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61" r:id="rId4"/>
    <p:sldId id="362" r:id="rId5"/>
    <p:sldId id="363" r:id="rId6"/>
    <p:sldId id="364" r:id="rId7"/>
    <p:sldId id="366" r:id="rId8"/>
    <p:sldId id="354" r:id="rId9"/>
    <p:sldId id="355" r:id="rId10"/>
    <p:sldId id="356" r:id="rId11"/>
    <p:sldId id="357" r:id="rId12"/>
    <p:sldId id="275" r:id="rId13"/>
    <p:sldId id="350" r:id="rId14"/>
    <p:sldId id="365" r:id="rId15"/>
    <p:sldId id="360" r:id="rId16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2021-05-13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3:33.1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1 128 9556,'0'0'1700,"0"0"-1177,0 0 309,0 0 134,37 0 1432,44 1-2098,-30 1-38,-1-2 1,16-4-263,69-5 170,84 6-170,9 0-98,211 1-152,-221 4 164,-204-2 86,64 0 49,1-2 0,-1-4-1,17-7-48,-48 5 47,1 2-1,1 3 0,13 1-46,58-6 175,-67 3-185,18 2 10,318-11 430,-112 4-409,-121 11 16,167-2-50,-219-8 68,-38 3-126,14 3 71,497-5 491,-508 6-290,-25 1-80,0 1 0,12 3-121,-7 7 1270,-48-10-1243,-1 0-225,0 0-669,0-3-1158,0-10-1451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3:47.3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10373,'0'0'2449,"0"0"-2177,0 0 1185,0 0 704,0 0-1281,0 0-240,22 115 17,-2-91-113,4-6-240,3-2-144,-1-6-160,5-6-32,5-4-304,3 0-592,12-22-1458,7-14-1695,-3-5-4355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39.8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1 205 9973,'0'0'1918,"0"0"-864,0 0 31,0 0-567,1-17-430,5-56-117,-4 64-40,-1 1 0,1-1 1,1 1-1,-1-1 0,1 1 1,3-4 68,6-20 3469,-12 32-3446,0-1 0,1 1-1,-1 0 1,0 0 0,1 0 0,-1 0 0,0 0-1,1 0 1,-1 0 0,1-1 0,-1 1-1,0 0 1,1 0 0,-1 0 0,1 1 0,-1-1-1,0 0 1,1 0 0,-1 0 0,1 0 0,-1 0-1,0 0 1,1 0 0,-1 1 0,0-1-1,1 0 1,-1 0 0,0 1 0,0-1 0,1 0-1,-1 0 1,0 1 0,1-1 0,-1 0-23,12 9 7,-7-2 67,0 0-1,-1 1 1,1-1 0,-2 1 0,1 0 0,-1 0-1,0 0 1,-1 0 0,0 1 0,1 3-74,0 5-77,-1 0 0,0 0 0,-2 3 77,0-42-157,0-1 1,1 0 0,1 1 0,1-1-1,1 1 1,1 0 0,4-8 156,-9 29 27,0 1 0,0 0 0,0 0 0,0 0 0,0-1 0,0 1 0,1 0 0,-1 0 0,0 0 0,0-1 0,0 1 0,0 0 0,0 0 0,0 0 0,1 0 0,-1 0 0,0-1 0,0 1 0,0 0 0,0 0 0,1 0 0,-1 0 0,0 0 0,0 0 0,0 0 0,1 0 0,-1 0 0,0 0 0,0 0 0,0 0 0,1 0 0,-1 0-1,0 0 1,0 0 0,0 0 0,1 0 0,-1 0 0,0 0 0,0 0 0,0 0 0,1 0 0,-1 0 0,0 0 0,0 0 0,0 0 0,0 0 0,1 1 0,-1-1 0,0 0 0,0 0 0,0 0 0,0 0 0,0 0 0,1 1 0,-1-1 0,0 0 0,0 0 0,0 0 0,0 1 0,0-1 0,0 0-27,9 14-23,-8-12 179,7 12-52,0 0 0,-1 0 0,0 0-1,-2 1 1,1-1 0,-2 1 0,0 1 0,-1-1-1,0 0 1,-1 9-104,-2-49-721,0 0 1,2 0-1,1 0 0,1 0 0,1 0 0,5-11 721,-5 33 2369,2 10-1495,7 16-645,-12-19 136,37 69 1095,-15-28-1133,1-1-1,3-1-326,-27-42-142,7 8-669,-2-6-3799,-3-3-299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40.3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1 254 10389,'0'0'1491,"0"0"-656,0 0 59,0 0-539,0 0-171,3-10 64,6-21 45,-1-1-1,-1 0 1,-1-11-293,-3 24 172,0 1 0,2-1 0,0 1 0,5-12-172,-10 30 51,1 0 0,-1-1 0,0 1 0,1 0 1,-1 0-1,0 0 0,1 0 0,-1 0 0,0 0 0,1 0 0,-1 0 0,0 0 0,1 0 1,-1 0-1,0 0 0,1 0 0,-1 0 0,0 0 0,0 0 0,1 1 0,-1-1 0,0 0 1,1 0-1,-1 0 0,0 0 0,0 1 0,1-1 0,-1 0 0,0 0 0,0 1 0,1-1 1,-1 0-1,0 0 0,0 1 0,0-1 0,1 0 0,-1 0 0,0 1-51,13 20 415,-1 0 0,0 0-1,-2 2 1,-1-1 0,0 1-1,-2 1 1,3 14-415,2-86-2244,-12 45 2258,1 1 0,-1 0-1,1-1 1,0 1 0,0-1-1,0 1 1,0 0 0,0 0-1,1-1 1,-1 1 0,1 0-1,-1 0 1,1 0 0,1 0-14,-2 1 49,0 1-1,0-1 1,0 1 0,0-1 0,0 1-1,0 0 1,0-1 0,1 1 0,-1 0-1,0 0 1,0 0 0,0 0 0,0 0-1,1 0 1,-1 0 0,0 0 0,0 1 0,0-1-1,0 0 1,0 1 0,0-1 0,0 0-1,0 1 1,0 0 0,0-1 0,0 1-1,0 0 1,0-1 0,0 1 0,0 0-1,0 0 1,0 0 0,-1 0-49,12 10 132,0 1 0,-1 1 0,0 0 1,7 14-133,-1 3-2806,-6-1-4431,-8-18-3325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40.8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1 110 464,'0'0'13996,"0"0"-10656,0 0-1907,0 0-59,0 3-790,1 4-575,0-1 1,1 0-1,-1 1 1,1-1-1,1 0 1,-1 0-1,1-1 0,0 1 1,0 0-1,1-1 1,0 0-1,1 2-9,14 24 28,-3 2 67,-12-23-46,0 0-1,1 0 1,1 0 0,-1 0-1,2-1 1,-1 0-1,7 6-48,-12-14-5,-1-1 0,1 1-1,-1-1 1,1 0-1,0 1 1,-1-1 0,1 0-1,0 0 1,-1 1-1,1-1 1,0 0 0,-1 0-1,1 0 1,0 0 0,0 0-1,-1 0 1,1 0-1,0 0 1,-1 0 0,1 0-1,0 0 1,-1-1-1,1 1 1,0 0 0,-1 0-1,1-1 1,0 1-1,-1 0 1,1-1 0,0 1-1,-1-1 1,1 1 0,-1-1-1,1 1 1,-1-1-1,1 1 1,-1-1 0,0 1-1,1-2 6,16-24-179,-16 23 189,12-25-16,-2-1-1,-1 0 1,-2 0-1,0-1 0,-2 0 1,-2-2 6,9-34-206,-12 64 584,5-22-2211,-3 20-1308,0 14-568,0 14-1379,1 6-1990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41.1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1 257 10629,'0'0'1758,"0"0"-40,0 0-48,0 0-685,0 0-345,13 1-5,12 0-346,-6 1-235,1-1 1,0 0 0,-1-2-1,1 0 1,-1-1-1,8-3-54,-23 4-122,-1-1 0,0 0 0,0 0 0,0 0 0,0-1 1,0 1-1,0-1 0,-1 1 0,1-1 0,-1 0 0,0 0 0,0 0 0,0 0 0,0 0 0,0-1 0,-1 1 0,0 0 0,1-1 0,-1 0 0,0 1 0,-1-1 0,1 1 1,-1-1-1,1-3 122,0-11-723,0 0 1,-1 0 0,-1 0-1,-1-8 723,1 22 2,0-1 0,0 0 0,-1 0 1,1 1-1,-1-1 0,0 1 0,0 0 0,-1-1 0,1 1 0,-1 0 0,0 0 0,0 1 0,0-1 1,-2 0-3,4 2 128,-1 1 0,1 0 0,-1-1 0,1 1 1,-1 0-1,1 0 0,-1 0 0,0 0 0,0 0 1,0 1-1,1-1 0,-1 0 0,0 1 0,0 0 1,0-1-1,0 1 0,0 0 0,0 0 0,0 0 1,0 0-1,0 0 0,0 1 0,0-1 0,0 0 1,1 1-1,-1-1 0,0 1 0,0 0 0,0 0 1,1 0-1,-1 0 0,0 0 0,1 0 0,-1 0 1,1 1-1,-1-1 0,0 1-128,-5 6 381,-1 1 0,1 0 1,1 1-1,0-1 0,0 1 0,1 0 0,0 1 0,-2 8-381,-3 8 761,2 1-1,-5 27-760,10-35 197,0 1-1,2 0 0,0 0 1,1 0-1,2 10-196,-2-28-40,1-1 0,0 0 0,-1 1 0,1-1 0,0 0 0,0 0 0,0 0 0,1 0 0,-1 0 0,0 0 0,1 0 0,-1 0 0,1 0 0,0-1 0,0 1 0,-1 0 1,1-1-1,0 0 0,0 1 0,1-1 0,-1 0 0,0 0 0,0 0 0,0-1 0,1 1 0,-1 0 0,0-1 0,1 1 0,-1-1 0,1 0 40,6 1-1013,0 0-1,0 0 1,1-1 0,-1 0 0,0-1-1,0 0 1,5-2 1013,19-8-5536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41.5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112 0 6627,'0'0'1934,"0"0"91,0 0 13,0 0-522,0 0-1,-12 9 54,8-7-1425,-3 3 105,0-1 1,1 1-1,-1 0 1,1 1-1,0 0 1,1 0-1,-1 0 0,1 0 1,1 1-1,-1 0 1,1 0-1,0 0 1,0 0-1,-1 6-249,0 10 437,1 1 0,1 0-1,1 0 1,1-1 0,2 14-437,-1-16 143,0-17-143,0 1 1,0-1 0,1 0-1,-1 1 1,1-1 0,0 0-1,0 0 1,1 0 0,-1 0-1,1 0 1,0 0 0,0 0-1,0 0 1,1-1 0,-1 1-1,1-1 1,0 0 0,0 1-1,0-1 1,1 0-134,1 0 0,-1 0 0,1 0 0,0-1 0,0 1 1,0-1-1,0-1 0,0 1 0,0-1 0,0 1 0,0-2 1,1 1-1,-1 0 0,0-1 0,3 0 133,-2 0-392,1 0-516,0 0 0,0 0-1,-1-1 1,1 1 0,0-1-1,-1-1 1,1 1 0,-1-1-1,2-1 909,25-21-8958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41.8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74 16199,'0'0'1217,"0"0"-513,0 0 593,0 0-1105,0 0-128,0 0-32,131 0-64,-96 0-608,-2-12-1073,-8-6-688,-12-2-1617,-6-4-5314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42.1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 1 16199,'0'0'1740,"0"0"34,0 0-189,-6 24-769,-17 79-512,22-95-281,0 0 0,0 0 0,1-1-1,0 1 1,1 0 0,0-1 0,0 1-1,0 0 1,1-1 0,0 1 0,1-1-1,0 0 1,0 0 0,0 0 0,1 0-1,3 4-22,9 19 71,-3-3-73,-1 1 0,-1 0-1,-2 1 1,0 0 0,-2 0-1,-2 0 1,1 14 2,-5-36 68,4 21-1303,3-23-1399,7-13-2187,4-14-1983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42.5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58 74 12822,'0'0'1715,"0"0"-261,0 0 646,0 0-635,-8 18-668,-25 58-164,29-66-485,1 1 0,0-1 1,1 1-1,0 0 0,1 0 1,0 0-1,0 0 0,1 0 1,1 0-1,0 0-148,0 22 277,-1-30-258,0 1-1,0-1 1,0 1 0,1-1-1,-1 1 1,1-1-1,0 0 1,0 1-1,0-1 1,1 0-1,-1 0 1,2 4-19,-2-6-37,1 0 1,-1 0 0,0 0-1,0 0 1,1 0-1,-1 0 1,0 0-1,1 0 1,-1 0-1,1-1 1,-1 1 0,1 0-1,0-1 1,-1 0-1,1 1 1,0-1-1,-1 0 1,1 0 0,0 0-1,-1 0 1,1 0-1,-1 0 1,1 0-1,0-1 1,-1 1 0,1 0-1,0-1 1,0 0 36,1 0-121,-1-1 0,1 1 1,0-1-1,-1 0 0,1 1 0,-1-1 1,0-1-1,0 1 0,0 0 0,0 0 1,0-1-1,0 1 0,0-1 1,-1 0-1,1 1 0,-1-1 0,0 0 1,0 0-1,0 0 0,0 0 0,-1 0 1,1 0-1,-1-1 121,4-12-939,-2 0-1,0-1 1,-1-13 939,0 6-514,-1 0-1,0 0 0,-2 0 1,-1 0-1,-1 1 1,-1-1-1,-1 1 0,-1 0 1,-1-1 514,22 49 4901,18 14-3776,2 4-1165,-24-29 49,-1-1 1,-1 1-1,0 0 0,-1 1 0,0 0 0,-2 0 0,1 1 0,-2 0 0,0-1 0,-1 1 0,-1 1 0,0-1 0,-1 2-9,-1-17 48,0-4-69,-2-7 117,1 0 0,1 0 1,0-1-1,0 1 1,1 0-1,1 0 1,-1 0-1,2-2-96,0 5 131,-1 0 0,1 0 0,1 1 1,-1 0-1,1-1 0,0 1 0,0 1 0,1-1 0,0 1 0,0-1 0,0 1 1,2-1-132,9-7 108,1 2 1,0-1 0,1 2 0,0 0 0,1 1 0,0 1-1,0 1 1,0 1 0,4-1-109,46-9-1772,0 4 0,3 1 1772,-5 2-3214,-9 0-1105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45.4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3 16696,'0'0'549,"0"0"302,0 0 715,0 0-563,0 0-594,-3-1-273,3 1-122,0 0 1,-1-1-1,1 1 1,0 0-1,0 0 1,-1 0 0,1 0-1,0 0 1,0 0-1,0 0 1,-1 0-1,1-1 1,0 1-1,0 0 1,-1 0 0,1 0-1,0 0 1,0 0-1,-1 0 1,1 1-1,0-1 1,0 0-1,-1 0 1,1 0 0,0 0-1,0 0 1,-1 0-1,1 0 1,0 0-1,0 1 1,0-1-1,-1 0 1,1 0-1,0 0 1,0 0 0,0 1-1,0-1 1,-1 0-1,1 0 1,0 0-1,0 1 1,0-1-1,0 0 1,0 0 0,0 1-1,0-1 1,0 0-1,0 0 1,-1 1-1,1-1 1,0 0-15,1 23 433,15 40-28,-12-46-256,7 32-95,-7-28-296,1 1 1,1-1 0,0 0-1,2-1 1,5 12 241,-1-19-2734,-12-12 2408,1-1 0,-1 1 0,1-1 1,0 0-1,-1 1 0,1-1 0,0 0 1,0 0-1,-1 0 0,1 1 0,0-1 0,-1 0 1,1 0-1,0 0 0,0 0 0,-1 0 1,1 0-1,0-1 0,0 1 0,0 0 326,8-5-6901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46.0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96 13382,'0'0'1446,"0"0"-168,0 0 515,0 0-638,0 0-771,1 29 321,7 32 971,0 29-1676,-4-31 610,8 38-610,-11-97-39,-1 1-1,0 0 1,1-1 0,-1 1-1,1 0 1,-1-1 0,1 1-1,-1-1 1,1 1 0,-1-1-1,1 1 1,0-1 0,-1 1-1,1-1 1,0 0 0,-1 1-1,1-1 1,0 0 0,0 1-1,-1-1 1,1 0 0,0 0 0,0 0-1,-1 0 1,1 0 0,0 0-1,0 0 1,0 0 0,-1 0-1,1 0 1,0 0 0,0 0-1,-1-1 1,1 1 0,0 0-1,-1 0 1,1-1 0,0 1-1,0-1 1,-1 1 0,1 0-1,-1-1 1,1 1 0,0-1-1,-1 0 1,1 1 39,13-14-674,-1 0-1,0-1 0,0 0 1,-2-1-1,0-1 1,3-7 674,14-18-982,27-32-109,-54 73 1742,-1 1 320,0 18 937,0 4-1257,-1-7-432,1-1 0,0 1 0,1-1 0,1 0 0,0 1 0,1-1 0,1 1-219,-3-12 3,1 0 0,-1 1 0,1-2 1,-1 1-1,1 0 0,0 0 0,0 0 1,0-1-1,0 1 0,1-1 1,-1 0-1,1 1 0,-1-1 0,1 0 1,0-1-1,0 1 0,0 0 0,0-1 1,0 0-1,0 0 0,0 1 0,1-2 1,-1 1-1,0 0 0,1-1 0,-1 0 1,0 1-1,1-1 0,-1-1 1,0 1-1,1 0 0,-1-1 0,2 0-3,0 0 1,-1-1-1,1 0 1,-1 0-1,0 0 1,0 0-1,0 0 1,0-1 0,-1 0-1,1 0 1,-1 0-1,1 0 1,-1 0-1,0-1 1,0 0-1,0 1 1,-1-1-1,1 0 1,-1 0-1,0-1 1,1-3-1,5-9 23,-2 0-1,1 0 1,-2-1 0,2-13-23,-2 3 35,-2 0 1,-1-1-1,-1 1 1,-1-1 0,-2 1-1,-2-7-35,4 31-29,-1 1-1,0-1 1,-1 1-1,1 0 1,0-1-1,-1 1 1,0 0 0,0-1 29,1 3-96,1 1 0,0-1 0,0 1 0,-1 0 0,1-1 0,0 1 1,-1 0-1,1-1 0,0 1 0,-1 0 0,1-1 0,-1 1 0,1 0 1,0 0-1,-1 0 0,1-1 0,-1 1 0,1 0 0,-1 0 0,1 0 1,0 0-1,-1 0 0,1 0 0,-1 0 0,0 0 96,1 0-317,-1 1 0,0-1 0,0 1 1,1-1-1,-1 1 0,1 0 0,-1-1 0,0 1 0,1 0 0,-1-1 1,1 1-1,0 0 0,-1 0 0,1-1 0,0 1 0,-1 0 0,1 0 0,0 0 1,0 0-1,-1 0 317,-5 27-8498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3:47.6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10 2161,'0'0'9620,"0"0"-9331,0 0-49,0 0 992,0 0-287,0 0-881,15 0 0,7 0 144,9 0-96,5 0-112,6 0-192,9 0-1185,-1-2-1952,-7-6-3555</inkml:trace>
  <inkml:trace contextRef="#ctx0" brushRef="#br0" timeOffset="1">0 227 12278,'0'0'3969,"0"0"-3921,0 0 817,0 0 463,0 0-1328,0 0 32,102-18-32,-40 8 0,0 2-592,0 4-1425,0-2-624,-5-1-2113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46.3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10037,'0'0'4442,"0"0"-2193,0 0 50,0 0-693,0 0-949,0 7-369,16 203 1334,-8-150-2727,5-26-5311,-8-26-811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46.7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22 14503,'0'0'1840,"0"0"129,0 0 320,0 0-1344,0 0-625,0 0-240,0-2-80,2 2-112,11 0 64,5 0-48,4 0 64,5 0-304,4 0-721,4 0-1264,5-8-768,-2-4-2690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47.0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15 8340,'0'0'8500,"0"0"-7668,0 0 817,0 0-225,0 0-943,0 0-481,0 2 32,16 4 512,6 0-352,0 0-80,7-2-112,6-4-336,16 0-1121,7-10-2224,4-18-5299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55.3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9 188 11093,'0'0'3490,"0"0"-1866,0 0 241,0 0 48,0 0-862,0 0-565,-9-11-134,11 43 12,2 0 0,0 0-1,9 26-363,8 53 384,-19-72-323,5 25-156,-7-64 73,0 0 1,0-1-1,0 1 1,0 0-1,1 0 1,-1 0-1,0-1 1,0 1-1,0 0 1,0 0-1,0 0 1,0 0-1,1-1 1,-1 1-1,0 0 1,0 0 0,0 0-1,0 0 1,1 0-1,-1-1 1,0 1-1,0 0 1,0 0-1,1 0 1,-1 0-1,0 0 1,0 0-1,0 0 1,1 0-1,-1 0 1,0 0-1,0 0 1,0 0-1,1 0 1,-1 0-1,0 0 1,0 0-1,1 0 1,-1 0-1,0 0 1,0 0 0,0 0-1,1 1 1,-1-1-1,0 0 1,0 0-1,0 0 1,0 0-1,1 0 1,-1 1-1,0-1 1,0 0-1,0 0 1,0 0-1,0 0 1,0 1-1,1-1 1,-1 0-1,0 0 1,0 0-1,0 1 1,0-1-1,0 0 1,0 0-1,0 0 1,0 1 0,0-1-1,0 0 1,0 0 21,9-17-693,88-221-3797,-60 306 8932,-33-61-4383,0-1 0,1 0-1,-1 0 1,1 0 0,0-1-1,1 0 1,-1 0-1,1 0 1,0 0 0,0-1-1,1 0 1,-1-1 0,1 1-1,4 0-58,-6-2-15,0 0 0,0-1-1,0 1 1,0-1 0,1-1-1,-1 1 1,0-1 0,1 0-1,-1 0 1,0-1 0,1 1-1,-1-1 1,0 0 0,0-1-1,0 1 1,0-1 0,0 0-1,0 0 1,0-1 0,-1 1-1,1-1 16,5-4-56,-1 0-1,-1 0 0,1-1 1,-1 0-1,0-1 0,-1 1 1,0-2-1,0 1 1,-1-1-1,0 0 0,-1 0 1,0 0-1,-1-1 1,3-9 55,-1-3 0,-1 1 0,0-1 0,-2 0-1,-1-1 1,0 1 0,-3-20 1,1 37 71,-1 0-1,0 0 1,0 1 0,0-1-1,-1 0 1,0 1 0,0 0-1,0-1 1,-1 1 0,0 0 0,0 0-1,0 0 1,-1 0-71,3 3-136,-1 0 1,0 0-1,0 0 1,0 1 0,0-1-1,0 1 1,0-1-1,0 1 1,0 0-1,-1 0 1,1 0-1,0 0 1,-3-1 135,3 2-541,0 0 0,-1-1 0,1 1 0,0 0 0,-1 0 1,1 1-1,0-1 0,0 0 0,-1 1 0,1-1 0,0 1 1,0 0-1,0 0 0,0 0 0,0 0 0,0 0 0,-1 1 541,-15 11-10754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47.8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392 35 15047,'0'0'2142,"0"0"-1432,0 0 469,0 0-208,-21-6-579,-65-18-205,77 22-135,0 1 0,1 0 0,-1 0 0,0 1 0,0 0 0,0 1 0,1 0 0,-1 0 0,0 1 0,1 0 0,-1 0 0,1 1 0,-1 0 0,1 0 0,0 1 0,1 1 0,-1-1 0,1 1 0,-3 2-52,-20 10 205,6-5-28,17-10-129,0 1 0,1 1 0,0-1 1,-1 1-1,1 0 0,0 0 0,1 0 1,-2 3-49,6-6-10,0 1 0,1 0 0,-1 0 0,1 0 0,0 0 0,0-1 0,0 1 1,0 0-1,0 0 0,0 0 0,0 0 0,1 0 10,-1 8-20,1 6 13,0 0 1,1 0-1,1 0 0,1-1 1,0 0-1,1 2 7,37 90 7,-11-29 37,-5 0 37,-5 1 1,-2 0 0,-4 2-1,-4-1 1,-2 21-82,2 154 134,-11 2-134,-1-103 4,-1 191 62,5 366 469,0-623-407,11 63-128,-14-150 6,1 0 0,-1 0 0,1 0 0,-1 0-1,1 0 1,-1 0 0,1 0 0,0 0 0,0 0 0,0 0 0,-1 0 0,1 0 0,0-1 0,0 1 0,0 0 0,0-1 0,0 1 0,0 0 0,1-1 0,-1 0-1,0 1 1,0-1 0,0 0 0,0 1 0,1-1 0,-1 0 0,0 0 0,0 0 0,1 0-6,47 0 337,-29-2-270,244-9 570,-190 6-908,-73 5 247,8 0-382,0 0-1,-1 0 1,1-1 0,0-1-1,0 0 1,-1 0-1,1 0 1,-1-1-1,0 0 1,1-1-1,-2 0 1,4-2 406,9-14-5854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48.7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75 13926,'0'0'3853,"0"0"-2140,0 0-219,0 0-542,0 0-554,6 4-334,-2 5-52,0 0 1,0 1 0,-1-1 0,0 1 0,-1 0 0,0 0 0,0 4-13,6 74 126,-6 67-345,-2-155 183,0 0 0,0 0-1,0 1 1,0-1 0,0 0 0,0 0 0,0 0 0,0 0-1,0 0 1,0 1 0,0-1 0,0 0 0,0 0 0,0 0-1,0 0 1,0 0 0,0 1 0,0-1 0,0 0-1,0 0 1,0 0 0,0 0 0,0 0 0,0 0 0,0 1-1,0-1 1,0 0 0,0 0 0,1 0 0,-1 0 0,0 0-1,0 0 1,0 0 0,0 1 0,0-1 0,0 0 0,0 0-1,0 0 1,1 0 0,-1 0 0,0 0 0,0 0-1,0 0 1,0 0 0,0 0 0,1 0 0,-1 0 0,0 0-1,0 0 1,0 0 0,0 0 0,0 0 0,1 0 36,6-7-921,5-13 77,31-91-890,-42 110 2017,-1 1 216,-1 3-374,1 0 0,0 0 0,0 0-1,0 1 1,1-1 0,-1 0 0,1 0 0,-1 0 0,1 0 0,0 0 0,0 0 0,1 2-125,-1-3 134,1 4 34,0 1-4,1 1-1,0-1 1,0 0 0,0 1-1,1-1 1,2 3-164,-5-9 4,1 1-1,-1-1 1,0 1 0,0-1-1,1 0 1,-1 0-1,1 1 1,-1-1 0,1 0-1,0-1 1,-1 1 0,1 0-1,0 0 1,-1-1-1,1 1 1,0-1 0,0 1-1,0-1 1,0 0 0,-1 0-1,1 1 1,0-2-1,0 1 1,0 0 0,0 0-1,0 0 1,-1-1 0,1 1-1,0-1 1,1 0-4,0-1 6,0 1 0,0-1-1,0 0 1,0 0 0,0 0 0,-1 0 0,1-1 0,-1 1 0,0-1 0,0 0-1,1 1 1,-2-1 0,1 0 0,0 0 0,0-1-6,21-50 108,-22 50-107,7-23 30,-2-1 1,-1 0-1,-1 0 0,-2 0 1,0-1-1,-2 1 0,-1-2-31,1 5 19,0 22-48,0 0 0,0 1 0,-1-1 0,1 0 0,-1 0 0,1 1 1,-1-1-1,0 0 0,0 1 0,0-1 0,0 1 0,0-1 29,0 2-64,1 1 0,0 0-1,-1-1 1,1 1 0,0 0-1,0 0 1,-1-1-1,1 1 1,-1 0 0,1 0-1,0-1 1,-1 1 0,1 0-1,0 0 1,-1 0 0,1 0-1,-1 0 1,1 0 0,-1-1-1,1 1 1,0 0 0,-1 0-1,1 0 1,-1 0 0,1 1-1,-1-1 1,1 0 0,-1 0 64,-16 14-3607,-2 17-2444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49.1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12038,'0'0'2734,"0"0"-1032,0 0 323,0 0-552,0 0-798,1 4 21,6 46 390,2 0 0,3 2-1086,-12-51-96,0 1 0,1-1 1,-1 0-1,1 0 0,-1 0 1,1 1-1,-1-1 0,1 0 1,0 0-1,-1 0 0,1 0 0,0 0 1,0 0-1,0 0 0,0 0 1,0-1-1,0 1 96,14 3-4485,-2-4-1489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49.4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19705,'0'0'592,"0"0"561,0 0 303,0 0-1215,0 0-241,0 0 80,11 48-80,5-16 16,-3 8-32,-2 7-321,-2 9-767,-3 6-865,-6 2-4434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49.8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1 148 10565,'0'0'3940,"0"0"-2440,0 0 482,0 0-53,0 0-971,4 9-593,6 21 5,-3 1 0,0 0-1,-1 8-369,2 5-36,-8-44-88,0 1 1,0 0 0,0-1 0,0 1 0,0 0 0,0 0 0,0-1 0,0 1 0,1-1-1,-1 1 1,0 0 0,1-1 0,-1 1 0,0 0 0,1-1 0,-1 1 0,1-1 0,-1 1-1,1-1 1,-1 1 0,1-1 0,-1 1 0,1-1 0,-1 0 0,1 1 0,0-1 0,-1 0-1,1 0 1,0 1 123,0-1-182,0 0-1,0-1 1,0 1 0,0 0-1,1-1 1,-1 1-1,0 0 1,0-1-1,0 1 1,0-1-1,0 0 1,0 1-1,-1-1 1,1 0 0,0 0-1,0 0 183,28-33-3149,-29 34 3138,7-11-587,9-13-715,-15 23 1429,0 0 0,0 0 0,-1 0 0,1 1 0,0-1 0,0 0 0,0 1 0,0-1 0,0 0 0,0 1 0,0 0-1,0-1 1,0 1 0,0-1 0,0 1 0,0 0 0,0 0 0,0 0 0,0 0 0,0 0 0,0 0 0,1 0-116,-1 0 160,0 1 1,1 0-1,-1 0 0,0 0 0,-1 0 1,1 0-1,0 0 0,0 0 0,0 0 1,-1 0-1,1 1 0,0-1 0,-1 0 1,1 0-1,-1 1 0,1-1 0,-1 0 1,0 1-1,0 0-160,2 4 543,10 32 1347,-10-28-1656,1 0-1,0-1 1,0 0-1,1 0 1,0 0-1,1 0 1,4 6-234,-8-13-2,-1-1 1,1 0 0,0 0-1,0 0 1,0 0 0,0 0-1,1 0 1,-1 0-1,0-1 1,0 1 0,0 0-1,1-1 1,-1 1 0,0 0-1,1-1 1,-1 0 0,0 1-1,1-1 1,-1 0-1,1 0 1,-1 0 0,1 0-1,-1 0 1,0 0 0,1 0-1,-1 0 1,1 0 0,-1-1-1,0 1 1,1-1 0,-1 1-1,0-1 1,1 1-1,-1-1 1,0 0 0,0 0-1,0 1 1,1-1 0,-1 0-1,0 0 1,0-1 1,5-4-3,0 1 1,-1-1-1,1-1 0,-2 1 0,1-1 1,3-6 2,0-4-17,0 0 0,-1-1 0,0 0 0,-2 0 0,0-1 0,-1 1 0,1-16 17,-1 3 112,-3-1-1,0 0 1,-2 1 0,-2-11-112,2 40 1,1 1 0,0-1 0,0 1 0,-1-1 0,1 1 0,0-1 0,-1 1 0,0-1 0,1 1 0,-1 0 0,0-1 0,0 1 1,1 0-1,-1 0 0,0-1 0,-1 1 0,1 0 0,0 0 0,0 0 0,0 0 0,0 0 0,-1 1 0,1-1 0,0 0 0,-1 0-1,0 1-278,0-1 0,1 1 0,-1 0 0,0-1 0,0 1 0,0 0 0,0 0 0,0 0 0,1 0 0,-1 0 0,0 1 0,0-1-1,-1 1 279,-16 7-5028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50.4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 13798,'0'0'3156,"0"0"-1771,0 0 130,0 0-661,0 0-651,10-4-134,32-14-175,-41 18 78,0-1 0,1 1 1,-1-1-1,1 1 1,-1 0-1,1 0 1,0 0-1,-1 0 0,1 0 1,-1 0-1,1 0 1,-1 0-1,1 0 0,-1 1 1,1-1-1,-1 1 1,1-1-1,-1 1 1,0-1-1,1 1 0,-1 0 1,2 1 27,-1-1-85,-1 1 1,1 0 0,0 1-1,-1-1 1,1 0-1,-1 0 1,1 1-1,-1-1 1,0 0 0,0 1-1,0-1 1,0 2 84,1 7-418,0 0-1,0 1 1,-1-1 0,0 0 0,-1 4 418,0-12 42,-1 1 1,1-1 0,-1 0 0,0 0 0,1 0 0,-1 0-1,-1 0 1,1 0 0,0-1 0,-1 1 0,1 0 0,-1-1-1,0 1 1,0-1 0,0 1 0,0-1 0,0 0 0,-1 0 0,1 0-1,-1 0 1,1 0 0,-1 0 0,0-1 0,0 1 0,0-1-1,0 0 1,1 0 0,-2 0 0,1 0 0,0-1 0,0 1-1,0-1 1,0 0 0,-3 0-43,6 0 731,0 0-152,0 0-80,0 0 8,0 0-152,0 0 2,10 0-13,4 0-459,0 0-1,0-1 1,0-1 0,-1-1-1,1 0 1,0 0 115,-3-1-1074,1-1 0,-1 0-1,0 0 1,5-4 1074,19-12-4900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3:48.0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145 35 976,'0'0'5563,"0"0"-3786,0 0-662,0 0 686,0 0-385,-14 17-532,0 0-628,4-5-4,0 0 0,1 1 0,0 0 0,1 1 0,1 0-1,0 0 1,-5 14-252,2 4 487,1 1-1,1 0 0,2 0 1,1 1-1,1-1 1,2 35-487,2-66-18,0 1 0,0 0 0,0-1 1,0 1-1,1-1 0,0 1 0,-1-1 1,1 1-1,0-1 0,0 0 0,0 1 0,0-1 1,0 0-1,1 0 0,-1 0 0,1 0 1,0 0-1,-1 0 0,1 0 0,0 0 1,0-1-1,0 1 0,0-1 0,0 1 0,1-1 1,-1 0-1,0 0 0,1 0 0,-1 0 1,0 0-1,1-1 0,-1 1 0,1-1 0,0 1 1,-1-1-1,1 0 0,-1 0 0,3 0 18,6-1-144,-1 1 0,1-1-1,-1-1 1,1 0 0,-1-1-1,0 0 1,0 0 0,0-1 0,3-2 144,4-3-32,-1-1 1,0-1 0,0-1 0,-1 0-1,-1-1 1,0 0 0,-1-2 0,0 1-1,-1-1 1,0-1 0,-2 0 0,0-1-1,-1 0 1,0-1 0,-1 1 0,-2-1 0,1-1-1,-2 0 1,-1 1 0,0-1 0,-1-1-1,-1 1 1,-1 0 0,-1-4 31,0 13 103,1 3 124,-1 1 0,0-1 1,-1 1-1,0-1 0,0 1 0,0-1 0,-2-4-227,2 10 24,0-1-1,0 0 1,0 1 0,0-1-1,0 1 1,0-1 0,0 1-1,-1-1 1,1 1 0,-1 0-1,1 0 1,-1 0 0,1 0-1,-1 0 1,0 0 0,1 0-1,-1 0 1,0 1 0,0-1-1,0 1 1,0-1 0,1 1-1,-1 0 1,0 0 0,0 0-1,0 0 1,0 0 0,-1 0-24,1 0-6,-11 0-615,1 0 0,0 0-1,0 1 1,0 1 0,1 0 0,-1 1 0,0 0 621,-28 14-4000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50.7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10 14295,'0'0'3841,"0"0"-2624,0 0 1008,0 0-1233,0 0-656,0 0-223,-9-10 143,9 10 0,0 8-240,2 20 128,5 14-80,-3 12-64,-2 12-192,-2 11-705,0 5-927,0-2-4131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51.1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6 12726,'0'0'5314,"0"0"-4529,0 0 1119,0 0-687,0 0-881,0 0-288,0-5-64,0 5 16,0 0-304,0 0-64,0 0-496,0 17-737,-4 11-1745,-5 6-3649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51.4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0 16119,'0'0'2321,"0"0"-1664,0 0 1040,0 0-993,0 0-704,0 0-96,-5 14-352,8-6-417,1 6-1088,-2 4-1648,-2 4-3170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51.7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0 11237,'0'0'6227,"0"0"-5571,0 0 1041,0 0-48,0 0-1185,0 0-416,-4 24 0,12-12-96,-1 2-544,2 2-785,-2 6-2737,-5 4-3569</inkml:trace>
  <inkml:trace contextRef="#ctx0" brushRef="#br0" timeOffset="1">52 414 16488,'0'0'3169,"0"0"-2353,0 0 577,0 0-1025,0 0-368,0 0-240,-7 0-112,7 0-192,0 4-865,0 6-560,0-2-1392,0-4-3699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52.1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8436,'28'36'8372,"-41"-36"-8372,6 0-657,1 0-1808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59.3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139 28 10117,'0'0'539,"0"0"304,0 0 797,0 0-10,0 0-562,0 0-127,0-6 228,0 1-1481,1-11 3300,1 16-1445,2 10-1216,16 69 45,-3 0 1,-3 4-373,1 5-14,-14-93-1060,-1 1 1040,1 1 0,-1-1 0,0 0 1,0 1-1,0-1 0,0 1 1,0-1-1,-1 1 0,0-1 0,0 1 1,0-1-1,0 1 0,-1-2 34,-1 0 4,-1 0-1,0 0 0,0 0 0,0 0 1,-1 0-1,1 1 0,-1 0 0,0 0 1,-1 0-1,1 1 0,-1 0 0,1 0 1,-1 0-1,-5-1-3,-1 0 57,0 1 1,-1 0-1,1 1 1,-1 0-1,1 1 1,-1 1-1,1 0-57,11 0 5,0 0 0,0 1 0,1-1 0,-1 0 0,0 1 0,0-1 0,1 0 0,-1 1 0,0-1 0,1 1 0,-1-1 0,1 1 0,-1 0 0,1-1 0,-1 1 0,1 0 0,-1-1 0,1 1 0,0 0 0,-1-1 0,1 1 0,0 0 0,-1 0 0,1-1 0,0 1 0,0 0-5,-6 25 107,5-21-77,-3 25 89,1 1-1,1-1 1,1 1-1,2 0 1,2 10-119,-3-39-4,0-1 1,0 1 0,1 0-1,-1 0 1,0-1 0,1 1-1,-1 0 1,1-1 0,-1 1 0,1-1-1,0 1 1,0 0 0,0-1-1,0 0 1,0 1 0,0-1-1,0 1 1,0-1 0,0 0 0,1 0-1,0 1 4,0-1-37,-1-1 1,1 0-1,-1 1 0,1-1 0,-1 0 1,1 0-1,-1 0 0,1 0 0,0 0 1,-1 0-1,1 0 0,-1 0 0,1-1 1,-1 1-1,1 0 0,-1-1 0,1 0 0,-1 1 1,1-1 36,6-3-306,-1-1-1,1 0 1,-1 0 0,1-1 0,-1 0 0,-1 0 0,1-1 306,61-73-9204,-34 39-1700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59.6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12982,'0'0'894,"0"0"-411,0 0 728,0 0-160,0 0-549,0 5 3358,0 30-2774,1-9-654,2 0 0,1-1 0,1 0 0,7 24-432,9 40-456,-19-64-921,-2-14-5359,0-11-3962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01.8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9188,'0'0'1737,"0"0"-334,0 0 179,0 0-229,0 0-547,4 0 3983,25 0-4683,232 2 452,-254 25-246,8 15 39,-2 0 0,-2 0 1,5 37-352,10 134 385,-17-120-265,4 0-1,10 25-119,8 25 145,-7 2 1,5 129-146,-7-23 225,12 235 188,-24-320-167,10 17-246,9 116 164,-19-185-9,5-1 0,26 96-155,-35-189-19,2 18 75,-8-37-50,-1 1 0,1 0 1,0 0-1,-1-1 0,1 1 0,-1 0 0,1-1 0,-1 1 0,0-1 0,1 1 0,-1 0 0,0-1 1,0 0-1,0 1 0,0-1 0,-1 0 0,1 1 0,0-1 0,-1 0 0,1 0 0,-1 1-6,-1 0 6,1 0 0,-1 0 1,1 0-1,0 1 0,0-1 0,0 1 0,0-1 0,0 1 0,0 0 0,1 0 0,-1 2-6,0-2-118,1 0 1,0 0-1,-1-1 1,0 1-1,1-1 1,-1 1-1,0-1 1,-1 1-1,1-1 0,0 0 1,-1 0-1,1 0 1,-1 0-1,1-1 1,-1 1-1,0-1 118,-7-14-2658,0-1-4568,3 11 1698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29.6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30 10789,'0'0'1494,"0"0"-419,0 0 683,0 0-579,0 0-413,0 0-358,0 0-77,-1-5-61,-2-15 52,2 15 257,1 14 2708,0 8-3546,18 346 1580,-12-299-1324,10 52 3,-16-116-80,0 0 0,0 1 0,0-1 0,0 0-1,0 1 1,0-1 0,0 0 0,-1 1 0,1-1-1,1 0 1,-1 1 0,0-1 0,0 0 0,0 1-1,0-1 1,0 0 0,0 1 0,0-1 0,0 0-1,0 1 1,1-1 0,-1 0 0,0 0 0,0 1-1,0-1 1,1 0 0,-1 0 0,0 1 0,0-1-1,1 0 1,-1 0 0,0 0 0,1 1 0,-1-1 0,0 0-1,0 0 1,1 0 0,-1 0 0,0 0 0,1 0-1,-1 0 81,6-16-4790,-2-13-1165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30.1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82 11013,'0'0'2433,"0"0"-760,0 0 282,0 0-223,0 0-916,-2-3-397,-2 83 2254,3 0-2673,1 91-162,1-171 8,1 0 0,0 0 0,-1 0 0,1 0 0,0-1-1,-1 1 1,1 0 0,-1-1 0,1 0 0,-1 1 0,1-1 0,-1 0 0,0 0 0,1 0 0,0 0 154,5-7-192,-1 0-1,0 1 1,0-2-1,-1 1 1,0-1 0,0 0-1,1-4 193,24-69-507,-30 84 727,-1 0 0,1 0-1,0 1 1,0-1 0,0 0-1,0 1 1,0-1 0,1 0 0,-1 0-1,1 0 1,-1 1 0,1-1-1,0 0-219,-1-1 1,1 0 0,0 0-1,-1 0 1,1 0 0,-1 0-1,1 0 1,0 0 0,0-1-1,-1 1 1,1 0 0,0-1-1,0 1 1,0 0 0,0-1-1,0 1 1,0-1 0,0 0-1,0 1 1,0-1 0,0 0-1,0 1 1,0-1 0,0 0-1,0 0 1,0 0-1,0 0 1,0 0 0,0 0-1,0 0 1,0 0 0,1 0-1,-1-1 1,0 1 0,0 0-1,0-1 1,0 1 0,0-1-1,0 0 0,4-1-1,-1-1 0,1 0 0,-1-1 0,0 1 0,0-1 0,-1 0 0,1 0-1,-1 0 1,1 0 0,-1-1 0,0 1 0,-1-1 0,2-3 1,29-66-111,-28 55-168,0 0 0,0 0 0,-2-1 0,0 1 0,-2-1 0,0 0 0,-1-3 279,-1 29-1077,0-1-1,0 1 0,0 0 1,0-1-1,-1 1 1,0 0-1,-1 0 1078,-5 17-3080,-3 23-4895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3:48.7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 43 9380,'0'0'6750,"0"0"-4922,0 0-967,0 0 489,0 0-589,9 0-545,-9 1-2524,-3 1 2325,0 0 1,0 0-1,1 0 0,-1 0 1,1 0-1,-1 1 0,1-1 1,0 1-1,0 0 0,0-1 1,0 1-1,0 2-17,21-12-2022,-10 2 1413,0-1 1,-1 0-1,1 0 0,-1-1 1,0 0-1,-1-1 1,0 0-1,6-7 609,-12 14 680,-1 1 569,0 0 5,0 0 66,0 0-199,0 0-406,0 0-254,0 0-301,-30 0-6797,11 0 194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30.5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45 11077,'0'0'1310,"0"0"475,0 0-278,0 0-298,0 0-27,2-8-99,7-21 21,-7 22-213,-2 18 24,-1 42-118,0-12 100,3 40-897,-1-70 6,0 0 1,1 0 0,0-1 0,1 1 0,0 0 0,1-1 0,0 0 0,1 0 0,3 6-7,-6-13-188,-1-1-1,1 0 1,-1 0 0,1 1-1,0-1 1,0-1 0,0 1-1,0 0 1,0 0 0,0-1-1,0 1 1,0-1 0,1 0-1,-1 0 1,1 0 0,-1 0 0,1 0-1,-1 0 1,1 0 0,0-1-1,-1 0 1,1 1 0,0-1-1,-1 0 1,1 0 0,0 0-1,-1-1 1,1 1 0,2-1 188,17-13-4512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30.8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90 7732,'0'0'1936,"0"0"-47,0 0 448,0 0-656,0 0-448,0 0-97,0-6-447,18 4 47,11-2-80,4-2-464,7-2-160,2-2-32,0 0-64,-4-2-1088,-7 2-609,-5 0-1056,-8 2-881,-9 4-3537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31.1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0 8964,'0'0'3874,"0"0"-2321,0 0 592,0 0-865,0 0-463,0 0-593,-14 94 736,14-46-592,0 6-160,0 5-208,0 7-464,-2 4-1601,-7 7-2081,-6 5-7907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31.8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94 11861,'0'0'2575,"0"0"-998,0 0 624,0 0-742,0 0-795,0-1-651,0 1 0,0 0 0,0 0 0,0 0 0,0-1-1,0 1 1,0 0 0,0 0 0,0 0 0,0-1 0,0 1 0,0 0-1,0 0 1,0 0 0,0 0 0,0-1 0,0 1 0,0 0 0,0 0-1,0 0 1,0-1 0,0 1 0,1 0 0,-1 0 0,0 0 0,0 0 0,0 0-1,0-1 1,0 1 0,1 0 0,-1 0 0,0 0 0,0 0 0,0 0-1,0 0 1,1 0 0,-1 0 0,0 0 0,0-1 0,0 1 0,1 0-1,-1 0 1,0 0 0,0 0 0,0 0 0,1 0 0,-1 0 0,0 0-1,0 0 1,0 1 0,1-1 0,-1 0 0,0 0 0,0 0 0,0 0-1,0 0 1,1 0 0,-1 0 0,0 0 0,0 0 0,0 1-13,8 18 279,-1 0 0,0 0-1,-2 1 1,-1 0 0,0 0 0,0 8-279,0 4-594,2-1 0,4 8 594,-10-39-231,0 1 0,0 0-1,0-1 1,0 1 0,1-1-1,-1 1 1,0 0 0,0-1-1,1 1 1,-1-1 0,0 1 0,1-1-1,-1 1 1,0-1 0,1 1-1,-1-1 1,1 1 0,-1-1-1,1 0 1,-1 1 0,1-1-1,-1 0 1,1 1 0,-1-1 0,1 0 231,9-8-3744,4-25-113,-13 31 3690,3-11-608,15-46-2601,-15 39 5585,-3 1 3492,-1 18-3276,0 1-907,0 0-437,5 25 1005,6 4-1382,-5-13-808,0 2 1,0-1-1,-2 0 1,0 1-1,-1 0 0,0 0 1,-2 1 103,-1-19-841,0 0 49,56 3-934,29-2 1891,-81-2-165,-1 0 0,0 0 0,0 0-1,0 0 1,1-1 0,-1 0 0,-1 1-1,1-1 1,0 0 0,0 0 0,-1 0 0,1-1-1,-1 1 1,0-1 0,1 1 0,-1-1-1,0 0 1,-1 0 0,1 0 0,0 0 0,-1 0-1,0 0 1,0 0 0,0 0 0,0-1 0,4-9 145,-2-1 1,0 1 0,0-1-1,-1 1 1,-1-11-146,1 0 415,0-10 500,-2-1 1,0 0 0,-6-31-916,-1 39 726,7 26-682,0-1 0,0 1 1,-1 0-1,1 0 0,-1-1 0,1 1 0,-1 0 0,1 0 0,-1 0 0,0 0 0,1 0 1,-1 0-1,0 0 0,0 0 0,0 0 0,0 0 0,0 0 0,0 0-44,0 1-121,1 1 0,-1-1 0,1 1 0,-1-1-1,1 1 1,0 0 0,-1-1 0,1 1 0,0-1 0,-1 1-1,1 0 1,0-1 0,-1 1 0,1 0 0,0-1 0,0 1-1,0 0 1,0-1 0,0 1 0,0 0 121,-2 4-863,-8 31-3881,-5 16-2451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32.2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40 14535,'0'0'1302,"0"0"-310,0 0 177,0 0-684,20-8-466,61-21-302,-80 29 278,0-1 0,0 1 0,0 0 0,0 0 0,-1-1 0,1 1 0,0 0 0,0 0 0,0 0 0,0 0 0,0 0 0,0 0 0,0 0 0,0 0 0,-1 0 0,1 0 0,0 1 0,0-1 0,0 0 0,0 1 0,0-1 0,-1 0 0,1 1 0,0-1 0,0 1 0,-1-1 0,1 1 0,0 0 0,-1-1 0,1 1 0,0 0 0,-1-1 0,1 1 0,-1 0 0,1 0 0,-1-1 0,0 1 0,1 0 0,-1 0 0,0 0 0,1 0 0,-1 0 0,0-1-1,0 1 1,0 0 0,0 0 0,0 0 0,0 0 0,0 0 0,0 0 0,0 0 0,0 0 0,-1 0 0,1-1 0,0 1 5,0 5 4,0 1 8,0 1 0,-1-1 0,1 0 1,-1 0-1,-1 0 0,1 1 0,-1-1 0,-1-1 1,1 1-1,-1 0 0,0-1 0,-1 1 0,1-1 1,-1 0-1,-1 0 0,1 0 0,-1-1 0,0 1 1,0-1-1,0 0 0,-2 0-12,2 0 108,1-1 1,-1 0-1,0-1 1,0 1-1,0-1 1,-6 3-109,10-6 643,1 0 168,0 0-320,0 0-72,0 0-190,15 1 51,36 5-65,74 5-949,-41-11-5464,-56-4-312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32.5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59 13414,'0'0'4050,"0"0"-3938,0 0 1169,0 0-705,0 0-352,0 0-224,139-52-224,-110 48-416,-9 2-1169,-5 2-96,-8 0-1937,-5 0-3185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32.9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0 10293,'0'0'6787,"0"0"-4546,0 0 48,0 0-1217,0 0-735,0 0-337,-9 10-32,9 26-129,7 20 129,-5 19-720,-2 15-1361,-11 16-3329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33.2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13 19161,'0'0'1649,"0"0"-769,0 0 320,0 0-975,0 0-97,0 0-256,-2-12-113,2 12 1,0 0-560,0 18-176,0 12-481,0 10-2545,0 1-2737</inkml:trace>
  <inkml:trace contextRef="#ctx0" brushRef="#br0" timeOffset="1">20 266 15943,'0'0'4562,"0"0"-3489,0 0 624,0 0-945,0 0-752,0 0-128,-4 0-112,6 2-801,5 18-271,-3 14-1890,-4 14-4193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33.7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16776,'0'0'1995,"0"0"-730,0 0-51,0 0-427,0 0-608,2 9-73,9 41 202,-3 1-1,-2-1 1,-2 1-1,-2 26-307,-2-76-62,0 0-1,0 0 0,0 0 1,0 0-1,0 0 1,0 1-1,0-1 0,0 0 1,1 0-1,-1 0 1,0 0-1,1 0 0,-1 0 1,1 0-1,-1 0 1,1 0-1,0 0 1,-1 0-1,1 0 0,0 0 1,0 0-1,0 0 1,0-1-1,0 1 0,-1 0 1,1-1-1,0 1 1,0 0-1,1-1 63,0 1-144,0-1 1,-1 0-1,1 0 1,0 0-1,0 0 0,0 0 1,-1 0-1,1-1 1,0 1-1,0 0 0,-1-1 1,1 0-1,0 1 1,-1-1-1,1 0 1,-1 0-1,1 0 0,-1 0 1,1 0 143,3-3-213,0 0 0,0 0 1,-1-1-1,1 1 0,-1-1 1,-1 0-1,4-5 213,-7 10 173,0 0 254,0 0 75,0 0-129,0 0-10,0 0-357,0 0-663,0 0-1474,0 0-2826,0 0-4197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34.4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98 10565,'0'0'3409,"0"0"-2075,0 0 259,0 0-222,0 0-600,4 29 1908,7 185-2201,-7-147-406,-4-66-92,0 0 1,0 0 0,0 0 0,0 0 0,0 0 0,1 0 0,-1 0 0,0 0 0,0 0 0,1 0 0,-1-1 0,0 1 0,1 0 0,-1 0 0,1 0 0,-1 0 0,1 0-1,0 0 1,-1-1 0,1 1 0,0 0 19,0-1-26,0 0-1,-1 0 0,1 1 0,0-1 1,-1 0-1,1 0 0,0-1 0,-1 1 1,1 0-1,0 0 0,-1 0 0,1 0 1,0 0-1,-1-1 0,1 1 0,0 0 1,-1-1-1,1 1 0,-1 0 0,1-1 1,-1 1-1,1-1 0,0 0 27,6-5-231,0-1-1,0-1 0,-1 1 0,2-4 232,1 0 67,5-6-232,-6 7 42,0 0-1,0 1 1,1 1 0,1-1-1,0 1 124,-9 8 27,-1 0 0,1 1 0,0-1 0,-1 0 0,1 1 1,-1-1-1,1 0 0,-1 1 0,1-1 0,-1 1 0,1-1 0,-1 0 0,1 1 0,-1 0 0,0-1 0,1 1 0,-1-1 0,1 1 0,-1-1 0,0 1 0,0 0 0,0-1 0,1 1 0,-1 0 0,0-1 0,0 1 0,0 0-27,9 25 1044,-8-23-937,3 12 83,12 30 147,-15-43-335,0 0 1,0-1-1,0 1 1,0-1-1,0 1 1,1-1-1,-1 1 1,0-1-1,1 0 1,-1 0-1,1 0 1,-1 1-1,1-2 1,0 1-1,-1 0 1,1 0-1,0 0 1,0-1-1,0 1 1,-1-1-1,1 1 1,2-1-3,1 0-17,0-1-1,0 1 1,0-1 0,0 0 0,-1-1 0,1 1-1,0-1 1,-1 0 0,1 0 0,-1 0 0,1-1-1,-1 0 1,0 0 0,0 0 0,0 0 0,0 0 0,-1-1-1,0 0 1,1 1 0,-1-1 0,-1-1 0,1 1-1,0 0 1,0-3 17,4-6-46,0-1-1,-1 1 0,-1-1 1,0-1-1,0 1 0,-2-1 1,2-13 46,0-22 46,-3 1 1,-4-33-47,2 78 21,-1 0-1,0 0 1,1 0-1,-2 0 1,1 0-1,0 1 1,-1-1-1,1 0 1,-1 1-1,-2-4-20,3 7-45,1-1 1,-1 0-1,1 0 0,-1 1 1,0-1-1,1 0 0,-1 1 0,0-1 1,1 1-1,-1-1 0,0 1 1,0-1-1,0 1 0,1-1 0,-1 1 1,0 0-1,0-1 0,0 1 1,0 0-1,0 0 0,0 0 0,1 0 1,-1 0-1,0 0 0,0 0 1,0 0-1,0 0 0,0 0 0,0 0 1,0 0-1,0 1 0,1-1 0,-1 0 1,0 1-1,0-1 0,0 1 1,1-1-1,-1 1 0,0-1 0,0 1 1,1-1-1,-1 1 0,0 0 1,1 0-1,-1-1 0,1 1 0,-1 0 1,1 0-1,-1-1 0,1 1 1,0 0 44,-18 29-3327,-1 12-1465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3:55.8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228 18 9620,'0'0'758,"0"0"109,0 0 504,0 0-341,0 0-584,-10-3-155,-3-2-181,9 3-41,-1 1-1,1-1 1,-1 1 0,0 0-1,1 0 1,-1 0 0,0 0-1,0 1 1,-3 0-69,5 1 41,0-1 0,0 1-1,0-1 1,1 1 0,-1 0 0,0 0 0,1 1-1,-1-1 1,1 0 0,-1 1 0,1 0 0,0-1 0,0 1-1,0 0 1,0 0 0,0 0 0,-1 2-41,-31 44 286,29-41-191,-4 9 61,0 0 1,1 0-1,0 1 1,2 0-1,0 0 0,1 1 1,1 0-1,-2 12-156,1 18 155,1 1 0,3 31-155,2-55 65,1 0 0,1-1 0,1 1 0,1-1 0,2 1-65,41 120 304,-32-103-241,-1 1 0,-3 0-1,-1 0 1,4 42-63,-12-23-2,-3 48 2,-1-106-83,1 0 0,0 0 0,-1 0 1,0 0-1,0-1 0,0 1 0,0 0 1,-1-1-1,1 1 0,-1 0 1,0-1-1,0 0 0,0 1 0,0-1 1,-1 0-1,-2 2 83,3-3-277,0-1 1,0 1-1,0-1 0,-1 1 1,1-1-1,-1 1 0,1-1 1,-1 0-1,1 0 0,-1-1 1,0 1-1,1 0 0,-1-1 1,0 0-1,0 1 0,1-1 1,-1 0-1,0 0 0,0-1 1,0 1-1,1-1 0,-1 1 1,0-1-1,0 0 277,-31-16-6099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35.0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136 1 13750,'0'0'2545,"0"0"-792,0 0 208,0 0-878,0 0-853,0 1-252,-1 78 847,-1-20-553,3-1 0,3 12-272,0-52-772,-1-22-2107,-2-31-25,-2 28 2684,0 1-1,0-1 0,-1 0 1,0 1-1,-1-1 1,0 1-1,0 0 1,0 0-1,-3-5 221,4 8 92,1 1 0,-1-1 0,0 1 0,0-1 0,-1 1-1,1-1 1,0 1 0,-1 0 0,1 0 0,-1 0 0,0 1-1,1-1 1,-1 0 0,0 1 0,0 0 0,0 0 0,0 0-1,0 0 1,-1 0 0,1 1 0,-1-1-92,2 1 132,0 0 0,0 0 1,0 1-1,1-1 0,-1 1 0,0-1 1,0 1-1,1-1 0,-1 1 0,0 0 1,1 0-1,-1 0 0,1 0 0,-1 0 1,1 0-1,0 0 0,-1 1 0,1-1 1,0 0-1,0 1 0,-1 0-132,-1 3 220,1-1 0,-1 1 1,1 0-1,0 0 0,0 0 0,0 0 1,0 6-221,-2 8 646,2 1 1,0-1 0,1 19-647,1-35 13,0 0-1,1 0 1,-1 0 0,1-1-1,-1 1 1,1 0 0,0-1 0,0 1-1,1 0 1,-1-1 0,0 0-1,1 1 1,-1-1 0,1 0 0,0 1-1,0-1 1,0 0 0,0 0-1,0-1 1,0 1 0,1 0 0,-1-1-1,0 1 1,1-1 0,-1 0-1,1 0 1,0 0 0,-1 0 0,1 0-1,0-1 1,0 1 0,0-1-13,3 1-126,-1 0 0,0 0-1,1-1 1,-1 0 0,0 0 0,1-1 0,-1 1 0,0-1 0,0 0 0,1-1 0,-1 1 0,0-1-1,0 0 1,0 0 0,-1-1 0,1 1 0,2-3 126,25-27-2831,0-8-1408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35.4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12726,'0'0'2817,"0"0"-2753,0 0 1201,0 0-529,0 0-160,0 0-384,91 10-192,-64-6 0,-1-2-592,-4-2-1153,-2 0-720,-11 0-3377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35.7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0 14919,'0'0'5138,"0"0"-4450,0 0 657,0 0-400,0 0-929,0 0 48,-9 148-64,13-99-337,-4 5-479,0 0-1393,-9-8-3410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36.7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364 17 13238,'0'0'1737,"0"0"-144,0 0 287,0 0-783,-2-12-257,-1 11-822,-1 0 1,1 1-1,0-1 0,-1 1 0,1-1 0,0 1 0,-1 0 0,1 0 1,0 0-1,-1 1 0,-1-1-18,-6 1 62,-21 1 64,0 1 1,0 1-1,0 2 1,1 1-1,0 1 1,1 2 0,-18 8-127,46-17 8,0 0 0,-1 0 0,1 0 0,0 1 1,0-1-1,0 1 0,0-1 0,0 1 0,0 0 1,0 0-1,0 0 0,1 0 0,-1 0 0,1 0 1,0 0-1,-1 0 0,1 1 0,0-1 0,0 0 1,0 1-1,1-1 0,-1 2-8,-1 5-23,1 1 0,1 0 0,0-1 0,0 1 0,1 4 23,0 14 60,5 130 671,18 87-731,0 2 525,-18-176-442,49 849 373,-50-47 206,-8-469-83,5-389-559,1 0 1,0 0-1,1 0 0,0-1 1,2 0-1,-1 1 1,2-2-1,0 1 0,0-1 1,1 0-1,7 7-20,-8-13-19,-1 0 0,2 0 1,-1-1-1,1 0 0,0 0 0,0-1 0,7 3 19,18 14 68,-21-14-118,27 20-289,27 15 339,-53-36-805,1 0 0,-1-1 0,1 0 0,0-1 0,1-1 0,-1 0 0,7 0 805,34 0-8777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37.8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68 9284,'0'0'4850,"0"0"-3649,0 0-120,0 0 284,0 0-770,2-3-421,-1 1-124,1 1-1,0-1 1,0 1 0,0 0 0,0-1 0,0 1-1,0 0 1,0 0 0,0 0 0,0 0-1,1 0 1,-1 1 0,0-1 0,1 1 0,-1 0-1,0-1 1,1 1 0,1 0-50,59 1 963,-34 0-704,-12-2-187,0-1 1,-1 0-1,1-2 0,-1 0 0,1-1 1,1-1-73,-1 0 19,0 1 1,1 1 0,-1 0 0,1 1 0,0 1-1,3 0-19,-17 22 88,40 172 1143,-11-52-415,-6 2-816,28 332 591,4 23-67,-25-249-265,-10 0-1,-9 150-258,-15 217-272,3-578 296,1-1 0,1 0 0,10 30-24,-9-39 3,-5-23-6,0-1 0,0 1-1,-1 0 1,0 0 0,1 0 0,-1 0 0,-1 0 0,1 0-1,-1 1 4,1-4-1,-1 1-1,1-1 1,-1 1-1,0-1 1,1 1-1,-1-1 1,0 1-1,0-1 1,0 0-1,0 0 1,-1 1-1,1-1 1,0 0 0,0 0-1,-1 0 1,1 0-1,-1 0 1,1 0-1,-1-1 1,1 1-1,-1 0 1,0-1 1,-79 36-98,-1 5 98,-18 8-1596,66-36-990,1-11-3008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39.0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543 0 12454,'0'0'2601,"0"0"-1062,0 0 345,0 0-315,0 0-716,0 0-455,-13 5-246,-119 58 232,46-21-107,-19 2 74,57-25-168,1 3 1,-38 22-184,59-26 96,26-18-117,0 0-9,0 0-4,0 0 12,0 0 60,0 0-70,0 0 109,0 0-82,0 0 26,0 0-66,0 0-27,0 10-8,0 26 74,1 0 0,2-1 0,2 1 0,1 1 6,8 36-12,-5-27-28,1 0 1,5 8 39,-14-53-23,-1 0 1,1 0-1,0 0 0,0 0 1,0-1-1,0 1 0,0 0 1,0-1-1,0 1 0,0 0 1,0-1-1,0 0 0,0 1 1,0-1-1,0 0 0,1 1 1,-1-1-1,0 0 0,0 0 1,0 0-1,0 0 1,1 0-1,-1 0 23,38-1 336,-26 1-244,-3 0-40,1 1 0,-1 0 0,0 0 0,0 1 1,1 1-1,-1 0 0,-1 0 0,1 1 0,2 1-52,8 6-727,0 0-1,-1 2 1,12 10 727,-19-16-2793,-4-6-2194,-5-1-4510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39.4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14359,'0'0'1454,"0"0"293,0 0 41,0 0-884,0 0-525,0 0-32,4 19 197,17 75 902,3 58-1446,-23-141-2,0-1-175,0 1-1,0-1 1,1 1 0,0-1-1,1 0 1,0 0 0,3 5 177,-6-14-229,1 0 1,-1-1-1,0 1 1,1 0-1,-1-1 1,1 1-1,-1-1 1,1 1-1,-1 0 1,1-1-1,-1 1 1,1-1-1,0 0 1,-1 1-1,1-1 1,0 1-1,-1-1 1,1 0-1,0 1 1,-1-1-1,1 0 1,0 0-1,0 0 1,-1 0-1,1 0 1,0 1 0,0-1-1,0-1 229,9 1-4682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39.8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1 13622,'0'0'3847,"0"0"-1643,0 0-755,0 0-585,0 0-512,-1 22-88,-9 167 393,10-165-624,-1-16-39,0 0 1,1 1-1,0-1 1,1 0 0,-1 0-1,2 0 1,-1 0-1,1 0 1,1 2 5,-3-9-103,1-1 0,-1 0 1,0 1-1,0-1 1,0 0-1,0 1 1,0-1-1,0 0 0,1 1 1,-1-1-1,0 0 1,0 0-1,0 1 1,1-1-1,-1 0 0,0 0 1,0 1-1,1-1 1,-1 0-1,0 0 0,1 0 1,-1 1-1,0-1 1,1 0-1,-1 0 1,0 0-1,1 0 0,-1 0 1,0 0-1,1 0 1,-1 0-1,0 0 1,1 0-1,-1 0 0,0 0 1,1 0-1,-1 0 103,10-11-2363,2-20 668,-12 31 1694,5-26-295,-3 21 3741,3 21-1591,-4-10-1757,1 0 1,1 0-1,-1 0 0,1 0 1,0 0-1,1-1 1,-1 1-1,1-1 1,0 0-1,0 0 1,1-1-1,0 1 0,-1-1 1,1 0-1,1 0 1,0 0-98,-3-2-31,1 0-1,0 0 1,-1 0 0,1-1 0,0 0-1,0 1 1,0-1 0,0-1 0,0 1-1,0-1 1,0 1 0,1-1 0,-1 0 0,0-1-1,0 1 1,0-1 0,0 0 0,0 0-1,0 0 1,0 0 0,0-1 0,0 1-1,-1-1 1,1 0 0,-1 0 0,2-1 31,1-2 10,-1 0 1,0 1 0,0-1-1,0-1 1,-1 1-1,1-1 1,-1 0 0,-1 0-1,1 0 1,-1 0 0,0-1-1,0 1 1,-1-1-1,0 0 1,0 0 0,-1 0-1,1-3-10,1-15 189,-1 1 0,-1-1 0,-1 0 0,-1-8-189,0 25 84,0 0-1,0 0 0,0 1 1,-1-1-1,0 0 0,-3-5-83,4 11-29,0 0 0,1 0 0,-1 1 0,0-1-1,0 0 1,0 0 0,0 1 0,0-1 0,-1 1-1,1-1 1,0 1 0,-1 0 0,1-1 0,-1 1-1,0 0 1,1 0 0,-1 0 0,0 0 0,0 0-1,0 0 1,1 1 0,-1-1 0,0 0-1,0 1 1,0 0 0,0-1 0,0 1 0,-2 0 29,2 1-237,1-1 1,-1 1 0,1-1 0,-1 1 0,0 0 0,1 0 0,-1-1-1,1 1 1,0 0 0,-1 0 0,1 1 0,0-1 0,0 0-1,-1 0 1,1 1 0,0-1 0,0 0 0,0 1 0,1-1-1,-1 1 1,0-1 0,1 1 0,-1 0 0,1-1 0,-1 1 236,-1 3-830,-16 36-5021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40.1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16968,'0'0'2417,"0"0"-640,0 0-401,0 0-687,0 0-577,0 0-32,18 35 96,-12-5-48,3 6 368,-6 4-432,1 0 32,-4-4-96,2-4-368,5-8-576,-1-9-945,6-15-4530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40.5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17224,'0'0'1947,"0"0"-426,0 0-264,0 4-460,1 11-646,2-1-1,-1 1 0,2-1 1,0 0-1,1 0 0,0 1-150,13 39 411,-4 10-130,-9-33-388,3-1 0,9 27 107,-17-56-90,1-1 0,-1 1 1,0 0-1,0-1 1,0 1-1,1 0 0,-1-1 1,0 1-1,1 0 0,-1-1 1,1 1-1,-1-1 1,1 1-1,-1-1 0,1 1 1,-1-1-1,1 1 0,-1-1 1,1 1-1,0-1 0,-1 0 1,1 1-1,0-1 1,-1 0-1,1 0 0,0 1 1,-1-1-1,1 0 0,0 0 1,-1 0-1,1 0 1,0 0-1,0 0 90,1 0-332,-1-1 0,0 0 0,1 0 0,-1 1 1,0-1-1,1 0 0,-1 0 0,0 0 0,0 0 0,0-1 0,0 1 0,0 0 1,0 0-1,0-1 0,0 1 0,0-1 332,17-34-4749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3:56.2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80 9316,'0'0'3298,"0"0"-2962,0 0 368,0 0 513,0 0-305,0 0-720,88-30 144,-43 26-255,3 2 79,1 2-144,0 0-32,2 0-337,-5-4-991,-2-4-849,-4-3-1073,-7-9-3857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40.9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2 784,'0'0'12587,"0"0"-8497,0 0-2460,0 0-472,0 0-371,-3 22-205,-7 71-177,8-79-328,2-1 0,0 1 0,1-1 1,0 0-1,1 1 0,0-1 0,1 0 0,0 0 0,2 0 0,1 3-77,5 20-48,-10-35-24,-1 0-1,0 0 1,0 0 0,0-1-1,1 1 1,-1 0-1,0 0 1,1 0-1,-1 0 1,0-1-1,1 1 1,-1 0-1,1-1 1,0 1 0,-1 0-1,1-1 1,0 1-1,-1 0 1,1-1-1,0 1 1,-1-1-1,1 1 1,0-1-1,0 0 1,0 1 72,0-1-160,0 0 0,0-1 0,0 1 1,0 0-1,0 0 0,0-1 0,0 1 0,0 0 0,0-1 0,0 1 1,-1-1-1,1 1 0,0-1 0,0 0 0,0 1 0,-1-1 1,1 0-1,0 0 160,25-39-2731,-19 22 2588,3-4-171,-7 20 1431,-2 13 1609,-1-4-2494,0-1 1,1 1 0,0 0 0,1 0-1,-1 0 1,1-1 0,0 1-1,1-1 1,1 5-233,-2-8 20,0 0 1,-1 0-1,1 0 0,0-1 0,0 1 0,1 0 0,-1-1 1,0 0-1,1 1 0,0-1 0,-1 0 0,1 0 1,0 0-1,0-1 0,0 1 0,0-1 0,0 0 1,1 1-1,-1-2 0,0 1 0,1 0-20,4 0-73,-1 0 0,0-1 0,0 0 0,0 0 0,1 0 0,-1-1 1,0 0-1,0-1 0,0 0 0,0 0 0,0 0 0,-1-1 0,1 0 0,-1 0 0,1-1 0,-1 1 0,0-1 0,0-1 73,0 0-19,0-1 0,0 0 0,0-1 0,-1 1 0,0-1 0,0 0 0,0 0 0,-1 0 0,0-1 0,-1 0 0,0 1 0,0-1 0,-1-1 0,1 1 0,-1-5 19,1-2 75,-1-1 0,0 0 1,-1 0-1,-1 1 0,0-1 0,-1 0 1,-1 0-1,-1 1 0,0-1 0,-1 0-75,3 14-34,0 0 0,0 0 0,0 0 0,0 1 0,0-1 0,-1 0 0,1 0 0,-1 1 1,1-1-1,-1 0 0,0 1 0,1 0 0,-1-1 0,0 1 0,0 0 0,-1-1 34,1 2-191,1 0 1,0-1 0,0 1 0,0 0 0,-1 0-1,1-1 1,0 1 0,0 0 0,0 0 0,-1 1-1,1-1 1,0 0 0,0 0 0,0 1-1,-1-1 1,1 0 0,0 1 0,0-1 0,0 1-1,0-1 1,0 1 0,0 0 0,0 0 0,0-1-1,0 1 1,0 0 0,0 0 0,0 0-1,1 0 1,-1 0 0,0 0 190,-15 29-6902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41.2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0 14102,'0'0'1567,"0"0"500,0 0-520,0 0-904,10 12-651,30 41-226,-38-50 217,0 0-1,-1 0 1,0 0 0,1 0 0,-1 1 0,0-1 0,-1 0 0,1 1 0,0-1 0,-1 0-1,0 1 1,0-1 0,0 1 0,0-1 0,-1 1 0,1-1 0,-1 0 0,0 1 0,0-1 0,0 0-1,0 1 1,-1-1 0,1 0 0,-1 0 0,0 0 0,0 0 0,-2 2 17,-4 5 110,-1-1 1,0 0-1,-1 0 0,0 0 1,-1-1-1,-1 0-110,4-3 205,8-4-145,-1-1 1,0 0-1,0 1 0,0-1 0,1 1 0,-1-1 1,0 1-1,1-1 0,-1 1 0,0-1 1,1 1-1,-1 0 0,1-1 0,-1 1 0,1 0 1,-1-1-1,1 1 0,-1 0 0,1 0 0,0 0 1,-1-1-1,1 1 0,0 0-60,22-4 621,55-17 310,48-12-2809,-73 21-1577,7-4-2553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41.6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1 128 11349,'0'0'7780,"0"0"-7188,0 0-96,0 0-496,0 0-16,0 0-1344,88-40-1122,-61 34-463,-5-2-3410</inkml:trace>
  <inkml:trace contextRef="#ctx0" brushRef="#br0" timeOffset="1">319 50 14983,'0'0'6035,"0"0"-4931,0 0 401,0 0-577,0 0-816,0 0-112,42-14-160,-15 6-144,-3 2-1025,3 0-335,-7-2-3667,-7 0-7651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41.9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17336,'0'0'3329,"0"0"-3216,0 0 1087,0 0-704,0 0-432,0 0-16,9 117 0,8-79 80,1 2-64,-5-2 0,3 2-64,-5-6-64,2-5-704,-2-7-320,-2-8-1698,2-14-1584,2 0-5378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42.3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12 120 13782,'0'0'4442,"0"0"-2638,0 0-654,0 0-305,-2 19-359,0-1-393,-1 1-58,1 0 0,0 0 0,1 0 0,2 0 0,0-1 1,1 1-1,1 4-35,-1-16-177,0 0 0,1 1-1,0-2 1,0 1 0,1 0 0,0 0 0,0-1 0,1 0 0,1 2 177,-5-7-202,0 0 0,0 1 1,0-1-1,1 0 1,-1 0-1,0 0 1,1 0-1,-1 0 0,1 0 1,-1 0-1,1 0 1,-1-1-1,1 1 0,-1-1 1,1 1-1,0-1 1,-1 1-1,1-1 1,0 0-1,-1 0 0,1 0 1,0 0-1,0 0 1,-1 0-1,1 0 0,0-1 1,-1 1-1,1-1 1,0 1-1,-1-1 1,1 0-1,-1 1 0,1-1 1,-1 0-1,1 0 1,-1 0-1,0 0 1,1 0-1,-1 0 0,0-1 1,0 1-1,1-1 202,2-4-382,1 1-1,-1-1 1,0 0 0,0 0-1,-1 0 1,0 0-1,0 0 1,0-2 382,2-18 3748,-5 25-1577,0 1-221,0 23 435,0-17-2260,0 0-1,0-1 1,1 1-1,-1 0 0,1-1 1,1 1-1,-1-1 1,1 1-1,0-1 0,0 0 1,1 1-125,0-2 4,-1-1-1,1 0 1,-1 1 0,1-1 0,0 0-1,0-1 1,1 1 0,-1 0 0,1-1-1,-1 0 1,1 0 0,0 0 0,0 0-1,-1-1 1,4 1-4,0 1-103,0-1-1,0 0 1,1 0-1,-1-1 1,0 0-1,1-1 1,-1 1-1,0-1 1,1-1 0,-1 1-1,0-1 1,1-1-1,-1 1 1,0-1-1,0-1 1,0 1-1,2-2 104,-3 1-62,-1 0-1,0-1 1,0 1-1,0-1 1,0 0-1,-1 0 1,0-1-1,0 0 1,0 1-1,0-1 0,-1-1 1,1 1-1,-1 0 1,-1-1-1,1 1 1,-1-1-1,0 0 1,0 0-1,-1 0 1,1-5 62,2-7 116,-2 0 1,0 0-1,-2 0 0,1 1 1,-2-1-1,-1 0 0,0 0 1,-1 1-1,-1-1 1,0 1-1,-2 0 0,0 0 1,-1 0-1,0 1 1,-1 0-1,-8-10-116,15 25-39,1 0 1,-1 0-1,0 0 1,0-1-1,0 1 1,-1 0-1,1 0 1,0 0-1,0 1 1,-1-1-1,1 0 1,0 0-1,-1 1 1,1-1-1,0 1 1,-1-1-1,1 1 1,-1-1 38,0 1-265,0 0 1,1 0-1,-1 0 0,0 0 1,0 1-1,1-1 0,-1 0 1,0 1-1,1-1 0,-1 1 1,0 0-1,1-1 0,-1 1 1,1 0-1,-1 0 0,0 1 265,-26 25-6592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42.8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175 0 16840,'0'0'2027,"0"0"-186,0 0-331,0 0-736,0 0-614,4 15-43,25 118 322,-13-50-416,23 65-23,-32-137-3487,-4-21 118,-2-26 389,-1 33 3361,0 1-264,0-1 1,0 1 0,0 0-1,-1 0 1,1-1-1,-1 1 1,0 0 0,1 0-1,-1 0 1,0 0-1,0 0 1,0 0 0,-1 0-1,1 0 1,0 0-1,-1 0 1,1 0 0,-1 1-1,-1-2-117,0 1 231,-1-1-1,1 1 1,-1 0-1,0 0 1,1 1 0,-1-1-1,0 1 1,0 0-1,0 0 1,0 0-1,-1 0-230,-1 0 192,0 0 0,-1 1 0,1 0 0,0 0 0,-1 0 0,1 1-1,-1 0 1,1 0 0,0 1 0,0-1 0,0 1 0,0 1 0,0-1 0,-6 4-192,3 1 118,1 0 0,-1 0 0,1 1 1,0 0-1,1 0 0,0 1 1,0 0-1,1 0 0,0 1 0,0 0 1,1 0-1,1 0 0,0 0 0,0 1 1,1 0-1,0 0 0,1 0 1,0 0-1,1 0 0,0 0 0,1 6-118,0-16-1,0-1-1,1 1 0,-1 0 1,0 0-1,1-1 0,-1 1 0,0 0 1,1 0-1,-1-1 0,1 1 1,-1 0-1,1-1 0,-1 1 0,1-1 1,-1 1-1,1-1 0,0 1 1,-1-1-1,1 1 0,0-1 1,-1 0-1,1 1 0,0-1 0,0 0 1,-1 0-1,1 1 0,0-1 1,0 0-1,0 0 0,-1 0 0,1 0 1,1 0 1,29-2-458,-20-1 9,0 0 0,0-2 0,0 1 0,0-1 0,0-1 0,-1 0 0,0 0 0,-1-1-1,1-1 1,-1 1 0,-1-1 0,1-1 449,4-2-1467,44-40-6913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43.3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77 13702,'0'0'3004,"0"0"-1961,0 0 548,0 0-252,0 0-854,1-5-351,1 2-53,1-1 0,0 1 0,-1-1 0,1 1 0,1 0 0,-1 0 0,0 1 0,1-1 0,-1 1 0,1-1 0,0 1 0,-1 0 0,1 1 0,0-1 0,1 0 0,-1 1 0,1 0-81,83-22 768,-84 22-760,-1 0-2,1 0-1,0 0 1,0 1 0,0-1 0,0 1-1,0 0 1,0 0 0,0 1 0,0-1 0,0 1-1,3 1-5,-5-1 3,1 0-1,-1 0 0,0 1 0,1-1 0,-1 1 1,0 0-1,0 0 0,0 0 0,0 0 0,-1 0 0,1 0 1,-1 0-1,1 0 0,-1 1 0,1-1 0,0 3-2,13 28 165,-1 2 0,-2-1 0,-1 2-1,-1 4-164,25 146 656,-32-171-602,8 37 253,-7-35-129,0 0-1,-1 1 0,-1-1 1,0 8-178,-2-24 10,-1 0 0,1 0 0,-1 0 1,1 0-1,0 0 0,-1 0 1,0 0-1,1-1 0,-1 1 1,0 0-1,1 0 0,-1 0 0,0-1 1,0 1-1,1 0 0,-1-1 1,0 1-1,0 0 0,0-1 1,0 1-11,-25 12-224,18-9 100,-114 60-5449,66-37-1281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45.1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61 17512,'0'0'1809,"0"0"-1057,0 0 865,0 0-385,0 0-1071,0 0 47,0 0-112,88-58-64,-34 56-32,-1 2 0,0 0-272,0 0-689,0 0-191,-2 0-1730,-7 0-1296,-19 0-5298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45.4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1 126 15335,'0'0'3570,"0"0"-2882,0 0 529,0 0-369,0 0-608,0 0-320,150-42 80,-72 20-656,-1 0-609,-2 0-2080,-4 4-1874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46.0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408 30 17944,'0'0'1641,"-21"-3"-857,-157-16 1220,142 16-1873,20 1-13,1 0 1,0 2 0,0 0 0,0 0-1,-1 1 1,-3 2-119,17-2 3,0 0 0,1 0-1,-1 0 1,0 0 0,0 0 0,1 1 0,-1-1-1,1 0 1,-1 1 0,1-1 0,0 1 0,-1 0-1,1-1 1,0 1 0,0 0 0,0 0 0,0 0-1,1 0 1,-1 0 0,0 0 0,1 0 0,-1 0-1,1 0 1,0 1-3,-5 55-32,5-56 32,-1 61-15,3 0 1,3-1 0,13 60 14,2 1 87,-5 2 0,-2 60-87,-12 250 90,-14-210 18,-24 104-108,11-122 239,2 190-239,25-396-12,1-1 0,0 1 0,0 0 0,0 0 0,0-1 1,0 1-1,0-1 0,0 0 0,0 1 0,0-1 0,0 0 0,0 0 0,0-1 0,0 1 0,1 0 12,6 0 30,9 3 159,0 1 0,0 1 0,-1 1 0,1 0 0,-1 1 0,11 7-189,47 18 135,-69-30-173,71 21 94,-68-21-418,-1-1 0,1 0 0,-1 0 0,1 0 0,-1-1 0,1 0 0,-1-1 0,4-1 362,-11 2-188,1 0 0,-1 0 0,0-1 0,0 1 0,0-1 0,0 1 0,0-1 0,0 1 1,0-1-1,0 0 0,0 0 0,0 1 0,0-1 0,0 0 0,0 0 0,-1 0 188,14-27-5544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3:56.5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106 0 6227,'0'0'3345,"0"0"-2598,0 0-506,0 0 183,-9 11-51,5-7-333,-2 3 47,0 0 0,0 1 0,0 0 0,1 0 0,0 0 0,1 0 0,0 1 0,0 0 0,1 0 0,-1 4-87,-11 49 3194,-2 31-3194,13-67 401,2 1 1,0 0-1,2 0 0,4 25-401,-4-50-156,0 0 0,1 1 0,-1-1-1,1 0 1,0 0 0,-1-1 0,1 1-1,0 0 1,0 0 0,0 0 0,1 0-1,-1-1 1,0 1 0,1-1 0,-1 1-1,1-1 1,-1 1 0,1-1 0,0 0-1,-1 0 1,1 0 0,0 0-1,0 0 1,0 0 0,0 0 0,0-1-1,0 1 1,0-1 0,0 1 0,0-1-1,0 0 1,0 0 0,0 0 0,0 0-1,2 0 157,22 0-5226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46.6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162 28 12566,'0'0'1422,"0"0"504,0 0 467,0 0-613,0 0-793,-3-5-366,-7-13-87,7 13-187,3 6-296,-1 0 0,0 0 0,0 0 1,0 0-1,1 0 0,-1 1 0,1-1 1,-1 0-1,1 0 0,-1 1 0,1-1 1,0 0-1,0 0 0,-1 1 0,1-1 1,0 1-52,-1 3 89,-85 309 1028,52-194-998,32-114-163,-2 6-63,1-1-1,1 0 0,-1 1 1,2 0-1,-1 11 108,19-25-2406,11-16-449,7-17-1472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47.1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178 44 12886,'0'0'1195,"0"0"699,0 0 323,0 0-597,0 0-510,0-7-345,0-29 577,0 35-742,0 1-135,0 0-52,0 0-114,-3 7-70,-60 162 280,-36 110-3021,90-245 69,6-13-3377,3-9-5587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47.4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19369,'0'0'1312,"0"0"-703,0 0 863,0 0-879,0 0-593,0 0-144,33 4 144,-24 8-272,4 4-289,-4 4-511,-2 5-753,-7 3-2257,0 0-4978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47.8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 22234,'0'0'1745,"0"0"-1041,0 0 385,0 0-529,0 0-560,0 0-256,7-6-656,17 12-193,0 12-496,-1 8-1072,-15 6-3890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48.1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 7363,'0'0'12390,"0"0"-9370,0 0-1982,0 0-123,0 0-376,-2 10-334,0 24-17,1 0-1,2-1 0,1 1 0,1-1 1,7 24-188,5 59 600,-8 87-1414,-7-203 741,0 0-1,0 1 0,0-1 1,0 0-1,0 1 0,0-1 0,0 0 1,0 0-1,0 1 0,0-1 1,0 0-1,0 1 0,0-1 1,0 0-1,-1 0 0,1 1 1,0-1-1,0 0 0,0 0 0,0 1 1,-1-1-1,1 0 0,0 0 1,0 1-1,0-1 0,-1 0 1,1 0-1,0 0 0,0 0 1,-1 0-1,1 1 0,0-1 0,0 0 1,-1 0-1,1 0 0,0 0 1,-1 0-1,1 0 0,0 0 1,0 0-1,-1 0 0,1 0 1,0 0-1,-1 0 0,1 0 0,0 0 1,0 0-1,-1 0 0,1 0 1,0 0-1,-1 0 74,-2-1-1039,-20 1-5646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49.6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197 31 2225,'0'0'1788,"0"0"-206,0 0-59,0 0-154,0 0-188,-4 0-407,-18 0 707,9-6 2971,-6-2-2763,12 8-1552,-1 0-1,1 0 1,-1 1-1,1 0 1,0 0-1,-1 1 1,1 0-1,0 0 1,-5 3-137,9-3 52,-1 0 0,1 1 0,-1-1 0,1 1 0,0 0 0,0-1 0,0 2 0,1-1 1,-1 0-1,1 0 0,-1 1 0,1-1 0,0 1 0,0 0 0,1 0 0,-1 0 0,1 0 1,0 1-53,-4 14 116,2 0 1,0 1 0,2-1 0,0 1-1,1-1 1,1 7-117,-1-23 4,1 3-33,0-1-1,0 1 1,0 0-1,1 0 1,0-1 0,0 1-1,0 0 1,1-1 0,0 0-1,0 0 1,0 0-1,0 0 1,1 0 0,0-1-1,0 1 1,0-1 0,1 0-1,-1-1 1,1 1-1,0-1 1,0 1 0,0-2-1,1 1 1,-1 0 0,1-1-1,-1 0 1,1-1-1,0 1 1,2 0 29,0 0-123,-1-1 1,0 1-1,1-1 1,0-1-1,-1 1 1,1-1-1,-1 0 0,1-1 1,0 0-1,-1 0 1,1-1-1,-1 0 1,0 0-1,0-1 0,0 1 1,0-2-1,0 1 1,0-1-1,-1 0 1,0 0-1,0-1 0,0 0 1,1 0 122,-2-2 97,0 0-1,0-1 1,-1 1 0,0-1 0,0 1-1,-1-1 1,1-1 0,-2 1 0,1 0-1,-1-1 1,-1 1 0,0-1 0,0 0-1,0 1 1,-1-1 0,0 0 0,-1 1-1,-1-6-96,1 4 122,-1 0 0,0 1-1,-1-1 1,0 1 0,0-1 0,-1 1-1,0 0 1,-1 0 0,0 0-1,0 1 1,-1 0 0,0 0-1,-1 0 1,1 1 0,-9-7-122,-10 3-3877,24 10 3617,0 1 0,0 0-1,0 0 1,0-1 0,0 1-1,0 0 1,0 0 0,0 0-1,1 0 1,-1 0-1,0 0 1,0 0 0,0 0-1,0 0 1,0 1 0,0-1-1,0 0 1,0 1-1,1-1 1,-1 1 0,0-1-1,0 0 1,0 1 0,1 0-1,-1-1 1,0 1 0,0 0 260,0 6-7780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50.1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147 11 8852,'0'0'2225,"0"0"-870,0 0 382,0 0-646,0 0-224,-11-3-266,-36-5 95,45 9-656,0-1 0,0 1 0,0-1 0,0 1 1,0 0-1,0 0 0,0 0 0,0 0 0,0 0 0,0 0 0,1 0 1,-1 1-1,1-1 0,-1 1 0,1-1 0,-1 1 0,1 0 0,0-1 0,0 1 1,0 0-1,0 0 0,0 0 0,0 0 0,0 0 0,0 0 0,1 1-40,-4 5 190,-4 8 14,1-1 1,1 1-1,1-1 1,0 2-1,1-1 1,1 0-1,0 1 1,1 0-1,1 0 1,0-1-1,2 1 1,0 1-205,-1-15 3,0 0 0,1 0 1,0-1-1,-1 1 0,1 0 0,0 0 0,0-1 1,1 1-1,-1 0 0,0-1 0,1 1 1,0-1-1,-1 0 0,1 1 0,0-1 0,0 0 1,1 0-1,-1-1 0,0 1 0,1 0-3,2 1-44,-1-1 0,1 1 0,0-1-1,0-1 1,0 1 0,0-1 0,0 0-1,1 0 1,-1 0 0,0-1 0,1 1 44,3-1-98,0 0 1,-1-1 0,1 0 0,-1 0 0,1 0 0,-1-1 0,0-1 0,1 1-1,-1-1 1,0-1 0,-1 1 0,1-1 0,-1-1 0,1 0 97,-2-1-29,0 1 0,-1-1 0,1 0 0,-1 0 0,-1-1 1,0 0-1,1 1 0,-2-2 0,1 1 0,-1 0 0,0-1 0,-1 1 0,0-1 0,1-5 29,0-7-62,-1 0 0,-1 0 0,0 0 0,-2 0 0,-1-6 62,2 26-65,0-1 1,0 1 0,0-1-1,0 1 1,0-1-1,0 1 1,0-1 0,0 1-1,-1-1 1,1 1-1,0 0 1,0-1 0,0 1-1,-1-1 1,1 1-1,0-1 1,-1 1 0,1 0-1,0-1 1,-1 1-1,1 0 1,-1-1 0,1 1-1,0 0 1,-1 0-1,1-1 1,-1 1-1,1 0 1,-1 0 0,1 0-1,-1-1 65,-16 3-5593,4 5-2774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50.4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28 15143,'0'0'688,"0"0"913,0 0-801,0 0-800,0 0-2353,0 0-1040,48 0-3074</inkml:trace>
  <inkml:trace contextRef="#ctx0" brushRef="#br0" timeOffset="1">226 46 15143,'0'0'2977,"0"0"-1312,0 0-304,0 0-1361,0 0-881,0 0-2032,49-38-1377,-14 30-3746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50.8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248 1 7379,'0'0'4635,"0"0"-2709,0 0-181,0 0-129,0 0-634,-22 12-422,2-2-420,9-5-63,-1 0 1,1 1 0,0 1-1,1 0 1,0 0-1,0 1 1,0 1-1,1-1 1,0 2-1,1-1 1,0 1-1,-3 5-77,-1 4 277,1 1 0,1 0 0,1 1 1,0 0-1,-3 15-277,9-23 74,0 1 0,0-1 0,1 1 0,1 0 0,0-1 0,1 1 0,1 0 0,0 0 0,3 13-74,-2-22-22,0 1 0,0 0 0,1 0 0,-1-1 1,1 1-1,1-1 0,-1 0 0,1 0 0,0 0 0,0-1 1,0 1-1,1-1 0,0 0 0,0 0 0,0 0 1,0-1-1,0 0 0,1 0 0,-1 0 0,1-1 0,0 0 1,0 0-1,0 0 0,0-1 0,0 1 0,5-1 22,-3 1-96,0-1 0,1 0 0,-1-1-1,1 0 1,-1 0 0,0-1 0,1 0-1,-1 0 1,0-1 0,0 0 0,1-1 0,-2 1-1,1-1 1,0-1 0,-1 0 0,1 0-1,-1 0 1,0-1 0,3-3 96,-3 0-1,-1 0 1,0-1-1,0 0 0,-1 0 1,0 0-1,0 0 0,-1-1 1,-1 0-1,1 0 0,-2 0 1,1 0-1,-1 0 0,-1-1 1,0 1-1,0-5 1,-1 3 26,1 0-1,-2 0 1,0 1-1,0-1 1,-1 0 0,0 0-1,-1 1 1,0 0-1,-1-1 1,-1 1 0,1 0-1,-2 1 1,-2-4-26,6 10-83,-1 0 0,0 1 0,0-1 0,-1 1 1,1 0-1,-1 0 0,1 0 0,-1 1 0,0-1 0,0 1 0,0 0 1,0 0-1,-1 0 0,1 1 0,-1-1 0,-1 0 83,-4 1-661,-1-1 0,1 2 0,0-1 0,-1 1 1,1 1-1,-1 0 0,-1 0 661,-71 16-7409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52.4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214 37 6547,'0'0'1574,"0"0"416,0 0-154,0 0-388,0 0-455,-11-12 2857,5 11-3803,1 1 0,-1 0 0,0 0 0,1 1 0,-1 0 0,1 0 0,0 0 0,-1 0 0,1 1 0,0 0 0,0 0 0,0 0 0,0 1 0,0 0 0,0 0 1,1 0-1,-1 0 0,1 1 0,0 0 0,0-1 0,0 2 0,1-1-47,-8 10 123,1 0 0,0 1-1,2 0 1,-1 1 0,2 0 0,0 0 0,1 1 0,1 0 0,0-1 0,1 2 0,1-1-1,1 0 1,0 1 0,2 0 0,-1-1 0,3 14-123,-2-28-1,1 0 0,-1 0 0,0 0 1,1 0-1,0 0 0,0 0 0,0 0 0,0 0 0,0 0 0,1 0 1,-1-1-1,1 1 0,0 0 0,-1-1 0,1 1 0,1-1 0,-1 0 1,0 0-1,0 0 0,2 1 1,0 0-33,1-1 1,-1 0-1,1 0 1,0 0-1,0 0 1,0-1-1,0 1 1,0-1 0,0 0-1,0-1 1,0 0-1,0 1 33,5-1-71,0-1 0,0 1 0,0-1 1,-1-1-1,1 0 0,-1 0 0,1-1 0,-1 0 0,0-1 0,0 0 0,0 0 0,-1-1 0,1-1 71,2-2-53,0-1-1,-1-1 0,-1 0 0,0 0 0,0-1 0,-1 0 0,0 0 0,0-1 0,-2 0 0,1 0 0,-2-1 0,3-8 54,-1-1 70,-2 1-1,0-1 0,-1 0 0,-2-1 0,0 1 1,-2 0-1,0-11-69,0 30 15,-1-1 1,1 0 0,-1 1 0,1-1 0,-1 1-1,0-1 1,0 1 0,-1-1 0,1 1 0,-1 0-1,0-1 1,0 1 0,0 0 0,0 0-1,0 0 1,-1 0-16,2 2-71,0 0-1,0 0 1,0 1-1,0-1 1,0 0-1,0 1 1,0-1-1,0 1 1,0-1-1,-1 1 1,1 0-1,0 0 1,0-1-1,0 1 1,-1 0-1,1 0 0,0 0 1,0 0-1,-2 0 72,1 1-276,0-1-1,0 1 1,0 0-1,0 0 0,1 0 1,-1 0-1,0 0 0,0 0 1,1 1-1,-1-1 0,0 0 1,1 1-1,-1-1 1,1 1-1,-1 1 277,-16 23-5000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4:08.9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2 150 1393,'0'0'4162,"0"0"-3055,0 0-814,0 0 465,0 0 133,0 0-406,-1-42 2805,2 38-3282,1 0-1,0 0 1,0 0 0,0 0-1,0 1 1,1-1 0,-1 1-1,1 0 1,0 0 0,0 0 0,0 0-1,1 0 1,0-1-8,51-33-486,-46 31 453,-3 2 23,-5 3 16,1 0 1,-1 0-1,1 0 1,-1 0 0,1 0-1,0 0 1,-1 0-1,1 0 1,0 0-1,0 1 1,-1-1 0,1 1-1,0 0 1,0-1-1,1 1-6,-3 0 171,0 0 58,16 4 51,0 10 39,-1 1-1,0 0 0,12 17-318,4 4 86,116 132 170,-141-158-484,-5-6-4197,-1-7 1568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52.8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 5939,'0'0'11413,"0"0"-10357,0 0 225,0 0 304,0 0-1265,0 0-320,11-4-496,-5 4-305,3 6-1392,0 6-912,0-4-3266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53.1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 8980,'0'0'10213,"0"0"-9861,0 0 1537,0 0-1185,0 0-704,0 0-1104,22-12-993,11 12-881,3 0-1744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53.5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172 0 8324,'0'0'4172,"0"0"-2216,0 0 234,0 0-322,0 0-804,-19 19-405,-59 62 182,70-72-750,0 1 1,1 0-1,0 0 1,0 1-1,2-1 1,-1 1-1,1 0 1,1 1 0,0-1-1,0 1 1,2 0-1,-1 0 1,1 0-1,1 0 1,0 1-1,1 11-91,0-21 1,0 1 0,0-1 0,0 0 0,1 1-1,-1-1 1,1 0 0,0 0 0,0 1 0,0-1 0,0 0-1,0 0 1,1 0 0,0 1-1,0-2-6,0 0 0,-1-1 0,1 1 0,0 0 0,0-1 0,0 1 0,1-1 0,-1 0 0,0 0 0,0 0 0,1 0 0,-1 0 0,1 0 0,-1-1 1,1 1-1,-1-1 0,3 1 6,3 0-54,0 0-1,1-1 1,-1 0 0,1 0 0,-1-1 0,0 0 0,1 0 0,-1-1 0,0 0 0,0-1 0,0 0 0,0 0 0,0 0-1,-1-1 1,0 0 0,1-1 0,-1 0 0,-1 0 0,1 0 0,-1-1 0,0 0 0,0 0 0,-1 0 0,0-1-1,0 0 1,0 0 0,-1 0 0,0-1 0,0 1 0,-1-1 0,0 0 0,-1 0 0,2-8 54,-1 1-10,-1 0 0,0 0 0,-1 0 1,-1-1-1,0 1 10,-1 10-22,1 1 0,-1-1 0,0 0 0,0 1 1,-1-1-1,1 1 0,-1-1 0,-1-2 22,2 5-31,0 1 0,0-1 0,-1 0 0,1 1 0,0-1 0,-1 1 0,1-1 0,-1 1 0,1 0 0,-1-1 0,0 1 0,1 0-1,-1 0 1,0 0 0,0 1 0,0-1 0,0 0 0,0 1 0,0-1 31,-4 0-505,1 0-1,-1 1 1,0 0-1,0 0 1,0 0-1,1 1 1,-1 0 0,0 0-1,1 0 1,-1 0-1,-2 2 506,-35 21-6830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53.9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10 11685,'0'0'3538,"0"0"-2962,0 0 1793,0 0-704,0 0-945,0 0-720,-4-10 96,4 10-192,0 0-128,0 0-624,0 18-1889,0 10-753,0 0-5682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54.2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0 4162,'0'0'13526,"0"0"-12710,0 0 97,0 0 79,0 0-992,0 0-2369,-3 6-1809,3 6-3057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54.5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1 0 8884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54.8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189 0 8884,'-27'78'667,"26"-77"-567,1-1 0,0 1-1,0 0 1,-1 0 0,1-1 0,0 1-1,-1 0 1,1-1 0,-1 1 0,1 0-1,-1-1 1,1 1 0,-1-1 0,0 1-1,1-1 1,-1 1 0,0-1 0,1 1-1,-1-1 1,0 0 0,0 1 0,1-1-1,-1 0 1,0 0 0,0 1 0,1-1-1,-1 0 1,0 0 0,0 0 0,0 0-1,1 0 1,-1 0 0,0 0 0,0 0-1,0-1 1,1 1 0,-1 0 0,0 0-1,0-1 1,1 1 0,-1 0 0,0-1-100,-5 0 436,2 1-217,1 1-1,-1 0 0,0 0 1,0 0-1,0 1 0,0-1 1,1 1-1,-1 0 0,1 0 1,-1 0-1,1 1 1,0-1-1,0 1 0,0-1 1,0 1-1,1 0 0,-1 0 1,1 1-1,-1-1 1,1 0-1,-1 4-218,-7 9 307,2 1 1,0 0 0,0 1-1,2 1-307,2-9 91,1 0 0,0 0 0,1 1 0,0-1 0,1 1 1,0 0-1,1-1 0,1 12-91,-1-19-7,0 0 1,0 0 0,1 0 0,0 0 0,-1 0 0,1 0 0,0 0 0,1 0 0,-1 0-1,1 0 1,-1 0 0,1 0 0,0-1 0,0 1 0,0-1 0,0 1 0,0-1 0,0 0-1,1 0 1,-1 0 0,1 0 0,0 0 0,-1-1 0,1 1 0,0-1 0,0 0 0,0 0-1,0 0 1,0 0 0,0 0 0,1-1 6,7 2-215,0-1-1,1 0 1,0-1 0,-1 0-1,1-1 1,-1-1 0,1 0-1,-1 0 1,0-1-1,0 0 1,0-1 0,0 0-1,7-5 216,-12 6-48,0 0 0,0-1 0,0 0 0,0-1 0,0 1 0,-1-1 0,0 0 0,0 0 0,-1 0-1,1-1 1,-1 0 0,0 0 0,-1 0 0,1 0 0,-1-1 0,0 1 0,-1-1 0,0 1 0,0-1 0,0 0-1,-1 0 1,1-6 48,-1 4 244,-1 0 0,0 0 0,0 0 0,-1 0 0,0 0 0,0 0 0,-1 1 0,-2-8-244,3 13-27,-1 0 1,1 0-1,-1 1 0,0-1 1,1 0-1,-1 1 1,0-1-1,0 1 0,-1-1 1,1 1-1,-1 0 0,1 0 1,-1 0-1,1 0 1,-1 1-1,0-1 0,0 1 1,0-1-1,0 1 0,0 0 1,0 0-1,0 1 1,0-1-1,-1 1 0,0-1 27,-8 0-1403,1 0 0,0 1-1,0 0 1,-1 1 0,-4 1 1403,-28 10-10944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56.0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244 118 11365,'0'0'782,"0"0"525,0 0-90,0 0-433,0 0-421,0 0 133,-7 0-34,2-1-496,2 0 155,-1 1 1,0-1 0,1 1 0,-1 0 0,1 0 0,-1 0 0,0 0-1,1 1 1,-1-1 0,1 1 0,-1 0 0,1 0 0,-1 0-1,1 1 1,0-1 0,-1 1 0,1 0 0,0 0 0,0 0 0,0 0-1,1 0 1,-2 2-122,-12 12 145,1 1-1,1 1 1,0 1-1,2-1 1,0 2 0,1 0-1,1 0 1,1 1-1,0 0 1,2 1-1,1 0 1,0 0 0,2 0-1,0 1 1,2-1-1,0 13-144,2 1 190,2 0 0,4 28-190,-3-48 2,1-1 0,0 1 1,1-1-1,0 0 0,1-1 0,1 1 0,5 7-2,-4-8-12,1 0 0,0-1 0,2 0 0,-1-1 1,1 0-1,1 0 0,0-2 0,1 1 0,0-1 0,0-1 0,10 5 12,-10-8-24,0 0 0,1-1 0,-1 0-1,1-1 1,0-1 0,0 0 0,1-1 0,-1 0-1,0-1 1,0-1 0,1 0 0,-1-1 0,6-1 24,-8-1-24,0 0 0,0 0 0,0-1 0,0-1 0,-1 0 0,1 0 0,-1-1 0,-1-1 0,1 0 0,-1 0 0,0-1 0,-1 0 0,0-1 0,0 0 0,-1 0 0,0-1 0,0 0 0,-1-2 24,7-8 27,-2-1-1,0 0 1,-2-1-1,0-1 1,-1 1 0,-2-2-1,0 1 1,3-24-27,-3-12 32,-2 0 0,-3 0 0,-5-37-32,2 80 20,-1 0 0,0-1 1,-1 2-1,-1-1 0,-1 0 1,0 1-1,-1 0 0,-1 0 0,0 0 1,-1 1-1,0 0 0,-2 1 0,1 0 1,-1 0-1,-1 1 0,-1 0 1,1 1-1,-2 0 0,1 1 0,-3 0-20,9 6-156,-1 1 0,1 0 0,-1 0 0,0 1 0,-1 0-1,1 0 1,0 1 0,0-1 0,-1 2 0,-4-1 156,-45 1-5773,26 2-712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57.8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96 38 1793,'0'0'323,"0"0"157,0 0 291,0 0-142,0 0 25,1-3 328,-1 1-1002,2-1 796,-1-1 1,0 0 0,0 1-1,0-1 1,0 0-1,-1 0 1,1-2-777,-1 5 77,0 1 115,-3 8 5894,-5 29-6054,-5 35-102,3 1 1,2 35 69,0-14-3975,-5 16 3975,-7-14-4608,-1-9-2600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8:59.7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35 7796,'0'0'2283,"0"0"-1568,0 0 230,0 0 685,0 0-478,0 0-293,7 0 4816,34-1-4755,4-2-460,41-10-460,-47 6-11,1 2 0,35 0 11,-74 5 3,-1 0-25,0 0-20,14 31 23,-2 10 96,-1-1 1,-3 2-1,-1-1 0,-2 5-77,8 170 176,-10-160-77,13 394 477,21 405 41,-29-319-278,-9-349-99,1-186-283,0-1 22,0 0 47,0 0 36,0 0-84,0 0 78,0 0-125,0 0 45,0 0-35,0 0 1,0 0 119,0 0-112,0 0 107,0 0-60,0 0 0,0 0-1,0 1 1,0-1 0,0 0-1,0 0 1,0 1 0,0-1-1,0 0 1,0 1 0,0-1-1,0 0 1,0 0 0,0 1-1,0-1 1,0 0 0,0 0-1,0 1 1,0-1 0,0 0-1,0 0 1,0 1 0,0-1-1,-1 0 1,1 0 0,0 1-1,0-1 1,0 0 0,0 0-1,-1 0 1,1 0 0,0 1 0,0-1-1,0 0 1,-1 0 0,1 0-1,0 0 5,-12 9-44,0-1-1,0 0 0,-1-1 1,-9 3 44,-15 9-230,-55 40-1199,36-14-3889,29-23-605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4:09.2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 7 5282,'0'0'558,"0"0"-227,0 0-16,0 0 453,0 0-144,0 0-567,0 0 0,0-1 0,0 1 0,0 0 0,0-1-1,0 1 1,0 0 0,0-1 0,-1 1 0,1 0 0,0-1-1,0 1 1,0 0 0,0 0 0,-1-1 0,1 1 0,0 0 0,0 0-1,-1 0 1,1-1 0,0 1 0,-1 0 0,1 0 0,0 0-1,0 0 1,-1-1 0,1 1 0,0 0 0,-1 0 0,1 0 0,0 0-1,-1 0 1,1 0 0,0 0 0,-1 0 0,1 0 0,0 0-1,-1 0 1,1 0-57,-12 18 660,1 0 0,1 0-1,1 1 1,1 1-1,-4 14-659,-5 19 811,-5 33-811,18-67-138,-9 44-130,10-23-3635,3-36 539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17.7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325 62 6419,'0'0'7601,"0"0"-5462,0 0-847,0 0 292,0 0-431,0 0-579,0 0-148,0 0-255,-10-10 144,-33-28-94,41 36-203,0 1 0,0 0 0,0-1-1,0 1 1,0 0 0,0 0 0,0 0-1,0 0 1,0 1 0,-1-1 0,1 1-1,0-1 1,0 1 0,-1 0 0,1 0-1,0 0 1,-1 0 0,1 0 0,0 0-1,-1 1 1,-1 0-18,-7 0 73,-1 0-54,0 0-1,0 1 1,0 0 0,1 1-1,-1 0 1,0 1 0,1 0-1,0 1 1,0 0 0,1 0-1,-1 2 1,1-1 0,0 1-1,1 1 1,0-1 0,0 2-1,-7 7-18,14-11-8,0 0 0,1 1 1,-1-1-1,1 0 0,0 0 0,0 1 0,1-1 0,-1 0 0,1 1 0,0-1 0,1 1 0,0-1 0,0 2 8,0 18-17,14 534 466,-15 342-65,11-710-288,-2-2 0,-8-156-102,-1-3-9,0 0 0,-2 0 0,-2 5 15,-2 2 248,6-37-250,0 0 71,0 0 62,0 0 58,0 0 8,2 10 105,7-1-278,0-1-1,0 0 1,1-1 0,0 0-1,0 0 1,0-1 0,1 0-1,6 2-23,-6-4-358,0 1-1,-1-1 0,1-1 0,9 2 359,-17-4-474,1 0-1,0-1 0,-1 1 1,1-1-1,-1 0 1,1 0-1,0-1 1,-1 1-1,1-1 0,-1 0 1,1 1-1,-1-2 1,1 1-1,-1 0 0,0-1 1,1 1-1,-1-1 475,2-2-2037,-1 0-1,0-1 0,1 0 0,-2 1 0,1-1 0,1-2 2038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18.5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 11333,'0'0'4306,"0"0"-2417,0 0-126,0 0-306,0 0-891,0 0-547,0 0 0,0-1 0,0 1 0,0 0 0,1 0 0,-1-1 0,0 1 0,0 0 0,0 0 0,0-1 0,0 1 0,0 0-1,0 0 1,0 0 0,1-1 0,-1 1 0,0 0 0,0 0 0,0 0 0,1-1 0,-1 1 0,0 0 0,0 0 0,0 0 0,1 0 0,-1 0 0,0 0 0,0-1 0,1 1 0,-1 0 0,0 0 0,0 0 0,1 0 0,-1 0 0,0 0-19,82 1 13,70 10-13,-150-11-30,-1 0-1,1 0 0,0 1 0,-1-1 1,1 0-1,0 1 0,-1-1 0,1 1 1,-1-1-1,1 1 0,-1 0 1,1 0-1,-1 0 0,1 0 0,-1 0 1,0 0-1,2 1 31,-3-1-6,1 1 0,-1 0 0,1-1 1,-1 1-1,0 0 0,1-1 0,-1 1 0,0 0 1,0-1-1,0 1 0,0 0 0,-1-1 0,1 1 1,0 0-1,-1-1 0,1 1 0,-1-1 0,0 2 6,-7 17 80,-1 1-1,-1-1 0,-1-1 0,-1 0 0,-7 8-79,-14 25 138,-103 178 281,136-230-406,0 1 1,1-1-1,-1 1 0,0 0 0,0-1 1,1 1-1,-1-1 0,0 1 1,0 0-1,1-1 0,-1 1 1,1-1-1,-1 1 0,0-1 1,1 0-1,-1 1 0,1-1 1,-1 1-1,1-1 0,0 0 1,-1 1-1,1-1 0,-1 0 1,1 0-1,0 1-13,20 10 1,-18-9 36,17 8-38,9 6-39,0-1 0,1-2 1,29 9 39,-50-20 252,2-2-4020,-11 0 3542,1 0 0,-1-1 1,1 1-1,-1 0 1,0-1-1,1 1 1,-1-1-1,0 1 1,1-1-1,-1 1 0,0-1 1,0 1-1,1 0 1,-1-1-1,0 0 1,0 1-1,0-1 1,0 1-1,0-1 0,0 1 1,0-1-1,0 1 1,0-1-1,0 1 1,0-1-1,0 1 1,0-1-1,0 1 0,0-1 1,-1 1-1,1-1 1,0 1-1,0-1 1,-1 1-1,1-1 226,-11-25-8644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18.9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35 10197,'0'0'4658,"0"0"-3474,0 0 785,0 0-416,0 0-1249,0 0-208,31-26 336,5 20-47,6 4-65,2 2-320,2 0-208,1 4-593,4 6-1232,-5 2-1120,-1-8-1553,-10-4-3426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19.2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16 7924,'0'0'5010,"0"0"-2817,0 0 544,0 0-768,0 0-784,0 0-721,-2-16 80,2 16-400,0 2-16,0 26-48,2 12-80,9 10 96,0 3-96,-2 5-80,0 4-832,0 6-625,-7 3-3425,-2-3-3906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19.6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67 13510,'0'0'3735,"0"0"-2209,0 0-96,0 0-317,51-16-1359,116-33-2528,-166 49 2769,-1 0 0,1-1 0,0 1 0,-1 0 1,1 0-1,0 0 0,-1 0 0,1 0 0,0 0 0,-1 0 1,1 0-1,0 0 0,-1 0 0,1 0 0,0 0 0,-1 0 1,1 0-1,-1 1 0,1-1 0,0 0 0,-1 1 0,1-1 1,-1 0-1,1 1 0,-1-1 0,1 1 0,-1-1 0,1 0 1,-1 1-1,1 0 0,-1-1 0,1 1 0,-1-1 0,0 1 1,1-1-1,-1 1 0,0 0 0,0-1 0,1 1 0,-1 0 1,0-1-1,0 1 0,0 0 0,0-1 0,0 1 0,0 0 1,0-1-1,0 1 0,0 0 0,0-1 0,0 1 0,-1 0 1,1-1-1,0 1 0,0-1 0,-1 1 5,-12 41 890,-6-9-479,-1 0 1,-1-1 0,-2-2-1,0 0 1,-3-2-1,0 0 1,-23 16-412,49-43 29,0-1-66,0 0 72,0 0-59,0 0 90,1 2-40,0 0 1,0 0-1,0-1 0,1 1 0,-1 0 0,1-1 0,-1 1 0,1-1 0,0 1 0,0-1 0,-1 0 1,1 0-1,0 0 0,0 0 0,0 0 0,2 0-26,3 3 36,8 5-256,76 41 888,-26-24-4921,-64-26 3838,0 1-431,0-2-3695,-1-2 251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20.1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79 11349,'0'0'3463,"0"0"-1817,0 0 134,0 0-692,0 0-629,7-1-280,19-5-397,1 2 0,0 2-1,0 0 1,0 1 0,20 3 218,-1 2-11141,31 7 11141,-52-7-5806,-4-6 7132,-19 2-712,1-1 0,-1 0-1,0 0 1,0 0 0,0 0 0,0 0-1,0 0 1,0-1 0,-1 1 0,1-1-1,0 1 1,-1-1 0,1 0 0,-1 1 0,1-1-1,-1 0 1,0 0 0,1-1-614,1-2 341,0 1-1,1 0 1,-1-1 0,1 1 0,0 1-1,0-1 1,1 0 0,-1 1 0,1 0 0,0 0-1,0 0 1,0 1 0,0 0 0,1-1-341,-4 3-18,0-1 1,-1 1 0,1-1 0,0 1 0,0-1-1,-1 1 1,1 0 0,0 0 0,0 0 0,-1 0-1,1 0 1,0 1 0,0-1 0,-1 0 0,1 1-1,0-1 1,0 1 0,-1 0 0,1 0 0,-1-1-1,1 1 1,-1 0 0,1 0 0,-1 0-1,1 1 1,-1-1 0,0 0 0,0 0 0,0 1-1,0-1 1,0 1 0,0-1 0,0 1 0,0-1-1,0 1 1,-1 0 0,1-1 0,0 1 0,-1 0-1,0-1 1,1 1 0,-1 0 0,0 0 0,0 0-1,0-1 18,1 6 69,0 0-1,0 0 0,-1 0 1,0 0-1,0 0 0,0 0 1,-1 0-1,-1 0 0,1 0 1,-1 0-1,0 0 0,0-1 1,-4 7-69,2-6 180,0 0 0,-1-1 0,0 1 0,0-1 1,-1 0-1,0 0 0,0-1 0,0 1 1,-1-2-1,1 1 0,-8 3-180,14-8 19,0 0 0,0 0 0,0 0 0,0 0 0,0 0 0,0 0 0,0 0 0,-1 0 0,1 0 0,0 0 0,0 0 0,0 0-1,0 0 1,0 0 0,0 0 0,0 1 0,0-1 0,0 0 0,0 0 0,0 0 0,-1 0 0,1 0 0,0 0 0,0 0 0,0 0 0,0 0 0,0 0 0,0 0 0,0 0 0,0 1 0,0-1 0,0 0 0,0 0 0,0 0 0,0 0-1,0 0 1,0 0 0,0 0 0,0 0 0,0 1 0,0-1 0,0 0 0,0 0 0,0 0 0,0 0 0,0 0 0,0 0 0,0 0 0,0 0 0,0 0 0,0 1 0,0-1 0,0 0 0,0 0 0,1 0 0,-1 0 0,0 0 0,0 0-1,0 0 1,0 0 0,0 0 0,0 0 0,0 0 0,0 0 0,0 0 0,0 0 0,1 0 0,-1 0 0,0 0 0,0 0-19,13 3 362,28-3-811,-31 0 423,18-1-541,39 3-4509,-43 5 151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20.4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0 11829,'0'0'4947,"0"0"-3491,0 0 833,0 0-1200,0 0-865,0 0-80,-3 0-112,3 0 64,0 0-192,0 0-208,0 10-160,0 6-1857,0 12-1297,0 8-1584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20.7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0 14935,'0'0'2753,"0"0"-800,0 0-512,0 0-657,0 0-736,0 0 48,-4 0-48,4 0-96,0 0-64,0 12-448,2 12-433,9 10-1792,-4 2-2914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21.2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83 36 16536,'0'0'3833,"0"0"-2355,0 0-117,0 0-614,-12-6-675,33 5-325,-1-1 0,1-1 0,-1-1-1,5-3 254,33-5-1393,-58 12 1367,1 0 1,-1 0 0,0 0 0,1-1-1,-1 1 1,1 0 0,-1 0 0,1 0 0,-1 0-1,1 0 1,-1 0 0,1 0 0,-1 1-1,0-1 1,1 0 0,-1 0 0,1 0 0,-1 0-1,1 0 1,-1 1 0,0-1 0,1 0-1,-1 0 1,0 1 0,1-1 0,-1 0 0,0 1-1,1-1 1,-1 0 0,0 1 0,0-1-1,1 1 1,-1-1 0,0 0 0,0 1 0,0-1-1,1 1 1,-1-1 25,-1 20 309,0-12-369,-1 8 146,-1 0 0,-1 0 0,0 0 0,-1-1 0,0 1 0,-2-1 0,0-1 0,0 1 0,-1-1 0,-3 2-86,-24 34 388,-1-1 1,-9 3-389,1 1 204,21-22-103,22-30-40,1-1-12,0 0 65,0 0 140,0 0-105,0 0 0,20 4 68,18 9-152,33 8 206,-24-16-3977,-46-5-306,-2-4 1442,0 3 1874,-6-15-5251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21.5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10 11589,'0'0'4690,"0"0"-3425,0 0 928,0 0-1120,0 0-769,0 0 128,64-10 176,-26 10-384,0 0-224,4 0-112,0 0-288,2 0-400,-2 10-1697,-2-2-817,-5-8-1488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4:09.5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6659,'0'0'1577,"0"0"-1148,0 0 108,0 0 89,19 5-268,58 17-171,-73-20-154,1 0 0,-1 0 0,0 0 0,0 0 1,0 1-1,0 0 0,-1-1 0,1 1 0,-1 1 1,1-1-1,-1 0 0,0 1 0,-1 0 0,1 0 1,0-1-1,-1 2-33,2 4 165,0 0 0,-1 1 0,0-1-1,0 1 1,0 7-165,-2-11 88,4 29 305,-1 1 0,-2-1 0,-2 1-1,-2 9-392,1 20 161,1-44-202,-1-1 1,-1 1-1,-2 5 41,-10 18-1642,13-41 1064,-1 1 1,0-1 0,0 1-1,0-1 1,-1 0-1,1 0 1,-1 0-1,0 0 1,0 0 577,-11 5-6267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21.8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94 1 15655,'0'0'1966,"0"0"-488,0 0-200,0 0-792,0 0-235,0 4-129,1 15 206,1 0 0,1 0 0,0 0 0,2 0 0,0 0 0,7 14-328,15 34-127,9 10 127,-29-62-152,-6-14 86,0 1 0,0 0 0,-1 0 0,1-1-1,0 1 1,-1 0 0,0 0 0,1 0 0,-1-1-1,0 1 1,0 0 0,0 0 66,0-2-45,0 1 0,0-1 0,0 0-1,0 1 1,0-1 0,-1 0 0,1 0 0,0 1 0,0-1-1,0 0 1,-1 0 0,1 1 0,0-1 0,0 0 0,-1 0-1,1 0 1,0 1 0,0-1 0,-1 0 0,1 0 0,0 0-1,-1 0 1,1 0 0,0 1 0,0-1 0,-1 0 0,1 0-1,0 0 1,-1 0 0,1 0 0,0 0 0,-1 0 0,1 0-1,0 0 1,-1 0 0,1-1 45,-6 0-652,0-1 1,0 0-1,1 0 0,-1-1 1,-5-3 651,-3-1-423,3 3 893,0 1 0,0 0 0,0 1 1,-1 0-1,1 0 0,-1 1 0,1 1 0,-1 0 1,-1 1-471,2-1 135,10 0-93,0 1 0,1 0 0,-1 0 0,0 0-1,0-1 1,1 1 0,-1 0 0,0 0 0,1 0 0,-1 0 0,1 0-1,0 0 1,-1 1 0,1-1 0,0 0 0,-1 0 0,1 0 0,0 0 0,0 0-1,0 0 1,0 1 0,0-1 0,0 0-42,-1 31 536,1-32-533,0 8 138,0 0 1,0 0-1,1 0 0,0 0 1,1 0-1,0 0 1,2 6-142,-3-11-20,0-1 0,1 1 0,-1-1 0,1 1 0,0-1 0,-1 0 0,1 1 0,0-1 0,0 0 0,0 0 0,1 0 0,-1-1 0,0 1 0,1 0 0,-1-1 0,1 0 0,0 0 0,-1 1 0,1-1 0,0-1 0,0 1 0,-1 0 0,1-1 0,0 1 20,2-1-284,0 1 1,0 0-1,0-1 1,0 0-1,0 0 1,0-1-1,0 1 1,0-1-1,0 0 1,0 0-1,0-1 1,-1 0-1,1 0 1,0 0-1,-1 0 1,0 0-1,1-1 1,-1 0-1,0 0 1,0 0-1,-1-1 1,1 1-1,0-2 284,42-44-5461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23.1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72 13654,'0'0'2225,"0"0"-557,0 0-217,0 0-675,0 0-554,26-15 1632,86-39-1283,-111 54-577,0-1 1,-1 1-1,1 0 0,0-1 0,0 1 1,-1 0-1,1 0 0,0 0 1,0 0-1,-1-1 0,1 1 1,0 0-1,0 0 0,-1 0 1,1 1-1,0-1 0,0 0 1,-1 0-1,1 0 0,0 1 0,0-1 1,-1 0-1,1 0 0,0 1 1,-1-1-1,1 1 0,-1-1 1,1 1-1,0-1 0,-1 1 1,1-1-1,-1 1 0,1-1 0,-1 1 6,9 25-168,-6-15 266,184 823 2232,-152-660-2024,-24-116-240,33 157 308,45 124-374,-85-328 14,86 284 147,-67-206-126,-4 1 0,0 32-35,-13-85 4,9 32-4,-6-37 3,-3 1 1,2 20-4,-7-48 14,-1 1-1,0 0 1,0 0-1,0 0 1,-1-1-1,0 4-13,0-7 14,1 0-1,-1 0 1,0 0 0,0 1-1,0-1 1,0-1-1,0 1 1,-1 0 0,1 0-1,-1 0 1,1-1-1,-1 1 1,1-1 0,-1 1-1,0-1 1,-1 1-14,-35 23-66,6-5-605,1 2 0,0 1 1,-6 8 670,14-11-2596,0-4-3295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26.2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2 120 4322,'0'0'5565,"0"0"-3166,0 0-294,0 0 213,0 0-426,0 0-500,-1-21 1770,12 16-3110,0-1 0,0 1 0,1 1-1,0 0 1,-1 1 0,6-1-52,21-6-93,-17 3-153,78-24-1860,-34 16-3319,-31 10-743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26.5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0 126 13686,'0'0'4722,"0"0"-4321,0 0 1552,0 0-1073,0 0-816,0 0 160,58-46-304,-21 30 80,-1 2-400,1 0-593,5 4-1232,0-4-1648,3 2-4691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30.8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270 58 6019,'0'0'3038,"0"0"-1117,0 0 43,0 0-342,0 0-464,0-9-110,4-39 1316,-4 47-1580,0 1-50,0 0-136,-16 1-527,1 0 0,-1 1 1,1 0-1,-1 1 0,1 1 1,0 0-1,-11 6-71,-4 3 130,1 2-1,1 0 1,-7 7-130,34-21 1,-1 0-1,1 0 1,0 0-1,-1 0 0,1 1 1,0-1-1,0 0 1,0 1-1,0-1 1,0 1-1,0-1 1,1 1-1,-1 0 1,0-1-1,1 1 1,-1 0-1,1-1 0,0 1 1,0 0-1,-1 0 0,3 38-60,-1-27 47,2 10 61,1 0 1,1-1-1,1 0 1,7 17-49,8 25 44,88 425 484,-46-186-189,27 161 76,-61-299-345,-17-86 79,-2 38-149,6 48 102,-6-113-11,-10-51-43,22 18 256,-13-15-300,1-2 0,0 1 0,0-2 0,0 1 0,0-1 0,1-1 0,-1 0 0,0 0 0,6-2-5,37 2-928,-51 0 753,-1 1 0,1-1-1,0 1 1,0-1 0,-1 1 0,1 0 0,0 0-1,-1 0 1,1 0 0,0 0 0,-1 0 0,0 0-1,1 0 1,-1 1 0,0-1 0,1 0 176,10 10-4614,-2-8-4502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31.8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30 8100,'0'0'2347,"0"0"-927,0 0 530,0 0-395,0 0-263,0 0-263,0-4-41,0-21 743,0 25-1056,0 0-237,0 0 58,0 0-318,0 0-12,0 13-67,2 3-14,1-1 1,0 0-1,1 0 1,1 0 0,0-1-1,1 1 1,1-1 0,6 10-86,10 26 147,-15-31-327,-5-9-244,1 0 1,0-1-1,1 1 1,0-1-1,1 0 1,1 1 423,-7-10-151,0 0 1,0 0 0,0 1-1,1-1 1,-1 0-1,0 0 1,0 0 0,0 1-1,1-1 1,-1 0 0,0 0-1,0 0 1,0 0-1,1 0 1,-1 0 0,0 1-1,0-1 1,1 0 0,-1 0-1,0 0 1,0 0-1,1 0 1,-1 0 0,0 0-1,1 0 1,-1 0 0,0 0-1,0 0 1,1 0-1,-1 0 1,0-1 0,0 1-1,1 0 1,-1 0 0,0 0-1,0 0 1,0 0-1,1 0 1,-1-1 0,0 1-1,0 0 1,0 0 0,1 0-1,-1 0 1,0-1-1,0 1 1,0 0 0,0 0-1,0-1 1,1 1 0,-1 0-1,0 0 1,0-1-1,0 1 1,0 0 0,0 0-1,0-1 1,0 1 0,0 0-1,0 0 1,0-1-1,0 1 1,0 0 150,2-25-4858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32.1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0 0 4258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32.5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0 202 4258,'117'-106'7630,"-94"85"-4303,-23 21-1294,0 0-243,0 0-696,1 18-840,0-1 0,2 1 0,0-1 0,1 0 0,0 0-1,2 0 1,0-1 0,1 0 0,0 0 0,2 0 0,0-1-254,-9-14-101,0 0 0,1 0 0,-1 0 0,1 0 0,-1-1 0,1 1 0,-1 0 0,1 0 0,-1 0 0,1-1-1,0 1 1,0 0 0,-1-1 0,1 1 0,0-1 0,0 1 0,0-1 0,0 1 0,-1-1 0,1 0 0,0 1 0,0-1 0,0 0 0,0 0 0,0 1 0,0-1-1,0 0 1,0 0 0,0 0 0,0 0 0,0-1 0,0 1 0,0 0 0,0 0 0,0 0 0,0-1 0,0 1 0,-1 0 0,1-1 0,0 1 0,0-1 0,0 1-1,0-1 1,-1 0 0,1 1 0,0-1 0,0 0 0,-1 1 0,1-1 0,-1 0 0,1 0 0,-1 0 0,1 0 101,1-2-270,1 0 1,-1-1-1,0 1 1,0-1-1,0 0 1,-1 0-1,1 0 1,-1 0-1,0 0 1,0 0-1,0 0 1,0-2 269,-1 5 392,0 10 1331,-1-4-1362,2 0 0,-1 0 0,1 0 0,0 0 0,0 0 1,0 0-1,0 0 0,1 0 0,0 0 0,0 0 0,1-1 0,1 4-361,-3-6-7,1 0 1,0 0-1,-1 0 0,1-1 1,0 1-1,0 0 1,0-1-1,0 1 0,1-1 1,-1 0-1,0 0 0,0 0 1,1 0-1,-1 0 1,1 0-1,-1-1 0,1 1 1,-1-1-1,1 0 0,-1 1 1,1-1-1,-1 0 1,1-1-1,-1 1 0,1 0 1,0-1-1,0 0 7,1 0-17,1 0 0,-1-1 0,0 0-1,0 0 1,0 0 0,0 0 0,-1-1 0,1 0-1,-1 1 1,1-1 0,-1-1 0,0 1 0,0 0 0,0-1-1,-1 1 1,1-1 0,-1 0 0,0 0 0,0 0-1,0 0 1,-1 0 0,1 0 0,-1-1 0,0 1 17,3-13 13,0 1 0,-1-1 0,-1 1 0,-1-1 0,0-14-13,-1 24 22,0-1 0,0 1-1,-1 0 1,1 0-1,-2 0 1,1 0 0,-1 0-1,0 0 1,-1 0 0,1 0-1,-1 1 1,-1-1 0,1 1-1,-1 0 1,0 0 0,-1 0-1,1 1 1,-3-2-22,7 6-154,-1 1-1,0-1 1,0 1 0,1-1 0,-1 1 0,0 0 0,0-1 0,0 1-1,0 0 1,0-1 0,0 1 0,1 0 0,-1 0 0,0 0-1,0 0 1,0 0 0,0 0 0,0 0 0,0 0 0,0 0-1,0 1 1,0-1 0,0 0 0,1 1 0,-1-1 0,0 0 0,0 1-1,0-1 1,0 1 0,1-1 0,-1 1 0,0 0 0,1-1-1,-1 1 1,0 0 0,1-1 0,-1 1 0,1 0 0,-1 0-1,1-1 1,-1 1 0,1 0 0,0 0 0,-1 0 0,1 0 0,0 0 154,-8 28-5680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32.8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21 630 9861,'0'0'5298,"0"0"-4146,0 0 657,0 0-448,0 0-1009,0 0 128,42 102-31,-29-60 111,5-2-416,-3-3-64,1-3-80,-5-10-464,4-6-977,-4-14-1648,-2-4-1650,-4-18-6402</inkml:trace>
  <inkml:trace contextRef="#ctx0" brushRef="#br0" timeOffset="1">7 110 11205,'0'0'2769,"0"0"-624,0 0 465,0 0-1218,0 0-591,0 0-241,-6-12-336,8 8 48,20-4-240,7 0 272,6-3-304,5 1-80,-2-2-480,-3-2-865,-4 4-1456,-6-2-1345,-14 4-3826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33.1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13494,'0'0'4050,"0"0"-3106,0 0 353,0 0-577,0 0-656,0 0-16,42 131-48,-16-61-320,-6 19-1120,-9 17-2194,-11 13-4402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3:44.1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0 453 8308,'0'0'1246,"0"0"-833,0 0 182,0 0 448,0 0-269,0 0-553,0 0-127,18-6 1138,-16 0-1169,-1 1 0,0 0-1,0-1 1,0 1 0,-1-1-1,0 1 1,0-1 0,0 1-63,0-8-29,3-53-157,6-238 665,-9 304-351,0 0-59,23-2 1148,122-4-997,-78 1-261,0 3 1,9 4 40,-69-1-8,0 0 0,0 1 1,1 0-1,-1 0 0,-1 0 0,7 4 8,16 4-9,13-7-3777,-42-4 376,0-4-2718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4:10.1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8388,'0'0'3858,"0"0"-3042,0 0 481,0 0 191,0 0-639,0 0-849,0 0 0,9 0-48,11 0 48,6 0 96,1 0-96,2 0-336,2 0-945,0 0-576,-2 0-1536,-7 0-3587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33.5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 8612,'0'0'5466,"0"0"-2928,0 0-391,0 0-367,0 0-849,0-7 133,1 14-1007,2 0 0,-1 0-1,1-1 1,0 1 0,0-1-1,0 1 1,1-1-1,0 0 1,1 0 0,-1-1-1,2 1-56,14 22 170,-5 1-475,0 1 0,-2 0 0,7 25 305,-9-25-2572,-9-27-1318,-2-2-1195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33.9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9 16151,'0'0'1897,"0"0"-317,0 0-126,0 0-742,0 0-400,4 18 115,8 35 16,18 45-443,-23-74 42,-6-19-177,0 1-1,1-1 1,-1 0-1,1 1 0,1-1 1,1 4 135,-3-9-135,-1 0 1,1 0 0,-1 0-1,1 0 1,-1 0-1,1 0 1,-1 0-1,1 0 1,-1 0-1,1 0 1,0 0 0,-1 0-1,1-1 1,-1 1-1,1 0 1,-1 0-1,0-1 1,1 1 0,-1 0-1,1-1 1,-1 1-1,1 0 1,-1-1-1,0 1 1,1-1 0,-1 1-1,0 0 1,1-1-1,-1 1 1,0-1-1,0 1 1,1-1-1,-1 1 1,0-1 0,0 1-1,0-1 1,0 1-1,0-1 1,0 1-1,0-1 1,0 0 134,6-13-1339,-2-1 0,0 0 0,0 0 1,-2 0-1,1 0 0,-2-7 1339,-1 21 1926,1 14 2073,-1-1-3295,1-1 0,1 1 0,0-1 0,1 0-1,0 0 1,0 0 0,4 8-704,-5-16 23,-1 0 0,1 0 0,-1 0 0,1 0-1,0-1 1,0 1 0,0 0 0,1-1 0,-1 0 0,1 1 0,-1-1 0,1 0 0,0 0 0,0 0 0,-1-1-1,2 1 1,-1-1 0,0 0 0,0 1 0,0-1 0,0-1 0,1 1 0,-1 0 0,0-1 0,1 0-1,-1 0 1,0 0 0,3 0-23,-3-1-3,1 0 1,0 0-1,-1-1 0,1 1 0,-1-1 0,0 0 0,1 0 1,-1 0-1,0 0 0,0 0 0,0-1 0,-1 1 0,1-1 1,-1 0-1,1 0 0,-1 0 0,0 0 0,0 0 0,0-1 1,0 1-1,-1-1 0,0 1 0,1-1 0,-1-1 3,4-9-2,-1 0-1,0 0 1,-1 0 0,-1 0-1,1-14 3,-2 4-125,1 13-151,-1-1 0,-1 1 0,0 0-1,0-1 1,-2 1 0,0-8 276,2 19-91,0 0-1,0 0 1,-1 0-1,1 0 1,0-1-1,0 1 1,0 0-1,0 0 1,0 0-1,0 0 1,0-1-1,0 1 1,-1 0-1,1 0 1,0 0-1,0 0 1,0 0-1,0 0 1,-1 0-1,1-1 1,0 1-1,0 0 1,0 0-1,0 0 1,-1 0-1,1 0 1,0 0-1,0 0 1,0 0-1,-1 0 1,1 0-1,0 0 1,0 0-1,0 0 1,-1 0-1,1 0 1,0 0-1,0 0 1,0 0-1,0 0 1,-1 0-1,1 1 1,0-1-1,0 0 1,0 0-1,0 0 1,-1 0-1,1 0 1,0 0-1,0 0 1,0 1-1,0-1 1,0 0-1,0 0 92,-5 12-6163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34.3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11861,'0'0'1724,"0"0"157,0 0-6,0 0-984,9 8-669,-2-3-225,-4-3-3,0-1 0,-1 1 1,1 0-1,-1 0 0,1 0 0,-1 1 0,0-1 0,0 0 1,0 1-1,0 0 0,0-1 0,0 1 0,-1 0 1,0 0-1,1 0 0,-1 0 0,0 0 0,0 0 1,-1 0-1,1 0 0,-1 0 0,1 2 6,-1 1 101,1 0 0,-1-1 0,0 1 0,0-1 0,-1 1-1,0-1 1,0 1 0,0-1 0,-1 1 0,1-1 0,-1 0 0,-1 0 0,1 1 0,-1-2-1,0 1 1,0 0 0,0-1 0,0 1 0,-1-1 0,0 0 0,0 0 0,-2 1-101,33-3 2118,-11-2-2173,1 0 0,-1-2 0,0 0 0,0 0-1,0-2 1,4-1 55,-13 2-509,1 0-1,-1 0 0,1-1 1,-1 0-1,7-4 510,-8 3-1003,-1 1 1,0-1-1,1 0 0,-1 0 1,-1-1-1,1 0 0,1-2 1003,11-25-11402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34.6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0 120 13974,'0'0'4034,"0"0"-3441,0 0 1071,0 0-671,0 0-913,0 0-48,67-43 96,-32 29-128,-4 0-528,0 2-1057,-6 0-2161,-5 6-3969</inkml:trace>
  <inkml:trace contextRef="#ctx0" brushRef="#br0" timeOffset="1">209 1 9636,'0'0'8452,"0"0"-7107,0 0 1136,0 0-1505,0 0-831,0 0-145,0 0-32,-16 32-32,25 12 128,6 17-161,-1 15-143,-1 12-960,-4 1-2482,2-9-3841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35.0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11 18985,'0'0'1280,"0"0"65,0 0-145,0 0-751,0 0-321,0 0-240,-3-10 112,3 10-144,0 0-305,0 6-479,0 16-177,0 8-2096,0 6-2674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35.3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4 11013,'0'0'10933,"0"0"-10165,0 0 865,0 0-624,0 0-945,0 0-64,-15-4-128,15 4-1281,4 22 32,3 20-624,-7 16-3681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35.6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10 11845,'0'0'3463,"0"0"-1878,0 0 443,0 0-382,0 0-761,-4-6-237,2 3-402,2 4 1203,4 12-1237,0-1-1,1 0 1,0-1 0,1 1 0,4 4-212,19 43 144,-15-7-160,-10-37-1495,0 0 0,1-1 0,3 8 1511,-6-20-4530,-1-2-1849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36.0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0 264 7571,'0'0'6473,"0"0"-3178,0 0-910,0 0-675,0 0-934,4 2-554,2 3-83,0 0 1,0 0 0,0 1-1,0 0 1,-1 0 0,2 3-140,-1-2-47,0 1 1,1-1-1,0 0 1,1 0-1,2 1 47,-9-7-155,0-1 0,0 1 0,0-1 0,0 1-1,0-1 1,0 0 0,0 1 0,0-1 0,0 0 0,0 0 0,0 0-1,0 0 1,0 0 0,0 0 0,0 0 0,0 0 0,1 0 155,8 1-2451,-7 8 4364,-2-7-1869,0 0-1,-1 0 0,1 0 0,0 0 0,0 0 0,0 0 1,1 0-1,-1-1 0,0 1 0,1 0 0,-1-1 0,1 1 0,-1-1 1,1 0-1,0 1 0,-1-1 0,1 0 0,0 0 0,0 0 1,0 0-1,0 0 0,0-1 0,0 1 0,0 0 0,0-1 0,2 1-43,6 0 6,1 1 0,-1-1-1,0-1 1,10 0-6,-13-1-21,0 0-1,0-1 1,0 0 0,0 0-1,-1-1 1,1 0 0,-1 0-1,0 0 1,0-1 0,0 0-1,0 0 1,0-1 21,1 0 11,0-1 0,-1 1 0,0-2 0,0 1 0,0 0 0,-1-1 0,0 0-1,0 0 1,-1-1 0,0 0-11,-2 2 58,0 0-1,0-1 1,-1 1-1,0-1 1,0 1-1,-1-1 1,0 1-1,0-1 0,0 1 1,-1 0-1,0-1 1,-1 1-1,1-1 1,-1 1-1,0 0 1,0 0-1,-1 0 1,0 0-1,0 0-57,-11-17-348,0 0 1,-1 2-1,-1-1 0,-2 2 348,3 0-701,-21-22-3939,31 41 84,4 8-4427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37.4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 26 3057,'0'0'2844,"0"0"-845,0 0-57,0 0-435,0 0-362,-3-4-228,-7-13 79,7 12-119,3 5 81,0 0 101,0 0 123,0 0-80,0 0-350,0 0-130,0 0-286,0 0-104,-1 3-239,1 1 1,-1-1-1,1 0 0,0 0 0,0 0 0,0 1 0,0-1 0,0 0 1,1 2 6,0 8-6,-1 13 28,1-1-1,2 1 1,1 7-22,-2-23 8,0-1-1,1 1 1,0-1 0,0 0-1,1 0 1,0-1 0,0 1 0,1-1-1,1 0 1,3 5-8,-8-12-55,0 0 48,0 1 1,0-1 0,0 0-1,0 1 1,1-1 0,-1 0 0,1 0-1,-1 0 1,1 0 0,-1 0 0,1 0-1,-1 0 1,1 0 0,0 0-1,0-1 7,-1 0-98,23 0-358,-18 1 434,-1-1 1,1 0 0,-1-1 0,0 1 0,1-1 0,-1 0 0,0-1 0,1 1-1,-1-1 1,0 0 0,0 0 0,0-1 0,-1 1 0,1-1 0,-1 0 0,1 0-1,-1-1 1,0 1 0,0-1 0,0 0 0,-1 0 0,1 0 0,-1-1 0,0 1-1,0-1 1,-1 0 0,1 0 0,-1 0 0,0 0 0,-1 0 0,1 0 0,-1 0-1,0-1 1,0 1 0,0 0 0,-1-1 0,0 0 21,-1-2-50,1 0-1,0 0 1,1 0 0,-1 0 0,1 1-1,1-1 1,0 0 0,0 1 0,0-1-1,1 1 1,0-1 0,3-2 50,-4 8 166,-1 1-6650,-1 1 780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37.9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5010,'0'0'2561,"0"0"-1664,0 0 383,0 0-1055,0 0-225,0 0-657,5 0-191,-1 0-593,0 0-448,-1 0-1088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4:10.5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8116,'0'0'4978,"0"0"-4722,0 0-224,0 0 977,0 0-737,0 0-176,33 24-192,3-20-80,8-4-593,11 0-895,5-14-2162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38.8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 48 720,'0'0'5379,"0"0"-3077,0 0-160,0 0-170,0 0-22,-1-8-269,-2-24 160,3 24-371,-3 15 1155,6 20-2444,0 0 0,2 0 0,1-1 0,1 0 0,1 0-1,8 15-180,14 50 374,-27-81-411,0 0 0,1 1-1,1-2 1,4 9 37,-9-17-323,0-1-37,0 0-139,0 0 99,-5-17-947,1 10 1201,0 1 1,-1-1-1,0 1 0,0 0 1,-1 0-1,1 1 1,-1-1-1,-1 1 0,1 1 1,-1-1-1,1 1 1,-1 0-1,-1 0 146,0 1 310,1 1 1,0-1-1,-1 1 0,1 0 0,-1 1 1,0 0-1,0 0 0,-6 0-310,13 2 35,-1-1 0,1 1 0,0-1 0,0 0 0,0 1-1,0 0 1,0-1 0,0 1 0,0 0 0,0 0 0,0-1 0,1 1 0,-1 0-1,0 0 1,0 0 0,1 0 0,-1 0 0,1 0 0,-1 0 0,1 0-1,-1 0 1,1 0 0,-1 0 0,1 1 0,0-1 0,0 0 0,0 0 0,-1 0-1,1 1 1,0-1 0,0 0-35,-2 45 587,3-39-438,-1 4 65,-1-2-83,1 1 0,1-1 0,-1 0 0,2 0 0,-1 0-1,1 0-130,-1-7-21,0 0-1,-1 0 1,1 0-1,0 0 1,0 0-1,0 0 1,0 0-1,1 0 1,-1 0-1,0-1 1,1 1-1,-1-1 1,1 1-1,0-1 1,0 1-1,-1-1 1,1 0-1,0 0 1,0 0-1,0 0 1,0 0-1,0-1 1,0 1-1,0 0 1,0-1-1,1 1 1,0-1 21,1 0-179,-1 1 0,0-1 0,1 0-1,-1 0 1,0-1 0,0 1 0,1-1 0,-1 1 0,0-1 0,0 0-1,0 0 1,0 0 0,0-1 0,0 1 0,0-1 0,1-1 179,1-1-811,0 0 1,0-1-1,0 0 1,-1 0-1,0 0 1,0-1-1,2-4 811,21-38-7913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39.1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 7892,'0'0'5890,"0"0"-5297,0 0 863,0 0 417,0 0-1041,0 0-383,15-8-241,9 8 800,7 0-672,-2 0-336,4 0-96,-4 0-1024,-5 0-1585,-6 0-1425,-11 0-4162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39.5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 13270,'0'0'3170,"0"0"-1826,0 0 193,0 0-401,0 0-1008,-2 101 497,13-55-433,3 2-192,-3 2 0,0 2-112,-3-3-945,-3-13-2288,-1-14-3202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40.2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4 261 9716,'0'0'4525,"0"0"-3207,0 0-173,0 0 218,0 0-1014,-1-10-261,-1-33-58,3 41-6,0 0-1,0-1 1,0 1 0,0 0 0,1 0 0,-1 0 0,1 0-1,-1 0 1,1 0 0,0 1 0,-1-1 0,1 0-1,0 1 1,0 0 0,1-1 0,-1 1 0,0 0 0,0 0-1,0 0 1,1 0-24,11-7 260,58-54 23,-50 41-442,1 1 0,2 1 1,-1 1-1,15-7 159,-38 25 99,-1 0 0,0 0 1,1 0-1,-1 0 0,1 1 0,-1-1 0,0 0 0,1 0 1,-1 0-1,0 0 0,1 0 0,-1 0 0,1 1 1,-1-1-1,0 0 0,1 0 0,-1 1 0,0-1 1,0 0-1,1 0 0,-1 1 0,0-1 0,0 0 0,1 1 1,-1-1-1,0 0 0,0 1 0,0-1 0,1 0 1,-1 1-1,0-1 0,0 1-99,9 18-394,-5-9 631,55 120 1571,42 134-1808,26 145 655,-40-122-319,-85-279-326,98 310 257,18 146-267,-99-379 30,-2-9 50,0 25-80,-16-97-21,-1-1 0,1 1 0,-1-1 1,0 1-1,0-1 0,-1 1 0,1-1 0,-1 0 1,0 1-1,0-1 0,0 0 0,0 1 0,0-1 1,-1 0-1,0 0 0,1 0 0,-1 0 0,-2 1 21,-2 3-98,0-1 0,-1 0-1,0-1 1,0 0-1,-1 0 1,-2 1 98,7-4-17,-5 3-320,-1 0 1,0-1-1,0 0 0,-1 0 0,1-1 1,-1 0-1,-7 1 337,7-3-1472,1 1 1,-1-2-1,0 0 0,-9 0 1472,-21-5-6995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40.7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103 24 9300,'0'0'5803,"0"0"-4104,0 0 1,0 0-14,0 0-803,0-4-624,-2-12 138,2 12-138,0 4 157,0 0-112,-1 1-277,0 0 0,0 0-1,0 1 1,0-1 0,0 0-1,0 0 1,1 0 0,-1 1 0,0-1-1,1 0 1,-1 1 0,1-1-1,0 1 1,-1-1 0,1 1-1,0-1 1,0 0 0,0 1-1,0 0-26,-1 3 72,-33 128 553,15-66-1758,3 1 1,-2 34 1132,17-98-855,0 6-344,3-4-4410,-1-5-2546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41.0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182 1 13062,'0'0'2068,"0"0"-470,0 0 58,0 0-687,0 0-366,-1 0-566,1-1 0,0 1 1,0 0-1,-1 0 0,1 0 0,0 0 1,-1 0-1,1 0 0,0 0 1,0 0-1,-1 0 0,1 0 0,0 1 1,-1-1-1,1 0 0,0 0 1,0 0-1,-1 0 0,1 0 0,0 0 1,0 1-1,0-1 0,-1 0 1,1 0-1,0 0 0,0 1 0,0-1 1,-1 0-1,1 0 0,0 0 1,0 1-1,0-1 0,0 0 0,0 0 1,-1 1-1,1-1 0,0 0 1,0 1-1,0-1-37,-7 14 387,1 0 1,1 0-1,0 0 1,0 1-1,-1 12-387,-5 16 387,-73 228-1633,84-270 1181,-1 4-531,-1 0 1,1 0 0,-1-1-1,0 1 1,0-1-1,-1 0 1,1 1 0,-1-1-1,0 0 1,-1 0 595,-15 7-6192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41.3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 12886,'0'0'2529,"0"0"-1155,0 0 510,0 0-561,0 0-955,0-1-341,0 1-1,0 0 1,0 0 0,-1-1-1,1 1 1,0 0 0,0 0-1,0 0 1,0-1 0,0 1-1,0 0 1,0 0 0,0-1-1,0 1 1,0 0 0,0 0 0,0-1-1,0 1 1,0 0 0,0 0-1,0 0 1,1-1 0,-1 1-1,0 0 1,0 0 0,0-1-1,0 1 1,0 0 0,0 0-1,1 0 1,-1 0 0,0-1-1,0 1 1,0 0 0,0 0-1,1 0 1,-1 0 0,0 0-1,0 0 1,1-1 0,-1 1 0,0 0-1,0 0 1,0 0 0,1 0-1,-1 0 1,0 0 0,0 0-1,1 0 1,-1 0 0,0 0-1,0 0 1,1 0 0,-1 0-27,20 9 410,-1 1 0,0 1 1,0 1-1,8 7-410,36 23 191,-1-8-116,-4-3-414,-2 3 0,32 26 339,-70-46-364,-1 1 0,0 0 0,-1 2-1,-1 0 1,-1 0 0,0 2-1,-1-1 1,-1 2 0,4 10 364,3 9-3715,11 40 3715,-5 1-5567,-13-32-2394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44.1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8 244 9556,'0'0'1828,"0"0"-1217,0 0 269,0 0 540,0 0-359,0 0-284,0 0-703,0 0 0,0 0 0,-1 0 0,1 0 0,0 0 0,0 0 0,-1 0 0,1 0 0,0 0 0,0 0 0,0 0 0,-1 0 0,1 0 1,0 0-1,0 0 0,-1 0 0,1 0 0,0 0 0,0 0 0,0 0 0,-1 0 0,1 0 0,0 0 0,0-1 0,0 1 0,0 0 0,-1 0 0,1 0 0,0 0 0,0 0 0,0-1 1,0 1-1,0 0 0,-1 0 0,1 0 0,0-1 0,0 1 0,0 0 0,0 0 0,0 0 0,0-1 0,0 1 0,0 0 0,0 0 0,0-1 0,0 1 0,0 0 0,0 0 0,0 0 1,0-1-1,0 1 0,0 0 0,0 0 0,0-1 0,0 1 0,0 0 0,0 0 0,1 0-74,39-33 127,2 1 0,2 3 0,1 2 0,1 1 0,44-16-127,-72 33-148,0 1 1,1 2-1,0 0 0,0 0 0,1 2 1,-1 0-1,1 2 0,0 0 148,-19 2 32,13 2 275,-8 2-255,-1 1 1,1 0-1,-1 0 1,0 0 0,0 1-1,-1 0 1,0 0-1,0 0 1,0 0-1,-1 1 1,1 0-1,-1 1-52,2 3 112,38 78 266,-4 3 0,-5 1 0,-3 1 0,-5 2 0,-3 1 0,-5 1 0,0 48-378,-16-128 62,-1-10-44,-1 1 1,1-1 0,1 0-1,0 1 1,0-1 0,0 0-1,1 0 1,3 5-19,-4-19-1699,-1-5 698,-2 9 558,1 0 0,-1 1-1,0-1 1,0 0 0,0 1 0,0-1 0,0 0-1,0 1 1,0-1 0,0 1 0,-1 0 0,1-1-1,-1 1 1,1 0 0,-1 0 0,0-1 443,-17-8-6889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44.5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2 164 13526,'0'0'1588,"0"0"-441,0 0 488,0 0-376,-2-2-349,3 6-811,40 57 862,-17-28 276,15 32-1237,30 79 715,-68-143-714,-1 1 1,1-1-1,0 0 0,-1 0 0,1 1 0,0-1 0,0 0 0,0 0 1,0 0-1,0 0 0,0 0 0,0 0 0,0-1 0,1 2-1,-2-2-1,1 0-1,-1 0 0,1 0 0,-1 0 0,1 0 0,-1 0 0,1 0 0,-1 0 1,1 0-1,-1 0 0,1 0 0,-1 0 0,1 0 0,-1 0 0,1 0 1,-1-1-1,0 1 0,1 0 0,-1 0 0,1 0 0,-1-1 0,0 1 1,1 0-1,-1-1 0,1 1 0,-1 0 0,0-1 2,4-3 2,-1-1 0,0 1-1,-1-1 1,1 0 0,-1 0 0,1-3-2,4-7 162,52-106-37,-26 49-161,3 1-1,3 2 1,23-28 36,-61 96 89,0 1-5855,-1 0-408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9:47.7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1 230 9620,'0'0'3127,"0"0"-2366,0 0-569,0 0 413,0 0 273,28-4 955,-17 5-1515,0 1 0,0 0 1,0 1-1,0 0 0,-1 1 0,1 0 1,0 1-319,40 12 261,-7-9-203,0-2 0,1-2-1,-1-2 1,1-1 0,7-4-58,90 3 498,31 4 135,-81-4-264,0 5 0,72 12-369,-144-13 17,0-1-1,0-1 0,0-1 0,0-1 1,0-1-1,1-1 0,-1 0 0,0-1 1,-1-2-1,1 0 0,6-3-16,21-10 1,0 2 0,1 2-1,1 2 1,0 2 0,0 2 0,1 3-1,23 1 0,179 3 383,258 2 99,-380 5-474,-33-1 8,94-7-16,37-15-70,-154 6 107,29-9-37,-52 8 17,1 3 0,0 2 0,43 0-17,463 3 70,-454 0-119,30-8 49,-29 2-10,33 4 10,-45 3-45,-1-4-1,44-10 46,-49 8-3,1 4 0,22 4 3,-2 0-23,151-4 111,0 11 0,218 36-88,-395-34-64,0-3 0,39-5 64,-61-1 19,-6-1-34,0-3 0,13-4 15,58-6 11,295-19-123,-257 30 185,60 10-73,12 0 546,-105-3-253,-53 1-285,-1-5 0,2-2-8,47-17 643,-85 12-621,0 2-1,1 2 0,10 1-21,83 1 361,10-6-361,-44 4 1554,48 4-1554,-46 2-1253,-136 5-1731,21-4 1726,-33 11-4571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4:10.8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78 0 11429,'0'0'1057,"0"0"-721,0 0 157,0 0 521,-10 7-520,8-6-485,-2 2 11,0 0 0,0 0 0,0 0-1,0 0 1,0 1 0,0 0 0,1-1 0,0 1-1,0 1 1,0-1 0,0 0 0,1 1 0,-1-1 0,1 1-1,0 0 1,1 0 0,-1-1 0,1 1 0,0 0-1,0 2-19,-5 78 2293,4 72-2293,3-91 439,0-18-312,3 0 0,2-1 0,8 32-127,41 139-496,-16-73-2171,-36-132 1485,0 1 1,-1 0 0,0 0 0,-1 8 1181,-1 0-3682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05.7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239 88 3121,'0'0'5125,"0"0"-3446,0 0-548,0 0 179,0 0-601,6-7 12,-3 4-400,25-31 78,-26 31 141,0 0-1,0 0 1,0 0 0,0-1 0,0 1 0,-1-1 0,0 1 0,1-1 0,-1 1 0,0-1 0,0-2-540,-15 8 299,-8 10-252,0 0 1,0 2-1,1 0 1,1 2-1,-16 15-47,5-5 5,17-15 3,1-1 35,1 0-1,0 0 0,0 2 1,1-1-1,0 1 0,1 1 0,-1 3-42,10-15 38,3-1-156,8-2-60,-1 1 0,-1-2 0,1 1 0,0-1 0,0 0 0,-1-1 0,5-3 178,23-8-309,-23 11 4,0 0 0,0 2 0,1-1-1,-1 1 1,1 1 0,-1 1 0,1-1 0,6 3 305,-18-2-20,0 0 1,-1 1-1,1 0 0,0-1 1,-1 1-1,1 0 0,0 0 1,-1 0-1,1 0 1,-1 0-1,1 0 0,-1 0 1,0 1-1,0-1 0,1 0 1,-1 1-1,0-1 0,0 1 1,0-1-1,0 1 0,-1 0 1,1-1-1,0 1 1,-1 0-1,1 0 0,-1-1 1,0 1-1,1 0 0,-1 0 1,0 2 19,1 8 123,0 1 1,-1 0-1,0 0 1,-2 1-124,2-6 236,-2 2-81,0 0 1,0 0-1,-1-1 0,0 1 0,-1-1 1,0 1-1,0-1 0,-1 0 0,0-1 0,-6 8-155,3-5 177,-1 0-1,0 0 1,0-1 0,-1 0-1,0-1 1,-1 0-1,-9 5-176,7-10-466,8-10-750,6-20-2375,-1 26 3571,11-42-4467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06.1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1 10309,'0'0'5330,"0"0"-4401,0 0 1328,0 0-593,-15 121-751,15-81-721,0 0-128,0-6-64,0-8-32,2-8-80,0-6-1073,0-10-1120,-2-2-1729,0-12-2353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06.5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14407,'0'0'1464,"0"0"-978,3 18 74,-2-5-423,1-1-65,0 0 1,0 0-1,1 0 0,1 0 0,0-1 0,0 1 1,1-1-1,1 0 0,2 4-72,15 18-29,21 35-65,-40-62 101,-1 1 0,0-1 0,-1 1 0,0 0 0,0-1 0,0 1 0,-1 0 0,0 0 0,0 0 0,-1 0-7,10-10-1227,-4-7 955,0-1 0,0 1 0,-1-1 0,-1-1 0,1-2 272,18-37-183,-11 27 262,-8 15 201,1-1 0,0 1 0,1 0 0,0 1 0,0-1 0,4-3-280,-10 12 52,1 0 0,-1 0 0,0 0 0,0 0 1,1 0-1,-1 0 0,0 0 0,0 0 0,0 0 1,1 0-1,-1 0 0,0 0 0,0 0 0,0 0 1,1 0-1,-1 0 0,0 1 0,0-1 0,0 0 0,1 0 1,-1 0-1,0 0 0,0 0 0,0 1 0,0-1 1,0 0-1,1 0 0,-1 0 0,0 0 0,0 1 1,0-1-1,0 0 0,0 0 0,0 0 0,0 1 1,0-1-1,0 0 0,0 0 0,0 0 0,0 1 1,0-1-1,0 0 0,0 0 0,0 1 0,0-1 1,0 0-1,0 0 0,0 1-52,0-1 10,5 19 640,-1 1-1,-1-1 0,0 15-649,5 31 944,-8-65-950,0 0 0,1 1 0,-1-1 1,0 0-1,0 1 0,0-1 0,0 0 0,0 0 0,0 0 0,0 1 0,1-1 0,-1 0 0,0 0 0,0 1 0,0-1 0,1 0 0,-1 0 0,0 0 0,0 0 0,0 1 0,1-1 0,-1 0 0,0 0 0,0 0 0,1 0 0,-1 0 0,0 0 0,0 0 0,1 0 0,-1 0 0,0 0 0,0 0 0,1 0 0,-1 0 0,0 0 0,1 0 0,-1 0 0,0 0 0,0 0 0,1 0 0,-1 0 0,0 0 0,0 0 0,1 0 0,-1-1 0,0 1 0,0 0 0,0 0 0,1 0 1,-1 0-1,0-1 0,0 1 0,0 0 0,1 0 0,-1-1 0,0 1 0,0 0 0,0 0 0,0 0 0,0-1 6,14-15-466,8-24-1234,-2-2 1,0-6 1699,2-2-2318,12-19 2318,-34 68 51,0 1-1,0 0 1,0 0 0,0 0 0,0 0 0,0-1 0,0 1 0,0 0 0,0 0-1,1 0 1,-1-1 0,0 1 0,0 0 0,0 0 0,0 0 0,0 0-1,0 0 1,1-1 0,-1 1 0,0 0 0,0 0 0,0 0 0,0 0 0,1 0-1,-1 0 1,0 0 0,0 0 0,0 0 0,1 0 0,-1 0 0,0 0-1,0 0 1,0 0 0,1 0 0,-1 0 0,0 0 0,0 0 0,0 0-1,1 0 1,-1 0 0,0 0 0,0 0 0,0 0 0,0 0 0,1 0 0,-1 0-1,0 0 1,0 0 0,0 1 0,0-1 0,1 0 0,-1 0 0,0 0-1,0 0 1,0 0 0,0 1 0,0-1-51,8 18 1254,3 38-595,-9-46-256,8 42 306,2 14 282,17 53-991,-28-116-119,0-1 0,0 1 0,0-1 0,0 1 0,1-1 0,-1 1 0,1-1 0,-1 0 0,1 0 0,0 1 0,0-1 0,1 0 119,17 10-5751,-9-8-831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06.9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254 1 8580,'0'0'2398,"0"0"-936,0 0 40,0 0-368,0 0-469,-20 0-159,-63 5 321,78-3-686,0-1-1,0 1 0,1 0 0,-1 1 0,0-1 0,1 1 0,-1 0 0,1 0 0,0 0 0,0 1 0,0-1 0,0 1 0,1 0 0,0 0 0,0 0 0,0 0 0,0 1 1,0 0-1,1-1 0,-1 4-140,-5 5 371,-2 4-119,2 1 0,0 0 0,0 0 0,2 0 0,0 1 0,2 0 0,0 0 1,1 0-1,0 1 0,2-1 0,0 1 0,2 9-252,-1-27-76,0 0 1,1 0-1,-1 0 1,0 0-1,1 0 1,-1 0-1,1 0 0,-1 0 1,1 0-1,0 0 1,0 0-1,0 0 1,0 0-1,1-1 0,-1 1 1,0 0-1,1-1 1,-1 1-1,1-1 0,-1 0 1,1 1-1,0-1 1,-1 0-1,1 0 1,0 0-1,0 0 0,0 0 1,0 0-1,2 0 76,1 0-755,-1 0 0,1 0 0,0 0 0,0-1 0,0 0 0,0 0-1,0 0 1,0-1 0,-1 1 0,1-1 0,0 0 0,4-2 755,27-17-8850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07.3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119 207 11253,'0'0'6104,"0"0"-4322,0 0-488,0 0-539,0 0-461,12 3-166,-2-1-102,9 3-108,1-1 0,1-1 0,-1 0 0,0-2 0,20-1 82,-35 0-115,0-1 0,0 1 0,0-1 1,0-1-1,0 1 0,0-1 0,0 1 0,-1-2 0,1 1 0,-1 0 0,1-1 1,2-2 114,-4 2-154,0 1 1,-1-1-1,1 0 1,-1 0-1,0-1 1,0 1-1,0 0 1,0-1-1,-1 1 1,1-1-1,-1 1 1,0-1-1,0 0 1,0 0 0,0 1-1,-1-1 1,0 0-1,0-3 154,1 2-97,-1 0 0,0 0 0,0 0-1,0 0 1,-1 0 0,0 0 0,0 1 0,0-1 0,-1 0-1,1 1 1,-1-1 0,0 1 0,0-1 0,-1 1 0,0 0-1,1 0 1,-1 0 0,0 0 0,-1 0 0,1 1-1,-1-1 1,0 1 0,0 0 0,0 0 0,0 1 0,0-1-1,0 1 1,-1 0 0,1 0 0,-1 0 0,0 1 0,1-1-1,-3 1 98,-6-3 349,-1 1-1,0 1 0,0 0 0,0 1 0,-7 1-348,16-1 254,-1 1 0,1 1-1,-1-1 1,0 1-1,1 0 1,-1 0-1,1 1 1,0 0-1,-1 0 1,1 0-1,0 0 1,0 1-1,0 0 1,-3 3-254,-3 4 312,2 1-1,-1 0 1,1 1 0,1 0 0,0 0 0,1 1-1,0 0 1,1 0 0,1 1 0,0-1 0,1 1-1,-1 4-311,0 6 197,0-1-1,2 1 1,1 0-1,1 0 1,0 0-1,2 0 1,2 3-197,-2-18 10,0 0 1,1 0-1,1 0 1,-1-1-1,1 1 1,1-1-1,0 0 1,0 1-1,0-2 0,1 1 1,4 4-11,-5-7-175,0 0-1,1 0 1,-1-1 0,1 0 0,0 1-1,0-2 1,0 1 0,1-1-1,0 0 1,-1 0 0,1 0 0,0-1-1,0 0 1,0 0 0,0 0 0,6 0 175,36 0-3845,-2-2-2574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12.4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221 108 512,'0'0'4154,"0"0"-2996,0 0-304,0 0 146,0 0-405,-7-16 3063,7 15-3305,1 0 1,-1 0-1,0 0 1,1 0-1,-1 0 0,0 0 1,1 0-1,-1 0 1,0 0-1,0 0 1,0 0-1,0 0 0,0 0 1,0 0-1,0-1 1,0 1-1,-1 0 1,1 0-1,-1 0-353,1 0 95,0 0 0,0 1 0,-1-1 0,1 0 0,-1 1 0,1-1 0,-1 1 0,1-1 0,0 1 0,-1-1 0,0 1 0,1-1 0,-1 1 0,1 0 0,-1-1 0,0 1 0,1 0 0,-1-1 0,0 1 0,1 0 0,-1 0 0,0-1 0,1 1 0,-1 0 0,0 0 0,0 0-95,-5 0 33,1 0-1,-1 0 0,0 1 0,1-1 1,-1 1-1,1 0 0,-1 1 1,1-1-1,0 1 0,-1 0 0,1 1 1,0-1-1,0 1 0,0 0 1,1 0-1,-1 1 0,1-1 0,0 1 1,0 0-1,-2 2-32,-3 3 71,0 1 0,1 1 1,0-1-1,0 1 0,1 0 0,1 1 0,0 0 0,0 0 1,1 0-1,1 1 0,0-1 0,1 1 0,0 0 1,1 0-1,0 0 0,1 0 0,1 1 0,0-1 1,2 13-72,-2-24-9,1 0 0,-1 0 1,1 1-1,0-1 0,0 0 0,0 0 1,0 0-1,0-1 0,0 1 1,0 0-1,0 0 0,1 0 1,-1-1-1,1 1 0,0-1 1,-1 1-1,1-1 0,1 1 9,1 0-45,0 1 0,1-1-1,-1 0 1,1-1 0,0 1-1,-1-1 1,1 0 0,3 1 45,4-1-101,-1 0 1,0 0-1,0-2 1,1 1 0,-1-1-1,0-1 1,5-1 100,-9 1-48,-1 0 0,1-1 0,0 0 0,-1 0 0,1-1-1,-1 0 1,0 0 0,0 0 0,0-1 0,-1 1 0,0-1 0,0-1 0,0 1 0,0-1 0,-1 0 0,0 0 0,0 0 0,-1-1 0,0 1 0,0-1 0,0 0 0,-1 1 0,0-1 0,1-6 48,-1 3-58,0 0 1,-1 0 0,0 1-1,0-1 1,-1 0 0,-1 0-1,0 0 1,0 0 0,-1 1-1,0-1 1,-1 0 0,0 1-1,0 0 1,-1 0 0,0 0-1,0 0 1,-1 0 0,-1 0 57,-3-3-201,-1 0 0,1 1 0,-2 0 1,-6-5 200,13 13-363,0 0 0,0 0 0,0 0 0,-1 0 1,1 1-1,-1-1 0,0 1 0,1 0 0,-1 1 0,0-1 1,0 1-1,0 0 0,0 0 0,-1 1 0,1-1 363,-5 3-3604,8 4-2140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12.7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8740,'0'0'1051,"0"0"627,0 0 99,0 0-384,12 24-283,39 81-142,-47-95-787,-1 0 1,0 0-1,-1 1 0,0-1 0,0 0 1,-1 1-1,0-1 0,-1 1 1,0-1-1,-2 10-181,0 15 583,3-30-506,-1-1 0,0 1 0,0 0 0,-1 0 0,1-1 0,-1 1 0,0 0 0,0-1 0,-1 1 0,0-1 0,1 1 0,-1-1 0,-1 0 0,1 0 0,-2 2-77,3-5 149,1-1-87,1-5-61,-1 0 1,1-1 0,0 1-1,1 0 1,-1 0 0,1 0-1,0 0 1,0 0 0,0 1-1,2-2-1,31-48-199,-13 23 219,-7 7-103,-5 6-113,1 1 0,1 0 0,4-4 196,-12 17-577,0 0 1,-1 0-1,1 0 1,1 1-1,-1 0 1,0 0-1,1 0 1,0 0-1,0 0 0,-1 1 1,1 0-1,1 0 1,-1 1-1,3-1 577,13 0-6867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13.0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69 11157,'0'0'2401,"0"0"-1056,0 0 704,0 0-481,0 0-1023,0 0 271,62-6 353,-20 6-641,7 0-416,4 0-112,2 0-48,-2 0-832,-8-14-1394,-12-8-1903,-13-4-1938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13.4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1 17448,'0'0'736,"0"0"625,-35 119 224,35-65-481,0 4-880,13-1 224,7-1-367,-4-4 207,-1-8-288,-2-10-64,-2-14-273,-2-12-607,5-8-449,3-4-1488,8-34 592,6-20-1985,-3-24-3762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13.7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0 8612,'0'0'4941,"0"21"-2745,-4 336 4206,5-296-6114,4 0-1,2 0 0,13 48-287,-16-97-294,0-14-116,2-20 90,4-66-544,7-43-371,-13 112 1162,0 1 0,1-1 1,1 1-1,1 0 0,5-10 73,-11 28 62,-1-1-1,0 0 1,1 1-1,-1-1 1,1 0 0,-1 1-1,1-1 1,-1 1-1,1-1 1,-1 1-1,1-1 1,0 1-1,-1 0 1,1-1-1,-1 1 1,1 0 0,0-1-1,0 1 1,-1 0-1,1 0 1,0 0-1,0-1 1,-1 1-1,1 0 1,0 0-1,-1 0 1,1 0 0,0 0-1,0 0 1,-1 1-1,1-1 1,0 0-1,0 0 1,-1 1-1,1-1 1,0 0-1,-1 1 1,1-1 0,0 0-1,-1 1 1,1-1-1,-1 1 1,1-1-1,-1 1 1,1-1-1,-1 1 1,1 0-1,-1-1 1,1 1-62,30 37-96,-24-29 418,4 6-363,0 0 0,0 0 0,-2 1 0,0 0 0,-1 0 1,0 1-1,-2 0 0,5 16 41,-8-19-1327,-1 1 0,0-1 0,-1 0 0,0 8 1327,-1-21-138,0-1 0,0 0 0,0 0 0,0 0 1,0 0-1,0 0 0,0 0 0,0 0 0,0 1 0,0-1 0,0 0 0,0 0 0,0 0 0,0 0 0,0 0 0,0 0 0,0 0 0,0 1 1,0-1-1,0 0 0,0 0 0,0 0 0,0 0 0,1 0 0,-1 0 0,0 0 0,0 0 0,0 0 0,0 1 0,0-1 0,0 0 0,0 0 1,0 0-1,0 0 0,1 0 0,-1 0 0,0 0 0,0 0 0,0 0 0,0 0 0,0 0 0,0 0 0,0 0 0,1 0 0,-1 0 0,0 0 0,0 0 1,0 0-1,0 0 0,0 0 0,0 0 0,0 0 0,1 0 138,0 0-1763,7 0-5305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4:11.1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1 276 13718,'0'0'1137,"0"0"-961,0 0 1008,0 0-687,0 0-369,146-34-128,-67 22-288,1 0-1505,-9 2-1089,-14-4-1744</inkml:trace>
  <inkml:trace contextRef="#ctx0" brushRef="#br0" timeOffset="1">521 1 12358,'0'0'656,"0"0"-336,0 0 1089,0 0-689,0 0-160,-14 119 129,10-61-33,2 2-592,0 2-64,2-3-272,0-1-1665,0-10-944,2-14-2610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14.1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134 115 624,'0'0'8826,"0"0"-5865,0 0-949,0 0 61,0 0-611,-12 6-499,5-2-798,0 0 0,0 1 0,0 0 0,1 0-1,-1 0 1,1 1 0,1 0 0,-1 0 0,1 1 0,0-1 0,0 1 0,1 0-165,-3 4 187,1-1 1,1 1-1,0 0 0,1 0 0,0 1 1,0-1-1,1 1 0,1 0 0,0 0 1,1 0-1,0 4-187,1-15-8,0 0 1,0 1-1,0-1 0,0 0 1,0 1-1,0-1 0,1 0 1,-1 1-1,1-1 0,-1 0 1,1 1-1,-1-1 0,1 0 1,0 0-1,-1 0 0,1 0 1,0 0-1,0 0 0,0 0 1,0 0-1,0 0 0,0 0 1,1 0 7,0 0-33,0 0 1,1 0 0,-1 0-1,0 0 1,1 0 0,-1-1 0,1 1-1,-1-1 1,1 0 0,-1 0-1,1 0 1,1 0 32,3-1-143,0 0-1,-1 0 1,1 0 0,0-1-1,-1 0 1,1 0-1,-1-1 1,1 0 0,3-2 143,-1-2-220,-1 0 1,0 0-1,0 0 1,0-1-1,-1 0 0,0-1 1,-1 1-1,0-1 1,0-1-1,-1 1 1,0-1-1,0 0 1,1-8 219,-1 6-98,-1-1 1,-1 0-1,-1 0 0,1 0 1,-2 0-1,0 0 1,-1 0-1,0-1 1,-1 1-1,0 0 1,-1-4 97,1 15-89,0-1 1,1 0 0,-1 0-1,0 0 1,-1 1 0,1-1-1,0 0 1,-1 1 0,1-1 0,-1 1-1,0 0 1,0-1 0,0 1-1,0 0 1,0 0 0,0 0-1,-1 1 1,1-1 0,0 0 0,-3 0 88,0 0-643,-1 0 0,0 0 0,0 0 0,1 1 0,-1 0 0,0 0 0,0 0 0,0 1 0,-4 0 643,-31 0-6296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16.9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37 369 2257,'0'0'2369,"0"0"-1238,0 0-125,0 0 144,0 0 45,-3 1-128,0 0-1,0 0 1,0 0-1,0-1 1,0 1 0,-1-1-1,1 0 1,0 0-1,-2 0-1066,3-60 323,1 20 28,2-29-351,0 56 12,1 0-1,0 1 1,1-1-1,0 0 1,1 1 0,0-1-1,3-3-11,-3 9 13,23-46-69,-25 49 62,1 1 1,-1-1 0,1 1-1,0-1 1,0 1-1,0 0 1,0 0 0,1 0-1,-1 0 1,1 1 0,2-2-7,-5 4 5,0 0 1,0-1 0,0 2 0,0-1-1,0 0 1,0 0 0,0 0 0,0 0 0,0 1-1,0-1 1,0 0 0,0 1 0,0-1-1,0 1 1,0-1 0,0 1 0,0-1 0,-1 1-1,1 0 1,0-1 0,0 1 0,-1 0-1,1 0 1,-1 0 0,1-1 0,0 1 0,-1 0-1,1 0 1,-1 0 0,0 0 0,1 0-1,-1 0 1,0 1-6,2 1-20,4 7 21,-1 1-1,-1 0 1,0 0-1,0 0 0,-1 0 1,0 0-1,-1 0 0,0 3 0,1 21 385,-2 37-385,-1-71 15,0 2 15,0-1-12,0-1-1,0 1 0,0-1 1,0 0-1,0 1 0,0-1 0,0 1 1,-1-1-1,1 1 0,-1-1 0,1 0 1,-1 1-1,1-1 0,-1 1-17,-4-27-306,5 10 95,1 1 1,0-1-1,1 1 1,1-1-1,3-10 211,-4 17-17,1 0-1,0 1 0,0 0 0,1 0 0,0 0 0,1 0 0,-1 0 1,1 1-1,0 0 0,1 0 0,3-3 18,-9 8 44,1 1 0,0-1 0,-1 1 0,1-1 0,-1 1-1,1 0 1,0-1 0,-1 1 0,1-1 0,-1 1 0,1 0 0,0 0 0,0 0 0,-1-1 0,1 1 0,0 0 0,-1 0-1,1 0 1,0 0 0,0 0 0,-1 0 0,1 0 0,0 0 0,0 0 0,-1 1 0,1-1 0,0 0 0,0 1-44,0 0 54,1 0 0,-1 0 0,1 0 0,-1 0 1,0 0-1,0 1 0,1-1 0,-1 1 0,0-1 0,0 1 1,0 1-55,17 42 599,-12-16-689,-1 0 0,-2 0 0,0 1 0,-2-1 0,-2 16 90,0-13-2413,3-31-999,5-1-1868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17.3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133 34 11957,'0'0'918,"0"0"189,0 0 582,0 0-344,0 0-609,0 0 8,-16 23 484,-50 74-100,56-83-765,2 0 0,0 1 0,0 0-1,1 0-362,5-8 108,0-1 0,0 1 0,1 0 0,0 0 0,0 0 0,1 0 0,-1 5-108,2-11-27,-1 0 1,0 1 0,1-1 0,-1 0 0,1 1-1,-1-1 1,1 0 0,0 0 0,-1 0 0,1 1-1,0-1 1,0 0 0,0 0 0,0 0 0,0 0-1,0 0 1,0-1 0,0 1 0,0 0 0,0 0 0,0-1-1,1 1 1,-1-1 0,0 1 0,0-1 0,1 1-1,-1-1 1,1 0 0,-1 1 0,0-1 0,1 0-1,-1 0 1,0 0 0,1 0 26,4 0-167,0 0 0,-1 0 0,1 0-1,0-1 1,-1 0 0,1 0 0,-1 0 0,4-2 167,-4 1-163,-1-1-1,1 1 1,-1-1-1,1 0 1,-1-1 0,0 1-1,0-1 1,0 0 0,-1 0-1,1 0 1,-1 0 0,0-1-1,-1 1 1,1-1-1,-1 1 1,1-1 0,-1 0-1,-1 0 1,1 0 0,-1-1-1,1-1 164,1-10-327,-1 1 1,0-1-1,-1 1 0,0-1 0,-2 0 0,-1-6 327,2 20-43,0-1-1,-1 1 1,0 0 0,0-1-1,0 1 1,0 0 0,0 0-1,0-1 1,-1 1 0,0 0-1,0 0 1,0 0 0,0 1-1,0-1 1,-2-2 43,-2 0-586,0 1 1,0 0-1,0 0 0,-1 0 0,1 0 0,-7-1 586,5 0-3625,6-1-3256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17.6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97 7780,'108'-82'1982,"-106"80"-1848,0 1 0,0-1 0,0 1 0,0 0 0,0-1 0,0 1 0,1 1 0,-1-1 0,1 0 0,-1 0 0,0 1 0,1-1 0,-1 1 0,1 0 0,-1 0 0,3 0-134,-3 1 132,-1-1 0,1 1 0,-1 0 0,1-1 0,-1 1 1,1 0-1,-1 0 0,0 0 0,0 0 0,1 0 0,-1 0 1,0 0-1,0 1 0,0 0-132,4 3 480,1 2-146,0 0 0,0 1 0,-1 0 0,0 0 0,0 1 0,-1-1-1,0 1 1,0 0 0,-1 0 0,0 0 0,-1 1 0,0-1 0,0 3-334,0 8 195,0-1-1,-1 1 1,-1 0 0,-1 0-1,-3 18-194,3-34 21,0 1-1,0-1 1,-1 0-1,0 1 1,0-1-1,0 0 0,0 0 1,-1 1-21,2-4 41,0 1-1,0 0 1,0-1 0,0 1 0,-1-1 0,1 1-1,0-1 1,-1 0 0,1 0 0,-1 1-1,1-1 1,-1 0 0,0 0 0,1 0 0,-1-1-1,0 1 1,0 0 0,0-1 0,0 1-1,-1-1-40,3 0 192,0-4-66,1-5-103,0 0 0,1 0 0,0 0 0,1 0-1,0 0 1,0 1 0,1-1 0,0 1 0,0 0 0,1 0 0,0 1 0,1-1 0,5-5-23,7-8 9,1 0 0,1 1-1,1 2 1,1 0-9,29-19 96,-47 34-316,1 1 0,0-1 0,-1 1 1,1 0-1,0 1 0,0-1 0,0 1 1,0 0-1,0 0 0,5 0 220,-10 1-131,1 0 0,0 0-1,-1 0 1,1 0 0,-1 0 0,1 0 0,0 1-1,-1-1 1,1 0 0,0 0 0,-1 0 0,1 0 0,-1 1-1,1-1 1,-1 0 0,1 1 0,-1-1 0,1 0-1,-1 1 1,1-1 0,-1 1 0,1-1 0,-1 1 131,4 17-3212,-3 20-2290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18.2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1 498 1681,'0'0'7742,"0"-20"-6096,0 10-1609,-1-5 79,2 0-1,-1 0 0,2 1 0,0-1 0,1 0 0,0 1 0,1 0 0,1 0 0,1-1-115,20-43-21,2 2 1,19-24 20,5 3 2663,-51 77-2559,-1 0-1,0 0 1,0 0-1,0 0 1,0-1-1,0 1 1,1 0-1,-1 0 1,0 0-1,0 0 1,0 0-1,0 0 1,0 0-1,1 0 1,-1 0-1,0 0 1,0 0-1,0 0 1,0 0-1,1 0 1,-1 0-1,0 0 1,0 0-1,0 0 1,0 0-1,0 0 1,1 0-1,-1 0 1,0 1-1,0-1 1,0 0-1,0 0 1,0 0-1,1 0 1,-1 0-1,0 0 1,0 0-1,0 1 1,0-1-1,0 0 1,0 0-1,0 0 1,0 0-1,0 0 1,0 1-1,1-1-103,6 13 943,4 15-1289,-11-28 508,11 31-54,-1 0-1,-1 0 1,-2 1-1,-1 0 1,-2 0 0,0 27-108,-4-59-254,0 0 139,2-18-189,2-4 165,1 2-1,1-1 1,1 1-1,0-1 1,2 2 0,0-1-1,1 2 1,1-1-1,1 1 1,1 1-1,13-15 140,-25 31 45,-1 0 0,1 0 0,0 0-1,-1 1 1,1-1 0,0 0 0,0 1-1,-1-1 1,1 0 0,0 1 0,0-1-1,0 1 1,0-1 0,0 1 0,0 0-1,0-1 1,0 1 0,0 0 0,0 0-1,0-1 1,0 1 0,0 0 0,0 0 0,1 0-45,-1 1 45,0 1 0,0-1 0,0 0 1,0 0-1,0 0 0,0 1 0,-1-1 0,1 1 1,0-1-1,-1 0 0,1 1 0,-1-1 1,1 1-1,-1-1 0,0 1 0,0 0-45,5 24 266,-1 1 0,-2 0 0,-1 0 0,-1 0-1,-2 6-265,1 20-37,1-51-185,0-23-226,-1-5 98,2-1-1,0 1 1,2 0-1,1 0 1,0 0 0,2 1-1,1-1 1,2 1 0,6-14 350,-3 23 501,-11 16-462,-1 0 1,0-1-1,0 1 0,1 0 1,-1 0-1,0 0 0,0 0 1,1 0-1,-1 0 0,0 0 1,0 0-1,1 0 0,-1 0 0,0 0 1,0 0-1,1 0 0,-1 0 1,0 0-1,1 0 0,-1 0 1,0 1-1,0-1 0,1 0 1,-1 0-1,0 0 0,0 0 1,0 0-1,1 1 0,-1-1 0,0 0 1,0 0-1,0 0 0,1 1 1,-1-1-1,0 0 0,0 1-39,11 33 2500,-8-18-2829,5 10 541,27 86 322,-30-99-695,0 0 0,1-1 0,1 1 0,0-2 0,1 1-1,0-1 1,3 3 161,-10-13-395,0 1 0,0-1 0,1 0 0,-1 1 0,1-1 0,-1 0 0,1 0 0,0 0 0,-1 0 0,1 0 0,0-1 0,0 1 0,-1 0 0,1-1 0,0 0 0,0 1 0,0-1 0,0 0 395,11 1-5141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18.9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244 833 7892,'0'0'4503,"0"0"-3073,0 0 315,0 0 10,0 0-706,-10-8-574,6 4-376,-24-17 157,26 21-228,1-1-1,0 1 1,-1-1-1,1 1 1,-1-1 0,1 1-1,-1 0 1,1 0-1,-1 0 1,1 0-1,-1 0 1,1 0 0,-1 0-1,1 0 1,-1 1-1,1-1 1,-1 1-1,1-1 1,0 1 0,-1-1-1,1 1 1,0 0-1,-1-1 1,1 1 0,0 0-1,-1 1-27,-16 14 292,2 2 0,0-1 0,1 2 0,0 0 0,2 1 0,0 0 0,2 1 0,0 0 0,1 1 0,1 1 0,1 2-292,5-14-44,1 1 0,1-1-1,0 0 1,0 1 0,1 3 44,0-15-43,1 1 0,-1 0 1,0 0-1,1 0 0,-1-1 0,0 1 1,1 0-1,-1 0 0,1-1 0,-1 1 1,1-1-1,0 1 0,-1 0 1,1-1-1,-1 1 0,1-1 0,0 1 1,0-1-1,-1 1 0,1-1 0,0 0 1,0 1-1,0-1 0,-1 0 0,1 0 1,0 0-1,0 1 0,0-1 0,0 0 1,0 0-1,-1 0 0,1 0 1,0 0-1,0-1 0,0 1 0,0 0 1,-1 0-1,1 0 0,0-1 0,0 1 43,38-12-1043,-24 3 437,-1-1 1,-1 0 0,1-2 0,-2 1 0,1-1 0,-2-1 0,2-2 605,40-40 477,-52 54 979,-1 1-63,0 0-243,0 0-137,0 1-990,0 5 210,0 1 0,0 0 0,0-1 0,1 1 0,0 0 0,1-1 0,0 4-233,-1-8 0,0 0-1,0 0 1,1 0-1,-1 0 1,0-1-1,0 1 0,1-1 1,-1 1-1,1-1 1,0 1-1,-1-1 1,1 0-1,0 1 1,0-1-1,0 0 1,0 0-1,0-1 1,0 1-1,0 0 1,0-1-1,0 1 1,0-1-1,0 0 1,0 1-1,2-1 1,5 0-30,0 0-1,0 0 1,0-1-1,0 0 1,-1 0-1,1-1 1,0 0-1,-1-1 1,1 0-1,-1 0 0,0-1 1,0 0-1,0 0 1,0-1-1,5-4 31,8-8-133,-1 0 0,-1 0 0,-1-2 0,13-17 133,-13 12-123,-1-1 0,-1 0 0,-1-1 0,-1-1 0,-1 0-1,-2-1 1,-1 0 0,-1-1 0,-1 0 0,-1 0 0,-1-12 123,6-54-622,-5-1 1,-5-79 621,-2 166-1,1-23 76,0 12 134,-1-1 0,-1 0 0,-2-4-209,3 20 41,-1 1 0,0 0-1,0-1 1,0 1-1,-1 0 1,1-1 0,-1 1-1,0 0 1,0 0 0,-1 0-1,1 1 1,-1-1 0,0 1-1,0-1 1,0 1 0,-2-2-41,4 4 26,0 0 1,0 0 0,0 0 0,0 0 0,0 1 0,-1-1 0,1 0 0,0 1 0,0-1 0,0 1 0,-1-1 0,1 1-1,0 0 1,-1-1 0,1 1 0,0 0 0,-1 0 0,1 0 0,0 0 0,-1 0 0,1 0 0,0 1 0,-1-1 0,1 0-1,0 1 1,0-1 0,-1 0 0,1 1 0,0 0 0,0-1 0,0 1 0,0 0 0,0 0 0,0-1 0,0 1-1,0 0 1,0 0 0,0 0 0,0 0 0,0 0 0,0 0 0,1 1 0,-1-1-27,-3 7 17,0 0 0,0 0 0,1 0 0,0 0 0,0 1 0,1 0-17,-6 32 160,2 1-1,2-1 1,1 1 0,2 0-1,4 20-159,-2 9 192,-2-18-110,7 193 562,-3-201-540,3 0 0,1 0 0,3 0-1,5 14-103,-10-43-547,1-1-1,0 0 0,1 0 0,9 13 548,-14-24-220,0 0 0,1 0-1,0 0 1,0-1-1,0 1 1,0-1-1,1 0 1,-1 0 0,1 0-1,0 0 1,-1-1-1,1 1 1,1-1 0,-1 0-1,0 0 1,0-1-1,1 1 1,-1-1-1,1 0 221,9 0-4895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00.1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15 1361,'0'0'2286,"0"0"-1037,0 0-68,0 0-180,0 0-422,0 0-107,0-6 770,0-2 10837,1 124-10481,13 96-1598,-8-164 116,2 17 144,7 27-260,-10-81-881,-3-16-2688,0-19-1839,-2-5-1371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00.8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57 8788,'0'0'1561,"0"0"221,0 0 32,0 0-147,0 0-389,0-3-224,0-9-296,0 9 8,0 3-203,0 0-57,0 4 191,10 41 100,-3 0 1,-1 1 0,-2 24-798,-3 140 348,-3-93-155,3-116-264,0-1 0,0 0 0,0 1 0,0-1 0,0 0-1,0 1 1,0-1 0,0 0 0,0 0 0,0 0-1,0 0 1,0 0 0,0 0 0,0 0 0,0 0 0,0 0-1,0 0 1,0-1 0,0 1 0,0 0 0,0-1-1,0 1 1,0-1 0,0 1 0,0-1 71,13-11-214,-1-1 0,0 0 1,-1-1-1,-1 0 0,0-1 0,1-3 214,6-7-347,-13 16 317,2-2-137,-4 11 301,-1 7 310,-2 5-342,2 0-1,0 0 1,0 0-1,1 0 1,0-1-1,1 0 0,1 1 1,0-1-1,0-1 1,4 6-102,-6-11 9,0-1 0,0 0 0,1 0 1,-1 0-1,1 0 0,0-1 1,0 1-1,0-1 0,0 0 0,1 0 1,-1-1-1,1 1 0,0-1 0,-1 0 1,1 0-1,0-1 0,0 0 0,0 1 1,1-2-1,-1 1 0,0 0 0,0-1 1,0 0-1,1 0 0,1-1-9,-4 0 1,0 1 0,0-1 0,0 0 0,0 0 0,0 0 0,0 0 0,0 0 0,-1-1 0,1 1 0,0-1 0,-1 0 0,1 1-1,-1-1 1,0-1 0,0 1 0,1-1-1,2-3 1,-2 1 0,1-1 0,-1 1 0,1-1 0,-1 0 0,-1 0 0,2-6-1,2-8 1,-1-1-1,-1 0 1,-1 0-1,0-11 0,2-61-17,-4 1 0,-6-37 17,4 112-20,0 1 1,-2-1 0,0 1 0,-1-1 0,-2-5 19,5 21-55,1 0 0,0 0 0,-1 1 0,1-1 0,-1 0 0,1 0 0,-1 1 0,1-1 0,-1 0 0,1 1 0,-1-1 0,0 1 0,1-1 0,-1 0 0,0 1 0,0-1 1,1 1-1,-1 0 0,0-1 0,0 1 0,0 0 0,1-1 0,-1 1 0,-1 0 55,1 0-300,1 0 0,-1 0 0,0 0 1,0 0-1,1 0 0,-1 1 0,0-1 0,0 0 0,1 0 1,-1 1-1,0-1 0,1 0 0,-1 1 0,1-1 0,-1 0 1,0 1-1,1-1 0,-1 1 0,1-1 0,-1 1 300,-8 13-6528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01.1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82 608,'0'0'15447,"0"0"-14726,0 0 1440,0 0-785,0 0-992,0 0-336,31-14-15,-2 14 223,7 0-176,-1 0-160,0-4-128,1-4-961,-7-6-2080,-3-4-785,-4-6-6179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01.4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0 14231,'0'0'3089,"0"0"-1696,0 0 912,0 0-1537,0 0-752,0 0-16,-3 4 0,15 26 160,-1 14-160,-7 16 0,-4 15-288,0 19-1089,0 4-3841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4:11.5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64 8004,'0'0'2750,"0"0"-1805,0 0 250,0 0 0,4-8-715,14-26-501,-17 32 11,0 1-1,0-1 1,0 1-1,0 0 1,0-1 0,0 1-1,0 0 1,1 0-1,-1 0 1,0 0 0,1 0-1,-1 0 1,1 0-1,-1 0 1,1 1 0,0-1-1,-1 0 1,1 1-1,-1 0 1,1-1-1,0 1 1,0 0 0,-1 0-1,1 0 1,0 0-1,-1 0 1,1 0 0,0 0-1,-1 1 1,1-1-1,0 0 1,0 1 10,2 1 49,0 0 0,-1 0 1,1 0-1,-1 0 0,1 1 0,-1-1 0,0 1 1,0 0-1,0 0 0,-1 0 0,1 0-49,22 31-60,-12-16 360,0 0 1,2 0-1,0-1 0,2 0-300,-11-12-354,-1-1 0,1 1 1,0-1-1,0-1 0,0 1 0,5 1 354,-6-3-709,0-1 1,-1 1-1,1-1 0,0 0 0,0 0 1,0-1-1,0 1 0,0-1 0,5-1 709,0 0-5346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01.8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 13126,'0'0'3522,"0"0"-2914,0 0 1425,0 0-913,0 0-976,0 0-144,4-2 0,16 2-224,9 0 224,6 2-96,5 2-1280,4 0-1122,-4-4-2144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02.1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18440,'0'0'1169,"0"0"-833,0 0 785,0 0-913,0 0 128,146 28-336,-84-28-192,0 0-224,-2 0-945,-3 0-1360,-10 0-1473,-12 0-5379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02.4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 1 12454,'0'0'2817,"0"0"-1416,0 0 71,0 0-146,0 0-741,-2 2-303,0 1-193,0 0-1,1 0 1,-1 0-1,1 0 1,0 1-1,0-1 1,0 0-1,1 1 1,-1-1-1,1 1 1,0-1-1,0 0 1,0 1-1,0-1 1,0 1-1,1-1-88,9 61 951,-10-63-946,14 62-338,21 115 1143,-29-119-4952,-3 0-4668,-3-57-111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02.8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23 11669,'0'0'2818,"0"0"-1762,0 0 305,0 0-230,0 0-1023,-1 1 0,1 0-1,-1 0 1,1 0 0,-1 0 0,1 0 0,0 0 0,-1 0-1,1 0 1,0 0 0,0 0 0,0 0 0,0 0 0,0 0 0,0 0-1,0 0 1,0 0 0,0 0 0,0 0-108,2 12 442,0-1 1,0 1 0,1 0-1,1 0-442,9 47 802,-9 32 35,-4 40-837,-1-37-1310,11-112-220,-4 10 1188,22-33-812,-3 4-517,-1-1 0,11-26 1671,-25 40 296,-9 17 4813,-1 38-4807,2-1-1,1 0 1,6 21-302,-7-41 13,0 0 0,1 0 0,1-1 0,0 1 0,0-1 1,1 0-1,0 0 0,0 0 0,2-1 0,-1 0 0,1 0 0,3 3-13,-8-10-21,0 0 0,1 0 0,-1 0 0,1 0 0,-1 0 0,1 0 0,0-1-1,0 1 1,-1-1 0,1 0 0,0 0 0,0 0 0,0 0 0,1-1 0,-1 1 0,0-1 0,0 0 0,0 1 0,0-1-1,2-1 22,-1 0-18,1 0 0,-1 0 0,0-1 0,-1 1 0,1-1 0,0 0 0,0 0 0,-1-1 0,1 1 0,-1-1 0,0 0 0,0 0 0,3-3 18,3-5-20,1-1 1,-2 0 0,0-1-1,0 0 1,-1-1 0,-1 1-1,0-1 1,-1-1 19,3-15 70,-1 0 0,-2-1 0,0 1 0,-3-1 0,0 0 0,-2 0 0,-1 0 0,-3-6-70,3 28 0,0 0-1,-1 0 1,-1 0-1,0 0 0,0 0 1,-4-7 0,6 12-295,-1 0-1,0 1 1,0-1 0,-1 0 0,1 1 0,-1-1 0,0 1-1,0 0 1,0 0 0,0 0 0,0 1 0,-1-1-1,1 1 1,-1-1 0,-2 0 295,-14-2-4538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03.1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86 2897,'0'0'14567,"0"0"-13398,0 0 927,0 0-1007,0 0-785,0 0-224,62-22 128,-11 12-64,4 0-288,3-2 112,-7 2-624,-9 0-561,-11 4-1280,-13 2-256,-14 2-1617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03.4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 0 11221,'0'0'6819,"0"0"-5954,0 0 527,0 0-591,0 0-801,0 0 160,-9 138-64,9-81-16,0 9-80,0 4-112,0 2-1361,-6-5-1776,-1-7-2018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08.2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10 11573,'0'0'1614,"0"0"-248,0 0 379,0 0-339,0 0-347,4-10 260,-2 10 1690,35 80-2728,-3 1 0,-4 2 0,-4 0 0,-3 2 1,0 22-282,-14-18-1482,-9-50-7102,0-39 2589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08.9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3 162 10965,'0'0'2006,"0"0"-565,0 0 434,0 0-338,0 0-534,0-2 1003,0 9-1515,-1 61 774,0-13-796,1-1 0,3 0 0,2 1 0,11 40-469,-10-69-8,2 0 0,0-1 0,9 18 8,-16-42-39,-1 0 0,0 0 0,1 0 1,-1 0-1,1 0 0,-1-1 0,1 1 1,0 0-1,-1 0 0,1 0 1,0-1-1,-1 1 0,1 0 0,0-1 1,0 1-1,0 0 0,-1-1 1,1 1-1,0-1 0,0 1 0,0-1 1,0 0-1,0 1 0,0-1 1,0 0-1,0 0 0,0 0 0,0 0 1,0 0-1,0 0 0,0 0 0,0 0 1,0 0-1,0 0 0,0 0 1,0-1-1,0 1 0,0 0 0,0-1 1,1 0 38,1-1-88,0 0 1,1 0 0,-1-1 0,0 1-1,0-1 1,0 0 0,-1 0-1,1 0 1,1-2 87,4-7-56,115-168-2462,-123 180 2534,0 0 0,0-1 1,0 1-1,0 0 1,0 0-1,0 0 1,1 0-1,-1 0 0,0 0 1,0 0-1,0 0 1,0 0-1,0 0 1,0 0-1,0 0 0,0 0 1,0 0-1,0-1 1,1 1-1,-1 0 1,0 0-1,0 0 0,0 0 1,0 0-1,0 0 1,0 0-1,0 0 1,0 0-1,0 0 0,1 0 1,-1 0-1,0 0 1,0 0-1,0 1 0,0-1 1,0 0-1,0 0 1,0 0-1,0 0 1,0 0-1,1 0 0,-1 0 1,0 0-1,0 0 1,0 0-1,0 0 1,0 0-1,0 0 0,0 0 1,0 1-1,0-1 1,0 0-1,0 0 1,0 0-1,0 0 0,0 0 1,0 0-1,0 0 1,0 0-17,5 12 479,5 26-108,-6-19 93,1-2-317,-1-1 0,2 1 0,0-1 0,1-1 0,1 0 0,9 14-147,-14-25-2,0 1 1,0-1-1,1 0 0,-1-1 1,1 1-1,0 0 1,0-1-1,0 0 0,1 0 1,-1 0-1,1-1 1,0 0-1,-1 0 0,1 0 1,0 0-1,0-1 1,0 1-1,1-1 0,-1 0 1,0-1-1,0 0 1,1 1-1,-1-2 0,3 1 2,-2-2-8,-1 1 0,0-1 0,1 0-1,-1 0 1,0 0 0,0-1 0,-1 0-1,1 0 1,0 0 0,-1-1-1,0 1 1,0-1 0,0 0 0,0 0-1,-1-1 1,1 1 0,0-3 8,11-15-70,-1 0 1,-1-1-1,-1-2 70,-1 1-30,-2 0 1,-1 0-1,0-1 0,-2 0 1,-1 0-1,-1-1 0,0-20 30,-1-25-29,-3 0-1,-5-14 30,5 78 50,-1-1-1,0 1 1,0 0-1,0 0 1,-1-1-1,-1 1 1,1 1 0,-3-6-50,4 10-41,-1-1 0,0 0 0,1 1 0,-1 0 0,0-1 0,0 1 0,0 0 0,-1 0 0,1 0 0,0 0 0,-1 1 0,0-1 0,1 0 0,-1 1 0,0 0 0,1 0 0,-1 0 0,0 0 0,0 0 0,0 1 0,-1-1 41,-5-2-2983,3 0-2484,6 3 4819,-3-2-6886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09.3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 10085,'0'0'4340,"0"0"-1885,0 0-70,0 0-696,0 0-908,0 21 612,0 22-405,-1-12-755,1 0 0,2 0 0,0 0 0,3 0 0,0 0-233,-3-24 96,-1-4-2198,-1-2-4950,0-21 337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09.6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17384,'0'0'1120,"0"0"-351,0 0-225,0 0-544,0 0-128,117 65-1441,-72-51-832,1-2-224,-2 0-1761,-2-6-3650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4:11.8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311 1 8644,'0'0'3137,"0"0"-2672,0 0 815,0 0-143,0 0-417,0 0-672,-104 95 352,79-59 337,-6 2-97,0 0-304,-2-2-96,2-6-240,7-4-32,6-5 0,7-9-560,9-6-945,2-6-1056,9 0-3426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10.0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186 1 13798,'0'0'1913,"0"0"584,0 0-728,0 0-622,0 0-642,-17 12-92,2-1-307,-5 3 13,0 1 1,1 1 0,1 1 0,0 1-1,-2 3-119,18-18 6,1-1-1,-1 0 0,1 0 0,0 1 0,-1-1 0,1 1 1,0-1-1,0 1 0,1 0 0,-1-1 0,0 1 0,1 0 1,0 0-1,-1 0-5,1-2-16,1 1 1,-1-1-1,0 0 0,0 1 1,1-1-1,-1 0 0,0 1 1,1-1-1,0 0 1,-1 1-1,1-1 0,0 0 1,-1 0-1,1 0 0,0 1 1,0-1-1,0 0 1,0 0-1,0-1 0,0 1 1,1 0-1,-1 0 0,0 0 1,0-1-1,0 1 1,1 0-1,-1-1 16,34 13-325,-25-10 271,1 1 0,-1 0 0,0 0 0,0 1 0,0 0 0,-1 1-1,0 0 1,3 3 54,-10-7 13,-1 1 0,1-1 0,-1 0-1,1 1 1,-1-1 0,0 0 0,0 1 0,0 0 0,0-1-1,-1 1 1,1 0 0,-1-1 0,1 1 0,-1 0-1,0-1 1,0 1 0,0 0 0,-1 0 0,1-1-1,0 1 1,-1 0-13,-1 3 32,1 0 0,-1 0 0,0 0 1,0-1-1,-1 1 0,1-1 0,-1 0 0,-4 5-32,-4 5-3,-1-1 0,-1-1 0,-3 4 3,10-12-137,1-1-1,-1 1 0,0-1 0,0 0 0,0 0 1,0-1-1,-1 0 0,1 0 0,-6 1 138,11-4-195,0 1-1,0-1 1,0 1-1,0-1 1,0 0-1,0 0 1,-1 0-1,1 0 0,0 0 1,0 0-1,0 0 1,0 0-1,0 0 1,0 0-1,0 0 1,0-1-1,0 1 1,0 0-1,0-1 1,0 1-1,0-1 1,0 1-1,0-1 0,0 0 1,0 1-1,0-1 1,1 0-1,-1 0 1,0 1-1,0-1 1,1 0 195,-12-33-6067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20.3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111 1 9861,'0'0'2571,"0"0"-1557,0 0 352,0 0 128,0 0-608,0 0-361,0 0-506,0 0-1,0 0 0,0 0 1,0 0-1,0 1 0,0-1 0,0 0 1,0 0-1,0 0 0,0 0 1,0 0-1,0 1 0,0-1 0,-1 0 1,1 0-1,0 0 0,0 0 1,0 0-1,0 1 0,0-1 0,0 0 1,0 0-1,0 0 0,-1 0 1,1 0-1,0 0 0,0 0 0,0 0 1,0 1-1,0-1 0,-1 0 0,1 0 1,0 0-1,0 0 0,0 0 1,0 0-1,0 0 0,-1 0 0,1 0 1,0 0-1,0 0 0,0 0 1,0 0-1,-1 0 0,1 0 0,0 0 1,0 0-1,0 0 0,0-1 1,0 1-1,-1 0 0,1 0 0,0 0 1,0 0-1,0 0 0,0 0 1,0 0-1,0 0 0,-1 0 0,1-1 1,0 1-1,0 0 0,0 0 1,0 0-1,0 0 0,0 0 0,0-1 1,0 1-19,-12 23 602,0 0 0,2 1 0,1 0 0,1 1 1,-1 8-603,-6 34 809,-2 26-809,10-25 487,3 0 0,3 39-487,1-82 99,2 10-56,0-1 0,3 0 1,1 0-1,1-1 0,2 0 1,1 0-1,14 31-43,22 36-23,51 78 23,13 30-139,-103-193-149,4 8-1,0 0 0,12 15 289,-19-32-533,-1-1 0,1 0-1,0 0 1,1 0 0,-1-1 0,1 1-1,0-1 1,0 0 0,0-1 0,1 1-1,-1-1 1,1 0 0,2 1 533,20 1-7265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22.5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 10181,'0'0'1816,"0"0"-794,0 0 374,0 0 306,0 0-464,0 0-515,0 0-624,-1 0 0,1 0 1,0 0-1,0 0 1,0 0-1,-1 0 0,1 1 1,0-1-1,0 0 1,0 0-1,0 0 0,-1 0 1,1 0-1,0 1 1,0-1-1,0 0 0,0 0 1,0 0-1,-1 0 1,1 1-1,0-1 0,0 0 1,0 0-1,0 0 1,0 1-1,0-1 0,0 0 1,0 0-1,0 1 1,0-1-1,0 0 0,0 0 1,0 0-1,0 1 1,0-1-100,12 9 173,0 0 0,1 0 1,13 6-174,34 23 187,-45-26-210,2 0 22,-1 1-1,-1 0 1,0 1 0,-1 1-1,0 1 1,-1 0 0,-1 0-1,0 1 1,0 4 1,-1 3-1,-2 0 1,0 1-1,-2 0 0,1 9 1,-7-31 3,23 63 68,-19-55-55,0 1 0,-1-1-1,0 1 1,-1 0 0,0 1 0,-1-1-1,0 3-15,12 548 971,-14-277-522,-1-271-372,-1 1 0,-1-1 0,0 0 0,-1 1 0,-1-2-1,-3 7-76,2-3 60,0 0 0,1 0 0,1 0 0,0 10-60,-9 34 643,13-62-643,0 0 54,0 0-145,0 0 21,0 0-172,0-9-2917,0-8-2003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34.6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28 5410,'0'0'2097,"0"0"-1504,0 0-436,0 0 214,0 0 115,0 0 130,8 20 774,6 31 978,-11-38-2044,0 1-1,1-1 0,1 0 0,0 0 1,4 7-324,-7-17 21,0 0 1,-1 0 0,1 0 0,1-1 0,-1 1 0,0-1-1,0 1 1,1-1 0,0 0 0,-1 0 0,1 0 0,0 0-1,0-1 1,0 1 0,0-1 0,0 1 0,0-1 0,1 0-1,-1-1 1,0 1 0,0 0 0,1-1 0,-1 0-1,3 0-21,4 0 18,0-1 0,0-1 0,-1 1-1,1-2 1,-1 1 0,1-1-1,-1-1 1,0 0 0,3-1-18,19-12 103,-1-1-1,0-1-102,7-5 30,-11 7-22,2-1 50,0 1 0,0 1-1,2 1 1,0 2 0,0 1 0,1 1-58,-27 10 54,0 0 0,1 0 0,-1 0 1,0 1-1,0 0 0,0 0 0,0 0 0,0 0 0,0 0 0,1 1 0,-1 0 0,0 0 0,0 0 0,0 0 0,-1 1 1,1-1-1,0 1 0,0 0 0,-1 0 0,2 2-54,4 3 166,-1 1 1,0 0-1,-1 1 0,0-1 1,-1 1-1,1 1 1,-1-1-167,50 91 1071,-38-65-828,1-2 0,2 0 0,8 8-243,-26-37 18,0-1 0,0 1-1,1-1 1,-1 0-1,1 0 1,0 0 0,0 0-1,0-1 1,0 0 0,0 1-1,0-1 1,1-1-1,-1 1 1,1-1 0,-1 0-1,1 0 1,1 0-18,1 0 20,0-1 0,0 0-1,0-1 1,0 0 0,0 0 0,0 0 0,-1-1-1,1 0 1,0 0 0,-1-1 0,4-1-20,63-34-136,48-33 136,36-20-209,-127 75 182,1 2 0,1 2 0,0 0-1,9 0 28,-35 11 18,-1-1 0,1 1-1,0 0 1,0 1-1,0 0 1,4 0-18,-8 0 10,0 0-1,1 0 1,-1 1 0,0 0 0,0-1 0,0 1 0,0 0 0,0 0-1,-1 0 1,1 0 0,0 0 0,0 0 0,-1 0 0,1 1 0,0-1-1,-1 1 1,0-1 0,2 2-10,3 6 84,20 24 373,1-1 1,5 3-458,-20-24 121,-1-1 1,1 0-1,1-1 1,0 0-1,0-1 1,1 0-1,9 3-121,12 2 46,0-1 1,1-2-1,1-1 0,-1-2 1,1-1-1,6-2-46,78 3-39,27-6 39,-101-1-26,74-5-162,111-20 188,-160 16-12,2 1 29,1 4 0,0 3 0,7 4-17,-72-2-15,0 0-1,-1 0 0,1 2 1,0-1-1,5 3 16,-11-4 18,0 1 0,-1-1 0,1 1 0,0 0 0,-1 0 0,0 0 0,1 1 0,-1-1 0,0 1 0,0 0 0,0 0 0,-1 0 0,1 0-1,1 3-17,-3-6 18,0 1-1,0-1 0,0 1 1,1-1-1,-1 0 1,0 0-1,0 1 0,0-1 1,1 0-1,-1 0 0,0 0 1,0 0-1,0 0 0,1-1 1,-1 1-18,7 0 4,16-3-21,-1 0 0,1-1 0,-1-2 0,0 0 0,0-2 0,21-10 17,19-4-66,25-8 39,1 5 0,2 3 0,0 5 1,1 3-1,0 5 0,36 2 27,73 15 603,-137-5-599,0-4 0,0-2-1,34-7-3,191-39-399,-31 5-157,-185 32 578,2 5 0,-1 2 0,1 4 0,17 4-22,-1 7 586,91 7-521,632 18-447,-787-33 410,49 2 121,1-3 0,26-6-149,-97 4-369,16-2 1239,-14 5-7278,-8-1-1297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40.7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425 13 3874,'0'0'1320,"0"0"-909,0 0 131,0 0 215,0 0-234,0 0-282,0 0-121,-6-1 146,-19-4 479,24 4 4520,0-2-2491,1 3-2764,0 0 0,-1 0 0,1-1 0,0 1 0,0 0 0,0 0 0,-1 0 0,1 0 0,0-1 0,0 1-1,-1 0 1,1 0 0,0 0 0,0 0 0,-1 0 0,1 0 0,0 0 0,-1 0 0,1 0 0,0 0 0,0 0 0,-1 0 0,1 0 0,0 0 0,-1 0 0,1 0 0,0 0 0,0 0 0,-1 0 0,1 0-1,0 0 1,0 0 0,-1 1 0,1-1 0,0 0 0,0 0 0,0 0 0,-1 0 0,1 1 0,0-1 0,0 0 0,-1 0-10,-9 10 180,0-1 1,1 1-1,0 1 1,0 0-1,1 0 1,0 2-181,-22 27 462,-86 92 902,36-42 300,-12 23-1664,95-126-8225,-3 11 7693,0 0 0,1 0 0,-1 0 1,0 0-1,1-1 0,0 1 0,-1 0 0,1 0 0,0 0 1,0 0-1,0 0 0,1-1 532,17-13-6262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41.1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474 7 6531,'0'0'1339,"0"0"-338,0 0 535,0 0-330,0 0-507,0 0-595,0 0-1,0-1 0,0 1 1,0 0-1,0-1 0,0 1 1,-1 0-1,1 0 0,0-1 1,0 1-1,0 0 1,-1 0-1,1-1 0,0 1 1,0 0-1,0 0 0,-1-1 1,1 1-1,0 0 0,0 0 1,-1 0-1,1 0 0,0-1 1,-1 1-1,1 0 0,0 0 1,-1 0-1,1 0 0,0 0 1,-1 0-1,1 0 1,0 0-1,0 0 0,-1 0 1,1 0-1,0 0 0,-1 0 1,1 0-1,0 0 0,-1 0 1,1 0-1,0 1 0,-1-1 1,1 0-1,0 0 0,-1 0-103,-10 10 368,0 0 0,1 1-1,-1 0 1,2 0-1,-3 4-367,-18 22 710,-99 96 1364,102-109-1929,0-1-1,-2-1 1,0-1-1,-4 0-144,30-19-95,0 0 0,-1 0 1,1-1-1,-1 1 0,1-1 0,-1 0 0,0 0 0,0 0 0,1 0 1,-1-1-1,0 1 0,-1-1 95,4 0-190,-1-1 1,0 1-1,1 0 0,-1-1 1,1 1-1,0-1 0,-1 1 1,1-1-1,-1 0 0,1 0 1,0 0-1,0 0 1,-1 0-1,1 0 0,0 0 1,0 0-1,0 0 0,0 0 1,0 0-1,0-1 1,0 1-1,1 0 0,-1-1 1,0 1-1,1-1 0,-1 1 1,1-1-1,0 1 0,-1-2 190,-7-40-5722,2-11-4184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41.4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 11669,'0'0'1452,"0"0"-401,0 0 571,0 0-157,0 0-542,0-2-285,7 3-279,3 5-117,0 1-1,0 0 1,0 1-1,-1 0 1,0 1-1,-1-1 1,0 2-1,7 9-241,-3-4 149,194 237 150,-205-251-376,4 6-788,0-1 0,1 0 0,-1 0 0,1 0 0,0-1-1,1 0 1,-1 0 0,7 2 865,7-1-4380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41.8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42 11733,'0'0'2610,"0"0"-2594,0 0 1776,0 0-271,0 0-849,0 0-560,82-36 81,-49 36-193,4-2-64,3 2-193,0 0-1423,-2-2-1042,-12 0-2864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42.1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 14407,'0'0'1616,"0"0"-1584,0 0 1761,0 0-912,0 0-417,0 0-176,133 4-288,-82-4-464,0 0-1089,2 0-1088,-7-12-3026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43.1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307 16 9973,'0'0'1187,"0"0"301,0 0 417,0 0-101,0 0-377,0 0-221,1 0-1127,-1-1 0,0 1 1,0-1-1,0 0 0,1 1 0,-1-1 1,0 1-1,0-1 0,0 0 0,0 1 0,0-1 1,0 0-1,0 1 0,0-1 0,0 1 0,0-1 1,-1 0-1,1 1 0,0-1 0,0 1 1,-1-1-1,1 1 0,0-1 0,-1 1 0,1-1 1,0 0-80,-26 3 64,1 1 0,0 1 1,0 1-1,0 1 0,-21 9-64,-43 10 143,88-21-154,0-1 1,0 1-1,0 0 0,1 0 1,-1 0-1,1 0 0,0 0 1,1 0-1,-1 0 1,0 0 10,1 2-41,1 106-2,1-40 287,-3 0 1,-5 5-245,2-54 28,-1-1 1,-1 1 0,-2-1 0,0 0 0,-9 17-29,17-38 27,-1-1 0,1 1 0,-1-1 0,1 1 1,0-1-1,-1 1 0,1-1 0,0 0 0,-1 1 0,1-1 0,0 0 1,-1 1-1,1-1 0,0 0 0,0 0 0,-1 0 0,1 1 1,0-1-1,0 0 0,-1 0 0,1 0 0,0 0 0,0-1 1,-1 1-1,1 0 0,0 0 0,0 0 0,-1-1-27,5 2 59,79 9 151,-42-4-827,-1-2-1,12-1 618,-22-2-1014,-18-1-428,1 1-1,-1-2 0,0 0 1,6-1 1442,2-6-5139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4:12.1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138 0 9508,'0'0'4354,"0"0"-3777,0 0 783,0 0 657,0 0-1473,0 0-544,2 76 0,7-20 225,0 6-161,-1-9 64,1 1-80,0-6-96,0-4-385,0 0-559,0-5-865,-5-5-1040,-4-12-2546</inkml:trace>
  <inkml:trace contextRef="#ctx0" brushRef="#br0" timeOffset="1">0 319 11589,'0'0'2449,"0"0"-1968,0 0 431,0 0-224,0 0-383,127-34-305,-68 24-545,-3 0-1087,-3 0-1586,-11-4-2817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43.6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4882,'0'0'6579,"0"0"-4404,0 0-745,0 0 312,0 0-280,0 0-870,0 0-101,0 3-67,0 92 979,5-1 1,14 82-1404,-12-163-2402,2-16-1711,7-21-1202,1-15-1277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44.1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2 4306,'0'0'8070,"0"0"-5260,0 0-1343,0 0 40,0 0-594,-2 10-300,-4 43 39,3 0 0,1 1-1,3-1 1,4 22-652,-4-75-43,-1-1 0,0 1 0,0 0 0,0-1 0,1 1 0,-1 0 0,0 0 0,0-1 0,1 1 0,-1 0 0,0 0 0,1-1 0,-1 1 0,0 0 0,1 0 0,-1 0 0,0 0 0,1-1-1,-1 1 1,0 0 0,1 0 0,-1 0 0,0 0 0,1 0 0,-1 0 0,1 0 0,-1 0 0,0 0 0,1 0 0,-1 0 0,0 0 0,1 0 0,-1 1 0,0-1 0,1 0 0,-1 0 0,0 0 0,1 0 0,-1 1 0,0-1 0,1 0 0,-1 0 0,0 1 0,1-1 0,-1 0 0,0 0 0,0 1 0,0-1 0,1 0 0,-1 1 0,0-1 0,0 0 0,0 1 0,0-1 0,0 0 0,1 1 0,-1-1 0,0 0 0,0 1 0,0-1 0,0 1 0,0-1 0,0 0 43,18-31-2456,-17 29 2289,24-41-1613,-24 42 1946,-1 1 76,0 3 468,2 8-219,-1-1 0,1 0 0,0 0 0,1 0 0,1 0 0,-1 0 0,2 1-491,-3-8 13,-1 0-1,1 0 0,0 0 0,0 0 1,0-1-1,1 1 0,-1-1 1,0 1-1,1-1 0,0 0 1,-1 0-1,1 0 0,0-1 0,0 1 1,0 0-1,0-1 0,1 0 1,-1 0-1,0 0 0,0 0 1,1-1-1,-1 1 0,0-1 1,3 0-14,0 1-43,0-1 0,0 0 0,0-1 0,-1 0 0,1 0-1,0 0 1,0 0 0,-1-1 0,1 0 0,-1 0 0,1-1-1,-1 1 1,0-1 0,0-1 0,0 1 0,1-1 44,0-2-59,-1 0 1,1 1-1,-1-2 1,0 1-1,-1-1 0,0 1 1,0-1-1,0 0 1,-1-1-1,0 1 1,0-1 58,4-18 92,0 0-1,-2-1 1,-2 0 0,0 1-1,-1-1 1,-2-16-92,0 35 139,0-16 412,0 24-551,0-1-1,0 1 0,0-1 1,0 1-1,0-1 0,0 1 1,0-1-1,0 1 1,0-1-1,0 1 0,-1-1 1,1 1-1,0-1 1,0 1-1,-1-1 0,1 1 1,0-1-1,0 1 0,-1 0 1,1-1-1,-1 1 1,1 0-1,0-1 0,-1 1 1,1 0-1,-1-1 0,1 1 1,-1 0-1,1 0 1,0 0-1,-1-1 0,1 1 1,-1 0 0,0 0-180,1 1 0,-1-1-1,1 1 1,-1-1 0,1 0 0,-1 1 0,1-1 0,-1 1 0,1-1 0,-1 1 0,1 0 0,0-1 0,-1 1-1,1-1 1,0 1 0,0 0 0,-1-1 0,1 1 0,0-1 0,0 1 0,0 0 180,-1 1-698,-6 20-3997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44.4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10405,'0'0'2849,"0"0"-1824,0 0 959,0 0-383,0 0-945,0 0 497,11 0-321,-6 22 161,1 8-177,-1 8 1,2 2-625,-1 0-112,1-5-80,2-1-240,2-4-1,-2-4-943,-1-10-1809,1-16-2930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44.8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10197,'0'0'4084,"0"0"-2734,0 0-160,0 0 43,0 0-657,-1 8 96,9 57 3117,4 8-3789,4 37 421,-15-97-722,2 19-56,4-19-4462,-7-12 4632,1-1 0,-1 0 0,0 0 0,0 0 1,0 0-1,0 0 0,1 0 0,-1 0 0,0 0 0,0 0 0,0 0 1,0 0-1,1 0 0,-1 0 0,0 0 0,0 0 0,0 0 0,0 0 1,1 0-1,-1 0 0,0 0 0,0 0 0,0 0 0,0 0 0,1 0 0,-1 0 1,0 0-1,0 0 0,0 0 0,0 0 0,1-1 0,-1 1 0,0 0 1,0 0-1,0 0 0,0 0 0,0 0 0,0 0 0,0-1 0,1 1 1,-1 0-1,0 0 0,0 0 0,0 0 0,0-1 0,0 1 0,0 0 0,0 0 187,3-17-7688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45.1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 12118,'0'0'2806,"0"0"-816,0 0-159,0 0-727,0 0-392,2 18 198,4 19-502,1 0 1,2-1-1,4 7-408,-4-13 222,9 20-708,-12-44-3934,-6-5 4379,1-1 1,0 1-1,-1-1 1,1 1-1,-1-1 1,1 1-1,-1-1 0,0 1 1,1 0-1,-1-1 1,1 1-1,-1 0 0,0-1 1,0 1-1,1 0 1,-1 0-1,0-1 1,0 1-1,0 0 0,0 0 1,0 0 40,1 4 258,0 1 1,0-1-1,1 1 1,-1-1-1,1 0 1,0 0-1,1 0 1,-1 0 0,1 0-1,0-1 1,0 1-1,3 2-258,-4-5-2,0 0-1,1 0 0,-1 0 1,0-1-1,1 1 1,-1-1-1,1 1 1,-1-1-1,1 0 1,0 0-1,0 0 1,-1-1-1,1 1 1,0-1-1,0 1 0,0-1 1,0 0-1,0 0 1,-1 0-1,1 0 1,0-1-1,0 1 1,0-1-1,0 0 1,0 0 2,4-2-57,0 0 1,-1 0-1,1-1 1,-1 1-1,0-2 1,0 1 0,0 0-1,-1-1 1,0 0-1,0-1 1,0 1 0,0-1-1,0-1 57,7-10-150,-1 0 0,-1-1 0,0-1 0,0-1 150,-4 0 305,0 1 1,0 0-1,-2-1 1,-1 0-1,0 0 0,-1 0 1,-2-1-1,-1-17-305,1 37-17,0 0 0,0 0 0,0 1 0,0-1 0,-1 0 0,1 0 0,0 0 0,-1 1 0,1-1 0,-1 0 0,1 0 0,-1 1 0,1-1 0,-1 0-1,1 1 1,-1-1 0,0 1 0,1-1 0,-1 0 0,0 1 0,0 0 0,1-1 0,-1 1 0,0-1 0,0 1 0,0 0 0,0 0 0,1-1 0,-1 1 0,0 0-1,0 0 1,0 0 0,0 0 17,0 0-204,0 0 0,0 0 1,-1 0-1,1 0 0,0 0 0,0 0 0,0 0 0,0 1 0,-1-1 0,1 0 0,0 1 0,0-1 0,0 1 1,0 0-1,0-1 0,-1 1 204,-13 21-4018,-3 8-1571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45.5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15367,'0'0'1214,"0"0"-43,0 0 168,0 0-704,17 18-509,48 59-198,-63-74 60,0 0 1,-1-1-1,1 1 1,0 0-1,-1 0 0,1 0 1,-1 0-1,0 0 1,0 0-1,0 0 1,-1 0-1,1 1 1,-1-1-1,1 0 1,-1 0-1,0 1 1,0-1-1,-1 0 0,1 2 12,-2 6-50,2-7 50,0-1-1,-1 1 0,1-1 1,-1 1-1,0-1 0,0 0 1,0 0-1,-1 0 0,1 1 1,-1-1-1,0 0 0,0-1 1,0 1-1,0 0 1,-37 33 435,17-18 516,22-18-650,0 0 65,0 0-105,30 0 308,16 1-1034,37 6 465,4 8-7819,-56-8-246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46.7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3906,'0'0'3169,"0"0"-1608,0 0 197,0 0-211,0 0-346,0 0-475,0 0 74,0 0-200,9 14 1180,20 71-233,-20-53-1409,2-1 0,1-1 0,2 1 0,1-1-138,51 88 54,-65-118-69,0 1 0,0 0 0,0-1 0,0 1 0,0 0 0,0-1 0,0 1 0,0-1 0,1 0 0,-1 1 0,0-1 0,0 0 0,0 0 0,0 0 0,0 0 0,1 0 0,-1 0 0,0 0 0,0 0 0,0 0 0,0 0 0,1-1 0,-1 1 0,0 0 0,0-1 0,0 1 0,0-1 0,0 1 0,0-1 0,0 0 15,32-18 183,36-35-599,-40 30-3679,-25 18 413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47.3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8 9668,'0'0'3490,"0"0"-2818,0 0 1201,0 0 0,0 0-560,0 0-1089,-2-8 528,2 8-272,0 0-208,0 0-208,0 0-128,6 8-64,14 4-1104,2-4-1457,3-6-2066,-1-2-5793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47.6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0 10485,'0'0'5618,"0"0"-5602,0 0 1313,0 0 512,0 0-1169,0 0-544,-8 0 0,14 0 16,5 0-144,5 0 0,1 4-1328,6 2-1233,3-6-2290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48.0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9 10165,'0'0'3236,"0"0"-1641,0 0 395,0 0 105,0 0-969,-9-8 301,11 47-728,3 1 0,1-1 0,1-1 1,7 18-700,11 56-420,-23-98-115,5 25-179,-6-37 299,-1 0 1,1 0-1,0 0 0,-1 0 1,1 0-1,0 0 1,0 0-1,0-1 0,0 1 1,1 0-1,-1 0 0,0-1 1,1 1-1,0 0 415,7-1-6245,0-2-4067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4:12.6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183 0 11317,'0'0'2759,"0"0"-1905,0 0 23,-11 19 137,-31 63-592,37-72-405,1 0 0,0 0 0,1 0 0,0 1 0,1 0 0,-1 10-17,-6 20 36,1-20-2,-1 0-1,0-1 1,-2-1-1,-1 0 1,0 0 0,-1-1-1,-10 10-33,23-28-59,0 0-1,1 1 1,-1-1-1,0 0 1,0 1-1,0-1 1,1 0-1,-1 1 1,0-1-1,1 0 1,-1 0-1,0 1 1,0-1-1,1 0 1,-1 0-1,1 0 1,-1 1-1,0-1 1,1 0-1,-1 0 1,0 0-1,1 0 1,-1 0-1,0 0 1,1 0-1,-1 0 1,1 0-1,-1 0 1,0 0-1,1 0 1,-1 0-1,1 0 1,-1 0-1,0 0 1,1 0-1,-1-1 60,25 2 228,-22-1-360,263 2 393,-265-2-215,-1 0 36,0 0 65,0-2-55,1 0 0,-1 0-1,1 0 1,-1 0 0,0 0 0,0 0 0,0 0 0,0 0-1,0 0 1,-1 0 0,1-2-92,-1-8 217,-1-8-53,-1 1 0,-1 0 0,0-1 0,-2 2 0,0-1 1,-1 0-1,-4-5-164,-8-27 28,5 7-58,8 23-194,-1 1 0,-1 0 0,-8-15 224,16 35-62,1 1 0,-1-1 0,0 0-1,0 0 1,-1 0 0,1 1 0,0-1 0,0 0 0,0 0-1,0 0 1,0 0 0,0 1 0,0-1 0,0 0 0,0 0-1,0 0 1,0 0 0,0 0 0,0 1 0,-1-1-1,1 0 1,0 0 0,0 0 0,0 0 0,0 0 0,0 0-1,-1 1 1,1-1 0,0 0 0,0 0 0,0 0 0,0 0-1,-1 0 1,1 0 0,0 0 0,0 0 0,0 0-1,0 0 1,-1 0 0,1 0 0,0 0 0,0 0 0,0 0-1,-1 0 1,1 0 0,0 0 0,0 0 0,0 0 0,0 0-1,-1 0 1,1-1 0,0 1 0,0 0 0,0 0-1,0 0 1,0 0 0,-1 0 0,1 0 0,0-1 0,0 1-1,0 0 1,0 0 0,0 0 0,0 0 0,0 0 0,0-1-1,0 1 1,-1 0 0,1 0 62,-3 16-2107,3-15 1733,-5 30-5557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48.4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29 13558,'0'0'3191,"0"0"-2167,0 0 505,0 0-328,0 0-857,0 5-149,1 5 68,0 1 1,0-1-1,1 0 1,0 1 0,1-1-1,0 0 1,2 2-264,12 48 665,-13-23-351,-1 0-1,-2 29-313,-2-49-75,1-17 45,0 1-1,0-1 1,0 0-1,0 1 1,0-1 0,0 0-1,0 0 1,1 1-1,-1-1 1,0 0-1,0 1 1,0-1-1,0 0 1,0 0-1,0 1 1,0-1-1,1 0 1,-1 0-1,0 1 1,0-1-1,0 0 1,1 0-1,-1 0 1,0 1-1,0-1 1,0 0-1,1 0 1,-1 0 0,0 0-1,0 0 1,1 0-1,-1 1 1,0-1-1,1 0 1,-1 0-1,0 0 1,0 0-1,1 0 1,-1 0-1,0 0 1,1 0-1,-1 0 1,0 0-1,0 0 1,1 0-1,-1 0 1,0-1-1,0 1 1,1 0-1,-1 0 1,0 0 0,1 0 30,14-10-1011,-10 2 615,0 1 1,-1-1 0,0 1 0,3-7 395,-4 7-59,0 0 1,0 0 0,1 0 0,0 1 0,1-1 0,0 1-1,0 1 1,1-2 58,-6 7 392,0 0 193,0 18 106,0-7-525,1 1 0,0-1 1,0 0-1,1 0 0,1 0 1,-1 0-1,2 0 1,0 0-1,0-1 0,4 7-166,-6-13-21,1 0-1,0 0 1,-1 0 0,1-1-1,0 1 1,1-1-1,-1 0 1,1 1 0,-1-1-1,1-1 1,0 1-1,0-1 1,0 1 0,0-1-1,1 0 1,-1-1-1,0 1 1,1-1 0,-1 0-1,1 0 1,0 0-1,-1-1 1,1 1 0,0-1-1,0 0 1,3-1 21,-3 0-14,0 0 1,0-1-1,0 1 0,0-1 1,0 0-1,-1-1 0,1 1 1,-1-1-1,0 0 1,0 0-1,0 0 0,0 0 1,0-1-1,-1 1 0,1-1 1,-1 0-1,0 0 0,0-1 1,-1 1-1,3-5 14,3-5 6,-2-1-1,1 0 0,-2 0 1,0-1-1,0 0 1,-1-1-6,2-28-52,-1 0 1,-2-1-1,-3-38 52,0 52-53,0 32 22,0-1 1,-1 1-1,1 0 1,0-1 0,0 1-1,0 0 1,-1 0-1,1 0 1,0-1 0,0 1-1,-1 0 1,1 0-1,0 0 1,-1 0 0,1-1-1,0 1 1,-1 0-1,1 0 1,0 0 0,-1 0-1,1 0 1,0 0-1,-1 0 1,1 0 0,0 0-1,-1 0 1,1 0-1,0 0 1,0 0 0,-1 0-1,1 0 1,0 0-1,-1 0 1,1 1 0,0-1-1,-1 0 1,1 0-1,0 0 1,0 0 0,-1 1-1,1-1 1,0 0-1,0 0 1,-1 1 0,1-1-1,0 0 31,-17 11-1429,8 1-631,0 0 0,1 1 1,0 0-1,-5 10 2060,-10 26-8529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48.9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147 0 6371,'0'0'6430,"0"0"-3888,0 0-360,0 0-23,0 0-692,1 5-877,42 299 978,-44-309-8345,-1-3 3444,0 3 3408,0-1 0,-1 0 0,0 1 0,1-1 0,-2 1 0,1 0-1,0 0 1,-5-4-75,5 5 369,0 1 0,0 0-1,-1 0 1,1 1 0,-1-1 0,1 1-1,-1-1 1,0 1 0,0 0-1,0 1-368,2 0 139,1 1-1,-1-1 0,1 1 0,-1 0 0,1 0 1,-1 0-1,1 0 0,-1 0 0,0 0 0,1 0 0,-1 1 1,1-1-1,-1 0 0,1 1 0,-1-1 0,1 1 0,0 0 1,-1 0-1,1-1 0,0 1 0,-1 0 0,1 0 0,0 0 1,0 0-1,0 0 0,0 0 0,0 1 0,0-1 1,-1 1-139,-7 9 168,1 1 0,0 1 0,0-1 0,1 1 0,1 1 0,0-1 0,1 1 0,0 0 0,1 0 0,1 1 0,0-1 0,1 1 1,1-1-1,0 1 0,1 0 0,0 0-168,0-14-32,1 1 1,-1 0-1,1-1 0,0 1 1,-1 0-1,1-1 1,0 1-1,0-1 1,0 1-1,0-1 0,0 0 1,0 1-1,0-1 1,1 0-1,-1 0 1,0 0-1,1 0 1,-1 0-1,1 0 0,-1 0 1,1 0-1,0 0 1,-1-1-1,1 1 1,0-1-1,-1 1 0,1-1 1,0 0-1,-1 0 1,1 1-1,0-1 1,0-1-1,-1 1 0,2 0 32,4 0-425,0 0-1,0 0 0,0-1 0,0 0 1,0-1-1,0 1 0,0-1 0,4-2 426,-4 0-996,0 0 0,-1 0 0,0 0 0,0-1-1,3-2 997,31-33-8510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49.4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16904,'0'0'2302,"0"0"-1499,0 0 347,0 0-515,6 0-347,15 0-189,0 0 0,-1 2 0,1 0 1,0 1-1,6 3-99,-21-4 9,1 0 1,-1 0-1,-1 0 1,1 1-1,0 0 1,0 0-1,-1 0 1,0 1-1,0 0 1,0 0-1,0 0 1,0 0-1,-1 1 1,0 0-1,0 0 1,0 0-1,-1 0 1,1 1-1,-1 0 1,1 3-10,7 21 151,-2 0 1,-1 1 0,-1 0-1,-1 1 1,-2 0-1,-1 3-151,1 73 1274,-4 16-1274,-1-40 402,2-58-384,0-19-13,-1 0 0,1 0 0,-1 0 0,-1 0 0,1 0 0,-1 0 0,-1 1-5,0-6-55,0 0 0,-1 1 1,1-1-1,0 0 0,-1 0 0,0 0 0,1-1 0,-1 1 0,0-1 0,0 1 0,0-1 0,0 0 0,0 0 0,-3 0 55,-2 2-373,-67 23-4081,62-22 2524,-18 6-5417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53.3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611 9 11317,'0'0'1753,"0"0"-867,0 0 562,0 0 276,0 0-705,0 0-304,0 0-277,1 0-402,-1 0 1,0-1 0,0 1 0,0 0 0,0 0 0,0-1-1,0 1 1,0 0 0,0 0 0,0-1 0,0 1 0,0 0 0,0 0-1,0-1 1,0 1 0,0 0 0,0 0 0,0-1 0,0 1-1,0 0 1,0 0 0,0 0 0,0-1 0,-1 1 0,1 0 0,0 0-1,0 0 1,0-1 0,0 1 0,-1 0 0,1 0 0,0 0-1,0 0 1,0-1 0,-1 1 0,1 0 0,0 0-37,-24 3 165,1 0-1,0 2 1,0 1 0,0 0 0,1 2 0,-16 8-165,4-3 139,-30 13 255,33-13-84,-1 0 0,-33 7-310,65-19-10,-1 0 0,0 1 0,1-1 0,-1 0-1,1 1 1,0-1 0,-1 1 0,1-1 0,0 0 0,0 1-1,0-1 1,0 1 0,0-1 0,0 1 0,1-1 0,-1 1 10,0 4-11,6 197-23,-1 34 358,-7-173-119,-2-1-1,-11 47-204,-70 261 471,-1 2-65,75-283-334,3 1 0,4-1 1,5 13-73,0-89 4,1-1 0,1 0 0,0 0 1,1 0-1,0-1 0,1 1 0,0-1 1,1 0-1,1 0 0,6 10-4,-7-15 35,0 1 0,1-1 0,-1 0 0,1 0 0,0-1 0,1 0 1,0 0-1,0 0 0,3 0-35,22 12 134,28 12-134,-19-11-90,-40-18-77,0 0-1,1 0 1,-1 0-1,1 0 1,-1 0-1,1-1 1,-1 1-1,1-1 1,0 0-1,-1 1 1,1-1-1,-1-1 1,1 1-1,0 0 1,-1-1-1,1 1 0,-1-1 1,1 0-1,-1 1 1,1-1-1,-1 0 1,0-1-1,1 1 1,-1 0-1,0-1 1,0 1-1,0-1 1,0 0-1,1-1 168,17-31-4442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54.0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 27 13430,'0'0'3348,"0"0"-2286,0 0 75,0 0 450,0 0-869,-7-5-590,-21-15-147,30 18 22,9 3 226,12 3 113,-9 1-281,0-1 1,0-1 0,1 0-1,-1-1 1,1-1 0,-1 0-1,4 0-61,13-2-250,-1-1-1,28-5 251,-58 7-7,0 0-1,0 0 0,0 0 1,0 0-1,0 0 1,0 0-1,0 0 0,1 0 1,-1 0-1,0 0 1,0 0-1,0 0 0,0 0 1,0 0-1,0 0 0,0 0 1,0 0-1,1 0 1,-1 0-1,0 0 0,0 0 1,0 0-1,0 0 1,0 0-1,0 0 0,0 0 1,0 0-1,0 0 0,0 0 1,1 1-1,-1-1 1,0 0-1,0 0 0,0 0 1,0 0-1,0 0 1,0 0-1,0 0 0,0 0 1,0 0-1,0 1 0,0-1 1,0 0-1,0 0 1,0 0-1,0 0 0,0 0 1,0 0-1,0 0 1,0 1-1,0-1 0,0 0 1,0 0-1,0 0 0,0 0 1,0 0-1,0 0 1,0 0-1,0 0 8,-6 11-45,-14 14 349,17-21-292,-81 90 527,42-50-373,3 2 1,-7 13-167,45-57 4,-1 0 0,1 0 1,0 0-1,-1 0 0,1 0 0,0 0 0,0 0 1,0 0-1,1 0 0,-1 0 0,1 1 0,-1-1 0,1 0 1,-1 1-1,1-1 0,0 0 0,0 1 0,1-1 1,-1 0-5,1 1-3,0 0 1,1 0 0,0 0 0,-1 0 0,1 0-1,0-1 1,0 1 0,1-1 0,-1 1 0,0-1 0,1 0-1,2 2 3,-3-2-108,10 7 168,0 1 0,0-2-1,7 4-59,12 0-1744,-29-12 1296,0 1 0,1-1 0,-1 0 0,0 0 0,0 0 0,0 0 0,0 0 0,0-1 0,0 1 0,0-1 0,0 1 1,0-1-1,1 0 448,5-8-4357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54.3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 13830,'0'0'2626,"0"0"-1906,0 0 1521,0 0-592,0 0-1649,0 0-80,38-4 80,-3 4 240,3-2-48,4 2-192,0-2-608,0 2-1297,-2 0-1505,-3 0-1904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54.7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14311,'0'0'2417,"0"0"-689,0 0 289,0 0-1040,0 0-817,0 0 160,0 48 112,0-10 257,0 0-289,0 6 32,0 0-384,2-3-96,2 3-320,1 2-817,-3-2-832,-2-4-3649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55.0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20 12838,'0'0'3898,"0"0"-2474,0 0 140,0 0 175,0 0-1729,0 0 0,0 0 1,0 0-1,1-1 0,-1 1 0,0 0 0,0 0 0,0 0 1,0 0-1,0 0 0,0 0 0,0 0 0,0 0 0,1 0 0,-1-1 1,0 1-1,0 0 0,0 0 0,0 0 0,0 0 0,0 0 1,0 0-1,0-1 0,0 1 0,0 0 0,0 0 0,0 0 0,0 0 1,0 0-1,0-1 0,0 1 0,0 0 0,0 0 0,0 0 1,0 0-1,0 0 0,0 0 0,0-1 0,0 1 0,0 0 0,0 0 1,-1 0-1,1 0 0,0 0 0,0 0 0,0 0 0,0-1 1,0 1-1,0 0 0,0 0 0,0 0 0,-1 0 0,1 0 0,0 0 1,0 0-1,0 0 0,0 0 0,0 0 0,0 0 0,-1 0 1,1 0-1,0 0 0,0 0 0,0 0 0,0 0 0,0 0 0,-1 0-10,70-2-1936,51-8 1936,-119 10-1,-1-1 0,1 1 1,-1 0-1,1 0 1,0 0-1,-1-1 0,1 1 1,0 0-1,-1 0 1,1 0-1,0 0 1,-1 0-1,1 1 0,0-1 1,-1 0-1,1 0 1,0 0-1,-1 0 0,1 1 1,-1-1-1,1 0 1,0 1-1,-1-1 0,1 0 1,-1 1-1,1-1 1,-1 1-1,1-1 0,-1 1 1,1-1-1,-1 1 1,0-1-1,1 1 1,-1 0 0,-5 24 257,-1-9-42,0-1 1,-1-1-1,-1 0 0,-1 0 1,0 0-1,-9 10-215,-15 15 762,-21 17-762,27-29 231,1 1 1,1 2-1,-6 10-231,30-39-5,1 0 0,0 0-1,-1 0 1,1 0 0,0 0 0,0 0 0,-1 0-1,1 0 1,0 0 0,0 0 0,0 0 0,0 0-1,1 0 1,-1-1 0,0 1 0,0 0 0,0 0-1,1 0 1,-1 0 0,0 0 0,1 0 0,-1 0-1,1 0 1,-1-1 0,1 1 0,0 0 0,-1 0 0,1-1-1,0 1 1,0 0 5,26 21 46,-21-17-59,18 16-66,19 13-648,-13-18-2984,-30-16 2924,2 1-168,-1-3-4346,-1-8 515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55.3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 15319,'0'0'1745,"0"0"80,0 0 240,0 0-1329,0 0-688,0 0 0,75-2 480,-33 4-400,2 2-16,1 0 16,-3 4-256,-2-2-592,-1 2-657,-1-4-1792,-5-2-2065,-6-2-6820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55.7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0 8436,'0'0'4124,"0"0"-2643,0 0 312,0 0 26,0 0-938,0 0-148,0 0-28,0 0 31,-2 0 137,2 0-6062,0 0-1807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4:12.9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0 106 12310,'0'0'397,"0"0"366,10-17-253,30-51-380,-23 50 216,-17 17-323,0 1 0,1 0 1,-1 0-1,1 0 0,-1-1 0,1 1 0,-1 0 1,1 0-1,-1 0 0,1 0 0,-1 0 0,1 0 1,-1 0-1,1 0 0,0 0 0,-1 0 0,1 0 1,-1 0-1,1 0 0,-1 1 0,1-1 0,-1 0 1,0 0-1,1 1-23,0 0 70,1 0 1,-1 1 0,1-1 0,-1 1-1,0-1 1,0 1 0,0 0 0,0-1-1,0 1 1,0 0 0,-1 0 0,1 0-71,1 2-15,12 23 398,1-1 0,2-1 0,1 0 0,0-1 0,2-1 0,13 11-383,-21-23-65,-1-2-1,2 0 0,-1 0 1,1-1-1,0-1 1,7 3 65,-8-5-481,-1-1 1,1 0-1,0-1 1,0 0-1,0-1 1,0-1-1,0 0 1,8 0 480,-19-1-344,1 0 0,0 0 0,0 0 0,-1 0 0,1-1 0,0 1 0,-1-1 0,1 1-1,0-1 1,-1 1 0,1-1 0,-1 0 0,1 0 0,-1 0 0,1 0 0,-1 0 0,0 0 0,1 0 0,-1 0 0,0-1 344,15-20-7027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56.3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 63 7780,'0'0'2302,"0"0"-589,0 0 221,0 0-461,0 0-809,-1-10-74,0-30 101,1 39-646,0 1 1,1-1 0,-1 0-1,0 1 1,0-1 0,1 1-1,-1-1 1,0 0 0,1 1 0,-1-1-1,1 1 1,-1-1 0,1 1-1,-1-1 1,1 1 0,-1 0-1,1-1 1,-1 1 0,1 0 0,-1-1-1,1 1 1,0 0 0,-1 0-1,1-1 1,0 1 0,-1 0-1,1 0 1,0 0 0,-1 0 0,1 0-1,0 0 1,-1 0 0,1 0-1,0 0 1,-1 0 0,1 0-1,-1 1 1,1-1 0,0 0 0,-1 0-1,1 1-45,1-1 157,1 1-130,0-1 1,0 1-1,0 0 1,0 0-1,0 0 1,0 1-1,-1-1 1,1 1 0,0-1-1,-1 1 1,1 0-1,-1 0 1,0 0-1,2 2-27,34 38-98,-31-34-29,-4-3-6,1 0 1,-2-1-1,1 1 0,0 1 1,-1-1-1,0 0 1,0 0-1,-1 1 0,0-1 1,0 1-1,0-1 1,0 7 132,0-8 9,-1 0 1,0 1-1,0-1 1,-1 0 0,1 1-1,-1-1 1,0 0-1,0 1 1,0-1-1,-1 0 1,1 0 0,-1 0-1,0 0 1,0 0-1,0 0 1,-2 0-10,-2 3 154,0 0 1,0-1 0,0 0-1,-1-1 1,0 1-1,-1-1 1,1 0 0,-1-1-1,0 0 1,0 0-1,0-1 1,0 0-1,-1 0 1,1-1 0,-1 0-1,0-1 1,-6 1-155,15-2 440,0 0-13,0 0-70,0 0-2,0 0-147,0 0-117,0 0 101,8 0 104,242-4 315,-249 4-770,0 0 0,0-1 0,0 1 0,0 0 1,0 0-1,-1 1 0,1-1 0,0 0 0,0 0 0,0 0 0,0 0 0,0 1 0,-1-1 0,1 0 0,0 1 1,0-1-1,0 1 0,-1-1 0,1 1 0,0-1 0,-1 1 0,1 0 0,0-1 0,-1 1 0,1 0 0,-1-1 0,1 1 1,-1 0-1,0 0 0,1 0 0,-1-1 0,1 1 0,-1 0 0,0 0 0,0 0 0,0 0 0,0 0 0,1-1 1,-1 2 158,0 14-5446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0:56.7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15367,'0'0'4498,"0"0"-3858,0 0 849,0 0-240,0 0-1169,0 0-80,0 0-32,0 0-48,0 4 64,0 8-273,0 4 129,0 4-1024,0 3-481,0 1-2721,0 0-2049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2:27.37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3 5074,'0'0'2380,"0"0"-1668,0 0 257,0 0 589,0 0-197,0 0-500,0-2 8725,4 30-16378,-3-18-193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2:28.27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132 8 15223,'0'0'1569,"0"0"-894,0 0 928,0 0-34,0 0-697,0 0-872,0 0 0,0-1 0,0 1-1,0 0 1,0 0 0,0 0 0,0-1 0,0 1 0,0 0-1,0 0 1,0-1 0,0 1 0,0 0 0,0 0 0,0 0-1,0-1 1,1 1 0,-1 0 0,0 0 0,0 0 0,0 0-1,0-1 1,0 1 0,0 0 0,1 0 0,-1 0-1,0 0 1,0 0 0,0 0 0,1-1 0,-1 1 0,0 0-1,0 0 1,0 0 0,1 0 0,-1 0 0,0 0 0,0 0-1,0 0 1,1 0 0,-1 0 0,0 0 0,0 0 0,0 0-1,1 0 1,-1 0 0,48-1 76,-5 1-770,1 1 0,11 3 694,-55-4-4,1 0 1,-1 1-1,1-1 1,-1 0-1,1 1 1,-1-1-1,1 0 1,-1 1-1,0-1 1,1 1-1,-1-1 1,0 0 0,1 1-1,-1-1 1,0 1-1,0-1 1,1 1-1,-1 0 1,0-1-1,0 1 1,0-1-1,0 1 1,0-1-1,0 1 1,1-1-1,-2 1 1,1 0 0,0-1-1,0 1 1,0-1-1,0 1 1,0-1-1,0 1 1,0-1-1,-1 1 1,1 0-1,0-1 1,-1 1 3,-9 23 209,-7-4-49,0-1-1,-1 0 1,-1-1 0,-1-1 0,-1-1-1,-8 5-159,-35 20 901,-39 17-901,103-58 20,-1 1-1,0-1 0,0 0 0,0 1 1,1-1-1,-1 0 0,0 1 0,0-1 0,1 1 1,-1-1-1,0 1 0,1-1 0,-1 1 1,0 0-1,1-1 0,-1 1 0,1 0 0,-1-1 1,1 1-1,0 0 0,-1 0 0,1-1 1,0 1-1,-1 0-19,18 13 296,-12-11-352,14 9 5,1-2-1,-1 0 0,2-1 1,-1-1-1,1-1 1,2 0 51,-11-4-1376,0-1 1,0 0 0,0-1-1,6 0 1376,-17-2-121,-1 1-1,0 0 0,1 0 0,-1 0 0,0 0 1,0-1-1,1 1 0,-1 0 0,0 0 0,1 0 1,-1-1-1,0 1 0,0 0 0,1-1 0,-1 1 0,0 0 1,0-1-1,0 1 0,0 0 0,1 0 0,-1-1 1,0 1-1,0-1 0,0 1 0,0 0 0,0-1 1,0 1-1,0 0 0,0-1 0,0 1 0,0 0 0,0-1 1,0 1-1,0 0 0,0-1 0,0 1 0,-1 0 1,1-1 121,0-3-1030,0-16-3463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2:28.60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25 40 7395,'0'0'1740,"0"0"-121,0 0 497,0 0-214,0 0-501,-5-6-78,-14-18-173,19 24-1075,0 0-1,0 0 1,0-1 0,-1 1-1,1 0 1,0 0 0,0-1 0,0 1-1,0 0 1,0 0 0,0-1-1,0 1 1,0 0 0,0 0-1,0-1 1,1 1 0,-1 0 0,0 0-1,0-1 1,0 1 0,0 0-1,0 0 1,0-1 0,0 1-1,1 0 1,-1 0 0,0 0 0,0-1-1,0 1 1,1 0 0,-1 0-1,0 0 1,0 0 0,0 0 0,1-1-1,-1 1 1,0 0 0,0 0-1,1 0 1,-1 0 0,0 0-1,0 0 1,1 0 0,-1 0 0,0 0-1,0 0 1,1 0 0,-1 0-1,0 0 1,0 0 0,1 0 0,-1 0-1,0 0 1,0 0 0,1 0-1,-1 1 1,0-1-75,21-1-616,-18 1 965,150-1 121,-76 1-3299,0-1-8034,-65 1 3225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2:28.94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0 11845,'0'0'2185,"0"0"-1136,0 0 602,0 0-50,0 0-969,0 8-127,14 80 1397,-6-52-1086,1 31-816,-8-33-66,-1-20-545,1 0 0,0 0 0,1 0 0,3 11 611,-5-24-228,0 0 1,0-1-1,0 1 1,1 0 0,-1 0-1,0-1 1,0 1-1,1 0 1,-1 0 0,1-1-1,-1 1 1,1 0 0,-1-1-1,1 1 1,-1-1-1,1 1 1,-1 0 0,1-1-1,-1 1 1,1-1-1,0 0 1,0 1 0,-1-1-1,1 1 1,0-1-1,-1 0 1,1 0 0,0 1-1,0-1 1,0 0-1,-1 0 1,1 0 0,0 0-1,0 0 228,14 0-6181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2:29.27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292 0 3570,'0'0'9567,"0"0"-7217,0 0-1595,0 0 929,-19 10-796,18-10-883,-50 26 211,-40 27-216,80-46 51,0-2 0,0 0 0,-1 0 0,-7 1-51,8-3 232,0 1 0,0 1 0,0 0 0,1 0 0,-1 1-232,13-4 160,0-1 1,1 0 0,-1 0 0,1 0 0,-1 0-1,1 0 1,0 0 0,-1-1 0,1 1 0,0-1-1,1 0-160,0 1 177,103 15 696,4 1-1881,-40 1-2995,-50-9-885,-12 2-2683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2:29.60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2 14150,'0'0'3906,"0"0"-3650,0 0 1521,0 0-144,0 0-1217,0 0-416,2-2 32,-2 2-160,0 0 128,0 0-96,0 0-704,0 0-17,0 0-1824,0 12-1121,0 6-1856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2:29.94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 0 1521,'0'0'12581,"0"0"-11812,0 0 15,0 0 1169,0 0-1953,0 0-192,-3 6-2081,3 6 64,0 4-2289</inkml:trace>
  <inkml:trace contextRef="#ctx0" brushRef="#br0" timeOffset="1">0 148 11333,'0'0'2657,"0"0"-800,0 0 592,0 0-688,0 0-832,0 0-689,0 0 32,0 0-176,0 0-96,0 4 0,0 8-304,5 2-1057,-3 4-2241,-2 1-3313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2:30.76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189 28 12438,'0'0'3012,"0"0"-1561,0 0 510,0 0 224,0 0-1139,-3-4-726,-7-15-181,7 14-70,3 5 54,0 0-25,0 0-116,10 0-9,217 0-1259,-227 0 1227,0 10-23,-1-4 107,0 0 1,0 1-1,-1-1 0,0 0 1,0 0-1,-1 0 1,0 0-1,0 0 1,0 0-1,0-1 0,-1 1 1,0-1-1,0 0 1,-1-1-1,0 1-25,-17 18 255,-1-2 0,-12 9-255,30-26 19,-46 34 348,-27 15-367,34-24 183,1 1 0,-18 19-183,60-47-64,1-1 11,0-1 18,0 0-16,2 2 171,20 10-82,1-2-1,0-1 0,1 0 0,3-1-37,42 15 30,-55-17-233,25 8 49,-13-10-2874,-25-4 2076,1-5-5019,-2-14 661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4:13.3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290 1 6547,'0'0'4517,"0"0"-2735,0 0-117,0 0 178,0 0-781,-15 17-611,-5 2-322,9-8-50,0-1 0,1 2 1,1-1-1,0 1 0,0 1 0,1 0 1,1 0-1,-3 6-79,-28 63 152,0 2-1417,-47 72 1265,83-151-627,-5 4-3337,6-9 114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2:31.10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 14487,'0'0'4306,"0"0"-4306,0 0 1312,0 0 145,0 0-737,0 0-528,146 29-192,-91-25 224,0 2-160,-4 2-128,0 2-80,-6 2-112,-6 0-960,-5-4-1265,-8-2-1841,-4-6-4066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2:31.54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262 1 15047,'0'0'3377,"0"0"-2558,0 0-90,0 0 266,0 0-427,-3 23-413,-8 175 539,10-144-404,-1-29-202,2 0 0,1 0 1,0 1-1,3 3-88,-4-27-93,1 1 0,-1-1 1,1 0-1,-1 0 1,1 0-1,0 0 1,0 0-1,0 0 1,0 0-1,0 0 0,1 0 1,-1 0-1,0 0 93,0-2-776,-1 0-147,0 0-48,0-6-611,0 0 1546,0 0-1,0-1 1,-1 1 0,0 0 0,0-1 0,0 1 0,-1 0 0,0 0 0,0 0-1,-3-4 37,3 6 81,-1 0-1,0 0 0,0 0 0,-1 1 0,1-1 0,-1 1 0,0 0 0,0 0 0,0 0 1,0 0-1,0 1 0,0 0 0,-1-1 0,-3 1-80,-53-18 1007,56 19-878,0 0 0,0 0 0,-1 0 1,1 1-1,0 0 0,0 0 0,-1 1 0,1-1 0,0 1 1,0 0-1,-2 1-129,4 0 38,0 0 1,0 0 0,0 0-1,0 0 1,1 0 0,-1 1-1,1-1 1,0 1 0,-1 0-1,1 0 1,0 0-1,1 0 1,-1 0 0,1 0-1,-1 0 1,1 1-39,-18 55 1031,17-52-936,0 0 0,1 0 0,0 0 0,0 0 0,1 0 0,0 1 0,0-1 0,1 0 0,1 6-95,-1-9 6,0-1 0,0 0 0,0 0 0,0 0 0,1 0 0,0 0-1,-1 0 1,1-1 0,0 1 0,1 0 0,-1-1 0,0 0 0,1 1 0,-1-1-1,1 0 1,-1 0 0,1-1 0,0 1 0,0 0 0,0-1 0,2 1-6,3 1-59,0 0 0,1 0 1,-1-1-1,1-1 0,-1 1 1,1-1-1,0-1 0,0 1 1,-1-1-1,1-1 1,0 0-1,-1 0 0,1-1 1,-1 0-1,1 0 0,-1-1 59,0 0-792,0-1 0,0 0 1,0 0-1,0 0 0,-1-1 0,0 0 0,0-1 0,-1 0 0,1 0 0,0-1 792,25-34-11344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2:33.02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361 17 12966,'0'0'1819,"0"0"-1237,0 0 389,0 0 766,0 0-803,-3-3-563,3 3-360,-1 0 1,1 0-1,-1 0 1,1-1-1,0 1 1,-1 0-1,1 0 1,-1-1-1,1 1 1,0 0-1,-1-1 1,1 1-1,0 0 1,0-1-1,-1 1 1,1-1-1,0 1 1,0 0-1,-1-1 1,1 1-1,0-1 1,0 1-1,0-1 1,0 1-1,0-1 1,0 1-1,0-1 1,0 1-1,0-1 1,0 1-1,0 0 1,0-1-1,0 1 1,0-1-1,0 1-11,27 2 291,12 6-338,-1 2-1,-1 2 1,0 1 0,33 18 47,-69-30 16,0 0-1,1 0 1,-1 0 0,0 0 0,0 0-1,0 0 1,0 0 0,0 0 0,0 1-1,0-1 1,0 0 0,0 1 0,0-1-1,-1 1 1,1-1 0,-1 1 0,1-1-1,-1 1 1,0-1 0,1 1 0,-1 0-16,0 39 21,-1-19 32,2 133 559,-4 194 775,-6-244-1054,-15 55-333,-1 9 216,-65 490 291,62-473-502,8 0 1,6 107-6,9-198-1,-3-1 1,-8 24 0,-42 183 63,25-140-61,6 1 0,5 28-2,19-10 286,4-112-123,-1-68-185,0 0 70,0 0-26,0 0 26,0 1-64,-1 1 22,1 1 1,-1-1 0,0 0-1,0 1 1,0-1 0,0 1-1,0-1 1,0 0 0,0 0-1,-1 0 1,1 0 0,-1 0-1,0 0 1,0 0 0,1 0-1,-1-1 1,0 1 0,0-1-1,-1 1 1,1-1 0,0 0-1,0 0 1,-2 1-7,-7 3-128,0-1-1,0 0 1,0 0-1,-3 0 129,-1-1-969,0-1-1,1 0 0,-1-1 0,-12-1 970,-24 0-7144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2:35.34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877 1 2721,'0'0'7380,"0"0"-5289,0 0-1021,0 0 643,0 0-611,0 0-569,-33 6 2730,-27 8-3033,-12 7-230,28-7 27,-1-2-1,-39 4-26,82-15 50,1-1-1,-1 1 1,1 0 0,0-1-1,-1 1 1,1 0 0,0 0-1,-1 0 1,1 0 0,0 0-1,0 0 1,0 0 0,0 1 0,0-1-1,0 0 1,0 1 0,0-1-1,1 1 1,-1-1 0,1 1-1,-1 1-49,-12 40-87,9-31 249,-5 28-27,1 0 1,1 1 0,1 26-136,2 123 322,0-17 216,-1-128-425,-2-1 1,-3 0-1,-1-1 0,-4 8-113,-6 23 163,-100 414 112,102-418-55,-5 7-220,9-34 109,2 0-1,2 1 0,2 0 1,-1 28-109,-17 141 320,13-128-15,5 1 1,1 44-306,1 37 271,-9 0 1,-16 59-272,-14 144 276,37-292-180,9-77-75,0-1 46,0 0-62,0 0 11,0 0-29,0 0 74,0 0-69,0 0 70,0 0-116,0 0 57,0 0-30,0 0-5,0 0-8,0 0 67,0 0-83,0 0 125,0 0-42,0 0 10,0 0-79,0 0 12,0 0 1,0 0-8,35 12 81,-19-5 5,63 27-2,-55-22-56,0-1-1,0-2 1,19 5 9,-1-9 507,-23-5-2738,-9 0-1661,-10 0-2124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2:37.34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89 16 11861,'0'0'2332,"0"0"-1646,0 0 368,0 0 648,0 0-483,0 0-715,-3-2-8,-14-12 457,17 14-628,0 0-34,15 33 363,-11-28-632,1 1 0,0-1 0,0 0 0,0 0 0,1 0 0,-1-1 0,1 0 0,0 0 0,1 0 0,-1-1 0,1 0 0,-1 0 0,1-1 0,0 1 0,0-2 0,1 1-22,16 2-439,1-1-1,-1-1 1,0-1 0,4-2 439,-13 1-521,-15 0 513,0 20-48,-1 4 200,-2-1 0,0 0 0,-2 0 0,0 0 1,-2 0-1,0-1 0,-2 0 0,0 0 1,-2-1-1,0 0 0,-6 6-144,-5 8 73,-2-2 0,-1 0 0,-2-2 0,-1 0 0,-2-2 0,-4 2-73,33-31 0,-6 6 12,0 0 1,0-1-1,0 0 0,-1 0 1,-2 1-13,10-6 35,0 0 79,0 0 6,0 0 30,0 0-86,0 0-8,0 0-22,7 0-92,29-1 180,1 2 1,-1 1 0,1 2 0,-1 2-1,29 8-122,81 39-459,-146-53 359,1 0 0,-1 0 0,1 1 0,-1-1 0,1 0 0,-1 0 0,1 1 0,0-1-1,-1 0 1,1 0 0,-1 0 0,1 0 0,0 0 0,-1 0 0,1 0 0,-1 0 0,1 0-1,0 0 1,-1 0 0,1-1 0,-1 1 0,1 0 0,0 0 0,-1-1 0,1 1 0,-1 0-1,1 0 1,-1-1 0,1 1 0,-1-1 0,1 1 0,-1 0 0,0-1 0,1 1 0,-1-1-1,0 1 1,1-1 0,-1 1 0,0-1 0,1 0 0,-1 1 0,0-1 0,0 1 0,0-1-1,0 1 1,1-1 0,-1 0 0,0 0 100,0-2-887,0-1 0,-1 0 0,1 0-1,-1 0 1,1 0 0,-1 1 0,-1-4 887,-17-31-8962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2:38.03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0 9845,'0'0'3332,"0"0"-2174,0 0 159,0 0 146,0 0-500,7 0 1804,29 0-7212,17 6 10733,-6 10-4052,-21-4-2822,-2 1 0,13 10 586,22 12 291,-55-33-318,-3-1-37,1-24-8444,-2 18-1381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2:38.96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35 2817,'0'0'1745,"0"0"-921,0 0 153,0 0 15,0 0-205,7-23 4024,-3 11 3771,-3 37-8178,2 1 1,1-1-1,2 8-404,6 41 351,-6-26-131,2-1 0,3-1 0,1 0 0,2 0 0,2-1 0,5 7-220,-16-42 11,6 18 98,-11-28-133,0 0-45,0 0-201,0-8-911,1-8 228,-3-37-6408,-3 27 620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52:39.91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194 16 768,'0'0'5152,"0"0"-3234,0 0-669,0 0-158,0 0-464,0-3-13,-2-9 442,-3 12 1750,-12 18 2100,8-6-5703,-67 83 4332,-5 17-3535,78-102-86,13-10-330,1-1 526,4 2-88,-1 0 1,1 1-1,-1 1 0,0 0 1,0 1-1,0 0 0,0 1 0,0 1 1,-1 0-1,0 0 0,2 3-22,172 95 294,-118-73 5,-69-31-794,2 2 1440,-3-1-7369,-3-1-88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2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36 336 12438,'0'0'1150,"0"0"-593,0 0 732,0 0-35,0 0-302,0 0-418,-6 0-305,-23 0 158,29 0-118,0 0-18,0 0 61,0 0-226,4 5 31,8 3-11,0 0 1,0-2-1,0 1 0,1-1 1,0-1-1,9 2-106,8 2 175,1-1-1,13 0-174,-23-4-8,0-2 0,0 0 0,0-1 0,0-1 0,0-1 0,18-4 8,-29 2-6,0 0-1,-1-1 1,1 0-1,-1-1 1,0 0-1,0 0 1,-1-1-1,1 0 1,-1-1-1,-1 0 1,1 0-1,1-3 7,3-3-47,-1-1 0,0 1 0,-1-2 0,-1 0 0,0 0 0,6-15 47,-9 13-66,0 0-1,-1 0 1,0 0-1,-2 0 1,0-1-1,-1 0 1,0 1 0,-2-1-1,0 0 1,-1-5 66,0 21-4,0 1 1,1-1-1,-1 1 0,0-1 1,0 1-1,0 0 1,0-1-1,0 1 1,0 0-1,-1 0 0,1 0 1,0 0-1,-1 0 1,1 0-1,0 0 0,-1 0 1,1 1-1,-1-1 1,0 0-1,1 1 1,-1-1-1,1 1 0,-1 0 1,0 0-1,-1-1 4,-44-4 2,15 4-16,0 1 0,1 2 0,-1 1 14,18-1 5,0 1 0,0 0-1,1 1 1,-1 0 0,1 2 0,0-1 0,-12 8-5,4 0 57,2 0 1,0 1-1,0 1 1,1 0 0,1 2-1,1 0 1,0 1-1,1 0 1,1 2-1,1-1 1,1 2 0,-8 18-58,15-28 91,2 0 1,0 1-1,0-1 1,1 1 0,0-1-1,1 1 1,1 0 0,0 9-92,0-15 35,1 1 0,-1 0 0,2-1 0,-1 1 0,1-1 0,0 1 0,0-1 0,0 0 0,1 0 0,0 0 1,0 0-1,1-1 0,0 1 0,0-1 0,3 4-35,1-2 17,-1-1-1,1 0 1,1 0 0,-1-1-1,1 0 1,0 0 0,0-1-1,0-1 1,0 1 0,1-1 0,0-1-1,0 0-16,8 2-161,1-2-1,-1 0 1,1-1-1,-1-1 1,1-1 0,1-1 161,-19 2-273,0-1 1,0 1-1,0-1 1,0 0-1,0 1 1,0-1-1,0 0 1,0 0-1,0 0 1,0 1-1,0-1 1,-1 0-1,1 0 1,0 0 0,-1 0-1,1-1 1,-1 1-1,1 0 1,-1 0-1,1 0 1,-1 0-1,0-1 1,1 1-1,-1 0 1,0 0-1,0 0 1,0-1-1,0 1 1,0 0-1,0 0 1,-1-1 272,2-17-8505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20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3 6675,'0'0'846,"0"0"400,0 0 336,0 0-422,0 0-415,-1-1-618,1 1 0,-1 0 0,1 0 0,-1-1 0,1 1 1,-1 0-1,0 0 0,1 0 0,-1 0 0,1 0 0,-1 0 1,1 0-1,-1 0 0,1 0 0,-1 0 0,0 0 0,1 0 1,-1 1-1,1-1 0,-1 0 0,1 0 0,-1 0 0,1 1 1,-1-1-1,1 0 0,-1 1 0,1-1 0,0 0 1,-1 1-1,1-1-127,-31 53 2067,-22 54-2067,7-12 1075,33-73-892,6-11-130,1 0 0,0 0 0,1 1 1,0 0-1,0 0 0,2 0 1,-1 1-1,1-1 0,0 12-53,3-23-1342,0-1-1750,0 0-1750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3:44.7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3 6931,'0'0'891,"0"0"-544,0 0 443,0 0 562,0 0-391,1-1 4159,14 0-5278,-4 2 157,-1 2 0,0-1 0,0 1 0,0 1-1,0 0 1,-1 0 0,1 1 0,-1 0 0,6 5 1,21 10-219,-8-6-284,-17-7 71,0-2 1,1 1 0,0-1-1,0-1 1,11 3 431,-19-7-160,-4 2 223,0-1 1,0 1 0,0-1-1,0 1 1,0-1 0,0 1-1,0-1 1,-1 1 0,1-1-1,0 1 1,-1-1-1,0 1 1,1-1 0,-1 1-64,-17 20 420,0-2 0,-2 0 1,0 0-1,-14 8-420,18-14 189,-36 29 249,21-19 330,-24 26-768,51-43-1875,14-15-1340,11-18-1932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4:13.6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6995,'0'0'4218,"0"0"-2841,0 0-142,0 0 272,0 0-453,17 6-552,-5-2-406,-6-3-75,-1 0 0,0 1 0,0 0 0,0-1 0,-1 1 0,1 1 0,0-1 1,-1 1-1,0 0 0,1 0 0,-1 0 0,0 0 0,0 1 0,-1 0 0,1 0 0,-1 0 0,0 0 0,0 0 0,0 1 1,-1-1-1,2 3-21,4 18 91,-1-1 0,-1 1 1,-1 1-1,-1-1 0,0 16-91,-1 42-562,-4 6 562,1-20-780,-1-51-72,0 1 1,0-1-1,-2 0 0,0 0 1,-2 0-1,0 0 0,0-1 1,-2 0-1,-1 3 852,-20 34-6971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21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52 9092,'0'0'1742,"0"0"302,0 0 200,0 0-449,0 0-725,-3 0 2497,7-1-2833,56-11-582,35-5-2404,-88 17 1356,-1-1 1,0 0 0,0 0-1,1-1 1,-1 1-1,0-1 1,0-1 0,1 0 895,5-5-4509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21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5202,'0'0'5387,"0"0"-3573,0 0 24,0 0 104,0 0-978,41 0 2298,-4-2-3137,-1-1 0,1-2 0,-1-2-1,-1 0 1,5-4-125,52-16-4927,-86 25 4353,-5 2-3214,-1 0-2225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24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1 8228,'0'0'1059,"0"0"13,0 0 425,0 0-291,0 0-656,0 0-172,-1 11 815,-3-2-922,-1 0 0,0-1 0,-1 0 0,0 0 0,-5 6-271,-11 16 536,-131 213 2635,53-82-4295,95-156-5058,4-5-418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25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 10757,'0'0'880,"0"0"-143,0 0 1071,0 0-1167,0 0 207,-51 109 81,37-75 319,-3 2-431,-3 0 79,-2-2-240,-5-1-384,1-3-272,-1-2-16,3-4-336,1-6-864,1-8-1522,2-10-1600,1 0-4994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25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11429,'0'0'1622,"0"0"-434,0 0 615,0 0-685,4 0-662,3 0-311,0 0 0,1 1 0,-1 0 0,0 0 0,0 1 0,0-1 0,0 2 0,-1-1 0,1 1 0,-1 0 0,1 0 0,-1 1 0,0 0 0,5 4-145,16 13 358,-1 1 0,17 18-358,-5-3-65,-7-8-460,37 30-2723,-20-25-2375,-18-17-2317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2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16311,'0'0'673,"0"0"207,0 0 625,0 0-1009,0 0-432,0 0 176,90 24-208,-54-18-32,1-2-128,-1 0-976,6-4-1121,-7 0-2578,1-2-7138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26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7716,'0'0'2988,"0"0"-1409,0 0 302,0 0-473,0 0-607,0 0-321,0 0 64,0 0-130,0 2 50,-1 2-341,0 0-1,0-1 1,-1 1 0,1 0-1,-1 0 1,0-1-1,0 1 1,-1-1 0,1 1-1,-1-1 1,-2 3-123,-8 10 401,1 2-543,-114 159 2194,79-122-4030,-3-5-3690,49-50 247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26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0 11477,'0'0'2049,"0"0"-864,0 0 1072,0 0-1249,0 0-672,0 0 609,-42 110-225,26-76 337,1 0-609,-5-1-256,-3-1-64,-1 2-128,0-4 0,-1-4-736,1-4-593,0-8-2177,-1-10-2048</inkml:trace>
  <inkml:trace contextRef="#ctx0" brushRef="#br0" timeOffset="1">0 88 1889,'0'0'10765,"0"0"-7630,0 0-1225,0 0-398,0 0-781,6 1-474,6 3-103,0-1 0,0 2 0,0 0 1,-1 0-1,1 1 0,-1 0 0,2 3-154,75 59 797,-59-44-1174,0-2 1,21 12 376,-44-30-606,0-1 1,0-1-1,0 1 1,0-1 0,6 2 605,19-1-6292,-9-5-2189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26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16552,'0'0'1248,"0"0"785,0 0-544,0 0-1313,0 0-96,0 0-160,-5 40 0,5-7 16,0 9-849,0 10-1392,-11 4-2417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2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15 11381,'0'0'3234,"0"0"-2434,0 0 1697,0 0-1280,0 0-1105,0 0-112,-4 0 64,21 0 64,14 0 160,7 0-192,6 0-96,14 0-1008,2-4-1281,-10-6-2738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4:20.4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70 12454,'0'0'800,"0"0"-544,0 0 38,0 0 135,0 0-389,12-10-139,43-29-18,-50 36 101,0 0-1,1 0 0,-1 1 1,1 0-1,0 0 1,0 1-1,0-1 1,0 1-1,0 1 1,0-1-1,0 1 1,0 0-1,0 0 1,0 1-1,0 0 0,1 0 17,-2 0-7,-3-1 6,0 1-1,0 0 1,0 0 0,0 0-1,0 1 1,0-1 0,-1 0 0,1 1-1,-1-1 1,1 1 0,-1 0-1,1-1 1,-1 1 0,0 0-1,0 0 1,0 0 0,0 0-1,0 0 1,0 0 0,0 0 0,0 1 1,11 47-58,-10-38 45,-1 0 0,0 1 1,-1-1-1,0 0 0,-2 9 13,1-16-30,0-1-1,0 0 1,0 1 0,-1-1 0,0 0-1,0 0 1,0 0 0,0 0-1,0-1 1,-1 1 0,0-1-1,1 1 1,-1-1 0,-1 0-1,1 0 1,0 0 0,-2 0 30,-14 10-1354,-1-2 1,0 0 0,-1-2-1,0 0 1,0-1 0,-1-1-1,-16 3 1354,-44 4 3847,115-19 2590,10-4-4202,99-27-6761,-100 24 297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27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15783,'0'0'3650,"0"0"-3266,0 0 961,0 0-1345,0 0-64,0 0 0,124 15-385,-56-15-1311,1 0-2995,-7-2-5953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2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54 4946,'0'0'5280,"0"0"-3348,0 0 325,0 0 82,0 0-871,-12 0 2464,77 1-3782,125-4 559,-153 0-2152,-1-1 0,0-2-1,0-2 1,6-2 1443,-14 0-4007,-8 0-1398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28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9540,'0'0'2724,"0"0"-1384,0 0 580,0 0-225,0 0-863,-3 0-605,37 1 476,-1 1 1,1 1-1,13 4-703,-16 2-35,8 0-365,-1 2-1,-1 2 0,0 1 0,-1 2 1,13 9 400,-47-24-46,0 0-1,0 0 1,0 0 0,0 1 0,0-1 0,0 1 0,0-1 0,-1 1 0,1 0-1,-1 0 1,1 0 0,-1 0 0,0 0 0,1 0 0,-1 0 0,0 0 0,-1 0-1,1 0 1,0 1 0,-1-1 0,1 0 0,-1 1 0,1-1 0,-1 0 0,0 1-1,0-1 1,0 1 46,-1 1 51,0-1 0,0 0 0,-1 1 0,1-1-1,-1 0 1,1 0 0,-1 0 0,0 0 0,0 0-1,-1 0 1,1-1 0,0 1 0,-1-1 0,0 1 0,1-1-1,-1 0 1,-2 1-51,-35 22 853,-2-2-1,-3 0-852,14-8 293,1 0 0,1 2 0,1 2 0,0 0 0,0 3-293,18-10 138,12-7 108,21-3 185,-13-2-411,36-3 353,-1-1 0,28-7-373,44-5 155,-1 12-76,-72 3-267,0-1 0,-1-2 0,30-7 188,-69 11-56,-3 0-1013,0 0-3841,-1 0-287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30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11 3714,'0'0'10111,"0"0"-7654,0 0-1147,0 0 317,0 0-933,-2-7-419,0 4-318,2 5-18,15 90 271,-8-53 108,-2-1 0,0 13-318,-4-40 12,1 59 819,-6 68-831,3-127 35,0 0-1,-1-1 1,-1 1 0,0-1 0,0 0 0,-1 0 0,0 0 0,-1 0 0,0-1 0,-4 7-35,6-12-3,1-1-1,-1 0 1,1 0 0,-1 0 0,0 0 0,0-1-1,0 1 1,0-1 0,-1 0 0,1 0 0,-1 0-1,1 0 1,-1 0 0,0-1 0,1 0-1,-1 1 1,0-2 0,0 1 0,0 0 0,0-1-1,0 1 1,0-1 0,0 0 0,0-1 0,0 1-1,0-1 1,0 0 0,0 0 0,-3-1 3,0-1-205,1 0-1,-1 0 1,1-1 0,0 0 0,0-1 0,1 1 0,-1-1 0,1 0-1,0 0 1,0-1 0,1 1 0,-1-1 0,1 0 0,-1-3 205,-10-16-2700,2 0 1,1-1-1,0-1 2700,-13-39-8753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30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10053,'0'0'1680,"0"0"-335,0 0 1488,0 0-640,0 0-1024,0 0-113,0-43-591,0 43 95,0 0-544,0 0 64,5 0-80,10 0-176,12 0-705,6 8-1168,2-1-2401,3 3-4930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3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 14855,'0'0'1024,"0"0"657,0 0 192,0 0-1089,0 0-752,0 0 16,37 0 64,-12-2-112,-1 0-48,-2 2-528,0 0-624,-2 0-1138,-4 0-223,-8 0-1969,-8 0-4082</inkml:trace>
  <inkml:trace contextRef="#ctx0" brushRef="#br0" timeOffset="1">7 90 11605,'0'0'3042,"0"0"-1858,0 0 1730,0 0-1490,0 0-1024,0 0-384,-6 0-16,19 2 273,7 4-273,4 2 0,0 0-625,1 2-511,-3-2-817,0 0-1585,-4-8-2256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3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12566,'0'0'3009,"0"0"-2048,0 0 1088,0 0-1041,0 0-656,0 0 497,11 105-641,-2-69 128,0 2-240,-5 0-96,3-6-16,-3-4-352,1-8-497,-3-8-800,7-10-1184,2-2-1265,6-10-1888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31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8900,'0'0'3215,"0"0"-1366,0 0-40,0 0-561,0 0-698,-14 14-398,-2 3-104,-4 3 87,0-1 0,-1-1 0,-15 10-135,35-28 53,0 1-1,1-1 1,-1 1-1,1 0 1,-1 0-1,0-1 1,1 1-1,0 0 1,-1 0-1,1 0 1,-1-1-1,1 1 1,0 0-1,0 0 1,-1 0-1,1 0 1,0 0-1,0 0 1,0 0-1,0 0 1,0-1-1,0 1 1,0 0-1,0 0 1,0 0-1,1 0 1,-1 0-1,0 0 1,1 0-1,-1-1 1,0 1-1,1 0-52,0 1 0,0 0-1,0 0 1,0 0-1,0 0 1,1 0-1,-1-1 0,1 1 1,-1 0-1,1-1 1,-1 1-1,1-1 1,0 0-1,1 1 1,6 1-295,1 0 0,0 0 0,0-1 0,0-1 0,1 0 0,-1 0 0,0-1 0,0 0 0,4-1 295,9 1-2438,5-3-2297,-3-8-3733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32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14807,'0'0'736,"0"0"1633,0 0-544,0 0-1249,0 0-544,0 0 545,-8 78-161,10-37 176,7 5-352,-3 0 176,1-2-400,-3 0-16,3-6-32,0-3-464,-3-5-112,0-8-1969,-4-10-1297,0-10-2881</inkml:trace>
  <inkml:trace contextRef="#ctx0" brushRef="#br0" timeOffset="1">1 230 11429,'0'0'4050,"0"0"-2641,0 0 944,0 0-1281,0 0-1072,0 0-16,59 0-48,-10 0 0,2-2-864,0-10-529,-2-10-1792,-9-4-1778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3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11317,'0'0'4450,"0"0"-2673,0 0 544,0 0-1104,0 0-785,7 101 144,6-45 208,1-4-687,-3-4-17,-5-10 0,1-6-160,-7-5-97,0-7-591,0-8-1185,0-12-4354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4:20.8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0 130 9989,'0'0'1579,"0"0"-1027,0 0 302,0 0 40,0 0-569,13-7-223,94-42-2762,80-24 2660,-187 73 75,1 0 0,-1 0 0,0 0 0,1 0 0,-1 0-1,1 0 1,-1 0 0,0 0 0,1 0 0,-1 0 0,0 0 0,1 1 0,-1-1 0,0 0 0,1 0 0,-1 0 0,0 0 0,1 1 0,-1-1 0,0 0 0,0 0 0,1 1 0,-1-1 0,0 0 0,0 1 0,1-1 0,-1 0 0,0 1 0,0-1 0,0 0 0,0 1 0,1-1 0,-1 0 0,0 1 0,0-1 0,0 0 0,0 1 0,0-1 0,0 1 0,0-1 0,0 0-1,0 1 1,0-1-75,1 26-57,-1-14 463,8 57 1112,10 28-1518,8 12-2414,-20-90-1404,1-9-3858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33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9 9492,'0'0'2073,"0"0"16,0 0 584,0 0-357,0 0-958,0-6-112,0 4-1145,0 4 831,2 33-457,2 0 0,1 0 0,7 20-475,2 18 181,-4-23-1830,9 23 1649,-17-70-3097,1-8 1348,-1-9 704,-1-28-738,0 20 1673,0 1 0,-2-1 0,-2-9 110,2 28 180,1 1-1,-2-1 1,1 0 0,0 1-1,0-1 1,-1 1 0,1 0-1,-1-1 1,0 1 0,0 0-1,0 0 1,0 0 0,0 0-1,0 0 1,0 0 0,-1 1-1,1-1 1,-1 1-1,1 0 1,-1 0 0,0 0-1,1 0 1,-1 0 0,0 0-1,0 1 1,0-1 0,-1 1-180,-13-3 265,0 1 1,0 1 0,0 0 0,-2 2-266,7-1 281,8 0-196,-1 0-1,1 0 1,-1 1-1,1 0 1,-1 0 0,1 0-1,-1 1 1,1-1-1,0 1 1,-1 0-85,4-1 26,-1 0 0,1 0 0,-1 0 0,0 0 0,1 0 1,0 0-1,-1 1 0,1-1 0,0 0 0,-1 1 0,1-1 0,0 1 0,0 0 0,0-1 1,1 1-1,-1 0 0,0 0 0,1-1 0,-1 1 0,1 0 0,-1 0 0,1 0 1,0 0-1,0 1-26,-1 10 68,1-8-56,0 0 1,0 0-1,0 0 0,1 0 0,0 0 0,0 0 0,1 3-12,-2-7-8,1 1 0,0 0 0,0-1 0,0 1 0,0 0 0,1-1 0,-1 1 0,0-1 0,1 0 1,-1 1-1,1-1 0,-1 0 0,1 0 0,-1 0 0,1 0 0,0 0 0,0-1 0,-1 1 0,1 0 0,0-1 0,0 1 0,1-1 8,15 3-382,1-1-1,-1 0 0,1-2 0,-1 0 0,3-1 383,17 0-3747,-17 1-658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3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 12038,'0'0'896,"0"0"934,0 0 448,0 0-634,0 0-553,0 0-453,-4-1-187,-3-2 11,11 3-212,26 6-192,36 6-364,79-12-780,-144 0 1033,-1 0 47,0 10-159,-1-4 161,0 0 0,0 0 0,0 0 0,-1 0 0,1 0 0,-1 0 0,-1 0 0,1-1 0,-1 1 0,0-1 1,-2 3 3,-45 57 216,38-50-197,-11 12 69,-1 0 0,-1-2 0,-1-1 0,-1-1 0,-2-1 0,-22 13-88,46-32-4,-7 4 7,12-7 1,-1 0 0,1 1 1,0-1-1,0 0 0,0 0 0,0 0 1,0 0-1,0 0 0,0 1 0,-1-1 0,1 0 1,0 0-1,0 0 0,0 0 0,0 1 1,0-1-1,0 0 0,0 0 0,0 0 1,0 0-1,0 1 0,0-1 0,0 0 1,0 0-1,0 0 0,0 1 0,0-1 1,0 0-1,0 0 0,1 0 0,-1 0 0,0 0 1,0 1-1,0-1 0,0 0 0,0 0 1,0 0-1,0 0 0,1 0 0,-1 1 1,0-1-1,0 0 0,0 0 0,0 0 1,0 0-1,1 0 0,-1 0 0,0 0 1,0 0-1,0 0 0,0 0 0,1 0 0,-1 0 1,0 0-1,0 0 0,0 0 0,0 0 1,1 0-1,-1 0 0,0 0 0,0 0 1,0 0-5,87 30 253,-44-14-184,42 10-69,-68-23-888,0 0 1,1-1-1,-1 0 0,4-1 888,-11-3-3022,-8-4-892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35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13222,'0'0'2465,"0"0"-1985,0 0 1841,0 0-1120,0 0-1185,0 0 512,109 47-448,-60-27-80,-5 6-608,2 2-897,-1 2-2000,-3-4-2962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36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229 150 6963,'0'0'4154,"0"0"-2759,2 16 153,3 26 643,3 0 1,10 29-2192,-12-47 625,0 0 0,-2 1 1,-1 0-1,-1 0 0,-1 0 0,-1 3-625,0-24 18,0 0 1,-1 0-1,1 0 0,-1 0 0,0-1 1,0 1-1,0 0 0,-1-1 1,1 1-1,-1-1 0,0 1 0,0-1 1,0 0-1,-1 1 0,1-1 0,-1 0 1,1-1-1,-1 1 0,0 0 0,0-1 1,0 0-1,-1 1 0,1-1 1,0-1-1,-1 1 0,0 0 0,1-1 1,-1 0-1,0 1 0,0-1-18,-4 1-371,1-1-1,0 0 0,-1 0 1,1 0-1,0-1 1,-1 0-1,1 0 1,-1-1-1,1 0 0,0 0 1,0-1-1,-1 0 1,1 0-1,0-1 1,1 0-1,-1 0 372,-40-32-6392</inkml:trace>
  <inkml:trace contextRef="#ctx0" brushRef="#br0" timeOffset="1">1 2 7187,'0'0'7972,"0"0"-7300,0 0 1841,0 0-1408,0 0-1073,0 0-32,79-2-32,-45 2-704,3 0-1313,-1 4-1121,-5 0-3441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36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8644,'0'0'5659,"0"0"-3661,0 0 163,0 0-603,0 0-846,-1 2-570,1-1-139,-1 1 1,1-1 0,0 0 0,0 0 0,0 1 0,0-1-1,0 0 1,0 0 0,0 1 0,0-1 0,0 0 0,0 0-1,1 0 1,-1 1 0,0-1 0,1 0 0,-1 0 0,1 0-1,-1 0 1,1 1-4,17 27 155,-7-13-5,1 7-36,-1 0-1,-1 1 1,-1 1 0,-1-1-1,-2 2 1,1 6-114,8 48-3054,-13-71-385,-2-7-1616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3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6755,'0'0'6886,"0"0"-4845,0 0-88,0 0-379,0 0-1086,2 7-149,17 61 1092,-11-42-942,-1 1 0,0 0-1,1 25-488,-7-23 59,-1-18-196,0-1 0,1 1 0,0 0 0,1-1 0,0 0 0,3 9 137,-5-19-102,1 1 0,-1-1 0,1 1 0,-1-1-1,1 1 1,0-1 0,-1 0 0,1 1 0,-1-1 0,1 0 0,0 0-1,-1 1 1,1-1 0,0 0 0,-1 0 0,1 0 0,0 0 0,-1 0-1,1 0 1,0 0 0,-1 0 0,1 0 0,0 0 0,-1 0 0,1-1-1,0 1 1,-1 0 0,1 0 0,0-1 0,-1 1 0,1 0 0,-1-1 102,22-10-1657,-12 2 1415,0-1-1,-1 0 1,0 0 0,0-1-1,-1 0 1,0 0-1,5-12 243,-14 26 303,1 0 0,0 1-1,0-1 1,1 0-1,-1 0 1,0 0-1,1 0 1,0 0 0,0-1-1,0 1 1,0 0-1,0 0 1,1 0-1,-1-1 1,1 1 0,0-1-303,0 4 20,1-1 1,1 0-1,-1-1 1,1 1-1,0 0 1,0-1 0,0 0-1,0 0 1,3 1-21,-4-3-1,0 0 1,0-1 0,1 1 0,-1-1-1,0 0 1,1 0 0,-1 0 0,1 0-1,-1-1 1,1 1 0,-1-1 0,1 0-1,-1 0 1,1-1 0,-1 1 0,1-1-1,-1 1 1,1-1 0,-1 0 0,1 0-1,-1-1 1,0 1 0,0-1 0,0 1-1,0-1 1,0 0 0,0 0 0,0-1-1,0 1 1,-1 0 0,1-1 0,-1 0 0,4-3-7,-1-1 0,1 0 0,-2 0 0,1 0 0,-1-1 0,0 1 0,0-1 1,-1 0-1,0 0 0,0-1 0,-1 1 0,1-9 7,0-21 92,-1-1 1,-3-15-93,0 7 23,1 44-36,0-1 1,0 0-1,-1 1 1,1-1-1,-1 1 0,0-1 1,0 1-1,0 0 0,-1-1 1,1 1 12,1 3-46,-1-1 1,1 1-1,0-1 1,-1 1-1,1-1 0,0 1 1,-1-1-1,1 1 1,-1 0-1,1-1 1,0 1-1,-1 0 1,1-1-1,-1 1 1,1 0-1,-1 0 1,1 0-1,-1-1 1,1 1-1,-1 0 0,1 0 1,-1 0-1,0 0 1,1 0-1,-1 0 46,0 0-172,0 1-1,-1-1 1,1 1-1,0-1 0,0 1 1,0-1-1,0 1 1,0 0-1,0 0 1,0-1-1,0 1 1,0 0-1,0 0 0,0 0 1,0 0-1,0 1 173,-17 29-4287,-1 12-2810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3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11957,'0'0'547,"0"0"1593,10 20-99,1-2-1666,3 5 105,-1 1 0,-2 0 0,0 1 0,-1 1 0,0 6-480,-7-19 297,0 1 1,-1 0 0,-1 0-1,0 0 1,-1 1 0,-1-1 0,0 0-1,-1 0 1,-1 4-298,2-14 13,0 1-1,0-1 1,0 1 0,-1-1-1,0 0 1,0 0-1,0 0 1,0 0-1,-1 0 1,1 0 0,-1-1-1,0 1 1,0-1-1,-1 0 1,1 1 0,0-2-1,-1 1 1,0 0-1,0-1 1,0 1 0,0-1-1,0 0 1,0-1-1,-1 1 1,1-1 0,0 0-1,-1 0 1,1 0-1,-1 0 1,0-1-13,1 0-285,0 0-1,0 0 1,0 0-1,0 0 1,0-1-1,0 0 1,0 0-1,0 0 1,0 0-1,1-1 1,-1 1-1,0-1 1,1 0-1,-1 0 1,1 0 0,0-1-1,0 1 1,0-1-1,0 0 1,0 1-1,0-2 1,1 1-1,-1 0 1,1 0-1,0-1 1,-2-2 285,-25-49-6707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3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15719,'0'0'1601,"0"0"464,0 0-192,0 0-1585,0 0-288,0 0-128,31 0 112,-22 8-689,-2 0-1552,-7-2-3153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40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56 304 14727,'0'0'1368,"0"0"-791,0 0 378,0 0 189,0 0-800,0 0-256,2 7 94,2 2-128,1 1 1,0 0-1,1-1 0,-1 0 1,2 0-1,-1-1 0,1 1 1,1-2-1,-1 1 0,1-1 1,1 0-1,-1 0 1,1-1-1,0-1 0,1 1 1,2 0-55,5 1 78,0 0 1,1-1 0,0-1 0,0 0 0,0-1 0,1-2 0,0 1-1,-1-2 1,9-1-79,-18 1-34,0-1 0,-1-1 0,1 0 0,0 0 0,0 0 0,-1-1-1,1 0 1,-1-1 0,0 0 0,0 0 0,0-1 0,0 0 0,0 0 0,-1-1-1,0 0 1,0-1 0,0 1 0,0-1 0,4-6 34,1 0-89,-1 0 0,0-2 1,0 1-1,-2-1 0,0-1 0,0 0 0,-1 0 1,-1 0-1,-1-1 0,0 0 0,-1-1 1,0 1-1,-2-1 0,0 0 0,-1 0 0,0 0 1,-1 0-1,-2-17 89,0 30-1,0 0 1,0 0-1,-1-1 1,1 1-1,-1 0 1,0 0-1,0 0 1,-1 1-1,1-1 1,-1 0-1,0 1 1,1 0-1,-2-1 1,1 1-1,0 1 1,0-1-1,-1 0 1,0 1-1,0-1 1,1 1-1,-1 0 1,0 1-1,-1-1 1,-2 0 0,-9-4 62,1 1 1,-1 1-1,0 1 1,0 0-1,0 1 1,-3 1-63,3-1 24,1 1 1,0 1-1,-1 0 0,1 1 1,0 1-1,0 0 1,0 1-1,0 1 1,0 0-1,0 1 0,1 1 1,0 0-1,-8 6-24,4-1 40,0 1 0,1 1-1,1 0 1,0 2 0,1 0 0,0 0 0,2 2-1,0-1 1,0 2 0,2 0 0,0 0-1,-4 12-39,3-4 180,2 0-1,1 1 0,2 0 1,0 1-1,2-1 1,0 1-1,2 1 0,2-1 1,0 6-180,1-12 236,1 0 0,3 20-236,-2-34 30,-1 0-1,2 0 0,-1-1 1,1 1-1,0-1 0,1 1 1,-1-1-1,2 0 0,2 4-29,-1-2-14,0-1 0,1 1-1,0-1 1,0-1 0,1 1 0,0-1-1,0 0 1,1-1 0,-1 0-1,2 0 1,-1-1 0,0 0 0,1-1-1,0 0 1,0-1 0,1 0 0,-1 0-1,0-1 1,1 0 0,0-1 0,-1 0-1,1-1 1,1 0 14,-8 0-82,-1-1 0,0 1 0,1-1 0,-1 0 1,0 0-1,1 0 0,-1 0 0,0 0 0,0-1 0,0 1 0,0-1 0,0 0 0,0 0 0,-1 0 0,1 0 1,-1 0-1,1-1 0,-1 1 0,0-1 0,1-1 82,2-4-773,0 0-1,0 0 1,0 0 0,-1-1 0,-1 0-1,3-8 774,6-30-4495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41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 6323,'0'0'2537,"0"0"-763,0 0 43,0 0-606,0 0-648,0 0-240,-18 1 1070,16 0-1313,0 0 0,0 1 0,0-1 1,-1 0-1,2 1 0,-1 0 0,0-1 1,0 1-1,0 0 0,1 0 0,-1 0 1,1 0-1,0 0 0,-1 0 0,1 2-80,-19 40 774,15-31-558,-46 96 2796,-11 9-3012,2-3 645,59-112-628,-2 1-3,1 0 0,0 0 0,0 0 0,1 1-1,-1-1 1,1 0 0,0 1 0,0-1 0,0 6-14,1-10-366,10-3-2870,13-15-472,-1-15-2159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4:21.8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3 150 8228,'0'0'2065,"0"0"-1078,0 0 432,0 0-98,0 0-454,-1-1-836,1-1 0,-1 1 0,1-1 1,0 1-1,0-1 0,0 1 0,0-1 0,0 0 1,0 1-1,0-1 0,1 1 0,-1-1 0,1 1-31,3-3 22,0 1-1,1 0 0,0 1 0,0-1 1,0 1-1,0 0 0,0 0 0,0 1 0,0 0 1,1-1-1,3 1-21,64-4 90,-55 4-56,44 1-432,-62 0 361,0 0-11,-1 6 142,0 1-1,-1-1 1,0 0 0,-1 0 0,1 1-1,-1-1 1,0-1 0,-1 1-1,0 0 1,1-1 0,-3 2-94,-4 8 228,-18 27 50,-2-1-1,-2-1 1,-10 7-278,44-50-9968,5-8 5325,31-33 2897,-24 33 2403,-4 3 2171,-4 2 4118,-1 26-5188,8 36-138,-7-28-1369,1 0-1,4 6-250,-8-36-2472,2-12 1419,6-28 780,-8 28-133,-1 8 579,0 0 1,0 0-1,0 0 1,1 0-1,0 1 1,0-1-1,0 1 1,1 0-1,-1 0 1,3-2-174,2-1 640,0 1 1,0 1-1,0 0 1,1 0 0,0 1-1,0-1-640,47-26-483,-2-2 0,6-9 483,-43 31-564,-2-1 1,0-1-1,0 0 0,-2-1 0,0 0 0,0-1 1,-1 0-1,-1-1 0,-1-1 564,-10 18 111,0 0-1,0 0 0,0 0 1,0 1-1,0-1 0,0 0 1,0 0-1,0 0 0,0 0 1,0 0-1,0 0 1,0 0-1,1 0 0,-1 0 1,0 0-1,0 0 0,0 0 1,0 1-1,0-1 0,0 0 1,0 0-1,0 0 1,0 0-1,0 0 0,1 0 1,-1 0-1,0 0 0,0 0 1,0 0-1,0 0 0,0 0 1,0 0-1,0 0 1,0 0-1,1 0 0,-1 0 1,0 0-1,0 0 0,0 0 1,0 0-1,0 0 0,0 0 1,0 0-1,0 0 1,0-1-1,0 1 0,1 0 1,-1 0-1,0 0 0,0 0 1,0 0-1,0 0 0,0 0 1,0 0-1,0 0 1,0 0-1,0 0 0,0-1 1,0 1-1,0 0 0,0 0-110,2 17 1703,-1 31-2910,-1-40 1887,7 111-953,-3-59-1691,-2-1-3379,-2-28-1849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4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14583,'0'0'1280,"0"0"-303,0 0 1776,0 0-1873,0 0-736,0 0-48,11 0-80,16 0 177,4 0 31,11 0-48,0 0-32,-2-6-288,-3 2-144,-10 2-513,2-2-1088,-5 0-1664,-8-4-1377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41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14759,'0'0'1376,"0"0"289,0 0 560,0 0-1777,0 0-288,-35 153-15,30-91-145,5 4-321,0 8-895,-9 1-1585,-6 1-2930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42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48 287 14150,'0'0'1062,"0"0"-251,0 0 918,0 0-422,2 19-509,7 62-152,-8-75-598,0-1-1,1 0 1,-1 0 0,1 0 0,0 0 0,1-1-1,-1 1 1,1 0 0,0-1 0,0 0 0,0 1-1,1-1 1,0-1 0,-1 1 0,1 0 0,0-1-1,1 0 1,-1 0 0,1 0 0,-1-1 0,1 1 0,0-1-1,2 1-47,6 1 39,1 0-1,0-1 1,0-1-1,0 0 0,0-1 1,0 0-1,5-1-38,-5-1-36,1-1-1,-1 0 1,1 0 0,-1-2-1,0 0 1,0 0-1,0-1 1,-1-1-1,0 0 1,0-1-1,0-1 1,-1 0-1,0 0 1,3-4 36,-6 5-85,0-1 0,-1 0-1,1 0 1,-2-1 0,1 0 0,-1-1 0,-1 0 0,1 0-1,-2 0 1,1-1 0,-2 1 0,1-1 0,-1-1-1,-1 1 1,0 0 0,-1-1 0,0 0 0,0 0 85,-1-3-47,-1 0 0,-1-1 0,0 1 0,0 0 0,-2 0 1,0 0-1,0 0 0,-4-8 47,5 17 6,0 1 1,-1 1-1,1-1 1,-1 0-1,0 1 1,0-1-1,-1 1 1,1 0-1,-1 0 1,0 0 0,0 0-1,0 1 1,0 0-1,-1 0 1,1 0-1,-1 0 1,0 1-1,0-1 1,0 1-1,0 1 1,0-1-1,0 1 1,-1 0-1,1 0 1,0 0-1,-1 1-6,-7-1 42,0 0-1,0 1 1,0 1-1,0 0 1,0 1-1,1 0 0,-1 1 1,0 1-1,1 0 1,-9 4-42,5 0 78,1 0 0,0 1 0,0 1 0,1 0 0,0 1 0,1 1 0,-9 9-78,4-1 110,1 0 1,2 1-1,0 1 1,1 1 0,1 0-1,1 0 1,1 1-1,1 0 1,2 1-1,0 0 1,1 1 0,2 0-1,1 0 1,0 0-1,2 0 1,2 1-1,0-1 1,2 9-111,0-24 23,0-1 0,1 1 0,0-1 0,0 1 0,1-1 1,1 0-1,0-1 0,0 1 0,1-1 0,0 0 0,0 0 0,1-1 0,1 1 0,2 1-23,-4-3-13,1 0 1,1-1-1,0 0 0,-1 0 0,2 0 0,-1-1 0,1 0 1,-1-1-1,1 0 0,1 0 0,-1-1 0,0 0 0,1-1 1,0 0-1,9 1 13,-16-3-11,15 1-157,0-1-1,0-1 1,15-2 168,-27 2-139,1-1 1,-1 0 0,0 0-1,0 0 1,0-1-1,0 0 1,0 0-1,0 0 1,-1-1 0,1 0-1,-1 0 1,1-1 138,1-1-649,-1-1 1,1-1 0,-1 1-1,-1-1 1,1-1 648,0-1-1645,-1 1-1,0-1 1,0 0 0,0-4 1645,5-26-8591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42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7 10309,'0'0'595,"0"0"1235,0 0 229,0 0-503,0 0-401,-4-2-88,2 2-946,1-1-1,-1 0 0,1 1 1,-1-1-1,1 1 1,-1 0-1,0-1 0,1 1 1,-1 0-1,0 0 0,1 0 1,-1 0-1,0 0 1,1 1-1,-1-1 0,1 0 1,-2 1-121,0 0 78,0 1 1,0 0-1,1-1 0,-1 1 1,0 0-1,1 0 1,-1 1-1,1-1 0,0 0 1,-1 2-79,-18 22 309,1 1 1,1 1-1,1 0 1,1 2-1,-11 29-309,-14 50-1634,7 1-7137,30-88-2893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43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17960,'0'0'496,"0"0"1009,0 0 512,0 0-1409,0 0-384,0 0-160,7-6 1,6 2-65,9-4 0,16 0-33,13-2 33,9-2-208,6 0-608,5-2 16,-2 0-1281,-14 4-2177,-17 2-3650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43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4786,'0'0'12470,"0"0"-12134,0 0 769,0 0 895,0 0-1727,0 0-129,-2 0-128,20 0 64,6 0 496,7 4-368,2 0 96,0 2-304,5 0-112,0 2-896,1-6-2066,-5-2-3169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44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11909,'0'0'868,"0"0"-183,0 0 943,0 0 199,0 0-717,0 0-507,-14 1 0,7 0-519,2-1-29,0 0 0,1 0 0,-1 1 0,0-1 0,0 1 0,1 0 0,-1 1 0,1-1 0,-1 1 0,1 0 0,-1 0 0,1 0 0,0 1 0,0-1 0,0 1 0,1 0 0,-1 0 0,0 0 0,1 1 0,-1 1-55,-15 22 252,1 1 0,2 0 0,1 1 0,1 1 0,1 0 0,2 1 0,1 0 0,2 1 0,-3 21-252,-1 25 234,3 1 0,3 0 0,5 34-234,0-95-30,2-1 1,0 1-1,1-1 0,1 0 1,0 0-1,2 2 30,-4-14-225,1-1-1,-1 1 0,1-1 1,0 0-1,0 0 0,1 0 1,-1 0-1,1 0 0,0 0 1,0-1-1,0 0 1,0 1-1,1-1 0,-1 0 1,1 0-1,0-1 0,0 1 1,0-1-1,0 0 0,0 0 1,1 0-1,-1-1 0,0 1 1,1-1-1,1 0 226,43 2-6059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4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61 448,'0'0'11208,"0"0"-8276,0 0-1075,0 0 549,0 0-872,-3 0-837,-9 0-254,9 0-182,3 0-82,0 0 26,0 0-74,6 0 232,-4 0-350,126 0 103,-1-5 0,53-12-116,-132 11-628,-12 1-2610,-1-1 0,2-1 3238,-22 1-3501,-7-2-1360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46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11445,'0'0'1526,"0"0"-186,0 0 927,0 0-549,0 0-1021,-6 1-567,-13 2-165,17-3 57,5 1 19,35-1 252,18 0 61,-44 2-349,0-1-1,0 2 1,0-1-1,0 2 1,0-1 0,-1 2-1,1 0 1,-1 0-1,0 1 1,-1 0-1,1 1 1,6 6-5,-10-8-44,-1 0 1,0 1 0,0 0-1,0 1 1,-1-1 0,0 1-1,0 0 1,-1 0 0,0 1-1,0-1 1,-1 1 0,0 0-1,0 0 1,-1 0 0,0 0-1,0 1 1,-1-1 0,1 8 43,-2-8-33,0 0 0,0-1 0,0 1 0,-1 0 1,0-1-1,-1 1 0,0-1 0,0 2 33,0-4 11,-1 0-1,0-1 1,1 1-1,-1-1 1,-1 1-1,1-1 1,-1 0-1,1 0 1,-1 0-1,0-1 1,-4 3-11,-23 15 512,-1-2-1,-1-1 1,0-1 0,-1-3 0,-33 11-512,65-24 472,2-1-139,0 0-69,7 0 64,28-3-126,0 0-1,0-3 0,0 0 0,19-8-201,37-7-44,62-4-1146,-52 19-4154,-65 6-784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4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13078,'0'0'2969,"0"0"-1691,0 0 422,0 0-486,0 0-921,7 5-133,-1-1-131,-1 0 0,0 1 0,0-1 0,0 1-1,-1 1 1,1-1 0,-1 0 0,0 1 0,-1 0 0,0 0-1,0 0 1,0 0 0,-1 0 0,1 1 0,-1-1 0,0 3-29,2 13 175,-1 0 0,-1 0 1,-1 0-1,-1 0 0,-1 0 1,-1 0-1,-1 1-175,2-16 0,-1 0 0,-1 0 0,1 0-1,-1-1 1,0 1 0,-1-1 0,1 1 0,-1-1 0,0 0 0,-1-1 0,0 1 0,0-1 0,0 0-1,0 0 1,-1 0 0,0-1 0,0 0 0,0 0 0,0 0 0,-5 1 0,5-3-276,1 1 1,-1-2 0,0 1-1,1-1 1,-1 0 0,0 0-1,0-1 1,0 1-1,1-1 1,-3-1 275,5 1-461,0 0-1,0 0 1,0-1 0,0 0-1,1 1 1,-1-1 0,0 0 0,1 0-1,-1-1 1,1 1 0,-2-1 461,-29-32-8436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4:22.2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0 139 7331,'0'0'5389,"0"0"-4127,0 0-944,0 0 445,0 0-40,14 16-422,29 32-487,37 31 186,-79-79-54,0 0-1,-1-1 1,1 1 0,0-1 0,-1 1 0,1-1 0,-1 1 0,1-1 0,-1 0 0,0 1 0,1-1-1,-1 1 1,1-1 0,-1 0 0,0 0 0,0 1 0,1-1 0,-1 0 0,0 1 0,0-1 0,0 0-1,0 0 55,1-2-127,4-11-174,10-27-998,1 1 0,5-7 1299,-15 36-246,0 0 0,1 0 1,0 0-1,1 1 0,0 0 0,1 0 0,0 1 0,0 0 0,8-5 246,-14 12 26,0 0 1,0 0-1,0 0 0,0 1 1,0-1-1,0 1 0,0 0 1,0 0-1,1 0 0,-1 0 1,0 1-1,3-1-26,-5 1 60,1 0 0,-1 0 1,1 1-1,-1-1 0,0 0 0,1 1 0,-1-1 1,1 1-1,-1-1 0,0 1 0,1 0 0,-1-1 0,0 1 1,1 0-1,-1 0 0,0 0 0,0 0 0,0 0 0,0 0 1,0 0-1,0 1 0,0-1 0,-1 0 0,1 0 0,0 1 1,-1-1-1,1 1 0,0 0-60,4 16 335,0 0 0,-1 1 1,-1-1-1,-1 1 0,-1 0 1,0 0-1,-3 14-335,2-13 326,0-14-222,0-1-1,0 0 0,-1 0 1,0 0-1,0 0 1,0 0-1,-1 0 1,1 0-1,-1 0 1,-1 0-1,1 0 0,-1-1 1,1 1-1,-1-1 1,0 0-1,-1 0 1,1 0-1,-1 0 1,0-1-1,0 1 0,0-1 1,0 0-1,-1 0 1,1-1-1,-1 1 1,-4 1-104,4-2-161,-1 0 0,0-1 0,0 0 0,1 0 0,-1 0 0,0 0 0,0-1 0,0 0 1,0 0-1,-1-1 161,4 1-210,1 0 1,-1-1-1,0 1 1,1-1-1,-1 0 1,0 0 0,1 0-1,-1 0 1,1 0-1,-2-1 210,-25-28-3767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4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15127,'0'0'3762,"0"0"-3266,0 0 1713,0 0-897,0 0-1183,0 0-129,9-8-48,5 6 48,5 0-65,6 2-335,4 0-144,8 0-1409,3 0-2529,-5 0-6115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47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12198,'0'0'5714,"0"0"-5506,0 0 2273,0 0-704,0 0-1409,0 0-63,0 0-241,4 0 144,12 0-176,3 0-64,6 0-32,4 0-289,2 0-431,0 0-705,0 0-1632,-9 2-1729,-11 8-3730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47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5 313 14679,'0'0'2481,"0"0"-880,0 0 752,0 0-1217,0 0-1136,0 0 112,-4 0 16,4 2-256,11 6 176,9 0-144,8 4-224,8-2-288,8-6-1489,0-4-2353,-4 0-4274</inkml:trace>
  <inkml:trace contextRef="#ctx0" brushRef="#br0" timeOffset="1">337 0 14983,'0'0'2588,"0"0"-1062,0 0 355,0 0-926,0 0-499,0 18-117,0-12-298,0 25 251,2-1 0,0 1 1,5 13-293,8 61 239,-9-56-704,2-1 0,9 27 465,-17-73-193,1-1 0,-1 1 0,1 0 1,0-1-1,-1 1 0,1-1 1,0 1-1,0 0 0,0-1 0,0 0 1,0 1-1,1-1 0,-1 0 1,0 1-1,1-1 0,0 1 193,-1-2-311,0 0 0,1 1 0,-1-1 0,0 0 1,0 0-1,0 1 0,1-1 0,-1 0 0,0 0 0,0 0 0,0-1 0,1 1 0,-1 0 0,0 0 0,0-1 0,0 1 0,1-1 0,-1 1 0,0-1 0,0 1 0,0-1 1,0 1-1,0-1 0,0 0 0,0 0 0,0 0 311,23-25-6985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4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13494,'0'0'1278,"0"0"864,0 0 105,0 0-1156,0 0-747,-20 3-259,7-1-65,-11 1 60,0 1 0,0 1 0,1 1 0,0 1-1,-7 3-79,30-9 23,-1-1 0,1 0 0,-1 1-1,1-1 1,0 1 0,-1-1 0,1 1-1,0-1 1,-1 1 0,1-1 0,0 1-1,-1-1 1,1 1 0,0-1 0,0 1-1,0-1 1,0 1 0,0 0 0,0-1-1,0 1 1,0-1 0,0 1 0,0 0-1,0-1 1,0 1 0,0-1 0,0 1-1,0 0 1,0-1 0,1 1 0,-1-1-1,0 1 1,0-1 0,1 1 0,-1-1-1,0 1 1,1-1 0,-1 1 0,1-1-23,13 19 38,-6-12-131,0-1-1,1 0 1,0 0 0,0-1 0,0 0-1,0-1 1,1 0 0,-1 0-1,1-1 1,0 0 0,3 0 93,5 0-2374,0-1 0,0 0 0,14-1 2374,-3-1-5938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4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5170,'0'0'12950,"0"0"-12133,0 0 1360,0 0-1041,0 0-1136,0 0 208,-13 52-208,21-13 0,-1 3 160,0 4-144,-7 0-32,0 0-624,0-8-432,-3-9-1554,-12-13-2016,-3-10-3473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4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8228,'0'0'5509,"0"0"-2937,0 0 581,0 0-1114,0 0-1063,0-5-728,0 3-246,1 0-1,-1 0 1,0 0-1,1 1 1,0-1-1,-1 0 1,1 0-1,0 1 1,0-1-1,0 0 1,0 1-1,0-1 1,1 1-1,-1-1 1,0 1 0,1 0-1,-1-1 1,1 1-1,-1 0 1,1 0-1,-1 0 1,1 0-1,0 0 1,0 1-1,1-2-1,64-22-196,-33 13-209,29-15 279,8-6-13516,2-6 13642,-30 14-867,-1 0 4622,-41 23 309,-1 1-543,0 0-1216,1 2-1037,7 17-764,-2 0-1,0 1 1,-1 0 0,-1 5-504,8 27 484,-2-15-1014,-1 0 0,-1 1 0,-3 0-1,1 33 531,-9-49-3006,-12-14-3824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48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13446,'0'0'496,"0"0"2114,0 0 287,0 0-1937,0 0-159,0 0-529,-7 12 288,7 19-320,0 13 561,0 4-465,0 2-48,0-2-288,0-3-32,0-1-128,0-2-641,0-2-559,0-6-3298,0-12-2770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49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6 12486,'0'0'336,"0"0"1217,0 0 386,0 0-653,0 0-520,-8-1-131,3 0-534,1 0-21,1 0-1,0 1 1,-1-1 0,0 1-1,1-1 1,-1 1 0,1 0-1,-1 1 1,1-1-1,-1 1 1,1-1 0,-1 1-1,1 0 1,-1 0 0,1 1-1,0-1 1,0 1 0,-1-1-1,1 1 1,0 0-80,-7 8 166,0 1 0,1 0-1,-1 0 1,2 1 0,0 1 0,1-1 0,0 1 0,0 0-1,2 1 1,0-1 0,0 1 0,1 0 0,1 0 0,0 1 0,1-1-1,1 1 1,0-1 0,1 13-166,0-25-3,0 0 0,0 0 0,1 0-1,-1 0 1,1 0 0,-1 0 0,1-1-1,0 1 1,0 0 0,0 0 0,0-1 0,0 1-1,0-1 1,0 1 0,0-1 0,1 1-1,-1-1 1,0 0 0,2 1 3,0 1-14,1-1 1,0 0-1,0 0 0,0 0 1,0 0-1,0-1 0,0 1 0,5 0 14,9 1-41,1-1-1,0-1 0,0 0 0,0-2 42,-9 1-1,14 0-265,0-1 0,0-1 0,0-1 0,0-1 0,2-2 266,-12 2-927,1-1 1,-1-1-1,0 0 1,-1-1 0,7-4 926,22-19-6174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49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15 14439,'0'0'1744,"0"0"-706,0 0 1201,0 0-841,0 0-822,-5-2-437,-10-5-120,15 7-19,0 0 0,0 0 0,0 0 0,0 0 0,0 0 0,0 0 0,0 0 0,0 0 0,0 0 0,0 0 0,0 0 0,0 0 0,0 0 0,1 0 0,-1 0 0,0 0 0,0 0-1,0 0 1,0 0 0,0 0 0,0 0 0,0 0 0,0 0 0,0-1 0,0 1 0,0 0 0,0 0 0,0 0 0,0 0 0,0 0 0,0 0 0,0 0 0,0 0 0,0 0 0,0 0 0,0 0 0,0 0 0,0 0 0,0-1 0,0 1 0,0 0 0,0 0 0,0 0-1,0 0 1,0 0 0,0 0 0,0 0 0,0 0 0,0 0 0,0 0 0,0 0 0,0 0 0,0 0 0,0 0 0,0 0 0,-1-1 0,1 1 0,0 0 0,0 0 0,0 0 0,0 0 0,0 0 0,0 0 0,0 0 0,0 0 0,0 0 0,0 0 0,0 0 0,30 0-15,-7 0 34,192-2-638,-217 33 555,-2-21 137,0-1 0,-1 1 0,0-1 0,0 0 0,-1 0 0,0-1 0,-1 1 0,-1 0-73,-62 64 253,60-64-228,-103 107 140,1 10-165,111-126-3,1 1 0,-1 0 1,0-1-1,1 1 0,-1 0 0,1 0 1,-1 0-1,1 0 0,-1-1 0,1 1 0,0 0 1,-1 0-1,1 0 0,0 0 0,0 0 0,0 0 1,-1 0-1,1 0 0,0 0 0,0 0 1,1 0-1,-1 0 0,0 0 0,0 0 0,0 0 1,1 0-1,-1 0 0,0 0 0,1 0 0,-1-1 1,1 1-1,-1 0 0,1 0 0,0 0 0,-1-1 1,1 1-1,0 0 0,-1-1 0,1 1 1,0 0-1,0-1 0,-1 1 0,1-1 0,0 1 1,0-1-1,0 0 0,1 1 3,7 3 92,0 0-1,0 0 1,0-1-1,9 1-91,-5 0 2,0 0-94,86 23 290,-84-24-1296,1-1 0,-1-1 0,7 0 1098,-11-4-3697,-10-12-1524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50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23 8308,'0'0'7795,"0"0"-7202,0 0 2880,0 0-1904,0 0-1105,0 0-464,-11-22-304,40 26 272,11 14-208,8 10-176,10 12-1425,2 3-1473,2 3-2176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4:23.5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92 10 2273,'0'0'3332,"0"0"-1643,0 0-267,0 0 349,0 0-285,-4-6 779,4 5-2220,0 1 0,0 0 1,0 0-1,0 0 0,0 0 0,0-1 1,0 1-1,0 0 0,0 0 0,-1 0 1,1 0-1,0 0 0,0-1 1,0 1-1,0 0 0,0 0 0,0 0 1,-1 0-1,1 0 0,0 0 0,0 0 1,0 0-1,0-1 0,-1 1 0,1 0 1,0 0-1,0 0 0,0 0 0,0 0 1,-1 0-1,1 0 0,0 0 0,0 0 1,0 0-1,-1 0 0,1 0 1,0 0-1,0 0 0,0 1 0,0-1 1,-1 0-1,1 0 0,0 0 0,0 0 1,0 0-1,0 0 0,0 0 0,-1 0 1,1 1-1,0-1-45,-14 26 507,0 2 0,2 0-1,-2 9-506,11-28 86,-3 9 15,1 1-1,1-1 1,1 1 0,0 0 0,1 0-1,2 0 1,0 1 0,1 6-101,-1-22-81,1 1 0,-1 0 1,1-1-1,1 0 0,-1 1 1,0-1-1,1 0 0,0 1 1,0-1-1,0 0 0,1 0 0,-1-1 1,1 1-1,0 0 0,0-1 1,0 0-1,1 0 0,-1 0 1,2 1 80,4 3-660,1-1 1,0 0-1,1 0 1,-1-1-1,1 0 1,0-1-1,1 0 660,51 14-5368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50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233 218 8852,'0'0'1681,"0"0"864,0 0-112,20 101 32,-12-57-1136,-1 6-529,0 0 257,-3-1-449,-4-5 80,0-4-191,-7-4 143,-15-8-480,-6-6-112,-6-10-48,-3-10-288,-12-2-849,0-24-1776,1-24-4450</inkml:trace>
  <inkml:trace contextRef="#ctx0" brushRef="#br0" timeOffset="1">0 0 14583,'0'0'4610,"0"0"-3554,0 0 625,0 0-929,0 0-752,0 0-544,89 0-176,-29 0-1521,-1 0-3874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50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13366,'0'0'5211,"0"0"-3653,0 0 37,0 0-368,0 0-821,-3 4-222,2-1-139,-1 0-1,1 0 1,0 0 0,-1 0-1,2 0 1,-1 0 0,0 0 0,1 1-1,-1-1 1,1 0 0,0 1 0,0-1-1,0 0 1,0 1 0,1-1-1,0 2-44,17 68 615,-5-25-537,-5 9-99,0 30 21,-1-6-1854,5-3-5248,-8-68 904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51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17 7139,'0'0'7185,"0"0"-4349,0 0-96,0 0-945,0 0-1085,-2 2-283,0 2-346,1-1 1,-1 0-1,1 0 1,-1 1-1,1-1 1,0 1-1,1-1 1,-1 1-1,0-1 1,1 1-1,0 0 1,0-1-1,0 4-81,7 59 470,-2-30-193,-2 66 63,-2-45-683,6 33 343,-7-90-62,0 1 1,0 0-1,0 0 0,0-1 0,0 1 1,0 0-1,0-1 0,0 1 0,0 0 0,0-1 1,1 1-1,-1 0 0,0-1 0,1 1 1,-1-1-1,0 1 0,1 0 0,-1-1 0,0 1 1,1-1-1,-1 1 0,1-1 0,-1 1 1,1-1-1,0 0 0,-1 1 0,1-1 0,-1 1 62,1-2-68,0 1-1,0 0 1,0 0-1,-1-1 1,1 1-1,0-1 1,0 1-1,-1-1 1,1 1-1,0-1 1,-1 1-1,1-1 1,0 1-1,-1-1 1,1 0-1,-1 1 1,1-1 0,-1 0 68,21-38-1013,-15 25 869,4-7 88,-1-2 0,-1 1 0,-1-1 0,4-20 56,-9 56 396,1 0 1,1-1-1,0 1 1,0 0-1,2 0-396,-3-4 195,0-2-176,0 0 0,1-1 0,-1 1 1,1 0-1,1-1 0,-1 0 0,1 0 0,0 0 0,0-1 0,3 3-19,-6-6-8,1-1-1,-1 1 1,0 0-1,1-1 0,-1 1 1,1-1-1,0 0 0,-1 0 1,1 0-1,0 0 1,0 0-1,-1-1 0,1 1 1,0-1-1,0 0 0,0 0 1,0 0-1,0 0 1,-1 0-1,1-1 0,0 1 1,0-1-1,0 0 0,-1 0 1,1 0-1,0 0 1,-1 0-1,1 0 0,1-2 9,1-1-4,1-1 0,-1 0 1,0 0-1,0 0 0,0-1 0,-1 0 0,1 1 0,-2-2 0,1 1 0,-1 0 0,2-5 4,2-5 89,0-1 0,-1-1 0,-1 1-1,0-3-88,0-17 222,-1 0 0,-1-1-1,-3 1 1,-1-8-222,0-9-60,-3 59-1956,-10 26-1744,-5 18-2584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51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 9556,'0'0'6790,"0"0"-4853,0 0 19,8 18-566,0 0-1158,7 12 119,-1 1 1,-2 1 0,-1 0-1,-2 1 1,4 20-352,-12-40 161,1 1 1,-2-1 0,0 0-1,0 1 1,-1-1 0,-1 1-1,-1-1 1,-1 8-162,2-16 25,0 0 0,0-1 0,0 1-1,-1 0 1,1-1 0,-1 0 0,0 1 0,0-1 0,-1 0 0,1-1-1,-1 1 1,0-1 0,0 1 0,0-1 0,-1 0 0,1 0 0,-1-1-1,1 0 1,-1 0 0,0 0 0,0 0 0,0 0 0,-1-1-25,0 1-82,0-1 0,0 0 0,0 0 0,1 0 0,-1-1 0,0 0 0,0 0 0,0-1 0,0 1 0,0-1 0,0 0 0,1-1 0,-1 0 0,0 0 0,1 0 0,-1 0 0,1-1 0,0 0-1,0 0 1,0-1 82,-4-3-620,0-1-1,0 0 0,1-1 0,1 0 1,0 0-1,0-1 0,0 0 0,1 0 0,-3-7 621,-27-65-7979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52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18857,'0'0'1872,"0"0"-287,0 0-272,0 0-769,0 0-464,0 0-160,95 22-240,-53-18-641,-4-4-1888,-7 0-5267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5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16552,'0'0'2305,"0"0"-1809,0 0 1857,0 0-1697,0 0-528,0 0 16,108-37 32,-48 25-31,6 2-145,3 0-33,-3 2-751,-6 2-689,-16-2-2961,-19 2-3169</inkml:trace>
  <inkml:trace contextRef="#ctx0" brushRef="#br0" timeOffset="1">330 57 15079,'0'0'3602,"0"0"-2306,0 0 1057,0 0-1632,0 0-497,0 0-144,-11 119-48,14-63-32,1 6-208,0 7-449,-4 7-1168,0 2-4145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52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16071,'0'0'2530,"0"0"-2514,0 0 1872,0 0-991,122 73-593,-78-17 64,-6 14-320,-16 17 176,-17 15-176,-5 8 16,-36-1-64,-17-1-80,-9-5-816,-9 1-817,-8-5-2305,-10-9-1200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57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27 13766,'0'0'163,"0"0"584,0 0 512,0 0-405,0 0-545,0 0-76,0-5-63,0-12 263,0 13 177,-7 4 722,3 0-1258,0 1 0,0 0 0,0 0 1,0 0-1,0 1 0,0-1 0,0 1 0,0 0 1,1 0-1,-1 0 0,1 1 0,-1-1 0,1 1-74,-46 42 459,44-40-346,-13 14 11,1 1-1,0 1 1,2 1-1,0 0 0,1 1 1,2 0-1,0 1 0,2 0 1,0 1-1,2 1 0,1-1 1,1 1-1,1 0 0,1 0 1,1 1-1,2-1 0,1 17-123,0-32 41,0 14 45,0 0-1,5 24-85,-3-40-3,0 0 0,0-1 0,1 1 0,0 0 0,1-1 0,-1 0 0,2 0 0,-1 0 0,1-1 0,0 1 3,15 16-198,1-2 0,1 0 0,1-1 0,0-1 0,3 0 198,37 27-4509,-51-38 2791,5 4-3407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57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72 14567,'0'0'637,"0"0"953,0 0 710,0 0-907,0 0-588,0 0-793,0 0 0,0 0 0,0 0 0,-1 0-1,1 0 1,0 0 0,0 0 0,0 0 0,0-1-1,0 1 1,-1 0 0,1 0 0,0 0 0,0 0-1,0 0 1,0 0 0,0-1 0,0 1 0,0 0 0,0 0-1,0 0 1,-1 0 0,1-1 0,0 1 0,0 0-1,0 0 1,0 0 0,0 0 0,0-1 0,0 1-1,0 0 1,0 0 0,0 0 0,0-1 0,0 1-1,0 0 1,0 0 0,1 0 0,-1 0 0,0-1-1,0 1 1,0 0 0,0 0 0,0 0 0,0 0-1,0 0 1,0-1 0,1 1 0,-1 0 0,0 0-1,0 0 1,0 0 0,0 0 0,0 0 0,1 0-1,-1 0 1,0-1 0,0 1 0,0 0 0,0 0-1,1 0 1,-1 0 0,0 0 0,0 0 0,0 0 0,0 0-13,374-34 1885,-161 18-5150,-213 16 3218,2 0-427,0 0 0,0 0 0,0 0 0,0 0 0,0-1 0,0 1 0,0-1 0,0 1 0,0-1 0,-1 0-1,1 0 1,0 0 0,1-1 475,-1-4-4412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58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14086,'0'0'929,"0"0"394,0 0 702,0 0-619,0 0-971,5 6-355,11 7 132,0-1 1,1-1-1,1 0 0,13 6-212,-8-5 97,-1 1 0,0 1 0,16 14-97,-32-23-29,0 0 1,-1 0 0,0 1-1,0 0 1,0 0 0,-1 0-1,0 1 1,0-1 0,0 1 0,-1 0-1,0 0 1,-1 0 0,0 0-1,0 0 1,0 2 28,0-1-9,-1 0 0,0 1-1,0-1 1,-1 0 0,0 0 0,-1 1 0,0-1 0,0 0-1,0 0 1,-1 0 0,-1 0 0,1 0 0,-1 0-1,-1-1 1,1 1 0,-1-1 0,0 0 0,-1 0 0,0 0-1,0-1 1,-1 0 0,1 0 0,-1 0 0,0-1 0,-6 5 9,-1 0 90,0 0 0,0 0 1,-1-1-1,0-1 1,0 0-1,-1-1 0,0-1 1,-1 0-1,-8 2-90,115-14 715,-24 1-1227,-1 2 0,46 4 512,-104-1-735,-1 1-1,0-1 1,0 1 0,0 1 0,0-1 0,0 1 0,0 0 0,0 1 0,0 0-1,-1 0 1,6 3 735,11 17-8385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4:24.2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 5298,'0'0'438,"0"0"85,0 0 1219,0 0 192,0 0-504,0 0-1283,0-1 0,0 1 0,0 0 0,-1 0 0,1 0 0,0-1 0,0 1 0,0 0 0,0 0 0,0-1 0,0 1 0,0 0 0,0 0 0,0-1 0,0 1 0,0 0 0,0 0 0,0 0 0,0-1 0,1 1-1,-1 0 1,0 0 0,0 0 0,0-1 0,0 1 0,0 0 0,0 0 0,1 0 0,-1-1 0,0 1 0,0 0 0,0 0 0,0 0 0,1 0 0,-1 0 0,0-1 0,0 1 0,0 0 0,1 0 0,-1 0 0,0 0 0,0 0 0,1 0 0,-1 0 0,0 0 0,0 0-147,10 1 7,-1 0 0,0 1 0,0 0 0,0 0 0,0 1 0,0 0 0,-1 1 0,1 0 0,-1 0 0,0 1 0,2 2-7,10 6-213,-1 1-1,0 1 1,16 17 213,-27-24-50,0 1 1,0 0 0,-1 1 0,0 0 0,0 0-1,-1 0 1,0 1 0,-1 0 0,0 0 0,-1 0-1,-1 1 1,1-1 0,-2 1 0,0 0 0,0 0-1,-1 0 1,0 0 0,-1 0 0,-1 0 0,0 0-1,0 0 1,-1 0 0,-1 0 0,0-1 0,0 1-1,-1-1 1,-2 3 49,-8 11-204,0 0 0,-2 0 0,0-2-1,-2 0 1,-1 0 204,-59 60-5336,22-32-3485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5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13670,'0'0'654,"0"0"-67,0 0 1011,0 0-603,0 0-704,9-4-176,14-10-269,-1-2 1,0 0-1,-1-2 1,-1 0 0,-1-1-1,6-9 154,-20 21-64,-3 5 83,-1 0 1,0 1 0,1-1 0,-1 0 0,1 0 0,-1 1 0,1-1 0,0 1 0,0-1 0,0 1 0,0 0-20,-2 1 317,0 0 214,0 0-227,1 4 201,3 15-42,0 0 0,2 0 0,0 0 0,5 8-463,-1-1-1137,-7-11-4506,-3-14-707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59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18392,'0'0'385,"0"0"1551,0 0-479,0 0-1185,0 0-272,0 0-112,95-26 80,-51 24-768,2 2-689,-4 0-2689,-8 0-2273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59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7700,'0'0'5074,"0"0"-4690,0 0 1681,0 0 128,0 0-1265,118-13-159,-81 9-417,-4 2-112,1 2-208,-8 0-32,-6 0-432,-4-2-993,-12 2-1264,-4 0-1233,0 0-5282</inkml:trace>
  <inkml:trace contextRef="#ctx0" brushRef="#br0" timeOffset="1">38 136 9364,'0'0'6515,"0"0"-5410,0 0 1280,0 0-704,0 0-1409,0 0-208,42 0 176,-11-4-192,2 0-96,3 0 0,-3 0-1089,2 0-1008,-6-2-1184,-5-2-2146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8:59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9044,'0'0'8004,"0"0"-7524,0 0 2049,0 0-976,0 0-1153,0 0-80,-16 86 353,27-47-113,0 5-544,-4-2 160,0 4-176,4 0-224,-5-2-705,-1-9-463,-1-13-2162,5-18-1424,2-4-4451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00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13078,'0'0'2473,"0"0"-819,0 0 256,0 0-760,-21 16-907,-109 81-403,125-93 158,-1-1 1,1 1-1,-1-1 0,-1 0 1,1-1-1,0 1 0,0-1 1,-1 0-1,0-1 1,1 0-1,-1 0 0,0 0 1,-2-1 1,9 1 39,0 0 1,0 0-1,0 0 1,0 0-1,0 0 1,1 0-1,-1-1 1,0 1-1,0 0 0,1 0 1,-1 0-1,0 0 1,1 0-1,-1-1 1,1 1-1,-1 0 1,1 0-1,-1-1 1,1 1-1,0 0-39,9 6 121,1-1 0,-1 0-1,1-1 1,1-1 0,-1 1 0,0-2-1,1 0 1,0 0 0,6 0-121,48 4-1249,-3-5-3674,-40-2 97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0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19 17368,'0'0'544,"0"0"1633,0 0-512,0 0-1121,0 0-256,-9 105-160,9-59-128,0 4-48,0 2 48,0 0-816,0-7-657,-4-9-1616,-16-16-753,0-14-4113</inkml:trace>
  <inkml:trace contextRef="#ctx0" brushRef="#br0" timeOffset="1">1 210 13078,'0'0'3698,"0"0"-2130,0 0 994,0 0-1826,0 0-736,0 0-144,95-44 16,-33 28-1601,2-8-1168,-2-2-2450</inkml:trace>
  <inkml:trace contextRef="#ctx0" brushRef="#br0" timeOffset="2">466 1 14935,'0'0'2849,"0"0"-272,0 0-896,0 0-801,0 0 161,28 151-433,-17-93-528,0-2 80,-2-6-64,-4-9-192,-5-9-496,0-12-464,0-14-1746,-9-6-5089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00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13958,'0'0'1294,"0"0"1113,0 0-49,0 0-1032,0 0-760,-1 8-174,-1 47 18,3 1 0,2 0-1,5 19-409,2 55 123,4 27-907,-6-63-4210,-7-73-908,-1-12-3622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0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36 8788,'0'0'1892,"0"0"-748,0 0 443,0 0-410,0 0-465,-21-6-15,-67-19-54,84 24-525,0 0 1,1 0-1,-1 0 1,0 1 0,0 0-1,0-1 1,1 2-1,-1-1 1,0 0-1,0 1 1,0-1 0,1 1-1,-1 0 1,0 0-1,1 1 1,-1-1 0,1 1-1,-1 0 1,1 0-1,0 0 1,0 0-1,0 0 1,0 1 0,0-1-1,0 1 1,-1 2-119,-1 2 195,0 1 0,0 0 0,0 0 1,1 1-1,1-1 0,-1 1 0,1 0 0,-1 6-195,1 0 114,1 0-1,0 1 1,2-1-1,-1 0 1,2 2-114,-1-1 27,0-13-28,0-1-1,0 0 0,0 1 0,1-1 1,-1 1-1,1-1 0,0 1 1,0-1-1,0 0 0,0 0 0,0 1 1,0-1-1,0 0 0,1 0 0,-1 0 1,1 0-1,-1 0 0,1-1 1,1 2 1,1 0-9,0 0 1,0-1-1,0 1 1,0-1 0,1 0-1,0 0 1,-1 0 0,1-1-1,4 1 9,11 2-118,1-1 0,0-1 0,-1-1 0,11-2 118,-21 1-100,27 0-1300,-1-2 0,3-2 1400,-22 2-1769,1-2 0,-1 0-1,3-2 1770,32-11-8145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02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14263,'0'0'1173,"0"0"377,0 0 705,0 0-815,0 0-628,-13 10-364,-39 35-107,51-45-334,0 0 0,1 1 1,-1-1-1,1 1 0,-1-1 0,1 0 0,-1 1 0,1-1 0,0 1 0,-1-1 0,1 1 1,0-1-1,-1 1 0,1 0 0,0-1 0,0 1 0,-1-1 0,1 1 0,0 0 0,0-1 1,0 1-1,0 0 0,0-1 0,0 1 0,0-1 0,0 1 0,0 0 0,0-1 0,0 1 1,0 0-1,0-1 0,1 1 0,-1-1 0,0 1 0,0 0 0,1-1 0,-1 1 0,0-1 1,1 1-8,18 8 109,-16-8-66,16 4-6,0-1 1,0 0 0,1-2 0,-1 0-1,1-1 1,-1-1 0,1-1 0,0 0-38,31-1-198,1 0-549,-67 16 675,-249 226 849,135-126-530,187-101-311,3 7 67,-10-3 363,24 3-366,-58-16-1157,1-1 1,-1-1 0,15-1 1156,-31-1-187,-1 0-1,1 0 1,-1-1-1,1 1 1,-1-1 0,1 1-1,-1 0 1,0-1-1,1 1 1,-1-1 0,0 1-1,1-1 1,-1 1-1,0-1 1,0 1-1,1-1 1,-1 1 0,0-1-1,0 0 1,0 1-1,0-1 1,0 1 0,0-1-1,0 1 1,0-1-1,0 0 1,0 1 0,0-1-1,0 1 1,0-1-1,0 1 1,-1-1-1,1 0 188,0-3-1653,0-24-7485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02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14999,'0'0'4018,"0"0"-3746,0 0 1521,0 0-881,0 0-816,0 0 144,100 18-240,-49-2 0,4 6-528,3 7-416,-1 11-1954,-10 6-1872,-10 2-4162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17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55 182 384,'0'0'1801,"0"0"-227,0 0-320,0 0-208,0 0-358,0 0-69,0-21 11500,0 11-12827,-1 3 745,2 0 1,-1 0-1,1 0 1,0 0 0,0 0-1,0 0 1,1 0 0,3-6-38,-3 10-17,0-1 0,0 0 0,1 0 0,-1 1 0,1 0 0,0-1 1,0 1-1,1 0 0,-1 0 0,1 1 0,-1-1 0,1 1 0,0 0 0,0 0 1,1-1 16,10-4-108,1 0 0,0 1 1,6-1 107,-16 5-41,0 1 0,0 0 1,0 0-1,0 0 0,0 1 0,0 0 1,0 0-1,0 0 0,0 1 0,0 0 1,3 1 40,-7-1-7,-1-1 0,1 1 1,-1 0-1,1 0 1,-1 0-1,1 1 1,-1-1-1,0 0 0,0 1 1,1-1-1,-1 0 1,0 1-1,0-1 1,0 1-1,-1 0 0,1-1 1,0 1-1,0 0 1,-1-1-1,1 1 0,-1 0 1,0 0-1,0 0 1,1 1 6,0 51-175,-1-40 158,0-6 67,0 0 0,0 0 0,-1 0-1,0 0 1,0 0 0,-1 0 0,0 0 0,-1-1-1,0 1 1,0-1 0,0 0 0,-3 4-50,3-6 0,-29 53 206,-14 14-206,34-54 32,-1-1 1,-1-1-1,0 0 0,-1-1 1,-1-1-1,-2 1-32,17-14-2,0 1 0,-1-1 1,1 0-1,-1 0 0,0 0 1,1 0-1,-1 0 0,0 0 1,0-1-1,0 1 0,1 0 0,-1-1 1,0 0-1,0 1 0,0-1 1,0 0-1,0 0 0,0 0 0,0 0 1,0 0-1,0 0 0,0-1 1,0 1-1,1-1 0,-1 1 1,0-1-1,0 0 0,0 0 0,1 0 1,-1 0-1,0 0 0,1 0 1,-1 0-1,0-1 2,1 0-5,-1 0 0,0 0 1,1-1-1,-1 1 0,1-1 0,0 1 0,-1-1 1,1 0-1,0 1 0,1-1 0,-1 0 0,0 0 1,1 1-1,0-1 0,0 0 0,0 0 1,0 0-1,0 0 0,0 1 0,1-1 0,-1 0 1,1 0-1,1-2 5,30-67-280,-31 70 293,0 0 0,0 0 0,1 0-1,-1 1 1,0-1 0,1 0 0,-1 0 0,1 1 0,-1-1 0,1 1 0,0-1 0,0 1 0,0 0 0,-1-1 0,1 1 0,0 0 0,1 0 0,-1 1 0,0-1 0,0 0 0,0 1 0,0-1-1,1 1 1,-1 0 0,0 0 0,0 0 0,1 0 0,-1 0 0,0 0 0,0 0 0,1 1 0,0 0-13,3 0 40,0 0 0,0 1 1,0 0-1,0 0 0,0 0 0,0 1 0,0 0 1,-1 0-1,0 1 0,1-1 0,0 2-40,-2-2 34,0 0-1,0-1 1,1 1-1,-1-1 1,1 0 0,-1 0-1,4 0-33,25 13-16,-30-14 23,-1 1 1,1 0-1,1-1 1,-1 0-1,0 0 0,0 0 1,0 0-1,1 0 1,-1 0-1,0-1 1,1 0-1,-1 0 0,0 0 1,3 0-8,-3 1 37,-1 0-1,0-1 1,0 1-1,0 1 1,1-1 0,-1 0-1,0 1 1,0-1-1,-1 1 1,1-1 0,0 1-37,13 9 13,-4-4 282,-10-6-221,1 1 0,0-1 0,0 1 0,0-1 0,0 0 0,0 0 0,0 0 1,0 0-1,0-1 0,0 1 0,2 0-74,-7 15-1828,-14-3-1677,-12-2-3125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03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6771,'0'0'5066,"0"0"-3305,0 0-168,0 0-195,0 0-1027,4-4-222,0 1-133,47-39 1064,-46 38-745,-1 1 1,1 0-1,-1 1 0,1-1 0,0 1 1,0 0-1,0 0 0,0 0 0,0 1 0,1 0 1,4-1-336,-9 3 8,1-1 1,0 1 0,-1-1 0,1 1-1,-1 0 1,1 0 0,-1-1 0,1 1-1,-1 0 1,1 0 0,-1 1-1,0-1 1,0 0 0,0 0 0,1 1-1,-1-1 1,0 1 0,-1-1 0,1 1-1,1 0-8,17 37 7,-16-32-28,1 1-322,5 15-105,-7-8-4305,-2-14 185</inkml:trace>
  <inkml:trace contextRef="#ctx0" brushRef="#br0" timeOffset="1">84 12 14935,'0'0'3089,"0"0"-1632,0 0 992,0 0-1408,0 0-769,0 0-272,-9-12-753,36 12 209,15 0-544,4 0-2674,1 0-6307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03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 14423,'0'0'1502,"0"0"141,0 0 614,0 0-864,0 0-852,0 0-529,0 0 0,-1 0-1,1 0 1,0-1 0,0 1 0,0 0-1,0 0 1,-1 0 0,1 0 0,0 0-1,0 0 1,-1 0 0,1 0-1,0-1 1,0 1 0,0 0 0,-1 0-1,1 0 1,0 0 0,0 0-1,-1 0 1,1 0 0,0 0 0,0 0-1,-1 1 1,1-1 0,0 0 0,0 0-1,-1 0 1,1 0 0,0 0-1,0 0 1,0 0-12,-1 3 42,1 0 1,-1 0-1,1 0 0,0 0 1,0-1-1,1 1 0,-1 0 0,1 0 1,-1 0-1,1 0 0,0-1 0,0 3-42,0-3 43,43 133 1308,-20-65-5173,1 15 3822,-23-75-1983,-1 0-5315,1-9-2333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03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13030,'0'0'2761,"0"0"-904,0 0 179,0 0-710,0 0-918,0 11 21,4 52 617,4-1 0,5 16-1046,-13-77-54,0 0 0,0 0 0,0 0 0,0-1 0,0 1 0,0 0 0,0 0-1,1-1 1,-1 1 0,0 0 0,1 0 0,-1-1 0,0 1 0,1 0 0,-1-1 0,1 1 0,-1-1 0,1 1 0,-1 0 0,1-1 0,0 1 0,-1-1-1,1 0 1,0 1 0,-1-1 0,1 1 0,0-1 0,0 0 0,-1 0 0,1 1 0,0-1 0,0 0 54,1 0-161,0 0-1,0-1 1,0 1 0,0-1-1,0 1 1,0-1 0,0 0 0,0 0-1,-1 0 1,1 0 0,0 0 0,-1 0-1,1 0 162,8-7-890,-1 0 1,0-1-1,7-7 890,-3 5-269,-7 13 992,-5 23 1468,-2-5-1910,1-13-158,0 0 0,1-1 0,0 1 0,0 0 0,1-1 0,0 1 0,0-1 0,0 0 1,1 1-1,0-1 0,2 3-123,-4-6 1,1-1 0,0 0 0,0-1 0,0 1 0,0 0 1,0 0-1,0-1 0,0 1 0,1-1 0,-1 0 1,1 0-1,-1 0 0,1 0 0,-1 0 0,1 0 1,-1-1-1,1 1 0,0-1 0,-1 0 0,1 0 0,0 0 1,-1 0-1,1 0 0,0 0 0,-1-1 0,1 1 1,-1-1-1,1 0 0,-1 0 0,1 0 0,1-1-1,4-1 5,0-2 0,0 1 0,0-1-1,0 0 1,-1-1 0,0 1 0,0-1 0,-1-1-1,0 1 1,0-1 0,5-7-5,-3 2 24,0-1-1,0 1 1,-1-2 0,0 1 0,-1-1-1,-1 1 1,0-3-24,2-15-38,-1-1 0,-2 0 0,-1 0 1,-2-1-1,-1-4 38,0 35-1214,0 5-1814,0 8-2449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04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13990,'0'0'755,"0"0"-349,0 0 341,0 0-440,0 0-198,14-7 203,-7 4-250,9-4 377,-1 0 1,-1-1-1,1 0 0,-1-2 0,-1 1 1,9-10-440,-20 17 208,0 0 0,0 0 1,1 0-1,-1 1 1,0-1-1,1 0 0,-1 1 1,1 0-1,-1-1 1,2 1-209,-3 0 29,1 1 1,-1 0 0,0 0 0,0 0 0,0 0 0,0 1 0,0-1 0,0 0-1,0 0 1,0 1 0,0-1 0,0 0 0,0 1 0,0-1 0,0 1 0,0-1 0,0 1-1,0 0 1,0-1 0,0 1 0,-1 0 0,1 0 0,0-1 0,0 1 0,-1 0 0,1 0-1,-1 0 1,1 0 0,0 1-30,21 35 554,13 32-554,1 1-1287,-35-68-557,-1-4-1448,0-8-1892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04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7812,'0'0'11877,"0"0"-11477,0 0 1617,0 0-1040,0 0-977,0 0-353,9-16-863,13 12-1489,0-4-4243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04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8356,'0'0'8980,"0"0"-6808,0 0-825,0 0-11,6 4-967,9 5-346,0 1 1,-1 0 0,0 1 0,0 1 0,-2 0-1,1 1 1,9 13-24,7 11 94,-1 2 1,10 21-95,-25-37-94,-1 0 1,-1 1 0,-1 0 0,-1 1 0,-1 0 0,-1 1 0,-2 0 0,0 0 0,-2 0 0,-1 0-1,-1 0 1,-1 1 0,-1-1 0,-2 0 0,0 0 0,-2 0 0,-1 0 0,-1-1 0,-3 7 93,-14 24-1984,-2-1 0,-3-1 0,-34 50 1984,-27 30-6406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07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37 9989,'0'0'2523,"0"0"-1506,0 0 701,0 0 702,0 0-739,0 0-518,0 0-408,-4-5-88,-12-12-134,12 13-114,4 4-21,0 0-121,0 0 30,0 0-160,2 0-43,109 2-321,51-1-1637,-57-9-5629,-71 3 330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07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9476,'0'0'9621,"0"0"-9413,0 0 1136,0 0 257,0 0-1201,0 0-400,-4 2 16,39 14-112,14-2 96,11-2-480,6-2-1137,-2-10-2913,-6 0-4674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0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44 3089,'0'0'8794,"0"0"-6441,0 0-483,0 0 665,0 0-764,-9-12 1700,55 12-3539,253-3 262,-102-10-4594,-195 13 4263,7-1-1444,-1 0 0,1 0 0,0-1 1,-1 0-1,2-1 1581,-1-3-6958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08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7251,'0'0'6833,"0"0"-4915,0 0-371,0 0 75,7 7-1349,20 11-210,-15-10-7,0 0-1,0 0 1,-1 2 0,4 3-56,-12-10-20,1 1 0,-1 0 0,0 0 0,0 0 0,-1 0 0,1 1 0,-1-1 0,0 1 0,0-1 0,0 1 0,-1 0 0,0 0 0,0 0 0,0 0 0,0 1 20,-1-2-55,0 1-1,0 0 1,0 0 0,0-1-1,-1 1 1,0 0 0,0 0-1,0-1 1,0 1 0,-1-1-1,0 1 1,0-1-1,0 0 1,0 0 0,-1 0-1,0 0 1,-3 4 55,-1-1 175,-1 1 0,0-1 0,-1 0-1,0-1 1,0 0 0,0 0 0,-5 1-175,81-4 1988,11-4-1884,113 3-171,-65 7-8078,-93-5 2027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26.5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34 2401,'0'0'1958,"0"0"-541,0 0 333,0 0-112,0 0-144,0 0-267,1-5-279,0-15-626,1 12 1060,1 15 3783,8 58-3915,-2 10-1250,-3-19-91,3 0 0,2 1 91,-8-49-728,-3-9 617,1 1 0,-1 0 0,0 0 1,0 0-1,0 0 0,0 0 0,0 0 1,0-1-1,0 1 0,0 0 0,0 0 0,0 0 1,0 0-1,0 0 0,0 0 0,0 0 1,0 0-1,1 0 0,-1 0 0,0-1 1,0 1-1,0 0 0,0 0 0,0 0 1,0 0-1,0 0 0,1 0 0,-1 0 0,0 0 1,0 0-1,0 0 0,0 0 0,0 0 1,0 0-1,0 0 0,1 0 0,-1 0 1,0 0-1,0 0 0,0 0 0,0 0 1,0 0-1,0 0 0,1 0 0,-1 0 1,0 1-1,0-1 0,0 0 0,0 0 0,0 0 1,0 0-1,0 0 0,0 0 0,0 0 1,0 0-1,1 0 0,-1 0 0,0 1 1,0-1-1,0 0 0,0 0 0,0 0 1,0 0-1,0 0 0,0 0 0,0 1 0,0-1 1,0 0 110,2-12-3754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0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12726,'0'0'1334,"0"0"-414,0 0 1068,0 0-254,0 0-1161,9 14 855,-3-1-1157,-2 0 1,1 0 0,-1 1-1,-1 0 1,-1-1-1,2 14-271,-1 85 909,-3-82-710,-1-21-148,1 0 0,-1 0 0,-1 0 0,0 0 0,0 0 0,0-1 0,-1 1-1,-1-1 1,1 1 0,-1-1 0,-1 0 0,0-1 0,0 1 0,0-1 0,-1 0 0,-2 3-51,3-6-154,0 1 1,0-1 0,0 0-1,0 0 1,-1 0 0,0-1-1,1 0 1,-1 0-1,0 0 1,0-1 0,-1 0-1,1 0 1,0-1-1,-1 1 1,1-2 0,-1 1-1,0 0 1,1-1-1,-1-1 1,1 1 0,-1-1-1,1 0 1,-2 0 153,5 0-472,-1 0 1,1-1 0,0 1-1,0 0 1,-1-1-1,1 0 1,0 0-1,0 0 1,0 0 0,-2-2 471,-27-35-7225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0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17320,'0'0'1601,"0"0"-577,0 0 881,0 0-1153,0 0-752,0 0 0,27 2-272,-9 12-64,4 2-1089,0-4-1600,-2-2-4418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10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66 9476,'0'0'3415,"0"0"-2428,0 0 411,0 0 635,0 0-323,-4-2-701,4 2-763,-1 0-128,0 0 1,0-1 0,0 1-1,0 0 1,0 0-1,0-1 1,0 1 0,0-1-1,0 1 1,1-1 0,-1 1-1,0-1 1,0 1 0,0-1-1,1 0 1,-1 0 0,0 1-1,1-1 1,-1 0-1,1 0 1,-1 0-119,3 0 78,0 0 0,0 0-1,0 0 1,0 1 0,1-1-1,-1 1 1,0-1 0,0 1 0,1 0-1,-1 0 1,1 0-78,3-1 127,240-24 343,-81 11-6721,-142 12 2110,-8-2-752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10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9172,'0'0'3810,"0"0"-2655,0 0 104,0 0 553,0 0-897,-6 2-638,4-2-268,0 0-4,1 1 0,-1-1-1,1 0 1,0 1 0,-1-1 0,1 1 0,0-1 0,-1 1-1,1-1 1,0 1 0,0 0 0,-1 0 0,1 0-1,-1 0-4,2 1 2,0-1-1,0 0 0,0 0 0,0 0 0,1 0 0,-1 1 0,0-1 0,1 0 0,-1 0 0,0 0 0,1 0 0,-1 0 0,1 0 0,0 0 0,-1 0 0,1 0 0,0 0 0,0 0 1,-1 0-1,1-1 0,0 1 0,0 0 0,0 0 0,1 0-1,5 5 9,0 1 0,0 1 0,-1-1 0,0 1 0,0 0 0,-1 1 0,0-1 0,0 1 0,-1 0 0,-1 0 0,1 0 0,-1 1-1,-1-1 1,0 1 0,0 0 0,-1-1 0,0 1 0,0 0 0,-1 0 0,-1 0 0,0 0 0,0 0-9,-1-5-10,0-1 1,0 0-1,0 1 0,0-1 0,-1 0 0,0-1 0,0 1 1,0 0-1,0-1 0,0 0 0,-1 0 0,1 0 0,-1 0 0,0 0 1,0-1-1,0 1 0,0-1 0,0 0 0,-2 0 10,-1 1 121,1 1 0,0 0 0,-1 0 0,2 0 0,-1 1-1,0 0 1,0 1-121,6-6 48,0 0-1,0 0 0,0 0 1,0 0-1,0 0 1,0 1-1,0-1 1,0 0-1,-1 0 0,1 0 1,0 0-1,0 1 1,0-1-1,0 0 0,0 0 1,0 0-1,0 0 1,0 1-1,0-1 1,0 0-1,0 0 0,0 0 1,0 0-1,0 1 1,0-1-1,0 0 0,0 0 1,0 0-1,0 0 1,0 0-1,1 1 1,-1-1-1,0 0 0,0 0 1,0 0-1,0 0 1,0 0-1,0 1 0,0-1 1,1 0-1,-1 0 1,0 0-1,0 0 1,0 0-48,12 4 617,20-1-865,-26-3 476,79 5-337,0-4 0,7-5 109,-5-3-2884,-2-3-3632,-34 2-2546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11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11925,'0'0'4069,"0"0"-2767,0 0 176,0 0-27,3-3-1037,13-9-401,31-26-618,2 2-1,44-23 606,-93 59 62,1 0-1,0-1 1,0 1-1,0 0 1,-1 0 0,1 0-1,0 0 1,0-1-1,0 1 1,0 0 0,-1 0-1,1 1 1,0-1-1,0 0 1,0 0 0,0 0-1,-1 0 1,1 1-1,0-1 1,0 0 0,-1 1-1,1-1 1,0 1-1,0-1 1,-1 1 0,1-1-1,-1 1 1,1-1 0,0 1-1,-1 0 1,1-1-1,-1 1 1,1 0 0,-1-1-1,0 1 1,1 0-1,-1 0 1,1 0-62,15 40 240,-10-22 71,27 58-1939,-33-76-1125,0-3-2705,0-6-3754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11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12054,'0'0'7139,"0"0"-6531,0 0 1409,0 0-688,0 0-817,0 0-512,4-2-48,20 2-400,7 0-657,-6 0-2625,-12-4-10692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15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18376,'0'0'438,"0"0"224,0 0 696,0 0-398,0 0-659,2 2-335,26 16 23,72 43 58,-87-54-188,1-1 0,0 0 0,0 0-1,1-2 1,-1 0 0,10 1 141,-24-5-6,1 0-1,-1 0 1,0 1 0,0-1 0,1 0 0,-1 0 0,0 0-1,0 0 1,1 0 0,-1 0 0,0 0 0,0 0 0,0 0-1,1 1 1,-1-1 0,0 0 0,0 0 0,0 0 0,1 0-1,-1 1 1,0-1 0,0 0 0,0 0 0,0 0-1,0 1 1,0-1 0,1 0 0,-1 0 0,0 1 0,0-1-1,0 0 1,0 0 0,0 1 0,0-1 0,0 0 0,0 0-1,0 1 1,0-1 0,0 0 0,0 0 6,-6 13-64,-12 9 148,-102 91 396,-112 80-480,231-192-3,1-1 0,-1 0 0,0 0 0,1 1 0,-1-1 0,1 1 0,-1-1 0,1 0 0,-1 1 0,1-1 0,-1 1 0,1-1-1,-1 1 1,1 0 0,-1-1 0,1 1 0,0-1 0,-1 1 0,1 0 0,0-1 0,0 1 0,-1 0 0,1-1 0,0 1 0,0 0 0,0-1 0,0 1 0,0 0 0,0-1-1,0 1 1,0 0 0,0 0 0,0-1 0,0 1 0,1 0 0,-1-1 0,0 1 0,0 0 0,1-1 0,-1 1 0,0-1 0,1 1 0,-1-1 0,1 1 0,-1 0 0,1-1 0,-1 1-1,1-1 1,-1 0 0,1 1 0,-1-1 0,1 1 0,0-1 0,-1 0 0,1 1 0,0-1 0,-1 0 3,9 4-46,-1-1-1,1 1 1,-1-2 0,8 2 46,-4 0 20,47 13 692,16 1-712,-5-9-1080,-55-8-789,0-1 0,1 0-1,6-2 1870,-17-3-4367,-4-10-3365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15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13958,'0'0'2898,"0"0"-2754,0 0 1889,0 0-256,0 0-1745,0 0 80,82 6 192,-31 8-160,6-2-144,1 0 0,4 6-993,-2 8-1472,-7 6-1537,-9 5-2112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1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182 270 9941,'0'0'2582,"0"0"-933,0 0 656,0 0-267,9 19-800,-1-2-998,4 11 184,0 1 1,-1-1-1,-2 2 0,1 7-424,-8-22 238,0 0 1,0 0-1,-1 0 1,-1 0-1,0 0 1,-1 0 0,-1 0-1,-3 12-238,3-21 31,1 0 0,-1-1 0,0 1 0,-1-1 0,0 1 0,0-1 0,0 0 0,0 0 0,-1 0 0,0 0 0,0-1 0,0 0 0,0 1 0,-1-1 0,1-1 0,-1 1 0,0-1 0,-1 0 0,1 0 0,0 0 0,-1-1 0,-5 2-31,6-2-115,-1 0 0,0-1 0,1 0 0,-1 0 0,0 0 0,0-1 0,0 0 0,0 0 0,1 0 0,-1-1 0,0 0 0,0 0 115,2 0-329,1 0 0,-1 0 0,0-1 0,1 0 0,-1 0 0,1 0 1,0 0-1,-1 0 0,1-1 0,0 1 0,0-1 0,1 0 1,-1 0-1,1 0 0,-1 0 0,1 0 0,-2-3 329,-21-49-7032</inkml:trace>
  <inkml:trace contextRef="#ctx0" brushRef="#br0" timeOffset="1">156 1 16648,'0'0'944,"0"0"1009,0 0-208,0 0-1265,0 0-480,0 0-432,22 0-641,-15 4-2032,-7-4-3346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19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11781,'0'0'1999,"0"0"548,0 0 41,13 23-1115,43 80-569,-52-94-809,0 0-1,-1 1 0,0 0 0,0-1 1,-1 1-1,0 0 0,-1 1 0,0-1 1,-1 0-1,0 0 0,-1 0 0,0 4-94,-1 22 294,2-24-211,-1-1 0,0 1 0,-1-1 0,-1 1-1,0-1 1,0 0 0,-1 0 0,0 0 0,-1-1 0,0 1 0,-1-1-1,-2 2-82,5-7-15,0-1 0,0 1 0,-1-1 0,1 0 0,-1 0 0,0 0 0,0-1 0,-1 0 0,1 1 0,-1-1-1,1-1 1,-1 1 0,0-1 0,0 0 0,0 0 0,-1 0 0,1-1 0,0 0 0,-1 0 0,1 0 0,0 0-1,-1-1 1,1 0 0,-1 0 0,1-1 0,-1 1 0,0-1 15,3 0-133,0-1 0,-1 1 0,1 0 0,0-1 0,0 0 0,0 1 0,0-1 0,1-1 0,-1 1 0,0 0 0,1 0 0,0-1 0,-1 0 0,1 1 0,0-1 1,0 0-1,1 0 0,-1 0 0,-1-3 133,-3-8-1188,1 0 0,0 0 0,1-1 0,0 0 1188,-11-64-6294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27.1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0 10773,'0'0'963,"0"0"198,0 0 346,0 0-597,0 0-505,0 0-347,0 1 0,0-1-1,0 0 1,0 0 0,0 0-1,0 0 1,-1 0-1,1 0 1,0 0 0,0 0-1,0 0 1,0 0 0,0 0-1,0 0 1,0 0 0,0 0-1,0 0 1,0 0 0,0 0-1,0 0 1,-1 0 0,1 0-1,0 0 1,0 0 0,0 0-1,0 0 1,0 0 0,0 0-1,0 0 1,0 0 0,0-1-58,1 19 691,1 0 0,0-1 1,4 9-692,4 43 796,-7 111-916,-1-180-34,-1 0 0,1 0 0,-1-1-1,0 1 1,1-1 0,-1 1 0,0-1 0,1 0-1,-1 1 1,0-1 0,1 0 0,-1 0 0,0 0-1,0 0 1,1 0 154,13-19-737,-1 0 0,0-1 0,-2 0 0,0 0 0,1-7 737,15-26-207,-27 53 759,-1 1 86,-1 37 982,3 53 244,-1-81-1776,0-1 1,1 1-1,0-1 0,0 0 1,1 1-1,0-1 0,0 0 1,1-1-1,1 2-88,-4-6 3,1-1-1,-1 0 1,1 0 0,0 0 0,-1 0-1,1 0 1,0-1 0,0 1 0,0 0-1,0-1 1,0 0 0,1 1 0,-1-1-1,0 0 1,1 0 0,-1 0 0,1-1-1,-1 1 1,1 0 0,-1-1 0,1 0-1,-1 1 1,1-1 0,0 0 0,-1 0-1,1-1 1,-1 1 0,1-1 0,0 1-3,2-2-14,0 1 1,0-1 0,0 0 0,-1 0 0,1-1 0,-1 1 0,1-1 0,-1 0-1,0 0 1,0 0 0,-1-1 0,1 0 0,-1 1 0,1-2 13,2-3-31,-1 0-1,0 0 1,-1-1 0,1 0-1,-2 1 1,1-1 0,-1-1-1,-1 1 1,0 0 0,1-5 31,0-15-140,-1 0 1,-1-22 139,-1 51 0,0-4-35,0 0-1,0 0 1,-1-1 0,1 1 0,-1 0 0,0 0 0,0 0 0,0 0 0,0 0 0,-1 1 0,1-1 0,-1 0 0,0 0-1,0 1 1,-1 0 0,1-1 0,-1 1 0,1 0 0,-1 0 0,0 0 0,0 0 0,-2 0 35,-23-9-2676,-7 7-3278,19 5-2957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1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12614,'0'0'1248,"0"0"-517,0 0 582,0 0 40,0 0-732,0 0-119,13 50 2595,42 200-3217,-54-248-301,2 8-1036,2-7-4564,-5-3 20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19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9204,'0'0'5587,"0"0"-3986,0 0-22,0 0 267,0 0-1104,-1 2-638,0 0-77,0-1-1,1 1 1,-1-1 0,1 1 0,0-1 0,-1 1 0,1 0-1,0-1 1,0 1 0,0-1 0,0 1 0,0 0 0,0-1-1,1 1 1,-1 0 0,1 0-27,10 35 610,-3-10-238,-2 13-68,-2-1-1,-1 1 0,-3 39-303,0-49-566,1-30 366,1 1 0,-1-1 1,0 0-1,0 0 0,1 0 0,-1 0 0,0-1 0,1 1 0,-1 0 0,0-1 0,0 1 0,1 0 1,-1-1-1,0 0 200,15-10-935,-1 0 1,0-1 0,-1-1-1,10-11 935,-6 5-940,1 1-1,8-5 941,-26 27 450,0 0-1,-1-1 1,1 1-1,-1 0 1,1 0-1,-1-1 1,0 1-1,-1 1-449,0 33 1854,0-23-1510,0 0 1,1 0 0,1 0 0,0 0 0,2 6-345,-2-19-4,-1 0 1,1-1-1,-1 1 0,1-1 1,0 1-1,0 0 0,0-1 1,-1 0-1,1 1 0,1-1 1,-1 0-1,0 1 0,0-1 1,0 0-1,1 0 0,-1 0 1,1 0-1,-1 0 0,1 0 1,-1-1-1,1 1 0,-1 0 1,1-1-1,0 1 0,-1-1 1,1 1-1,0-1 0,-1 0 1,1 0-1,0 0 1,-1 0-1,1 0 0,0 0 1,1-1 3,1 1-2,1-1 0,-1 0 1,0 0-1,0-1 0,1 1 1,-1-1-1,0 0 0,0 0 1,0 0-1,-1 0 1,1-1-1,2-2 2,4-4-92,-1 0 0,0 0 1,-1-1-1,0-1 0,0 1 0,-1-1 0,-1-1 1,0 1-1,0-1 0,-1 0 0,-1 0 0,0-1 0,0 1 1,-1-1-1,-1 0 0,0 1 0,-1-9 92,-2 21-261,1 0-1,-1 0 1,0-1-1,0 1 1,1 0 0,-1 0-1,0 0 1,0 0-1,0 0 1,1 0-1,-1 0 1,0 1-1,0-1 1,0 0-1,1 0 1,-1 1 0,0-1-1,0 0 1,1 1-1,-1-1 1,0 1-1,1-1 1,-1 1 261,-18 23-6190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2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16295,'0'0'1537,"0"0"1232,0 0-1008,0 0-1008,0 0-529,0 0-112,35 0-112,-13 2-32,5 4-224,1-6-1057,1 0-2385,-7 0-5698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20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38 10629,'0'0'6003,"0"0"-5907,0 0 2129,0 0-144,0 0-1361,0 0-704,-2-8 112,22 8 48,11 0 48,11 10 304,6 0-528,3-2 0,5-2-752,-3 2-544,-7-6-2274,-8-2-864,-14 0-5667</inkml:trace>
  <inkml:trace contextRef="#ctx0" brushRef="#br0" timeOffset="1">330 1 14999,'0'0'864,"0"0"785,0 0 768,0 0-1617,0 0-271,-2 125 47,2-65-320,0 2-208,0 3-48,-13 5-272,-5 4-1409,-4-3-2465,-4-5-7603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2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13798,'0'0'2111,"0"0"-281,0 0 552,0 0-994,0 0-711,0-5 244,0 20-1021,0 43 992,4 14-892,-1-50-1882,0-1 0,7 22 1882,-8-35-3813,0-7-1272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23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12950,'0'0'2895,"0"0"-1460,0 0 721,0 0-625,-1 3-856,-1 9-491,0 1 1,1 0-1,1 1 1,0-1-1,0 0 0,2 0 1,0 1-185,2 45 318,-4 66-972,0-124-269,6-2-2671,-2-1 3324,1 0 0,-1 0 0,0-1 0,0 1-1,0-1 1,-1 0 0,1 0 0,-1 0 0,0 0 0,1-1-1,-2 0 1,1 1 0,0-1 0,1-3 270,21-23 349,-24 29 499,-1 1 361,0 15 941,-1 10-1389,1-11-465,-1 1 1,2 0-1,0 0 1,0-1-1,2 3-296,-2-14-1,-1 0 1,1 0-1,0 0 1,0 0-1,0 0 0,0 0 1,1-1-1,-1 1 1,1 0-1,0-1 1,0 1-1,0-1 0,0 0 1,0 1-1,0-1 1,0 0-1,1 0 0,-1 0 1,1-1-1,0 1 1,0-1-1,-1 1 0,1-1 1,0 0-1,0 0 1,2 0 0,0 0-5,1 0 0,-1 0 0,1-1 0,-1 0 0,1 0 0,-1-1 0,1 1 0,-1-1 0,1 0 0,-1-1 0,0 1 0,1-1 0,-1 0 0,1-1 5,3-2 11,-1 1 0,0-2 0,0 1 0,0-1-1,-1-1 1,0 1 0,0-1 0,0-1-11,6-7 14,-1-1 0,-1 0 0,-1-1-1,0 0 1,-1-1 0,-1 0 0,0 0 0,-1-2-14,-1-1-503,0 0 0,-1 0 1,-2-1-1,0 1 1,-1-7 502,-2 25-2791,-3 8-1926,-11 22-3719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23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11589,'0'0'1908,"0"0"-788,0 0 497,0 0-539,20-7-766,136-51-456,-153 56 378,0 1 0,1-1 0,-1 1 0,1 0 0,-1 0 0,1 1-1,-1-1 1,1 1 0,0-1 0,-1 1 0,1 0 0,0 1 0,1-1-234,-3 1 110,0 0 0,1 0 0,-1 1 0,0-1 0,0 0 0,0 1 0,0-1 0,0 1 0,0 0 0,0-1 0,-1 1 0,1 0 0,-1 0 0,1 0 0,-1 1-1,0-1 1,0 0 0,0 0 0,0 1-110,6 9-132,7 15 217,-10-11-3023,-4-16-1368,0 0-2497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2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 4818,'0'0'12934,"0"0"-11781,0 0 1520,0 0-1457,0 0-1216,0 0-32,-18-6-1104,27 6-3138,5 0-3794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2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8 15047,'0'0'4581,"0"0"-3488,0 0-396,0 0 437,0 0-1129,0 0-1,-1 0 1,1 0 0,0 0 0,-1 0 0,1-1 0,0 1 0,0 0 0,-1 0-1,1 0 1,0-1 0,0 1 0,-1 0 0,1 0 0,0-1 0,0 1 0,0 0-1,0-1 1,-1 1 0,1 0 0,0 0 0,0-1 0,0 1 0,0 0 0,0-1-1,0 1 1,0 0 0,0-1 0,0 1-5,4-1-21,0 1 0,0 1 0,-1-1 0,1 1 0,0-1 0,0 1 0,0 0 0,-1 1 0,1-1 0,0 0 0,0 1 21,3 1-12,64 18-18,-40-12 9,-1 1 0,26 11 21,-53-19-7,0 0 0,0 0-1,-1 0 1,1 0 0,-1 0-1,1 0 1,-1 1 0,0-1-1,0 1 1,0 0 0,0-1 0,0 1-1,-1 0 1,1 0 0,-1 0-1,0 0 1,0 1 0,0-1-1,0 0 1,0 0 0,-1 1 0,1 0 7,-1 0 6,0 0 0,0 0 0,0 0 0,0 0 0,0 0 0,-1 0 0,0 0 0,0 0 1,0 0-1,0 0 0,0 0 0,-1-1 0,0 1 0,0 0 0,0-1 0,0 1 0,0-1 1,-1 1-7,-30 27 64,-2-1 0,0-1 0,-19 9-64,-23 20 26,58-45 8,15-10-26,-1-1 1,1 1 0,0 0 0,0 1 0,0-1 0,1 1 0,-1 0-1,-2 3-8,6-6 11,0-1-24,0 0-22,1 3 25,1-1-1,-1 1 1,1 0 0,-1-1-1,1 1 1,0-1 0,0 1 0,1-1-1,-1 0 1,0 0 0,1 0-1,-1 0 1,1-1 0,-1 1-1,4 1 11,4 4 40,39 35 179,-27-22-323,1-1 0,0-1 0,2 0 0,9 3 104,-32-20 272,9 3-2957,-11-4 2510,0 0 1,0 0 0,1 0 0,-1 0 0,0-1 0,0 1 0,1 0 0,-1 0 0,0 0-1,0-1 1,1 1 0,-1 0 0,0 0 0,0-1 0,0 1 0,0 0 0,1 0 0,-1-1-1,0 1 1,0 0 0,0 0 0,0-1 0,0 1 0,0 0 0,0-1 0,0 1 0,0 0-1,0-1 1,0 1 0,0 0 0,0 0 0,0-1 0,0 1 0,0 0 0,0-1 0,0 1 174,0-21-5280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2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16920,'0'0'1312,"0"0"721,0 0-240,0 0-1617,0 0-176,0 0-112,59 16 96,-12 11-64,8 7-672,0 12-737,-4 10-1888,-11 8-913,-13 3-4931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3:45.2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5955,'0'0'5789,"0"0"-4367,0 0-920,0 0 586,0 0 14,2 1-747,1 3-313,0 0 1,0-1-1,-1 1 1,1 1-1,-1-1 0,0 0 1,0 1-1,0-1 1,0 3-43,13 49 726,-12-42-564,3 11 24,-1 1 0,1 26-186,-5-8-3307,-1-43 2496,0 4-975,-3-5-3154,-3-2-1287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27.4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0 116 7331,'0'0'5096,"0"0"-3477,0 0 124,0 0-92,0 0-723,1-3-602,-1 2-297,0 0-1,1-1 1,-1 1 0,0 0 0,1 0-1,0 0 1,-1 0 0,1 0 0,0 0 0,-1 0-1,1 1 1,0-1 0,0 0 0,0 0-1,0 1 1,-1-1 0,1 0 0,0 1-1,0-1 1,1 1 0,-1-1 0,0 1-1,0-1 1,0 1 0,0 0-29,40-9 673,-12 3-459,180-59-1716,-207 65 1044,11-6-1539,-9 0-3125,-4 6-32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24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0 426 10565,'0'0'1675,"0"0"14,0 0 448,0 0-656,10-3-884,52-23-437,-33 13 17,0 1 1,11-3-178,-37 14 222,0 1 1,-1-1-1,1 0 0,-1 1 0,1-1 0,0 1 0,0 0 1,-1 0-1,1 0 0,0 0 0,-1 1 0,1-1 0,0 1 1,-1-1-1,1 1 0,0 0 0,0 0-222,0 1 98,0 1 0,-1-1 0,1 1-1,0-1 1,-1 1 0,1 0 0,-1 0 0,0 0-1,0 0 1,0 1 0,0 1-98,29 45-2510,-31-50-508,0 0-2128</inkml:trace>
  <inkml:trace contextRef="#ctx0" brushRef="#br0" timeOffset="1">217 6 15095,'0'0'4738,"0"0"-3409,0 0 656,0 0-849,0 0-672,0 0-416,-9-6-48,9 6-352,5 0-784,8 2-1041,-2 2-6243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29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25 10757,'0'0'1096,"0"0"537,0 0 469,0 0-341,0 0-195,0 0-365,0 0-446,-5-6 2580,142 19-3167,-98-12-645,25 1 174,9-4 303,-6-6-3238,-4-10-4902,-49 12 294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3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12966,'0'0'723,"0"0"437,0 0 897,0 0-333,0 0-884,-1 1 1311,5 3-1605,1-2-434,14 10-177,1-2-1,0 0 1,1-1-1,0-1 1,0-2-1,1 0 1,8 1 65,6-3-4140,1-2 1,10-1 4139,17-1-9844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3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10005,'0'0'1595,"0"0"-955,0 0 801,0 0 109,0 0-403,0 0-202,0 0 18,0 0 136,0 0-83,0 0-285,0 0-232,0 0-48,0 0-88,0 0-35,0 0-82,0 0-41,11 0 6,252 2 799,-129 0-1763,-1-2-3848,-127-1 2274,-12 0-6049,-22 1 2133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34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7043,'0'0'6168,"0"0"-4676,0 0-793,0 0 819,0 0-392,9 0-406,4 1-677,-1 1 1,1 0-1,0 0 0,-1 2 1,0-1-1,0 2 0,0-1 0,0 2 1,-1-1-1,0 2 0,0-1 1,0 1-1,-1 1 0,0 0 1,-1 1-1,1 0 0,-2 0 1,1 1-1,-1 0 0,-1 0 1,0 1-44,-4-5-16,0-1 0,-1 1 0,0 0 0,0-1 0,0 1 0,-1 0 0,0 0 0,0 0 0,0 1 0,-1-1 1,0 0-1,0 0 0,-1 0 0,0 0 0,0 0 0,0 0 0,0 0 0,-1 0 0,0 0 0,-1 0 0,1-1 0,-1 1 0,0-1 1,0 0-1,-1 0 0,0 0 0,0 0 0,0-1 0,0 1 0,0-1 0,-2 1 16,-14 7 42,1-1 0,-2 0-1,0-2 1,0 0 0,0-1-1,-1-1 1,-11 1-42,-45 16 1213,131-27 291,-7-5-1306,62-10-240,1 4-1,55 2 43,-125 10-558,39 1-1572,-73 2 1492,0 0 0,0-1-1,0 2 1,-1-1 0,1 0 0,0 1 0,-1 0 0,2 0 638,9 15-6892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34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14743,'0'0'712,"0"0"-352,0 0 449,0 0 220,0 0-415,12 14 58,-2-2-499,-3-5-74,0 1-1,-1-1 1,0 1-1,0 1 1,-1-1-1,0 1 1,0 0-1,-1 0 1,0 0-1,-1 1 1,1 2-99,2 24 425,-1 0 0,-1 0 1,-2 0-1,-2 0 0,-2 3-425,2-28 76,-1-1 0,-1 1 0,0-1 0,-1 0 0,0 0-1,0 0 1,-1 0 0,0 0 0,-1-1 0,0 1 0,0-1 0,-1 0 0,0-1-1,-1 0 1,-3 4-76,6-8-109,-1 1 0,1-1 0,-1 0 0,0 0 0,0-1 0,0 0 0,0 1 0,-1-2 0,1 1 0,-1-1 0,0 0 0,1 0 0,-1 0 0,0-1 0,0 0 0,0 0 0,0 0-1,0-1 1,-1 0 0,1 0 0,0-1 0,0 0 0,0 0 0,0 0 0,0 0 0,0-1 0,-2-1 109,3 0-448,1 1 0,0-1-1,-1 1 1,1-1 0,0 0 0,1-1 0,-1 1-1,0-1 1,0-1 448,-33-45-6173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3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16408,'0'0'1696,"0"0"-975,0 0 1728,0 0-1409,0 0-480,0 0-512,64-8 33,-26 8-81,8 0-177,5 0-863,0 6-1761,-4 16-1969,-7 2-7652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3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14086,'0'0'2049,"0"0"-1360,0 0 1616,0 0-817,0 0-847,0 0-209,106-16-384,-77 12 112,2 2-144,-2 2-32,0 0-96,-7 0-672,-7 0-913,-4 0-1136,-11 2-897,0 6-2225</inkml:trace>
  <inkml:trace contextRef="#ctx0" brushRef="#br0" timeOffset="1">21 92 8004,'0'0'6291,"0"0"-4819,0 0 1474,0 0-529,0 0-1505,0 0-608,-13 0-80,24 0-112,9 4-16,11 4 161,8-2-257,3 0 0,1 0-753,1-4-543,-2-2-2258,-9 0-1216,-4 0-4578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35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14919,'0'0'1505,"0"0"-273,0 0 1361,0 0-1280,0 0-1057,0 0-48,-9 62 352,9-20 33,5 0-145,2-1-416,-3 1 32,3-2-64,-3-2-256,3-8-625,1-8-607,8-14-1714,6-8-1424,5-6-1457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36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90 13398,'0'0'2038,"0"0"-410,-20 4 533,-68 14-584,78-15-1497,0 0 0,0 0 0,1 1 0,-1 1 0,1-1 0,0 1 0,0 1 0,-2 2-80,-12 6-8,23-13 38,-1-1 0,0 1 0,1-1 1,0 1-1,-1-1 0,1 0 0,-1 1 1,1 0-1,-1-1 0,1 1 0,0-1 0,0 1 1,-1-1-1,1 1 0,0 0 0,0-1 0,-1 1 1,1-1-1,0 1 0,0 0 0,0-1 0,0 1 1,0 0-1,0-1 0,0 1 0,0 0 1,0-1-1,1 1 0,-1 0 0,0-1 0,0 1 1,0-1-1,1 1 0,-1 0 0,0-1 0,1 1 1,-1-1-1,1 1 0,-1-1 0,0 1 1,1-1-1,-1 1 0,1-1 0,-1 0 0,1 1-30,24 20 289,-24-20-251,10 6-131,0 0 0,0-1-1,1 0 1,0 0 0,0-2 0,0 1-1,1-2 1,-1 1 0,9-1 93,2 1-3510,1-2-1,21-1 3511,-10-1-5271</inkml:trace>
  <inkml:trace contextRef="#ctx0" brushRef="#br0" timeOffset="1">465 0 10645,'0'0'4546,"0"0"-3666,0 0 2098,0 0-1057,0 0-1105,0 0-704,-12 38 240,10 4 112,2 4-207,-2-1-193,0-1-64,-3 0-161,-1-6-607,-8-4-641,-3-10-1536,-5-12-817,-5-12-2833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27.8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 12566,'0'0'1584,"0"0"209,0 0 608,0 0-1488,0 0-545,0 0-224,-4 49 96,8-13 496,1 8-671,-1 2 143,-4 4-160,0 0-96,0-3-385,0-3-815,0-6-1970,0-14-1472,0-14-6691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36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2625,'0'0'11301,"0"0"-10180,0 0 1248,0 0 368,0 0-1584,0 0-801,0-14-352,33 14 0,16 0 32,11 0-32,6-10-848,5-5-1602,-2-9-1663,-7-4-5764</inkml:trace>
  <inkml:trace contextRef="#ctx0" brushRef="#br0" timeOffset="1">624 0 8756,'0'0'7475,"0"0"-4849,0 0-225,0 0-865,0 0-879,0 0-225,0 110 240,0-52-352,0-3-256,0-3-64,0-4 0,0-10-832,0-10-32,0-16-1265,-11-12-4915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36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30 13206,'0'0'2041,"0"0"-1086,0 0 1027,0 0 43,0 0-854,-6-5-568,-21-19 123,27 37-195,-3 42 33,-2 0-1,-4 8-563,1-7-1113,3 1 0,2 9 1113,3-14-6747,0-37 141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37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50 8020,'0'0'2190,"0"0"-1390,0 0 534,0 0 280,0 0-549,-14-7-246,-46-23-19,55 28-482,-1 0-1,1 0 0,0 0 0,-1 1 1,1 0-1,-1 0 0,1 0 1,-1 1-1,0 0 0,1 0 1,-1 0-1,1 0 0,-1 1 1,0 0-1,-3 1-317,6 0 67,0 0 0,0 0 1,0 0-1,0 0 0,0 0 1,0 0-1,0 1 1,1-1-1,-1 1 0,1 0 1,0 0-1,0 0 0,-2 3-67,-22 42 339,22-40-273,1 0 1,0 0 0,0 1 0,1-1 0,0 1 0,1-1-1,0 1 1,0 2-67,1-9-5,-1 1 1,1 0-1,1 0 0,-1-1 1,0 1-1,1 0 0,-1-1 1,1 1-1,0 0 0,0-1 1,0 1-1,0-1 0,1 1 1,-1-1-1,0 0 0,1 1 1,0-1-1,-1 0 0,1 0 1,0 0-1,0 0 0,0-1 1,1 1-1,-1-1 0,0 1 1,1-1-1,0 1 5,13 3-123,-1-1 1,1-1-1,0 0 1,1-1-1,-1-1 1,0 0-1,1-1 1,-1-1-1,1 0 123,6 0-562,47-5-2621,1-7-2139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4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18 12598,'0'0'2886,"0"0"-2024,0 0 176,0 0 773,0 0-471,0 0-801,-2-3-291,-7-9-120,7 9 61,2 3-111,12 2-44,-3 2-51,5 3 72,2-1 1,-1 0 0,1-1 0,13 3-56,11-2 0,31 6-89,-64-11 55,-1 1 1,1 0-1,-1 0 1,0 1-1,0 0 0,0 0 1,0 0-1,4 4 34,-8-6-4,-1 1 0,1-1 0,-1 1 0,0 0 0,1-1 0,-1 1 0,0 0 0,0 0 0,0 0 0,0 0 0,-1 0 0,1 0 0,0 0 0,-1 0 0,0 0 0,1 0 0,-1 0 0,0 1-1,0-1 1,0 0 0,0 0 0,0 0 0,-1 0 0,1 0 0,-1 0 0,1 0 0,-1 0 0,0 0 0,0 0 0,0 0 0,0 0 0,0 0 0,0 0 0,0-1 0,-1 1 0,1 0 4,-7 8 48,0 0 0,0 0 1,-1-1-1,-1 0 0,-2 2-48,-39 30 185,-42 25-185,40-30 159,1 2-1,-5 9-158,57-47 53,0 0-37,0 0 30,0 0-49,4 1 25,1 1 1,0-1 0,-1 1-1,1 0 1,-1 0-1,0 0 1,0 0-1,0 1 1,0-1-1,1 2-22,11 6 90,33 20 20,20 10 105,-62-37-486,0 0 1,0 0-1,0-1 0,1 1 0,-1-2 0,0 1 0,1-1 0,-1 0 0,2-1 271,-8 0-170,0 0 0,0-1 0,-1 1 0,1 0 0,0 0 0,0-1 0,0 1 0,-1-1 0,1 1 0,0-1 0,0 1 0,-1-1 0,1 1 0,0-1 0,-1 1 0,1-1 0,-1 0 0,1 1 0,-1-1 0,1 0 0,-1 0 0,1 1 0,-1-1 0,0 0 0,1 0 0,-1 0 0,0 0 0,0 0 0,0 1 0,0-1 0,0 0 0,0 0 0,0 0 0,0 0 0,0 0 0,0 1 0,0-2 170,0 1-196,1-31-6738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4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14215,'0'0'3041,"0"0"-2913,0 0 1185,0 0 367,0 0-1344,0 0-63,75 0-145,-37 4 128,4 2-256,-2 2-288,2 6-1329,0 4-1232,-2 6-705,-5-2-2225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4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169 112 8772,'0'0'1643,"0"0"580,0 0-54,4 18-259,-3-17-1871,16 71 2175,-2 0-1,2 56-2213,-16-123 67,0 19 339,0 0 1,-2 0 0,0 1-1,-4 16-406,4-34 25,-1-1 0,1 0 0,-1 0 0,0 0 0,-1-1 0,1 1 0,-1-1 0,0 1 0,0-1 0,-1 0 0,0 0 0,0 0 0,0 0 0,0-1 0,-1 0 0,0 0 0,0 0 0,0 0 0,0-1 0,-5 3-25,7-5-123,-1 1 1,0 0-1,0-1 0,0 0 0,0 0 1,0 0-1,0 0 0,0-1 0,0 0 1,0 0-1,-1 0 0,1 0 0,0 0 1,-3-2 122,3 1-417,0 0 1,1 0-1,0 0 1,-1-1-1,1 0 1,0 1-1,0-1 1,0-1-1,0 1 1,0 0-1,0-1 1,1 1-1,-1-1 1,1 0-1,0 0 1,-1-1 416,-24-45-9263</inkml:trace>
  <inkml:trace contextRef="#ctx0" brushRef="#br0" timeOffset="1">76 3 14983,'0'0'3345,"0"0"-2672,0 0 1440,0 0-1073,0 0-880,0 0-160,35-2-256,-15 2-560,0 2-2338,-7-2-2688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46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 11829,'0'0'2191,"0"0"-1116,0 0 798,0 0 2,0 0-429,-5-10 440,4 106-1042,-1-19-711,6 52-133,4-96-1169,-8-32 846,1 1 0,-1-1 0,1 0 0,0 0 0,-1 1 1,1-1-1,0 0 0,0 0 0,0 0 0,0 0 0,0 0 0,0 0 0,0 0 0,0 0 0,0-1 0,1 1 0,-1 0 0,0-1 0,0 1 1,1-1-1,0 1 323,9 0-5005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47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12358,'0'0'2462,"0"0"-1381,0 0 578,0 0 214,0 0-1083,-2 29 888,-5 110 356,1 1-3780,6-139 585,5-2 840,1 0 0,-1 0 0,0 0-1,1 0 1,-1-1 0,0 0 0,0 0-1,0-1 1,0 1 0,0-1 0,-1 0 0,1-1-1,-1 1 1,2-2 321,12-11-329,-1-1 0,10-13 329,-19 20-194,-6 9 130,8-9 2182,-9 18 582,-1 3-3244,-1 11 1139,0-13-408,0 0 0,1 0 0,1 0 0,0 8-187,-1-15-4,1-1-1,-1 1 1,0-1 0,1 0-1,-1 1 1,1-1-1,-1 1 1,1-1 0,0 0-1,-1 0 1,1 1-1,0-1 1,0 0 0,0 0-1,0 0 1,0 0-1,0 0 1,0 0 0,0 0-1,1 0 1,-1 0-1,0-1 1,1 1 0,-1 0-1,0-1 1,1 1 0,-1-1-1,1 1 1,-1-1-1,1 0 5,3 0-16,0 0 1,0 0-1,0 0 0,0-1 0,0 1 0,0-1 1,0-1-1,0 1 0,0-1 0,-1 0 0,1 0 0,-1 0 1,1 0-1,-1-1 0,0 0 0,0 0 0,0 0 0,0-1 1,0 1-1,-1-1 0,2-1 16,-1-1-190,1 1-1,-1-1 1,0 0-1,-1 0 1,1 0 0,-1-1-1,0 0 1,-1 1-1,0-1 1,0 0 0,0 0-1,-1 0 1,0 0 0,0 0-1,-1-1 191,-5 11-5218,-15 20 167,-6 12-511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47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8836,'0'0'2102,"0"0"387,0 0-79,18 19-490,57 65-383,-72-81-1450,-1 0 0,1 0 0,-1 0 0,0 0 0,0 0 0,0 1 0,0-1 0,-1 1 0,1-1 0,-1 1 0,0-1-1,0 1 1,0 0 0,-1-1 0,1 1 0,-1 0 0,0 0 0,0 0 0,0-1 0,-1 2-87,0 9 337,2-1-143,0 0-1,-2 1 1,1-1 0,-2 0 0,0 0 0,0-1-1,-1 1 1,-1 0 0,0-1 0,-1 0-1,-3 8-193,7-19-3,-9 17 183,-1-1-1,0-1 0,-13 13-179,22-26-39,0 0 0,-1 0 0,1 0 0,-1-1 0,0 0 0,0 1 0,1-1 0,-2 0 0,1 0 0,0 0 0,0-1-1,-1 1 1,1-1 0,-1 0 0,1 0 0,-1 0 0,1 0 0,-1 0 0,0-1 0,1 0 0,-1 0 0,0 0 0,1 0 0,-3-1 39,4 0-189,0 0 1,0 0 0,0 0-1,1 0 1,-1-1 0,0 1-1,1-1 1,-1 1 0,0-1-1,1 0 1,0 1 0,0-1-1,-1 0 1,1 0 0,0 0-1,0 0 1,0 0 0,1 0-1,-1 0 1,1 0 0,-1-1-1,1 1 1,-1 0 188,-5-59-5636,6 54 4615,-2-67-7583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4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1 690 15175,'0'0'1521,"0"0"976,0 0-32,0 0-1569,0 0-560,0 0-304,26 16 225,-6-4-241,5-2-16,6-8-705,6-2-1408,3 0-3009,-2-24-6980</inkml:trace>
  <inkml:trace contextRef="#ctx0" brushRef="#br0" timeOffset="1">58 27 14375,'0'0'3297,"0"0"-3057,0 0 1553,0 0-144,0 0-1409,0 0-208,27 0 208,4 0 0,11 0-64,9 0-176,6-2-336,1-6-1937,-5 0-1569,-13 0-2161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28.1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8308,'0'0'3353,"0"0"-1699,0 0 198,0 0-251,0 0-577,3 92 2202,7-7-3915,5 8 689,-8-76-1770,-2-10-1007,0-12-3630,-1-11 2314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48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14311,'0'0'3137,"0"0"-1888,0 0 864,0 0-929,0 0-1104,0 0-48,-5 145 208,5-85-176,0 7-128,0 5-672,0 4-1425,0-6-3170,-11-9-8787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48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 3826,'0'0'13782,"0"0"-13174,0 0 1057,0 0-160,0 0-977,0 0-464,-2-8 144,2 30-128,0 12 464,0 2-271,0 2-113,0 0-128,0-3-32,2 1-320,2 0-705,-4-4-1120,0-8-2497,0-12-3858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48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16151,'0'0'1470,"0"0"-53,0 0 157,0 0-656,0 0-699,0 13-35,-4 65 308,-3 84-1817,21-169-2343,-5 1 2919,-1-2 0,0 1 1,-1-1-1,4-5 749,22-23-295,-32 35 1034,-1 1 350,0 0 186,0 3-181,0 79 1606,0-81-2704,0 1 0,0-1-1,0 0 1,0 0 0,0 0 0,0 0 0,1 0-1,-1 0 1,1 0 0,-1 0 0,0 0 0,1 0-1,-1 0 1,1-1 0,0 1 0,-1 0-1,1 0 1,0 0 0,0-1 0,-1 1 0,1 0-1,0-1 1,0 1 0,0 0 0,0-1 0,0 1-1,0-1 5,2 1-11,0 0 0,1 0-1,-1 0 1,0-1-1,1 1 1,-1-1 0,1 0-1,-1 0 1,2 0 11,5-1-24,0 0 1,-1-1-1,1 0 1,-1 0-1,1-1 0,3-2 24,-4 0 0,0 1-1,0-1 1,-1-1-1,0 0 0,0 0 1,0 0-1,-1-1 1,0 0-1,0-1 0,-1 1 1,0-1-1,0-1 0,-1 1 1,0-1-1,0 0 1,-1 0-1,0 0 0,-1-1 1,0 1-1,0-1 1,-1 0-1,-1 0 0,1 0 1,-1 0-1,-1 0 0,-1-8 1,2 17-72,-1 1 0,0 0-1,0 0 1,0 0 0,0-1-1,0 1 1,0 0 0,0 0-1,0 0 1,0-1 0,0 1-1,0 0 1,0 0 0,0 0-1,0-1 1,0 1-1,-1 0 1,1 0 0,0 0-1,0-1 1,0 1 0,0 0-1,0 0 1,0 0 0,0 0-1,-1-1 1,1 1 0,0 0-1,0 0 1,0 0 0,0 0-1,-1 0 1,1 0 0,0-1-1,0 1 1,0 0-1,-1 0 1,1 0 0,0 0-1,0 0 1,0 0 0,-1 0-1,1 0 1,0 0 0,0 0-1,0 0 1,-1 0 0,1 0-1,0 0 1,0 0 0,0 0-1,-1 0 1,1 0-1,0 0 1,0 1 0,0-1 72,-13 8-2512,-12 18-3266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4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275 244 14663,'0'0'2334,"0"0"313,4 21-580,0 0-1676,1 6-10,-1 0 0,-1 0 1,-1 0-1,-1 1-381,-2 14 211,-1-1 0,-2 1 0,-2 2-211,3-28 21,0 0 1,-1 0-1,-1 0 0,-1-1 0,0 0 0,-1 0 1,-1 0-1,0-1 0,-4 4-21,9-13-24,-1-1 0,1 0 0,-1-1 1,0 1-1,-1 0 0,1-1 0,-1 0 0,1 0 0,-1-1 0,0 1 0,0-1 0,0 0 0,0 0 0,-1 0 0,1-1 1,0 0-1,-1 0 0,-2 0 24,4-1-128,0 0 1,0 0 0,0 0 0,0 0-1,0-1 1,0 1 0,1-1 0,-1 0-1,0 0 1,0-1 0,1 1-1,-1-1 1,0 1 0,1-1 0,0 0-1,-1-1 1,1 1 0,0-1 0,0 1-1,0-1 1,1 0 0,-1 0-1,1 0 1,-1 0 0,1-1 127,-4-6-1025,1-1 0,1 0-1,-1 0 1,1-3 1025,-15-61-6125</inkml:trace>
  <inkml:trace contextRef="#ctx0" brushRef="#br0" timeOffset="1">174 3 15095,'0'0'3682,"0"0"-1858,0 0-15,0 0-944,0 0-497,0 0-368,22-2 0,-7 4-272,7 2-817,-4-4-2801,-5 0-5778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5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7395,'0'0'8924,"0"0"-6560,0 0-1326,0 0 173,-4 0-640,22 9-651,0 0-1,1-2 1,0 0 0,1-1-1,-1-1 1,1-1-1,12 1 81,-30-5-52,0 0 1,1 1-1,-1-1 0,0 1 0,1 0 1,-1-1-1,0 1 0,0 0 0,0 1 0,0-1 1,0 0-1,0 1 0,0-1 0,0 1 0,0-1 1,-1 1-1,1 0 0,-1 0 0,1-1 0,-1 1 1,0 0-1,0 1 52,1-1-20,-2 1-1,1 0 1,0 0 0,0 0-1,-1 0 1,0 0 0,1 0 0,-1 0-1,0 0 1,-1 0 0,1 0-1,-1 0 1,1 0 0,-1 0-1,0 0 1,0-1 0,0 1 0,0 0 20,-3 4 47,1 0 0,-2-1 1,1 1-1,-1-1 1,0 0-1,0-1 0,0 1 1,-1-1-1,-6 5-47,-63 43 344,65-47-319,-230 151 868,240-156-895,0-1-1,0 1 1,0-1-1,0 1 0,0-1 1,0 1-1,0-1 1,0 1-1,0-1 1,0 0-1,1 1 0,-1-1 1,0 1-1,0-1 1,0 1-1,1-1 0,-1 1 1,0-1-1,0 0 1,1 1-1,-1-1 1,0 0-1,1 1 0,-1-1 1,1 0-1,-1 1 1,0-1-1,1 0 0,-1 0 1,1 1-1,-1-1 1,1 0-1,-1 0 1,1 0 2,21 15 105,-20-14-91,3 2-75,24 15 350,1-1-1,29 11-288,-47-23-284,-1-1 0,1-1-1,0 0 1,6 0 284,-11-2-641,1 0 1,-1-1 0,1 0 0,-1 0-1,1-1 1,-1 0 0,6-2 640,8-7-3999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51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14839,'0'0'3890,"0"0"-3842,0 0 944,0 0-896,0 0 48,0 0-176,130 107 32,-61-61-592,-1 10-1489,-6 6-656,-11-1-2434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5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236 330 7619,'0'0'3154,"0"0"-737,0 0-253,0 0 55,6 21-490,18 73-526,-20-75-943,-1 0 1,0 0-1,-2 1 0,0-1 0,-1 1 0,-1 1-260,-1 22 363,2-22-178,-1 0 0,-2 1 0,0-1 0,-1-1 0,-1 1 0,-7 17-185,8-28 16,0 1 0,-1-1-1,0 0 1,0 0 0,-1 0 0,0-1 0,-1 0-1,0 0 1,-1-1 0,0 1 0,0-2-1,0 1 1,-9 4-16,14-9-133,-1-1 0,0 0 1,1 0-1,-1-1 0,0 1 0,0-1 0,0 0 0,0 0 0,0 0 0,0-1 0,0 1 1,0-1-1,0 0 0,0 0 0,0 0 0,0-1 0,0 1 0,0-1 0,0 0 0,-1-1 133,2 1-483,0 0-1,0-1 0,0 0 0,0 0 1,1 0-1,-1 0 0,0 0 0,1 0 1,-1-1-1,1 1 0,0-1 1,0 1-1,0-1 0,0 0 0,-1-3 484,-21-54-12357</inkml:trace>
  <inkml:trace contextRef="#ctx0" brushRef="#br0" timeOffset="1">185 1 13926,'0'0'5491,"0"0"-4883,0 0 1089,0 0-657,0 0-1008,0 0-32,13 0-896,5 0-737,8 10-1424,3-4-2962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51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13910,'0'0'1289,"0"0"-307,0 0 800,0 0-37,0 0-908,-20 13-236,-65 43 39,80-52-574,0 0 1,0 1-1,0 0 0,0 0 1,1 0-1,0 0 1,0 1-1,1-1 0,-1 1 1,1 0-1,0 0 0,1 1 1,-2 4-67,-3 7 135,-5 14 182,1 1 1,1 0 0,2 1 0,1 0-1,0 21-317,1 12 69,4 0 0,4 28-69,-2-86-125,1 1-1,1-1 1,-1 1-1,1-1 1,1 1 0,0-1-1,0 0 1,1 0 0,3 6 125,-4-10-434,0 0-1,0 0 1,1 0 0,0-1 0,0 1 0,0-1 0,0 0 0,0 0 0,1 0 0,0-1 0,0 0 0,0 0 0,0 0 0,1 0 0,-1-1 0,1 1 434,36 5-7313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52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8 11573,'0'0'3012,"0"0"-2019,0 0 237,0 0-88,0 0-542,-4-2-387,2 2-185,1-1 0,0 1 0,0 0-1,-1-1 1,1 1 0,0 0 0,-1 0 0,1 0-1,0 0 1,0 0 0,-1 0 0,1 0-1,0 0 1,-1 0 0,1 1 0,0-1 0,0 1-1,-1-1 1,1 1 0,0-1 0,0 1 0,-1 0-28,-2 2 191,1 0 0,0 0 0,0 1 1,0-1-1,0 1 0,1-1 0,-2 3-191,3-4 24,-1 0 0,0 1-1,1-1 1,0 1-1,-1-1 1,1 1 0,0 0-1,1-1 1,-1 1-1,0 0 1,1 0 0,-1 0-1,1 0-23,33-4-1579,-29 0 1476,-1 0 1,1-1 0,-1 0-1,1 1 1,-1-1-1,0 0 1,1-1-1,-1 1 1,-1 0-1,1-1 1,0 0 0,0 0-1,-1 0 1,0 0-1,0 0 1,0 0-1,0 0 1,0-1-1,0 1 1,-1-1 0,0 0-1,1 1 1,-1-1-1,-1 0 1,1-1 102,-18 4-2039,-6 1-1426,-3 0-2581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52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16 8452,'0'0'4698,"0"0"-3385,0 0-11,0 0 13,0 0-421,0-8 1864,0 63-2622,0-54-180,1 0 0,-1 0 0,0-1-1,1 1 1,0-1 0,-1 1 0,1 0-1,-1-1 1,1 1 0,0-1 0,-1 1-1,1-1 1,0 0 0,-1 1 0,1-1-1,0 0 1,0 1 0,-1-1 0,1 0 0,0 0-1,0 0 1,0 1 0,-1-1 0,1 0-1,0 0 1,0 0 0,0 0 0,-1-1-1,1 1 1,0 0 0,1 0 44,1 0-49,0-1 0,0 1 0,0-1 0,0 1 0,0-1 0,0 0 1,0 0-1,-1 0 0,2 0 49,-2-1 19,0-1 1,1 1 0,-1-1 0,0 0-1,0 1 1,0-1 0,0 0 0,-1 0-1,1 0 1,-1 0 0,0-1 0,0 1-1,0 0 1,0 0 0,0-1 0,-1 1-1,0 0 1,1-1 0,-1 1 0,-1-2-20,-12 4-1545,8 1 560,-1 0 0,0 1 0,1-1-1,-1 1 1,0 1 0,1-1 0,0 1 0,-5 1 985,-24 17-9754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28.5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0 141 7828,'0'0'3030,"0"0"-642,0 0-328,0 0-478,0 0-595,3 10 16,0 5-742,18 62 866,-19-70-1107,0-1 0,1 0 0,-1 0 0,1 0 0,1 0 0,-1 0 0,1-1-1,0 1 1,0-1 0,4 4-20,-7-8-145,0-1 0,0 1 0,0 0 0,0-1 0,0 1 0,0 0 0,0-1-1,0 1 1,0-1 0,0 0 0,1 1 0,-1-1 0,0 0 0,0 0 0,0 0-1,0 0 1,1 1 0,-1-2 0,0 1 0,0 0 0,0 0 0,0 0 0,1 0-1,-1-1 1,0 1 0,0-1 0,0 1 0,0-1 0,0 1 0,0-1 0,0 0 145,4-2-435,-1-1 0,0 0 0,0 0 0,-1 0 0,1-1 0,0-1 435,18-18-1664,-18 27 4697,1 10-2974,-5-11 264,2 3-25,3 11 215,1 0 0,0 0 0,1 0 1,1-1-1,0 0 0,4 3-513,-10-15-21,1 1 0,-1-1-1,1 0 1,0 0 0,0 0-1,0-1 1,1 1 0,-1-1-1,0 0 1,1 1 0,0-2-1,0 1 1,-1 0 0,1-1-1,0 0 1,0 0 0,0 0-1,0 0 1,1 0 0,-1-1-1,0 0 1,0 0 0,0 0-1,0 0 1,0-1 0,0 0-1,0 0 1,1 0 0,-1 0 21,0-1-10,1 0 0,-1-1 0,0 1-1,0-1 1,0 0 0,0 0 0,0 0 0,-1-1 0,0 1 0,1-1 0,-1 0 0,0 0 0,-1 0-1,1 0 1,-1 0 0,0-1 0,0 1 0,0-1 0,-1 0 0,1-1 10,4-14 7,0-1 0,-2 0 0,0 0 0,-1-1-7,1-22 253,-1 1 0,-3-1-1,-3-32-252,3 74-94,0 0 1,-1 0-1,1 0 0,0-1 0,-1 1 0,1 0 1,-1 0-1,0 0 0,0 0 0,1 0 1,-1 0-1,-1 0 0,1 1 0,0-1 1,-1-1 93,0 2-338,0 0 1,1 0 0,-1 0-1,0 0 1,1 1 0,-1-1-1,0 0 1,0 1 0,0 0-1,1-1 1,-1 1 0,0 0 0,0 0-1,0 0 1,0 0 0,0 0-1,0 1 1,0-1 337,-19 3-4698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53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10 2257,'0'0'7561,"0"0"-5555,0 0-675,0 0 118,0 0-467,0-3-131,0-4 1166,-3 8-624,-4 18-76,-3 33-1698,11-52 283,0 1 1,-1-1 0,1 1-1,-1-1 1,1 1-1,0-1 1,0 0 0,-1 1-1,1-1 1,0 0 0,-1 0-1,1 1 1,0-1-1,0 0 1,-1 0 0,1 0-1,0 0 1,0 0-1,0 0 1,-1 0 0,1 0-1,0 0 1,0 0 97,21-2-828,-20 2 799,-1-1 1,1 0-1,0 1 1,-1-1-1,1 0 1,0 0-1,-1 0 1,0 0-1,1-1 1,-1 1-1,1 0 1,-1-1-1,0 1 1,0 0-1,0-1 1,0 0-1,0 1 29,-1 0 12,1 1 0,-1 0 1,0-1-1,1 1 0,-1-1 0,0 1 0,0-1 0,1 1 0,-1-1 0,0 1 0,0-1 0,0 1 0,0-1 0,1 1 1,-1-1-1,0 1 0,0-1 0,0 1 0,0-1 0,0 1 0,0-1 0,0 1 0,-1-1 0,1 1 0,0-1 0,0 1 1,0-1-1,0 1 0,-1 0 0,1-1 0,0 1 0,0-1 0,-1 1 0,1-1 0,0 1 0,-1 0 0,1-1 0,-1 1 0,1 0 1,0-1-1,-1 1 0,1 0 0,-1 0 0,1-1 0,-1 1 0,1 0 0,-1 0 0,1 0 0,-1 0 0,1 0 0,-1-1 1,1 1-1,-1 0 0,1 0 0,-1 0 0,0 0-12,-22 0-1609,-9 0-2075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55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41 8708,'0'0'1969,"0"0"-600,0 0-76,0 0-385,0 0-570,0-1-213,0 1 0,0 0 0,0-1 0,0 1 0,0 0-1,0-1 1,0 1 0,-1 0 0,1-1 0,0 1 0,0 0-1,0 0 1,0-1 0,-1 1 0,1 0 0,0-1 0,0 1-1,0 0 1,-1 0 0,1-1 0,0 1 0,0 0 0,-1 0-1,1 0 1,0-1 0,-1 1 0,1 0 0,0 0 0,-1 0-125,-4 1 137,-1 0-1,1 0 1,0 1 0,0-1 0,-1 1 0,1 1 0,1-1 0,-1 1-1,0 0 1,0 0 0,1 0 0,0 1 0,0-1 0,-1 2-137,-13 11 318,1 2 1,-8 10-319,19-21 60,1-1-1,-1 1 1,1 0 0,0 1 0,1-1-1,0 1 1,0 0 0,1 0 0,0 0-1,0 0 1,1 1 0,0-1 0,0 1-1,1-1 1,0 6-60,1-14-16,0 1 0,1 0 0,-1 0 0,0 0-1,0 0 1,1 0 0,-1-1 0,0 1 0,1 0 0,-1 0 0,1 0-1,-1-1 1,1 1 0,0 0 0,-1-1 0,1 1 0,-1-1-1,1 1 1,0 0 0,0-1 0,-1 0 0,1 1 0,0-1 0,0 1-1,0-1 1,0 0 0,-1 0 0,1 1 0,0-1 0,0 0-1,0 0 1,0 0 16,34 2-336,-28-2 322,1 0-85,0 0-1,0-1 1,-1 0-1,1 0 1,0 0-1,0-1 1,-1 0-1,1-1 1,2-1 99,-6 2-48,0 0 1,-1-1 0,1 1 0,0-1 0,-1 0 0,1 0 0,-1-1 0,0 1-1,0 0 1,-1-1 0,1 0 0,-1 0 0,1 0 0,-1 0 0,0 0 0,-1 0-1,1-1 48,1-8-13,0 1 0,-1-1 0,0 0 0,-1-1 0,-1 1 0,0 0 0,0 0 0,-2 0 0,0-5 13,-2 6-2278,4 5-8780,5 5 7304,6 0 4311,4 0-552,-1-2 0,0 0 0,0-1 0,5-2-5,-8 2 1136,0 1 0,0 0 0,0 1 0,1 0 0,-1 0 0,1 2 0,5-1-1136,-16 2 80,1 1 0,-1-1 0,0 0 0,0 1 0,0-1 0,0 1 0,0-1 0,0 1 0,0 0 0,0-1 0,0 1 0,0 0 0,0 0 0,0 0 0,-1 0 0,1 0 0,0 0 0,-1 0 0,1 0 0,0 0 0,-1 0 0,1 0 0,-1 0 0,0 0 0,1 0 0,-1 1 0,0-1 0,0 0 0,1 0 0,-1 1-80,3 45 978,-3-40-741,1 20 680,-1 1 0,-2-1 0,-2 12-917,1-26 325,0 1 0,0-1 0,-2 0 0,1-1 0,-2 1 0,0-1 0,-7 11-325,-6 6 939,18-28-760,1-1 21,0-3-85,2-4-119,0 1 1,0 0-1,0-1 1,1 1-1,0 0 1,0 1-1,0-1 1,1 0-1,0 1 1,0 0-1,1 0 1,0-2 3,8-8-1,40-53 58,3 2 1,16-11-58,-70 75-258,0 1 0,-1 0 0,1-1 0,0 1 1,0 0-1,0 0 0,0 0 0,0 1 0,0-1 0,0 0 0,0 1 1,0-1-1,0 1 0,0 0 0,0-1 0,1 1 0,-1 0 1,0 0-1,2 1 258,1-1-888,11 0-4072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56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74 14999,'0'0'848,"0"0"1185,0 0 704,0 0-1472,0 0-785,0 0-432,-3-10 112,12 10-64,13 0-16,12 0 80,10 0 81,5 0-241,4 0-192,0-10-561,0-4-1104,-9-4-2080,-11-4-1922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56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15159,'0'0'896,"0"0"657,0 0 688,0 0-1104,0 0-737,-93 123-48,82-87-192,0 2 304,2 0-400,1-3 112,1-1-128,3-4-48,-1-4-480,5-8-480,0-8-1297,0-10-1281,27 0 321,8-20-1538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57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13622,'0'0'2185,"0"0"-133,0 0-118,-9 18-747,-19 38-582,-50 103 893,64-127-1328,1 2 1,1-1 0,-6 33-171,17-46-261,1-20 245,0 0 0,0 0 0,0 0 0,0 0 0,0 0 0,0 1 0,0-1 0,0 0 0,0 0 0,0 0 0,0 0 0,0 0 0,0 0 0,0 1 0,0-1 0,0 0 0,0 0 0,0 0 0,1 0 0,-1 0 0,0 0 0,0 0 0,0 0 0,0 1 0,0-1 0,0 0 0,0 0 0,1 0 0,-1 0 0,0 0 0,0 0 0,0 0 0,0 0 0,0 0 0,1 0 0,-1 0 0,0 0 0,0 0 0,0 0 0,0 0 0,0 0 0,1 0 0,-1 0 0,0 0 0,0 0 0,0 0 0,0 0 0,0 0 0,0 0 0,1-1 16,20-20-1422,-13 11 1530,108-141-1780,-116 151 1719,1 0 0,-1-1 0,0 1 0,1 0 0,-1-1 0,0 1 1,1 0-1,-1-1 0,0 1 0,1 0 0,-1-1 0,1 1 0,-1 0 1,0 0-1,1 0 0,-1-1 0,1 1 0,-1 0 0,1 0 0,-1 0 0,1 0 1,-1 0-1,1 0 0,-1 0 0,1 0 0,-1 0 0,1 0 0,-1 0 1,0 0-1,1 0 0,-1 1 0,1-1 0,-1 0 0,1 0 0,-1 0 0,0 1 1,1-1-1,-1 0 0,1 0 0,-1 1 0,0-1 0,1 1-47,14 25 638,3 37-361,-13-19-148,-4-34-898,0-1 0,0 0 0,0 0 0,1 0 0,2 5 769,-4-14-265,0 1 0,0-1 0,1 1 0,-1-1 0,0 1 0,1-1 0,-1 1 0,0-1 0,1 0-1,-1 1 1,1-1 0,-1 0 0,0 1 0,1-1 0,-1 0 0,1 0 0,-1 1 0,1-1 0,-1 0 0,1 0 0,-1 0 0,1 0 0,-1 0 0,1 1 0,-1-1 0,1 0 265,9 0-5736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57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138 108 9861,'0'0'1787,"0"0"-472,0 0 94,0 0-64,0 0-140,-18 13 263,-57 45-33,71-54-1341,0-1 1,1 1-1,-1-1 1,1 1-1,0 0 1,0 0-1,0 1 0,0-1 1,1 1-1,0-1 1,0 1-1,0 0 0,0 0 1,1 0-1,0 0 1,0 0-1,0 0 1,0 0-1,1 0 0,0 0 1,0 0-1,1 1-94,-1-4 1,0-1-12,0 1-1,1-1 1,-1 0-1,1 0 1,-1 0-1,1 0 1,-1 0-1,1 0 1,0 0-1,0 0 1,-1 0-1,1 0 1,0 0-1,0 0 1,0 0-1,0 0 1,0-1-1,0 1 1,0 0-1,0-1 1,0 1-1,0-1 0,1 1 1,-1-1-1,0 0 1,0 0-1,0 1 1,1-1-1,-1 0 1,0 0-1,0 0 1,1 0-1,-1 0 1,1-1 11,49-2-401,-44 2 326,-1-1 0,0 1 1,0-1-1,1 0 0,-1-1 0,-1 1 1,1-1-1,0 0 0,-1-1 0,1 0 0,-1 1 1,0-2-1,0 1 0,-1 0 0,1-1 1,-1 0-1,0 0 0,0 0 0,-1-1 0,1 1 1,-1-1-1,-1 0 0,1 0 0,-1 0 1,1-1 74,3-14-199,-1-1 1,-1 1-1,-1-1 1,-1 0-1,0 0 1,-2-16 198,0 37-134,0 0 1,1 0-1,-1 0 1,0 0-1,0 0 1,0 0-1,0 0 1,0 0-1,0 0 1,0 0-1,0 0 1,-1 0-1,1 0 0,0 0 1,-1 0-1,1 0 1,0 0-1,-1 0 1,1 1-1,-1-1 1,1 0-1,-1 0 1,0 0-1,1 0 1,-1 1-1,0-1 1,0 0-1,1 1 1,-1-1-1,0 1 0,0-1 1,0 1-1,0-1 1,0 1-1,0-1 1,0 1-1,0 0 1,0 0-1,0-1 134,-20 0-6504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57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0 267 8756,'0'0'1633,"0"0"-1118,18-22 346,56-71 108,-61 78-264,1 0-1,1 1 1,0 0 0,1 1 0,0 1-1,1 0 1,0 1 0,2 0-705,-3 2 1827,-14 8-1784,-1 0-1,1 0 1,-1 0 0,1 0 0,-1 0 0,1 1 0,-1-1 0,1 1 0,-1-1 0,1 1 0,0-1 0,-1 1 0,1 0 0,0 0-1,-1 0 1,1 0 0,0 0 0,-1 0 0,1 1 0,0-1 0,-1 0 0,1 1 0,0 0 0,-1-1 0,1 1 0,0 0-43,0 1 15,0 0 0,0 0 1,0 0-1,0 0 0,0 1 1,-1-1-1,1 0 0,-1 1 0,1-1 1,-1 1-1,0 0 0,0 0 1,0-1-1,0 2-15,1 6 20,0 0-1,0 0 0,-1 0 1,0 0-1,-1 1 1,0-1-1,-1 0 1,-1 4-20,2-13-14,0 0 0,-1 1 1,0-1-1,1 0 0,-1 1 1,0-1-1,0 0 1,1 0-1,-1 0 0,0 0 1,0 0-1,0 0 0,0 0 1,-1 0-1,1 0 0,-1 0 14,1 0-446,18-24-28,1 1 1,1 0-1,14-11 474,-22 23-34,1 0 1,0 0 0,0 2 0,1-1 0,0 2-1,0 0 1,14-6 33,-27 13 51,1 0 0,-1 0-1,1 0 1,0 0 0,-1 1-1,1-1 1,-1 0 0,1 0-1,-1 0 1,1 0 0,-1 1-1,1-1 1,-1 0 0,1 0 0,-1 1-1,0-1 1,1 0 0,-1 1-1,1-1 1,-1 1 0,0-1-1,1 0 1,-1 1 0,0-1-1,1 1 1,-1-1 0,0 1 0,0-1-1,1 1 1,-1-1 0,0 1-1,0-1 1,0 1 0,0-1-1,0 1 1,0 0 0,0-1-1,0 1 1,0-1 0,0 1-1,0-1 1,0 1 0,0 0-51,0 36 94,-1-27 209,1 25 140,-1 0 0,-2 2-443,1-25-434,0 0 0,-1 0 1,0 0-1,-1-1 0,0 1 1,-1-1-1,-5 8 434,10-17-2158,0-1-4333,2-1-2252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58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46 8788,'0'0'4253,"0"0"-3026,0 0 3,0 0 205,0 0-229,-20 16 21,-61 50 48,76-62-1194,1 0 0,-1 1 0,1-1-1,0 1 1,0 0 0,1 0 0,-1 0-1,1 0 1,1 1 0,-1-1 0,1 1-1,-1 0 1,2 0 0,-1 0-1,1 0 1,-1 0 0,2 0 0,-1 0-1,1 0 1,0 1 0,0-1 0,1 0-1,-1 0-80,1-5-13,-1 0-1,0 0 1,1 0-1,-1-1 1,0 1 0,1 0-1,-1 0 1,1-1-1,-1 1 1,1 0-1,-1-1 1,1 1-1,0-1 1,-1 1-1,1-1 1,0 1-1,-1-1 1,1 1-1,0-1 1,0 1 0,0-1-1,-1 0 1,1 0-1,0 1 1,0-1-1,0 0 1,0 0-1,-1 0 1,1 0-1,1 0 14,31 1-368,-27-2 231,-1 1 37,0 0 0,0-1 0,0 0 0,0 0 0,0 0 0,0-1 0,-1 0 0,1 0 0,0 0 0,-1 0 0,0-1 0,1 1 0,-1-1 0,0 0 0,0 0 0,-1-1 0,1 1 0,-1-1 0,0 0 0,1 0 0,-2 0 0,1 0 0,0-1 0,-1 1 0,0-1 0,0 1 0,0-1 0,-1 0 0,1-1 100,3-14-607,0-1 0,-2 0 0,0 0 0,-1 0 0,-2-1 0,0-4 607,0 25-203,1 0-1,-1 0 1,0 0 0,0 0-1,0-1 1,0 1 0,0 0-1,0 0 1,-1 0 0,1 0-1,0 0 1,0 0 0,-1 0-1,1-1 1,-1 1 0,1 0-1,-1 0 1,1 0 0,-1 1-1,0-1 1,0 0 0,1 0-1,-1 0 1,0 0 0,0 1-1,0-1 1,0 0 0,0 1 203,-13-5-8201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5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11701,'141'-38'1847,"-134"36"-1404,0 1 1,0 0 0,0 0 0,0 0 0,0 1 0,0 0 0,0 0-1,0 1 1,0 0 0,5 1-444,-8-1 135,-1 1 0,1-1 0,0 1 0,-1-1 0,0 1 0,1 0 0,-1 0 0,0 1 0,0-1 0,0 1 0,0-1 0,0 1 0,-1 0 0,2 1-135,-1 2 41,1 1 0,-1-1 0,0 1 0,-1-1 0,1 1 0,-1 0 0,-1 0 1,1 0-1,-1 0 0,0 0 0,-1 0 0,0 0 0,0 0 0,-1 0 0,0 4-41,0-6 5,0-1 0,0 1 0,-1 0 1,1-1-1,-1 1 0,0-1 0,-1 1 0,1-1 0,-1 0 0,0 0 0,-1 1-5,2-3 17,1 1 0,-1-1 0,-1 0-1,1 1 1,0-1 0,0-1 0,-1 1-1,0 0 1,1 0 0,-1-1-1,0 0 1,1 1 0,-1-1 0,0 0-1,0 0 1,0-1 0,0 1 0,-3 0-17,6-1 288,1-6-251,0 1 0,0 0 1,0-1-1,1 1 1,0 0-1,0 0 0,0 0 1,1 0-1,0 1 0,0-1 1,0 1-1,0 0 1,1-1-1,-1 1 0,1 1 1,0-1-1,0 1 1,1-1-1,1 0-37,15-11 1,0 1 1,1 1 0,10-3-2,-6 2-348,0 2 0,1 1 0,4 0 348,18 1-7045,-40 10-2445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5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1 339 2113,'0'0'4351,"14"-23"-2475,6-12-1211,10-17 2335,21-26-3000,-44 69 362,5-12 765,2 2-1,1 0 1,0 0-1,2 2 1,0 0-1,10-7-1126,-27 23 73,1 0 1,0 1-1,-1 0 0,1-1 1,0 1-1,0-1 0,0 1 1,-1 0-1,1-1 0,0 1 0,0 0 1,0 0-1,0 0 0,-1 0 1,1 0-1,0 0 0,0 0 1,0 0-1,0 0 0,0 0 1,-1 0-1,1 1 0,0-1 0,0 0 1,0 0-1,-1 1 0,1-1 1,0 1-1,0-1 0,0 1-73,1 1 36,0 0 0,0 0 0,-1 0 0,1 0 0,0 0-1,-1 1 1,1-1 0,-1 1 0,0-1 0,1 2-36,2 7-65,-1 0-1,0 0 1,0 0 0,0 10 65,0-1-49,-2-1-1,0 1 1,-1 0 0,-2 16 49,6-48-336,0 1 0,2-1 0,-1 1 0,2 0 0,-1 0 0,1 1 1,1 0-1,1-2 336,3-3-146,0 1 0,1 0 0,0 0 1,1 2-1,1-1 0,3 0 146,-17 12 47,-1 1-1,0 0 1,0 0 0,0 0 0,0 0-1,1 0 1,-1-1 0,0 1-1,0 0 1,0 0 0,1 0-1,-1 0 1,0 0 0,0 0-1,0 0 1,1 0 0,-1 0 0,0 0-1,0 0 1,1 0 0,-1 0-1,0 0 1,0 0 0,0 0-1,1 0 1,-1 0 0,0 0-1,0 0 1,0 0 0,1 0 0,-1 1-1,0-1 1,0 0 0,0 0-1,1 0 1,-1 0 0,0 0-1,0 1 1,0-1 0,0 0-1,0 0 1,1 0 0,-1 0 0,0 1-1,0-1 1,0 0 0,0 0-1,0 0 1,0 1 0,0-1-1,0 0 1,0 0 0,0 1-1,0-1-46,0 20 591,-9 21-531,8-39 50,-8 25-679,9-27 557,0-1-1,1 1 1,-1 0 0,0 0-1,0 0 1,0 0 0,0 0-1,0 0 1,0 0-1,0 0 1,0 0 0,0 0-1,0 0 1,0 0 0,0 0-1,0 0 1,0 0-1,1 0 1,-1 0 0,0 0-1,0 0 1,0 0 0,0 0-1,0 0 1,0 0-1,0 0 1,0 0 0,0 0-1,0 0 1,0 0 0,0 0-1,0 0 1,1 0-1,-1 0 1,0 0 0,0 0-1,0 0 1,0 0 0,0 0-1,0 1 1,0-1-1,0 0 1,0 0 0,0 0-1,0 0 1,0 0 0,0 0-1,0 0 1,0 0-1,0 0 1,0 0 0,0 0-1,0 0 1,0 0 0,0 1-1,0-1 1,0 0-1,0 0 1,0 0 0,0 0-1,0 0 1,0 0 0,0 0-1,0 0 1,0 0-1,0 0 1,0 0 12,11-12-190,-4 3 305,20-24 389,-26 32-387,1-1 0,-1 0 0,1 1 0,0 0 0,-1-1 0,1 1 0,0 0 0,0 0 1,0 0-1,0 0 0,0 0 0,0 0 0,1 1 0,-1-1 0,0 1 0,1-1-117,-2 2 39,0 0-1,1-1 1,-1 1 0,0 0-1,0-1 1,0 1 0,0 0-1,0 0 1,0 0 0,0 0-1,0 0 1,0 0 0,0 0-1,0 1 1,-1-1 0,1 0-1,0 0 1,-1 0 0,1 1-1,-1 0-38,14 33-50,-12-28 77,5 20-66,-6-22-330,0 1 1,0-1-1,1 0 0,0 0 1,0 0-1,0 0 1,0 0-1,1 0 0,1 1 369,-3-5-328,0 0 0,0-1 0,0 1-1,0 0 1,0-1 0,0 1-1,0-1 1,0 1 0,0-1 0,0 0-1,0 0 1,0 1 0,0-1-1,0 0 1,0 0 0,0 0 0,0 0-1,0 0 1,1 0 0,-1 0 328,14 0-6179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34.3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0 110 4866,'0'0'3484,"0"0"-1979,0 0-107,0 0 115,0 0-638,0 0-307,3-10 4018,91-15-3410,49-22-1176,-83 26-231,-55 19-472,7-1 817,-6 2-9362,-6 1 4595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4:59:5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216 406 11493,'0'0'3765,"0"0"-1946,0 0 254,0 0-333,0 0-897,-22 11-358,-71 37-93,82-42-317,0 0 0,1 1 1,0 1-1,0-1 0,1 1 0,-9 10-75,-3 3-205,32-21-5763,19 0 4906,-18-4 340,0 0-1,0-1 1,10-6 722,-2 2 323,-19 9 5666,1 1-3282,9 6-2889,0-6 131,0 0 0,-1-1 0,1 0 0,0-1 0,-1-1 0,1 1 1,0-2-1,-1 1 0,0-1 0,0-1 0,0 0 0,0-1 0,0 1 0,-1-2 1,0 1-1,0-2 0,0 1 0,-1-1 0,0 0 0,0-1 0,-1 0 1,0 0-1,0 0 0,-1-1 0,0 0 0,-1 0 0,0-1 0,0 1 0,-1-1 1,1-3 50,8-33 330,-1 0 0,-3-1 1,-1 0-1,-3-1 0,-1 1 1,-3-27-331,-2 75 24,0-1 0,0 0 0,-1 0 0,1 1 1,0-1-1,0 0 0,0 1 0,0-1 0,0 1 0,1-1 0,-1 1 1,0 0-1,0-1 0,0 1 0,0 0 0,1 0 0,-1 0 0,0 0 1,1-1-1,-1 2-24,-11 17 18,2 1 0,0 1-1,1 0 1,1 0 0,0 1 0,2 0 0,-2 13-18,-4 37 254,-3 53-254,10 9-1014,5-133 814,0 1 1,0-1-1,0 1 1,0-1 0,0 0-1,0 1 1,1-1-1,-1 0 1,0 1 0,1-1-1,-1 0 1,1 1-1,-1-1 1,1 0-1,0 0 1,0 1 0,0-1-1,-1 0 1,1 0-1,0 0 1,0 0-1,0 0 1,1 0 0,-1-1-1,0 1 1,0 0-1,0 0 1,1-1-1,-1 1 1,0-1 0,1 1-1,-1-1 1,0 0-1,1 1 1,-1-1-1,2 0 200,15 3-5759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00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4 12406,'0'0'2251,"0"0"-834,0 0 547,0 0-100,0 0-826,0-1-996,0 1-1,1 0 1,-1-1-1,1 1 1,-1 0-1,1 0 1,-1-1-1,1 1 1,-1 0-1,1 0 0,-1 0 1,1 0-1,-1 0 1,1-1-1,-1 1 1,1 0-1,-1 0 1,1 0-1,-1 1 1,1-1-1,-1 0 1,1 0-42,3 2 45,-1 1 1,0-1 0,0 1-1,0-1 1,0 1 0,0 0 0,-1 0-1,1 1 1,-1-1 0,0 0-1,0 1 1,1 2-46,20 48 207,-15-31-230,-1 2 1,0-1-1,-2 1 1,-1 0-1,-2 0 1,0 0-1,-1 0 0,-2 1 1,-3 21 22,1-33-68,0 0 0,-1 0 0,-1-1 0,-1 0 0,0 0 1,0 0-1,-1-1 0,-1 0 0,-4 5 68,-16 20-1118,-1-1 0,-10 7 1118,5-9-3225,-1-2-1,-20 14 3226,-19 10-7873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05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 11973,'0'0'3730,"0"0"-2807,0 0-480,0 0 651,0 0-283,0 0-568,0 0-94,-1 24 67,-1 147 822,2-153-853,-2 0 0,0 0 0,-2 0 0,0-1 0,0 1 0,-2-1-1,0 0 1,-1 0 0,-1-1 0,0 0 0,-1 0 0,-1-1 0,-11 14-185,17-25 27,0 1-1,-1-1 1,1 0 0,-1 0 0,0 0-1,0-1 1,-1 0 0,1 0-1,-1 0 1,-3 1-27,6-3-60,0 0 0,-1 0 0,1 0 0,0 0 0,-1 0-1,1-1 1,-1 1 0,1-1 0,-1 0 0,1 0 0,-1-1 0,1 1 0,-1-1-1,1 0 1,-1 1 0,1-1 0,0-1 0,-1 1 0,-1-2 60,-3-4-831,0 0 0,0-1 0,0 0 0,1 0 0,1-1 0,0 0-1,0 0 1,-5-10 831,-20-44-7448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0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14663,'0'0'2497,"0"0"-1313,0 0 1137,0 0-928,0 0-929,0 0-368,31 0-96,-11 0 64,8 4-160,8 4-64,8-2-720,7-2-1713,0-4-3058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0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12 14839,'0'0'4626,"0"0"-4370,0 0 688,0 0-95,0 0-737,0 0-96,95-12-32,-61 12-144,-3 0-16,-5 0-1217,-6 0-368,-7 8-1152,-13 2-1457,0 0-5715</inkml:trace>
  <inkml:trace contextRef="#ctx0" brushRef="#br0" timeOffset="0.49">0 124 14647,'0'0'3249,"0"0"-1536,0 0 144,0 0-1009,0 0-848,0 0-80,56 6 80,-16-2 128,4-2-128,-6 0-448,-3-2-737,-6 0-2032,-12 0-1105,-6-8-4786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06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15527,'0'0'2703,"0"0"-1532,0 0 187,0 0-689,8 17-455,23 47-241,8 8 27,-28-51-465,0 0-1,-2 1 1,-1 1-1,0 0 1,-2 0-1,1 7 466,3 25-5105,-3 1 0,-2 4 5105,-4-40-2173,-1-7 815,1 1 1,1-1-1,2 10 1358,-3-19 429,0-1 0,0 0 0,1 1 0,-1-1 0,1 0 0,-1 0 0,1 0 0,0 0 0,0 0 0,1 0-429,-3-3 218,1 1 0,-1-1 0,1 1-1,-1-1 1,1 1 0,0-1-1,-1 0 1,1 1 0,-1-1 0,1 0-1,0 0 1,-1 1 0,1-1-1,0 0 1,-1 0 0,1 0 0,0 0-1,-1 0 1,1 0 0,0 0-1,-1 0 1,1 0 0,0 0 0,-1 0-1,1-1 1,-1 1 0,1 0 0,0 0-1,-1-1 1,1 1-218,18-13 757,52-57-820,-3-2 1,4-12 62,-66 78 177,-3 3 315,0 0-1,-1 0 0,1 0 1,-1 0-1,1-1 0,-1 1 1,0-1-1,0 0-491,-2 4 1334,11 6 766,-6 1-1874,-1 1 1,1-1 0,-2 1 0,1 0-1,0 3-226,-2-4-80,1-1 0,-1 0 0,1 0 0,0 0 0,0 0 0,1-1 0,0 1 0,0-1 0,0 0 0,1 0 0,1 2 80,-5-7-613,3 2 43,-2-2-2335,-1-3-3713,1-12-3747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06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15 16055,'0'0'1569,"0"0"560,0 0 176,0 0-1312,0 0-929,0 0-64,-17-14-96,17 14-945,13 6-1456,7 12-1809,0 0-6595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07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15095,'0'0'4578,"0"0"-4306,0 0 1361,0 0-256,0 0-481,0 0-800,5-16 208,-5 16-208,2 0 16,-2 0-112,0 0-160,2 22-16,5 10-464,-3 8-577,-1 2-2336,-3-5-3203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07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11141,'0'0'7139,"0"0"-6050,0 0 560,0 0-289,0 0-816,0 0-511,0 67 255,0-41-288,0 0-48,-11 0-529,-9-2-575,-4-4-3106,-7-6-5090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0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 13254,'0'0'2519,"0"0"-1226,0 0 900,0 0-322,0 0-932,0-8-99,-1 110 1085,0 29-1086,4-45-3616,-3-84 2405,2 8-1221,2-7-3160,0-3-764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34.7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 6243,'0'0'1646,"0"0"-421,0 0 666,0 0-226,0 0-531,-1-3 960,2 3 296,43 83-1274,-31-45-1261,-2 1 0,-1 0 1,-2 0-1,-2 1 1,-1 5 144,-5-13-4562,0-21 709,0-5-1691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0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39 11093,'0'0'4362,"0"0"-2793,0 0 45,0 0 139,0 0-1014,-1 8-366,-3 150 1369,4-156-1845,0 0-1,0-1 0,1 1 0,-1 0 0,0 0 1,1 0-1,-1-1 0,1 1 0,0 0 1,0-1-1,-1 1 0,1-1 0,0 1 0,0 0 1,1-1-1,-1 0 0,0 1 0,0-1 1,1 0-1,-1 0 0,1 0 0,-1 1 1,1-2-1,-1 1 0,1 0 0,0 0 0,-1 0 1,1-1-1,0 1 0,-1-1 0,1 1 1,0-1-1,0 0 0,0 0 0,0 0 0,-1 0 1,1 0-1,0 0 0,1 0 104,4-1-545,0 1-1,-1-1 1,1 0 0,-1-1 0,1 0-1,-1 0 1,0 0 0,0 0-1,0-1 1,3-2 545,-1-1-972,3-1 3451,-11 7-2413,1 0-1,-1 0 1,0 0-1,0 1 1,1-1-1,-1 0 1,0 0-1,0 0 1,1 0-1,-1 0 1,0 1-1,0-1 1,0 0-1,1 0 1,-1 0-1,0 1 1,0-1-1,0 0 1,0 0-1,0 1 1,0-1-1,1 0 1,-1 0-1,0 1 1,0-1-1,0 0 1,0 1-1,0-1 1,0 0-1,0 0 1,0 1-1,0-1 1,0 0-1,0 0 1,0 1-1,0-1 1,0 0-1,0 1 1,-1-1-1,1 0-65,0 3 145,0-1-1,0 1 1,0 0-1,0-1 0,0 1 1,1-1-1,-1 1 1,1-1-1,0 1 1,-1-1-1,1 1 1,1-1-1,-1 0 1,0 1-1,0-1 0,2 2-144,-1-3-21,0 1 0,0-1-1,1 0 1,-1 0-1,1 0 1,-1 0 0,0 0-1,1 0 1,0 0-1,-1-1 1,1 1 0,-1-1-1,1 0 1,0 0-1,-1 0 1,3 0 21,1 0-2,0-1 0,0 1-1,0-1 1,0 0 0,-1-1-1,1 1 1,0-1 0,-1 0 0,1-1-1,-1 1 1,0-1 0,0 0 0,0 0-1,0-1 1,0 1 0,-1-1-1,1 0 1,-1-1 0,0 1 0,-1-1-1,1 1 1,-1-1 0,0 0-1,0 0 1,0-1 0,-1 1 0,1-1-1,-1 1 1,-1-1 0,1 0 0,-1 1-1,0-1 1,0 0 0,-1-5 2,2-108-816,-2 96-924,0 22-133,-2 1-1971,-7 0-2637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08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15527,'0'0'1361,"0"0"389,0 0 349,0 0-882,5 20-419,14 66-334,-17-77-396,0 1 0,-1-1 0,0 1 1,-1 0-1,0-1 0,0 1 0,-1-1 0,0 1 0,-1-1 0,0 1 1,-1-1-1,0 0 0,0 0 0,-1 0 0,0 0 0,0 0 0,-1-1 1,0 0-1,-1 0 0,1-1 0,-2 1 0,1-1 0,-1 0 0,-4 3-68,7-8-16,1 1 0,-1-1 0,1 0 0,-1 1 0,0-2 0,0 1 0,0 0 0,0-1 0,0 0 0,0 0 0,-1 0 0,1-1 0,-1 1 16,3-1-106,0 0-1,-1 0 1,1 0 0,0 0-1,0 0 1,-1-1 0,1 1 0,0-1-1,0 1 1,-1-1 0,1 0 0,0 0-1,0 0 1,0 0 0,0 0-1,0 0 1,1-1 0,-1 1 0,0-1-1,0 1 1,1-1 0,-1 0 0,1 0-1,0 1 1,-1-2 106,-2-4-892,1 0 1,1 0-1,-1 0 1,1-1-1,0-1 892,-10-53-7972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08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13254,'0'0'5939,"0"0"-4435,0 0 49,0 0-608,0 0-561,0 0-384,11 0-96,2 2-657,7 8-911,0-8-3331,0-2-9923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09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8900,'0'0'11061,"0"0"-10693,0 0-96,0 0 945,0 0-625,0 0-96,177-2-287,-113 4-209,0 0-64,-6 0-705,-10 0-1136,-12-2-2593,-18 0-4178</inkml:trace>
  <inkml:trace contextRef="#ctx0" brushRef="#br0" timeOffset="1">388 45 16424,'0'0'1472,"0"0"369,0 0 0,0 0-1121,-27 101-656,27-57-16,0 6-96,0 4 0,0 5-704,0 3-2386,0-4-3152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09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16039,'0'0'3842,"0"0"-3202,0 0 833,0 0-304,0 0-945,0 0-192,-2 6 32,2 18 144,0 8 48,0 3-16,0 1-192,0 0-96,0 2-80,0-6-496,0-4-417,0-8-1120,0-10-1536,0-10-1394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09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33 11829,'0'0'4160,"0"0"-2325,0 0-106,0 0-16,0 0-908,-1 8-279,-3 84 293,4 3-819,1-43-1835,-1-50 450,4-3 939,-1 1 1,1-1-1,0 0 1,0 0-1,0 0 0,-1 0 1,1-1-1,-1 0 1,1 0-1,-1 1 0,0-2 1,3-1 445,38-34-1398,-30 25 713,-4 6 2966,-9 15 2122,-2 4-4521,1-9 204,0 0 0,0 0 1,0 0-1,0 0 0,0 0 1,1 0-1,0 0 0,-1 0 1,1 0-1,0 0 0,0 0 1,1-1-1,-1 1 1,1 0-1,0 0-86,0-1-11,0 0 0,0-1-1,0 0 1,0 1 0,1-1 0,-1 0 0,0 0-1,1 0 1,-1 0 0,1-1 0,-1 1 0,1-1-1,-1 1 1,1-1 0,-1 0 0,1 0 0,-1 0-1,2 0 12,4-1-52,0 1 0,-1-1 0,1 0 0,0-1 0,-1 0 0,1 0 0,-1 0 0,0-1 0,0 0 0,0-1 0,0 1 0,0-2-1,-1 1 1,0 0 0,0-1 0,0 0 0,0-1 0,-1 1 0,0-1 0,0 0 0,-1-1 0,1 1 0,-1-1 0,-1 0 0,1 0 0,-1 0-1,0 0 1,-1 0 0,0-1 52,5-13-433,-2-1 0,0 1 0,-2-1-1,0 0 1,0-21 433,-4 42-3538,-3 1-3910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10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14182,'0'0'1022,"0"0"496,3 17 665,3 27-943,-2 0 0,-2 1-1240,-2-27 263,0 0 1,-1 0 0,-1 0 0,-1 0 0,0 0 0,-2 0 0,-2 8-264,5-22 51,-18 39 669,19-41-741,0-1-1,0 1 1,0-1 0,0 1-1,0-1 1,0 1 0,-1-1-1,1 0 1,-1 1 0,1-1-1,-1 0 1,1 0 0,-1 0-1,1 0 1,-1-1 0,0 1-1,0 0 1,1-1-1,-1 1 1,0-1 0,-2 1 21,4-2-135,-1 1 1,0-1 0,1 1-1,-1-1 1,1 0 0,-1 1 0,1-1-1,0 0 1,-1 0 0,1 1-1,0-1 1,-1 0 0,1 0-1,0 0 1,0 1 0,0-1-1,-1 0 1,1 0 0,0 0-1,0 1 1,0-1 0,1 0-1,-1 0 135,0-28-3309,0 23 2115,0-29-4257,0-3-1762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10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8260,'0'0'4511,"0"0"-2977,0 0-475,0 0 409,0 0-302,0 0-499,0 0 90,0 0-111,0 0-115,0 11 477,-1 52 377,-1-34-1218,1 0-1,2-1 1,1 1 0,3 13-167,-3-34-8,0-1-1,0 1 1,1-1 0,0 0 0,0 0 0,0 0 0,1 0-1,0-1 1,4 4 8,-6-7-68,0 0 0,1 0-1,0 0 1,0-1-1,0 1 1,0-1 0,0 0-1,0 0 1,0 0 0,1 0-1,-1 0 1,1-1 0,-1 0-1,1 1 1,0-1 0,-1-1-1,1 1 1,0-1 0,0 1-1,0-1 69,0 0-339,0 0-1,0 0 0,1-1 0,-1 1 1,0-1-1,0 0 0,0 0 1,1-1 339,-3 1-507,1 0 1,-1-1-1,1 1 1,-1-1-1,0 0 0,0 0 1,0 1-1,0-2 1,0 1-1,0 0 1,0 0-1,0-1 507,16-25-9292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11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 17800,'0'0'2017,"0"0"-848,0 0 399,0 0-639,0 0-881,0 0-48,-2-4-48,2 6-64,0 12-945,0-4-2240,0-4-7700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11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 12710,'0'0'6659,"0"0"-5699,0 0 257,0 0 480,0 0-1345,0 0-352,-4-10-48,11 10-48,13 0 64,8 0 64,12 0-80,9 4-320,6-2-689,1-2-1888,-6 0-2802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35.1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8 11717,'0'0'1353,"0"0"98,0 0 161,0 0-516,0 0-650,-2-8 933,4 28-920,0 0 0,1 0-1,1 0 1,6 17-459,-4-17-875,-1 0-1,-1 0 0,-1 1 1,0 20 875,-3-13-7927,0-26 1620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11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16392,'0'0'3233,"0"0"-2737,0 0 977,0 0-1201,0 0-272,0 0-96,70 24 32,-34-18-544,2-2-1121,4-4-1184,-3 0-2354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12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11989,'0'0'1759,"0"0"-679,0 0 395,0 0-197,0 0-560,-1 0-570,0 0 0,0 0 0,0 0 0,0 0 0,0 0-1,1 0 1,-1 0 0,0 0 0,0 0 0,0 1 0,0-1 0,0 0 0,0 0 0,0 1 0,0-1-1,0 1-147,-8 7 313,1 0 0,0 1 0,1 1-1,-1-1 1,2 1 0,-1 0 0,1 2-313,-7 9 353,3-6-287,1 0 0,0 0 0,1 1 0,1 0 1,1 0-1,0 1 0,1 0 0,1 0 0,1 0 0,0 0 0,1 1 0,1-1 1,0 1-1,2 9-66,0-23-20,-1 0 0,1-1 0,0 1 0,0-1 0,0 1 0,1-1 0,-1 1 0,1-1 0,0 0 0,0 1 0,0-1 1,0 0-1,0-1 0,1 1 0,-1 0 0,1-1 0,0 1 0,0-1 0,0 0 0,0 0 0,0 0 0,0 0 0,1 0 0,-1-1 0,1 0 0,-1 1 0,1-1 1,-1-1-1,1 1 0,1 0 20,12 2-195,0-1 0,0-1 1,0 0-1,0-1 0,0-1 1,1-1 194,-10 1-51,0 0 1,0 0 0,-1-1-1,1-1 1,-1 1 0,1-1-1,-1 0 1,0-1 0,0 0-1,0 0 1,-1 0 0,1-1-1,-1 0 1,0 0 0,-1-1 0,1 0-1,-1 0 1,0 0 0,0 0-1,-1-1 1,0 0 0,2-3 50,1-5 110,0 0 0,-2-1 1,1 0-1,-2 0 1,0 0-1,-1-1 1,0 1-1,-2-1 0,0 0 1,0-1-111,-1 9 117,0 0-21,0 0 0,0 0 0,-1 0 1,0 0-1,-1 0 0,1 0 0,-3-3-96,3 10-2,0-1-1,0 1 0,-1-1 0,1 1 0,-1 0 0,0 0 0,1 0 0,-1-1 0,0 2 0,0-1 0,-1 0 1,1 0-1,0 1 0,-1-1 0,1 1 0,0 0 0,-1-1 0,0 1 0,1 0 0,-1 1 0,0-1 1,1 0-1,-1 1 0,0 0 0,0-1 0,0 1 3,-31-2-2991,-1 2 0,-32 3 2991,7 3-6725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2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6947,'0'0'2609,"0"0"-1531,0 0-8,0 0 451,0 0-299,0 0-499,0-5-91,0-10-100,0 3 5195,36 12-3556,35 1-2167,-10 0-912,0-2 0,0-3-1,46-9 909,-42-1-6357,-47 10 567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2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17208,'0'0'704,"0"0"177,0 0 1232,0 0-1025,0 0-1024,0 0-16,4 20-48,18-12 240,12 0 96,6-4-288,13-4-48,11 0-320,16 0-1136,10-6-4195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24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73 13254,'0'0'2150,"0"0"-1427,0 0 806,0 0 512,0 0-870,-4 0-55,5 0 44,122 0-208,141-1-744,-231-1-686,-1-1-1,0-2 0,6-3 479,-13 2-2497,0-1 1,10-6 2496,-14 3-2961,-12 0-2116,-8 3-2935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2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12454,'0'0'2590,"0"0"-1832,0 0-3,0 0 259,0 0-590,13 7 45,-6-4-419,25 13 414,0 2 0,12 9-464,-35-22 51,-1 1 0,0 0 0,0 1-1,0-1 1,-1 2 0,0-1 0,0 1 0,-1 0-1,0 0 1,-1 1 0,0-1 0,2 6-51,-6-12-14,0 1 0,0 0 0,0-1 0,-1 1 0,1 0 0,-1-1 0,0 1 0,0 0 0,0 0 0,0-1 0,0 1 0,-1 0 0,1-1 0,-1 1-1,1 0 1,-1-1 0,0 1 0,0 0 0,0-1 0,-1 0 0,1 1 0,-1-1 0,1 0 0,-1 0 0,0 1 0,0-1 0,0-1 0,0 1 0,0 0 0,-1 0 14,-8 6-163,0-1 1,-1 0-1,0-1 0,0-1 0,-12 4 163,3 0-208,-60 23-589,33-14 1321,1 2 0,1 3 1,-8 6-525,53-29 82,1 0 1,-1 1 0,0-1-1,1 0 1,-1 1-1,1-1 1,-1 0 0,0 1-1,1-1 1,-1 1-1,1-1 1,0 1 0,-1-1-1,1 1 1,-1 0-1,1-1 1,0 1-1,-1-1 1,1 1 0,0 0-1,0-1 1,-1 1-1,1 0 1,0-1 0,0 1-83,0 0 46,1 0 1,-1-1-1,0 1 1,1-1 0,-1 1-1,1-1 1,-1 1-1,1-1 1,-1 1 0,1-1-1,-1 1 1,1-1-1,-1 1 1,1-1-1,0 0 1,-1 1 0,1-1-1,0 0 1,-1 0-1,1 0-46,38 8 651,72 0-73,0-5 0,15-5-578,10 0-1236,-26 2-5266,-70 0-168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25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16648,'0'0'981,"0"0"-442,0 0 881,0 0-415,0 0-596,10 16-1,1 0-287,-4-6-37,0 0 0,0 1 0,-1 0 0,0 0-1,-1 1 1,0-1 0,-1 1 0,2 11-84,0 7 290,-2 0-1,-1 0 1,-2 1-1,-1-1 0,-1 1 1,-2 4-290,2-25 40,-2-1 0,1 1 0,-1 0 0,0-1 0,-1 1 1,0-1-1,-1 0 0,0-1 0,0 1 0,-1-1 0,0 0 0,0 0 0,-3 2-40,6-6-74,-1-1 0,1 1 0,-1-1 0,0 1 0,0-1 0,-1 0 0,1-1 0,0 1 0,-1-1 0,0 1 0,1-2 0,-1 1 0,0 0 0,0-1 0,0 0 0,0 0 0,-1 0 0,1-1 0,0 0 0,0 0 0,0 0 0,0-1 0,0 1 0,0-1 0,0 0 0,-3-2 74,3 0-488,-1 0 1,1 0 0,1-1 0,-1 0-1,0 0 1,1 0 0,0-1-1,0 1 1,0-1 0,1 0 0,0 0-1,0 0 1,0-1 0,-1-2 487,-25-53-5934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26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14503,'0'0'1440,"0"0"145,0 0 1040,0 0-1344,0 0-801,0 0-48,62-4-144,-29 0-48,9-2-240,9-2-32,9-2-928,-3-2-1553,-6 2-3090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26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20794,'0'0'496,"0"0"-368,0 0 1120,0 0-879,0 0-145,0 0-192,126-44-64,-89 42-32,5 2-160,1 0-577,-6 0-640,-10 0-1264,-14 2-1265,-13 6-1856</inkml:trace>
  <inkml:trace contextRef="#ctx0" brushRef="#br0" timeOffset="1">67 44 8644,'0'0'7299,"0"0"-5922,0 0 1008,0 0-336,0 0-1345,0 0-512,11 4 97,18 0-97,6 0 0,7-4-192,5 0-48,1 0-897,6 0-928,-3-8-2865,-7-10-2945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26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8116,'0'0'9236,"0"0"-8564,0 0 1745,0 0-1024,0 0-673,0 0-496,-42 78 305,42-38-129,0 1-160,0 1 0,0 0-224,2-2-32,10-6-272,-4-8-272,3-8-689,3-10-960,3-8-2145,8-8-336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35.6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1 157 12774,'0'0'1593,"0"0"-177,0 0 441,0 0-691,0 0-822,0 4-90,1 6-60,0-1 1,1 1-1,1-1 1,0 1 0,0-1-1,2 3-194,12 43 399,-8 51-343,-9-105-124,0-1 1,0 0-1,0 1 1,0-1-1,1 0 1,-1 1 0,0-1-1,0 1 1,0-1-1,0 0 1,0 1-1,0-1 1,1 0 0,-1 1-1,0-1 1,0 0-1,1 1 1,-1-1-1,0 0 1,0 0 0,1 1-1,-1-1 1,0 0-1,1 0 1,-1 1-1,0-1 1,1 0-1,-1 0 1,0 0 0,1 0-1,-1 0 1,0 1-1,1-1 1,-1 0-1,1 0 1,-1 0 0,0 0-1,1 0 1,-1 0-1,1 0 1,-1 0-1,0 0 1,1-1 0,-1 1-1,0 0 1,1 0-1,-1 0 1,0 0-1,1-1 1,-1 1 0,0 0-1,1 0 1,-1 0-1,0-1 1,1 1-1,-1 0 1,0-1-1,0 1 1,1 0 0,-1 0-1,0-1 68,17-17-1884,-9 5 1143,-5 9 738,0-1-1,0 1 0,0-1 1,-1 1-1,0-1 1,0 0-1,0 0 1,0 0-1,-1 0 1,0-2 3,-1 7 613,0 0 177,1 6 637,0 9-1032,1 0-1,1 0 0,0 0 0,1 0 0,1-1 0,4 10-394,-8-20 3,1 1 0,0-1 0,0 0 0,1 0 0,-1 0 0,1 0 0,0 0 0,0-1 0,0 1 0,1-1 0,-1 0 0,1 0 0,0 0 0,0 0 0,0-1 0,0 0 0,0 1 0,0-1 0,1-1 0,-1 1 0,0-1 0,1 0 0,3 1-3,-3-1-21,-1-1 1,1 0 0,-1 0 0,0 0 0,1 0-1,-1-1 1,1 0 0,-1 0 0,0 0 0,0 0 0,1-1-1,-1 0 1,0 1 0,0-1 0,-1-1 0,4-1 20,-1-2 10,0 0 0,0 0 0,0 0 0,0-1 0,-1 0 0,0-1 0,-1 1 0,1-2-10,4-8 54,-1-1-1,-1 0 1,0 0 0,-1-1-1,-1 1 1,-1-1 0,-1-1 0,1-10-54,-1-15 72,-2 0 1,-2 0 0,-2-7-73,3 50-35,0-1 0,-1 1 0,1-1-1,0 1 1,-1-1 0,0 1 0,1 0 0,-1-1 0,0 1-1,0 0 1,0-1 0,-1 1 0,1 0 0,0 0 0,-1 0-1,0 0 1,1 0 0,-1 0 0,0 1 0,0-1 0,-2-1 35,1 2-538,0 0 0,0-1 0,0 1 0,0 1 0,-1-1 0,1 0 0,0 1 0,-1 0 0,1 0 0,0 0 0,-1 0 0,1 0 0,-1 1 0,1-1 0,0 1 1,0 0 537,-24 9-10576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27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15863,'0'0'1521,"0"0"435,0 0-124,-18 8-866,-127 66-683,139-71-302,0-1 0,0 0 0,-1 0 1,1 0-1,0-1 0,-3 1 19,-29 7-226,38-8 233,-1-1 0,1 0-1,0 0 1,-1 1 0,1-1-1,0 0 1,-1 1 0,1-1 0,0 0-1,-1 1 1,1-1 0,0 1-1,0-1 1,0 1 0,-1-1 0,1 0-1,0 1 1,0-1 0,0 1-1,0-1 1,0 1 0,0-1-1,0 1 1,0-1 0,0 1 0,0-1-1,0 1 1,0-1 0,0 1-1,0-1 1,0 1 0,0-1 0,1 0-1,-1 1 1,0-1 0,0 1-1,1-1 1,-1 1 0,0-1 0,0 0-1,1 1 1,-1-1 0,0 0-1,1 1 1,-1-1 0,1 0-7,14 15 225,-5-8-240,1 0-1,0-1 1,1-1 0,-1 0 0,1 0 0,0-1-1,0-1 1,0 0 0,0-1 0,11 1 15,-7-1-842,0-2 1,0 0-1,0 0 1,0-2-1,2 0 842,22-12-5399,-4-8-4609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27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11973,'0'0'6243,"0"0"-5602,0 0 1856,0 0-1137,0 0-1055,0 0-177,-7 68 160,7-22 80,0 4-224,0 3 48,0-1-192,0-4-16,-2-6-352,-5-6-641,-1-9-191,-6-11-2706,-6-12-1456</inkml:trace>
  <inkml:trace contextRef="#ctx0" brushRef="#br0" timeOffset="1">0 191 15543,'0'0'1825,"0"0"16,0 0 560,0 0-1745,0 0-656,0 0 16,73-14-208,-8 1-304,6-11-1665,2-6-2545,-7 0-3378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27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14487,'0'0'3569,"0"0"-880,0 0-960,0 0-704,0 0-353,0 120 112,0-71-511,0-1-241,0-2-32,0-8-305,-3-6-927,-8-10-673,-4-16-5026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28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32 9316,'0'0'2679,"0"0"-1409,0 0 968,0 0 129,0 0-476,-4-5-682,-12-16-380,12 15-90,4 6-296,0 0-69,0 0-108,-1 47 91,3 0-1,1 0 0,2-1 0,3 4-356,10 46-1790,-16-75-2124,-1-2-3302,-1-17-4222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28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261 101 2465,'0'0'6950,"0"0"-5373,0 0-1182,0 0 666,0 0-90,-7-15-277,-23-43 13,28 56-627,1 0 0,0 0 0,-1 0 0,1 1 0,-1-1 1,0 0-1,1 1 0,-1-1 0,0 1 0,0 0 0,0-1 0,0 1 0,0 0 0,0 0 0,0 0 0,-1 1 0,1-1 0,0 0 0,-1 1 1,1-1-1,0 1 0,-1 0 0,1 0 0,0 0 0,-1 0 0,1 0 0,0 1 0,-2-1-80,-6 1 434,4-1-267,-1 0 0,1 1 0,0 0 0,-1 0 0,1 0 0,0 1 0,0 0 0,0 0 0,0 1 0,0-1 0,1 1 0,-1 0 0,1 1 0,0 0 0,0-1 0,0 1 0,0 1 0,1-1 0,0 1 0,-1 0 0,2 0 0,-2 2-167,1 0 90,0-1 1,1 1 0,-1-1 0,2 1-1,-1 0 1,1 0 0,0 0-1,1 1 1,-1-1 0,1 0-1,1 1 1,-1-1 0,1 1 0,1-1-1,0 0 1,0 2-91,0-7 11,-1 1 0,2-1 0,-1 0 0,0 1 0,0-1 0,1 0 0,-1 0 0,1 0 0,-1 0-1,1 0 1,0 0 0,0-1 0,0 1 0,0-1 0,0 1 0,0-1 0,1 0 0,-1 1 0,0-1 0,1 0 0,-1-1 0,1 1 0,-1 0 0,1-1-11,13 4-34,-1 0 0,0-2 1,8 1 33,-18-2-13,164 15-1552,-55-12-4057,-80-4 1532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3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 17640,'0'0'1049,"0"0"-30,0 0 589,0 0-487,0 0-740,-1-1-370,1 1 0,-1 0-1,1 0 1,0 0-1,-1 0 1,1 0-1,-1 0 1,1 0 0,-1 0-1,1 0 1,-1 0-1,1 0 1,0 0-1,-1 0 1,1 0 0,-1 1-1,1-1 1,0 0-1,-1 0 1,1 0-1,-1 1 1,1-1 0,0 0-1,-1 0 1,1 1-1,0-1-10,-1 1 11,0 0-1,1 0 1,-1 1-1,1-1 1,-1 0-1,1 0 1,0 0-1,-1 0 1,1 1-1,0-1 1,0 0-1,0 0 1,0 1-1,0-1 1,0 0-1,0 0 1,0 0-1,0 1 0,1-1 1,-1 0-1,1 0 1,-1 0-1,1 1 1,-1-1-1,1 0 1,-1 0-1,1 0 1,0 0-1,0 0 1,-1 0-1,1 0 1,0-1-1,0 1 1,0 0-1,1 0-10,1 2-23,1 0 0,0 0-1,0 0 1,0 0 0,0-1 0,0 0-1,0 0 1,1 0 0,0 0 23,12 2-158,1-2 0,-1 0 1,0-1-1,0-1 1,17-2 157,9 1-1056,-44 10 1075,0-4 35,-1 1 0,1-1 1,-1 0-1,-1 0 0,1 0 1,-1 0-1,0-1 0,0 1 0,-3 3-54,-38 42 378,25-30-252,-49 49 45,-4-3-1,-43 30-170,77-66 78,30-23-74,5-6-6,1 1 0,0-1 0,0 1 0,0 0 0,1-1 0,-1 1-1,0 0 1,1 0 0,-1 0 0,1 1 0,0-1 0,-1 1 2,22-2-184,7 4 421,1 2 0,-1 1-1,24 11-236,46 14-126,-77-28-386,1-2 1,16 2 511,14-4-4412,-50-1 4211,-1 0 1,1 0-1,0 0 0,-1 0 0,1 0 0,-1 0 0,1 0 0,0 0 0,-1-1 0,1 1 0,0 0 0,-1 0 0,1 0 0,-1-1 0,1 1 0,-1 0 0,1-1 0,-1 1 0,1-1 0,-1 1 0,1-1 201,1-16-7398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30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17816,'0'0'1729,"0"0"-1505,0 0 1281,0 0-1057,0 0-208,0 0-208,128 72 64,-70-48-96,2 0-592,2 2-1569,0 0-1745,-9-2-3537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30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143 176 10661,'0'0'2041,"0"0"-51,0 0 155,0 0-125,5 22-689,18 71-387,-19-71-454,0 0 0,-2 0 0,0 0 0,-2 0 0,-1 20-490,-1 7 738,2-45-725,0 0-1,-1 0 0,1 0 0,-1 0 1,0 0-1,0-1 0,0 1 0,-1 0 0,1-1 1,-1 1-1,0-1 0,0 1 0,0-1 1,-1 0-1,1 0 0,-1 0 0,1 0 0,-1 0 1,0-1-1,0 1 0,-1-1 0,1 0 0,0 0 1,-1 0-1,1 0 0,-2 0-12,1-1-219,1 0 1,-1 0-1,1 0 1,0 0-1,-1-1 0,0 1 1,1-1-1,-1 0 0,1 0 1,-1 0-1,1-1 0,-1 1 1,-1-1 218,2 0-522,0-1 1,0 1-1,0 0 1,-1-1-1,1 1 1,1-1 0,-1 0-1,0 0 1,0 0-1,1-1 1,-1 1 0,1 0-1,0-1 1,-1 0-1,1 0 522,-25-42-11797</inkml:trace>
  <inkml:trace contextRef="#ctx0" brushRef="#br0" timeOffset="1">63 67 10629,'0'0'9300,"0"0"-8099,0 0 367,0 0-255,0 0-737,0 0-576,15-6-80,10 4-272,8-4-368,9-6-593,-2-6-3649,-7-4-8900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3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13958,'0'0'1900,"0"0"-451,0 0-185,0 0-568,18-1-269,55-2-176,-72 3-239,1 0 0,-1 0 0,1 0-1,-1 0 1,0 1 0,1-1 0,-1 0 0,1 1-1,-1-1 1,0 1 0,1-1 0,-1 1 0,0 0-1,0-1 1,1 1 0,-1 0 0,0 0 0,0 0-1,0 0 1,0 0 0,0 0 0,0 0 0,0 0 0,-1 1-1,1-1 1,0 0 0,-1 0 0,1 1 0,-1-1-1,1 1 1,-1-1 0,1 0 0,-1 1 0,0-1-1,0 1 1,0-1 0,0 1 0,0-1-12,0 3 45,0-1 0,0 1 1,-1-1-1,0 1 0,0-1 1,0 1-1,0-1 0,0 0 1,0 1-1,-1-1 0,0 0 1,0 1-46,-6 4 233,0 0 1,0 0-1,-1-1 1,0 0 0,0-1-1,0 0 1,-1-1-1,0 1 1,-4 0-234,20-7 209,0 1 1,0 0 0,0 1-1,0-1 1,0 1-1,0 0 1,2 1-210,20 3 352,74 6-26,35 4-1562,-48-11-6927,-60-4-5542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51.13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124 7 15351,'0'0'1438,"0"0"-968,0 0 66,0 0 950,0 0-766,0 0-541,-4-2-94,-5-2-77,7 5 77,12 14 236,-5-10-223,-1 0 1,1 0 0,1 0 0,-1-1-1,1 0 1,-1 0 0,2 0-99,7 0-44,0 0 0,0-1 0,1 0 0,0-1 0,-1-1 0,1 0 1,3-1 43,56 5-157,-74-4 155,1-1 0,-1 0 0,0 0 0,0 1 0,1-1 0,-1 0 0,0 1 0,1-1 0,-1 0 0,0 1 0,0-1 0,0 0 0,1 1 0,-1-1 0,0 1 0,0-1 0,0 0 0,0 1 0,0-1 0,0 1 0,0-1 0,0 0 0,0 1 0,0-1 1,0 1-1,0-1 0,0 0 0,0 1 0,0-1 0,0 1 0,0-1 0,-1 0 0,1 1 0,0-1 2,-6 17-3,-8 1 198,0 0 0,-1-1 0,-1-1-1,-8 7-194,-5 5 150,-27 25 195,-28 17-345,-13 12 375,96-81-380,1-1 0,0 1 0,-1 0 0,1-1 0,0 1 0,0-1 0,0 1 0,-1 0-1,1-1 1,0 1 0,0 0 0,0-1 0,0 1 0,0 0 0,0-1 0,0 1 0,1 0 0,-1-1 0,0 1 0,0-1 0,0 1 0,1 0 0,-1-1 0,0 1 0,0-1 0,1 1 0,-1-1-1,1 1 1,-1-1 0,0 1 0,1-1 0,-1 1 0,1-1 0,-1 0 0,1 1 0,0-1 0,-1 0 0,1 1 0,-1-1 0,1 0 0,0 0 0,0 1 5,33 19 138,-27-17-136,14 9-187,0-2 1,1 0-1,0-1 0,0-2 1,1 0-1,-1-1 1,2-2-1,-1 0 0,0-1 1,16-1 184,-38-2-173,1 0 0,-1 0 0,0 0 0,1 0 0,-1 0 0,1 0 0,-1 0 0,0-1 0,1 1 0,-1 0 0,0-1 0,1 1-1,-1-1 1,0 1 0,0-1 0,0 0 0,1 0 0,-1 1 0,0-1 0,0 0 0,0 0 0,0 0 0,0 0 0,-1 0 0,1 0 0,0-1 0,0 1 0,-1 0 0,1 0 0,-1 0 0,1-1 0,-1 1 0,1 0 0,-1-1 173,3-27-4615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36.0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1 114 7091,'0'0'10133,"0"0"-9429,0 0 929,0 0-529,0 0-975,0 0-17,106-57-96,-50 45 112,-1 2-80,-4 0-96,-7 4-401,-13 2-463,-11 0-769,-9 4-32,-9-4-816,-2 2-1200,0-2-4115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51.46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15 13142,'0'0'2097,"0"0"-1873,0 0 272,0 0 577,0 0-401,0 0 80,159-14-463,-110 14-241,2 0-48,0 0-689,2 8-1760,-2 8-1649,-9-2-6467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51.79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145 179 11589,'0'0'2044,"0"0"-670,0 0 696,8 20-165,30 67-702,-31-68-929,-1 1 0,-1 0 0,0 0-1,-2 1 1,0-1 0,-2 1 0,0 0-1,-1 0 1,-1 8-274,0 16 394,0-34-321,0 0 1,0 0 0,-1 0-1,0-1 1,-1 1 0,0-1-1,-1 1 1,0-1 0,-1 0-1,0-1 1,-5 9-74,7-14-71,1 0-1,-1 0 1,0 0 0,-1 0 0,1 0-1,-1-1 1,0 1 0,0-1-1,0 0 1,0 0 0,0 0 0,0-1-1,-1 0 1,0 0 0,1 0-1,-1 0 1,0-1 0,0 1-1,0-1 1,0 0 0,0-1 0,0 0-1,0 1 1,0-1 0,0-1-1,-3 0 72,6 1-221,0 0-1,0-1 0,0 1 0,0-1 0,1 0 1,-1 0-1,0 1 0,0-1 0,1 0 0,-1-1 0,0 1 1,1 0-1,-1 0 0,0-2 222,-25-37-5592</inkml:trace>
  <inkml:trace contextRef="#ctx0" brushRef="#br0" timeOffset="1">1 68 15767,'0'0'1489,"0"0"-225,0 0 689,0 0-1104,0 0-849,0 0-208,75-32-1585,-40 16-1265,-1-4-4433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52.13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0 18136,'0'0'2706,"0"0"-2674,0 0 480,0 0-448,0 0-96,135 8 32,-80 4-1409,-6 0-1280,-14 0-1057,-15 2-3073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0:52.46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0 17192,'0'0'1104,"0"0"129,0 0 496,0 0-1441,0 0-48,113 26-32,-56-16-208,-1 2-16,-5 2-1793,-7-4-2481,-11-2-4322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00.30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16 672,'0'0'7038,"0"0"-5008,0 0-439,0 0 337,0 0-378,0 0-170,2-3-28,-2 2-1240,0 1-1,0-1 1,0 1-1,1-1 0,-1 1 1,0-1-1,0 1 1,0-1-1,0 1 0,1-1 1,-1 1-1,0-1 1,1 1-1,-1-1 0,0 1 1,1 0-1,-1-1 1,0 1-1,1 0 0,-1-1 1,1 1-1,-1 0 1,0-1-1,1 1 0,-1 0 1,1 0-1,-1 0 1,1-1-1,-1 1 0,1 0 1,-1 0-1,1 0 1,-1 0-1,1 0 0,0 0-111,11 24 1184,-2 9-766,-2-1 0,4 33-418,-7-33-396,2 0 0,1 0 0,4 7 396,-3-29-3580,-1-10-2650,-3-3-1702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01.53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6 77 9108,'0'0'5605,"0"0"-3969,0 0 322,0 0-146,0 0-935,0 3-671,-4 65 567,3 0 0,3 1-773,-1 23-2291,4-92-1010,-4 0 3273,0 0 0,0 0-1,0 0 1,0 1-1,0-1 1,0 0-1,0 1 1,1-1-1,-1 1 1,0 0-1,-1-1 1,1 1-1,0 0 1,0-1-1,0 1 1,0 1 28,1 2 74,-1 1-1,0-1 1,1 1-1,0-1 1,0 0-1,1 0 1,-1 1-1,2 0-73,-3-4 14,1 0-1,-1 1 1,1-1-1,0 0 0,0 0 1,-1 0-1,1 0 1,0 0-1,0 0 0,0-1 1,0 1-1,0-1 1,0 1-1,0-1 0,0 0 1,1 0-1,-1 0 1,0 0-1,0 0 0,0 0-13,5-1-41,0-1 0,0 1-1,0-1 1,-1-1 0,1 1-1,-1-1 1,0 0 0,1-1-1,-1 1 1,-1-1-1,1 0 1,-1-1 0,4-3 41,2-1-73,-1-1-1,-1 0 1,1-1 0,-2 0 0,1-1 0,2-7 73,-9 16 144,-1 0 1,1 0-1,-1 0 1,0 0-1,0 0 1,-1-1-1,1 1 1,0-3-145,-1-15 3758,0 21-3630,0 0-122,0 0 55,0 0 14,0 0-9,11-24 188,-9 19-236,0 1 0,-1-1 0,0 1 0,0-1 0,0 0 0,0 0 0,-1 1 0,0-1 0,0 0 0,0-4-18,-1 5 1,1-1 0,0 1 0,0-1 0,1 1 0,-1 0 0,1-1-1,0 1 1,0 0 0,0 0 0,2-3-1,-5 14 55,2-1-1,-1 1 0,1 0 1,0-1-1,0 1 1,2 4-55,-1 13 164,-1 4-83,1 0 0,2 0 1,1 3-82,-2-21 17,0 0 1,0 0-1,1 0 1,1-1-1,0 1 1,0-1-1,1 0 1,0 0-1,0-1 1,4 5-18,-8-12-5,1 1 0,0 0 0,-1-1 0,1 0 0,0 1 0,0-1 0,0 0 0,0 0 0,0 0 0,0 0 0,0-1 0,0 1 0,0 0 0,0-1 0,0 1 0,1-1 0,-1 0 0,0 0 0,0 0 0,0 0 0,1 0 0,-1 0 0,0-1 0,0 1 0,0-1 0,2 0 5,3-1-24,0-1 0,0 0 1,0 0-1,-1-1 0,0 1 1,1-1-1,2-3 24,12-9-49,-1-2 1,-1 0 0,0-1-1,-2-1 1,0 0-1,-1-1 1,5-10 48,-12 16 4,-1-1 0,0 0-1,-1 0 1,-1 0 0,0-1 0,-2 0 0,0 0 0,0-1 0,-2 1 0,0-1 0,-1-11-4,-1 27-33,0 1-1,0-1 1,0 0 0,0 1 0,0-1 0,0 0 0,-1 1 0,1-1-1,0 1 1,-1-1 0,0 0 0,1 1 0,-1-1 0,0 1-1,0-1 1,0 1 0,0 0 0,0-1 0,0 1 0,-1-1 33,1 2-173,-1-1 1,1 0 0,-1 1 0,1 0-1,-1-1 1,0 1 0,1 0-1,-1 0 1,1 0 0,-1 0-1,0 0 1,1 0 0,-1 0-1,0 1 1,1-1 0,-1 0-1,1 1 1,-1 0 0,1-1 0,-1 1-1,1 0 1,-1 0 0,0 0 172,-4 3-871,0 0 0,1 0 0,-1 1 0,1 0 1,-2 2 870,-36 39-6313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01.87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87 0 15639,'0'0'1041,"0"0"888,0 0-201,0 0-751,19 13-489,61 41-283,-76-50-191,0-1-1,0 1 0,0 0 0,0 1 0,-1-1 0,0 1 0,0-1 0,0 1 0,0 0 0,-1 0 1,0 0-1,0 1 0,0-1 0,0 0 0,-1 1 0,0-1 0,0 1 0,-1 0 0,1-1 1,-1 1-1,-1 3-13,2 2 42,0 11 128,-1 1 1,-1-1-1,0 1 1,-2 1-171,1-14 65,-1 0 1,1 0-1,-2 0 1,1 0-1,-1-1 1,-1 0-1,0 0 1,0 0-1,0 0 1,-2-1-66,1 1 53,-1 0 1,-1-1 0,1 0 0,-1 0 0,-8 5-54,13-11-47,-1 1 0,1-1 0,-1 0 1,0 0-1,1-1 0,-1 1 0,0-1 0,0 1 0,0-1 0,0-1 0,0 1 0,0 0 0,0-1 0,0 0 0,0 0 0,0 0 0,-2-1 47,3 0-196,1 0 1,-1 0-1,1 0 0,-1 0 0,1 0 0,-1-1 1,1 1-1,0-1 0,0 1 0,0-1 0,0 0 0,0 0 1,0 0-1,0 0 0,1-1 0,-1 1 0,1 0 0,0-1 1,-1 1-1,1-1 0,0 1 0,0-1 0,1 1 1,-1-1-1,0-1 196,-15-57-5816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02.21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44 14711,'0'0'4882,"0"0"-3473,0 0 511,0 0-687,0 0-1089,0 0-144,33-16-16,-4 10-112,6 0-1249,0-2-2224,-1 0-8085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02.54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24 14615,'0'0'3089,"0"0"-2321,0 0 1890,0 0-1682,0 0-624,0 0-240,91-12 273,-31 12-49,6-2-240,3 2-192,-7 0-289,-7-2-719,-11 0-1521,-19 0-1697,-17-2-3202</inkml:trace>
  <inkml:trace contextRef="#ctx0" brushRef="#br0" timeOffset="1">279 60 15399,'0'0'2433,"0"0"-1312,0 0 1648,0 0-2017,-33 124-223,33-76-385,0 5-16,-2 3-128,-7 4-128,-5 2-689,-3-1-1472,1-7-2561,3-14-4498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02.92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337 5 2017,'0'0'9340,"0"0"-6885,0 0-900,0 0 417,0 0-775,3-4 31,-3 4-1194,0 0 1,0 0-1,0 0 1,0 0-1,0 0 0,0 0 1,0 0-1,0 0 1,0 0-1,0 0 0,0 1 1,0-1-1,0 0 1,0 0-1,0 0 0,0 0 1,0 0-1,0 0 1,0 0-1,0 0 0,0 0 1,0 0-1,0 1 1,1-1-1,-1 0 0,0 0 1,0 0-1,0 0 1,0 0-1,0 0 0,0 0 1,0 0-1,0 0 0,0 0 1,0 0-1,0 0 1,0 0-1,1 0 0,-1 0 1,0 0-1,0 0 1,0 0-1,0 0 0,0 0 1,0 0-1,0 0 1,0 0-1,0 0 0,0 0 1,1 0-1,-1 0 1,0 0-1,0 0 0,0 0 1,0 0-1,0 0 1,0 0-35,-1 8 144,-1-1 0,0 1 0,-1-1 0,0 0 0,0 0 0,0 0 0,-1 0 0,0 0 0,0-1 0,-5 6-144,-58 67 813,48-58-676,-129 135 56,82-94-2776,62-58 666,3-3-4752,1-1-2516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36.3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8996,'0'0'5154,"0"0"-3505,0 0 240,0 0-176,0 0-1169,0 0 481,44 153-865,-24-89-32,-2 12-128,-7 7-288,-7 9-545,1 5-2192,3-11-2850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03.30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295 0 4402,'0'0'9410,"0"0"-6665,0 0-619,0 0-485,0 0-758,-6 8-493,-64 95 1151,39-53-1328,-3-2 1,-2-1 0,-23 21-214,32-46-1430,5-17-4661,13-5-2019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03.64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 11813,'0'0'4218,"0"0"-2590,0 0 365,0 0-577,0 0-650,12 8-211,-7-6-507,10 8 58,0-1 0,-1 2 0,1 0 0,-2 1 0,0 0 0,0 1 0,-2 0 0,4 6-106,12 27 413,6 17-413,-22-38-100,1-1 1,1 0-1,2-1 0,0-1 0,1 0 1,1-1-1,16 14 100,-29-31-587,17 17 672,-16-14-3117,-3 1-3673,-2-1-2678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04.77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74 0 18072,'0'0'2265,"0"0"-1760,0 0-313,0 0 408,13 1-312,97 6-480,103 21 192,-213-28-8,1 1 0,0-1 0,0 0 0,-1 1 0,1-1 0,0 1 0,-1-1 0,1 1 0,0-1 0,-1 1 0,1 0 0,-1-1 0,1 1 0,-1-1 0,1 1 0,-1 0 0,0 0 0,1-1 0,-1 1 0,0 0 0,1 0 0,-1-1 0,0 1 0,0 0 0,0 0 0,0 0 0,0 0 0,0 0 8,0 32-78,-1-20 70,0-5 20,0 0-1,0-1 0,-1 0 0,0 1 0,-1-1 0,0 0 0,0 0 0,0 0 1,-1-1-1,0 1 0,-1-1 0,1 0 0,-1 0 0,-5 5-11,-15 16 129,-2-2 0,-16 12-129,24-20 29,-5 3 35,-22 21 71,-1-3 0,-50 30-135,82-60 56,13-7-73,-1 0 1,0 1-1,1-1 0,-1 1 0,1-1 0,-1 1 1,1 0-1,0 0 0,-1 1 17,2-2 0,1 0 0,0 0 1,-1-1-1,1 1 0,0 0 0,0 0 0,0 0 1,0 0-1,0 0 0,0-1 0,0 1 0,0 0 0,0 0 1,1 0-1,-1 0 0,0-1 0,1 1 0,-1 0 1,0 0-1,1 0 0,-1-1 0,1 1 0,-1 0 1,1-1-1,-1 1 0,1 0 0,-1-1 0,1 1 0,0-1 1,-1 1-1,1-1 0,0 1 0,0-1 0,-1 1 1,1-1-1,0 0 0,20 16 178,0-2 1,0 0 0,1-1-1,13 4-178,33 7-909,-56-21-263,0-1 0,1 0 0,-1-1 1,8 0 1171,-10-5-5171,-8-12-4292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05.10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35 13526,'0'0'2673,"0"0"-2625,0 0 961,0 0 528,0 0-865,135-34-464,-88 34 32,-3 0-192,0 6-96,0 14-688,1 10-1265,-3-1-1105,-3-1-3168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05.44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226 1 10293,'0'0'2070,"0"0"-29,0 22 11,0 171 2558,0-176-4221,-1 0 0,-1-1 0,-1 1 0,0 0 0,-6 15-389,7-25 112,-1 1 1,0-1 0,0 0-1,0 1 1,-1-1 0,0-1-1,-1 1 1,1-1 0,-1 0-1,-1 0 1,1 0 0,-1 0-1,-5 3-112,5-6-216,1 0 1,0-1-1,-1 0 0,1 0 1,-1 0-1,0-1 0,1 0 0,-1 0 1,-5 0 215,7 0-329,0-1 0,0 0 0,0 0 1,0 0-1,0-1 0,0 1 0,0-1 0,0 0 1,0 0-1,0 0 0,0-1 0,0 1 1,1-1-1,-4-1 329,-14-22-6310</inkml:trace>
  <inkml:trace contextRef="#ctx0" brushRef="#br0" timeOffset="1">135 82 14070,'0'0'4114,"0"0"-3249,0 0 1712,0 0-1489,0 0-575,0 0-449,7 26 0,4-2-64,-2-2-32,-2 0-545,-5 0-447,-2 0-1057,0-6-2801,-22-10-2914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05.98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75 0 15575,'0'0'3308,"0"0"-2395,0 0-113,0 0 19,8 1-782,2 1-72,-1 0-1,1 1 1,-1 0-1,0 0 1,0 1-1,0 0 0,-1 0 1,1 1-1,-1 1 1,0-1-1,-1 1 1,2 2 35,-8-7-3,0-1 0,0 1 0,0 0 0,0 0-1,-1 0 1,1 0 0,0 0 0,0 0 0,-1 0 0,1 0 0,-1 0 0,1 0 0,-1 0 0,0 0 0,1 1 0,-1-1 0,0 0 0,0 0 0,0 0 0,0 0 0,0 1 0,0-1 0,0 0 0,0 0 0,0 0 0,0 1 0,-1-1 0,1 0 0,0 0 0,-1 0 0,1 0 0,-1 0 0,1 0 0,-1 0 0,0 0 0,0 0 0,1 0 0,-1 0 0,0 0 0,0 0 0,0-1-1,0 1 1,0 0 0,0-1 0,0 1 0,-1 0 3,-6 4 74,-1 0-1,0 0 1,0-1-1,-1 0 1,-2 0-74,3 0-20,-116 49 425,130-54-276,0 0-1,0 1 1,1 0-1,-1 0 1,0 0-1,3 1-128,23-1 126,5-2-308,54-3 321,10 4-139,-5 9-2583,-75-5 276,-1 2-1,1 0 0,9 4 2308,20 12-12395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06.32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0 18408,'0'0'2514,"0"0"-2178,0 0 448,0 0-464,0 0-320,0 0-32,111 0-496,-84 4-737,-7 6-63,-9 0-1281,-9 2-929,-2 4-1824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06.65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86 0 14343,'-86'112'3233,"86"-112"-944,0 0 112,0 0-1264,11 0-625,25 0-208,10 10-48,9 0 80,1 2-288,-3 2-96,-2 1-528,-9 1-720,-9 0-2578,-13-6-3938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19.91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5 5106,'0'0'5016,"0"0"-3541,0 0-877,0 0 440,0 0-489,0 0-357,0 0-114,1 0 103,-1-1 1,1 1-1,0-1 1,0 1 0,-1 0-1,1-1 1,0 1-1,0 0 1,0-1-1,-1 1 1,1 0 0,0 0-1,0 0 1,0 0-1,0 0 1,-1 0-1,1 0 1,1 0-182,2 7 203,0 0 0,-1 0-1,0 0 1,0 0 0,0 0 0,-1 1-1,0 0 1,0-1 0,-1 7-203,3 3 147,5 41 4,-2 1 0,-3 0 0,-2 0 1,-4 13-152,2-7-3044,4-74-4154,0-16-1080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20.41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 12278,'0'0'1864,"0"0"-1103,0 0 258,0 0 21,0 0-450,2 5-155,5 25 198,-1 0 0,-2 1 0,0 0 0,-2-1 0,-2 1 0,-2 20-633,1 4-482,1-54-206,7-3-1857,-2-2 2038,-1 0 1,1 0-1,-1 0 1,1-1-1,-1 1 1,3-6 506,-3 5-147,0 1 1,0-1-1,0 1 1,0-1 0,1 1-1,0 0 1,0 1 0,0-1 146,-5 4 20,0 0 0,1 0 1,-1 0-1,0 0 0,0 0 1,1 0-1,-1 0 0,0 0 1,0 0-1,1 0 1,-1 0-1,0 0 0,0 0 1,0 1-1,1-1 0,-1 0 1,0 0-1,0 0 0,0 0 1,1 0-1,-1 0 0,0 1 1,0-1-1,0 0 0,0 0 1,0 0-1,1 1 0,-1-1 1,0 0-1,0 0 0,0 0 1,0 1-1,0-1 1,0 0-1,0 0 0,0 0 1,0 1-1,0-1 0,0 0 1,0 0-1,0 1 0,0-1 1,0 0-1,0 0 0,0 1-20,1 13 429,-1-13-263,0 35 1623,2 29 327,-1-61-2036,-1 1-1,1 0 1,0 0 0,1-1-1,-1 1 1,1 0-1,0-1 1,0 1-1,0-1 1,1 0 0,0 1-80,-1-2 12,0-1 0,1 0 0,-1-1 0,1 1 0,-1 0 0,1-1 1,-1 1-1,1-1 0,0 0 0,0 0 0,-1 0 0,1 0 0,0 0 0,0-1 1,0 1-1,0-1 0,0 0 0,0 0 0,0 0 0,0 0 0,1-1-12,3 1 17,0-1-1,0-1 1,0 1-1,-1-1 1,1 0-1,-1-1 1,0 1-1,1-1 0,-1-1-16,7-5 38,0 0-1,-2-1 1,1 0-1,-1-1 1,-1 0-1,0-1 1,0 0-1,-1-1 1,-1 1-1,5-10-37,-4 4 48,0 0 0,-1-1 0,-1 0 0,0 0-1,-2-1 1,0 1 0,2-20-48,-14 75-3258,-1-1 0,-9 20 3258,-12 52-7328,15-29-91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3:45.6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1 6723,'0'0'1331,"0"0"-730,0 0 602,0 0-45,0 0-590,12 4-315,-4-1-224,0 1-1,1 0 0,-1 0 0,-1 1 0,1 0 0,-1 0 1,0 1-1,0 0 0,0 0 0,-1 1 0,0 0 1,0 0-1,-1 0 0,0 0 0,0 1 0,-1 0-28,1 3 110,-2-1 0,1 1 0,-2 0 0,1 0-1,-1 0 1,-1 0 0,0 0 0,-1 0 0,0 0 0,0 0-1,-1 1 1,-1 1-110,1-10 28,-1 0 0,1 1 1,0-1-1,-1 0 0,0 0 0,0 0 0,0 0 0,0-1 0,0 1 0,0 0 0,-1-1 1,1 0-1,-1 1 0,0-1 0,0 0 0,1-1 0,-1 1 0,-1 0 0,1-1 0,0 1 1,0-1-1,0 0 0,-2 0-28,-4 1-100,1 0 0,0 0 0,-1-1 0,1 0 0,-1-1 0,1 0 0,-1 0 0,0-1 0,0 0 100,8 1-214,-1-1 1,0 1-1,0-1 0,1 0 1,-1 0-1,0 0 1,1 0-1,-1 0 0,1 0 1,-1 0-1,1 0 1,-1-1-1,1 1 0,0-1 1,0 1-1,0-1 1,0 1-1,0-1 0,0 0 1,0 1-1,0-1 1,1 0-1,-1 0 0,1 1 1,-1-1-1,1 0 1,0 0-1,0 0 0,-1 0 1,1 0-1,1 0 214,-2-23-4330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36.7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208 478 11317,'0'0'2020,"0"0"-1009,0 0 648,0 0-223,0 0-767,-13-1-293,4 0-318,6 0-35,-1 0-1,1 1 1,-1-1 0,1 1 0,-1 0-1,1 0 1,-1 0 0,1 1-1,-1-1 1,1 1 0,-1 0 0,1 0-1,-1 0 1,1 0 0,0 1 0,0-1-1,0 1 1,0 0 0,0 0-1,0 0 1,0 0 0,0 0 0,1 1-1,-2 1-22,-9 13 215,1 1 0,1 1 0,0-1 0,2 2 0,0-1 0,1 1 0,1 1 0,1-1 0,0 1 0,2 0 0,1 0 0,0 1 0,2-1 0,0 13-215,1-31-8,0-1 0,0 1 0,0 0 1,1 0-1,-1 0 0,1 0 0,0 0 1,0-1-1,0 1 0,0 0 0,0-1 0,1 1 1,-1-1-1,1 1 0,-1-1 0,1 1 0,0-1 1,0 0-1,0 0 0,0 0 0,1 0 1,-1-1-1,0 1 0,1 0 0,-1-1 0,1 0 1,0 1-1,-1-1 0,1 0 0,0-1 0,0 1 1,0 0-1,-1-1 0,1 1 0,0-1 1,0 0-1,0 0 0,1 0 8,4 0-67,-1-1 0,1 1 0,0-1 0,-1-1-1,1 1 1,-1-1 0,1 0 0,-1-1 0,0 0 0,0 0 0,0-1 0,0 1 0,-1-2 0,2 0 67,1-4-165,0 0 0,-1 0 0,0-1 0,0 0 0,-1-1 0,-1 1 0,1-2 0,-2 1 0,0 0 0,0-1 0,-1 0 0,0 0 0,-1-1 0,-1 1 0,0-1 0,0-3 165,1-12-212,-2 0 0,-1 0 0,-2 0 0,0 0 0,-2 0 0,-6-25 212,5 33 50,-1 1 0,0-1 0,-2 1 0,0 1-1,-1-1 1,-1 1 0,-8-11-50,13 22 194,-1-1 1,1 1 0,-1 0-1,-1 1 1,1-1-1,-1 1 1,-1 1-1,1-1 1,-1 1-1,0 0 1,0 1-1,0 0 1,0 0-1,-1 1 1,0 0-1,1 0 1,-1 1-1,-2 0-194,9 2 38,1 0-1,0 0 1,-1 0-1,1 0 1,0-1-1,0 1 1,-1 0-1,1-1 1,0 1 0,0-1-1,0 1 1,0-1-1,-1 1 1,1-1-1,0 0 1,0 1-1,0-1 1,0 0-1,1 0 1,-2 0-38,2 0 7,0 0 0,0 0 0,0 1-1,0-1 1,0 0 0,0 0 0,0 1 0,1-1 0,-1 0 0,0 1 0,0-1 0,1 0 0,-1 1 0,0-1 0,1 0-1,-1 1 1,0-1 0,1 1 0,-1-1 0,1 1 0,-1-1 0,1 1 0,-1-1 0,1 1 0,0-1-7,8-6-29,1 0 0,0 0 1,1 1-1,0-1 29,-1 2 114,29-17 0,0 1 0,34-11-114,-53 24-537,1 1 0,0 1 1,0 1-1,0 1 0,1 1 0,15 0 537,-32 3-510,-3-1 253,-1 1-1,0 0 1,1-1-1,-1 1 1,1 0-1,-1 0 1,0 0-1,1 0 1,-1 1-1,1-1 1,-1 0-1,0 0 1,1 1-1,-1-1 1,0 1-1,1-1 1,-1 1-1,0 0 1,0-1-1,1 1 1,-1 0-1,0 0 1,0 0-1,0 0 1,0 0-1,0 0 1,0 1 257,2 21-6950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20.74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13 1 7684,'0'0'2838,"0"0"-698,0 0-86,23 10-320,71 36-261,-87-43-1351,0 1 1,0 0-1,-1 0 0,0 0 0,0 1 1,0 0-1,0 0 0,-1 1 1,0-1-1,0 1 0,0 0 1,-1 1-1,0-1 0,0 1 1,-1 0-1,1 0 0,-1 0 1,1 6-123,-1 1 190,-1 0 0,0 1 1,-1-1-1,0 0 0,-2 1 1,1-1-1,-2 0 0,0 4-190,0-9 103,0 1 0,-1-1 0,0 0 0,0 0 0,-1-1 0,0 1 0,-1-1-1,0 1 1,0-1 0,-1 0-103,-3 4 129,0 0 1,-2-1-1,1 0 0,-1-1 1,-12 9-130,20-17-23,1 0 1,0 0 0,-1-1-1,1 1 1,-1-1 0,1 1-1,-1-1 1,0 0-1,0 0 1,1 0 0,-1-1-1,0 1 1,0 0 0,0-1-1,0 0 1,0 0 0,0 0-1,0 0 1,0 0 0,0-1-1,-1 0 23,2 0-156,-1 0-1,1-1 0,-1 1 1,1-1-1,0 0 0,-1 0 1,1 0-1,0 0 0,0 0 1,1 0-1,-1 0 0,0-1 1,1 1-1,-1-1 1,1 1-1,0-1 0,0 0 1,0 1-1,0-1 0,0 0 1,0-1 156,-9-52-4104,4-15-2024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21.08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0 899 14006,'109'-136'2498,"-109"136"-658,0 0 369,2 0-704,9 0-1265,5 0-80,8 2-96,7 2-64,4-4-400,5 0-1457,0 0-2321,-7-18-5090</inkml:trace>
  <inkml:trace contextRef="#ctx0" brushRef="#br0" timeOffset="1">155 116 15543,'0'0'1105,"0"0"143,0 0 1137,0 0-1536,0 0-417,0 0-416,140-68 96,-85 56-64,1 2-96,-3 2-1105,-9 2-912,-11 0-1312,-13 4-977,-16-2-5507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21.41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76 0 1217,'0'0'15287,"0"0"-13303,0 0-31,0 0-240,0 0-1345,-12 124 401,12-63-561,0 3-192,0 4-16,-8 2-432,-8 9-401,-4-1-2640,0-14-2690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21.74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385 0 13078,'0'0'2369,"0"0"-1123,0 0 445,0 0-381,0 0-840,-1 2-129,-20 27 547,-1-1 0,0-1 0,-7 3-888,-24 30 661,33-37-653,-103 120 644,37-52-3220,83-88 1649,0 0-227,1 0-5660,2-3-2131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22.07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337 0 13542,'0'0'4818,"0"0"-4113,0 0 1088,0 0-657,0 0-768,0 0-128,-66 98 481,48-62-481,-6 2 304,-1-2-400,-1-3 64,-1-5-208,3-4-144,-3-6-560,5-6-593,0-8-1648,0-4-4146</inkml:trace>
  <inkml:trace contextRef="#ctx0" brushRef="#br0" timeOffset="1">1 8 10837,'0'0'8612,"0"0"-8100,0 0 945,0 0-289,0 0-687,0 0 175,128 96-448,-77-64-64,0-4-144,0-2-208,-9-4-769,-9-3-735,-11-5-2242,-15-4-2561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22.64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46 0 11237,'0'0'3012,"0"0"-1374,0 0-549,0 3-393,-2 29 172,-1-1-1,-2 1 1,-6 20-868,3-12 683,1 0 1,1 6-684,4-8-47,0 0-1,3 1 1,1-1 0,2 0 0,1 0-1,2 0 1,5 12 47,4 0-1594,2 0-1,2-2 1,6 7 1594,26 38-4362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23.14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75 1 15639,'0'0'873,"0"0"-137,0 0 819,0 0-621,0 0-654,11 4-98,2 1-112,-1 1 0,0 1 0,0 0 1,-1 1-1,0 0 0,0 1 0,-1 0 1,0 1-1,-1 0 0,0 0 0,0 1 1,-1 0-1,-1 0 0,0 1 0,0 0 1,-1 1-1,-1-1 0,0 1 0,0 0 1,-2 0-1,1 2-70,-1 0 12,-1 0 1,-1-1-1,0 1 1,-1 0-1,-1 0 0,0-1 1,-1 1-1,0 0 1,-1-1-1,-1 0 0,0 1 1,-1-2-1,-1 1 1,0 0-1,-1-1 0,0 0 1,-1-1-1,-1 0 1,0 0-1,-6 7-12,-1-2-723,-1 0 0,0-1 0,-1-1 0,0-1 0,-1 0 0,-19 9 723,-9-1-4378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24.23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209 0 9524,'0'0'2436,"0"0"-1665,0 0 326,0 0 314,0 0-437,-21 2-347,21-2-627,-23 2 261,0 2 1,-17 4-262,37-7 56,0 0 0,0 1 1,0-1-1,0 1 1,0 0-1,0 0 0,0 0 1,1 0-1,-1 0 1,1 1-1,-1-1 0,1 1 1,0 0-1,0 0 1,0 0-1,1 0 0,-1 0 1,1 0-1,-1 0 1,1 0-1,0 0 0,0 1 1,1-1-1,-1 2-56,-3 8 229,-7 21 283,2 1 0,1 0 1,2 0-1,1 0 0,1 13-512,1 33 531,7 65-531,-3-140-95,-1 0 0,2-1 1,-1 1-1,1-1 0,-1 1 1,2-1-1,-1 0 0,0 0 1,1 0-1,0 0 0,0 0 95,-2-3-187,0-1 0,0 0-1,0 0 1,0 0 0,0 0-1,0 0 1,0 0 0,0 0 0,0 0-1,0 0 1,1 0 0,-1-1-1,0 1 1,1 0 0,-1-1-1,0 1 1,1-1 0,-1 0-1,1 1 1,-1-1 0,0 0-1,1 0 1,-1 0 0,1 0 0,-1 0-1,1 0 1,-1 0 0,1-1-1,-1 1 1,0 0 0,1-1-1,-1 1 1,1-1 0,-1 1-1,0-1 1,0 0 0,1 0-1,-1 0 1,0 1 0,0-1 0,0 0-1,0 0 1,0-1 0,0 1-1,0 0 1,0 0 187,19-29-6424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24.56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7 0 11349,'0'0'2046,"0"0"-1098,0 0 415,0 0-77,0 0-619,0 5-38,0 219 4089,0-72-9782,-1-150 736,-5-2-2771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25.06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9 1 14599,'0'0'880,"0"0"25,0 0 733,0 0-275,0 0-742,0 19-154,-4 143 1270,-1-50-2836,15-121-1537,23-23-49,-2 0 0,14-22 2685,-44 53 248,-1 7 1214,-15 135 3465,15-140-4927,0 1-1,0 0 1,0 0-1,1-1 0,-1 1 1,1 0-1,-1 0 0,1-1 1,0 1-1,0-1 1,-1 1-1,1 0 0,0-1 1,0 0-1,1 1 1,-1-1-1,0 0 0,0 1 1,1-1-1,-1 0 1,1 0-1,-1 0 0,1 0 1,-1 0-1,1-1 0,0 1 1,-1 0-1,1-1 1,0 1-1,-1-1 0,1 0 1,0 1-1,0-1 1,0 0-1,0 0 1,5 0-24,0 1 0,0-1 0,1-1 0,-1 1 0,0-1 0,0 0 0,0-1 0,4-1 24,-1-1-45,0 0-1,-1-1 1,1 0 0,-1 0-1,0-1 1,-1 0 0,1-1 0,-1 0-1,-1 0 1,3-2 45,-6 4-4,1-1-1,0 1 1,-1-1 0,0 0-1,-1 0 1,1 0 0,-1 0 0,0-1-1,-1 1 1,1-1 0,-1 0-1,-1 1 1,1-1 0,-1 0-1,0-6 5,-1 9 212,-2-15-1434,2 18 1117,0 1 1,-1 0-1,1-1 0,0 1 0,0 0 0,-1-1 0,1 1 0,0 0 0,-1 0 0,1-1 0,-1 1 0,1 0 0,0 0 0,-1 0 0,1 0 0,-1 0 0,1-1 0,0 1 0,-1 0 0,1 0 0,-1 0 0,1 0 0,-1 0 0,1 0 0,0 0 0,-1 0 0,1 0 0,-1 1 0,1-1 0,0 0 0,-1 0 0,1 0 0,-1 0 0,1 1 0,0-1 0,-1 0 0,1 0 0,0 1 0,-1-1 0,1 0 0,0 0 0,-1 1 0,1-1 0,0 1 105,-17 15-4802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37.1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4082,'0'0'8324,"0"0"-5899,0 0-622,0 0-223,0 0-836,0 2-528,38 172 2750,-6-31-5268,-30-137 177,-1-5-5253,1-4-1756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25.41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149 0 13990,'0'0'2079,"0"0"338,0 0-640,4 18-697,-3-16-1041,7 35 324,-1 0-1,-2 0 0,-1 6-362,-4-34 38,1 12 231,-1 0 1,-1 0-1,0-1 1,-4 13-270,4-27 38,0-1 1,-1 1-1,0 0 0,0-1 1,0 1-1,-1-1 0,0 0 1,0 1-1,0-1 0,-1-1 1,0 1-1,0-1 0,0 1 1,0-1-1,-1 0 0,1 0 1,-1-1-1,-1 1-38,5-3-53,-1 0 1,1 0-1,-1 0 0,0 0 1,1 0-1,-1 0 0,0-1 0,0 1 1,0-1-1,1 1 0,-1-1 1,0 0-1,0 0 0,0 0 0,0 0 1,0 0-1,1 0 0,-1 0 1,0 0-1,0-1 0,0 1 0,0-1 1,1 0-1,-1 1 0,0-1 1,1 0-1,-1 0 0,0 0 0,1 0 1,-1 0-1,1 0 0,0-1 1,-1 1-1,1 0 0,0-1 0,0 1 1,0-1-1,-1-1 53,-3-4-705,1-2 0,0 1 0,0 0-1,1-1 1,0 0 0,1 0 0,-1-4 705,-9-60-6013,7-12-4254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25.74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1 811 11301,'0'0'3794,"0"0"-2321,0 0 1680,0 0-1440,0 0-945,0 0-576,33-4-160,-7 6-64,8 2-320,5-4-1121,4 0-2608,1-16-5172</inkml:trace>
  <inkml:trace contextRef="#ctx0" brushRef="#br0" timeOffset="1">125 88 14423,'0'0'3009,"0"0"-2833,0 0 1249,0 0 239,0 0-1391,0 0 79,101-18-80,-41 10 16,2-4-288,0 2 0,-4-2-576,-12 2-1313,-10 0-1665,-16 2-1584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26.06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47 0 11621,'0'0'4658,"0"0"-3953,0 0 2032,0 0-848,-40 142-1185,40-86-432,0 1-240,0 3-32,0 6-608,0 2-1153,0-1-3137,-6-5-6803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26.40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399 1 13334,'0'0'2297,"0"0"-565,0 0 527,0 0-770,0 0-883,-12 10-180,-206 196 1949,54-53-3992,160-149 1177,3-2-743,3-3-3501,14-13-1105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26.73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395 54 5811,'0'0'12117,"0"0"-10932,0 0 672,0 0-689,0 0-736,0 0-240,-115 114 33,93-78 127,-3 2-320,-1-2 48,-1-5-80,3-3-320,-3-8-641,3-8-720,-1-12-2657,3 0-3345</inkml:trace>
  <inkml:trace contextRef="#ctx0" brushRef="#br0" timeOffset="1">1 1 13286,'0'0'4098,"0"0"-2737,0 0 1072,0 0-1409,0 0-544,0 0-464,24 47 353,9-13 143,7 0-240,2-4-176,5 0-96,-1-6-176,1-6-1089,-1-12-1200,-6-6-3217,-2-2-7717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27.05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228 1 17720,'0'0'3186,"0"0"-2050,0 0 145,0 0-641,0 0-592,31 113 512,-24-59-464,-7 2 208,0-1-240,-7-1-112,-21-4 48,-10-10-80,-8-10 32,1-12-720,1-12-192,9-6-1361,12-30-3874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27.38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26 11733,'0'0'6275,"0"0"-4450,0 0-64,0 0-288,0 0-1073,0 0-144,27 0-64,13 0 32,20 0 64,10 0-208,8 0-80,-5 0-48,-11 0-480,-13-4-769,-16-2-287,-11-2-1970,-11 0-1520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27.73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113 0 13990,'0'0'3714,"0"0"-2089,0 0 125,0 0-576,0 0-715,-2 12-72,-38 169 1507,18-90-3391,-5 51 1497,20-100-2649,1-14-3130,-3-2-5911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28.69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26 16087,'0'0'1249,"0"0"50,0 0 561,0 0-465,0 0-733,0 0-195,0-1-439,0 1 1,0-1-1,0 1 1,0-1 0,0 1-1,0 0 1,0-1 0,0 1-1,0-1 1,0 1-1,0-1 1,0 1 0,0-1-1,1 1 1,-1-1 0,0 1-1,0 0 1,1-1-1,-1 1 1,0-1 0,1 1-1,-1 0 1,0-1 0,1 1-1,-1 0 1,1-1-29,4 0 79,0 0 1,0 0-1,0 1 1,0-1-1,1 1 1,-1 0-1,0 1 1,0-1-1,0 1 1,0 0-1,0 0 1,3 2-80,0-2 52,33 6-421,1-2 0,0-1 1,0-3-1,0-1 1,0-2-1,7-3 369,9-7-3340,-11-4-2591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29.05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 15703,'0'0'2914,"0"0"-2706,0 0 976,0 0 33,0 0-737,0 0-192,69 15 432,-41-5-415,1 0 255,0 0-400,4 0-64,5-2-96,6-2-432,9-2-689,3-4-1856,-3 0-4034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37.7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23 15239,'0'0'1859,"0"0"-498,0 0 184,0 18-681,0-17-856,-2 35 160,2-1 0,2 1 0,1-1 1,3 2-169,4 18 331,-6-26-215,2 0 1,1 0 0,1-1-1,6 11-116,-14-39-55,0 1 1,1 0-1,-1-1 0,0 1 0,0-1 1,1 1-1,-1-1 0,1 1 0,-1 0 1,0-1-1,1 1 0,-1-1 0,1 0 1,-1 1-1,1-1 0,-1 1 0,1-1 1,0 0-1,-1 1 0,1-1 0,-1 0 1,1 0-1,0 1 0,-1-1 0,1 0 0,0 0 1,-1 0-1,1 0 0,0 0 0,-1 0 1,2 0 54,-1 0-106,1-1-1,0 0 1,-1 1 0,1-1 0,0 0 0,-1 0 0,1 0 0,-1 0 0,1 0 0,-1 0 0,0-1-1,1 1 107,3-5-331,0 1-1,0-1 1,0 0-1,-1-1 0,1-1 332,9-39 246,7 78 2496,-17-24-2744,0 0 0,1-1 0,0 0 0,1 0 0,-1-1 0,1 1 0,0-1 0,0-1 0,1 1 0,-1-1 0,1 0 0,0 0 0,0-1 0,1 0 0,-1 0 0,0-1 0,1 0 0,0 0 0,-1-1 0,1 0 0,0 0 0,0-1 0,0 0 0,2 0 2,-7-1-12,0 0 0,0 0 0,0 0 0,0 0 0,0-1 0,0 1 0,-1-1 0,1 0 0,-1 0-1,1 0 1,-1 0 0,0 0 0,0 0 0,0-1 0,0 1 0,0-1 0,0 1 0,0-1-1,-1 0 1,1-2 12,3-6-30,0 1 0,-1-1 0,-1 0 0,0 0 0,0-2 30,2-24 111,-1 0-1,-2-1 1,-1 1-1,-3 0 1,-2-12-111,4 38 85,-2 0 1,1 0 0,-1 1-1,-1-1 1,0 1 0,0-1-1,-1 1 1,-1 0 0,-1-2-86,6 11-49,-1 0 1,0 0 0,1 1 0,-1-1 0,0 0 0,1 1 0,-1-1 0,0 1 0,1-1-1,-1 1 1,0-1 0,0 1 0,0 0 0,0-1 0,0 1 0,1 0 0,-1 0 0,0-1-1,0 1 1,0 0 0,0 0 0,0 0 0,0 0 0,0 0 0,0 0 0,0 1-1,1-1 1,-1 0 0,0 0 0,0 1 0,0-1 0,0 0 0,0 1 0,1-1 0,-1 1-1,0-1 1,0 1 0,1-1 0,-1 1 0,0 0 0,1-1 0,-1 1 0,0 0 48,-28 32-5486,29-33 5208,-18 24-6803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47.84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10 3 7347,'0'0'3204,"0"0"-1571,0 0 101,0 0-160,0 0-464,0 0-357,0 0-635,0 0 0,0 0 0,0 0 0,-1-1 0,1 1 0,0 0 0,0 0 0,0 0 0,0 0 0,0 0 0,0-1 0,0 1 0,0 0 1,0 0-1,-1 0 0,1 0 0,0 0 0,0 0 0,0 0 0,0 0 0,0-1 0,-1 1 0,1 0 0,0 0 0,0 0 0,0 0 0,0 0 0,-1 0 1,1 0-1,0 0 0,0 0 0,0 0 0,0 0 0,0 0 0,-1 0 0,1 0 0,0 0 0,0 0 0,0 0 0,0 0 0,-1 0 0,1 1 0,0-1 1,0 0-1,0 0 0,0 0 0,0 0 0,-1 0 0,1 0 0,0 0 0,0 1-118,-1 214 1675,0 4-3238,3-214-2087,2-12-1304,1-15-1174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48.35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 0 14503,'0'0'2158,"0"0"-1096,0 0 571,0 0-449,0 0-949,-2 13-96,8 103 2086,-10 107-1505,4-222-1214,2-1-341,1-1 739,0 0-1,-1 0 1,1 0-1,-1 0 1,1 0-1,-1 0 1,1-1-1,-1 1 0,0-1 1,0 0-1,0 0 1,0 0-1,0 0 1,0 0-1,0 0 1,0-2 96,33-44-852,-28 38 484,0-1 65,-4 9 298,-1-1 0,0 1 0,0-1 0,-1 0 0,1 0 0,0 0 0,-1 0 0,0 0 0,1 0 0,-1 0 0,-1 0 1,1-1 4,-1 3 602,0 3-57,-1 56 16,0-8 748,4 26-1309,-3-74 0,1-1 1,-1 1-1,0-1 1,1 1-1,-1 0 0,1-1 1,0 1-1,-1-1 1,1 0-1,0 1 0,0-1 1,0 1-1,0-1 1,0 0-1,0 0 0,1 0 1,-1 0-1,0 0 1,0 0-1,1 0 0,-1 0 1,1 0-1,-1 0 1,1-1-1,-1 1 0,1-1 1,-1 1-1,1-1 1,0 0-1,-1 1 0,1-1 1,-1 0-1,1 0 1,0 0-1,-1 0 0,1 0 1,0-1-1,1 1 0,2-1 5,-1 0-1,1 0 0,0 0 0,0 0 1,0-1-1,0 1 0,-1-1 1,1-1-1,-1 1 0,0-1 0,1 1 1,1-3-5,2-2-68,0-1-1,-1 0 1,0 0 0,0-1 0,-1 1 0,0-1 0,0-1 0,-1 1 0,0-1 0,-1 0-1,0 0 1,-1 0 0,0-1 0,-1 1 0,0-1 0,0 0 0,-1-6 68,-1 17-77,0 0-1,0 0 1,0 0 0,0-1 0,0 1 0,0 0 0,-1 0-1,1 0 1,0 0 0,0 0 0,0 0 0,0 0 0,0 0-1,-1 0 1,1 0 0,0 0 0,0 0 0,0 0 0,0 0-1,0 0 1,-1 0 0,1 0 0,0 0 0,0 0-1,0 0 1,0 0 0,-1 0 0,1 0 0,0 0 0,0 0-1,0 0 1,0 0 0,0 0 0,0 0 0,-1 0 0,1 1-1,0-1 1,0 0 0,0 0 0,0 0 0,0 0 0,0 0-1,0 0 1,0 0 0,-1 1 0,1-1 0,0 0 0,0 0-1,0 0 1,0 0 0,0 0 0,0 1 0,0-1 0,0 0 77,-5 7-1554,-1 1 0,2 0 1,-1 0-1,1 0 1,0 0-1,-1 5 1554,-11 37-7073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48.67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151 1 11989,'0'0'2127,"0"0"36,18 17 73,55 55-555,-66-64-1513,0 0 1,0 1 0,-1-1-1,0 1 1,0 0-1,-1 1 1,0-1-1,-1 1 1,0 0 0,-1 0-1,0 1 1,2 6-169,-3 4 210,0 0 1,-1 0 0,-1-1-1,-1 1 1,-1 2-211,0-13 58,1-1 0,-1 0 0,0 0 0,-1 0 0,0 0 1,-1 0-1,0-1 0,0 0 0,-1 0 0,0 0 0,0 0 0,-1 0 0,0-1 0,-6 6-58,6-7 11,0-1-1,0 1 1,-1-1-1,0 0 1,0-1-1,0 1 1,0-2-1,-1 1 1,0-1 0,1 0-1,-1 0 1,-1-1-1,1 0 1,0-1-1,0 0 1,-8 1-11,13-2-83,0-1 0,0 1 0,0 0 1,0-1-1,0 0 0,0 0 0,0 1 0,0-2 1,0 1-1,0 0 0,0-1 0,1 1 0,-1-1 1,1 0-1,-1 0 0,1 0 0,0 0 0,-1 0 1,0-2 82,-2-3-580,-1-1 0,1 0 0,0 0 0,1-1 0,0 0 0,0-1 580,-21-60-5899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49.00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0 18376,'0'0'3122,"0"0"-2898,0 0 1121,0 0-753,0 0-592,0 0-16,78 26-128,-47-18-913,2-8-1072,-2 0-3041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49.34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0 148 16456,'0'0'2705,"0"0"-2513,0 0 1745,0 0-1345,0 0-352,120-32 16,-52 24-96,3 0-160,-7-2-128,-11 2-224,-11 0-928,-8-2-1826,-12 0-1008,-11 0-5170</inkml:trace>
  <inkml:trace contextRef="#ctx0" brushRef="#br0" timeOffset="1">434 0 19481,'0'0'1232,"0"0"-287,0 0 111,0 0-447,0 0-337,0 132 48,0-72-304,0 9-32,0 3-320,-2 6-593,-14-7-1360,5-17-2737,5-16-5395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49.67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306 0 14983,'0'0'1360,"0"0"-847,0 0 1872,0 0-1185,0 0-1040,0 0 161,-25 58 751,-1-20-320,-7 2-255,0 2 15,-5-2-336,2-3 64,1-1-240,4-4-16,7-6-400,8-4-801,7-12-1488,9-10-3506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50.00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319 1 14583,'0'0'4738,"0"0"-4194,0 0 1073,0 0-689,0 0-800,0 0 144,-82 105-208,58-73 65,-7 2-81,-7-2-96,-2-2-497,3-6-655,1-10-2770,5-12-3586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50.33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0 19385,'0'0'2305,"0"0"-2193,0 0 752,0 0-543,0 0 111,0 0 16,147 132-384,-112-100 240,-2-1-272,-4-3-64,-5 2-208,1 2-352,-1-2-977,-2-6-2865,14 2-7123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50.66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335 1 12214,'0'0'2577,"0"0"-1267,0 0 571,0 0-377,0 0-810,-1 3-411,-7 19 119,-1-1 0,-1 0 0,0 0 0,-2-1 0,-1-1 0,0 0 0,-1-1 0,-9 9-402,-8 7-100,-2-2 0,-1-1 0,-33 22 100,59-47-582,-20 13-329,9-13-5451,18-6-198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50.99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328 0 2449,'0'0'13878,"0"0"-13221,0 0 847,0 0 561,0 0-1440,0 0 159,-69 124-208,47-85 273,2 1-465,-7-2-144,3-2-240,-5-2-16,-4-4-272,-2-4-929,-1-8-1312,3-13-4402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40.2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24 152 4290,'0'0'3041,"0"0"-1341,0 0-131,0 0-169,0 0-359,0 0-425,-4-8 14,-14-23-30,18 31-485,-1-1 0,1 1 0,0 0 1,0-1-1,0 1 0,0 0 0,0-1 1,0 1-1,0 0 0,-1-1 0,1 1 0,0-1 1,0 1-1,0 0 0,1-1 0,-1 1 0,0-1 1,0 1-1,0 0 0,0-1 0,0 1 1,0 0-1,0-1 0,1 1 0,-1 0 0,0-1 1,0 1-1,0 0 0,1-1 0,-1 1 0,0 0 1,1 0-1,-1-1 0,0 1 0,0 0 1,1 0-1,-1 0 0,1-1 0,-1 1 0,0 0 1,1 0-1,-1 0 0,0 0 0,1 0 0,-1 0 1,0 0-1,1-1 0,-1 1 0,1 0 1,-1 0-1,0 1 0,1-1 0,-1 0-115,30-1-846,-19 1 1380,32-4-338,-1-2 1,1-1-1,11-6-196,123-39-2440,-170 50 2152,2 0-577,-8 2 515,1-1 0,-1 1 0,0 0 0,1-1 1,-1 1-1,0-1 0,1 1 0,-1-1 0,0 0 0,0 1 1,0-1-1,1 0 0,-1 0 0,0 0 350,0-3-4903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51.34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0 377 19929,'0'0'1537,"0"0"-1169,0 0 833,0 0-161,40 106-736,-13-66 128,-3-5-352,1 1 112,-1-6-192,-2-4-48,0-4-112,0-6-672,5-6-417,2-10-1680,2 0-3378</inkml:trace>
  <inkml:trace contextRef="#ctx0" brushRef="#br0" timeOffset="1">277 29 16872,'0'0'464,"0"0"688,0 0 513,0 0-848,0 0-481,135-28-176,-84 28-64,-4 0-96,-3 0-128,-7 0-1697,-10 0-1665,-14 0-4209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51.68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58 1 15735,'0'0'5299,"0"0"-4947,0 0 928,0 0-431,0 0-369,-9 101-288,7-53 32,2 2-224,-5 10-192,-1 11-816,-8 7-1425,-8 2-5763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52.14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20 1 17560,'0'0'2575,"0"0"-1716,0 0 285,0 0-274,0 0-547,-1 16-145,-17 289 1890,17-254-4594,3-51-1262,4-2 450,6-12-3111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52.61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67 1 15559,'0'0'3599,"0"0"-1963,0 0-271,0 0-532,0 0-454,-5 20-142,-17 70 678,3 6-915,11-55 385,4-24-412,1-1-1,0 1 0,1 16 28,2-33-539,0 0-61,0 0-121,9-5-498,26-37 1032,-35 42 251,0 0 94,0 3-127,0 0-1,0 1 1,0-1 0,0 1 0,1-1 0,0 1 0,-1-1 0,1 1 0,0-1-1,1 0 1,-1 0 0,0 0 0,1 0 0,0 0 0,0 0 0,0 0 0,0 0 0,0 0-1,1-1 1,-1 1 0,1-1 0,-1 0 0,1 0 0,0 0 0,0 0 0,0 0-1,0-1 1,0 1 0,1-1 0,-1 0 0,1 0-31,1 0-36,0 0-1,1 0 1,-1-1-1,0 0 1,0 0 0,1 0-1,-1-1 1,0 0-1,0 0 1,0 0 0,0-1-1,0 1 1,0-1-1,0 0 1,-1-1 0,1 1-1,0-1 1,-1 0-1,0 0 1,2-1 36,8-11 33,1 0 0,-2-1 0,0 0 0,-1-1 0,-1 0 1,0-1-1,-1-1 0,-2 1 0,1-1 0,-2-1 0,-1 0 0,0 1 0,-1-2 0,-2 1 0,2-15-33,-23 101-5301,-1-11 374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52.92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178 1 7876,'0'0'8878,"0"0"-6549,0 0-562,9 20-316,-3-5-1207,7 10-9,-2 2 1,-1 0 0,-1 0-1,-2 1 1,2 12-236,-6-19 187,-2 0-1,0 1 1,-1-1 0,-1 0 0,-1 1 0,-2 7-187,3-21 72,-1 0 0,0-1 0,-1 1 0,1-1 0,-1 1 1,-1-1-1,1 0 0,-1 0 0,-1-1 0,1 1 0,-1-1 1,0 0-1,0 0 0,-1 0 0,0-1 0,0 0 0,0 0 1,-5 3-73,8-7-27,1 1-1,0-1 1,-1 0 0,0 0 0,1 0 0,-1 0 0,1 0 0,-1 0 0,0-1 0,0 0 0,0 1 0,1-1-1,-1 0 1,0 0 0,0 0 0,1-1 0,-1 1 0,0-1 0,0 1 0,1-1 0,-3-1 27,1 0-119,1 0 0,-1 0 1,0-1-1,1 0 0,-1 0 0,1 0 1,0 0-1,0-1 0,0 1 0,0-1 1,1 1-1,-2-4 119,-5-11-1687,0 0 0,1-1 0,1 0 0,1-1 0,-1-9 1687,-9-45-10736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1:53.26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2 13990,'0'0'7108,"0"0"-6228,0 0 465,0 0-289,0 0-1056,0 0 32,35-2-96,-24 2-352,-4 8-641,-7 2-2112,0 2-7156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2:02.79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15 10229,'0'0'1262,"0"0"-638,0 0 414,0 0 202,0 0-442,0 0-361,2 26 2202,-2-24-2604,0-1-1,1 1 1,-1 0 0,1 0-1,-1-1 1,1 1 0,0 0-1,0-1 1,0 1 0,0 0-1,0-1 1,0 0-1,0 1 1,0-1 0,0 1-35,1-2-2,0 1 0,-1-1 0,1 1 0,0-1 0,-1 1 0,1-1 0,0 0 1,-1 0-1,1 0 0,0 0 0,0 0 0,-1 0 0,1 0 0,0-1 0,-1 1 0,1-1 1,0 1-1,0-1 2,7-2 18,0-1 1,0 0 0,0 0 0,7-5-19,-8 5 14,0-1 0,1 1 1,0 0-1,0 1 0,5-2-14,-10 5 34,0-1 0,0 1 0,0 0 0,1 1 0,-1-1 0,0 1 0,0-1-1,0 1 1,0 0 0,0 1 0,0-1 0,-1 1 0,1 0 0,0 0 0,-1 0-1,1 0 1,-1 0 0,0 1 0,1 0 0,-1 0 0,1 1-34,0 0 36,-1-1 0,1 1 0,0-1 0,1 0 0,-1-1 0,0 1 0,1-1 0,0 0 0,-1 0 0,1 0 0,0-1 0,0 1 0,0-1 0,0-1 0,2 1-36,17-2-11,0-1 1,0-1 0,-1-2-1,1 0 1,-1-1 0,0-2 0,12-5 10,-28 11 26,0 0 1,0 0 0,0 1-1,1 0 1,-1 1 0,0-1-1,0 1 1,0 1 0,1 0-1,-1 0 1,0 0 0,0 0-1,0 1 1,0 1 0,1 0-27,40 8 202,-42-10-203,-1 0 0,1 0 0,-1-1 0,1 0 0,-1 0 0,1-1 0,-1 0 0,0 0 0,1 0 0,-1 0 0,0-1 0,1 0 0,-1 0 0,0 0 0,0-1 0,-1 0 0,1 0 0,2-2 1,-3 3 9,0 0 1,0-1 0,0 1-1,0 0 1,0 1 0,1-1-1,-1 1 1,1 0-1,-1 0 1,1 0 0,-1 1-1,1-1 1,-1 1 0,1 0-1,-1 1 1,1-1-1,0 1 1,-1 0 0,1 0-1,-1 0 1,0 0 0,1 1-1,2 2-9,0-3 108,-1 1 1,1-1-1,-1-1 0,1 1 0,0-1 1,-1 0-1,1 0 0,0-1-108,11 0-111,-18 1-156,0 0 1,1-1-1,-1 1 0,1-1 0,-1 1 0,0-1 0,1 1 1,-1-1-1,0 1 0,0-1 0,1 1 0,-1-1 0,0 0 0,0 1 1,0-1-1,0 1 0,1-1 0,-1 0 0,0 1 0,0-1 1,0 1-1,-1-1 0,1 0 0,0 1 0,0-1 267,0-1-1535,0-9-10697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2:05.38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12 9 8180,'0'0'901,"0"0"177,0 0 403,0 0 93,0 0-379,0 0-512,-1 0-529,1-1 1,0 0-1,-1 1 0,1-1 0,-1 1 0,1-1 0,-1 1 0,1-1 1,-1 1-1,1-1 0,-1 1 0,0-1 0,1 1 0,-1-1 0,0 1 1,1 0-1,-1 0 0,0-1-154,1 9 243,0 0 0,0 0-1,1 0 1,1 0 0,-1-1 0,1 1 0,1 0 0,-1-1-1,4 7-242,-4-11 13,-1 0 0,1 0 0,0 0 0,1 0 0,-1-1 0,0 1 0,1-1 0,-1 1 0,1-1 0,0 0 0,0 0 0,0 0 0,0 0 0,0-1 0,0 1 0,1-1 0,-1 1 0,0-1 0,1-1 0,-1 1 0,1 0 0,-1-1 0,1 1 0,0-1-13,13-1-149,1 0 0,0-1 0,-1 0-1,1-2 1,-1 0 0,0-1 0,0 0 0,0-2 0,12-6 149,31-11-384,-53 21 390,0 1-1,0-1 1,1 1 0,-1 1 0,1-1 0,0 1-1,-1 0 1,1 1 0,0 0 0,0 0-1,-1 1 1,2 0-6,-6 0 27,-1 0 1,0 1-1,0-1 0,0 0 0,0 1 0,0-1 1,-1 1-1,1-1 0,0 1 0,-1 0 1,1 0-1,-1 0 0,0 0 0,1 0 0,-1 0 1,1 2-28,-1-2 24,0 1 1,0-1 0,0 0 0,0 0 0,1 0-1,-1 0 1,1 0 0,0 0 0,-1 0-1,1-1 1,0 1 0,0-1 0,0 1 0,0-1-1,0 0 1,0 1 0,1-1 0,-1 0 0,0-1-1,1 1-24,6 0-22,-1 0 0,1-1 0,-1 0 0,1-1 0,-1 0 0,1 0-1,-1-1 1,0 0 0,1-1 0,-1 1 0,0-2 0,-1 1 0,1-1 0,1-1 22,38-15-246,-20 13 370,0 1-1,0 1 1,1 1-1,0 2 1,0 0-1,25 3-123,-34-1-15,68 14 92,-65-15 146,0 0 0,22-6-223,-16 2 133,9 2 645,1 1 0,31 3-778,-20-1-691,-48 0-1902,-1-2-2394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2:11.62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34 9476,'0'0'1753,"0"0"-963,0 0 429,0 0 379,0 0-344,0 0-296,0-7-323,0-19 488,2 49 1224,5 58-831,12 16-961,-1-4-715,0 34 160,-16-116-1830,1-11-2471,4-22-1598,-1-16-2574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2:12.12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 11381,'0'0'2476,"0"0"-1278,0 0 213,0 0-58,0 0-446,0 1-534,4 20 147,1-1 0,0 0 0,2 0-520,-1 1 333,0-1 0,-1 1 0,1 12-333,-4-7 182,-2-14-197,1-1-1,0 1 0,1-1 1,1 1-1,1 3 16,10-11-4370,8 2 4125,-6 17 432,-16-22-163,1 1 0,0 0 0,0 0-1,0-1 1,0 1 0,0-1 0,0 1-1,0-1 1,1 1 0,-1-1 0,0 0-1,1 1 1,-1-1 0,1 0 0,0 0-1,-1 0 1,1 0 0,0-1 0,0 1-1,-1 0 1,1-1 0,0 1 0,0-1-1,0 1 1,1-1-24,0 0-11,-1 0 0,1 0 0,0 0 1,0 0-1,0-1 0,0 1 0,0-1 0,0 0 0,0 1 0,-1-2 0,1 1 0,0 0 0,-1 0 0,1-1 1,-1 1-1,1-1 0,-1 0 0,0 0 0,1 0 11,1-2-16,-1-1 0,1 1 1,-1-1-1,0 1 0,0-1 0,-1 0 1,1 0-1,-1-1 0,1-4 16,2-9 45,-1 1 1,-1 0-1,-1-1 0,0 0 0,-1-14-45,-1-47 1812,0 79-2033,0 1-500,0 13-2952,0 10 340,0 7-845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40.5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9 10101,'0'0'1963,"0"0"-762,0 0 282,0 0-320,0 0-397,-2-8 803,3 20-1170,1 0 1,0 0 0,1 0-1,0 0 1,3 6-400,5 21 349,41 219 1117,-34-147-4139,-4-23-4347,-11-72-720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2:12.51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114 1 6275,'0'0'3647,"0"0"-1761,0 0-96,0 0-197,0 0-473,5 6-365,6 6-301,-1 0-1,-1 1 0,0 0 0,-1 1 1,-1-1-1,0 2 0,0-1 0,-1 4-453,6 24 464,-3 1-1,-2 0 0,-1 0 1,-3 0-1,-1 0 1,-2 1-1,-5 30-463,-5-17 269,10-54-260,-1 0-1,0 0 1,0 0 0,0 0-1,0 0 1,-1 0-1,1 0 1,-1-1-1,0 1 1,0 0-1,0-1 1,0 1-1,0-1 1,0 0-1,-1 0 1,0 1-9,2-2-20,-1-1 0,0 1 1,0-1-1,0 1 0,0-1 1,0 1-1,0-1 0,0 0 1,0 0-1,0 0 0,0 0 1,0 0-1,0-1 0,0 1 1,0-1-1,1 1 0,-1-1 1,0 1-1,0-1 0,0 0 1,0 0-1,1 0 0,-1 0 1,1 0-1,-1-1 0,0 1 20,-3-4-145,-1 0-1,1-1 1,0 1-1,0-1 1,1 0-1,-1-1 146,-10-18-1582,2 0 0,0-1 0,2-1 0,1 0 0,1-1 0,1 1 0,1-4 1582,-10-52-8489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2:12.85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1 132 13766,'20'-132'2273,"-20"132"-1008,0 0 736,9 4-528,2 14-737,9 4-48,-3-2-512,1-2-176,-5-2-16,-4-4-528,0-4-833,-5-8-1968,-1 0-1521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2:13.18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9 13446,'0'0'3586,"0"0"-2674,0 0 833,0 0 32,0 0-1553,0 0-96,46-8-32,1 10-16,6 2-80,7-2-176,0-2-480,-7 0-1986,-11 0-751,-18 0-3314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2:13.78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4 8836,'0'0'2230,"0"0"-1048,0 0 216,0 0-208,0 0-384,1-1-702,-1 1 0,1-1 0,0 1 0,-1 0 0,1 0 0,0-1 0,-1 1 0,1 0 0,0 0 0,0 0 0,-1 0 0,1 0 0,0 0 0,0 0 1,-1 0-1,1 0 0,0 0 0,-1 0 0,1 0 0,0 0 0,0 1-104,6 6 200,-1 1 0,0 0 0,0 0-1,-1 0 1,0 1 0,-1 0 0,1 0 0,-1 2-200,14 25 319,-2-8-120,32 57-171,47 61-28,-94-146-284,-1 1 0,0-1-1,1 0 1,-1 1 0,1-1 0,-1 0 0,1 1 0,-1-1 0,0 0 0,1 0 0,0 1-1,-1-1 1,1 0 0,-1 0 0,1 0 0,-1 0 0,1 1 0,-1-1 0,1 0 0,-1 0-1,1 0 1,-1 0 0,1 0 0,0-1 0,-1 1 284,5 0-1728,4 0-4227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2:15.24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78 9412,'0'0'926,"0"0"280,0 0 365,0 0-322,0 0-547,1 1 2380,5 17-2934,17 61 782,-4-17-611,-2 1-1,-3 0 1,-3 1-1,0 35-318,-11-81 34,0-11-20,0 0-1,0-1 1,1 1 0,-1 0 0,2 0 0,-1 0-1,1-1 1,0 3-14,-2-9-2,1 0 1,-1 0-1,0 1 0,1-1 1,-1 0-1,0 1 0,1-1 0,-1 0 1,0 0-1,1 0 0,-1 1 0,1-1 1,-1 0-1,0 0 0,1 0 1,-1 0-1,1 0 0,-1 0 0,0 0 1,1 0-1,-1 0 0,1 0 1,-1 0-1,0 0 0,1 0 0,-1 0 1,1 0-1,-1 0 0,0 0 1,1-1-1,-1 1 0,1 0 0,-1 0 1,0 0-1,1-1 0,-1 1 1,0 0-1,1-1 0,-1 1 0,0 0 1,0 0-1,1-1 0,-1 1 0,0-1 1,0 1-1,1 0 0,-1-1 1,0 1-1,0 0 0,0-1 2,16-23-8,-15 21-2,29-47-984,18-40 994,-40 70-113,0-1 0,0 0 1,-2 0-1,-1 0 1,-1-1-1,0-6 113,1-41-39,-5 46 41,1 1 1,1 0-1,1 0 1,6-20-3,-6 41 333,1 8-121,8 23-42,9 39-109,-3 6 128,-14-53-148,0-1-1,2 0 1,0-1-1,1 1 0,1-1 1,1 0-1,6 8-40,-14-27-4,-1-1 0,1 1 0,0-1 0,-1 1 0,1-1 0,0 1 0,-1-1 0,1 1 0,0-1 0,0 0 0,-1 1 0,1-1 0,0 0 0,0 0 0,0 0 0,-1 1 0,1-1 0,0 0 0,0 0 0,0 0 0,-1 0 0,1 0 0,0 0 0,0-1 0,0 1 1,0 0-1,-1 0 0,1-1 0,0 1 0,0 0 0,-1-1 0,1 1 4,22-16-4,-16 4-24,0 0 0,0 0 0,-1 0-1,-1-1 1,0 1 0,0-1 0,-2-1-1,1 1 1,-2 0 0,2-11 28,0-27-119,-2 1 1,-2-14 118,0 33 58,0-30 774,0 45-9097,0 23-934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2:16.15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6 1 2289,'0'0'2519,"0"0"-1162,0 0-388,0 0 5,0 0-33,-2 1 8509,-1 8-8439,3 62-242,2 0-1,3 0 0,15 68-768,-16-161-4847,-4-1-548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2:16.70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14 9 10069,'0'0'1550,"0"0"-291,0 0 440,0 0-367,0 0-439,-2-2-263,-6-5-5,5 10 818,2 20 1263,2-7-2875,0 10 412,1 1 1,1-1 0,1 1-1,1-1 1,2 1-244,2 4-1318,2 1 1,4 5 1317,-15-36-59,1-1-244,-1 1 1,0 0-1,0 0 1,1 0-1,-1 0 0,1-1 1,-1 1-1,0 0 0,1 0 1,0-1-1,-1 1 0,1-1 1,-1 1-1,1 0 0,0-1 1,-1 1-1,1-1 0,0 1 1,0-1-1,0 1 303,5-1-4904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2:17.25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14 122 11461,'0'0'2858,"0"0"-1906,0 0 409,0 0-22,0 0-835,-9 6 8,8-1-213,0 1-1,0 0 0,0 0 0,0 0 0,1-1 0,0 1 1,1 0-1,0 6-298,0 10 338,-1 203-388,0-224-492,0-1-453,10-2-1769,-3-3 2489,1 0 1,-1-1-1,0-1 0,-1 1 1,2-2 274,12-12 79,-20 20 17,0 0 214,1 8 359,2 3-278,1 1-1,0-1 0,0 0 1,6 10-391,-9-18-1,1 0-1,0 0 1,-1-1 0,1 1-1,0-1 1,1 1 0,-1-1-1,0 1 1,1-1 0,-1 0-1,1 0 1,0-1 0,-1 1-1,1 0 1,0-1 0,0 1-1,0-1 1,0 0 0,1 0 0,-1-1-1,0 1 2,4-1-39,0 0 0,0 0 0,-1-1 0,1 0 0,0 0 0,-1-1 0,1 0 0,-1 0 0,1 0 0,-1-1 0,0 0 0,0 0 0,0-1 0,0 1 0,-1-1 0,0-1 0,1 1 0,-1-1 0,-1 0 0,1 0 0,-1 0 0,2-4 39,6-6 13,-1-1 0,-1-1 1,-1 0-1,0 0 0,-1-1 0,-1 0 1,3-11-14,-2-6 193,-2 0 1,-1-1 0,-2 1 0,-1-1 0,-3-29-194,1 37 111,0 28-157,-1 0-1,1-1 1,0 1 0,-1 0 0,1-1-1,0 1 1,-1 0 0,1 0 0,0-1-1,-1 1 1,1 0 0,-1 0-1,1 0 1,0-1 0,-1 1 0,1 0-1,-1 0 1,1 0 0,-1 0 0,1 0-1,0 0 1,-1 0 0,1 0-1,-1 0 1,1 0 0,-1 0 0,1 0-1,-1 0 1,1 0 0,0 1-1,-1-1 1,1 0 0,-1 0 46,-17 7-1749,-7 23-1517,-4 17-1787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2:17.58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93 0 12486,'0'0'2590,"0"0"-1656,0 0 341,0 0 14,21 16-358,67 53-384,-79-61-414,-1 0 0,0 0 0,0 1 0,0 1 0,-1-1 0,-1 1 0,1 0 1,-2 1-1,1 0 0,-1-1 0,-1 2 0,0-1 0,-1 0 0,0 3-133,1 11 373,0 1 1,-3 0-1,0 0 0,-1 0 1,-2 7-374,1-23 82,-1 0 0,0 0 1,0 0-1,-1 0 1,-1 0-1,1-1 1,-2 0-1,1 1 1,-1-1-1,-1-1 1,1 1-1,-5 4-82,7-9-47,0 0 1,0 0-1,-1 0 1,0-1-1,1 1 1,-1-1-1,-1 0 1,1 0-1,0 0 1,-1-1-1,1 1 1,-1-1-1,0 0 1,0 0-1,0-1 1,0 0-1,0 0 1,0 0-1,0 0 1,0-1-1,0 1 1,0-1-1,-1-1 1,1 1-1,-3-2 47,3 1-208,0-1 0,1 0 0,0 0 0,0 0-1,-1-1 1,1 1 0,1-1 0,-1 0 0,0 0 0,1-1 0,-1 1 0,1-1-1,0 0 1,0 0 0,1 0 0,-2-2 208,-6-11-1819,2 0-1,0-1 1,-3-9 1819,-16-58-7521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2:17.92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6 12950,'0'0'5058,"0"0"-3969,0 0 640,0 0-401,0 0-1008,0 0-320,11-6-192,-4 6 64,4 0-720,2 14-1073,-2 2-1889,-4-4-5970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41.1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255 353 10773,'0'0'320,"0"0"432,0 0 793,0 0-595,-19 1-160,1-1-580,0 1 1,1 1 0,-13 2-211,27-2 78,-1-1 0,0 1 0,0 0 0,1 0 0,-1 1 0,1-1 0,0 1 0,0-1 0,0 1 0,0 0 0,0 0 0,0 1 0,1-1 0,0 1 0,-1-1 0,1 1 0,1-1 0,-1 1 0,0 0 0,0 4-77,-5 6 329,-7 16 564,0 1-1,2 0 1,-2 15-894,9-31 127,2 1 0,0-1 0,1 1 0,0 0 1,1-1-1,1 1 0,1 0 0,1 6-127,-1-19-3,-1 0-1,1 0 0,0 0 1,1-1-1,-1 1 1,0 0-1,1-1 1,0 1-1,-1-1 1,1 1-1,0-1 1,0 0-1,0 0 1,1 1-1,-1-2 0,1 1 1,-1 0-1,1 0 1,-1-1-1,1 0 1,0 1-1,0-1 1,-1 0-1,1 0 1,0-1-1,0 1 0,0 0 1,2-1 3,-1 1-79,0-1 0,0 1-1,1-1 1,-1 0 0,0 0 0,1 0-1,-1-1 1,0 0 0,0 1 0,0-2 0,1 1-1,-1 0 1,0-1 0,-1 0 0,1 0 0,0 0-1,0 0 1,-1 0 0,1-1 0,0-1 79,1-1-175,-1-1-1,0 0 1,0 0 0,-1 0 0,1-1 0,-1 1 0,-1-1 0,1 1-1,-1-1 1,0 0 0,-1 0 0,0 0 0,0-1 175,2-20-730,-1-1 1,-3-20 729,1 20-146,-1-4-138,-1-1-1,-1 0 1,-2 1 0,-5-17 284,5 31-14,-1 0 1,0 1 0,-1 0 0,-1 1-1,0-1 1,-2 1 0,0 1 0,-8-10 13,11 18 339,1 1 1,-1 1 0,-1-1 0,1 1 0,-1 1-1,0-1 1,-1 1 0,1 1 0,-1 0-1,0 0 1,0 0-340,2 1 451,7 3-397,-1 0 0,1 0 0,-1 0 1,1 0-1,0 0 0,-1-1 0,1 1 0,-1 0 0,1 0 0,-1-1 0,1 1 0,0 0 0,-1-1 0,1 1 0,0 0 0,-1-1 0,1 1 0,0 0 0,0-1 1,-1 1-1,1-1 0,0 1 0,0-1 0,0 1 0,-1-1 0,1 1 0,0-1 0,0 1 0,0 0 0,0-1 0,0 0-54,10-10 387,26-6-349,-34 17 94,42-16 94,2 2 0,0 1 0,28-2-226,-36 10-1918,0 1-1,29 1 1919,-66 3-202,1-1-1,-1 1 0,0 0 1,1 0-1,-1 0 0,0 0 1,1 0-1,-1 1 0,0-1 1,1 0-1,-1 1 0,0-1 1,1 0-1,-1 1 0,0 0 1,0-1-1,0 1 0,0 0 0,1-1 1,-1 1-1,0 0 0,0 0 1,0 0-1,-1 0 0,1 0 1,0 0-1,0 0 0,0 1 1,-1-1-1,1 0 0,-1 0 1,1 0-1,-1 1 0,1-1 1,-1 0-1,0 1 203,4 31-6635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2:18.24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 3 9060,'0'0'8500,"0"0"-7940,0 0 1105,0 0-208,0 0-865,0 0-592,-4-2 128,28 2 0,11 0 48,8 4-176,5-4-608,1 0-609,0 0-2048,-10 0-1425,-14 0-7444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2:18.57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 15639,'0'0'3794,"0"0"-2658,0 0 257,0 0-304,0 0-1089,0 0-177,46 2 81,1 2 48,-1 0-256,5 2-992,-4 0-2034,-8 4-2192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2:18.90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0 363 14006,'0'0'3042,"0"0"-2026,0 0 214,5-17-256,-1 4-854,-1 0-69,2 0 0,-1 0-1,1 1 1,1 0 0,0 0-1,1 0 1,8-10-51,9-10 675,-1 0 1,-1-1-1,-1-2 1,-3 0-1,9-21-675,-27 55 281,0 1-127,0 0 132,0 0-190,9 171 400,0-3-333,-8-89-173,1-29-1060,-2 0-1,-5 29 1071,3-68-481,0-1 1,0 0-1,-1 0 0,-1 0 0,1 0 0,-2 1 481,-17 21-4270,20-30 3475,0 0 0,-1 0 0,1 0 0,0 0 0,-1-1 0,1 1 0,-1-1 0,1 1 0,-1-1 0,1 0 0,-2 0 795,-10 0-7225</inkml:trace>
  <inkml:trace contextRef="#ctx0" brushRef="#br0" timeOffset="1">93 687 6835,'0'0'4114,"0"0"-1003,0 0-425,0 0-194,0 0-568,-3-2-753,3 2-1137,0 0 0,-1 0 1,1 0-1,-1 0 0,1 0 1,0-1-1,-1 1 0,1 0 0,0 0 1,0 0-1,-1 0 0,1-1 0,0 1 1,-1 0-1,1 0 0,0-1 1,0 1-1,-1 0 0,1-1 0,0 1 1,0 0-1,0 0 0,0-1 1,-1 1-1,1 0 0,0-1 0,0 1 1,0-1-1,0 1 0,0 0 0,0-1 1,0 1-1,0 0 0,0-1 1,0 1-1,0 0 0,0-1 0,0 1-34,19-2 817,-11 2-877,267-6 85,-161 3-6082,-79 3-938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18.02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339 15 7972,'0'0'341,"0"0"345,0 0-401,0 0-186,0 0 53,0 0 259,-1-3 562,-9-8 8443,7 11-9857,-18 20 731,2 0 0,0 2 0,1 0 0,-11 20-290,27-40 12,-24 35 179,-96 143 455,93-143-443,22-30-145,1 0-1,0 0 1,1 1 0,-1 0-1,-1 6-57,6-13-600,-1 5-9914,2-10 1891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18.47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396 1 6787,'0'0'2116,"0"0"-812,0 0 417,0 0-448,0 0-518,-4 5-179,-22 23 640,3 1 0,0 2 0,2 0-1,1 1 1,1 1-1216,-83 179 1521,53-104-1275,48-106-313,0-1-1,0 1 1,-1 0-1,1-1 0,0 1 1,0-1-1,-1 1 1,1-1-1,-1 0 0,0 1 1,1-1-1,-1 0 1,0 0-1,1 0 1,-1 0-1,0-1 0,0 1 1,0 0-1,0-1 1,0 0-1,0 1 0,-1-1 68,0 0-405,0 1 0,1-1 0,-1-1 0,0 1 0,1 0-1,-1-1 1,1 1 0,-1-1 0,1 0 0,-1 0 0,1 0 0,-1 0-1,1 0 1,0 0 0,-1-1 0,1 1 0,-1-2 405,-22-27-7393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18.80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0 12214,'0'0'1776,"0"0"-909,0 0 545,0 0-446,0 0-697,3 0-117,1 0-23,0 0 0,-1 1-1,1-1 1,0 1 0,0 0 0,0 0 0,0 0-1,0 1 1,-1-1 0,1 1 0,-1 0 0,1 0-1,-1 0 1,0 1 0,0-1 0,1 1 0,-1 0-129,51 51 1254,-54-54-1254,58 71 676,3 10-676,30 38-150,-86-113-31,0 0-1,0 0 1,1 0-1,0-1 1,0 0 0,1 0-1,-1-1 1,2 1 181,-5-4-646,1 1 0,0 0 1,0-1-1,0 0 1,0 0-1,0 0 0,1 0 1,-1-1-1,0 1 0,1-1 646,14 0-7395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19.34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72 11733,'0'0'2714,"0"0"-1815,0 0 720,0 0-117,0 0-832,7 1 1869,37 4-2197,64 0-16,76-6-326,-52-1-625,-126 2 425,-1 0-1,1 0 0,-1-1 0,1 0 1,-1 0-1,1 0 0,-1-1 0,1 0 1,2-1 200,-6 2-341,1-1 1,0 0-1,-1 0 1,1 0-1,-1 0 1,1 0-1,-1 0 0,0 0 1,0-1-1,0 1 1,0-1-1,-1 0 1,1 0-1,-1 1 1,1-1-1,-1 0 1,0-1 340,5-22-4712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19.68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131 1 14935,'0'0'1489,"0"0"-489,0 0 913,0 0-822,0 0-806,3 5-58,3 3-148,1-1 1,-1 0-1,1 0 0,1-1 0,-1 0 0,1 0 1,0 0-1,1-1 0,-1-1 0,1 1 0,3 0-79,-1 0-17,-1 0-1,0 0 1,0 1-1,0 1 0,-1 0 1,0 0-1,0 1 0,-1 0 1,7 8 17,-14-14 3,0 0 0,0 0 0,0 0 0,0 1 0,0-1 0,0 0 0,-1 0 0,1 0 0,-1 1 0,0-1 0,0 0 0,0 1 0,0-1 0,0 0 0,0 0 0,0 1 0,-1-1 0,1 0 0,-1 0 0,0 1 0,1-1 0,-1 0 0,0 0 0,0 0 0,-1 0 0,1 1-3,-5 5 33,1-1 1,-1 0-1,0 0 1,-1 0-1,-6 6-33,-202 176-3620,145-126-684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20.75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 5 13510,'0'0'1118,"0"0"-326,0 0 1172,0 0-539,0 0-694,-5-2-298,6 2-413,-1 0-1,0 0 1,0 0 0,0 0-1,0 0 1,0 0 0,0 0-1,0 0 1,0 0 0,0 0-1,0 0 1,0 0 0,0 0-1,0 0 1,0 0 0,0 0-1,0 0 1,1 0 0,-1 0-1,0 0 1,0 0 0,0 0-1,0 0 1,0 0 0,0-1-1,0 1 1,0 0 0,0 0-1,0 0 1,0 0 0,0 0-1,0 0 1,0 0 0,0 0-1,0 0 1,0 0 0,0 0-1,0 0 1,0 0 0,0-1-1,0 1 1,0 0-20,111-1 249,129 3-1560,-215 3 742,-25-4 558,1-1-1,-1 0 0,0 0 1,1 1-1,-1-1 0,0 0 1,1 1-1,-1-1 0,0 0 1,0 1-1,1-1 0,-1 0 1,0 1-1,0-1 0,0 1 1,0-1-1,1 1 0,-1-1 1,0 0-1,0 1 0,0-1 1,0 1-1,0-1 0,0 1 0,0-1 1,0 0-1,0 1 0,0-1 1,-1 1 11,0 2-6,-1 0-1,1 0 1,-1-1 0,0 1-1,0 0 1,0-1 0,0 1-1,-1-1 1,1 0 0,-1 0 0,-1 1 6,-126 113 899,5-4-163,107-97-691,13-9 19,0-1-1,-1 0 1,0-1-1,0 1 0,-1-1 1,1 0-1,-1-1 0,-3 2-63,10-5 23,0 0-1,0 0 0,-1 0 1,1 1-1,0-1 0,0 0 1,-1 0-1,1 1 0,0-1 1,0 0-1,0 1 0,-1-1 1,1 0-1,0 1 0,0-1 1,0 0-1,0 0 1,0 1-1,0-1 0,-1 1 1,1-1-1,0 0 0,0 1 1,0-1-1,0 0 0,0 1 1,1-1-1,-1 0 0,0 1 1,0-1-1,0 0 0,0 1 1,0-1-1,0 0 0,0 1 1,1-1-1,-1 0 0,0 0 1,0 1-1,0-1 0,1 0 1,-1 0-1,0 1 1,1-1-23,9 13 22,3-2-40,0-2-1,1 0 1,0 0-1,1-1 1,-1-1 0,2-1-1,-1 0 1,1 0-1,-1-2 1,11 2 18,-24-5-433,0-1 0,1 0 1,-1 1-1,0-1 0,0 0 0,1 0 0,-1 0 1,0 0-1,0-1 0,1 1 0,-1 0 0,0-1 1,0 0-1,0 1 0,1-1 0,-1 0 1,0 0-1,1-1 433,8-15-4696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21.10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368 1 7123,'0'0'4461,"0"0"-3156,0 0-25,0 0 182,0 0-619,-4 0-301,1 0-403,0 1 0,0 0 1,0 0-1,0 0 0,1 0 0,-1 0 1,0 1-1,0-1 0,1 1 0,-1 0 1,1-1-1,-1 1 0,1 1 0,0-1 1,0 0-1,-1 1-139,-40 50 1664,18-21-1061,1-4-568,5-5 172,-1-2 1,-1 0 0,-7 4-208,20-19-661,0 0 0,-1 0-1,0-1 1,-8 4 661,10-6-1169,-1 0-1,1-1 1,0 0-1,-1 0 1,0-1-1,-7 1 1170,-12-1-6744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41.5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13 13078,'0'0'1096,"0"0"785,0 0-8,0 0-683,0 0-576,-3-8-196,0 4-291,2 6 515,-4 87 1005,3 2-1647,2-11-2142,1-15-4430,-1-64-253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21.44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 13414,'0'0'929,"0"0"-353,0 0 1585,0 0-624,0 0-1201,0 0-16,64 0 1024,-35 8-815,6 4 15,5 3-432,5 3-80,8 2-32,2-4-208,5-2-977,0-6-1856,-3-8-2482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21.77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14 70 12118,'0'0'280,"0"0"355,0 0 923,0 0-403,0 0-627,-12 1 421,10 1 2205,26 3-2959,-1 0-1,1-1 0,0-2 1,0 0-1,0-1 0,0-2 1,5-1-195,28 1 181,-32 1-384,3 1-1569,0-2-1,1-1 0,16-4 1773,-37 5-499,0-1-1,-1 0 1,1 0-1,-1-1 1,1 0-1,-1 0 1,0-1-1,0 0 1,-1 0-1,1 0 1,-1-1-1,0 0 0,0-1 1,0 1-1,0-2 500,8-13-8697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48.16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171 13 2017,'0'0'1024,"0"0"695,0 0 345,0 0-79,0 0-192,-3-2-280,-8-4-464,7 2 4764,4 4-5042,0 0-344,0 0 47,0 0-113,0 0 9,0 0-124,0 0-49,0 0-37,0 0 8,0 0-23,0 0-84,0 6 6,1 3-62,1-1 1,0 1-1,0-1 1,0 1-1,1-1 1,1 0-1,-1 0 1,1 0-1,1 0 1,-1-1 0,1 1-1,1-1 1,-1 0-1,7 5-5,7 8 15,2 0 1,0-1-1,1-2 0,4 3-15,-19-15 27,-6-4-45,1 1 0,0-1 0,0 0 1,0 1-1,0-1 0,0 0 0,0 0 1,0-1-1,0 1 0,0 0 0,0-1 1,0 1-1,1-1 0,-1 1 0,0-1 18,-11 17-61,-291 264 1752,299-280-1947,-1 0-1,1 0 0,-1 0 1,1-1-1,-1 1 0,1-1 1,-1 1-1,1-1 0,-1 1 1,0-1-1,1 0 0,-1 1 1,0-1-1,1 0 1,-1 0-1,0 0 0,1-1 1,-1 1-1,0 0 0,-1-1 257,-14-2-6093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49.82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 12 13238,'0'0'998,"0"0"-590,0 0 512,0 0 281,0 0-593,0-11 1108,-2 106 256,0-11-1271,4 0 1,4 0-702,-2-53-97,1 0 0,2 0 0,1-1 1,4 7 96,-12-37-254,1 1 109,0-2-6435,-1-9 2847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50.43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0 201 8500,'0'0'1083,"0"0"-584,1-19 680,2-60 283,-3 74-1366,0 0 0,1 1 0,0-1 0,0 0 0,0 1 0,0-1-1,1 1 1,0 0 0,0-1 0,0 1 0,0 0 0,1 0 0,-1 0 0,1 1 0,0-1 0,1 0-1,-1 1 1,0 0 0,1 0 0,0 0 0,0 0 0,0 1 0,1-1-96,-2 1 27,1 1 1,-1-1-1,1 1 1,-1 0-1,1 1 1,-1-1-1,1 0 0,-1 1 1,1 0-1,0 0 1,-1 0-1,1 0 1,-1 1-1,1-1 1,0 1-1,-1 0 1,1 0-1,-1 0 0,0 1 1,1-1-1,-1 1 1,0 0-1,0 0 1,0 0-1,2 2-27,3 4-19,0 0 0,0 1 0,-1 0 0,0 0 0,0 0 0,-1 1 0,-1 0 0,1 1 0,-2-1 0,0 1 0,2 5 19,-2-1 13,0 0-1,-1 0 0,0 0 0,-2 1 0,1-1 0,-2 1 0,0-1 0,-2 8-12,1-19 1,0-1-1,0 0 1,-1 0 0,1 0 0,-1 0-1,0 0 1,0 0 0,0 0-1,0-1 1,0 1 0,-1-1-1,1 0 1,-1 1 0,0-1 0,1 0-1,-1 0 1,0-1 0,0 1-1,0-1 1,-1 1 0,1-1-1,0 0 1,-3 0-1,-7 4 43,0-2 1,0 0-1,0 0 0,0-1 0,-8-1-43,10 0 243,-31 0-478,41-1 374,0 0 0,0 0 0,-1 0 0,1 0 0,0 0 0,-1-1 1,1 1-1,0 0 0,0-1 0,0 1 0,-1-1 0,1 1 0,0-1 0,0 1 0,0-1 1,0 0-1,0 0 0,0 1 0,0-1 0,0 0 0,0 0 0,0-1-139,5 9 265,0-1 0,0 1 0,1-1-1,0 0 1,0 0 0,0-1-1,3 2-264,13 15 460,94 125 239,-97-129-1257,-6-12-1945,-12-6 2253,1 0 1,-1 0 0,1 0-1,-1 0 1,0 0 0,1 0-1,-1 0 1,0 0 0,1 0-1,-1 0 1,1 0 0,-1 0-1,0 0 1,1-1 0,-1 1-1,0 0 1,1 0 0,-1 0-1,0 0 1,1-1 0,-1 1-1,0 0 1,0 0 0,1-1-1,-1 1 1,0 0 0,1-1 249,3-12-6804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50.96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0 105 12070,'0'0'1363,"0"0"-627,0 0 534,0 0-48,0 0-334,12 5 30,15 9-516,53 24 1059,-71-35-1516,-1 0 1,0 0-1,1-1 0,0 0 1,-1-1-1,1 0 1,0 0-1,0-1 0,2 0 55,-10-1-45,0 1-1,1-1 0,-1 1 0,0-1 0,0 0 0,0 0 0,0 1 1,0-1-1,0 0 0,0 0 0,0 0 0,0 0 0,0 0 1,0-1-1,-1 1 0,1 0 0,-1 0 0,1 0 0,0-1 0,-1 1 1,0 0-1,1-1 0,-1 1 0,0 0 0,0-1 0,0 1 0,0 0 1,0-1 45,3-44-1147,-4 40 864,1 0 134,1-1-66,-1 0-1,0 0 1,-1 0-1,0-1 0,0 1 1,0 0-1,-2-3 216,2 8 58,0 0 0,0 0 1,0 1-1,0-1 0,-1 0 0,1 1 0,0-1 0,-1 1 1,1-1-1,-1 1 0,1 0 0,-1 0 0,0 0 0,1 0 1,-1 0-1,0 0 0,0 0 0,0 0 0,0 1 0,0-1 1,0 1-1,0-1 0,0 1 0,0 0 0,0 0 0,0 0 1,0 0-1,-1 0-58,1 0 78,0 1 0,0 0 0,0-1 0,0 1 0,0 0 0,0 0 1,0 0-1,0 0 0,0 0 0,1 1 0,-1-1 0,0 0 0,1 1 0,-1-1 0,1 1 0,0 0 1,-1-1-1,1 1 0,0 0 0,0 0 0,0 0 0,0 0 0,1 0-78,-21 52 921,19-49-776,-9 36 466,2 1-1,2 0 0,2 0 0,1 0 0,3 1 0,1 2-610,0-44-4,0 1 0,0-1-1,0 1 1,1-1 0,-1 0 0,1 1 0,-1-1 0,1 1 0,-1-1-1,1 0 1,0 0 0,0 1 0,0-1 0,-1 0 0,1 0 0,0 0-1,0 0 1,1 0 0,-1 0 0,0 0 0,0 0 0,0 0 0,1-1-1,-1 1 1,0 0 0,1-1 0,-1 1 0,0-1 0,1 0 0,-1 1-1,1-1 1,-1 0 0,1 0 4,8 2-39,0-1 0,0-1 1,0 0-1,7 0 39,-2-1-146,-8 1-96,0-1 0,0 0 0,0 0 0,0-1 0,0 0 0,0 0 0,0 0 0,-1-1 0,1 0 0,-1-1 0,4-2 242,39-31-6038,-24 12-1656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51.45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168 3 9652,'0'0'126,"0"0"399,0 0 652,0 0-89,0 0-485,-5 0 38,1-1-433,0 0-1,0 1 1,0 0 0,0 0 0,0 0 0,0 0 0,0 0 0,0 1-1,0 0 1,0 0 0,0 0 0,0 1 0,0-1 0,0 1 0,1 0-1,-1 0 1,1 0 0,-1 0 0,1 1 0,0-1 0,0 1 0,0 0 0,-1 1-208,-4 7 398,0 1 0,1 0 1,0 1-1,1 0 0,0-1 1,1 2-1,0-1 0,2 1 1,-3 9-399,1 10 293,1-1 1,2 1 0,1 20-294,2-52-161,1-1 1,-1 1-1,1-1 1,-1 1 0,1-1-1,-1 0 1,1 0-1,0 0 1,-1 0 0,1 0-1,-1 0 1,1 0-1,0 0 161,2 0-476,3-1-325,-1 0 0,1 0 0,-1-1 0,0 0 0,1 0 0,-1 0 0,0-1 0,0 1 0,-1-1 0,1-1 0,0 1 0,4-5 801,17-12-7283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51.85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34 82 6051,'0'0'2964,"0"0"-1820,0 0 324,0 0 4,0 0-282,-4 8-240,-2 10-53,0-1 1,1 1-1,1 0 0,1 1 0,1-1 1,-1 16-898,3-32 24,0 0 1,0-1 0,0 1 0,0 0-1,0 0 1,0-1 0,0 1 0,1 0-1,-1-1 1,1 1 0,-1 0-1,1-1 1,0 1 0,-1-1 0,1 1-1,0-1 1,0 1 0,0-1-1,0 0 1,0 1 0,1-1 0,-1 0-1,1 1-24,1-1-44,1 0 0,-1 1 0,1-1 0,-1-1 0,1 1 0,-1 0 0,1-1 0,0 0 0,-1 0 0,4 0 44,-4 0-62,0 0 1,0-1-1,1 1 0,-1-1 1,0 1-1,0-1 0,0 0 1,0 0-1,-1 0 0,1-1 1,0 1-1,0-1 0,-1 0 1,1 1-1,-1-1 0,1 0 1,-1 0-1,0-1 0,0 1 1,0 0-1,0-1 0,0 1 1,0-1-1,-1 0 0,0 1 1,1-1-1,-1 0 0,0 0 1,0 0-1,0 0 0,-1 0 1,1 0-1,-1-1 62,3-14-77,-1 1 0,-1-1 0,-1 0 0,0 0 0,-2-6 77,1 16 19,0 0-1,0 1 0,0-1 0,-1 1 0,0 0 0,0 0 0,-1 0 1,-1-2-19,4 7-36,-1 0 1,0 0 0,1 1 0,-1-1 0,0 0 0,0 1-1,0-1 1,-1 1 0,1-1 0,0 1 0,0 0-1,-1 0 1,1-1 0,-1 1 0,1 0 0,-1 0 0,0 0-1,1 0 1,-1 1 0,0-1 0,0 0 0,1 1 0,-1-1-1,0 1 1,0 0 0,0-1 0,0 1 0,1 0 0,-1 0-1,-2 0 36,3 1-223,0 0 0,0-1-1,-1 1 1,1 0 0,0 0-1,0-1 1,0 1 0,0 0-1,0 0 1,0 0 0,0 0-1,0 0 1,0 1 0,0-1-1,1 0 1,-1 0 0,0 1-1,1-1 1,-1 0 0,1 1-1,0-1 1,-1 0 0,1 1 223,-1 1-541,-8 28-5520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52.42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0 209 9172,'0'0'507,"0"0"181,0 0 414,9-19-472,4-11-419,-3 7 295,1 1 0,1-1 0,4-2-506,-16 24 171,1 0 0,-1 0 1,1 0-1,-1 0 0,1 1 1,-1-1-1,1 0 0,0 0 0,-1 1 1,1-1-1,0 0 0,-1 1 1,1-1-1,0 1 0,0-1 1,0 1-1,0-1 0,0 1 1,-1-1-1,1 1 0,0 0 1,0 0-1,0 0 0,0-1 0,0 1 1,0 0-1,0 0 0,0 0 1,0 0-1,0 1-171,2-1 98,-1 1 1,0 0-1,0 0 0,-1 1 1,1-1-1,0 0 0,0 1 0,-1-1 1,1 1-1,0-1 0,-1 1 1,0 0-1,1 0-98,6 9 84,-1 1 0,-1-1-1,0 1 1,1 3-84,18 60 262,-25-75-268,0 1-1,0-1 1,0 0 0,0 0 0,0 0 0,0 1 0,1-1 0,-1 0 0,0 0 0,0 0 0,0 1 0,1-1 0,-1 0 0,0 0 0,0 0 0,0 0 0,1 0 0,-1 0 0,0 1 0,0-1 0,1 0 0,-1 0 0,0 0 0,0 0 0,1 0 0,-1 0 0,0 0 0,0 0 0,1 0 0,-1 0 0,0 0-1,0 0 1,1 0 0,-1 0 0,0 0 0,0 0 0,0-1 0,1 1 0,-1 0 0,0 0 0,0 0 0,1 0 0,-1 0 0,0-1 0,0 1 0,0 0 0,0 0 0,1 0 0,-1 0 0,0-1 0,0 1 0,0 0 0,0 0 0,0-1 0,0 1 0,1 0 0,-1 0 0,0-1 0,0 1 0,0 0 0,0 0-1,0-1 1,0 1 0,0 0 6,8-18-630,-8 18 595,14-41-716,-8 21 659,1 1 1,0 0-1,2 0 0,0 0 0,1 1 0,6-8 92,-15 25 33,-1 1 0,1-1-1,-1 1 1,1-1 0,-1 1-1,1-1 1,-1 1 0,1 0-1,-1-1 1,1 1 0,0 0-1,-1-1 1,1 1 0,0 0-1,-1 0 1,1-1 0,0 1-1,-1 0 1,1 0 0,0 0 0,-1 0-1,1 0 1,0 0 0,-1 0-1,1 0 1,0 0 0,-1 1-1,1-1 1,0 0 0,-1 0-1,1 0 1,0 1 0,-1-1-1,1 0 1,-1 1 0,1-1-1,0 1 1,-1-1 0,1 1-1,-1-1 1,1 1 0,-1-1-1,0 1 1,1-1 0,-1 1-1,0-1 1,1 1 0,-1 0-1,0 0-32,18 32 953,-17-31-884,51 130 2054,-24-42-5407,-26-84-888,-2-5-2370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52.87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164 0 12934,'0'0'1238,"0"0"-22,0 0 591,0 0-676,0 0-526,-17 18-172,-55 60 322,58-63-364,0 1 0,1 1 1,-2 5-392,12-17 72,1 0 0,-1 0 1,1 0-1,0 0 0,1 0 0,-1 1 1,1-1-1,0 0 0,0 1 0,1-1 0,-1 6-72,1-10-14,1 0-1,-1 1 0,0-1 0,1 0 0,-1 1 1,1-1-1,0 0 0,-1 0 0,1 0 0,0 1 0,0-1 1,-1 0-1,1 0 0,0 0 0,0 0 0,0 0 1,0-1-1,0 1 0,1 0 0,-1 0 0,0-1 0,0 1 1,0-1-1,1 1 0,-1-1 0,0 1 0,1-1 1,-1 0-1,0 1 15,50 7-397,-34-6 114,-9-1 246,0 1 1,-1-1 0,1 1 0,-1 1 0,0-1-1,0 1 1,4 3 36,-9-5 36,1 1 0,-1-1 0,0 1 0,0-1 0,0 1 0,-1 0 0,1 0 0,0 0 0,-1 0 0,1 0 0,-1 1 0,0-1 0,1 0 0,-1 1 0,0-1 0,0 0 0,-1 1 0,1-1 0,-1 1 0,1 0 1,-1-1-1,0 1 0,0-1 0,0 1-36,0-1 24,1 5 87,-1-1 0,-1 1 1,1-1-1,-1 1 0,0-1 1,-1 1-1,0 1-111,2-7-47,-1 1 0,0 0 0,0-1 1,0 1-1,0-1 0,0 1 0,0-1 0,-1 1 0,1-1 0,-1 0 1,1 1-1,0-1 0,-1 0 0,0 0 0,1 0 0,-1 0 1,0 0-1,1-1 0,-1 1 0,0-1 0,0 1 0,0-1 0,0 1 1,1-1-1,-1 0 0,0 0 0,-1 0 47,-2 0-449,2 1-362,0-1 1,0 0 0,-1 0 0,1 0 0,0 0-1,0-1 1,0 1 0,-3-2 810,-11-9-9266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42.1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15431,'0'0'1828,"0"0"-300,0 0-20,0 0-847,0 0-295,1 17-59,0-5-239,-1 13 113,2 0 0,2 0 0,3 18-181,0-5 115,-1 1 0,-3 0 1,-1-1-1,-1 9-115,1-44-1347,5-8 547,3-10-137,-7 8 708,2-5 102,0 0 0,-1-1 1,0 1-1,-1-1 0,-1 0 0,1-13 127,-3 26 803,0 0-194,0 13 7,0 3-497,1 0 1,0 0-1,2-1 1,-1 1 0,2 0-1,0-1 1,3 5-120,-6-16-23,0 0 1,1 0 0,0 0 0,0 0 0,0 0 0,1 0-1,-1 0 1,1-1 0,0 1 0,0-1 0,0 0 0,0 0-1,1 0 1,-1 0 0,1-1 0,0 1 0,-1-1 0,1 0-1,0 0 1,1 0 0,-1-1 0,0 1 0,0-1 0,1 0-1,-1 0 1,1-1 0,-1 1 0,1-1 22,-2 0-23,0 0 0,0-1 0,0 1 1,0-1-1,-1 0 0,1 0 0,0 0 0,0 0 0,-1 0 1,1 0-1,-1-1 0,1 1 0,-1-1 0,1 0 1,-1 0-1,2-1 23,1-3-13,-1 1 1,1-1 0,-1 0 0,0 0-1,0 0 1,0 0 0,-1-2 12,6-11 25,-2 0 1,-1 0-1,0-1 0,1-16-25,-1-8 209,-2-1 0,-2 1-1,-3-15-208,1 19 346,-3 40-466,1 0 1,0 0 0,0 0 0,-1 0 0,1 0 0,0 0 0,0 1 0,-1-1 0,1 1 0,0-1 0,-1 2 119,-6 4-1008,1 1 0,0 0 1,0 0-1,-2 3 1008,-1 1-1812,-18 18-4140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53.30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1 146 13414,'0'0'1054,"0"0"-550,0 0 718,0 0 21,0 0-800,16-4 944,2 4-865,18 0 232,-1-1 0,1-2 0,9-2-754,-35 3-259,0 0 0,0-1 1,0 0-1,0 0 0,-1-1 1,1 0-1,-1-1 1,0 0-1,0 0 0,-1-1 1,0 0-1,0-1 1,5-5 258,-10 9-662,0-1 0,-1 1 1,0-1-1,1 1 0,-1-1 1,-1 0-1,1 1 0,0-1 1,-1 0-1,1-3 662,1-16-6261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53.63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9 1 14423,'0'0'1947,"0"0"-1093,0 0 872,-2 21-253,-4 72-678,6-78-597,0 0 1,2 0 0,0 0-1,0-1 1,2 1-1,-1-1 1,6 12-199,7 29 781,-6 18-26,-9-53-786,2 0-1,0 1 1,1-1 0,2 1 31,-6-20 62,4 7-1656,-4-8 1422,0 0 1,0 1 0,1-1 0,-1 0-1,0 0 1,0 0 0,0 0 0,0 0 0,1 0-1,-1 1 1,0-1 0,0 0 0,0 0 0,1 0-1,-1 0 1,0 0 0,0 0 0,0 0 0,1 0-1,-1 0 1,0 0 0,0 0 0,0 0 0,1 0-1,-1 0 1,0 0 0,0 0 0,1 0 0,-1 0-1,0 0 1,0 0 0,0-1 0,0 1 0,1 0-1,-1 0 1,0 0 0,0 0 0,0 0 171,5-5-5016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53.97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6 15031,'0'0'1014,"0"0"597,3 20 363,-1 1-1578,0 2-104,1 0 1,1 0 0,1 0-1,3 3-292,-2-3 158,0-5-6,-1 0 1,0 0-1,-2 1 1,0 0 0,0 11-153,-3-29 0,0-1 10,0-4-76,0-17 53,1 0-1,0-1 1,2 1 0,0 0 0,5-14 13,-4 24-3,0 1-1,0 0 1,0 0 0,2 0 0,-1 1 0,1 0 0,0 0-1,1 0 1,0 0 0,0 1 0,1 1 0,3-3 3,-3 3-600,1 0 1,-1 1-1,1 0 0,9-3 600,-16 8-176,0-1-1,0 1 1,0 0-1,0 0 0,0 1 1,0-1-1,0 0 1,0 1-1,1 0 0,-1-1 1,0 1-1,0 0 1,1 0-1,-1 0 0,0 0 1,1 1-1,-1-1 1,0 0-1,0 1 0,0 0 1,1-1-1,-1 1 1,0 0-1,0 0 0,0 0 1,0 1 176,10 14-4930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54.80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1 148 10597,'0'0'910,"0"0"250,0 0 481,0 0-262,0 0-282,0-10 3062,0 40-3583,1 0-1,2 0 1,0 0-1,7 21-575,-5-29 93,8 32 75,-12-52-181,0 1 1,0-1 0,0 1 0,0-1 0,1 1 0,-1-1 0,0 0 0,1 1 0,0-1 0,0 0-1,0 0 1,0 0 0,0 0 0,0-1 0,0 1 0,2 0 12,-3-1-53,1 0-1,-1-1 1,1 1 0,-1-1-1,0 0 1,1 0 0,-1 1-1,1-1 1,-1 0-1,1 0 1,-1 0 0,1 0-1,-1-1 1,0 1 0,1 0-1,-1-1 1,1 1 0,-1 0-1,0-1 1,1 0-1,-1 1 1,0-1 0,0 0-1,1 0 1,-1 0 0,0 0-1,0 0 1,0 0 0,1 0 53,2-5-161,1 0 1,-1 0-1,0 0 1,-1 0 0,2-5 160,0 2-279,7-14-343,-2 0 0,0-1-1,-2-1 1,0 1 0,-2-1 0,0-7 622,1-13 348,-2 0 0,-3 0 0,-1-6-348,-1 50 856,0 1-61,0 11 110,-1 44 162,0-13-25,1 0 0,7 38-1042,-6-69 73,1 1 1,1-1-1,0 1 0,0-1 1,1 0-1,1 0 0,0-1 1,0 1-1,1-1 0,0 0 1,1 0-1,5 5-73,-10-13-110,0 0 0,0-1 0,1 1 0,-1 0 0,0-1 0,1 0 0,-1 0 0,1 0 0,1 1 110,11 0-2486,-2-9-4040,-4-12-4885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55.82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162 40 5282,'0'0'4365,"0"0"-3191,0 0-152,0 0 216,0 0-561,0-5-493,0 0-256,0 4 147,1 0 0,-1 0 0,0 0 1,0 0-1,0 0 0,0 0 1,0 0-1,0 0 0,0 0 1,0 0-1,0 0 0,0 0 0,-1 0 1,1 0-1,0 0 0,-1 0 1,1 1-1,-1-1 0,1 0 1,-1 0-1,1 0 0,-1 0 0,0 1 1,1-1-1,-1 0 0,0 1 1,1-1-1,-1 0 0,0 1 1,0-1-1,0 1 0,0-1 0,0 1 1,1 0-1,-1-1 0,0 1 1,0 0-1,0-1 0,0 1 0,0 0 1,0 0-1,0 0 0,0 0 1,0 0-1,0 0 0,0 0-75,-4 0 105,0 1 0,1-1 0,-1 1-1,1-1 1,-1 1 0,1 1 0,0-1 0,-1 1-1,1-1 1,0 1 0,0 0 0,0 1 0,0-1-1,0 1 1,1 0 0,-1-1 0,1 2-105,-3 2 157,1-1 0,1 1 0,-1 1-1,1-1 1,0 1 0,1-1 0,-1 1 0,1 0 0,1 1 0,-1-1-157,-2 12 316,1-1 0,0 1 0,2 0 0,0 0 1,1 1-1,1-1 0,1 0 0,0 2-316,0-18 2,-1-1-1,0 1 1,1-1-1,0 1 1,0-1-1,0 1 1,0-1-1,0 1 1,0-1-1,0 0 1,1 0-1,-1 1 1,1-1-1,0 0 1,-1 0-1,1 0 1,0-1-1,0 1 1,2 0-2,0 1-81,0-1 0,0 0 0,0 0 1,0-1-1,0 1 0,1-1 0,-1 0 0,1 0 0,-1 0 1,1-1-1,0 0 81,4 1-753,-1-1 0,0-1-1,1 0 1,-1 0 0,0 0 0,0-1 0,1 0 0,-2-1 0,1 0 0,0 0 0,0-1-1,2-1 754,20-17-7056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56.15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0 100 12406,'0'0'1072,"0"0"369,0 0 1264,0 0-1328,0 0-241,0 0-383,118 4-81,-78-4-480,-3 0-192,-4-6-64,-2-8-608,-8-6-1217,-10 1-897,-4-3-1135,-9 0-5844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56.48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10 0 14839,'0'0'1622,"0"0"-157,-2 19 530,-5 63-746,6-67-1132,2 0 1,0 0-1,0 0 1,1-1-1,1 1 1,1-1 0,0 0-1,0 0 1,5 8-118,11 39 553,-15-31-596,0 0-1,-2 1 1,-2 0 0,-1 18 43,9-54-4827,22-57-3463,0-1 8550,-31 62 71,0 1 0,0-1 0,1 1 0,-1-1 0,0 1 0,0 0 0,1-1 0,-1 1 0,0 0 0,1-1 0,-1 1 0,1 0 0,-1-1 0,1 1 0,-1 0 0,0 0 0,1-1 0,-1 1 0,1 0 0,-1 0 0,1 0 0,-1 0 0,1-1 0,-1 1 0,1 0 0,0 0-331,10 8 2791,7 22-2983,-16-25 1019,7 12-808,20 48 756,-27-59-1199,0 0-1,0 1 1,-1-1-1,0 1 1,-1-1 0,0 2 424,-5-10-6753,-7-15-58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56.82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 11301,'0'0'3698,"0"0"-2530,0 0 1602,0 0-1442,0 0-783,0 0-401,33 90-16,-17-67-128,2 1-320,1 0-993,-1-4-1008,2-8-849,-2-4-3793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57.17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85 24 9188,'0'0'2497,"0"0"-944,0 0 707,0 0-134,0 0-523,-13 22-357,-38 70-146,48-87-983,0 0 1,1 0 0,0 1 0,-1-1 0,2 1-1,-1-1 1,1 1 0,0 0 0,0 0 0,0 0-1,1-1 1,0 1 0,0 0 0,1 4-118,0 11 295,-1-18-282,0 0 0,0 0 0,0 0-1,0-1 1,1 1 0,-1 0-1,1 0 1,-1 0 0,1 0 0,0 0-1,1-1 1,-1 1 0,0-1-1,1 1 1,1 2-13,-1-4-3,0 1 0,0 0-1,0-1 1,1 0 0,-1 1 0,0-1 0,1 0-1,0 0 1,-1 0 0,1-1 0,-1 1 0,1-1-1,0 1 1,-1-1 0,1 0 0,0 0 0,1 0 2,2 0-69,1 0-1,0-1 0,-1 0 0,1 0 0,0 0 0,-1-1 0,0 0 0,1 0 0,-1-1 0,0 1 0,0-1 0,0-1 0,0 1 0,-1-1 0,0 0 1,1 0-1,-1-1 0,-1 1 0,1-1 0,-1 0 0,0-1 0,0 1 0,1-2 71,1-4-58,0 0-1,0 0 1,-1-1 0,-1 0-1,0 0 1,0 0 0,-1 0-1,-1 0 1,0-1-1,-1 1 1,0-1 0,-1 0 58,1-4 95,-1 12-7,1 0 0,-1 1 1,-1-1-1,1 0 1,0 0-1,-1 0 0,-1-3-88,1 7 2,1-1-1,-1 1 1,0 0-1,1 0 1,-1 0-1,0 0 1,0 0-1,0 0 1,0 0 0,0 0-1,0 0 1,0 0-1,0 0 1,0 1-1,0-1 1,-1 0-1,1 1 1,0-1-1,0 1 1,-1-1-1,1 1 1,0 0-1,-1-1 1,1 1-1,-1 0 1,1 0-1,0 0 1,-1 0-1,0 0-1,-1 0-215,0 1 0,0-1 0,0 0 0,0 1 0,0-1 0,0 1 0,0 0 0,0 0 0,1 0-1,-1 0 1,0 1 0,1-1 0,-1 1 0,1-1 0,-1 1 0,1 0 0,0 0 0,0 0 0,-1 1-1,2-1 1,-1 0 0,0 1 0,0-1 0,0 3 215,-23 33-4415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57.65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1 288 12678,'0'0'611,"0"0"101,0 0 385,0 0-751,14-18-268,44-59 95,-46 59 487,0 0-1,-1-2 0,3-7-659,-10 18 624,1-1 0,0 1-1,1 0 1,0 0 0,0 1-1,4-4-623,-9 11 31,0 0 0,0 0 1,0 0-1,0 1 0,1-1 0,-1 0 0,0 1 0,0-1 0,0 1 1,1-1-1,-1 1 0,0-1 0,0 1 0,1 0 0,-1 0 0,0-1 1,1 1-1,-1 0 0,0 0 0,1 1 0,-1-1 0,0 0 1,1 0-1,-1 1 0,0-1 0,1 0 0,-1 1 0,0-1 0,0 1 1,0 0-1,1 0-31,2 1 1,-1 0 1,1 1 0,-1-1-1,0 1 1,1 0 0,-1 0 0,-1 0-1,4 4-1,-1 2 35,1 0 1,-1 1-1,-1 0 0,0 0 1,0 0-1,-1 0 0,0 0 0,-1 1 1,0-1-1,-1 1 0,0 0 0,-1 0 1,0-1-1,-1 6-35,1-15 53,0-1-23,1-15-471,0 2 254,2 0-1,-1 0 0,2 0 1,-1 1-1,2-1 1,0 1-1,5-9 188,1-1-171,1 1 1,1 1-1,14-16 171,-27 35 22,0 1 0,0 0-1,0 0 1,1 0-1,-1 0 1,0 0-1,0-1 1,0 1-1,1 0 1,-1 0-1,0 0 1,0 0-1,1 0 1,-1 0-1,0 0 1,0 0-1,1 0 1,-1 0-1,0 0 1,0 0-1,1 0 1,-1 0-1,0 0 1,0 0-1,1 0 1,-1 0-1,0 0 1,0 0-1,0 1 1,1-1-1,-1 0 1,0 0-1,0 0 1,0 0 0,1 0-1,-1 1 1,0-1-1,0 0 1,0 0-1,0 0 1,0 1-1,1-1 1,-1 0-1,0 0 1,0 0-1,0 1 1,0-1-1,0 0 1,0 0-1,0 1 1,0-1-1,0 0 1,0 0-1,0 1 1,0-1-1,0 0 1,0 0-1,0 1 1,0-1-1,0 0 1,0 0-1,0 1-21,5 24 197,-4-18 39,8 48 537,11 48 483,-17-90-1191,1-1-1,1 0 1,-1 0 0,2 0-1,0 0 1,7 9-65,-9-16-261,-1-5-8752,-3 0-3593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42.4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1 122 13750,'0'0'1857,"0"0"240,0 0 80,0 0-1409,0 0-303,0 0-321,97-18 320,-44 8-432,0 0 176,5-4-208,-3 0-176,-6 0-800,-9 2-849,-14 2-833,-8 0-863,-14 0-1633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58.75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0 13622,'0'0'2215,"0"0"-1522,0 0 454,0 0 486,0 0-875,4 5-526,3 2-100,-2 0 0,1 0 0,-1 1 0,0 0-1,0 0 1,-1 0 0,0 0 0,-1 1 0,0-1 0,0 1 0,-1 0 0,1 2-132,3 26 401,-1 0 0,0 19-401,2 21-8,1-61-458,-8-16 418,1 0 1,-1 0-1,1 0 1,-1 0-1,0 0 1,1 1-1,-1-1 0,0 0 1,1 0-1,-1 0 1,1 0-1,-1 0 0,0 0 1,1 0-1,-1 0 1,1 0-1,-1 0 1,0-1-1,1 1 0,-1 0 1,1 0-1,-1 0 1,0 0-1,1-1 0,-1 1 1,0 0-1,1 0 1,-1 0-1,0-1 0,0 1 1,1 0-1,-1-1 1,0 1-1,0 0 1,1-1-1,-1 1 0,0 0 1,0-1-1,0 1 1,0 0-1,1-1 0,-1 1 1,0-1-1,0 1 1,0 0-1,0-1 1,0 1 46,9-25-1085,0-1-1,-2 1 1,-1-1-1,0-12 1087,14-52-672,-20 89 1019,0 17 643,2 16 383,1 0-1,7 26-1372,-8-47 123,0-1-1,1 0 1,1 0-1,-1 0 0,2 0 1,-1-1-1,1 1 1,1-1-1,-1-1 1,8 8-123,-12-14 4,0 0 0,1-1 0,-1 1 0,1-1 1,0 0-1,0 0 0,-1 1 0,1-1 0,0 0 1,0-1-1,0 1 0,0 0 0,0 0 0,0-1 0,0 1 1,0-1-1,0 0 0,1 0 0,-1 1 0,0-1 1,0-1-1,0 1 0,0 0 0,0 0 0,0-1 1,0 1-1,2-2-4,0 1 9,-1-1 0,0 0 1,0 0-1,0 0 1,0 0-1,0 0 0,0-1 1,-1 1-1,1-1 0,-1 0 1,1 0-1,-1 0 0,0 0 1,0 0-1,0-2-9,6-11 73,-1-1-1,-1 0 1,-1 0-1,0-1 1,-1 1-1,-1-1 1,-1 0-1,0 0 1,-1 0-1,-1-1 1,-2-14-73,1 33-65,1-1 0,0 0 0,-1 0 0,1 0-1,-1 1 1,1-1 0,-1 0 0,1 0 0,-1 1 0,1-1 0,-1 1 0,0-1 0,1 0 0,-1 1 0,0-1 0,0 1 0,1 0 0,-1-1 0,0 1 0,0-1 0,0 1 0,1 0 0,-1 0-1,0 0 1,0-1 0,0 1 0,0 0 0,0 0 0,1 0 0,-1 0 0,0 0 0,-1 1 65,1-1-341,1 0 0,-1 0 0,0 0-1,1 0 1,-1 0 0,0 0 0,1 1 0,-1-1 0,0 0 0,1 1-1,-1-1 1,0 0 0,1 1 0,-1-1 0,1 1 0,-1-1-1,0 1 1,1-1 0,-1 1 0,1-1 0,0 1 0,-1-1 0,1 1-1,0 0 1,-1-1 0,1 1 341,-3 17-10362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59.08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 16936,'0'0'2049,"0"0"-897,0 0 529,0 0-1265,0 0-240,0 0-32,17 90 241,-6-49-33,0 1-144,-4-8 64,-2-4-272,-3-8 0,0-8-288,0-4-689,-2-10-1808,0 0-3746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5:59.42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 14343,'0'0'4770,"0"0"-4562,0 0 1152,0 0-495,0 0-865,0 0-80,51 46-272,-20-29-737,-4 3-1296,-3-2-464,-9-4-3010</inkml:trace>
  <inkml:trace contextRef="#ctx0" brushRef="#br0" timeOffset="1">217 116 12886,'0'0'4674,"0"0"-4370,0 0 1441,0 0-240,0 0-1393,0 0 480,113 16-464,-67-14 272,-3-2-256,-10 0-144,-7 0-64,-4-2-368,-4-12-1041,-2-2-1536,-8-2-1825,-5-2-7236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6:00.04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 1793,'0'0'11386,"0"0"-8654,0 0-1854,0 0 640,0 0-467,4 20-381,15 67-14,-15-73-376,1 0-1,0 0 1,0-1-1,2 1 1,-1-1-1,5 4-279,7 15 241,-13-20-448,9 15 163,-13-26-158,-1-1 0,1 1 0,0 0 0,-1-1 0,1 1 0,-1-1 0,1 1 0,0-1 0,0 0 0,-1 1 0,1-1 0,0 1 0,0-1 0,0 0-1,-1 0 1,1 0 0,0 1 0,0-1 0,0 0 202,0-1-127,0 1-1,0-1 0,-1 1 0,1-1 0,0 1 0,0-1 0,-1 0 0,1 1 0,0-1 0,-1 0 0,1 0 0,-1 1 0,1-1 0,-1 0 0,1 0 0,-1 0 0,0 0 0,1 0 0,-1 1 0,0-1 0,0 0 0,0 0 1,1 0-1,-1 0 128,6-32-724,-5 26 362,3-33-546,-3 29 830,0 0 1,0 0-1,1 1 1,0-1-1,1 1 0,0-1 1,1 1-1,0-1 78,-4 11 51,0 0-1,0 0 1,0 0 0,1 0-1,-1 0 1,0-1 0,0 1-1,0 0 1,0 0 0,0 0-1,0 0 1,0 0 0,0 0-1,0 0 1,0-1 0,0 1-1,1 0 1,-1 0-1,0 0 1,0 0 0,0 0-1,0 0 1,0 0 0,0 0-1,0 0 1,1 0 0,-1 0-1,0 0 1,0 0 0,0 0-1,0 0 1,0 0 0,0 0-1,1 0 1,-1 0-1,0 0 1,0 0 0,0 0-1,0 0 1,0 0 0,0 0-1,1 0 1,-1 0 0,0 0-1,0 0 1,0 0 0,0 0-1,0 0 1,0 1 0,0-1-1,0 0 1,1 0-1,-1 0 1,0 0 0,0 0-51,4 11 1251,14 67 3650,0 34-4901,-6-36 933,15 51-933,-19-109-137,-8-17 126,0-1-1,1 0 0,-1 1 0,0-1 0,0 0 0,0 1 0,1-1 0,-1 0 0,0 0 0,0 0 0,1 1 0,-1-1 0,0 0 0,1 0 0,-1 0 0,0 1 0,1-1 0,-1 0 1,0 0-1,1 0 0,-1 0 0,0 0 0,1 0 0,-1 0 0,0 0 0,1 0 0,-1 0 0,0 0 0,1 0 0,-1 0 0,0 0 0,1 0 0,-1 0 0,0 0 0,1-1 0,-1 1 1,0 0-1,1 0 0,-1 0 0,0 0 0,1-1 0,-1 1 0,0 0 0,0 0 0,1-1 0,-1 1 0,0 0 0,0-1 0,0 1 0,1 0 0,-1 0 0,0-1 0,0 1 0,0 0 1,0-1-1,0 1 0,0-1 0,0 1 12,15-30-439,-2-1 0,-2-1 0,0 1 0,-2-5 439,4-7-528,-1 4 213,-6 14 378,2 0 0,1 0-1,1 1 1,3-2-63,-13 25 427,2 2-357,-1 0-1,1 0 1,-1 0 0,1 0 0,-1 0-1,1 0 1,-1 1 0,1-1-1,-1 0 1,0 1 0,0-1 0,0 1-1,0-1 1,0 1 0,0 0 0,0-1-1,0 1 1,-1 0 0,1 1-70,5 8 273,22 42 470,-1 2 1,-4 1-1,13 44-743,-35-96 25,4 10 102,0 1 1,1-1-1,0-1 0,1 1 1,7 9-128,-11-20-343,0-1 1,-1 0-1,1 0 1,0-1 0,0 1-1,0 0 1,0-1-1,0 0 1,0 0-1,1 0 1,-1 0-1,0 0 1,0-1-1,1 1 1,-1-1-1,1 0 1,-1 0-1,0 0 1,1-1 0,0 1 342,4 0-1184,1 0-4928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6:07.52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49 20 12118,'0'0'1304,"0"0"-562,0 0 973,0 0 163,0 0-426,0 0-542,0-4-203,0-12 439,0 36-721,0 38 68,1-35-435,-1 7 201,-1 0 0,-4 26-259,3-46-412,0 1 1,-1-1-1,0 0 0,-1 0 1,0 0-1,-1 2 412,5-12-245,-1 1 0,1-1 0,0 1 0,0-1 0,-1 1 0,1-1 0,0 1 0,-1-1 0,1 1 0,0-1 0,-1 0 0,1 1 0,-1-1 0,1 1 0,-1-1 0,1 0 1,-1 1-1,1-1 0,-1 0 0,1 0 0,-1 0 0,1 1 0,-1-1 0,1 0 0,-1 0 0,0 0 0,1 0 0,-1 0 0,0 0 245,-5 0-5456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6:07.91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9 9780,'0'0'2724,"0"0"-1179,0 0 336,0 0 171,0 0-820,0 0-1218,0 0-1,0-1 1,0 1 0,0 0-1,0-1 1,0 1 0,0 0-1,0 0 1,0-1 0,0 1-1,0 0 1,0-1 0,0 1-1,0 0 1,0 0 0,1-1-1,-1 1 1,0 0 0,0-1-1,0 1 1,0 0 0,0 0-1,1-1 1,-1 1 0,0 0-1,0 0 1,0 0 0,1-1-1,-1 1 1,0 0 0,0 0-1,1 0 1,-1 0 0,0 0-1,0 0 1,1-1 0,-1 1-1,0 0 1,1 0 0,-1 0-1,0 0 1,1 0-1,-1 0 1,0 0 0,0 0-1,1 0 1,-1 0 0,0 0-1,1 0 1,-1 0-14,22 7-156,0-1-1,0-1 1,0-1 0,1 0-1,0-2 1,-1-1 0,1-1-1,9-2 157,0 2-1257,-31 0 1465,-1 0 289,0 0 156,-1 2-157,-5 25 113,-1 0-1,-1-1 0,-6 11-608,-15 46 686,10 0 526,1 22-1212,4-24-3867,-12 30 3867,26-109-3020,0-7-437,0-16-521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6:08.39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8 6627,'0'0'1683,"0"0"-1056,0 0 691,0 0-165,0 0-534,7-8 2702,3 83-417,8 35-807,-15-98-2005,1 1-1,0 0 1,0-1 0,1 0-1,1 0 1,0 0 0,2 1-92,-6-11-14,-1 1-1,1 0 1,0-1 0,0 1 0,0-1 0,0 0-1,0 1 1,1-1 0,-1 0 0,0 0-1,1-1 1,0 1 0,-1-1 0,1 1-1,0-1 1,0 0 0,0 0 0,0 0-1,0 0 1,0 0 0,0-1 0,0 1 0,0-1-1,0 0 1,1 0 0,-1 0 0,0-1 14,1 0-57,0 0 0,0-1 0,0 1 0,-1-1 0,1 0 0,0 0 0,-1-1 0,1 1 0,-1-1 0,0 1 0,0-1 0,0 0 0,0 0 0,-1-1 0,1 1 0,-1-1 0,0 1 0,0-1 0,1-1 57,2-7-9,-1 1 1,0-1-1,0 0 1,-1 0 0,-1-1-1,0 1 1,-1-1-1,0 1 1,-1 0-1,0-1 1,-1 1 0,0-1-1,-2 0 9,2 9 62,0 0 0,0 1 0,0-1 0,-1 1 0,1-1 0,-1 1 0,0 0 0,0 0 0,-1 0 0,1 0 0,0 0 0,-1 0 0,0 0 0,0 1 0,0-1 0,0 1 0,0 0 1,0 0-1,0 0 0,-1 1 0,1-1 0,-1 1 0,1 0 0,-4-1-62,-7-2 106,1 1 1,-1 1 0,0 0 0,-1 1-1,1 0 1,0 1-107,13 0-635,1 0-549,0 0-783,0 0-1010,0-2-1398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6:09.34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131 136 14006,'0'0'929,"0"0"-329,0 0 1004,0 0-209,0 0-832,-1 0-528,0 1 1,0-1-1,1 0 1,-1 0 0,0 0-1,0 0 1,1 1-1,-1-1 1,0 0-1,0 1 1,1-1 0,-1 1-1,0-1 1,1 1-1,-1-1 1,0 1-1,1-1 1,-1 1 0,1-1-1,-1 1 1,0 0-36,1 10 356,3 15 222,-2-25-585,-1-1 0,1 1 0,0 0 0,-1 0 0,1 0-1,0-1 1,0 1 0,0-1 0,0 1 0,0 0-1,0-1 1,0 1 0,0-1 0,0 0 0,0 1-1,0-1 1,0 0 0,0 0 0,0 0 0,0 1 0,0-1-1,0 0 1,0 0 0,0-1 0,1 1 7,5 0-144,-1 0 0,1 0 1,-1-1-1,0 0 0,1 0 0,-1-1 1,0 0-1,0 0 0,0 0 0,0-1 0,4-2 144,-6 2-192,-1 1 0,0-1 0,0 1-1,0-1 1,0 0 0,0 0 0,-1 0-1,1 0 1,-1-1 0,0 1 0,0-1-1,0 0 1,-1 1 0,1-1-1,-1 0 1,0 0 0,0 0 0,0 0-1,0-3 193,0 2-83,-1 0-1,1 0 0,-1 0 0,0 0 1,0-1-1,-1 1 0,0 0 1,0 0-1,0 0 0,0 0 0,-1 0 1,1 0-1,-1 1 84,0 1 77,1 1 0,-1 0 0,0 0 0,1 0 1,-1 0-1,0 0 0,0 0 0,0 0 0,0 1 0,0-1 1,-1 1-1,1-1 0,-1 1 0,1 0 0,0 0 0,-1 0 1,0 0-1,1 0 0,-1 1 0,0-1 0,1 1 0,-1 0 0,0 0 1,1 0-1,-2 0-77,-1-1 144,1 1-1,-1 0 1,1 0 0,-1 0 0,1 1 0,-1 0 0,1-1 0,-1 2-1,1-1 1,0 0 0,0 1 0,-1 0 0,1 0 0,0 0-1,0 0 1,1 1 0,-1-1 0,0 1 0,1 0 0,0 0-1,0 1 1,0-1 0,0 1 0,-2 3-144,-8 11 299,1 1 0,1 0-1,1 0 1,1 1 0,1 1 0,1 0 0,0 0-1,2 0 1,0 1 0,1-1 0,2 1 0,0 0-1,1 21-298,1-39 12,0 1-1,0 0 1,1 0-1,-1-1 1,1 1-1,0 0 0,0-1 1,0 1-1,2 2-11,-2-5-4,0 0 0,1-1 0,-1 1 1,0 0-1,1-1 0,0 1 0,-1-1 0,1 0 0,0 1 0,0-1 0,-1 0 0,1 0 0,0 0 0,0 0 0,0 0 0,0-1 0,0 1 0,1-1 0,-1 1 0,0-1 0,0 0 0,1 0 4,5 1-124,-1-1 0,0 0 0,1-1 0,-1 1 0,1-2-1,-1 1 1,0-1 0,0 0 0,0 0 0,0-1 0,0 0 0,0 0-1,-1-1 1,0 1 0,1-1 0,1-3 124,15-11-1889,-1-1 0,-1-2-1,12-13 1890,-2 1-2801,-21 23 2204,40-45-5025,-33 23 6005,-15 28 522,-1 0 1,0 0-1,0 0 0,0 0 1,0 0-1,-1 0 1,0-3-906,0 6 1899,0 1-213,0 0-517,2 2-1031,0 0 0,0-1 0,0 1 0,0 0 0,-1 0 0,1 0-1,-1 0 1,1 0 0,-1 0 0,0 1 0,0-1 0,0 0 0,0 2-138,3 3 328,7 12 18,-2 1 1,0 0-1,-1 0 0,0 5-346,-5-14-638,0 1 0,-1-1-1,0 0 1,-1 1 0,0 4 638,-1-14-3674,0-2-1176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6:09.66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0 15095,'0'0'1617,"0"0"-1585,0 0 1040,0 0-416,0 0-415,0 0-241,118 108-561,-85-86-623,0 0-929,-4-7-1489,-5-3-5042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6:10.19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160 14 4210,'0'0'6984,"0"0"-5458,0 0-792,0 0 920,0 0-258,-4-3-468,4 3-925,-1-1 87,-1 0 1,1 0 0,0 0 0,-1 0 0,1 0-1,-1 0 1,1 1 0,-1-1 0,1 0-1,-1 1 1,0 0 0,1-1 0,-1 1 0,1 0-1,-1-1 1,0 1 0,1 0 0,-1 0 0,0 1-1,1-1 1,-1 0 0,0 1 0,1-1 0,-1 0-1,0 1 1,1 0 0,-1-1 0,1 1 0,0 0-1,-1 0 1,1 0 0,-2 1-91,-6 6 177,-1 1 1,2 0-1,-1 1 0,1 0 1,1 0-1,0 1 0,0 0 1,1 0-1,0 1 0,1 0 1,1 0-1,-1 0 0,2 0 1,0 0-1,0 1 0,2 0 1,-1 8-178,2-20-33,1-1 1,-1 1 0,1-1-1,0 1 1,-1-1-1,1 1 1,0-1 0,-1 1-1,1-1 1,0 0 0,0 0-1,-1 1 1,1-1-1,0 0 1,0 0 0,0 0-1,-1 0 1,1 0 0,0 0-1,0 0 1,0 0-1,-1 0 1,1 0 0,0 0-1,0-1 33,24-2-279,-19-1 192,0 1-1,0-1 0,-1 0 1,1-1-1,-1 1 1,0-1-1,0 0 1,4-6 87,34-50-1022,-31 45 669,1 1 665,-5 29 366,-3 0-769,14 38 193,-2 1 0,-3 1 0,-2 0 0,-2 1 0,-3 0 1,-2 1-1,-2 44-102,-1-48 57,-1-19-12,-1 1 1,-2 11-46,1-36 34,0-1 1,-1 1-1,0-1 1,0 1 0,-1-1-1,0 0 1,0 0-1,-1 0 1,0 0-1,0 0 1,-2 0-35,5-6 13,-1 0 0,1 1 0,-1-1 0,0 0 0,0-1 0,0 1 0,0 0 0,0-1 0,0 1 1,0-1-1,-1 1 0,1-1 0,0 0 0,-1 0 0,1 0 0,-1 0 0,1-1 0,-1 1 0,0-1 0,1 1 0,-1-1 0,0 0 0,1 0 0,-1 0 0,0-1 1,1 1-1,-1 0 0,1-1 0,-3 0-13,1-1 10,-1 0 1,1 0-1,0-1 1,0 1-1,0-1 1,0 0-1,0 0 1,1 0-1,-1 0 1,1-1-1,0 1 1,0-1-1,0 0 1,1 0-1,-3-3-10,-5-14-6,1 0 0,1 0 0,1-1 1,1 0-1,0 0 0,2-1 0,0-3 6,-1-26-161,3 0 0,2-29 161,0 72-88,1 0-1,0 0 0,0 1 0,1-1 1,0 0-1,1 1 0,0-1 1,0 1-1,1 0 0,0 0 0,4-5 89,-5 8-317,0 0-1,1 1 1,0 0-1,0 0 1,0 0 0,0 0-1,1 1 1,2-3 317,-3 4-619,1 0 1,-1-1 0,1 1 0,-1 1 0,1-1-1,0 1 1,0 0 0,0 0 0,-1 0 0,4 0 618,22 1-6294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42.7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 0 6371,'0'0'9028,"0"0"-8035,0 0 959,0 0-687,0 0-705,-2 104 145,16-48-497,-6 7-176,-3 13 128,-5 14-320,-2 9-112,-21 3-865,-1-12-3073,4-25-2097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6:10.74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142 105 12838,'0'0'955,"0"0"456,0 0 534,0 0-702,-3-12-1464,14-4-231,-8 13 72,0 0 1,-1-1-1,0 1 0,0 0 1,0-1-1,0 1 0,0-1 1,-1 0-1,1 0 1,-1 1-1,0-1 0,0 0 1,-1 0-1,1 0 0,-1-3 380,-1 6 108,1 0 0,-1-1 0,0 1 0,0 0 0,0 0 0,0 1 0,1-1 0,-1 0 0,-1 0 0,1 0 0,0 1-1,0-1 1,0 0 0,0 1 0,0-1 0,-1 1 0,1-1 0,0 1 0,0 0 0,-1 0 0,1-1 0,0 1 0,-1 0 0,1 0 0,0 0 0,-1 0 0,0 1-108,-3-2 326,0 1 0,0 0 1,0 0-1,0 1 1,0 0-1,0-1 1,-4 2-327,4 2 229,-1-1 1,0 1-1,1 0 1,0 1 0,0-1-1,0 1 1,1 0-1,0 0 1,-1 0-1,2 1 1,-1-1-1,1 1 1,-2 4-230,0 0 314,0 0 1,0 1 0,1-1-1,1 1 1,0 0 0,0 0-1,0 9-314,2-12 45,0 1 0,1-1-1,0 0 1,0 0 0,0 1-1,1-1 1,1 0 0,-1 0-1,1 0 1,1 0 0,-1 0 0,2-1-1,-1 1 1,1-1 0,0 1-1,0-1 1,1 0 0,0-1-1,0 1 1,5 3-45,3 6 16,-7-9-19,0 0 1,1 0-1,-1 0 0,1-1 1,1 0-1,-1 0 0,1-1 1,0 0-1,8 4 3,-14-8-90,0-1 1,-1 1-1,1-1 0,0 0 1,0 0-1,0 0 0,-1 0 1,1 0-1,0 0 0,0 0 1,0-1-1,-1 1 0,1 0 1,0-1-1,0 0 0,-1 1 1,1-1-1,-1 0 0,1 0 1,0 0-1,-1 0 0,0 0 1,1 0-1,-1 0 1,1-2 89,3-3-467,0 0 0,-1 0 0,1 0 1,-2-1-1,3-5 467,2-3-1076,17-29-3907,-1 0-3661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6:11.33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1 232 10037,'0'0'125,"0"0"227,0-20 763,1-64-522,-1 76-369,1 0 1,0 1 0,1-1-1,-1 0 1,2 1-1,-1-1 1,1 1 0,0 0-1,0 0 1,1 0 0,0 0-1,0 0 1,1 1-1,-1 0 1,5-4-225,-8 9 72,0 0-1,0 1 1,-1-1 0,1 0-1,0 0 1,0 1 0,0-1-1,0 1 1,0-1 0,0 1 0,1-1-1,-1 1 1,0 0 0,0-1-1,0 1 1,0 0 0,0 0-1,1 0 1,-1 0 0,0 0-1,0 0 1,0 0 0,0 0-1,0 1 1,1-1 0,-1 0-1,0 1 1,0-1 0,0 1-1,0-1 1,0 1 0,0-1-1,0 1 1,0 0 0,0 0-1,0-1 1,-1 1 0,1 0-1,0 0 1,0 0 0,-1 0-1,1 0 1,0 0-72,5 6 35,-1 1-1,1-1 1,-1 1-1,2 6-34,-7-14 11,7 16 253,-1 1 0,-1-1 0,-1 1 0,0 0 1,-1 1-1,0-1 0,-2 0 0,0 1 0,-1 3-264,0-40-487,1 0 0,1 0 0,1 1 0,1-1 0,2-7 487,-4 18-93,1 1-1,-1 0 0,1 0 1,0 0-1,1 0 1,0 0-1,0 0 0,0 1 1,1 0-1,0 0 0,0 0 1,0 1-1,1 0 0,6-5 94,-12 10 41,0-1 0,1 1 1,-1 0-1,1-1 0,-1 1 0,1 0 0,-1 0 0,1 0 0,-1-1 0,1 1 0,-1 0 0,1 0 0,-1 0 0,1 0 0,-1 0 0,1 0 0,-1 0 1,1 0-1,0 0 0,-1 0 0,1 0 0,-1 0 0,1 0 0,-1 1 0,1-1 0,-1 0 0,1 0 0,-1 0 0,1 1 0,-1-1 0,0 0 0,1 1 1,-1-1-1,1 0 0,-1 1-41,9 17 787,-7-13-608,29 61 1216,-12-25-1518,-1 0-1,-2 2 1,9 37 123,-24-71-4169,-1-8 1598,0 0-5568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6:12.04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7 3 13302,'0'0'1844,"0"0"-825,0 0 936,0 0-151,0 0-1204,0 0-595,0 0 0,0 0 0,0 0 0,0 0 0,0-1 1,0 1-1,-1 0 0,1 0 0,0 0 0,0 0 0,0 0 0,0 0 0,0 0 0,0 0 0,0 0 0,0-1 0,0 1 1,-1 0-1,1 0 0,0 0 0,0 0 0,0 0 0,0 0 0,0 0 0,0 0 0,0 0 0,-1 0 0,1 0 0,0 0 1,0 0-1,0 0 0,0 0 0,0 0 0,0 0 0,-1 0 0,1 0 0,0 0 0,0 0 0,0 0 0,0 0 0,0 0 1,0 0-1,0 0 0,-1 0 0,1 1 0,0-1 0,0 0 0,0 0 0,0 0 0,0 0 0,0 0 0,0 0 0,0 0 0,0 0 1,0 0-1,0 1 0,0-1 0,-1 0 0,1 0 0,0 0 0,0 0 0,0 0 0,0 0-5,0 5 80,0 0 1,0 0-1,0 0 0,1 0 0,0 0 1,0 0-1,0 0 0,0 0 0,1 0 0,0-1 1,0 1-1,0-1 0,1 1-80,4 13 192,53 187 1132,-60-204-1332,0 0 1,0-1-1,1 1 1,-1 0 0,0 0-1,0-1 1,1 1-1,-1 0 1,0-1-1,1 1 1,-1-1-1,1 1 1,-1 0 0,1-1-1,-1 1 1,1-1-1,-1 1 1,1-1-1,0 0 1,-1 1 0,1-1-1,0 1 1,-1-1-1,1 0 8,0 0-5,0 0-1,0 0 1,-1 0 0,1-1-1,0 1 1,-1 0-1,1-1 1,-1 1 0,1-1-1,0 1 1,-1 0-1,1-1 1,-1 1 0,1-1-1,-1 0 1,1 1-1,-1-1 1,0 1 0,1-1-1,-1 0 6,19-41-59,-16 34 69,8-19-31,79-179-1322,-90 205 1463,7-8-4818,-5 22-619,0 11 456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6:12.46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12 215 11605,'0'0'1545,"0"0"-328,0 0 90,0 0-549,0 0-193,15 2-2,61 5 269,29-3-832,-102-4-79,-1 0-1,1 0 1,-1 0-1,1-1 1,-1 1-1,1-1 1,-1 1-1,1-1 1,-1 0-1,0 0 1,1 0-1,-1-1 1,0 1-1,0 0 1,0-1-1,0 0 0,0 1 1,0-1-1,0 0 1,0-1 79,1-1-181,-1 0-1,0 1 1,0-1-1,0 0 1,0-1-1,-1 1 1,1 0 0,-1 0-1,0-1 1,0 1-1,-1-4 182,1 2-131,0-1-1,-1 1 1,0-1-1,-1 1 1,0-1-1,0 1 1,0-1-1,0 1 1,-1 0-1,0-1 1,-1 1-1,1 0 0,-1 0 1,0 1-1,-1-1 1,-1-1 131,1 2 98,-1 1 0,0-1-1,0 1 1,0 0 0,-1 1 0,0-1 0,1 1 0,-1 0-1,0 1 1,-6-3-98,9 4 150,0 1 1,0-1-1,1 0 0,-1 1 0,0 0 0,0-1 0,0 1 1,0 0-1,0 1 0,0-1 0,0 0 0,0 1 1,0 0-1,0 0 0,0 0 0,1 0 0,-1 0 0,0 0 1,1 1-1,-1-1 0,1 1 0,-1 0 0,1-1 0,0 1 1,-1 1-151,-8 9 472,1 1 0,0 1 0,1-1 0,0 2 0,1-1 0,1 1 0,1 0 0,0 1 0,0-1 0,0 9-472,-1 7 496,1 0 1,1 1 0,2 0 0,2 31-497,0-54 20,2 1 1,0-1 0,0 0-1,0 1 1,1-1-1,1 0 1,-1 0 0,1 0-1,1-1 1,4 9-21,-6-14-137,0 0 1,0 0-1,0 0 0,1 0 1,0 0-1,-1-1 0,1 1 1,0-1-1,0 0 1,0 1-1,1-1 0,1 0 137,-2 0-422,1-1 0,0 0 0,0 0 0,0 0 0,0 0 0,0-1 0,-1 1 0,1-1 0,0 0-1,0 0 1,0-1 0,0 1 0,3-2 422,24-8-4863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6:12.81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152 2 2481,'0'0'7091,"0"0"-5028,0 0-641,0 0 128,0 0-566,-9 0-205,2-1-482,5 1-208,0 0 1,0-1-1,0 1 1,0 0-1,0 0 1,0 0-1,-1 0 1,1 1-1,0-1 1,0 1-1,0-1 1,0 1-1,0-1 1,0 1 0,0 0-1,1 0 1,-1 0-1,0 0 1,0 1-1,1-1 1,-1 0-1,0 1 1,1-1-1,-1 1 1,1 0-90,-11 15 802,2 0 0,0 1 0,1 0 0,1 0 0,-3 10-802,4-6 212,1 0-1,2 0 1,0 0-1,1 1 0,2 0 1,0-1-1,2 14-211,-1-33-16,0-1-1,0 1 1,0-1 0,1 0-1,-1 1 1,1-1-1,0 0 1,-1 1 0,1-1-1,0 0 1,1 0-1,-1 0 1,0 0 0,0 0-1,1 0 1,0 0-1,-1 0 1,1 0 0,0-1-1,0 1 1,0-1-1,0 1 1,0-1 0,0 0-1,0 0 1,0 0-1,0 0 1,2 1 16,0-2-171,-1 1 0,1 0 0,-1-1 1,1 0-1,0 1 0,-1-2 0,1 1 0,-1 0 0,1-1 0,-1 1 0,1-1 1,-1 0-1,1 0 0,-1 0 0,0-1 0,0 1 0,0-1 0,1 0 0,1-2 171,28-29-4255,0-9-1838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6:13.14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1 108 11797,'0'0'5107,"0"0"-4819,0 0 1297,0 0 271,0 0-1071,0 0-481,115 2 96,-78-4-256,3-8-144,-4-4-144,-1-4-320,-8-2-1569,-7-4-1249,-12 2-1088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6:13.45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27 1 16552,'0'0'1568,"0"0"14,-4 17 310,-1 0-1526,0-2-182,1 1-1,1 0 1,1 0-1,0 1 1,1-1-1,0 1-183,2 29 73,2-1-1,2 0 1,2 0-1,2 0 1,2-1-1,2 0-72,-1-20-2882,-11-23 2422,0 0 0,0 0 0,0-1-1,0 1 1,1 0 0,-1-1 0,0 1 0,0 0 0,1-1-1,-1 1 1,0-1 0,1 0 0,-1 0 0,0 1-1,1-1 1,-1 0 0,0 0 0,1 0 460,13 0-5800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6:13.79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61 122 7027,'0'0'2241,"0"0"-440,0 0 53,0 0-418,0 0-353,0 0-1043,0 0 1,0 0 0,-1 0-1,1 0 1,0 0 0,0-1-1,0 1 1,0 0-1,-1 0 1,1 0 0,0 0-1,0 0 1,0 0 0,0 0-1,-1 0 1,1 0 0,0 0-1,0 0 1,0 0-1,0 0 1,-1 0 0,1 0-1,0 0 1,0 0 0,0 0-1,0 0 1,-1 1 0,1-1-1,0 0 1,0 0-1,0 0 1,0 0 0,0 0-1,-1 0 1,1 0 0,0 1-1,0-1 1,0 0 0,0 0-1,0 0 1,0 0 0,0 0-1,0 1 1,-1-1-1,1 0 1,0 0 0,0 0-1,0 0 1,0 1 0,0-1-1,0 0 1,0 0 0,0 0-1,0 0 1,0 1-1,0-1-40,-4 11 466,0-1 0,0 2 0,1-1 0,1 0 0,-1 1 0,2-1 0,0 1 0,0-1 0,1 1 0,1 0-1,0 0-465,-1-11-20,0-1-1,1 1 1,0-1-1,-1 1 1,1 0-1,-1-1 1,1 1-1,0-1 1,-1 1-1,1-1 0,0 0 1,-1 1-1,1-1 1,0 0-1,0 1 1,-1-1-1,1 0 1,0 0-1,0 0 0,0 0 1,0 0-1,-1 0 1,1 0-1,0 0 1,0 0-1,0 0 1,-1 0-1,1 0 1,0 0-1,0-1 21,27-6-1035,-24 4 800,-1 0-1,1 0 1,-1 0 0,0-1-1,0 1 1,0-1-1,-1 1 1,1-1 0,-1 0-1,0 0 1,0 0 0,0-1-1,0 1 1,-1 0-1,0-1 1,0 1 0,0 0-1,0-1 1,0-2 235,-1 3 2,0 0 0,0 0 1,0 1-1,0-1 0,-1 0 0,1 0 1,-1 0-1,0 0 0,0 1 0,0-1 1,-1 0-1,1 1 0,-1-1 0,0 1 0,0 0 1,0 0-1,-1-1 0,1 1 0,-1 1 1,1-1-1,-1 0 0,0 1 0,0-1-2,-10-6 586,0 1 0,0 1 0,0 0 0,-1 1 0,-8-3-586,21 8-40,1 1 0,0-1 0,-1 0 1,1 1-1,0-1 0,-1 0 0,1 1 1,0-1-1,0 0 0,0 1 1,0-1-1,0 0 0,0 0 0,0 1 1,0-1-1,0 0 0,0 1 0,0-1 1,0 0-1,0 1 0,0-1 0,1 0 1,-1 1-1,0-1 0,1 0 0,-1 1 1,0-1-1,1 0 0,0 1 40,7-5-993,0 1 0,0 0 0,1 0 0,-1 1 0,1 0 0,2 1 993,-3-1-1635,19-3-5701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6:14.11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5 14295,'0'0'883,"0"0"723,0 0 456,0 0-886,4 18-599,1 2-466,7 30 912,2 32-1023,-11 2 653,-3-83-674,2-12-22,4-8 43,0 0-1,1 0 1,1 1-1,1 0 1,0 0 0,2 1-1,0 1 1,0 0-1,2 0 1,0 1-1,1 0 1,7-5 0,-19 18-164,1 0-1,0 0 1,0 0 0,-1 0-1,1 0 1,1 0 0,-1 1 0,0 0-1,0-1 1,3 1 164,21-2-9568,-18 3 831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6:14.44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191 0 13158,'0'0'726,"0"0"888,0 0 165,0 0-816,0 0-416,-5 11 550,-4 15-77,-2-2 1,-12 20-1021,21-41 61,0-1 1,1 1 0,0 0-1,0-1 1,0 1-1,0 0 1,0 0 0,0 0-1,1 0 1,-1 2-62,1-4 14,0 0-1,0 1 1,0-1 0,1 0-1,-1 0 1,0 0 0,1 1-1,-1-1 1,1 0 0,-1 0-1,1 0 1,-1 0 0,1 0-1,0 0 1,-1 0 0,1 0-1,0 0 1,0 0-14,4 2-20,0 0 0,0 0-1,0 0 1,0-1 0,1 0 0,-1 0-1,1 0 1,-1 0 0,1-1 20,44 17-312,-48-17 313,0 0 1,-1 0 0,1 0-1,0 0 1,-1 1 0,1-1-1,-1 0 1,1 1 0,-1 0-1,0-1 1,1 1 0,-1 0-1,0-1 1,0 1 0,0 0-1,-1 0 1,1 0 0,0 0-1,-1 0 1,1 0 0,-1 1-2,1 6 90,-1 0 1,0 0-1,-1 0 1,0-1-1,0 1 1,-1 0-1,0 0 1,-1-1-1,0 1 1,0-1 0,-1 0-1,0 0 1,0 0-1,-1-1 1,0 1-1,0-1 1,-1 0-1,0-1 1,-1 2-91,-5 4-378,0 0 1,-1-1 0,0-1-1,-9 5 378,6-4-2365,-1-1-1,-1-1 1,-11 4 2365,-27 7-11328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3:45.9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7780,'0'0'1704,"0"0"-815,0 0 479,0 0 124,0 0-625,5 14 1291,50 484 1033,-51-442-3212,-2-14-1690,7 34 1711,-7-71-1382,-1-7-5781,-1-6 2809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43.1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12 12070,'0'0'3457,"0"0"-1584,0 0 384,0 0-992,0 0-1137,0 0 0,0-12 0,2 30-128,5 12 288,4 10-96,-3 5-144,-3 1-32,-3 0-32,0-6-688,-2-12-369,3-8-1488,-1-12-1121,7-8-1936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5:06:15.44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89 1 4930,'0'0'779,"0"0"473,0 0-23,0 0-324,0 0-113,7 0 4437,19 4-4034,-24-2-1166,-1 0-1,1 0 1,-1 1-1,0-1 1,0 0-1,0 0 1,0 1-1,0-1 1,0 1-1,-1-1 1,1 1-1,-1-1 0,0 1 1,1 0-1,-1-1 1,-1 1-1,1-1 1,0 1-1,0-1 1,-1 1-29,0 1 157,-1 0 1,1 0-1,-1 0 0,0 0 1,0-1-1,-1 1 1,1 0-1,-1-1 1,0 0-1,0 0 1,-2 2-158,-3 3-131,-1-1 1,-1 0 0,1 0-1,-3 0 131,-36 18-6190,39-21 660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43.4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2 184 11253,'0'0'3410,"0"0"-950,0 0-217,0 0-1053,0 0-632,0 20-78,0-1-337,-1 12 9,1 0 0,2 0-1,1 0 1,1 2-152,0-17-28,-3-8-45,0 0 0,1 0-1,0-1 1,1 0 0,0 1 0,0-1-1,0 0 1,2 3 73,-4-10-111,-1 1 1,1-1-1,-1 0 1,0 1-1,1-1 0,-1 0 1,1 1-1,-1-1 0,1 0 1,-1 1-1,1-1 1,0 0-1,-1 0 0,1 0 1,-1 1-1,1-1 1,-1 0-1,1 0 0,0 0 1,-1 0-1,1 0 0,-1 0 1,1 0-1,0 0 1,-1-1-1,1 1 0,-1 0 1,1 0-1,-1 0 1,1-1-1,0 1 0,-1 0 1,1 0-1,-1-1 1,1 1-1,-1-1 0,0 1 1,1 0-1,-1-1 0,1 1 1,-1-1-1,0 1 1,1-1-1,-1 1 0,0-1 1,1 1-1,-1-1 111,15-24-1703,-14 24 1612,5 14 812,1-1-1,0-1 0,0 1 1,2-1-1,-1 0 0,1-1 1,10 9-721,-15-17-53,1 1 0,0-1 0,0 0 0,-1 0 0,1-1 0,0 1 0,1-1 0,-1 0 0,0-1 0,0 1 0,0-1 0,1 0 0,-1 0 0,0-1 0,0 1 0,0-1 0,0 0 0,1-1 0,1 0 53,1-1-119,-1 0 1,1-1-1,-1 1 0,0-2 0,0 1 1,0-1-1,-1 0 0,0 0 0,0-1 0,0 1 1,4-6 118,-2-1-13,0 1 0,-1-1 1,0 0-1,-1-1 0,0 1 1,-1-1-1,0-1 1,-1 1-1,-1 0 0,0-1 1,0-5 12,1-26 906,-2 0 1,-2-39-907,-1 26 761,-3 8-289,4 46-515,0 1 1,-1 0 0,0-1-1,0 1 1,0 0-1,0 0 1,-1 0 0,1 0-1,-1 0 1,0 0-1,1 0 1,-1 1-1,-2-2 43,4 4-392,-1-1-1,0 1 1,0 0-1,1 0 1,-1 0-1,0-1 0,0 1 1,0 0-1,1 0 1,-1 0-1,0 1 1,0-1-1,0 0 1,0 0-1,1 0 0,-1 0 1,0 1-1,0-1 1,1 0-1,-1 1 1,0 0 392,-10 12-6905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45.7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88 5346,'0'0'4282,"0"0"-2627,0 0-129,0 0-94,0 0-162,0 0-336,-6-6-118,-17-17-15,17 18-126,6 5-161,0 0-129,11 0 364,79-1 424,23-6-1173,-77 3-1588,0-2 0,24-7 1588,-33 3-3431,-8-3-1259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46.1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12934,'0'0'2241,"0"0"-912,0 0 1008,0 0-1361,0 0-784,0 0-112,2 45 144,12-5 192,-1 10-143,-4 6-113,-3 2-48,3 3-224,-2 1 96,4-2-609,0-4-1408,2-12-1840,3-15-4003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46.7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271 434 11253,'0'0'432,"0"0"692,0 0 20,0 0-496,0 0-368,-11-1 62,-35-6-25,43 7-235,0 0 0,0 1 0,0-1 0,0 1 0,0 0 0,1 0 0,-1 0-1,0 0 1,0 0 0,1 1 0,-1-1 0,0 1 0,1 0 0,0 0-1,-1 0 1,1 0 0,0 0 0,0 0 0,0 1 0,0-1 0,0 0 0,1 1-1,-2 1-81,-5 7 406,0-1-262,1 0-1,0 1 0,1 0 0,0 0 0,1 0 1,0 0-1,0 1 0,1 0 0,1 0 0,0 0 0,1 0 1,0 1-1,1-1 0,0 1 0,1-1 0,0 1 1,1-1-1,1 1-143,-2-10-46,1-1 0,0 0 1,-1 0-1,1 0 0,0 0 1,0 0-1,0-1 1,1 1-1,-1 0 0,0 0 1,1-1-1,-1 1 0,1-1 1,-1 1-1,1-1 0,0 0 1,0 1-1,-1-1 0,1 0 1,0 0-1,0 0 1,0-1-1,0 1 0,0 0 1,1-1-1,-1 1 0,0-1 1,0 0-1,0 0 0,0 0 1,1 0-1,-1 0 0,0 0 1,0 0-1,0-1 1,0 1-1,0-1 0,0 1 1,0-1-1,0 0 0,0 0 1,0 0-1,0 0 0,0 0 1,0-1-1,0 0 46,4-4-252,0 0 0,0 0 0,0-1 0,-1 1-1,0-2 1,0 1 0,-1 0 0,0-1 0,-1 0 0,1 0 0,-1 0 0,-1 0-1,0 0 1,0-1 0,1-6 252,1-20-820,-1-1 0,-1 0 0,-2-5 820,0 35-33,0-7 26,-1 0-1,-1-1 1,0 1 0,-1 0-1,0-1 1,-1 2-1,0-1 1,-1 0 0,-1 1-1,0 0 1,0 0-1,-2 1 1,-1-3 7,-2 0 568,0 0 0,-2 0 0,1 1 0,-2 0 0,0 2 0,0-1 0,-1 2 0,0 0 0,-10-4-568,21 12 334,0 0 1,0 0 0,1-1-1,-1 0 1,0 1 0,1-1-1,-3-3-334,6 5 26,-1 1-1,1-1 0,-1 0 1,1 0-1,0 0 0,-1 1 0,1-1 1,0 0-1,0 0 0,-1 0 1,1 0-1,0 0 0,0 0 1,0 0-1,0 0 0,0 1 1,0-1-1,0 0 0,0 0 0,1 0 1,-1 0-1,0 0 0,0 0 1,1 1-1,-1-1 0,1 0 1,-1 0-1,1 0 0,-1 1 1,1-1-1,-1 0 0,1 1 1,0-1-1,-1 0 0,1 1 0,0-1 1,-1 1-1,1-1 0,0 1 1,0-1-1,0 1-25,14-11-16,2 1 0,-1 0-1,1 1 1,0 1 0,1 1-1,0 1 1,0 0 0,1 1 0,-1 1-1,7 0 17,-4 1-929,0 1 0,1 1 0,-1 0 0,1 2 0,14 3 929,-29-3-793,0 0 0,0 1-1,1 0 1,-1 1-1,4 1 794,28 20-6323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47.1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46 5282,'0'0'5430,"0"0"-3662,0 0 73,0 0-347,0 0-536,-1-8 72,0-22 37,0 22-187,1 8-445,0 3-51,2 27 196,1 0 0,2 0-1,5 18-579,4 24-1643,-8-2-6851,-6-66 1525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47.6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74 8516,'0'0'6163,"0"0"-4096,0 0-423,0 0-398,0 0-467,-2 16-318,1-10-419,-1 10 34,0 1 1,1-1 0,1 1 0,1-1 0,0 1-1,1-1 1,2 6-77,5 23 102,-8-34-136,1 0 0,1 0-1,0 1 1,0-2-1,1 1 1,2 2 34,-6-13-118,1 1 0,-1-1 0,1 0 0,0 1 0,-1-1 0,1 0 0,-1 1 0,1-1 0,0 0 0,-1 0 0,1 1 0,0-1 0,0 0 0,-1 0 0,1 0 0,0 0 0,-1 0 0,1 0 0,0 0 0,0 0 0,-1 0 0,1 0 0,0 0 0,-1-1 0,1 1 0,0 0 0,-1 0 0,1-1 0,0 1 0,-1-1 0,1 1 0,-1 0 0,1-1 0,-1 1 0,1-1 0,-1 1 0,1-1 0,-1 1 0,1-2 118,20-18-2153,-10 7 1323,-1 3 655,-2-1 0,1 0 0,4-9 175,-13 20 1219,0 0 40,0 23 1521,1-18-2707,-1 0 0,1-1 1,0 1-1,0 0 0,0 0 0,1-1 0,-1 1 0,1-1 0,0 1 0,1-1 1,-1 0-1,1 0 0,0 0 0,0 0 0,0 0 0,0-1 0,1 1 1,-1-1-1,1 0 0,2 1-73,-1 0-43,0-1 0,1 0 0,-1-1 0,1 1 0,0-1-1,0 0 1,0-1 0,0 1 0,0-1 0,0 0 0,0-1 0,0 0 0,1 0 0,-1 0 0,0 0 0,1-1 43,-3 0-25,0 0-1,-1-1 1,1 1 0,-1-1-1,1 0 1,-1 1 0,0-1-1,0-1 1,1 1 0,-1 0-1,-1-1 1,1 0 0,0 0-1,-1 1 1,1-1 0,-1-1-1,0 1 1,0 0 0,0-1-1,-1 1 1,1-1 0,0-1 25,2-6 20,0 0 1,-1 0-1,0 0 0,-1-1 1,0 1-1,0-12-20,-1-3 70,1-4 165,-1 0 1,-1 0-1,-5-29-235,4 55-34,0 0 1,0 0-1,-1 0 0,0 0 0,1 0 0,-1 1 0,0-1 1,-1 1-1,1-1 0,-1 1 0,1 0 0,-3-2 34,2 2-594,0 0 0,-1 0 0,1 0 0,-1 0 0,0 1 0,0 0 0,0 0 594,-16-5-5205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47.9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77 15031,'0'0'1296,"0"0"1042,0 0-930,0 0-1152,0 0-32,159-50-160,-101 44-128,-1 2-128,-6 0-976,-9 0-1329,-13 2-689,-16-4-1488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48.2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1 12246,'0'0'4786,"0"0"-3778,0 0 481,0 0-128,-3 129-881,23-73-256,-2 2-224,-3 4-32,-8 1-304,-7 7-1425,0-4-2545,-13-6-5555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48.7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175 434 12294,'0'0'389,"0"0"436,0 0 543,0 0-503,0 0-351,-14-1-17,-48-3 407,60 4-841,0 1 0,-1-1-1,1 1 1,0-1 0,0 1 0,0 0-1,0 0 1,0 0 0,0 0 0,0 0-1,0 0 1,0 1 0,0-1-1,1 1 1,-1-1 0,1 1 0,-1 0-1,1-1 1,-1 1 0,1 0 0,0 0-1,0 0 1,-1 2-63,-2 3 243,-3 3-45,0 1 1,1 0-1,1 0 0,0 1 0,0 0 1,1 0-1,1 0 0,0 0 0,1 0 1,0 1-1,0-1 0,2 1 0,0 7-198,0-18-17,0-1-1,0 1 0,1 0 0,-1-1 0,1 1 0,0-1 0,-1 1 1,1 0-1,0-1 0,0 0 0,0 1 0,0-1 0,0 1 1,0-1-1,0 0 0,0 0 0,1 0 0,-1 0 0,0 0 0,1 0 1,-1 0-1,1 0 0,-1 0 0,1-1 0,0 1 0,-1 0 0,1-1 1,-1 0-1,1 1 0,0-1 0,0 0 0,-1 0 0,1 0 18,4 1-103,-1 0 0,1-1 0,0 0 0,0 0-1,0-1 1,-1 0 0,1 1 0,0-2-1,5-1 104,-5 0-188,1-1 0,-1 1 0,0-1 0,0-1 0,-1 1 0,1-1 0,-1 0 0,0 0 0,0-1 0,-1 1 0,0-1 0,0 0 0,0 0 0,0-1 0,-1 1 0,0-1 0,-1 0-1,1-1 190,4-11-486,-2-1 1,0 1-1,-1-1 1,-1 0 0,-1 0-1,0-1 485,-1-7-159,0-1 0,-2 1 0,-1 0 0,-2-1 0,0 1 0,-3-5 159,4 22 204,-1 0 1,0 1 0,-1-1-1,0 1 1,0 0 0,-1 0-1,-5-6-204,5 9 540,0 0 0,0 1 0,-1 0 0,1 0 0,-1 0 0,-1 1 0,1-1 0,-1 2 0,0-1 0,-4 0-540,12 4 18,0 1 1,0 0-1,-1 0 0,1 0 1,0 0-1,0 0 0,0 0 1,0-1-1,0 1 1,0 0-1,0 0 0,0 0 1,0 0-1,0-1 0,0 1 1,0 0-1,0 0 1,0 0-1,0 0 0,0 0 1,0-1-1,0 1 0,0 0 1,0 0-1,0 0 1,0 0-1,0 0 0,0-1 1,0 1-1,1 0 0,-1 0 1,0 0-1,0 0 1,0 0-1,0 0 0,0 0 1,0-1-1,0 1 0,1 0 1,-1 0-1,0 0 1,0 0-1,0 0 0,0 0 1,0 0-1,1 0 1,-1 0-1,0 0 0,0 0 1,0 0-1,0 0 0,0 0 1,1 0-1,-1 0 1,0 0-1,0 0 0,0 0 1,0 0-1,0 0 0,1 0 1,-1 0-1,0 0 1,0 0-1,0 0 0,0 0-18,15-3-79,64-12-169,165-25 972,-162 32-4190,0 5-3959,-69 3-414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3:46.2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 3217,'0'0'8564,"0"0"-8227,0 0 95,0 0 656,0 0-351,0 0-609,15-2 16,-2 22 624,3 4 16,-1 2-111,-1 0-385,-3-2-112,-5-2-176,1-6-240,0-5-1009,-1-3-736,3-8-1232,2 0-2546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49.1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0 11045,'0'0'2873,"0"0"-949,0 0 549,0 0-1136,0 0-801,-1 3-349,-3 20 126,2 1 1,0 0-1,2 0 0,1-1 1,3 21-314,-4-36 20,2 4-128,-1 0 1,2 0-1,0 0 0,0 0 1,1-1-1,0 1 0,1-1 1,1 0-1,0 0 0,0-1 1,1 0-1,0 0 0,1 0 1,1 1 107,10 4-2685,-5-10-2450,-2-4-3818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49.5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0 148 7940,'0'0'7550,"0"0"-5392,0 0-901,0 0-190,0 0-358,0 23-212,1 29-73,3 1 0,7 34-424,-7-49 203,-4-29-230,1 1 0,0-1 0,1 1 0,0-1 0,1 0 0,-1 0-1,4 7 28,-5-16-79,-1 0-1,0 1 1,1-1-1,-1 0 0,0 1 1,1-1-1,-1 0 0,1 1 1,-1-1-1,0 0 1,1 0-1,-1 1 0,1-1 1,-1 0-1,1 0 1,-1 0-1,1 0 0,-1 0 1,1 0-1,-1 0 0,1 0 1,-1 0-1,1 0 1,-1 0-1,1 0 0,-1 0 1,1 0-1,-1 0 0,0 0 1,1-1-1,-1 1 1,1 0-1,-1 0 0,1-1 1,-1 1-1,1 0 80,14-12-2227,-5 0 1208,-1 0 0,-1 0 0,0 0 0,-1-1 0,6-14 1019,-10 20 297,-1 0 0,1 0 0,-1-1-1,0 1 1,-1-1 0,0 0 0,1-6-297,-2 14 1521,0 8 896,1 138 101,-1-142-2525,1 0-1,-1 0 1,1 0-1,1 0 1,-1 1-1,0-2 0,1 1 1,0 0-1,0 0 1,0 0-1,1-1 1,-1 1-1,1-1 0,-1 0 1,1 0-1,0 0 1,1 0-1,-1 0 1,0-1-1,1 1 1,-1-1-1,1 0 0,0 0 1,0-1-1,0 1 1,0-1-1,0 1 1,0-1-1,0 0 0,0-1 1,1 1-1,-1-1 8,3 1-55,0-1 0,0 1-1,0-2 1,0 1 0,-1-1-1,1 0 1,0 0-1,0 0 1,-1-1 0,1 0-1,-1-1 1,1 0 0,-1 0-1,0 0 1,0 0 0,0-1-1,-1 0 1,1-1-1,3-2 56,-1-3 87,0 0-1,0-1 0,-1 0 1,-1 0-1,0-1 0,0 1 1,-1-1-1,0-1 0,-1 1 1,-1-1-1,0 1 0,1-14-86,0-13 602,-2 0 0,-1 0 0,-4-27-602,2 48 26,-1 1 0,-1-1 1,0 1-1,-1 0 0,-1 1 0,-1-1 1,-7-15-27,12 31-98,1-1 0,-1 1 1,0 0-1,0 0 0,0 0 1,0-1-1,0 1 0,0 0 1,0 0-1,-1 0 0,1 0 1,0 1-1,-1-1 0,1 0 1,0 1-1,-1-1 0,1 0 1,-1 1-1,1 0 0,-1-1 1,1 1-1,-1 0 0,1 0 98,-3-1-705,1 1-1,0 1 0,-1-1 1,1 0-1,0 1 0,-1-1 1,1 1-1,0 0 0,0 0 1,-2 1 705,-21 14-8700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50.2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64 13798,'0'0'1377,"0"0"1152,0 0-64,0 0-1600,0 0-401,0 0-448,0 0 384,51-38-272,-11 30 240,2 2-320,7 2-48,4 0 0,0 2-512,2 2-528,-4 0-1954,-13-2-1520,-16 2-3666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50.5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12758,'0'0'3938,"0"0"-2834,0 0 737,0 0-576,0 0-1041,0 0 304,73 22-208,-26-12 160,1-1-464,3 1-32,2-4-80,-4 0-480,-5 0-817,-6-4-2032,-9-2-1185,-12 0-4386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53.0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229 34 10677,'0'0'2324,"0"0"-921,0 0 430,0 0-510,0 0-477,0 0-433,-3-1 94,-1-1-386,-1 0 0,1 0-1,-1 1 1,1 0 0,-1-1-1,0 2 1,0-1 0,1 0-1,-1 1 1,0 0 0,0 0-1,0 1 1,0-1 0,1 1-1,-1 0 1,0 0 0,1 1-1,-3 0-120,1 1 47,0 1 0,0-1 0,0 1 0,0 0 0,1 1 0,0-1 0,0 1 0,0 0 0,0 0 0,1 1 0,0-1 0,0 2-47,-5 7 23,1 1 0,0 0-1,1 1 1,1 0 0,0 0 0,2 0 0,0 1 0,0 0-1,2 0 1,-1 4-23,1 14 84,0-15-105,0 1-1,2 0 0,1-1 1,1 11 21,-1-27 0,0 0 1,1-1-1,0 1 1,-1 0-1,1-1 1,0 1-1,1-1 1,-1 0-1,0 0 1,1 0-1,0 0 1,0 0-1,0 0 1,0-1-1,0 1 1,0-1-1,4 2 0,8 5-15,1-1 0,0-1-1,5 2 16,-5-2-18,0-1-1,0-1 0,0-1 0,1 0 1,-1-1-1,1-1 0,0-1 1,0 0-1,0-1 0,13-2 19,-24 1 0,0-1 0,0 0 0,0 0 0,0 0 0,-1-1 0,1 0 0,-1 0 0,0-1 0,1 1 0,-2-1 0,1 0 0,0 0 0,-1-1 0,0 0 0,0 1 0,2-5 0,2-2 21,0-1-1,-1 0 1,0 0-1,-1-1 1,-1 1-1,5-15-20,-4 1 10,-2 0-1,0 0 1,-1 0-1,-2-1 1,-2-23-10,1 37 0,0 8 3,-1 0-1,-1 0 1,1 0-1,-1 0 1,1 1-1,-2-1 1,1 0-1,0 1 1,-1 0-1,0-1 1,0 1-1,0 0 1,0 0-1,-1 1 1,1-1-1,-3-1-2,-2-2 6,-1 0 0,1 0-1,-2 0 1,1 1 0,-1 1 0,1 0-1,-3-1-5,-38-11 186,33 12-148,0-1-1,1 0 1,-12-7-38,23 11-377,1 0 0,-1 0 0,0 1-1,1 0 1,-1 0 0,0 0 0,0 1 0,0-1 0,1 1-1,-4 0 378,-3 0-1775,-19-2-5238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58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8020,'0'0'4004,"0"0"-3065,0 0-410,0 0 471,0 0-312,0 0-410,0 1-244,0 0 0,0 0 0,0 0 0,0 0 0,0-1 0,0 1 1,0 0-1,0 0 0,0 0 0,1-1 0,-1 1 0,0 0 0,1 0 0,-1-1 1,0 1-1,1 0 0,-1-1 0,1 1 0,0 0-34,4 5 154,1-1 0,-1 1 0,1-1 0,1-1-1,-1 1 1,1-1 0,-1 0 0,1-1 0,0 1 0,1-2 0,-1 1 0,2 0-154,4 0-51,0-1 0,0 0 0,1-1 1,-1 0-1,0-1 0,10-1 51,-15 0-87,-1-1-1,1 1 1,-1-1 0,0 0 0,0-1-1,1 1 1,-2-2 0,1 1-1,0-1 1,3-2 87,13-11-428,0 0 0,5-8 428,-10 9-177,1 1-1,18-12 178,-35 27 102,-1 0-1,0 0 1,1 0-1,-1 0 1,0 0-1,1 0 1,-1 1-1,0-1 1,0 0-1,1 1 1,-1-1-1,0 1 1,0-1-1,0 1 1,1-1-1,-1 1 1,0 0-1,0 0 1,0-1-1,0 1 1,0 0-1,0 0 1,-1 0-1,1 0 1,1 1-102,9 8 416,-3-7-367,0 0-1,0 0 1,0-1 0,0 0 0,0 0 0,0-1-1,1 0 1,-1 0 0,1-1 0,-1 0 0,0-1-1,2 0-48,7-1 4,1-1-1,-1 0 1,0-2-1,0 0 1,3-2-4,42-20-115,-45 18 2,-1 1 0,1 1 0,0 1 0,1 0 0,-1 1 0,1 1 0,0 1 0,15-1 113,-33 4-473,0-6-7600,0 0-1371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58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8244,'0'0'2401,"0"0"-390,0 0-202,0 0-411,0 0-363,0 0-141,0 0-788,1-1-1,-1 1 0,0-1 1,0 1-1,0-1 0,0 1 1,0-1-1,1 1 1,-1-1-1,0 1 0,0-1 1,1 1-1,-1-1 0,0 1 1,1 0-1,-1-1 1,0 1-1,1 0 0,-1-1 1,0 1-1,1 0 1,-1-1-1,1 1 0,-1 0 1,1 0-1,0-1-105,29-5-141,1-2-1,8-4 142,25-12-8211,-57 21 3360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5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12486,'0'0'1408,"0"0"-319,0 0 480,0 0-593,0 0-624,0 0-272,89-61-80,-54 53-32,3 0 32,-1 0-1088,3-4-929,-2 0-1809,-5-4-4514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59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1 274 4610,'0'0'5901,"0"0"-4393,0 0-721,0 0-64,0 0-259,2-17-216,0 7-184,0-7 49,0 0 1,2 1-1,0-1 1,1 1-1,1-1 1,4-8-114,2 1 200,-6 12-155,0-1 1,1 1 0,0 0 0,1 1-1,0 0 1,1 0 0,3-3-46,-12 14 87,1 0 0,-1 0 0,0 0 0,0-1 0,1 1 0,-1 0 0,0 0 0,1 0 0,-1 0 0,0 0 0,0 0 0,1 0 0,-1 0 0,0 0 0,1 0 0,-1 0 0,0 0 0,1 0 0,-1 0 0,0 0 0,1 0 0,-1 0 0,0 0 0,0 0 0,1 0 0,-1 1 0,0-1 0,0 0 0,1 0 0,-1 0 0,0 1 0,0-1-1,1 0 1,-1 0 0,0 0 0,0 1 0,0-1 0,1 0 0,-1 0 0,0 1 0,0-1 0,0 0 0,0 1 0,0-1 0,0 0-87,7 15 270,-7-14-55,12 39 352,-2 0 0,-2 1 0,0 19-567,-1-12 72,2 1 1,5 10-73,-4-7-1900,-9-35-2592,0 0-5328,-1-13 4281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5:5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64 7860,'0'0'2129,"0"0"170,0 0-298,0 0-176,0 0-166,0 0-1573,0 0 0,0 0 0,-1 0 0,1-1 0,0 1-1,0 0 1,-1 0 0,1 0 0,0-1 0,0 1 0,0 0-1,0 0 1,0-1 0,-1 1 0,1 0 0,0-1 0,0 1-1,0 0 1,0-1 0,0 1 0,0 0 0,0 0-1,0-1 1,0 1 0,0 0 0,0-1 0,0 1 0,0 0-1,0-1 1,0 1 0,0 0 0,0 0 0,1-1 0,-1 1-1,0 0 1,0 0 0,0-1 0,0 1 0,1 0-1,-1 0 1,0-1 0,0 1 0,0 0 0,1 0 0,-1 0-1,0-1 1,1 1-86,51-11-328,78-15 29,-44 14-8438,-69 10-24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3:46.6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203 1 8772,'0'0'2623,"0"0"-1628,0 0 40,0 0 192,0 0-210,0 23-593,0 78-304,-1-88-119,1 0 1,-2 0-1,1 0 1,-2 0-1,0 0 1,0 0-1,-2-1 1,1 0-1,-1 0 1,-1 0-1,0 0 1,-4 3-2,5-6-65,-1-1 1,0-1 0,-1 1-1,0-1 1,0 0-1,0 0 1,-1-1 0,0 0-1,0-1 1,-1 0 0,0 0-1,0-1 1,0 0 0,-9 3 64,17-7-19,0 1-1,1-1 1,-1 0 0,0 1 0,0-1 0,0 0-1,0 0 1,0 0 0,0 0 0,0 0 0,0 0 0,1 0-1,-1 0 1,0 0 0,0-1 0,0 1 0,0 0 0,0-1-1,0 1 1,1 0 0,-1-1 0,0 1 0,0-1 0,1 1-1,-1-1 1,0 1 0,0-1 19,0-1-48,0 0 0,0 1 0,1-1 0,-1 1 0,0-1 0,1 0 1,-1 0-1,1 1 0,0-1 0,-1 0 0,1 0 0,0 1 0,0-3 48,0-3-127,1 1 1,-1-1-1,2 0 0,-1 0 0,1 0 1,-1 1-1,3-5 127,1 3-116,-1 0 0,1 1 0,1 0 0,-1 0 0,1 0-1,0 1 1,1 0 0,-1 0 0,1 0 0,0 1 0,1 0 0,-1 0 0,1 1-1,0 0 1,0 1 0,8-3 116,-8 3-700,1 1 0,-1 0 0,1 0 0,-1 1-1,1 0 1,5 0 700,0 1-3994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6:1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7235,'0'0'2143,"0"0"-1567,0 0-363,0 0 433,0 0 178,0 0-522,0 0-163,29 36 2491,-28-34-2618,0-1 1,0 1-1,0 0 1,1-1-1,-1 1 1,0-1-1,1 1 0,-1-1 1,1 0-1,0 0 1,-1 0-1,1 0 1,0 0-1,0 0 0,0 0 1,-1 0-1,1-1 1,0 1-1,0-1 1,0 0-1,0 1 0,0-1 1,0 0-1,0 0 1,0 0-1,0 0 0,0 0 1,0-1-1,0 1 1,0-1-1,0 1 1,0-1-1,0 0 0,0 0 1,-1 0-1,1 0 1,0 0-1,-1 0 1,1 0-13,9-7-53,0 0 0,0 0 0,-1-1 0,-1-1 1,5-5 52,-9 10 1,35-41-567,-25 28 469,-1 1 1,2 1-1,0 0 1,1 1-1,3-1 97,-19 16 16,-1 0-1,1-1 1,-1 1 0,1 0-1,0 0 1,-1 0 0,1-1-1,-1 1 1,1 0 0,0 0-1,-1 0 1,1 0 0,-1 0 0,1 0-1,0 0 1,-1 0 0,1 1-1,-1-1 1,1 0 0,0 0-1,-1 0 1,1 1 0,-1-1-1,1 0 1,-1 1 0,1-1-1,-1 0 1,1 1 0,-1-1-1,1 0 1,-1 1 0,0-1-1,1 1 1,-1-1 0,1 1-1,-1-1 1,0 1 0,0 0 0,1-1-1,-1 1 1,0-1 0,0 1-1,0 0 1,0-1 0,1 1-1,-1-1 1,0 1-16,8 38 507,-6-30-214,2 11 154,16 61 670,-17-73-1055,0 0 0,0-1 0,0 1 0,1 0 0,1-1 0,-1 0-1,1 0 1,3 3-62,-6-8 4,1 0-1,-1 0 1,1 0 0,-1 0-1,1-1 1,0 1-1,0-1 1,0 0 0,0 0-1,0 0 1,0 0-1,0 0 1,0 0 0,1-1-1,-1 0 1,0 0-1,0 0 1,0 0-1,1 0 1,-1 0 0,0-1-1,0 0-3,5 0-13,-1-1-1,0 0 1,0 0-1,-1-1 1,1 0-1,-1 0 1,1 0-1,5-5 14,40-33-1410,16-18 1410,18-15-804,-84 73 839,0-1 1,0 1 0,1 0-1,-1 0 1,0 0 0,0 1-1,1-1 1,-1 0 0,1 1-1,-1 0 1,0-1 0,1 1-1,-1 0 1,3 1-36,40 4 931,-7 0-422,-15-6-481,0-1 0,-1-2 0,1 0 0,-1-1 0,1-1 0,11-6-28,-6 3 30,-13 5 312,1 1 1,-1 1 0,1 1 0,9 0-343,-10 0 536,16 0 35,-1 2 0,8 2-571,38 1 488,-75-3-495,0-1 1,0 0-1,0 0 0,0-1 0,-1 1 1,1 0-1,0 0 0,0 0 0,0-1 0,0 1 1,-1 0-1,1-1 0,0 1 0,0-1 1,0 1-1,-1-1 0,1 1 0,0-1 1,-1 1-1,1-1 0,-1 0 0,1 1 0,0-1 1,-1 0-1,0 0 0,1 0 7,1-9-4818,-2 6-1652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6:14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37 2465,'0'0'9484,"0"0"-6850,0 0-1711,0 0 411,0 0-214,-2-4-682,-7-12-388,13 15 32,0 0 0,0 0-1,1 0 1,-1 1-1,0-1 1,0 1-1,3 1-81,60 1 393,14 1-2018,-70-3 345,1-1 0,0 0 0,0-1 0,0 0 0,4-3 1280,4-1-5880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6:14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12102,'0'0'3121,"0"0"-2833,0 0 480,0 0 673,0 0-961,0 0-448,73-4 64,-36 0-96,1 2-864,-2 0-625,-1-2-223,3 0-1474,-3 0-2096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6:15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58 5314,'0'0'1601,"0"0"-881,0 0 326,0 0 67,0 0-417,-7-8 2692,6 8-3226,-1 1-1,0-1 0,1 1 0,-1 0 1,0-1-1,1 1 0,-1 0 0,1 0 1,-1 0-1,1 0 0,-1 0 0,1 0 1,0 1-1,-1-1 0,1 0 0,0 1 1,0-1-1,0 1 0,0-1 1,0 1-1,0-1 0,0 2-161,-19 47 513,12-29 95,4-9-463,0 1-1,1-1 1,0 1 0,1 0-1,1 0 1,0-1-1,1 1 1,0 0 0,2 5-145,-2 16 61,1-32-67,-1 0 0,1 0-1,0 0 1,0 0-1,0 0 1,0 0-1,0 0 1,0 0-1,0 0 1,1 0-1,-1-1 1,1 1-1,-1 0 1,1-1 0,0 0-1,-1 1 1,1-1-1,0 0 1,0 0-1,0 0 1,0 0-1,0 0 1,1 0 6,6 3 1,-1-1 1,1 0-1,0 0 1,0-1-1,0 0-1,1-1-68,1 0 0,-1 0 0,0-1 0,0 0 0,0-1 0,1-1 0,-1 1 0,0-2 0,-1 1 0,1-1 0,0-1 0,-1 1 0,6-4 68,-8 3-64,0 0-1,0-1 1,0 1-1,-1-1 0,0-1 1,0 1-1,0-1 0,0 0 1,-1 0-1,0-1 1,-1 0-1,1 0 0,-1 0 1,0 0-1,-1 0 0,0-1 1,0 0 64,-1 0 57,-1 0 0,1 1 0,-2-1 0,1 0 0,-1 0 0,0 0 0,-1 0 1,0 0-1,0 1 0,0-1 0,-1 0 0,0 1 0,-1-1 0,0 1 0,0 0 0,-1 0 0,1 0 0,-1 0 1,-1 0-1,0 0-57,-6-9 30,6 9 22,0 0-1,0 0 0,0 0 0,-1 0 1,-3-2-52,6 7 34,0 0-1,1 0 1,-1 1 0,0-1 0,0 0 0,-1 1 0,1 0 0,0 0-1,0 0 1,-1 0 0,1 0 0,0 1 0,-1-1 0,1 1 0,-4 0-34,-83 0 1099,89 0-1040,1 0 15,0 0-39,0 0-8,0 0-43,0 0 26,0 0-74,0 0-128,-16 0-6771,3 0-363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6:2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6 109 9812,'0'0'1897,"0"0"-1043,0 0 75,0 0 143,0 0-514,-6-11-510,8 11-38,-1 1 1,0-1-1,0 1 1,0 0-1,0-1 1,0 1-1,0 0 1,0-1-1,0 1 1,0 0-1,0 0 1,0 0-1,0 0 1,-1 0-1,1 0 1,0 1-11,14 23 302,-12-19-121,0 0-1,0 0 0,1-1 1,0 1-1,0-1 0,2 2-180,-1-6 41,-1 1 0,1-2 0,-1 1 0,1 0 0,0-1 0,-1 0 0,1 0 0,0 0-1,-1-1 1,1 1 0,-1-1 0,2-1-41,3 0 15,-1-1-1,0-1 0,0 1 1,0-1-1,5-4-14,-8 5-9,-1 0 0,1 0 1,0 0-1,1 1 0,-1-1 0,0 1 0,1 1 0,-1-1 1,1 1-1,0 0 0,-1 0 0,1 0 0,0 1 0,0 0 1,-1 0-1,5 1 9,-7 0 33,-1 0 0,1 0 0,0 0-1,0 1 1,-1-1 0,1 1 0,-1 0 0,1 0 0,-1 0 0,0 0 0,0 0 0,0 1-33,0-1 42,0 0 1,0 0-1,0-1 1,0 1-1,0 0 1,0-1-1,1 1 1,-1-1 0,0 1-1,1-1 1,-1 0-1,1 0 1,-1 0-1,1-1 1,0 1-1,-1-1 1,1 1-1,1-1-42,13 0-28,1-1-1,-1 0 1,0-2 0,0 0-1,0-1 1,16-5 28,-15 4-65,-1 2 0,1 0 0,0 1 0,0 0 0,0 2-1,2 0 66,-1 1 105,-1-2 0,1 0 0,-1-1-1,0-1 1,14-4-105,-17 3-21,-1 1-1,1 1 1,0 0-1,0 1 1,8 1 21,-5 0-33,0-1 0,0-1 1,10-2 32,-16 0 122,0 0 0,-1-1 1,1-1-1,-1 1 1,0-2-1,0 1 0,-1-2 1,2-1-123,0 0 141,-1 1 0,1 1 0,0 0 0,1 1-1,0 0 1,7-2-141,11 6-4658,-31 6-934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6:24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7251,'0'0'2052,"0"0"-854,0 0 130,0 0-84,0 0-508,7 1 1710,26 6-2800,-10-8 304,0-1 0,0-1 0,22-5 50,-19 0 301,1-1 0,11-6-301,-12 4 188,-14 4-1199,-9-1-4781,-3 6 1400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6:24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1169,'0'0'6549,"0"0"-4703,0 0-968,0 0 400,0 0-363,0 0-541,48 0 2870,-33 0-3312,0-1 1,1-1 0,-1 0-1,0-1 1,14-5 67,39-16-4820,-36 12 687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6:24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28 6611,'0'0'1067,"0"0"38,0 0-60,0 0-289,0 0-431,0 0-82,0 0 157,0 0 45,0 0 68,0 0-60,-3 14 1084,-4 13-1017,2 0 0,0 0 0,2 0-1,1 0 1,2 0 0,0 1 0,3 16-520,-3-40-7,1 0 1,-1 0-1,1 0 0,0 1 1,0-1-1,1 0 0,-1 0 1,1 0-1,0-1 0,0 1 1,0 0-1,0-1 0,1 1 1,0-1-1,-1 0 0,1 1 1,0-1-1,1-1 0,-1 1 0,0 0 1,1-1-1,0 1 7,4 0-20,0 1 1,0-1-1,0-1 0,1 0 0,-1 0 1,0 0-1,1-1 0,-1 0 1,1-1-1,4 0 20,-7 0-18,-1 1 0,1-1 1,0 0-1,-1-1 0,1 0 1,-1 0-1,1 0 0,-1 0 0,1-1 1,-1 0-1,0 0 0,0 0 1,0-1-1,0 1 0,0-1 0,0 0 1,-1-1-1,0 1 0,1-1 1,-1 0-1,0 0 0,-1 0 0,1-1 1,-1 1-1,1-3 18,6-7-64,-1-1 1,-1 0-1,-1 0 0,0 0 1,0-1-1,-2 0 1,0 0-1,-1-1 0,-1 1 1,0-1-1,-1 0 1,-1 0-1,-1-12 64,0 27 35,-1-1 0,0 1 0,0-1 0,0 1 0,0 0 0,0-1 0,0 1 0,-1 0 0,1 0 0,-1 0 0,0 0 0,1 0 0,-1 0 0,0 0 0,0 1 0,0-1 0,0 1 0,-1-1 0,1 1 0,0 0 0,-1 0 0,-1-1-35,-56-21 617,48 19-903,1 2-1,0-1 0,-1 2 1,-7-1 286,15 1-129,0 1 0,0 0 0,0 1 0,0-1 0,0 1 0,0-1 0,0 1 0,0 0 0,1 1 0,-1-1 0,0 1 0,1-1 0,-1 1 0,1 0 0,-1 1 129,-41 31-6003,21-19-1769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6:3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4866,'0'0'2092,"0"0"-900,0 0-309,0 0 270,0 0-137,0 0-519,20-6 2160,71 20-2433,-61-13-189,-21 0-62,0-1 1,0 0-1,1 0 0,-1 0 0,0-1 1,0-1-1,0 0 0,0 0 1,0 0-1,0-1 0,0-1 27,-5 2 43,0 1-1,0-1 0,0 1 0,0 0 1,0 0-1,0 1 0,0-1 1,0 1-1,0 0 0,1 0 1,-1 0-1,0 0 0,0 1 0,0 0 1,0 0-1,0 0 0,0 0 1,0 1-1,0-1 0,0 1 1,0 1-43,87 19 234,-81-18-226,0 0-1,1-1 1,-1-1-1,1 1 1,0-2-1,4 1-7,-9-2 1,0 0-1,0 0 1,0-1 0,0 0 0,0 0-1,-1 0 1,1-1 0,0 0 0,-1 0-1,1 0 1,-1-1 0,3-1-1,1-1 28,2-3-22,1 1 0,-1 1 0,1-1 1,1 2-1,-1 0 0,1 1 0,0 0 0,0 0 0,1 2 1,-1 0-1,12-1-6,43 5 1017,-31 0-499,0-2-1,0-2 0,15-3-517,23-12-132,-56 11 179,0 1 1,0 1 0,0 1 0,0 1 0,9 0-48,70 1 44,108 3-3,-97 7-105,-108-9 64,48 1 61,0-2 1,-1-2-1,1-2 0,0-2 1,3-4-62,-5-1-6,0 3 0,1 1 0,0 2 0,0 3 0,4 2 7,433 1 63,-370 13-88,-35-11 169,-24 0-64,1-3-1,2-2-80,-18-3 29,28-1 49,53-7 658,-112 13-649,0 0-1,-1-1 0,1 0 1,-1 0-1,1-1 0,0 0-86,38-10 766,-25 5-530,-20 6-184,-1 1 1,1 0-1,0 0 0,0 0 1,0 0-1,0 0 0,0 1 0,0-1 1,0 1-53,-2 0 120,-1 0-27,0 0-18,0 0-1,6-2 257,-6 2-5106,-4 0-838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6:44.1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24 624,'0'0'2196,"0"0"-881,0 0-2,0 0-123,0 0-214,0 0-309,0 0 83,0-20 2816,0 17 3278,0 382-5025,4-376-2752,5-3-5861,-8 0 5427,5 0-5116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3:46.9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1 255 10453,'0'0'1310,"0"0"-123,0 0 264,0 0-202,6-7-1041,11-12-210,1 2 1,1 0-1,1 1 1,0 1-1,8-4 2,120-67-1571,-45 28-65,-102 57 1818,-1 1 444,0 0 25,0 11 611,14 261 1265,-14-253-2568,1-10-151,-1 1 0,0-1-1,-1 1 1,0-1 0,-1 3 192,1-10-289,1 0 0,-1 0 0,0 0 0,1 1 0,-1-1 0,0 0 0,0 0 0,-1 0 0,1-1 0,0 1 0,-1 0 0,1 0 0,-1-1 0,0 1 0,1-1 0,-1 1 0,0-1 0,0 0 0,0 1 0,0-1 0,0 0 0,0 0 0,-1 0 289,-19 3-6352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6:45.2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460 604 5090,'0'0'678,"0"0"288,0 0 317,0 0-117,0 0-318,0 3-537,0 0 0,0 0-1,0-1 1,-1 1 0,1 0-1,-1-1 1,1 1 0,-1 0-1,0 0-310,-9 7 468,-1-2-1,1 1 0,-1-1 1,-1-1-1,1 0 0,-1-1 1,0 0-1,-8 2-467,2 1 599,5-5-335,0 0-1,0-1 1,0 0 0,0-1-1,0 0 1,0-1-1,-1-1 1,1 0-1,0-1 1,-11-2-264,16 2 35,-1-1 0,1 0 0,-1-1 1,1 0-1,0 0 0,0-1 0,0 0 0,1-1 0,-1 1 0,1-1 0,0-1 1,0 1-1,1-1 0,0 0 0,0-1 0,0 0 0,1 0 0,0 0 0,0 0 1,1-1-1,0 1 0,0-1 0,0-1 0,1 1 0,1 0 0,0-1 1,0 1-1,0-1 0,1 0 0,0-3-35,-2-85 272,6-49-272,-1 131-20,1 0 1,0-1-1,1 1 0,1 0 1,0 1-1,1-1 0,1-1 20,7-11 6,1 0 0,1 1 0,4-3-6,-16 23-18,0 0 0,1 0 0,0 0 0,1 1-1,-1 0 1,1 0 0,2-2 18,-4 5-6,0 0 0,0 0 1,0 0-1,0 0 0,1 1 0,-1-1 0,1 1 0,-1 0 0,1 1 0,-1-1 0,1 1 1,4 0 5,101 0 10,-106 2-21,1 0-1,-1 0 1,0 1 0,1 0-1,-1-1 1,0 1 0,-1 1-1,1-1 1,0 0-1,-1 1 1,0 0 0,3 4 11,7 6 11,25 22 77,-18-18-131,-1 0 0,0 2 0,-2 0 0,0 1 43,-12-13 30,0 0 0,0 1-1,-1-1 1,0 1 0,0-1 0,-1 1 0,0 0 0,-1 1 0,0-1-1,0 0 1,-1 1 0,-1-1 0,1 5-30,-1-8 87,0 2-9,1 0-1,-1 0 1,0 0 0,-1-1 0,0 1 0,0 0 0,-1 0 0,0-1 0,-1 1-1,1-1 1,-1 1 0,-1-1 0,-2 5-78,4-10-215,1 0 0,-1 0 1,1-1-1,-1 1 0,0-1 0,0 1 0,0-1 0,0 0 0,0 1 0,0-1 1,-2 0 214,-9 7-4208,-10 5-5508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6:46.4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 21 7155,'0'0'1145,"0"0"530,0 0 297,0 0-158,0 0-464,-4-3-270,-11-9-119,15 12-917,0 0 0,0 0 0,0 0 0,0 0 0,0 0 0,0-1 0,0 1 0,0 0 0,0 0 0,0 0 0,0 0 0,0-1 1,0 1-1,0 0 0,0 0 0,0 0 0,0 0 0,0-1 0,0 1 0,0 0 0,0 0 0,0 0 0,0 0 0,0 0 0,1-1 0,-1 1 0,0 0 0,0 0 0,0 0 0,0 0 1,0 0-1,0 0 0,0 0 0,1-1 0,-1 1 0,0 0 0,0 0 0,0 0 0,0 0 0,1 0 0,-1 0 0,0 0 0,0 0 0,0 0 0,0 0 0,0 0 0,1 0 0,-1 0 0,0 0 1,0 0-1,0 0 0,0 0 0,1 0 0,-1 0 0,0 0 0,0 0 0,0 0 0,0 0 0,0 0 0,1 1 0,-1-1 0,0 0 0,0 0 0,0 0-44,15-1-390,-14 1 549,7 0-149,6 0 17,0 1 0,-1 0 0,14 2-27,-24-2-7,-1-1-1,1 0 0,0 1 0,-1 0 1,1 0-1,-1 0 0,1 0 1,-1 0-1,0 0 0,1 1 1,-1-1-1,0 1 0,0 0 1,0-1-1,0 1 0,0 0 0,0 0 1,-1 0-1,1 0 0,-1 1 1,1-1-1,-1 0 0,1 2 8,-2 0-6,1-1-1,-1 1 1,0-1-1,0 1 0,0 0 1,-1-1-1,1 1 1,-1 0-1,0-1 0,1 1 1,-2-1-1,1 0 1,0 1-1,-1-1 0,0 0 1,1 0-1,-1 0 1,-1 0-1,1 0 0,0 0 7,-1 0 45,1 0 1,0 0-1,-1 0 0,0 0 0,0 0 0,0-1 0,0 1 0,0-1 0,0 0 1,-1 0-1,1-1 0,-1 1 0,1 0 0,-1-1 0,0 0 0,1 0 1,-1 0-1,-2 0-45,5-1 325,1 0-138,0 0 66,0 0-55,0 0 26,0 0-104,0 0 56,0 0-91,0 0-18,0 0-40,21 0-35,7-2-1275,-1-1-1,1-1 1,14-5 1283,35-4-4090,-47 10-1731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6:47.6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730 406 8036,'0'0'768,"0"0"-186,0 0 207,0 0-58,0 0-368,0 0 219,-1 7 349,0-1-691,0 0 1,-1-1 0,0 1-1,0 0 1,-1-1 0,0 1-1,0-1 1,0 0 0,0 0-1,-1 0 1,0 0 0,0 0-1,0-1 1,0 0 0,-1 1-241,-42 37 1232,-1-2 1,-36 22-1233,68-52 133,-1 0-1,0-1 1,-1 0-1,0-1 1,0-2-1,-1 1 1,1-2 0,-1-1-1,-1 0 1,-12 0-133,15-3 193,0 0 1,0-1 0,0-1-1,-16-3-193,24 2 56,1 0 1,-1 0-1,1-1 0,0-1 0,0 1 0,0-1 1,1-1-1,-1 1 0,1-1 0,-3-3-56,1 1 14,1 0-1,1 0 1,-1-1 0,1 0-1,0-1 1,1 1-1,0-1 1,0 0 0,1-1-1,0 0 1,1 1-1,0-1 1,0-1 0,1 1-1,1-1 1,0 1 0,0-1-1,1 1 1,0-1-1,1-9-13,0-7 0,-1 13 7,0 1 1,2-1-1,-1 0 1,2 0-1,0 0 1,1 0-1,0 1 1,1-1-1,2-5-7,8-11 7,1 0 0,2 1 1,12-17-8,-20 34-21,0 0 0,1 1 0,1 0 0,-1 1 1,2 0-1,0 1 0,0 0 0,0 1 1,5-2 20,1 1-21,2 0 0,-1 1 0,1 1 0,1 0 0,-1 2 0,1 0 0,0 2 0,0 0 0,0 1 0,0 1 0,1 2 0,-1 0 0,3 1 21,-22-1-3,1-1-1,-1 1 1,0 0-1,1 0 1,-1 1-1,0-1 0,0 0 1,0 1-1,0-1 1,0 1-1,0 0 1,0 0-1,0 0 4,25 31-9,-18-22-2,-2-2 10,0 0 1,-1 0-1,-1 1 1,0-1-1,0 1 0,-1 0 1,0 1-1,0-1 1,-1 1-1,-1-1 1,2 11 0,-1 12 45,-2 0 1,-1 0-1,-2 9-45,1-10 282,0 1-1,3-1 0,2 17-281,-4-28-162,0-21 39,0 1 0,0-1 0,0 1 1,-1-1-1,1 1 0,0-1 0,-1 0 1,1 1-1,-1-1 0,1 1 0,0-1 1,-1 0-1,1 1 0,-1-1 0,1 0 1,-1 0-1,1 1 0,-1-1 0,1 0 1,-1 0-1,1 0 0,-1 0 0,1 1 1,-1-1-1,1 0 0,-1 0 0,1 0 1,-1 0-1,0 0 0,1-1 0,-1 1 1,1 0 122,-21-1-6601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6:59.1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0 170 2113,'0'0'5667,"0"0"-4011,0 0-1285,0 0 446,0 0 460,0 0-484,7-1 2635,24 0-3444,-19-1 35,1-1 1,-1 0-1,0 0 1,0-1-1,0-1 1,-1 0-1,1 0 0,-1-1 1,0-1-1,1-1-19,32-17 27,-37 23 29,0-1-1,0 1 0,0-1 0,0 2 0,0-1 0,1 1 0,-1 1 0,1-1 0,-1 1 0,7 1-55,11 1 529,1 2-1,14 5-528,-20-4 229,0-1 0,1-1 0,18 0-229,-23-4 50,0 0 1,0-2 0,9-1-51,-10 0 99,1 2 1,-1 0-1,7 0-99,-17 2 23,1 1 0,0-1 0,-1 1 0,1 0-1,-1 0 1,1 0 0,-1 1 0,1 0 0,-1 0 0,0 1 0,2 0-23,-1 0 124,0 0 1,0-1-1,0 0 1,0 0 0,1-1-1,-1 1 1,0-1 0,1-1-1,1 1-124,63-2 211,-31-1-159,-24 1-62,0 0 0,0-2 0,15-3 10,-16 2-9,0 1 0,0 1 0,11 0 9,-21 2 4,1 0 0,-1 0 0,0 1-1,0 0 1,0 0 0,0 0 0,0 1 0,0 0 0,0 0 0,0 0 0,-1 0-1,5 3-3,-4-2 24,0 0 0,1 0-1,-1-1 1,0 0 0,1 0-1,0-1 1,-1 0-1,1 1 1,0-2 0,0 1-1,-1-1 1,2 0-24,14-1 21,0 0 0,17-5-21,31-1-29,-38 6 45,-1-2 0,9-2-16,-12 0-20,1-2 0,9-4 20,-18 5-15,0 1 0,0 0 0,0 1 0,1 1 0,17 0 15,-18 3 16,-10-1 7,0 1 1,0 1 0,0-1-1,0 1 1,-1 0 0,1 1 0,0 0-1,3 2-23,1-1 23,-1 0 1,1-1-1,-1-1 0,1 0 0,-1-1 0,1 0 0,-1 0 0,3-2-23,27 0-1,-29 1 1,0 0 0,-1-1 0,1-1-1,-1 0 1,1-1 0,9-4 0,-9 3-15,-1 0 1,1 2 0,-1-1-1,1 2 1,0 0-1,12-1 15,0 4-10,-13 0 16,0-1 0,-1 0 0,1-1 0,-1 0 0,1-1-1,-1 0 1,1 0 0,-1-2 0,11-3-6,-12 3-1,1 1 1,0 0-1,0 1 1,0 0-1,0 1 0,0 0 1,0 1-1,1 0 0,8 2 1,34-2 73,143-2 868,-103 4-527,-93-2-793,-1 0-728,-1 0-1572,-5 0-3091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36.5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38 10613,'0'0'2895,"0"0"-2180,0 0-89,0 0 756,0 0-192,0 1-1160,0-1 0,-1 0 0,1 0-1,-1 1 1,1-1 0,0 0 0,-1 1 0,1-1-1,0 0 1,-1 1 0,1-1 0,0 0 0,-1 1-1,1-1 1,0 0 0,0 1 0,0-1 0,-1 1-1,1-1 1,0 1 0,0-1 0,0 1 0,0-1-1,0 1-29,1 6 101,1 0 0,1 1-1,-1-1 1,1 0 0,0 0 0,1-1-1,0 1 1,0-1 0,0 0-1,1 0 1,-1 0 0,1 0 0,1-1-1,-1 0 1,1 0 0,3 1-101,-8-5-5,1 0 1,-1 0 0,1-1-1,-1 1 1,1 0-1,0-1 1,-1 0 0,1 1-1,0-1 1,-1 0-1,1 0 1,0 0 0,0 0-1,-1 0 1,1 0-1,0 0 1,-1-1 0,1 1-1,0 0 1,-1-1-1,1 0 1,-1 1 0,1-1-1,-1 0 1,1 0 0,-1 0-1,1 0 1,-1 0-1,0 0 1,1-1 4,4-4 24,0-1 1,0 0-1,-1 0 0,0 0 1,2-4-25,0 0 58,3-5-32,-8 11-14,0 1 0,1 0-1,0-1 1,0 1-1,0 0 1,0 0 0,1 1-1,-1-1 1,1 1 0,0-1-1,2 0-11,-3 3 87,0 0 0,-1 0 0,1 1 0,-1-1 0,1 1-1,0 0 1,-1 0 0,1 0 0,0 0 0,-1 0 0,1 0-1,0 1 1,-1 0 0,1-1 0,0 1-87,39 17 399,-30-12-268,-1 0-178,1-1 0,-1-1 0,1 0 0,0 0 0,0-1 0,1-1-1,-1 0 1,1-1 0,-1 0 0,1-1 0,-1 0 0,1-1 0,-1 0-1,0-1 1,1-1 0,-1 0 0,0 0 0,4-3 47,-7 3 37,-1 1 1,1 0-1,0 0 0,0 1 1,-1 0-1,1 1 0,0 0 1,0 0-1,8 2-37,-5-1 12,0 0 0,0-1-1,0 0 1,0-1 0,4-2-12,63-18 93,-55 13-105,0 1 1,1 2-1,0 0 0,0 1 0,20 1 12,6 3 46,-31 0-4608,-20 0-905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37.6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210 51 8324,'0'0'1563,"0"0"-997,0 0 485,0 0 344,0 0-496,0 0-320,-2-8-24,-9-25 85,11 32-486,0 1 0,0-1-1,0 1 1,-1-1 0,1 1-1,0-1 1,-1 1-1,1-1 1,0 1 0,-1 0-1,1-1 1,0 1 0,-1-1-1,1 1 1,-1 0 0,1-1-1,-1 1 1,1 0-1,-1 0 1,1-1 0,-1 1-1,0 0-153,-17 0 716,16 1-412,-3-1-253,1 1-1,0 0 1,0 1 0,-1-1-1,1 1 1,0-1 0,0 1-1,0 1 1,1-1 0,-1 0-1,0 1 1,1 0 0,0 0-1,-1 0 1,1 0 0,0 1 0,0 0-51,-9 11 227,1-1 1,1 1 0,-6 10-228,8-10 60,1 0 1,0 1-1,1-1 1,1 1 0,0 0-1,1 1 1,1-1 0,0 1-1,1-1 1,1 1-1,1 4-60,0-21-9,0 1 0,0-1 0,0 1 0,0-1 0,0 1 0,0-1 0,1 1 0,-1-1 0,0 0 0,0 1 0,0-1 0,1 1 0,-1-1 0,0 0 0,0 1 0,1-1 0,-1 0 0,0 1 0,1-1 0,-1 0-1,0 1 1,1-1 0,-1 0 0,1 0 0,-1 0 0,0 1 0,1-1 0,-1 0 0,1 0 0,-1 0 0,1 0 9,19 1-604,21-14-1486,-20 1-1292,0-2 0,15-12 3382,-9 6-3846,6-3-3280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37.9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0 0 6531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38.3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6531,'53'8'639,"-13"-3"576,-18-4 3705,-23 0-4822,0-1 0,-1 0 1,1 1-1,0-1 0,0 1 1,0-1-1,0 1 0,0-1 1,0 1-1,0 0 0,0 0 0,0 0 1,0-1-1,0 1 0,0 0 1,1 0-1,-1 0 0,0 0 1,1 0-1,-1 0 0,1 1-98,-14 27 930,11-22-427,-5 8-54,2 0 0,0 1 0,0 0 0,2 0 0,0 0 0,1 0-1,0 1 1,1 11-449,2-26-11,1-1 0,-1 0 0,1 0-1,-1 0 1,1 0 0,0 0-1,-1 0 1,1 0 0,0 0 0,0 0-1,0 0 1,0 0 0,0-1 0,0 1-1,0 0 1,0-1 0,0 1-1,0 0 1,0-1 0,0 0 0,1 1-1,-1-1 1,0 0 0,0 1 0,1-1-1,-1 0 1,0 0 0,0 0-1,1 0 1,-1 0 0,0 0 0,1-1 11,4 2-143,1-1 1,-1-1 0,1 1 0,-1-1 0,1 0-1,0-1 143,-2 0-105,0-1-1,0 1 0,-1-1 0,0 0 0,1 0 0,-1 0 0,0 0 0,0-1 0,-1 0 0,1 0 1,-1 0-1,0 0 0,0 0 0,0-1 0,-1 1 0,1-1 0,-1 0 0,1-2 106,-1 1 5,1-1 0,-1 1 0,-1-1 0,1 1 0,-1-1 1,0 1-1,-1-1 0,0 0 0,0 0 0,0 1 0,-1-1 0,1 0 0,-2 1 0,0-4-5,0 7 136,1 0 0,-1 0 0,0 0 0,0 0 1,0 0-1,-1 1 0,1-1 0,-1 1 0,1-1 0,-1 1 0,0 0 0,0 0 1,0 0-1,0 1 0,0-1 0,0 1 0,-1-1 0,-2 0-136,-22-3-7650,28 5 2005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38.6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8 6963,'0'0'731,"0"0"1027,0 0 454,0 0-561,0 0-610,-4-8 3204,2 337-265,4-310-3953,0 0-1,2 0 1,0 0 0,1-1-1,1 1 1,1-1 0,0-1-1,1 1 1,1-1 0,9 12-27,-18-29-77,0 1-1,0-1 1,1 1 0,-1 0 0,0-1 0,0 1 0,0-1-1,1 1 1,-1-1 0,0 1 0,1-1 0,-1 1 0,0-1 0,1 1-1,-1-1 1,1 0 0,-1 1 0,1-1 0,-1 0 0,1 1-1,-1-1 1,1 0 0,-1 0 0,1 1 0,-1-1 0,1 0-1,-1 0 1,1 0 0,0 0 0,-1 0 0,1 1 0,-1-1-1,1 0 1,0 0 0,-1-1 0,1 1 0,-1 0 0,1 0-1,0 0 1,-1 0 0,1 0 0,-1-1 0,1 1 0,-1 0-1,1 0 1,-1-1 0,1 1 0,-1-1 0,1 1 0,-1 0-1,0-1 1,1 1 0,-1-1 0,1 1 0,-1-1 0,0 1-1,1-1 1,-1 1 0,0-1 0,0 1 0,0-1 0,1 1-1,-1-1 1,0 0 0,0 0 77,12-39-5086,-11 40 5039,4-31-5625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3:47:39.0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45 11269,'0'0'1134,"0"0"-147,0 0 504,0 0-501,-8 56 1761,7-35-2011,-1 15 274,2-1 1,3 31-1015,-3-65-17,0 0 0,0 0 0,0 1 0,0-1 1,0 0-1,1 0 0,-1 0 0,0 0 0,1 0 0,-1 1 0,0-1 0,1 0 0,0 0 0,-1 0 1,1 0-1,0 0 0,-1 0 0,1-1 0,0 1 0,0 0 0,0 0 0,0 0 0,-1-1 0,1 1 0,0 0 1,0-1-1,1 1 0,-1-1 0,0 1 0,0-1 0,0 0 0,0 1 0,0-1 0,0 0 0,1 0 0,-1 0 1,0 0-1,0 0 0,0 0 0,0 0 0,1 0 0,-1 0 0,0-1 0,0 1 0,0 0 0,0-1 0,0 1 1,0-1-1,1 0 17,3-1-203,-1 0 1,1 0 0,-1-1-1,0 0 1,0 0 0,0 0-1,0-1 1,0 1-1,0-1 1,1-3 202,7-11-685,0-1 0,-2 0 1,0-1-1,-1 0 0,-1 0 0,-1-1 0,1-10 685,-4 16 350,-2 0 0,0 0 0,0 0 1,-2-4-351,0 19 1408,0 0 249,0 0-371,0 0-406,0 8-285,1 10-463,0 0 0,1-1 1,1 1-1,0-1 0,1 1 0,2 0-132,-2-7-29,0 0 1,0 0-1,1 0 1,1-1-1,0 0 1,0 0-1,1 0 1,0-1 0,8 8 28,-13-16-176,-1 1 1,1-1 0,0 0 0,-1 0 0,1 0 0,0 0-1,0 0 1,-1-1 0,1 1 0,0 0 0,0-1 0,0 1-1,0-1 177,26 1-6065,-20-1 3119,4 0-4861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3C3D1-E2AB-40A4-B761-64C86632AA29}" type="datetimeFigureOut">
              <a:rPr lang="ko-KR" altLang="en-US" smtClean="0"/>
              <a:t>2021-05-13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2789B-5E39-455D-846A-D9DA9EFE9B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4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2021-05-13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2021-05-13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2021-05-13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2021-05-13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2021-05-13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2021-05-13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2021-05-13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9.xml"/><Relationship Id="rId299" Type="http://schemas.openxmlformats.org/officeDocument/2006/relationships/customXml" Target="../ink/ink241.xml"/><Relationship Id="rId21" Type="http://schemas.openxmlformats.org/officeDocument/2006/relationships/customXml" Target="../ink/ink101.xml"/><Relationship Id="rId63" Type="http://schemas.openxmlformats.org/officeDocument/2006/relationships/customXml" Target="../ink/ink122.xml"/><Relationship Id="rId159" Type="http://schemas.openxmlformats.org/officeDocument/2006/relationships/customXml" Target="../ink/ink170.xml"/><Relationship Id="rId324" Type="http://schemas.openxmlformats.org/officeDocument/2006/relationships/image" Target="../media/image267.png"/><Relationship Id="rId366" Type="http://schemas.openxmlformats.org/officeDocument/2006/relationships/image" Target="../media/image288.png"/><Relationship Id="rId170" Type="http://schemas.openxmlformats.org/officeDocument/2006/relationships/customXml" Target="../ink/ink176.xml"/><Relationship Id="rId226" Type="http://schemas.openxmlformats.org/officeDocument/2006/relationships/image" Target="../media/image218.png"/><Relationship Id="rId268" Type="http://schemas.openxmlformats.org/officeDocument/2006/relationships/image" Target="../media/image239.png"/><Relationship Id="rId11" Type="http://schemas.openxmlformats.org/officeDocument/2006/relationships/customXml" Target="../ink/ink96.xml"/><Relationship Id="rId32" Type="http://schemas.openxmlformats.org/officeDocument/2006/relationships/image" Target="../media/image122.png"/><Relationship Id="rId53" Type="http://schemas.openxmlformats.org/officeDocument/2006/relationships/customXml" Target="../ink/ink117.xml"/><Relationship Id="rId74" Type="http://schemas.openxmlformats.org/officeDocument/2006/relationships/image" Target="../media/image143.png"/><Relationship Id="rId128" Type="http://schemas.openxmlformats.org/officeDocument/2006/relationships/image" Target="../media/image170.png"/><Relationship Id="rId149" Type="http://schemas.openxmlformats.org/officeDocument/2006/relationships/customXml" Target="../ink/ink165.xml"/><Relationship Id="rId314" Type="http://schemas.openxmlformats.org/officeDocument/2006/relationships/image" Target="../media/image262.png"/><Relationship Id="rId335" Type="http://schemas.openxmlformats.org/officeDocument/2006/relationships/customXml" Target="../ink/ink259.xml"/><Relationship Id="rId356" Type="http://schemas.openxmlformats.org/officeDocument/2006/relationships/image" Target="../media/image283.png"/><Relationship Id="rId377" Type="http://schemas.openxmlformats.org/officeDocument/2006/relationships/image" Target="../media/image293.png"/><Relationship Id="rId398" Type="http://schemas.openxmlformats.org/officeDocument/2006/relationships/customXml" Target="../ink/ink291.xml"/><Relationship Id="rId95" Type="http://schemas.openxmlformats.org/officeDocument/2006/relationships/customXml" Target="../ink/ink138.xml"/><Relationship Id="rId160" Type="http://schemas.openxmlformats.org/officeDocument/2006/relationships/image" Target="../media/image186.png"/><Relationship Id="rId181" Type="http://schemas.openxmlformats.org/officeDocument/2006/relationships/image" Target="../media/image196.png"/><Relationship Id="rId216" Type="http://schemas.openxmlformats.org/officeDocument/2006/relationships/image" Target="../media/image213.png"/><Relationship Id="rId237" Type="http://schemas.openxmlformats.org/officeDocument/2006/relationships/customXml" Target="../ink/ink210.xml"/><Relationship Id="rId402" Type="http://schemas.openxmlformats.org/officeDocument/2006/relationships/customXml" Target="../ink/ink293.xml"/><Relationship Id="rId258" Type="http://schemas.openxmlformats.org/officeDocument/2006/relationships/image" Target="../media/image234.png"/><Relationship Id="rId279" Type="http://schemas.openxmlformats.org/officeDocument/2006/relationships/customXml" Target="../ink/ink231.xml"/><Relationship Id="rId22" Type="http://schemas.openxmlformats.org/officeDocument/2006/relationships/image" Target="../media/image117.png"/><Relationship Id="rId43" Type="http://schemas.openxmlformats.org/officeDocument/2006/relationships/customXml" Target="../ink/ink112.xml"/><Relationship Id="rId64" Type="http://schemas.openxmlformats.org/officeDocument/2006/relationships/image" Target="../media/image138.png"/><Relationship Id="rId118" Type="http://schemas.openxmlformats.org/officeDocument/2006/relationships/image" Target="../media/image165.png"/><Relationship Id="rId139" Type="http://schemas.openxmlformats.org/officeDocument/2006/relationships/customXml" Target="../ink/ink160.xml"/><Relationship Id="rId290" Type="http://schemas.openxmlformats.org/officeDocument/2006/relationships/image" Target="../media/image250.png"/><Relationship Id="rId304" Type="http://schemas.openxmlformats.org/officeDocument/2006/relationships/image" Target="../media/image257.png"/><Relationship Id="rId325" Type="http://schemas.openxmlformats.org/officeDocument/2006/relationships/customXml" Target="../ink/ink254.xml"/><Relationship Id="rId346" Type="http://schemas.openxmlformats.org/officeDocument/2006/relationships/image" Target="../media/image278.png"/><Relationship Id="rId367" Type="http://schemas.openxmlformats.org/officeDocument/2006/relationships/customXml" Target="../ink/ink275.xml"/><Relationship Id="rId388" Type="http://schemas.openxmlformats.org/officeDocument/2006/relationships/customXml" Target="../ink/ink286.xml"/><Relationship Id="rId85" Type="http://schemas.openxmlformats.org/officeDocument/2006/relationships/customXml" Target="../ink/ink133.xml"/><Relationship Id="rId150" Type="http://schemas.openxmlformats.org/officeDocument/2006/relationships/image" Target="../media/image181.png"/><Relationship Id="rId171" Type="http://schemas.openxmlformats.org/officeDocument/2006/relationships/image" Target="../media/image191.png"/><Relationship Id="rId192" Type="http://schemas.openxmlformats.org/officeDocument/2006/relationships/customXml" Target="../ink/ink187.xml"/><Relationship Id="rId206" Type="http://schemas.openxmlformats.org/officeDocument/2006/relationships/customXml" Target="../ink/ink194.xml"/><Relationship Id="rId227" Type="http://schemas.openxmlformats.org/officeDocument/2006/relationships/customXml" Target="../ink/ink205.xml"/><Relationship Id="rId248" Type="http://schemas.openxmlformats.org/officeDocument/2006/relationships/image" Target="../media/image229.png"/><Relationship Id="rId269" Type="http://schemas.openxmlformats.org/officeDocument/2006/relationships/customXml" Target="../ink/ink226.xml"/><Relationship Id="rId12" Type="http://schemas.openxmlformats.org/officeDocument/2006/relationships/image" Target="../media/image112.png"/><Relationship Id="rId33" Type="http://schemas.openxmlformats.org/officeDocument/2006/relationships/customXml" Target="../ink/ink107.xml"/><Relationship Id="rId108" Type="http://schemas.openxmlformats.org/officeDocument/2006/relationships/image" Target="../media/image160.png"/><Relationship Id="rId129" Type="http://schemas.openxmlformats.org/officeDocument/2006/relationships/customXml" Target="../ink/ink155.xml"/><Relationship Id="rId280" Type="http://schemas.openxmlformats.org/officeDocument/2006/relationships/image" Target="../media/image245.png"/><Relationship Id="rId315" Type="http://schemas.openxmlformats.org/officeDocument/2006/relationships/customXml" Target="../ink/ink249.xml"/><Relationship Id="rId336" Type="http://schemas.openxmlformats.org/officeDocument/2006/relationships/image" Target="../media/image273.png"/><Relationship Id="rId357" Type="http://schemas.openxmlformats.org/officeDocument/2006/relationships/customXml" Target="../ink/ink270.xml"/><Relationship Id="rId54" Type="http://schemas.openxmlformats.org/officeDocument/2006/relationships/image" Target="../media/image133.png"/><Relationship Id="rId75" Type="http://schemas.openxmlformats.org/officeDocument/2006/relationships/customXml" Target="../ink/ink128.xml"/><Relationship Id="rId96" Type="http://schemas.openxmlformats.org/officeDocument/2006/relationships/image" Target="../media/image154.png"/><Relationship Id="rId140" Type="http://schemas.openxmlformats.org/officeDocument/2006/relationships/image" Target="../media/image176.png"/><Relationship Id="rId161" Type="http://schemas.openxmlformats.org/officeDocument/2006/relationships/customXml" Target="../ink/ink171.xml"/><Relationship Id="rId182" Type="http://schemas.openxmlformats.org/officeDocument/2006/relationships/customXml" Target="../ink/ink182.xml"/><Relationship Id="rId217" Type="http://schemas.openxmlformats.org/officeDocument/2006/relationships/customXml" Target="../ink/ink200.xml"/><Relationship Id="rId378" Type="http://schemas.openxmlformats.org/officeDocument/2006/relationships/customXml" Target="../ink/ink281.xml"/><Relationship Id="rId399" Type="http://schemas.openxmlformats.org/officeDocument/2006/relationships/image" Target="../media/image304.png"/><Relationship Id="rId403" Type="http://schemas.openxmlformats.org/officeDocument/2006/relationships/image" Target="../media/image306.png"/><Relationship Id="rId238" Type="http://schemas.openxmlformats.org/officeDocument/2006/relationships/image" Target="../media/image224.png"/><Relationship Id="rId259" Type="http://schemas.openxmlformats.org/officeDocument/2006/relationships/customXml" Target="../ink/ink221.xml"/><Relationship Id="rId23" Type="http://schemas.openxmlformats.org/officeDocument/2006/relationships/customXml" Target="../ink/ink102.xml"/><Relationship Id="rId119" Type="http://schemas.openxmlformats.org/officeDocument/2006/relationships/customXml" Target="../ink/ink150.xml"/><Relationship Id="rId270" Type="http://schemas.openxmlformats.org/officeDocument/2006/relationships/image" Target="../media/image240.png"/><Relationship Id="rId291" Type="http://schemas.openxmlformats.org/officeDocument/2006/relationships/customXml" Target="../ink/ink237.xml"/><Relationship Id="rId305" Type="http://schemas.openxmlformats.org/officeDocument/2006/relationships/customXml" Target="../ink/ink244.xml"/><Relationship Id="rId326" Type="http://schemas.openxmlformats.org/officeDocument/2006/relationships/image" Target="../media/image268.png"/><Relationship Id="rId347" Type="http://schemas.openxmlformats.org/officeDocument/2006/relationships/customXml" Target="../ink/ink265.xml"/><Relationship Id="rId44" Type="http://schemas.openxmlformats.org/officeDocument/2006/relationships/image" Target="../media/image128.png"/><Relationship Id="rId65" Type="http://schemas.openxmlformats.org/officeDocument/2006/relationships/customXml" Target="../ink/ink123.xml"/><Relationship Id="rId86" Type="http://schemas.openxmlformats.org/officeDocument/2006/relationships/image" Target="../media/image149.png"/><Relationship Id="rId130" Type="http://schemas.openxmlformats.org/officeDocument/2006/relationships/image" Target="../media/image171.png"/><Relationship Id="rId151" Type="http://schemas.openxmlformats.org/officeDocument/2006/relationships/customXml" Target="../ink/ink166.xml"/><Relationship Id="rId368" Type="http://schemas.openxmlformats.org/officeDocument/2006/relationships/image" Target="../media/image289.png"/><Relationship Id="rId389" Type="http://schemas.openxmlformats.org/officeDocument/2006/relationships/image" Target="../media/image299.png"/><Relationship Id="rId172" Type="http://schemas.openxmlformats.org/officeDocument/2006/relationships/customXml" Target="../ink/ink177.xml"/><Relationship Id="rId193" Type="http://schemas.openxmlformats.org/officeDocument/2006/relationships/image" Target="../media/image202.png"/><Relationship Id="rId207" Type="http://schemas.openxmlformats.org/officeDocument/2006/relationships/image" Target="../media/image209.png"/><Relationship Id="rId228" Type="http://schemas.openxmlformats.org/officeDocument/2006/relationships/image" Target="../media/image219.png"/><Relationship Id="rId249" Type="http://schemas.openxmlformats.org/officeDocument/2006/relationships/customXml" Target="../ink/ink216.xml"/><Relationship Id="rId13" Type="http://schemas.openxmlformats.org/officeDocument/2006/relationships/customXml" Target="../ink/ink97.xml"/><Relationship Id="rId109" Type="http://schemas.openxmlformats.org/officeDocument/2006/relationships/customXml" Target="../ink/ink145.xml"/><Relationship Id="rId260" Type="http://schemas.openxmlformats.org/officeDocument/2006/relationships/image" Target="../media/image235.png"/><Relationship Id="rId281" Type="http://schemas.openxmlformats.org/officeDocument/2006/relationships/customXml" Target="../ink/ink232.xml"/><Relationship Id="rId316" Type="http://schemas.openxmlformats.org/officeDocument/2006/relationships/image" Target="../media/image263.png"/><Relationship Id="rId337" Type="http://schemas.openxmlformats.org/officeDocument/2006/relationships/customXml" Target="../ink/ink260.xml"/><Relationship Id="rId34" Type="http://schemas.openxmlformats.org/officeDocument/2006/relationships/image" Target="../media/image123.png"/><Relationship Id="rId55" Type="http://schemas.openxmlformats.org/officeDocument/2006/relationships/customXml" Target="../ink/ink118.xml"/><Relationship Id="rId76" Type="http://schemas.openxmlformats.org/officeDocument/2006/relationships/image" Target="../media/image144.png"/><Relationship Id="rId97" Type="http://schemas.openxmlformats.org/officeDocument/2006/relationships/customXml" Target="../ink/ink139.xml"/><Relationship Id="rId120" Type="http://schemas.openxmlformats.org/officeDocument/2006/relationships/image" Target="../media/image166.png"/><Relationship Id="rId141" Type="http://schemas.openxmlformats.org/officeDocument/2006/relationships/customXml" Target="../ink/ink161.xml"/><Relationship Id="rId358" Type="http://schemas.openxmlformats.org/officeDocument/2006/relationships/image" Target="../media/image284.png"/><Relationship Id="rId379" Type="http://schemas.openxmlformats.org/officeDocument/2006/relationships/image" Target="../media/image294.png"/><Relationship Id="rId162" Type="http://schemas.openxmlformats.org/officeDocument/2006/relationships/image" Target="../media/image187.png"/><Relationship Id="rId183" Type="http://schemas.openxmlformats.org/officeDocument/2006/relationships/image" Target="../media/image197.png"/><Relationship Id="rId218" Type="http://schemas.openxmlformats.org/officeDocument/2006/relationships/image" Target="../media/image214.png"/><Relationship Id="rId239" Type="http://schemas.openxmlformats.org/officeDocument/2006/relationships/customXml" Target="../ink/ink211.xml"/><Relationship Id="rId390" Type="http://schemas.openxmlformats.org/officeDocument/2006/relationships/customXml" Target="../ink/ink287.xml"/><Relationship Id="rId404" Type="http://schemas.openxmlformats.org/officeDocument/2006/relationships/customXml" Target="../ink/ink294.xml"/><Relationship Id="rId250" Type="http://schemas.openxmlformats.org/officeDocument/2006/relationships/image" Target="../media/image230.png"/><Relationship Id="rId271" Type="http://schemas.openxmlformats.org/officeDocument/2006/relationships/customXml" Target="../ink/ink227.xml"/><Relationship Id="rId292" Type="http://schemas.openxmlformats.org/officeDocument/2006/relationships/image" Target="../media/image251.png"/><Relationship Id="rId306" Type="http://schemas.openxmlformats.org/officeDocument/2006/relationships/image" Target="../media/image258.png"/><Relationship Id="rId24" Type="http://schemas.openxmlformats.org/officeDocument/2006/relationships/image" Target="../media/image118.png"/><Relationship Id="rId45" Type="http://schemas.openxmlformats.org/officeDocument/2006/relationships/customXml" Target="../ink/ink113.xml"/><Relationship Id="rId66" Type="http://schemas.openxmlformats.org/officeDocument/2006/relationships/image" Target="../media/image139.png"/><Relationship Id="rId87" Type="http://schemas.openxmlformats.org/officeDocument/2006/relationships/customXml" Target="../ink/ink134.xml"/><Relationship Id="rId110" Type="http://schemas.openxmlformats.org/officeDocument/2006/relationships/image" Target="../media/image161.png"/><Relationship Id="rId131" Type="http://schemas.openxmlformats.org/officeDocument/2006/relationships/customXml" Target="../ink/ink156.xml"/><Relationship Id="rId327" Type="http://schemas.openxmlformats.org/officeDocument/2006/relationships/customXml" Target="../ink/ink255.xml"/><Relationship Id="rId348" Type="http://schemas.openxmlformats.org/officeDocument/2006/relationships/image" Target="../media/image279.png"/><Relationship Id="rId369" Type="http://schemas.openxmlformats.org/officeDocument/2006/relationships/customXml" Target="../ink/ink276.xml"/><Relationship Id="rId152" Type="http://schemas.openxmlformats.org/officeDocument/2006/relationships/image" Target="../media/image182.png"/><Relationship Id="rId173" Type="http://schemas.openxmlformats.org/officeDocument/2006/relationships/image" Target="../media/image192.png"/><Relationship Id="rId194" Type="http://schemas.openxmlformats.org/officeDocument/2006/relationships/customXml" Target="../ink/ink188.xml"/><Relationship Id="rId208" Type="http://schemas.openxmlformats.org/officeDocument/2006/relationships/customXml" Target="../ink/ink195.xml"/><Relationship Id="rId229" Type="http://schemas.openxmlformats.org/officeDocument/2006/relationships/customXml" Target="../ink/ink206.xml"/><Relationship Id="rId380" Type="http://schemas.openxmlformats.org/officeDocument/2006/relationships/customXml" Target="../ink/ink282.xml"/><Relationship Id="rId240" Type="http://schemas.openxmlformats.org/officeDocument/2006/relationships/image" Target="../media/image225.png"/><Relationship Id="rId261" Type="http://schemas.openxmlformats.org/officeDocument/2006/relationships/customXml" Target="../ink/ink222.xml"/><Relationship Id="rId14" Type="http://schemas.openxmlformats.org/officeDocument/2006/relationships/image" Target="../media/image113.png"/><Relationship Id="rId35" Type="http://schemas.openxmlformats.org/officeDocument/2006/relationships/customXml" Target="../ink/ink108.xml"/><Relationship Id="rId56" Type="http://schemas.openxmlformats.org/officeDocument/2006/relationships/image" Target="../media/image134.png"/><Relationship Id="rId77" Type="http://schemas.openxmlformats.org/officeDocument/2006/relationships/customXml" Target="../ink/ink129.xml"/><Relationship Id="rId100" Type="http://schemas.openxmlformats.org/officeDocument/2006/relationships/image" Target="../media/image156.png"/><Relationship Id="rId282" Type="http://schemas.openxmlformats.org/officeDocument/2006/relationships/image" Target="../media/image246.png"/><Relationship Id="rId317" Type="http://schemas.openxmlformats.org/officeDocument/2006/relationships/customXml" Target="../ink/ink250.xml"/><Relationship Id="rId338" Type="http://schemas.openxmlformats.org/officeDocument/2006/relationships/image" Target="../media/image274.png"/><Relationship Id="rId359" Type="http://schemas.openxmlformats.org/officeDocument/2006/relationships/customXml" Target="../ink/ink271.xml"/><Relationship Id="rId8" Type="http://schemas.openxmlformats.org/officeDocument/2006/relationships/image" Target="../media/image110.png"/><Relationship Id="rId98" Type="http://schemas.openxmlformats.org/officeDocument/2006/relationships/image" Target="../media/image155.png"/><Relationship Id="rId121" Type="http://schemas.openxmlformats.org/officeDocument/2006/relationships/customXml" Target="../ink/ink151.xml"/><Relationship Id="rId142" Type="http://schemas.openxmlformats.org/officeDocument/2006/relationships/image" Target="../media/image177.png"/><Relationship Id="rId163" Type="http://schemas.openxmlformats.org/officeDocument/2006/relationships/customXml" Target="../ink/ink172.xml"/><Relationship Id="rId184" Type="http://schemas.openxmlformats.org/officeDocument/2006/relationships/customXml" Target="../ink/ink183.xml"/><Relationship Id="rId219" Type="http://schemas.openxmlformats.org/officeDocument/2006/relationships/customXml" Target="../ink/ink201.xml"/><Relationship Id="rId370" Type="http://schemas.openxmlformats.org/officeDocument/2006/relationships/image" Target="../media/image290.png"/><Relationship Id="rId391" Type="http://schemas.openxmlformats.org/officeDocument/2006/relationships/image" Target="../media/image300.png"/><Relationship Id="rId405" Type="http://schemas.openxmlformats.org/officeDocument/2006/relationships/image" Target="../media/image307.png"/><Relationship Id="rId230" Type="http://schemas.openxmlformats.org/officeDocument/2006/relationships/image" Target="../media/image220.png"/><Relationship Id="rId251" Type="http://schemas.openxmlformats.org/officeDocument/2006/relationships/customXml" Target="../ink/ink217.xml"/><Relationship Id="rId25" Type="http://schemas.openxmlformats.org/officeDocument/2006/relationships/customXml" Target="../ink/ink103.xml"/><Relationship Id="rId46" Type="http://schemas.openxmlformats.org/officeDocument/2006/relationships/image" Target="../media/image129.png"/><Relationship Id="rId67" Type="http://schemas.openxmlformats.org/officeDocument/2006/relationships/customXml" Target="../ink/ink124.xml"/><Relationship Id="rId272" Type="http://schemas.openxmlformats.org/officeDocument/2006/relationships/image" Target="../media/image241.png"/><Relationship Id="rId293" Type="http://schemas.openxmlformats.org/officeDocument/2006/relationships/customXml" Target="../ink/ink238.xml"/><Relationship Id="rId307" Type="http://schemas.openxmlformats.org/officeDocument/2006/relationships/customXml" Target="../ink/ink245.xml"/><Relationship Id="rId328" Type="http://schemas.openxmlformats.org/officeDocument/2006/relationships/image" Target="../media/image269.png"/><Relationship Id="rId349" Type="http://schemas.openxmlformats.org/officeDocument/2006/relationships/customXml" Target="../ink/ink266.xml"/><Relationship Id="rId88" Type="http://schemas.openxmlformats.org/officeDocument/2006/relationships/image" Target="../media/image150.png"/><Relationship Id="rId111" Type="http://schemas.openxmlformats.org/officeDocument/2006/relationships/customXml" Target="../ink/ink146.xml"/><Relationship Id="rId132" Type="http://schemas.openxmlformats.org/officeDocument/2006/relationships/image" Target="../media/image172.png"/><Relationship Id="rId153" Type="http://schemas.openxmlformats.org/officeDocument/2006/relationships/customXml" Target="../ink/ink167.xml"/><Relationship Id="rId174" Type="http://schemas.openxmlformats.org/officeDocument/2006/relationships/customXml" Target="../ink/ink178.xml"/><Relationship Id="rId195" Type="http://schemas.openxmlformats.org/officeDocument/2006/relationships/image" Target="../media/image203.png"/><Relationship Id="rId209" Type="http://schemas.openxmlformats.org/officeDocument/2006/relationships/image" Target="../media/image210.png"/><Relationship Id="rId360" Type="http://schemas.openxmlformats.org/officeDocument/2006/relationships/image" Target="../media/image285.png"/><Relationship Id="rId381" Type="http://schemas.openxmlformats.org/officeDocument/2006/relationships/image" Target="../media/image295.png"/><Relationship Id="rId220" Type="http://schemas.openxmlformats.org/officeDocument/2006/relationships/image" Target="../media/image215.png"/><Relationship Id="rId241" Type="http://schemas.openxmlformats.org/officeDocument/2006/relationships/customXml" Target="../ink/ink212.xml"/><Relationship Id="rId15" Type="http://schemas.openxmlformats.org/officeDocument/2006/relationships/customXml" Target="../ink/ink98.xml"/><Relationship Id="rId36" Type="http://schemas.openxmlformats.org/officeDocument/2006/relationships/image" Target="../media/image124.png"/><Relationship Id="rId57" Type="http://schemas.openxmlformats.org/officeDocument/2006/relationships/customXml" Target="../ink/ink119.xml"/><Relationship Id="rId262" Type="http://schemas.openxmlformats.org/officeDocument/2006/relationships/image" Target="../media/image236.png"/><Relationship Id="rId283" Type="http://schemas.openxmlformats.org/officeDocument/2006/relationships/customXml" Target="../ink/ink233.xml"/><Relationship Id="rId318" Type="http://schemas.openxmlformats.org/officeDocument/2006/relationships/image" Target="../media/image264.png"/><Relationship Id="rId339" Type="http://schemas.openxmlformats.org/officeDocument/2006/relationships/customXml" Target="../ink/ink261.xml"/><Relationship Id="rId78" Type="http://schemas.openxmlformats.org/officeDocument/2006/relationships/image" Target="../media/image145.png"/><Relationship Id="rId99" Type="http://schemas.openxmlformats.org/officeDocument/2006/relationships/customXml" Target="../ink/ink140.xml"/><Relationship Id="rId101" Type="http://schemas.openxmlformats.org/officeDocument/2006/relationships/customXml" Target="../ink/ink141.xml"/><Relationship Id="rId122" Type="http://schemas.openxmlformats.org/officeDocument/2006/relationships/image" Target="../media/image167.png"/><Relationship Id="rId143" Type="http://schemas.openxmlformats.org/officeDocument/2006/relationships/customXml" Target="../ink/ink162.xml"/><Relationship Id="rId164" Type="http://schemas.openxmlformats.org/officeDocument/2006/relationships/image" Target="../media/image188.png"/><Relationship Id="rId185" Type="http://schemas.openxmlformats.org/officeDocument/2006/relationships/image" Target="../media/image198.png"/><Relationship Id="rId350" Type="http://schemas.openxmlformats.org/officeDocument/2006/relationships/image" Target="../media/image280.png"/><Relationship Id="rId371" Type="http://schemas.openxmlformats.org/officeDocument/2006/relationships/customXml" Target="../ink/ink277.xml"/><Relationship Id="rId406" Type="http://schemas.openxmlformats.org/officeDocument/2006/relationships/customXml" Target="../ink/ink295.xml"/><Relationship Id="rId9" Type="http://schemas.openxmlformats.org/officeDocument/2006/relationships/customXml" Target="../ink/ink95.xml"/><Relationship Id="rId210" Type="http://schemas.openxmlformats.org/officeDocument/2006/relationships/customXml" Target="../ink/ink196.xml"/><Relationship Id="rId392" Type="http://schemas.openxmlformats.org/officeDocument/2006/relationships/customXml" Target="../ink/ink288.xml"/><Relationship Id="rId26" Type="http://schemas.openxmlformats.org/officeDocument/2006/relationships/image" Target="../media/image119.png"/><Relationship Id="rId231" Type="http://schemas.openxmlformats.org/officeDocument/2006/relationships/customXml" Target="../ink/ink207.xml"/><Relationship Id="rId252" Type="http://schemas.openxmlformats.org/officeDocument/2006/relationships/image" Target="../media/image231.png"/><Relationship Id="rId273" Type="http://schemas.openxmlformats.org/officeDocument/2006/relationships/customXml" Target="../ink/ink228.xml"/><Relationship Id="rId294" Type="http://schemas.openxmlformats.org/officeDocument/2006/relationships/image" Target="../media/image252.png"/><Relationship Id="rId308" Type="http://schemas.openxmlformats.org/officeDocument/2006/relationships/image" Target="../media/image259.png"/><Relationship Id="rId329" Type="http://schemas.openxmlformats.org/officeDocument/2006/relationships/customXml" Target="../ink/ink256.xml"/><Relationship Id="rId47" Type="http://schemas.openxmlformats.org/officeDocument/2006/relationships/customXml" Target="../ink/ink114.xml"/><Relationship Id="rId68" Type="http://schemas.openxmlformats.org/officeDocument/2006/relationships/image" Target="../media/image140.png"/><Relationship Id="rId89" Type="http://schemas.openxmlformats.org/officeDocument/2006/relationships/customXml" Target="../ink/ink135.xml"/><Relationship Id="rId112" Type="http://schemas.openxmlformats.org/officeDocument/2006/relationships/image" Target="../media/image162.png"/><Relationship Id="rId133" Type="http://schemas.openxmlformats.org/officeDocument/2006/relationships/customXml" Target="../ink/ink157.xml"/><Relationship Id="rId154" Type="http://schemas.openxmlformats.org/officeDocument/2006/relationships/image" Target="../media/image183.png"/><Relationship Id="rId175" Type="http://schemas.openxmlformats.org/officeDocument/2006/relationships/image" Target="../media/image193.png"/><Relationship Id="rId340" Type="http://schemas.openxmlformats.org/officeDocument/2006/relationships/image" Target="../media/image275.png"/><Relationship Id="rId361" Type="http://schemas.openxmlformats.org/officeDocument/2006/relationships/customXml" Target="../ink/ink272.xml"/><Relationship Id="rId196" Type="http://schemas.openxmlformats.org/officeDocument/2006/relationships/customXml" Target="../ink/ink189.xml"/><Relationship Id="rId200" Type="http://schemas.openxmlformats.org/officeDocument/2006/relationships/customXml" Target="../ink/ink191.xml"/><Relationship Id="rId382" Type="http://schemas.openxmlformats.org/officeDocument/2006/relationships/customXml" Target="../ink/ink283.xml"/><Relationship Id="rId16" Type="http://schemas.openxmlformats.org/officeDocument/2006/relationships/image" Target="../media/image114.png"/><Relationship Id="rId221" Type="http://schemas.openxmlformats.org/officeDocument/2006/relationships/customXml" Target="../ink/ink202.xml"/><Relationship Id="rId242" Type="http://schemas.openxmlformats.org/officeDocument/2006/relationships/image" Target="../media/image226.png"/><Relationship Id="rId263" Type="http://schemas.openxmlformats.org/officeDocument/2006/relationships/customXml" Target="../ink/ink223.xml"/><Relationship Id="rId284" Type="http://schemas.openxmlformats.org/officeDocument/2006/relationships/image" Target="../media/image247.png"/><Relationship Id="rId319" Type="http://schemas.openxmlformats.org/officeDocument/2006/relationships/customXml" Target="../ink/ink251.xml"/><Relationship Id="rId37" Type="http://schemas.openxmlformats.org/officeDocument/2006/relationships/customXml" Target="../ink/ink109.xml"/><Relationship Id="rId58" Type="http://schemas.openxmlformats.org/officeDocument/2006/relationships/image" Target="../media/image135.png"/><Relationship Id="rId79" Type="http://schemas.openxmlformats.org/officeDocument/2006/relationships/customXml" Target="../ink/ink130.xml"/><Relationship Id="rId102" Type="http://schemas.openxmlformats.org/officeDocument/2006/relationships/image" Target="../media/image157.png"/><Relationship Id="rId123" Type="http://schemas.openxmlformats.org/officeDocument/2006/relationships/customXml" Target="../ink/ink152.xml"/><Relationship Id="rId144" Type="http://schemas.openxmlformats.org/officeDocument/2006/relationships/image" Target="../media/image178.png"/><Relationship Id="rId330" Type="http://schemas.openxmlformats.org/officeDocument/2006/relationships/image" Target="../media/image270.png"/><Relationship Id="rId90" Type="http://schemas.openxmlformats.org/officeDocument/2006/relationships/image" Target="../media/image151.png"/><Relationship Id="rId165" Type="http://schemas.openxmlformats.org/officeDocument/2006/relationships/customXml" Target="../ink/ink173.xml"/><Relationship Id="rId186" Type="http://schemas.openxmlformats.org/officeDocument/2006/relationships/customXml" Target="../ink/ink184.xml"/><Relationship Id="rId351" Type="http://schemas.openxmlformats.org/officeDocument/2006/relationships/customXml" Target="../ink/ink267.xml"/><Relationship Id="rId372" Type="http://schemas.openxmlformats.org/officeDocument/2006/relationships/image" Target="../media/image291.png"/><Relationship Id="rId393" Type="http://schemas.openxmlformats.org/officeDocument/2006/relationships/image" Target="../media/image301.png"/><Relationship Id="rId407" Type="http://schemas.openxmlformats.org/officeDocument/2006/relationships/image" Target="../media/image308.png"/><Relationship Id="rId211" Type="http://schemas.openxmlformats.org/officeDocument/2006/relationships/customXml" Target="../ink/ink197.xml"/><Relationship Id="rId232" Type="http://schemas.openxmlformats.org/officeDocument/2006/relationships/image" Target="../media/image221.png"/><Relationship Id="rId253" Type="http://schemas.openxmlformats.org/officeDocument/2006/relationships/customXml" Target="../ink/ink218.xml"/><Relationship Id="rId274" Type="http://schemas.openxmlformats.org/officeDocument/2006/relationships/image" Target="../media/image242.png"/><Relationship Id="rId295" Type="http://schemas.openxmlformats.org/officeDocument/2006/relationships/customXml" Target="../ink/ink239.xml"/><Relationship Id="rId309" Type="http://schemas.openxmlformats.org/officeDocument/2006/relationships/customXml" Target="../ink/ink246.xml"/><Relationship Id="rId27" Type="http://schemas.openxmlformats.org/officeDocument/2006/relationships/customXml" Target="../ink/ink104.xml"/><Relationship Id="rId48" Type="http://schemas.openxmlformats.org/officeDocument/2006/relationships/image" Target="../media/image130.png"/><Relationship Id="rId69" Type="http://schemas.openxmlformats.org/officeDocument/2006/relationships/customXml" Target="../ink/ink125.xml"/><Relationship Id="rId113" Type="http://schemas.openxmlformats.org/officeDocument/2006/relationships/customXml" Target="../ink/ink147.xml"/><Relationship Id="rId134" Type="http://schemas.openxmlformats.org/officeDocument/2006/relationships/image" Target="../media/image173.png"/><Relationship Id="rId320" Type="http://schemas.openxmlformats.org/officeDocument/2006/relationships/image" Target="../media/image265.png"/><Relationship Id="rId80" Type="http://schemas.openxmlformats.org/officeDocument/2006/relationships/image" Target="../media/image146.png"/><Relationship Id="rId155" Type="http://schemas.openxmlformats.org/officeDocument/2006/relationships/customXml" Target="../ink/ink168.xml"/><Relationship Id="rId176" Type="http://schemas.openxmlformats.org/officeDocument/2006/relationships/customXml" Target="../ink/ink179.xml"/><Relationship Id="rId197" Type="http://schemas.openxmlformats.org/officeDocument/2006/relationships/image" Target="../media/image204.png"/><Relationship Id="rId341" Type="http://schemas.openxmlformats.org/officeDocument/2006/relationships/customXml" Target="../ink/ink262.xml"/><Relationship Id="rId362" Type="http://schemas.openxmlformats.org/officeDocument/2006/relationships/image" Target="../media/image286.png"/><Relationship Id="rId383" Type="http://schemas.openxmlformats.org/officeDocument/2006/relationships/image" Target="../media/image296.png"/><Relationship Id="rId201" Type="http://schemas.openxmlformats.org/officeDocument/2006/relationships/image" Target="../media/image206.png"/><Relationship Id="rId222" Type="http://schemas.openxmlformats.org/officeDocument/2006/relationships/image" Target="../media/image216.png"/><Relationship Id="rId243" Type="http://schemas.openxmlformats.org/officeDocument/2006/relationships/customXml" Target="../ink/ink213.xml"/><Relationship Id="rId264" Type="http://schemas.openxmlformats.org/officeDocument/2006/relationships/image" Target="../media/image237.png"/><Relationship Id="rId285" Type="http://schemas.openxmlformats.org/officeDocument/2006/relationships/customXml" Target="../ink/ink234.xml"/><Relationship Id="rId17" Type="http://schemas.openxmlformats.org/officeDocument/2006/relationships/customXml" Target="../ink/ink99.xml"/><Relationship Id="rId38" Type="http://schemas.openxmlformats.org/officeDocument/2006/relationships/image" Target="../media/image125.png"/><Relationship Id="rId59" Type="http://schemas.openxmlformats.org/officeDocument/2006/relationships/customXml" Target="../ink/ink120.xml"/><Relationship Id="rId103" Type="http://schemas.openxmlformats.org/officeDocument/2006/relationships/customXml" Target="../ink/ink142.xml"/><Relationship Id="rId124" Type="http://schemas.openxmlformats.org/officeDocument/2006/relationships/image" Target="../media/image168.png"/><Relationship Id="rId310" Type="http://schemas.openxmlformats.org/officeDocument/2006/relationships/image" Target="../media/image260.png"/><Relationship Id="rId70" Type="http://schemas.openxmlformats.org/officeDocument/2006/relationships/image" Target="../media/image141.png"/><Relationship Id="rId91" Type="http://schemas.openxmlformats.org/officeDocument/2006/relationships/customXml" Target="../ink/ink136.xml"/><Relationship Id="rId145" Type="http://schemas.openxmlformats.org/officeDocument/2006/relationships/customXml" Target="../ink/ink163.xml"/><Relationship Id="rId166" Type="http://schemas.openxmlformats.org/officeDocument/2006/relationships/image" Target="../media/image189.png"/><Relationship Id="rId187" Type="http://schemas.openxmlformats.org/officeDocument/2006/relationships/image" Target="../media/image199.png"/><Relationship Id="rId331" Type="http://schemas.openxmlformats.org/officeDocument/2006/relationships/customXml" Target="../ink/ink257.xml"/><Relationship Id="rId352" Type="http://schemas.openxmlformats.org/officeDocument/2006/relationships/image" Target="../media/image281.png"/><Relationship Id="rId373" Type="http://schemas.openxmlformats.org/officeDocument/2006/relationships/customXml" Target="../ink/ink278.xml"/><Relationship Id="rId394" Type="http://schemas.openxmlformats.org/officeDocument/2006/relationships/customXml" Target="../ink/ink289.xml"/><Relationship Id="rId408" Type="http://schemas.openxmlformats.org/officeDocument/2006/relationships/customXml" Target="../ink/ink296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11.png"/><Relationship Id="rId233" Type="http://schemas.openxmlformats.org/officeDocument/2006/relationships/customXml" Target="../ink/ink208.xml"/><Relationship Id="rId254" Type="http://schemas.openxmlformats.org/officeDocument/2006/relationships/image" Target="../media/image232.png"/><Relationship Id="rId28" Type="http://schemas.openxmlformats.org/officeDocument/2006/relationships/image" Target="../media/image120.png"/><Relationship Id="rId49" Type="http://schemas.openxmlformats.org/officeDocument/2006/relationships/customXml" Target="../ink/ink115.xml"/><Relationship Id="rId114" Type="http://schemas.openxmlformats.org/officeDocument/2006/relationships/image" Target="../media/image163.png"/><Relationship Id="rId275" Type="http://schemas.openxmlformats.org/officeDocument/2006/relationships/customXml" Target="../ink/ink229.xml"/><Relationship Id="rId296" Type="http://schemas.openxmlformats.org/officeDocument/2006/relationships/image" Target="../media/image253.png"/><Relationship Id="rId300" Type="http://schemas.openxmlformats.org/officeDocument/2006/relationships/image" Target="../media/image255.png"/><Relationship Id="rId60" Type="http://schemas.openxmlformats.org/officeDocument/2006/relationships/image" Target="../media/image136.png"/><Relationship Id="rId81" Type="http://schemas.openxmlformats.org/officeDocument/2006/relationships/customXml" Target="../ink/ink131.xml"/><Relationship Id="rId135" Type="http://schemas.openxmlformats.org/officeDocument/2006/relationships/customXml" Target="../ink/ink158.xml"/><Relationship Id="rId156" Type="http://schemas.openxmlformats.org/officeDocument/2006/relationships/image" Target="../media/image184.png"/><Relationship Id="rId177" Type="http://schemas.openxmlformats.org/officeDocument/2006/relationships/image" Target="../media/image194.png"/><Relationship Id="rId198" Type="http://schemas.openxmlformats.org/officeDocument/2006/relationships/customXml" Target="../ink/ink190.xml"/><Relationship Id="rId321" Type="http://schemas.openxmlformats.org/officeDocument/2006/relationships/customXml" Target="../ink/ink252.xml"/><Relationship Id="rId342" Type="http://schemas.openxmlformats.org/officeDocument/2006/relationships/image" Target="../media/image276.png"/><Relationship Id="rId363" Type="http://schemas.openxmlformats.org/officeDocument/2006/relationships/customXml" Target="../ink/ink273.xml"/><Relationship Id="rId384" Type="http://schemas.openxmlformats.org/officeDocument/2006/relationships/customXml" Target="../ink/ink284.xml"/><Relationship Id="rId202" Type="http://schemas.openxmlformats.org/officeDocument/2006/relationships/customXml" Target="../ink/ink192.xml"/><Relationship Id="rId223" Type="http://schemas.openxmlformats.org/officeDocument/2006/relationships/customXml" Target="../ink/ink203.xml"/><Relationship Id="rId244" Type="http://schemas.openxmlformats.org/officeDocument/2006/relationships/image" Target="../media/image227.png"/><Relationship Id="rId18" Type="http://schemas.openxmlformats.org/officeDocument/2006/relationships/image" Target="../media/image115.png"/><Relationship Id="rId39" Type="http://schemas.openxmlformats.org/officeDocument/2006/relationships/customXml" Target="../ink/ink110.xml"/><Relationship Id="rId265" Type="http://schemas.openxmlformats.org/officeDocument/2006/relationships/customXml" Target="../ink/ink224.xml"/><Relationship Id="rId286" Type="http://schemas.openxmlformats.org/officeDocument/2006/relationships/image" Target="../media/image248.png"/><Relationship Id="rId50" Type="http://schemas.openxmlformats.org/officeDocument/2006/relationships/image" Target="../media/image131.png"/><Relationship Id="rId104" Type="http://schemas.openxmlformats.org/officeDocument/2006/relationships/image" Target="../media/image158.png"/><Relationship Id="rId125" Type="http://schemas.openxmlformats.org/officeDocument/2006/relationships/customXml" Target="../ink/ink153.xml"/><Relationship Id="rId146" Type="http://schemas.openxmlformats.org/officeDocument/2006/relationships/image" Target="../media/image179.png"/><Relationship Id="rId167" Type="http://schemas.openxmlformats.org/officeDocument/2006/relationships/customXml" Target="../ink/ink174.xml"/><Relationship Id="rId188" Type="http://schemas.openxmlformats.org/officeDocument/2006/relationships/customXml" Target="../ink/ink185.xml"/><Relationship Id="rId311" Type="http://schemas.openxmlformats.org/officeDocument/2006/relationships/customXml" Target="../ink/ink247.xml"/><Relationship Id="rId332" Type="http://schemas.openxmlformats.org/officeDocument/2006/relationships/image" Target="../media/image271.png"/><Relationship Id="rId353" Type="http://schemas.openxmlformats.org/officeDocument/2006/relationships/customXml" Target="../ink/ink268.xml"/><Relationship Id="rId374" Type="http://schemas.openxmlformats.org/officeDocument/2006/relationships/image" Target="../media/image292.png"/><Relationship Id="rId395" Type="http://schemas.openxmlformats.org/officeDocument/2006/relationships/image" Target="../media/image302.png"/><Relationship Id="rId409" Type="http://schemas.openxmlformats.org/officeDocument/2006/relationships/image" Target="../media/image309.png"/><Relationship Id="rId71" Type="http://schemas.openxmlformats.org/officeDocument/2006/relationships/customXml" Target="../ink/ink126.xml"/><Relationship Id="rId92" Type="http://schemas.openxmlformats.org/officeDocument/2006/relationships/image" Target="../media/image152.png"/><Relationship Id="rId213" Type="http://schemas.openxmlformats.org/officeDocument/2006/relationships/customXml" Target="../ink/ink198.xml"/><Relationship Id="rId234" Type="http://schemas.openxmlformats.org/officeDocument/2006/relationships/image" Target="../media/image222.png"/><Relationship Id="rId2" Type="http://schemas.openxmlformats.org/officeDocument/2006/relationships/oleObject" Target="../embeddings/oleObject3.bin"/><Relationship Id="rId29" Type="http://schemas.openxmlformats.org/officeDocument/2006/relationships/customXml" Target="../ink/ink105.xml"/><Relationship Id="rId255" Type="http://schemas.openxmlformats.org/officeDocument/2006/relationships/customXml" Target="../ink/ink219.xml"/><Relationship Id="rId276" Type="http://schemas.openxmlformats.org/officeDocument/2006/relationships/image" Target="../media/image243.png"/><Relationship Id="rId297" Type="http://schemas.openxmlformats.org/officeDocument/2006/relationships/customXml" Target="../ink/ink240.xml"/><Relationship Id="rId40" Type="http://schemas.openxmlformats.org/officeDocument/2006/relationships/image" Target="../media/image126.png"/><Relationship Id="rId115" Type="http://schemas.openxmlformats.org/officeDocument/2006/relationships/customXml" Target="../ink/ink148.xml"/><Relationship Id="rId136" Type="http://schemas.openxmlformats.org/officeDocument/2006/relationships/image" Target="../media/image174.png"/><Relationship Id="rId157" Type="http://schemas.openxmlformats.org/officeDocument/2006/relationships/customXml" Target="../ink/ink169.xml"/><Relationship Id="rId178" Type="http://schemas.openxmlformats.org/officeDocument/2006/relationships/customXml" Target="../ink/ink180.xml"/><Relationship Id="rId301" Type="http://schemas.openxmlformats.org/officeDocument/2006/relationships/customXml" Target="../ink/ink242.xml"/><Relationship Id="rId322" Type="http://schemas.openxmlformats.org/officeDocument/2006/relationships/image" Target="../media/image266.png"/><Relationship Id="rId343" Type="http://schemas.openxmlformats.org/officeDocument/2006/relationships/customXml" Target="../ink/ink263.xml"/><Relationship Id="rId364" Type="http://schemas.openxmlformats.org/officeDocument/2006/relationships/image" Target="../media/image287.png"/><Relationship Id="rId61" Type="http://schemas.openxmlformats.org/officeDocument/2006/relationships/customXml" Target="../ink/ink121.xml"/><Relationship Id="rId82" Type="http://schemas.openxmlformats.org/officeDocument/2006/relationships/image" Target="../media/image147.png"/><Relationship Id="rId199" Type="http://schemas.openxmlformats.org/officeDocument/2006/relationships/image" Target="../media/image205.png"/><Relationship Id="rId203" Type="http://schemas.openxmlformats.org/officeDocument/2006/relationships/image" Target="../media/image207.png"/><Relationship Id="rId385" Type="http://schemas.openxmlformats.org/officeDocument/2006/relationships/image" Target="../media/image297.png"/><Relationship Id="rId19" Type="http://schemas.openxmlformats.org/officeDocument/2006/relationships/customXml" Target="../ink/ink100.xml"/><Relationship Id="rId224" Type="http://schemas.openxmlformats.org/officeDocument/2006/relationships/image" Target="../media/image217.png"/><Relationship Id="rId245" Type="http://schemas.openxmlformats.org/officeDocument/2006/relationships/customXml" Target="../ink/ink214.xml"/><Relationship Id="rId266" Type="http://schemas.openxmlformats.org/officeDocument/2006/relationships/image" Target="../media/image238.png"/><Relationship Id="rId287" Type="http://schemas.openxmlformats.org/officeDocument/2006/relationships/customXml" Target="../ink/ink235.xml"/><Relationship Id="rId410" Type="http://schemas.openxmlformats.org/officeDocument/2006/relationships/customXml" Target="../ink/ink297.xml"/><Relationship Id="rId30" Type="http://schemas.openxmlformats.org/officeDocument/2006/relationships/image" Target="../media/image121.png"/><Relationship Id="rId105" Type="http://schemas.openxmlformats.org/officeDocument/2006/relationships/customXml" Target="../ink/ink143.xml"/><Relationship Id="rId126" Type="http://schemas.openxmlformats.org/officeDocument/2006/relationships/image" Target="../media/image169.png"/><Relationship Id="rId147" Type="http://schemas.openxmlformats.org/officeDocument/2006/relationships/customXml" Target="../ink/ink164.xml"/><Relationship Id="rId168" Type="http://schemas.openxmlformats.org/officeDocument/2006/relationships/image" Target="../media/image190.png"/><Relationship Id="rId312" Type="http://schemas.openxmlformats.org/officeDocument/2006/relationships/image" Target="../media/image261.png"/><Relationship Id="rId333" Type="http://schemas.openxmlformats.org/officeDocument/2006/relationships/customXml" Target="../ink/ink258.xml"/><Relationship Id="rId354" Type="http://schemas.openxmlformats.org/officeDocument/2006/relationships/image" Target="../media/image282.png"/><Relationship Id="rId51" Type="http://schemas.openxmlformats.org/officeDocument/2006/relationships/customXml" Target="../ink/ink116.xml"/><Relationship Id="rId72" Type="http://schemas.openxmlformats.org/officeDocument/2006/relationships/image" Target="../media/image142.png"/><Relationship Id="rId93" Type="http://schemas.openxmlformats.org/officeDocument/2006/relationships/customXml" Target="../ink/ink137.xml"/><Relationship Id="rId189" Type="http://schemas.openxmlformats.org/officeDocument/2006/relationships/image" Target="../media/image200.png"/><Relationship Id="rId375" Type="http://schemas.openxmlformats.org/officeDocument/2006/relationships/customXml" Target="../ink/ink279.xml"/><Relationship Id="rId396" Type="http://schemas.openxmlformats.org/officeDocument/2006/relationships/customXml" Target="../ink/ink290.xml"/><Relationship Id="rId3" Type="http://schemas.openxmlformats.org/officeDocument/2006/relationships/image" Target="../media/image8.wmf"/><Relationship Id="rId214" Type="http://schemas.openxmlformats.org/officeDocument/2006/relationships/image" Target="../media/image212.png"/><Relationship Id="rId235" Type="http://schemas.openxmlformats.org/officeDocument/2006/relationships/customXml" Target="../ink/ink209.xml"/><Relationship Id="rId256" Type="http://schemas.openxmlformats.org/officeDocument/2006/relationships/image" Target="../media/image233.png"/><Relationship Id="rId277" Type="http://schemas.openxmlformats.org/officeDocument/2006/relationships/customXml" Target="../ink/ink230.xml"/><Relationship Id="rId298" Type="http://schemas.openxmlformats.org/officeDocument/2006/relationships/image" Target="../media/image254.png"/><Relationship Id="rId400" Type="http://schemas.openxmlformats.org/officeDocument/2006/relationships/customXml" Target="../ink/ink292.xml"/><Relationship Id="rId116" Type="http://schemas.openxmlformats.org/officeDocument/2006/relationships/image" Target="../media/image164.png"/><Relationship Id="rId137" Type="http://schemas.openxmlformats.org/officeDocument/2006/relationships/customXml" Target="../ink/ink159.xml"/><Relationship Id="rId158" Type="http://schemas.openxmlformats.org/officeDocument/2006/relationships/image" Target="../media/image185.png"/><Relationship Id="rId302" Type="http://schemas.openxmlformats.org/officeDocument/2006/relationships/image" Target="../media/image256.png"/><Relationship Id="rId323" Type="http://schemas.openxmlformats.org/officeDocument/2006/relationships/customXml" Target="../ink/ink253.xml"/><Relationship Id="rId344" Type="http://schemas.openxmlformats.org/officeDocument/2006/relationships/image" Target="../media/image277.png"/><Relationship Id="rId20" Type="http://schemas.openxmlformats.org/officeDocument/2006/relationships/image" Target="../media/image116.png"/><Relationship Id="rId41" Type="http://schemas.openxmlformats.org/officeDocument/2006/relationships/customXml" Target="../ink/ink111.xml"/><Relationship Id="rId62" Type="http://schemas.openxmlformats.org/officeDocument/2006/relationships/image" Target="../media/image137.png"/><Relationship Id="rId83" Type="http://schemas.openxmlformats.org/officeDocument/2006/relationships/customXml" Target="../ink/ink132.xml"/><Relationship Id="rId179" Type="http://schemas.openxmlformats.org/officeDocument/2006/relationships/image" Target="../media/image195.png"/><Relationship Id="rId365" Type="http://schemas.openxmlformats.org/officeDocument/2006/relationships/customXml" Target="../ink/ink274.xml"/><Relationship Id="rId386" Type="http://schemas.openxmlformats.org/officeDocument/2006/relationships/customXml" Target="../ink/ink285.xml"/><Relationship Id="rId190" Type="http://schemas.openxmlformats.org/officeDocument/2006/relationships/customXml" Target="../ink/ink186.xml"/><Relationship Id="rId204" Type="http://schemas.openxmlformats.org/officeDocument/2006/relationships/customXml" Target="../ink/ink193.xml"/><Relationship Id="rId225" Type="http://schemas.openxmlformats.org/officeDocument/2006/relationships/customXml" Target="../ink/ink204.xml"/><Relationship Id="rId246" Type="http://schemas.openxmlformats.org/officeDocument/2006/relationships/image" Target="../media/image228.png"/><Relationship Id="rId267" Type="http://schemas.openxmlformats.org/officeDocument/2006/relationships/customXml" Target="../ink/ink225.xml"/><Relationship Id="rId288" Type="http://schemas.openxmlformats.org/officeDocument/2006/relationships/image" Target="../media/image249.png"/><Relationship Id="rId411" Type="http://schemas.openxmlformats.org/officeDocument/2006/relationships/image" Target="../media/image310.png"/><Relationship Id="rId106" Type="http://schemas.openxmlformats.org/officeDocument/2006/relationships/image" Target="../media/image159.png"/><Relationship Id="rId127" Type="http://schemas.openxmlformats.org/officeDocument/2006/relationships/customXml" Target="../ink/ink154.xml"/><Relationship Id="rId313" Type="http://schemas.openxmlformats.org/officeDocument/2006/relationships/customXml" Target="../ink/ink248.xml"/><Relationship Id="rId10" Type="http://schemas.openxmlformats.org/officeDocument/2006/relationships/image" Target="../media/image111.png"/><Relationship Id="rId31" Type="http://schemas.openxmlformats.org/officeDocument/2006/relationships/customXml" Target="../ink/ink106.xml"/><Relationship Id="rId52" Type="http://schemas.openxmlformats.org/officeDocument/2006/relationships/image" Target="../media/image132.png"/><Relationship Id="rId73" Type="http://schemas.openxmlformats.org/officeDocument/2006/relationships/customXml" Target="../ink/ink127.xml"/><Relationship Id="rId94" Type="http://schemas.openxmlformats.org/officeDocument/2006/relationships/image" Target="../media/image153.png"/><Relationship Id="rId148" Type="http://schemas.openxmlformats.org/officeDocument/2006/relationships/image" Target="../media/image180.png"/><Relationship Id="rId169" Type="http://schemas.openxmlformats.org/officeDocument/2006/relationships/customXml" Target="../ink/ink175.xml"/><Relationship Id="rId334" Type="http://schemas.openxmlformats.org/officeDocument/2006/relationships/image" Target="../media/image272.png"/><Relationship Id="rId355" Type="http://schemas.openxmlformats.org/officeDocument/2006/relationships/customXml" Target="../ink/ink269.xml"/><Relationship Id="rId376" Type="http://schemas.openxmlformats.org/officeDocument/2006/relationships/customXml" Target="../ink/ink280.xml"/><Relationship Id="rId397" Type="http://schemas.openxmlformats.org/officeDocument/2006/relationships/image" Target="../media/image303.png"/><Relationship Id="rId4" Type="http://schemas.openxmlformats.org/officeDocument/2006/relationships/customXml" Target="../ink/ink94.xml"/><Relationship Id="rId180" Type="http://schemas.openxmlformats.org/officeDocument/2006/relationships/customXml" Target="../ink/ink181.xml"/><Relationship Id="rId215" Type="http://schemas.openxmlformats.org/officeDocument/2006/relationships/customXml" Target="../ink/ink199.xml"/><Relationship Id="rId236" Type="http://schemas.openxmlformats.org/officeDocument/2006/relationships/image" Target="../media/image223.png"/><Relationship Id="rId257" Type="http://schemas.openxmlformats.org/officeDocument/2006/relationships/customXml" Target="../ink/ink220.xml"/><Relationship Id="rId278" Type="http://schemas.openxmlformats.org/officeDocument/2006/relationships/image" Target="../media/image244.png"/><Relationship Id="rId401" Type="http://schemas.openxmlformats.org/officeDocument/2006/relationships/image" Target="../media/image305.png"/><Relationship Id="rId303" Type="http://schemas.openxmlformats.org/officeDocument/2006/relationships/customXml" Target="../ink/ink243.xml"/><Relationship Id="rId42" Type="http://schemas.openxmlformats.org/officeDocument/2006/relationships/image" Target="../media/image127.png"/><Relationship Id="rId84" Type="http://schemas.openxmlformats.org/officeDocument/2006/relationships/image" Target="../media/image148.png"/><Relationship Id="rId138" Type="http://schemas.openxmlformats.org/officeDocument/2006/relationships/image" Target="../media/image175.png"/><Relationship Id="rId345" Type="http://schemas.openxmlformats.org/officeDocument/2006/relationships/customXml" Target="../ink/ink264.xml"/><Relationship Id="rId387" Type="http://schemas.openxmlformats.org/officeDocument/2006/relationships/image" Target="../media/image298.png"/><Relationship Id="rId191" Type="http://schemas.openxmlformats.org/officeDocument/2006/relationships/image" Target="../media/image201.png"/><Relationship Id="rId205" Type="http://schemas.openxmlformats.org/officeDocument/2006/relationships/image" Target="../media/image208.png"/><Relationship Id="rId247" Type="http://schemas.openxmlformats.org/officeDocument/2006/relationships/customXml" Target="../ink/ink215.xml"/><Relationship Id="rId107" Type="http://schemas.openxmlformats.org/officeDocument/2006/relationships/customXml" Target="../ink/ink144.xml"/><Relationship Id="rId289" Type="http://schemas.openxmlformats.org/officeDocument/2006/relationships/customXml" Target="../ink/ink236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8.png"/><Relationship Id="rId299" Type="http://schemas.openxmlformats.org/officeDocument/2006/relationships/image" Target="../media/image459.png"/><Relationship Id="rId21" Type="http://schemas.openxmlformats.org/officeDocument/2006/relationships/customXml" Target="../ink/ink306.xml"/><Relationship Id="rId63" Type="http://schemas.openxmlformats.org/officeDocument/2006/relationships/customXml" Target="../ink/ink327.xml"/><Relationship Id="rId159" Type="http://schemas.openxmlformats.org/officeDocument/2006/relationships/image" Target="../media/image389.png"/><Relationship Id="rId324" Type="http://schemas.openxmlformats.org/officeDocument/2006/relationships/customXml" Target="../ink/ink458.xml"/><Relationship Id="rId366" Type="http://schemas.openxmlformats.org/officeDocument/2006/relationships/customXml" Target="../ink/ink479.xml"/><Relationship Id="rId170" Type="http://schemas.openxmlformats.org/officeDocument/2006/relationships/customXml" Target="../ink/ink381.xml"/><Relationship Id="rId226" Type="http://schemas.openxmlformats.org/officeDocument/2006/relationships/customXml" Target="../ink/ink409.xml"/><Relationship Id="rId433" Type="http://schemas.openxmlformats.org/officeDocument/2006/relationships/image" Target="../media/image526.png"/><Relationship Id="rId268" Type="http://schemas.openxmlformats.org/officeDocument/2006/relationships/customXml" Target="../ink/ink430.xml"/><Relationship Id="rId475" Type="http://schemas.openxmlformats.org/officeDocument/2006/relationships/image" Target="../media/image547.png"/><Relationship Id="rId32" Type="http://schemas.openxmlformats.org/officeDocument/2006/relationships/image" Target="../media/image326.png"/><Relationship Id="rId74" Type="http://schemas.openxmlformats.org/officeDocument/2006/relationships/image" Target="../media/image347.png"/><Relationship Id="rId128" Type="http://schemas.openxmlformats.org/officeDocument/2006/relationships/customXml" Target="../ink/ink360.xml"/><Relationship Id="rId335" Type="http://schemas.openxmlformats.org/officeDocument/2006/relationships/image" Target="../media/image477.png"/><Relationship Id="rId377" Type="http://schemas.openxmlformats.org/officeDocument/2006/relationships/image" Target="../media/image498.png"/><Relationship Id="rId500" Type="http://schemas.openxmlformats.org/officeDocument/2006/relationships/customXml" Target="../ink/ink546.xml"/><Relationship Id="rId181" Type="http://schemas.openxmlformats.org/officeDocument/2006/relationships/image" Target="../media/image400.png"/><Relationship Id="rId237" Type="http://schemas.openxmlformats.org/officeDocument/2006/relationships/image" Target="../media/image428.png"/><Relationship Id="rId402" Type="http://schemas.openxmlformats.org/officeDocument/2006/relationships/customXml" Target="../ink/ink497.xml"/><Relationship Id="rId279" Type="http://schemas.openxmlformats.org/officeDocument/2006/relationships/image" Target="../media/image449.png"/><Relationship Id="rId444" Type="http://schemas.openxmlformats.org/officeDocument/2006/relationships/customXml" Target="../ink/ink518.xml"/><Relationship Id="rId486" Type="http://schemas.openxmlformats.org/officeDocument/2006/relationships/customXml" Target="../ink/ink539.xml"/><Relationship Id="rId43" Type="http://schemas.openxmlformats.org/officeDocument/2006/relationships/customXml" Target="../ink/ink317.xml"/><Relationship Id="rId139" Type="http://schemas.openxmlformats.org/officeDocument/2006/relationships/image" Target="../media/image379.png"/><Relationship Id="rId290" Type="http://schemas.openxmlformats.org/officeDocument/2006/relationships/customXml" Target="../ink/ink441.xml"/><Relationship Id="rId304" Type="http://schemas.openxmlformats.org/officeDocument/2006/relationships/customXml" Target="../ink/ink448.xml"/><Relationship Id="rId346" Type="http://schemas.openxmlformats.org/officeDocument/2006/relationships/customXml" Target="../ink/ink469.xml"/><Relationship Id="rId388" Type="http://schemas.openxmlformats.org/officeDocument/2006/relationships/customXml" Target="../ink/ink490.xml"/><Relationship Id="rId511" Type="http://schemas.openxmlformats.org/officeDocument/2006/relationships/image" Target="../media/image565.png"/><Relationship Id="rId85" Type="http://schemas.openxmlformats.org/officeDocument/2006/relationships/customXml" Target="../ink/ink338.xml"/><Relationship Id="rId150" Type="http://schemas.openxmlformats.org/officeDocument/2006/relationships/customXml" Target="../ink/ink371.xml"/><Relationship Id="rId192" Type="http://schemas.openxmlformats.org/officeDocument/2006/relationships/customXml" Target="../ink/ink392.xml"/><Relationship Id="rId206" Type="http://schemas.openxmlformats.org/officeDocument/2006/relationships/customXml" Target="../ink/ink399.xml"/><Relationship Id="rId413" Type="http://schemas.openxmlformats.org/officeDocument/2006/relationships/image" Target="../media/image516.png"/><Relationship Id="rId248" Type="http://schemas.openxmlformats.org/officeDocument/2006/relationships/customXml" Target="../ink/ink420.xml"/><Relationship Id="rId455" Type="http://schemas.openxmlformats.org/officeDocument/2006/relationships/image" Target="../media/image537.png"/><Relationship Id="rId497" Type="http://schemas.openxmlformats.org/officeDocument/2006/relationships/image" Target="../media/image558.png"/><Relationship Id="rId12" Type="http://schemas.openxmlformats.org/officeDocument/2006/relationships/image" Target="../media/image316.png"/><Relationship Id="rId108" Type="http://schemas.openxmlformats.org/officeDocument/2006/relationships/customXml" Target="../ink/ink350.xml"/><Relationship Id="rId315" Type="http://schemas.openxmlformats.org/officeDocument/2006/relationships/image" Target="../media/image467.png"/><Relationship Id="rId357" Type="http://schemas.openxmlformats.org/officeDocument/2006/relationships/image" Target="../media/image488.png"/><Relationship Id="rId54" Type="http://schemas.openxmlformats.org/officeDocument/2006/relationships/image" Target="../media/image337.png"/><Relationship Id="rId96" Type="http://schemas.openxmlformats.org/officeDocument/2006/relationships/customXml" Target="../ink/ink344.xml"/><Relationship Id="rId161" Type="http://schemas.openxmlformats.org/officeDocument/2006/relationships/image" Target="../media/image390.png"/><Relationship Id="rId217" Type="http://schemas.openxmlformats.org/officeDocument/2006/relationships/image" Target="../media/image418.png"/><Relationship Id="rId399" Type="http://schemas.openxmlformats.org/officeDocument/2006/relationships/image" Target="../media/image509.png"/><Relationship Id="rId259" Type="http://schemas.openxmlformats.org/officeDocument/2006/relationships/image" Target="../media/image439.png"/><Relationship Id="rId424" Type="http://schemas.openxmlformats.org/officeDocument/2006/relationships/customXml" Target="../ink/ink508.xml"/><Relationship Id="rId466" Type="http://schemas.openxmlformats.org/officeDocument/2006/relationships/customXml" Target="../ink/ink529.xml"/><Relationship Id="rId23" Type="http://schemas.openxmlformats.org/officeDocument/2006/relationships/customXml" Target="../ink/ink307.xml"/><Relationship Id="rId119" Type="http://schemas.openxmlformats.org/officeDocument/2006/relationships/image" Target="../media/image369.png"/><Relationship Id="rId270" Type="http://schemas.openxmlformats.org/officeDocument/2006/relationships/customXml" Target="../ink/ink431.xml"/><Relationship Id="rId326" Type="http://schemas.openxmlformats.org/officeDocument/2006/relationships/customXml" Target="../ink/ink459.xml"/><Relationship Id="rId65" Type="http://schemas.openxmlformats.org/officeDocument/2006/relationships/customXml" Target="../ink/ink328.xml"/><Relationship Id="rId130" Type="http://schemas.openxmlformats.org/officeDocument/2006/relationships/customXml" Target="../ink/ink361.xml"/><Relationship Id="rId368" Type="http://schemas.openxmlformats.org/officeDocument/2006/relationships/customXml" Target="../ink/ink480.xml"/><Relationship Id="rId172" Type="http://schemas.openxmlformats.org/officeDocument/2006/relationships/customXml" Target="../ink/ink382.xml"/><Relationship Id="rId228" Type="http://schemas.openxmlformats.org/officeDocument/2006/relationships/customXml" Target="../ink/ink410.xml"/><Relationship Id="rId435" Type="http://schemas.openxmlformats.org/officeDocument/2006/relationships/image" Target="../media/image527.png"/><Relationship Id="rId477" Type="http://schemas.openxmlformats.org/officeDocument/2006/relationships/image" Target="../media/image548.png"/><Relationship Id="rId281" Type="http://schemas.openxmlformats.org/officeDocument/2006/relationships/image" Target="../media/image450.png"/><Relationship Id="rId337" Type="http://schemas.openxmlformats.org/officeDocument/2006/relationships/image" Target="../media/image478.png"/><Relationship Id="rId502" Type="http://schemas.openxmlformats.org/officeDocument/2006/relationships/customXml" Target="../ink/ink547.xml"/><Relationship Id="rId34" Type="http://schemas.openxmlformats.org/officeDocument/2006/relationships/image" Target="../media/image327.png"/><Relationship Id="rId76" Type="http://schemas.openxmlformats.org/officeDocument/2006/relationships/image" Target="../media/image348.png"/><Relationship Id="rId141" Type="http://schemas.openxmlformats.org/officeDocument/2006/relationships/image" Target="../media/image380.png"/><Relationship Id="rId379" Type="http://schemas.openxmlformats.org/officeDocument/2006/relationships/image" Target="../media/image499.png"/><Relationship Id="rId7" Type="http://schemas.openxmlformats.org/officeDocument/2006/relationships/customXml" Target="../ink/ink299.xml"/><Relationship Id="rId183" Type="http://schemas.openxmlformats.org/officeDocument/2006/relationships/image" Target="../media/image401.png"/><Relationship Id="rId239" Type="http://schemas.openxmlformats.org/officeDocument/2006/relationships/image" Target="../media/image429.png"/><Relationship Id="rId390" Type="http://schemas.openxmlformats.org/officeDocument/2006/relationships/customXml" Target="../ink/ink491.xml"/><Relationship Id="rId404" Type="http://schemas.openxmlformats.org/officeDocument/2006/relationships/customXml" Target="../ink/ink498.xml"/><Relationship Id="rId446" Type="http://schemas.openxmlformats.org/officeDocument/2006/relationships/customXml" Target="../ink/ink519.xml"/><Relationship Id="rId250" Type="http://schemas.openxmlformats.org/officeDocument/2006/relationships/customXml" Target="../ink/ink421.xml"/><Relationship Id="rId292" Type="http://schemas.openxmlformats.org/officeDocument/2006/relationships/customXml" Target="../ink/ink442.xml"/><Relationship Id="rId306" Type="http://schemas.openxmlformats.org/officeDocument/2006/relationships/customXml" Target="../ink/ink449.xml"/><Relationship Id="rId488" Type="http://schemas.openxmlformats.org/officeDocument/2006/relationships/customXml" Target="../ink/ink540.xml"/><Relationship Id="rId45" Type="http://schemas.openxmlformats.org/officeDocument/2006/relationships/customXml" Target="../ink/ink318.xml"/><Relationship Id="rId87" Type="http://schemas.openxmlformats.org/officeDocument/2006/relationships/customXml" Target="../ink/ink339.xml"/><Relationship Id="rId110" Type="http://schemas.openxmlformats.org/officeDocument/2006/relationships/customXml" Target="../ink/ink351.xml"/><Relationship Id="rId348" Type="http://schemas.openxmlformats.org/officeDocument/2006/relationships/customXml" Target="../ink/ink470.xml"/><Relationship Id="rId513" Type="http://schemas.openxmlformats.org/officeDocument/2006/relationships/image" Target="../media/image566.png"/><Relationship Id="rId152" Type="http://schemas.openxmlformats.org/officeDocument/2006/relationships/customXml" Target="../ink/ink372.xml"/><Relationship Id="rId194" Type="http://schemas.openxmlformats.org/officeDocument/2006/relationships/customXml" Target="../ink/ink393.xml"/><Relationship Id="rId208" Type="http://schemas.openxmlformats.org/officeDocument/2006/relationships/customXml" Target="../ink/ink400.xml"/><Relationship Id="rId415" Type="http://schemas.openxmlformats.org/officeDocument/2006/relationships/image" Target="../media/image517.png"/><Relationship Id="rId457" Type="http://schemas.openxmlformats.org/officeDocument/2006/relationships/image" Target="../media/image538.png"/><Relationship Id="rId240" Type="http://schemas.openxmlformats.org/officeDocument/2006/relationships/customXml" Target="../ink/ink416.xml"/><Relationship Id="rId261" Type="http://schemas.openxmlformats.org/officeDocument/2006/relationships/image" Target="../media/image440.png"/><Relationship Id="rId478" Type="http://schemas.openxmlformats.org/officeDocument/2006/relationships/customXml" Target="../ink/ink535.xml"/><Relationship Id="rId499" Type="http://schemas.openxmlformats.org/officeDocument/2006/relationships/image" Target="../media/image559.png"/><Relationship Id="rId14" Type="http://schemas.openxmlformats.org/officeDocument/2006/relationships/image" Target="../media/image317.png"/><Relationship Id="rId35" Type="http://schemas.openxmlformats.org/officeDocument/2006/relationships/customXml" Target="../ink/ink313.xml"/><Relationship Id="rId56" Type="http://schemas.openxmlformats.org/officeDocument/2006/relationships/image" Target="../media/image338.png"/><Relationship Id="rId77" Type="http://schemas.openxmlformats.org/officeDocument/2006/relationships/customXml" Target="../ink/ink334.xml"/><Relationship Id="rId100" Type="http://schemas.openxmlformats.org/officeDocument/2006/relationships/customXml" Target="../ink/ink346.xml"/><Relationship Id="rId282" Type="http://schemas.openxmlformats.org/officeDocument/2006/relationships/customXml" Target="../ink/ink437.xml"/><Relationship Id="rId317" Type="http://schemas.openxmlformats.org/officeDocument/2006/relationships/image" Target="../media/image468.png"/><Relationship Id="rId338" Type="http://schemas.openxmlformats.org/officeDocument/2006/relationships/customXml" Target="../ink/ink465.xml"/><Relationship Id="rId359" Type="http://schemas.openxmlformats.org/officeDocument/2006/relationships/image" Target="../media/image489.png"/><Relationship Id="rId503" Type="http://schemas.openxmlformats.org/officeDocument/2006/relationships/image" Target="../media/image561.png"/><Relationship Id="rId8" Type="http://schemas.openxmlformats.org/officeDocument/2006/relationships/image" Target="../media/image314.png"/><Relationship Id="rId98" Type="http://schemas.openxmlformats.org/officeDocument/2006/relationships/customXml" Target="../ink/ink345.xml"/><Relationship Id="rId121" Type="http://schemas.openxmlformats.org/officeDocument/2006/relationships/image" Target="../media/image370.png"/><Relationship Id="rId142" Type="http://schemas.openxmlformats.org/officeDocument/2006/relationships/customXml" Target="../ink/ink367.xml"/><Relationship Id="rId163" Type="http://schemas.openxmlformats.org/officeDocument/2006/relationships/image" Target="../media/image391.png"/><Relationship Id="rId184" Type="http://schemas.openxmlformats.org/officeDocument/2006/relationships/customXml" Target="../ink/ink388.xml"/><Relationship Id="rId219" Type="http://schemas.openxmlformats.org/officeDocument/2006/relationships/image" Target="../media/image419.png"/><Relationship Id="rId370" Type="http://schemas.openxmlformats.org/officeDocument/2006/relationships/customXml" Target="../ink/ink481.xml"/><Relationship Id="rId391" Type="http://schemas.openxmlformats.org/officeDocument/2006/relationships/image" Target="../media/image505.png"/><Relationship Id="rId405" Type="http://schemas.openxmlformats.org/officeDocument/2006/relationships/image" Target="../media/image512.png"/><Relationship Id="rId426" Type="http://schemas.openxmlformats.org/officeDocument/2006/relationships/customXml" Target="../ink/ink509.xml"/><Relationship Id="rId447" Type="http://schemas.openxmlformats.org/officeDocument/2006/relationships/image" Target="../media/image533.png"/><Relationship Id="rId230" Type="http://schemas.openxmlformats.org/officeDocument/2006/relationships/customXml" Target="../ink/ink411.xml"/><Relationship Id="rId251" Type="http://schemas.openxmlformats.org/officeDocument/2006/relationships/image" Target="../media/image435.png"/><Relationship Id="rId468" Type="http://schemas.openxmlformats.org/officeDocument/2006/relationships/customXml" Target="../ink/ink530.xml"/><Relationship Id="rId489" Type="http://schemas.openxmlformats.org/officeDocument/2006/relationships/image" Target="../media/image554.png"/><Relationship Id="rId25" Type="http://schemas.openxmlformats.org/officeDocument/2006/relationships/customXml" Target="../ink/ink308.xml"/><Relationship Id="rId46" Type="http://schemas.openxmlformats.org/officeDocument/2006/relationships/image" Target="../media/image333.png"/><Relationship Id="rId67" Type="http://schemas.openxmlformats.org/officeDocument/2006/relationships/customXml" Target="../ink/ink329.xml"/><Relationship Id="rId272" Type="http://schemas.openxmlformats.org/officeDocument/2006/relationships/customXml" Target="../ink/ink432.xml"/><Relationship Id="rId293" Type="http://schemas.openxmlformats.org/officeDocument/2006/relationships/image" Target="../media/image456.png"/><Relationship Id="rId307" Type="http://schemas.openxmlformats.org/officeDocument/2006/relationships/image" Target="../media/image463.png"/><Relationship Id="rId328" Type="http://schemas.openxmlformats.org/officeDocument/2006/relationships/customXml" Target="../ink/ink460.xml"/><Relationship Id="rId349" Type="http://schemas.openxmlformats.org/officeDocument/2006/relationships/image" Target="../media/image484.png"/><Relationship Id="rId88" Type="http://schemas.openxmlformats.org/officeDocument/2006/relationships/image" Target="../media/image354.png"/><Relationship Id="rId111" Type="http://schemas.openxmlformats.org/officeDocument/2006/relationships/image" Target="../media/image365.png"/><Relationship Id="rId132" Type="http://schemas.openxmlformats.org/officeDocument/2006/relationships/customXml" Target="../ink/ink362.xml"/><Relationship Id="rId153" Type="http://schemas.openxmlformats.org/officeDocument/2006/relationships/image" Target="../media/image386.png"/><Relationship Id="rId174" Type="http://schemas.openxmlformats.org/officeDocument/2006/relationships/customXml" Target="../ink/ink383.xml"/><Relationship Id="rId195" Type="http://schemas.openxmlformats.org/officeDocument/2006/relationships/image" Target="../media/image407.png"/><Relationship Id="rId209" Type="http://schemas.openxmlformats.org/officeDocument/2006/relationships/image" Target="../media/image414.png"/><Relationship Id="rId360" Type="http://schemas.openxmlformats.org/officeDocument/2006/relationships/customXml" Target="../ink/ink476.xml"/><Relationship Id="rId381" Type="http://schemas.openxmlformats.org/officeDocument/2006/relationships/image" Target="../media/image500.png"/><Relationship Id="rId416" Type="http://schemas.openxmlformats.org/officeDocument/2006/relationships/customXml" Target="../ink/ink504.xml"/><Relationship Id="rId220" Type="http://schemas.openxmlformats.org/officeDocument/2006/relationships/customXml" Target="../ink/ink406.xml"/><Relationship Id="rId241" Type="http://schemas.openxmlformats.org/officeDocument/2006/relationships/image" Target="../media/image430.png"/><Relationship Id="rId437" Type="http://schemas.openxmlformats.org/officeDocument/2006/relationships/image" Target="../media/image528.png"/><Relationship Id="rId458" Type="http://schemas.openxmlformats.org/officeDocument/2006/relationships/customXml" Target="../ink/ink525.xml"/><Relationship Id="rId479" Type="http://schemas.openxmlformats.org/officeDocument/2006/relationships/image" Target="../media/image549.png"/><Relationship Id="rId15" Type="http://schemas.openxmlformats.org/officeDocument/2006/relationships/customXml" Target="../ink/ink303.xml"/><Relationship Id="rId36" Type="http://schemas.openxmlformats.org/officeDocument/2006/relationships/image" Target="../media/image328.png"/><Relationship Id="rId57" Type="http://schemas.openxmlformats.org/officeDocument/2006/relationships/customXml" Target="../ink/ink324.xml"/><Relationship Id="rId262" Type="http://schemas.openxmlformats.org/officeDocument/2006/relationships/customXml" Target="../ink/ink427.xml"/><Relationship Id="rId283" Type="http://schemas.openxmlformats.org/officeDocument/2006/relationships/image" Target="../media/image451.png"/><Relationship Id="rId318" Type="http://schemas.openxmlformats.org/officeDocument/2006/relationships/customXml" Target="../ink/ink455.xml"/><Relationship Id="rId339" Type="http://schemas.openxmlformats.org/officeDocument/2006/relationships/image" Target="../media/image479.png"/><Relationship Id="rId490" Type="http://schemas.openxmlformats.org/officeDocument/2006/relationships/customXml" Target="../ink/ink541.xml"/><Relationship Id="rId504" Type="http://schemas.openxmlformats.org/officeDocument/2006/relationships/customXml" Target="../ink/ink548.xml"/><Relationship Id="rId78" Type="http://schemas.openxmlformats.org/officeDocument/2006/relationships/image" Target="../media/image349.png"/><Relationship Id="rId99" Type="http://schemas.openxmlformats.org/officeDocument/2006/relationships/image" Target="../media/image359.png"/><Relationship Id="rId101" Type="http://schemas.openxmlformats.org/officeDocument/2006/relationships/image" Target="../media/image360.png"/><Relationship Id="rId122" Type="http://schemas.openxmlformats.org/officeDocument/2006/relationships/customXml" Target="../ink/ink357.xml"/><Relationship Id="rId143" Type="http://schemas.openxmlformats.org/officeDocument/2006/relationships/image" Target="../media/image381.png"/><Relationship Id="rId164" Type="http://schemas.openxmlformats.org/officeDocument/2006/relationships/customXml" Target="../ink/ink378.xml"/><Relationship Id="rId185" Type="http://schemas.openxmlformats.org/officeDocument/2006/relationships/image" Target="../media/image402.png"/><Relationship Id="rId350" Type="http://schemas.openxmlformats.org/officeDocument/2006/relationships/customXml" Target="../ink/ink471.xml"/><Relationship Id="rId371" Type="http://schemas.openxmlformats.org/officeDocument/2006/relationships/image" Target="../media/image495.png"/><Relationship Id="rId406" Type="http://schemas.openxmlformats.org/officeDocument/2006/relationships/customXml" Target="../ink/ink499.xml"/><Relationship Id="rId9" Type="http://schemas.openxmlformats.org/officeDocument/2006/relationships/customXml" Target="../ink/ink300.xml"/><Relationship Id="rId210" Type="http://schemas.openxmlformats.org/officeDocument/2006/relationships/customXml" Target="../ink/ink401.xml"/><Relationship Id="rId392" Type="http://schemas.openxmlformats.org/officeDocument/2006/relationships/customXml" Target="../ink/ink492.xml"/><Relationship Id="rId427" Type="http://schemas.openxmlformats.org/officeDocument/2006/relationships/image" Target="../media/image523.png"/><Relationship Id="rId448" Type="http://schemas.openxmlformats.org/officeDocument/2006/relationships/customXml" Target="../ink/ink520.xml"/><Relationship Id="rId469" Type="http://schemas.openxmlformats.org/officeDocument/2006/relationships/image" Target="../media/image544.png"/><Relationship Id="rId26" Type="http://schemas.openxmlformats.org/officeDocument/2006/relationships/image" Target="../media/image323.png"/><Relationship Id="rId231" Type="http://schemas.openxmlformats.org/officeDocument/2006/relationships/image" Target="../media/image425.png"/><Relationship Id="rId252" Type="http://schemas.openxmlformats.org/officeDocument/2006/relationships/customXml" Target="../ink/ink422.xml"/><Relationship Id="rId273" Type="http://schemas.openxmlformats.org/officeDocument/2006/relationships/image" Target="../media/image446.png"/><Relationship Id="rId294" Type="http://schemas.openxmlformats.org/officeDocument/2006/relationships/customXml" Target="../ink/ink443.xml"/><Relationship Id="rId308" Type="http://schemas.openxmlformats.org/officeDocument/2006/relationships/customXml" Target="../ink/ink450.xml"/><Relationship Id="rId329" Type="http://schemas.openxmlformats.org/officeDocument/2006/relationships/image" Target="../media/image474.png"/><Relationship Id="rId480" Type="http://schemas.openxmlformats.org/officeDocument/2006/relationships/customXml" Target="../ink/ink536.xml"/><Relationship Id="rId47" Type="http://schemas.openxmlformats.org/officeDocument/2006/relationships/customXml" Target="../ink/ink319.xml"/><Relationship Id="rId68" Type="http://schemas.openxmlformats.org/officeDocument/2006/relationships/image" Target="../media/image344.png"/><Relationship Id="rId89" Type="http://schemas.openxmlformats.org/officeDocument/2006/relationships/customXml" Target="../ink/ink340.xml"/><Relationship Id="rId112" Type="http://schemas.openxmlformats.org/officeDocument/2006/relationships/customXml" Target="../ink/ink352.xml"/><Relationship Id="rId133" Type="http://schemas.openxmlformats.org/officeDocument/2006/relationships/image" Target="../media/image376.png"/><Relationship Id="rId154" Type="http://schemas.openxmlformats.org/officeDocument/2006/relationships/customXml" Target="../ink/ink373.xml"/><Relationship Id="rId175" Type="http://schemas.openxmlformats.org/officeDocument/2006/relationships/image" Target="../media/image397.png"/><Relationship Id="rId340" Type="http://schemas.openxmlformats.org/officeDocument/2006/relationships/customXml" Target="../ink/ink466.xml"/><Relationship Id="rId361" Type="http://schemas.openxmlformats.org/officeDocument/2006/relationships/image" Target="../media/image490.png"/><Relationship Id="rId196" Type="http://schemas.openxmlformats.org/officeDocument/2006/relationships/customXml" Target="../ink/ink394.xml"/><Relationship Id="rId200" Type="http://schemas.openxmlformats.org/officeDocument/2006/relationships/customXml" Target="../ink/ink396.xml"/><Relationship Id="rId382" Type="http://schemas.openxmlformats.org/officeDocument/2006/relationships/customXml" Target="../ink/ink487.xml"/><Relationship Id="rId417" Type="http://schemas.openxmlformats.org/officeDocument/2006/relationships/image" Target="../media/image518.png"/><Relationship Id="rId438" Type="http://schemas.openxmlformats.org/officeDocument/2006/relationships/customXml" Target="../ink/ink515.xml"/><Relationship Id="rId459" Type="http://schemas.openxmlformats.org/officeDocument/2006/relationships/image" Target="../media/image539.png"/><Relationship Id="rId16" Type="http://schemas.openxmlformats.org/officeDocument/2006/relationships/image" Target="../media/image318.png"/><Relationship Id="rId221" Type="http://schemas.openxmlformats.org/officeDocument/2006/relationships/image" Target="../media/image420.png"/><Relationship Id="rId242" Type="http://schemas.openxmlformats.org/officeDocument/2006/relationships/customXml" Target="../ink/ink417.xml"/><Relationship Id="rId263" Type="http://schemas.openxmlformats.org/officeDocument/2006/relationships/image" Target="../media/image441.png"/><Relationship Id="rId284" Type="http://schemas.openxmlformats.org/officeDocument/2006/relationships/customXml" Target="../ink/ink438.xml"/><Relationship Id="rId319" Type="http://schemas.openxmlformats.org/officeDocument/2006/relationships/image" Target="../media/image469.png"/><Relationship Id="rId470" Type="http://schemas.openxmlformats.org/officeDocument/2006/relationships/customXml" Target="../ink/ink531.xml"/><Relationship Id="rId491" Type="http://schemas.openxmlformats.org/officeDocument/2006/relationships/image" Target="../media/image555.png"/><Relationship Id="rId505" Type="http://schemas.openxmlformats.org/officeDocument/2006/relationships/image" Target="../media/image562.png"/><Relationship Id="rId37" Type="http://schemas.openxmlformats.org/officeDocument/2006/relationships/customXml" Target="../ink/ink314.xml"/><Relationship Id="rId58" Type="http://schemas.openxmlformats.org/officeDocument/2006/relationships/image" Target="../media/image339.png"/><Relationship Id="rId79" Type="http://schemas.openxmlformats.org/officeDocument/2006/relationships/customXml" Target="../ink/ink335.xml"/><Relationship Id="rId102" Type="http://schemas.openxmlformats.org/officeDocument/2006/relationships/customXml" Target="../ink/ink347.xml"/><Relationship Id="rId123" Type="http://schemas.openxmlformats.org/officeDocument/2006/relationships/image" Target="../media/image371.png"/><Relationship Id="rId144" Type="http://schemas.openxmlformats.org/officeDocument/2006/relationships/customXml" Target="../ink/ink368.xml"/><Relationship Id="rId330" Type="http://schemas.openxmlformats.org/officeDocument/2006/relationships/customXml" Target="../ink/ink461.xml"/><Relationship Id="rId90" Type="http://schemas.openxmlformats.org/officeDocument/2006/relationships/image" Target="../media/image355.png"/><Relationship Id="rId165" Type="http://schemas.openxmlformats.org/officeDocument/2006/relationships/image" Target="../media/image392.png"/><Relationship Id="rId186" Type="http://schemas.openxmlformats.org/officeDocument/2006/relationships/customXml" Target="../ink/ink389.xml"/><Relationship Id="rId351" Type="http://schemas.openxmlformats.org/officeDocument/2006/relationships/image" Target="../media/image485.png"/><Relationship Id="rId372" Type="http://schemas.openxmlformats.org/officeDocument/2006/relationships/customXml" Target="../ink/ink482.xml"/><Relationship Id="rId393" Type="http://schemas.openxmlformats.org/officeDocument/2006/relationships/image" Target="../media/image506.png"/><Relationship Id="rId407" Type="http://schemas.openxmlformats.org/officeDocument/2006/relationships/image" Target="../media/image513.png"/><Relationship Id="rId428" Type="http://schemas.openxmlformats.org/officeDocument/2006/relationships/customXml" Target="../ink/ink510.xml"/><Relationship Id="rId449" Type="http://schemas.openxmlformats.org/officeDocument/2006/relationships/image" Target="../media/image534.png"/><Relationship Id="rId211" Type="http://schemas.openxmlformats.org/officeDocument/2006/relationships/image" Target="../media/image415.png"/><Relationship Id="rId232" Type="http://schemas.openxmlformats.org/officeDocument/2006/relationships/customXml" Target="../ink/ink412.xml"/><Relationship Id="rId253" Type="http://schemas.openxmlformats.org/officeDocument/2006/relationships/image" Target="../media/image436.png"/><Relationship Id="rId274" Type="http://schemas.openxmlformats.org/officeDocument/2006/relationships/customXml" Target="../ink/ink433.xml"/><Relationship Id="rId295" Type="http://schemas.openxmlformats.org/officeDocument/2006/relationships/image" Target="../media/image457.png"/><Relationship Id="rId309" Type="http://schemas.openxmlformats.org/officeDocument/2006/relationships/image" Target="../media/image464.png"/><Relationship Id="rId460" Type="http://schemas.openxmlformats.org/officeDocument/2006/relationships/customXml" Target="../ink/ink526.xml"/><Relationship Id="rId481" Type="http://schemas.openxmlformats.org/officeDocument/2006/relationships/image" Target="../media/image550.png"/><Relationship Id="rId27" Type="http://schemas.openxmlformats.org/officeDocument/2006/relationships/customXml" Target="../ink/ink309.xml"/><Relationship Id="rId48" Type="http://schemas.openxmlformats.org/officeDocument/2006/relationships/image" Target="../media/image334.png"/><Relationship Id="rId69" Type="http://schemas.openxmlformats.org/officeDocument/2006/relationships/customXml" Target="../ink/ink330.xml"/><Relationship Id="rId113" Type="http://schemas.openxmlformats.org/officeDocument/2006/relationships/image" Target="../media/image366.png"/><Relationship Id="rId134" Type="http://schemas.openxmlformats.org/officeDocument/2006/relationships/customXml" Target="../ink/ink363.xml"/><Relationship Id="rId320" Type="http://schemas.openxmlformats.org/officeDocument/2006/relationships/customXml" Target="../ink/ink456.xml"/><Relationship Id="rId80" Type="http://schemas.openxmlformats.org/officeDocument/2006/relationships/image" Target="../media/image350.png"/><Relationship Id="rId155" Type="http://schemas.openxmlformats.org/officeDocument/2006/relationships/image" Target="../media/image387.png"/><Relationship Id="rId176" Type="http://schemas.openxmlformats.org/officeDocument/2006/relationships/customXml" Target="../ink/ink384.xml"/><Relationship Id="rId197" Type="http://schemas.openxmlformats.org/officeDocument/2006/relationships/image" Target="../media/image408.png"/><Relationship Id="rId341" Type="http://schemas.openxmlformats.org/officeDocument/2006/relationships/image" Target="../media/image480.png"/><Relationship Id="rId362" Type="http://schemas.openxmlformats.org/officeDocument/2006/relationships/customXml" Target="../ink/ink477.xml"/><Relationship Id="rId383" Type="http://schemas.openxmlformats.org/officeDocument/2006/relationships/image" Target="../media/image501.png"/><Relationship Id="rId418" Type="http://schemas.openxmlformats.org/officeDocument/2006/relationships/customXml" Target="../ink/ink505.xml"/><Relationship Id="rId439" Type="http://schemas.openxmlformats.org/officeDocument/2006/relationships/image" Target="../media/image529.png"/><Relationship Id="rId201" Type="http://schemas.openxmlformats.org/officeDocument/2006/relationships/image" Target="../media/image410.png"/><Relationship Id="rId222" Type="http://schemas.openxmlformats.org/officeDocument/2006/relationships/customXml" Target="../ink/ink407.xml"/><Relationship Id="rId243" Type="http://schemas.openxmlformats.org/officeDocument/2006/relationships/image" Target="../media/image431.png"/><Relationship Id="rId264" Type="http://schemas.openxmlformats.org/officeDocument/2006/relationships/customXml" Target="../ink/ink428.xml"/><Relationship Id="rId285" Type="http://schemas.openxmlformats.org/officeDocument/2006/relationships/image" Target="../media/image452.png"/><Relationship Id="rId450" Type="http://schemas.openxmlformats.org/officeDocument/2006/relationships/customXml" Target="../ink/ink521.xml"/><Relationship Id="rId471" Type="http://schemas.openxmlformats.org/officeDocument/2006/relationships/image" Target="../media/image545.png"/><Relationship Id="rId506" Type="http://schemas.openxmlformats.org/officeDocument/2006/relationships/customXml" Target="../ink/ink549.xml"/><Relationship Id="rId17" Type="http://schemas.openxmlformats.org/officeDocument/2006/relationships/customXml" Target="../ink/ink304.xml"/><Relationship Id="rId38" Type="http://schemas.openxmlformats.org/officeDocument/2006/relationships/image" Target="../media/image329.png"/><Relationship Id="rId59" Type="http://schemas.openxmlformats.org/officeDocument/2006/relationships/customXml" Target="../ink/ink325.xml"/><Relationship Id="rId103" Type="http://schemas.openxmlformats.org/officeDocument/2006/relationships/image" Target="../media/image361.png"/><Relationship Id="rId124" Type="http://schemas.openxmlformats.org/officeDocument/2006/relationships/customXml" Target="../ink/ink358.xml"/><Relationship Id="rId310" Type="http://schemas.openxmlformats.org/officeDocument/2006/relationships/customXml" Target="../ink/ink451.xml"/><Relationship Id="rId492" Type="http://schemas.openxmlformats.org/officeDocument/2006/relationships/customXml" Target="../ink/ink542.xml"/><Relationship Id="rId70" Type="http://schemas.openxmlformats.org/officeDocument/2006/relationships/image" Target="../media/image345.png"/><Relationship Id="rId91" Type="http://schemas.openxmlformats.org/officeDocument/2006/relationships/customXml" Target="../ink/ink341.xml"/><Relationship Id="rId145" Type="http://schemas.openxmlformats.org/officeDocument/2006/relationships/image" Target="../media/image382.png"/><Relationship Id="rId166" Type="http://schemas.openxmlformats.org/officeDocument/2006/relationships/customXml" Target="../ink/ink379.xml"/><Relationship Id="rId187" Type="http://schemas.openxmlformats.org/officeDocument/2006/relationships/image" Target="../media/image403.png"/><Relationship Id="rId331" Type="http://schemas.openxmlformats.org/officeDocument/2006/relationships/image" Target="../media/image475.png"/><Relationship Id="rId352" Type="http://schemas.openxmlformats.org/officeDocument/2006/relationships/customXml" Target="../ink/ink472.xml"/><Relationship Id="rId373" Type="http://schemas.openxmlformats.org/officeDocument/2006/relationships/image" Target="../media/image496.png"/><Relationship Id="rId394" Type="http://schemas.openxmlformats.org/officeDocument/2006/relationships/customXml" Target="../ink/ink493.xml"/><Relationship Id="rId408" Type="http://schemas.openxmlformats.org/officeDocument/2006/relationships/customXml" Target="../ink/ink500.xml"/><Relationship Id="rId429" Type="http://schemas.openxmlformats.org/officeDocument/2006/relationships/image" Target="../media/image52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02.xml"/><Relationship Id="rId233" Type="http://schemas.openxmlformats.org/officeDocument/2006/relationships/image" Target="../media/image426.png"/><Relationship Id="rId254" Type="http://schemas.openxmlformats.org/officeDocument/2006/relationships/customXml" Target="../ink/ink423.xml"/><Relationship Id="rId440" Type="http://schemas.openxmlformats.org/officeDocument/2006/relationships/customXml" Target="../ink/ink516.xml"/><Relationship Id="rId28" Type="http://schemas.openxmlformats.org/officeDocument/2006/relationships/image" Target="../media/image324.png"/><Relationship Id="rId49" Type="http://schemas.openxmlformats.org/officeDocument/2006/relationships/customXml" Target="../ink/ink320.xml"/><Relationship Id="rId114" Type="http://schemas.openxmlformats.org/officeDocument/2006/relationships/customXml" Target="../ink/ink353.xml"/><Relationship Id="rId275" Type="http://schemas.openxmlformats.org/officeDocument/2006/relationships/image" Target="../media/image447.png"/><Relationship Id="rId296" Type="http://schemas.openxmlformats.org/officeDocument/2006/relationships/customXml" Target="../ink/ink444.xml"/><Relationship Id="rId300" Type="http://schemas.openxmlformats.org/officeDocument/2006/relationships/customXml" Target="../ink/ink446.xml"/><Relationship Id="rId461" Type="http://schemas.openxmlformats.org/officeDocument/2006/relationships/image" Target="../media/image540.png"/><Relationship Id="rId482" Type="http://schemas.openxmlformats.org/officeDocument/2006/relationships/customXml" Target="../ink/ink537.xml"/><Relationship Id="rId60" Type="http://schemas.openxmlformats.org/officeDocument/2006/relationships/image" Target="../media/image340.png"/><Relationship Id="rId81" Type="http://schemas.openxmlformats.org/officeDocument/2006/relationships/customXml" Target="../ink/ink336.xml"/><Relationship Id="rId135" Type="http://schemas.openxmlformats.org/officeDocument/2006/relationships/image" Target="../media/image377.png"/><Relationship Id="rId156" Type="http://schemas.openxmlformats.org/officeDocument/2006/relationships/customXml" Target="../ink/ink374.xml"/><Relationship Id="rId177" Type="http://schemas.openxmlformats.org/officeDocument/2006/relationships/image" Target="../media/image398.png"/><Relationship Id="rId198" Type="http://schemas.openxmlformats.org/officeDocument/2006/relationships/customXml" Target="../ink/ink395.xml"/><Relationship Id="rId321" Type="http://schemas.openxmlformats.org/officeDocument/2006/relationships/image" Target="../media/image470.png"/><Relationship Id="rId342" Type="http://schemas.openxmlformats.org/officeDocument/2006/relationships/customXml" Target="../ink/ink467.xml"/><Relationship Id="rId363" Type="http://schemas.openxmlformats.org/officeDocument/2006/relationships/image" Target="../media/image491.png"/><Relationship Id="rId384" Type="http://schemas.openxmlformats.org/officeDocument/2006/relationships/customXml" Target="../ink/ink488.xml"/><Relationship Id="rId419" Type="http://schemas.openxmlformats.org/officeDocument/2006/relationships/image" Target="../media/image519.png"/><Relationship Id="rId202" Type="http://schemas.openxmlformats.org/officeDocument/2006/relationships/customXml" Target="../ink/ink397.xml"/><Relationship Id="rId223" Type="http://schemas.openxmlformats.org/officeDocument/2006/relationships/image" Target="../media/image421.png"/><Relationship Id="rId244" Type="http://schemas.openxmlformats.org/officeDocument/2006/relationships/customXml" Target="../ink/ink418.xml"/><Relationship Id="rId430" Type="http://schemas.openxmlformats.org/officeDocument/2006/relationships/customXml" Target="../ink/ink511.xml"/><Relationship Id="rId18" Type="http://schemas.openxmlformats.org/officeDocument/2006/relationships/image" Target="../media/image319.png"/><Relationship Id="rId39" Type="http://schemas.openxmlformats.org/officeDocument/2006/relationships/customXml" Target="../ink/ink315.xml"/><Relationship Id="rId265" Type="http://schemas.openxmlformats.org/officeDocument/2006/relationships/image" Target="../media/image442.png"/><Relationship Id="rId286" Type="http://schemas.openxmlformats.org/officeDocument/2006/relationships/customXml" Target="../ink/ink439.xml"/><Relationship Id="rId451" Type="http://schemas.openxmlformats.org/officeDocument/2006/relationships/image" Target="../media/image535.png"/><Relationship Id="rId472" Type="http://schemas.openxmlformats.org/officeDocument/2006/relationships/customXml" Target="../ink/ink532.xml"/><Relationship Id="rId493" Type="http://schemas.openxmlformats.org/officeDocument/2006/relationships/image" Target="../media/image556.png"/><Relationship Id="rId507" Type="http://schemas.openxmlformats.org/officeDocument/2006/relationships/image" Target="../media/image563.png"/><Relationship Id="rId50" Type="http://schemas.openxmlformats.org/officeDocument/2006/relationships/image" Target="../media/image335.png"/><Relationship Id="rId104" Type="http://schemas.openxmlformats.org/officeDocument/2006/relationships/customXml" Target="../ink/ink348.xml"/><Relationship Id="rId125" Type="http://schemas.openxmlformats.org/officeDocument/2006/relationships/image" Target="../media/image372.png"/><Relationship Id="rId146" Type="http://schemas.openxmlformats.org/officeDocument/2006/relationships/customXml" Target="../ink/ink369.xml"/><Relationship Id="rId167" Type="http://schemas.openxmlformats.org/officeDocument/2006/relationships/image" Target="../media/image393.png"/><Relationship Id="rId188" Type="http://schemas.openxmlformats.org/officeDocument/2006/relationships/customXml" Target="../ink/ink390.xml"/><Relationship Id="rId311" Type="http://schemas.openxmlformats.org/officeDocument/2006/relationships/image" Target="../media/image465.png"/><Relationship Id="rId332" Type="http://schemas.openxmlformats.org/officeDocument/2006/relationships/customXml" Target="../ink/ink462.xml"/><Relationship Id="rId353" Type="http://schemas.openxmlformats.org/officeDocument/2006/relationships/image" Target="../media/image486.png"/><Relationship Id="rId374" Type="http://schemas.openxmlformats.org/officeDocument/2006/relationships/customXml" Target="../ink/ink483.xml"/><Relationship Id="rId395" Type="http://schemas.openxmlformats.org/officeDocument/2006/relationships/image" Target="../media/image507.png"/><Relationship Id="rId409" Type="http://schemas.openxmlformats.org/officeDocument/2006/relationships/image" Target="../media/image514.png"/><Relationship Id="rId71" Type="http://schemas.openxmlformats.org/officeDocument/2006/relationships/customXml" Target="../ink/ink331.xml"/><Relationship Id="rId92" Type="http://schemas.openxmlformats.org/officeDocument/2006/relationships/customXml" Target="../ink/ink342.xml"/><Relationship Id="rId213" Type="http://schemas.openxmlformats.org/officeDocument/2006/relationships/image" Target="../media/image416.png"/><Relationship Id="rId234" Type="http://schemas.openxmlformats.org/officeDocument/2006/relationships/customXml" Target="../ink/ink413.xml"/><Relationship Id="rId420" Type="http://schemas.openxmlformats.org/officeDocument/2006/relationships/customXml" Target="../ink/ink506.xml"/><Relationship Id="rId2" Type="http://schemas.openxmlformats.org/officeDocument/2006/relationships/image" Target="../media/image9.png"/><Relationship Id="rId29" Type="http://schemas.openxmlformats.org/officeDocument/2006/relationships/customXml" Target="../ink/ink310.xml"/><Relationship Id="rId255" Type="http://schemas.openxmlformats.org/officeDocument/2006/relationships/image" Target="../media/image437.png"/><Relationship Id="rId276" Type="http://schemas.openxmlformats.org/officeDocument/2006/relationships/customXml" Target="../ink/ink434.xml"/><Relationship Id="rId297" Type="http://schemas.openxmlformats.org/officeDocument/2006/relationships/image" Target="../media/image458.png"/><Relationship Id="rId441" Type="http://schemas.openxmlformats.org/officeDocument/2006/relationships/image" Target="../media/image530.png"/><Relationship Id="rId462" Type="http://schemas.openxmlformats.org/officeDocument/2006/relationships/customXml" Target="../ink/ink527.xml"/><Relationship Id="rId483" Type="http://schemas.openxmlformats.org/officeDocument/2006/relationships/image" Target="../media/image551.png"/><Relationship Id="rId40" Type="http://schemas.openxmlformats.org/officeDocument/2006/relationships/image" Target="../media/image330.png"/><Relationship Id="rId115" Type="http://schemas.openxmlformats.org/officeDocument/2006/relationships/image" Target="../media/image367.png"/><Relationship Id="rId136" Type="http://schemas.openxmlformats.org/officeDocument/2006/relationships/customXml" Target="../ink/ink364.xml"/><Relationship Id="rId157" Type="http://schemas.openxmlformats.org/officeDocument/2006/relationships/image" Target="../media/image388.png"/><Relationship Id="rId178" Type="http://schemas.openxmlformats.org/officeDocument/2006/relationships/customXml" Target="../ink/ink385.xml"/><Relationship Id="rId301" Type="http://schemas.openxmlformats.org/officeDocument/2006/relationships/image" Target="../media/image460.png"/><Relationship Id="rId322" Type="http://schemas.openxmlformats.org/officeDocument/2006/relationships/customXml" Target="../ink/ink457.xml"/><Relationship Id="rId343" Type="http://schemas.openxmlformats.org/officeDocument/2006/relationships/image" Target="../media/image481.png"/><Relationship Id="rId364" Type="http://schemas.openxmlformats.org/officeDocument/2006/relationships/customXml" Target="../ink/ink478.xml"/><Relationship Id="rId61" Type="http://schemas.openxmlformats.org/officeDocument/2006/relationships/customXml" Target="../ink/ink326.xml"/><Relationship Id="rId82" Type="http://schemas.openxmlformats.org/officeDocument/2006/relationships/image" Target="../media/image351.png"/><Relationship Id="rId199" Type="http://schemas.openxmlformats.org/officeDocument/2006/relationships/image" Target="../media/image409.png"/><Relationship Id="rId203" Type="http://schemas.openxmlformats.org/officeDocument/2006/relationships/image" Target="../media/image411.png"/><Relationship Id="rId385" Type="http://schemas.openxmlformats.org/officeDocument/2006/relationships/image" Target="../media/image502.png"/><Relationship Id="rId19" Type="http://schemas.openxmlformats.org/officeDocument/2006/relationships/customXml" Target="../ink/ink305.xml"/><Relationship Id="rId224" Type="http://schemas.openxmlformats.org/officeDocument/2006/relationships/customXml" Target="../ink/ink408.xml"/><Relationship Id="rId245" Type="http://schemas.openxmlformats.org/officeDocument/2006/relationships/image" Target="../media/image432.png"/><Relationship Id="rId266" Type="http://schemas.openxmlformats.org/officeDocument/2006/relationships/customXml" Target="../ink/ink429.xml"/><Relationship Id="rId287" Type="http://schemas.openxmlformats.org/officeDocument/2006/relationships/image" Target="../media/image453.png"/><Relationship Id="rId410" Type="http://schemas.openxmlformats.org/officeDocument/2006/relationships/customXml" Target="../ink/ink501.xml"/><Relationship Id="rId431" Type="http://schemas.openxmlformats.org/officeDocument/2006/relationships/image" Target="../media/image525.png"/><Relationship Id="rId452" Type="http://schemas.openxmlformats.org/officeDocument/2006/relationships/customXml" Target="../ink/ink522.xml"/><Relationship Id="rId473" Type="http://schemas.openxmlformats.org/officeDocument/2006/relationships/image" Target="../media/image546.png"/><Relationship Id="rId494" Type="http://schemas.openxmlformats.org/officeDocument/2006/relationships/customXml" Target="../ink/ink543.xml"/><Relationship Id="rId508" Type="http://schemas.openxmlformats.org/officeDocument/2006/relationships/customXml" Target="../ink/ink550.xml"/><Relationship Id="rId30" Type="http://schemas.openxmlformats.org/officeDocument/2006/relationships/image" Target="../media/image325.png"/><Relationship Id="rId105" Type="http://schemas.openxmlformats.org/officeDocument/2006/relationships/image" Target="../media/image362.png"/><Relationship Id="rId126" Type="http://schemas.openxmlformats.org/officeDocument/2006/relationships/customXml" Target="../ink/ink359.xml"/><Relationship Id="rId147" Type="http://schemas.openxmlformats.org/officeDocument/2006/relationships/image" Target="../media/image383.png"/><Relationship Id="rId168" Type="http://schemas.openxmlformats.org/officeDocument/2006/relationships/customXml" Target="../ink/ink380.xml"/><Relationship Id="rId312" Type="http://schemas.openxmlformats.org/officeDocument/2006/relationships/customXml" Target="../ink/ink452.xml"/><Relationship Id="rId333" Type="http://schemas.openxmlformats.org/officeDocument/2006/relationships/image" Target="../media/image476.png"/><Relationship Id="rId354" Type="http://schemas.openxmlformats.org/officeDocument/2006/relationships/customXml" Target="../ink/ink473.xml"/><Relationship Id="rId51" Type="http://schemas.openxmlformats.org/officeDocument/2006/relationships/customXml" Target="../ink/ink321.xml"/><Relationship Id="rId72" Type="http://schemas.openxmlformats.org/officeDocument/2006/relationships/image" Target="../media/image346.png"/><Relationship Id="rId93" Type="http://schemas.openxmlformats.org/officeDocument/2006/relationships/image" Target="../media/image356.png"/><Relationship Id="rId189" Type="http://schemas.openxmlformats.org/officeDocument/2006/relationships/image" Target="../media/image404.png"/><Relationship Id="rId375" Type="http://schemas.openxmlformats.org/officeDocument/2006/relationships/image" Target="../media/image497.png"/><Relationship Id="rId396" Type="http://schemas.openxmlformats.org/officeDocument/2006/relationships/customXml" Target="../ink/ink494.xml"/><Relationship Id="rId3" Type="http://schemas.openxmlformats.org/officeDocument/2006/relationships/customXml" Target="../ink/ink298.xml"/><Relationship Id="rId214" Type="http://schemas.openxmlformats.org/officeDocument/2006/relationships/customXml" Target="../ink/ink403.xml"/><Relationship Id="rId235" Type="http://schemas.openxmlformats.org/officeDocument/2006/relationships/image" Target="../media/image427.png"/><Relationship Id="rId256" Type="http://schemas.openxmlformats.org/officeDocument/2006/relationships/customXml" Target="../ink/ink424.xml"/><Relationship Id="rId277" Type="http://schemas.openxmlformats.org/officeDocument/2006/relationships/image" Target="../media/image448.png"/><Relationship Id="rId298" Type="http://schemas.openxmlformats.org/officeDocument/2006/relationships/customXml" Target="../ink/ink445.xml"/><Relationship Id="rId400" Type="http://schemas.openxmlformats.org/officeDocument/2006/relationships/customXml" Target="../ink/ink496.xml"/><Relationship Id="rId421" Type="http://schemas.openxmlformats.org/officeDocument/2006/relationships/image" Target="../media/image520.png"/><Relationship Id="rId442" Type="http://schemas.openxmlformats.org/officeDocument/2006/relationships/customXml" Target="../ink/ink517.xml"/><Relationship Id="rId463" Type="http://schemas.openxmlformats.org/officeDocument/2006/relationships/image" Target="../media/image541.png"/><Relationship Id="rId484" Type="http://schemas.openxmlformats.org/officeDocument/2006/relationships/customXml" Target="../ink/ink538.xml"/><Relationship Id="rId116" Type="http://schemas.openxmlformats.org/officeDocument/2006/relationships/customXml" Target="../ink/ink354.xml"/><Relationship Id="rId137" Type="http://schemas.openxmlformats.org/officeDocument/2006/relationships/image" Target="../media/image378.png"/><Relationship Id="rId158" Type="http://schemas.openxmlformats.org/officeDocument/2006/relationships/customXml" Target="../ink/ink375.xml"/><Relationship Id="rId302" Type="http://schemas.openxmlformats.org/officeDocument/2006/relationships/customXml" Target="../ink/ink447.xml"/><Relationship Id="rId323" Type="http://schemas.openxmlformats.org/officeDocument/2006/relationships/image" Target="../media/image471.png"/><Relationship Id="rId344" Type="http://schemas.openxmlformats.org/officeDocument/2006/relationships/customXml" Target="../ink/ink468.xml"/><Relationship Id="rId20" Type="http://schemas.openxmlformats.org/officeDocument/2006/relationships/image" Target="../media/image320.png"/><Relationship Id="rId41" Type="http://schemas.openxmlformats.org/officeDocument/2006/relationships/customXml" Target="../ink/ink316.xml"/><Relationship Id="rId62" Type="http://schemas.openxmlformats.org/officeDocument/2006/relationships/image" Target="../media/image341.png"/><Relationship Id="rId83" Type="http://schemas.openxmlformats.org/officeDocument/2006/relationships/customXml" Target="../ink/ink337.xml"/><Relationship Id="rId179" Type="http://schemas.openxmlformats.org/officeDocument/2006/relationships/image" Target="../media/image399.png"/><Relationship Id="rId365" Type="http://schemas.openxmlformats.org/officeDocument/2006/relationships/image" Target="../media/image492.png"/><Relationship Id="rId386" Type="http://schemas.openxmlformats.org/officeDocument/2006/relationships/customXml" Target="../ink/ink489.xml"/><Relationship Id="rId190" Type="http://schemas.openxmlformats.org/officeDocument/2006/relationships/customXml" Target="../ink/ink391.xml"/><Relationship Id="rId204" Type="http://schemas.openxmlformats.org/officeDocument/2006/relationships/customXml" Target="../ink/ink398.xml"/><Relationship Id="rId225" Type="http://schemas.openxmlformats.org/officeDocument/2006/relationships/image" Target="../media/image422.png"/><Relationship Id="rId246" Type="http://schemas.openxmlformats.org/officeDocument/2006/relationships/customXml" Target="../ink/ink419.xml"/><Relationship Id="rId267" Type="http://schemas.openxmlformats.org/officeDocument/2006/relationships/image" Target="../media/image443.png"/><Relationship Id="rId288" Type="http://schemas.openxmlformats.org/officeDocument/2006/relationships/customXml" Target="../ink/ink440.xml"/><Relationship Id="rId411" Type="http://schemas.openxmlformats.org/officeDocument/2006/relationships/image" Target="../media/image515.png"/><Relationship Id="rId432" Type="http://schemas.openxmlformats.org/officeDocument/2006/relationships/customXml" Target="../ink/ink512.xml"/><Relationship Id="rId453" Type="http://schemas.openxmlformats.org/officeDocument/2006/relationships/image" Target="../media/image536.png"/><Relationship Id="rId474" Type="http://schemas.openxmlformats.org/officeDocument/2006/relationships/customXml" Target="../ink/ink533.xml"/><Relationship Id="rId509" Type="http://schemas.openxmlformats.org/officeDocument/2006/relationships/image" Target="../media/image564.png"/><Relationship Id="rId106" Type="http://schemas.openxmlformats.org/officeDocument/2006/relationships/customXml" Target="../ink/ink349.xml"/><Relationship Id="rId127" Type="http://schemas.openxmlformats.org/officeDocument/2006/relationships/image" Target="../media/image373.png"/><Relationship Id="rId313" Type="http://schemas.openxmlformats.org/officeDocument/2006/relationships/image" Target="../media/image466.png"/><Relationship Id="rId495" Type="http://schemas.openxmlformats.org/officeDocument/2006/relationships/image" Target="../media/image557.png"/><Relationship Id="rId10" Type="http://schemas.openxmlformats.org/officeDocument/2006/relationships/image" Target="../media/image315.png"/><Relationship Id="rId31" Type="http://schemas.openxmlformats.org/officeDocument/2006/relationships/customXml" Target="../ink/ink311.xml"/><Relationship Id="rId52" Type="http://schemas.openxmlformats.org/officeDocument/2006/relationships/image" Target="../media/image336.png"/><Relationship Id="rId73" Type="http://schemas.openxmlformats.org/officeDocument/2006/relationships/customXml" Target="../ink/ink332.xml"/><Relationship Id="rId94" Type="http://schemas.openxmlformats.org/officeDocument/2006/relationships/customXml" Target="../ink/ink343.xml"/><Relationship Id="rId148" Type="http://schemas.openxmlformats.org/officeDocument/2006/relationships/customXml" Target="../ink/ink370.xml"/><Relationship Id="rId169" Type="http://schemas.openxmlformats.org/officeDocument/2006/relationships/image" Target="../media/image394.png"/><Relationship Id="rId334" Type="http://schemas.openxmlformats.org/officeDocument/2006/relationships/customXml" Target="../ink/ink463.xml"/><Relationship Id="rId355" Type="http://schemas.openxmlformats.org/officeDocument/2006/relationships/image" Target="../media/image487.png"/><Relationship Id="rId376" Type="http://schemas.openxmlformats.org/officeDocument/2006/relationships/customXml" Target="../ink/ink484.xml"/><Relationship Id="rId397" Type="http://schemas.openxmlformats.org/officeDocument/2006/relationships/image" Target="../media/image508.png"/><Relationship Id="rId180" Type="http://schemas.openxmlformats.org/officeDocument/2006/relationships/customXml" Target="../ink/ink386.xml"/><Relationship Id="rId215" Type="http://schemas.openxmlformats.org/officeDocument/2006/relationships/image" Target="../media/image417.png"/><Relationship Id="rId236" Type="http://schemas.openxmlformats.org/officeDocument/2006/relationships/customXml" Target="../ink/ink414.xml"/><Relationship Id="rId257" Type="http://schemas.openxmlformats.org/officeDocument/2006/relationships/image" Target="../media/image438.png"/><Relationship Id="rId278" Type="http://schemas.openxmlformats.org/officeDocument/2006/relationships/customXml" Target="../ink/ink435.xml"/><Relationship Id="rId401" Type="http://schemas.openxmlformats.org/officeDocument/2006/relationships/image" Target="../media/image510.png"/><Relationship Id="rId422" Type="http://schemas.openxmlformats.org/officeDocument/2006/relationships/customXml" Target="../ink/ink507.xml"/><Relationship Id="rId443" Type="http://schemas.openxmlformats.org/officeDocument/2006/relationships/image" Target="../media/image531.png"/><Relationship Id="rId464" Type="http://schemas.openxmlformats.org/officeDocument/2006/relationships/customXml" Target="../ink/ink528.xml"/><Relationship Id="rId303" Type="http://schemas.openxmlformats.org/officeDocument/2006/relationships/image" Target="../media/image461.png"/><Relationship Id="rId485" Type="http://schemas.openxmlformats.org/officeDocument/2006/relationships/image" Target="../media/image552.png"/><Relationship Id="rId42" Type="http://schemas.openxmlformats.org/officeDocument/2006/relationships/image" Target="../media/image331.png"/><Relationship Id="rId84" Type="http://schemas.openxmlformats.org/officeDocument/2006/relationships/image" Target="../media/image352.png"/><Relationship Id="rId138" Type="http://schemas.openxmlformats.org/officeDocument/2006/relationships/customXml" Target="../ink/ink365.xml"/><Relationship Id="rId345" Type="http://schemas.openxmlformats.org/officeDocument/2006/relationships/image" Target="../media/image482.png"/><Relationship Id="rId387" Type="http://schemas.openxmlformats.org/officeDocument/2006/relationships/image" Target="../media/image503.png"/><Relationship Id="rId510" Type="http://schemas.openxmlformats.org/officeDocument/2006/relationships/customXml" Target="../ink/ink551.xml"/><Relationship Id="rId191" Type="http://schemas.openxmlformats.org/officeDocument/2006/relationships/image" Target="../media/image405.png"/><Relationship Id="rId205" Type="http://schemas.openxmlformats.org/officeDocument/2006/relationships/image" Target="../media/image412.png"/><Relationship Id="rId247" Type="http://schemas.openxmlformats.org/officeDocument/2006/relationships/image" Target="../media/image433.png"/><Relationship Id="rId412" Type="http://schemas.openxmlformats.org/officeDocument/2006/relationships/customXml" Target="../ink/ink502.xml"/><Relationship Id="rId107" Type="http://schemas.openxmlformats.org/officeDocument/2006/relationships/image" Target="../media/image363.png"/><Relationship Id="rId289" Type="http://schemas.openxmlformats.org/officeDocument/2006/relationships/image" Target="../media/image454.png"/><Relationship Id="rId454" Type="http://schemas.openxmlformats.org/officeDocument/2006/relationships/customXml" Target="../ink/ink523.xml"/><Relationship Id="rId496" Type="http://schemas.openxmlformats.org/officeDocument/2006/relationships/customXml" Target="../ink/ink544.xml"/><Relationship Id="rId11" Type="http://schemas.openxmlformats.org/officeDocument/2006/relationships/customXml" Target="../ink/ink301.xml"/><Relationship Id="rId53" Type="http://schemas.openxmlformats.org/officeDocument/2006/relationships/customXml" Target="../ink/ink322.xml"/><Relationship Id="rId149" Type="http://schemas.openxmlformats.org/officeDocument/2006/relationships/image" Target="../media/image384.png"/><Relationship Id="rId314" Type="http://schemas.openxmlformats.org/officeDocument/2006/relationships/customXml" Target="../ink/ink453.xml"/><Relationship Id="rId356" Type="http://schemas.openxmlformats.org/officeDocument/2006/relationships/customXml" Target="../ink/ink474.xml"/><Relationship Id="rId398" Type="http://schemas.openxmlformats.org/officeDocument/2006/relationships/customXml" Target="../ink/ink495.xml"/><Relationship Id="rId95" Type="http://schemas.openxmlformats.org/officeDocument/2006/relationships/image" Target="../media/image357.png"/><Relationship Id="rId160" Type="http://schemas.openxmlformats.org/officeDocument/2006/relationships/customXml" Target="../ink/ink376.xml"/><Relationship Id="rId216" Type="http://schemas.openxmlformats.org/officeDocument/2006/relationships/customXml" Target="../ink/ink404.xml"/><Relationship Id="rId423" Type="http://schemas.openxmlformats.org/officeDocument/2006/relationships/image" Target="../media/image521.png"/><Relationship Id="rId258" Type="http://schemas.openxmlformats.org/officeDocument/2006/relationships/customXml" Target="../ink/ink425.xml"/><Relationship Id="rId465" Type="http://schemas.openxmlformats.org/officeDocument/2006/relationships/image" Target="../media/image542.png"/><Relationship Id="rId22" Type="http://schemas.openxmlformats.org/officeDocument/2006/relationships/image" Target="../media/image321.png"/><Relationship Id="rId64" Type="http://schemas.openxmlformats.org/officeDocument/2006/relationships/image" Target="../media/image342.png"/><Relationship Id="rId118" Type="http://schemas.openxmlformats.org/officeDocument/2006/relationships/customXml" Target="../ink/ink355.xml"/><Relationship Id="rId325" Type="http://schemas.openxmlformats.org/officeDocument/2006/relationships/image" Target="../media/image472.png"/><Relationship Id="rId367" Type="http://schemas.openxmlformats.org/officeDocument/2006/relationships/image" Target="../media/image493.png"/><Relationship Id="rId171" Type="http://schemas.openxmlformats.org/officeDocument/2006/relationships/image" Target="../media/image395.png"/><Relationship Id="rId227" Type="http://schemas.openxmlformats.org/officeDocument/2006/relationships/image" Target="../media/image423.png"/><Relationship Id="rId269" Type="http://schemas.openxmlformats.org/officeDocument/2006/relationships/image" Target="../media/image444.png"/><Relationship Id="rId434" Type="http://schemas.openxmlformats.org/officeDocument/2006/relationships/customXml" Target="../ink/ink513.xml"/><Relationship Id="rId476" Type="http://schemas.openxmlformats.org/officeDocument/2006/relationships/customXml" Target="../ink/ink534.xml"/><Relationship Id="rId33" Type="http://schemas.openxmlformats.org/officeDocument/2006/relationships/customXml" Target="../ink/ink312.xml"/><Relationship Id="rId129" Type="http://schemas.openxmlformats.org/officeDocument/2006/relationships/image" Target="../media/image374.png"/><Relationship Id="rId280" Type="http://schemas.openxmlformats.org/officeDocument/2006/relationships/customXml" Target="../ink/ink436.xml"/><Relationship Id="rId336" Type="http://schemas.openxmlformats.org/officeDocument/2006/relationships/customXml" Target="../ink/ink464.xml"/><Relationship Id="rId501" Type="http://schemas.openxmlformats.org/officeDocument/2006/relationships/image" Target="../media/image560.png"/><Relationship Id="rId75" Type="http://schemas.openxmlformats.org/officeDocument/2006/relationships/customXml" Target="../ink/ink333.xml"/><Relationship Id="rId140" Type="http://schemas.openxmlformats.org/officeDocument/2006/relationships/customXml" Target="../ink/ink366.xml"/><Relationship Id="rId182" Type="http://schemas.openxmlformats.org/officeDocument/2006/relationships/customXml" Target="../ink/ink387.xml"/><Relationship Id="rId378" Type="http://schemas.openxmlformats.org/officeDocument/2006/relationships/customXml" Target="../ink/ink485.xml"/><Relationship Id="rId403" Type="http://schemas.openxmlformats.org/officeDocument/2006/relationships/image" Target="../media/image511.png"/><Relationship Id="rId6" Type="http://schemas.openxmlformats.org/officeDocument/2006/relationships/image" Target="../media/image313.png"/><Relationship Id="rId238" Type="http://schemas.openxmlformats.org/officeDocument/2006/relationships/customXml" Target="../ink/ink415.xml"/><Relationship Id="rId445" Type="http://schemas.openxmlformats.org/officeDocument/2006/relationships/image" Target="../media/image532.png"/><Relationship Id="rId487" Type="http://schemas.openxmlformats.org/officeDocument/2006/relationships/image" Target="../media/image553.png"/><Relationship Id="rId291" Type="http://schemas.openxmlformats.org/officeDocument/2006/relationships/image" Target="../media/image455.png"/><Relationship Id="rId305" Type="http://schemas.openxmlformats.org/officeDocument/2006/relationships/image" Target="../media/image462.png"/><Relationship Id="rId347" Type="http://schemas.openxmlformats.org/officeDocument/2006/relationships/image" Target="../media/image483.png"/><Relationship Id="rId512" Type="http://schemas.openxmlformats.org/officeDocument/2006/relationships/customXml" Target="../ink/ink552.xml"/><Relationship Id="rId44" Type="http://schemas.openxmlformats.org/officeDocument/2006/relationships/image" Target="../media/image332.png"/><Relationship Id="rId86" Type="http://schemas.openxmlformats.org/officeDocument/2006/relationships/image" Target="../media/image353.png"/><Relationship Id="rId151" Type="http://schemas.openxmlformats.org/officeDocument/2006/relationships/image" Target="../media/image385.png"/><Relationship Id="rId389" Type="http://schemas.openxmlformats.org/officeDocument/2006/relationships/image" Target="../media/image504.png"/><Relationship Id="rId193" Type="http://schemas.openxmlformats.org/officeDocument/2006/relationships/image" Target="../media/image406.png"/><Relationship Id="rId207" Type="http://schemas.openxmlformats.org/officeDocument/2006/relationships/image" Target="../media/image413.png"/><Relationship Id="rId249" Type="http://schemas.openxmlformats.org/officeDocument/2006/relationships/image" Target="../media/image434.png"/><Relationship Id="rId414" Type="http://schemas.openxmlformats.org/officeDocument/2006/relationships/customXml" Target="../ink/ink503.xml"/><Relationship Id="rId456" Type="http://schemas.openxmlformats.org/officeDocument/2006/relationships/customXml" Target="../ink/ink524.xml"/><Relationship Id="rId498" Type="http://schemas.openxmlformats.org/officeDocument/2006/relationships/customXml" Target="../ink/ink545.xml"/><Relationship Id="rId13" Type="http://schemas.openxmlformats.org/officeDocument/2006/relationships/customXml" Target="../ink/ink302.xml"/><Relationship Id="rId109" Type="http://schemas.openxmlformats.org/officeDocument/2006/relationships/image" Target="../media/image364.png"/><Relationship Id="rId260" Type="http://schemas.openxmlformats.org/officeDocument/2006/relationships/customXml" Target="../ink/ink426.xml"/><Relationship Id="rId316" Type="http://schemas.openxmlformats.org/officeDocument/2006/relationships/customXml" Target="../ink/ink454.xml"/><Relationship Id="rId55" Type="http://schemas.openxmlformats.org/officeDocument/2006/relationships/customXml" Target="../ink/ink323.xml"/><Relationship Id="rId97" Type="http://schemas.openxmlformats.org/officeDocument/2006/relationships/image" Target="../media/image358.png"/><Relationship Id="rId120" Type="http://schemas.openxmlformats.org/officeDocument/2006/relationships/customXml" Target="../ink/ink356.xml"/><Relationship Id="rId358" Type="http://schemas.openxmlformats.org/officeDocument/2006/relationships/customXml" Target="../ink/ink475.xml"/><Relationship Id="rId162" Type="http://schemas.openxmlformats.org/officeDocument/2006/relationships/customXml" Target="../ink/ink377.xml"/><Relationship Id="rId218" Type="http://schemas.openxmlformats.org/officeDocument/2006/relationships/customXml" Target="../ink/ink405.xml"/><Relationship Id="rId425" Type="http://schemas.openxmlformats.org/officeDocument/2006/relationships/image" Target="../media/image522.png"/><Relationship Id="rId467" Type="http://schemas.openxmlformats.org/officeDocument/2006/relationships/image" Target="../media/image543.png"/><Relationship Id="rId271" Type="http://schemas.openxmlformats.org/officeDocument/2006/relationships/image" Target="../media/image445.png"/><Relationship Id="rId24" Type="http://schemas.openxmlformats.org/officeDocument/2006/relationships/image" Target="../media/image322.png"/><Relationship Id="rId66" Type="http://schemas.openxmlformats.org/officeDocument/2006/relationships/image" Target="../media/image343.png"/><Relationship Id="rId131" Type="http://schemas.openxmlformats.org/officeDocument/2006/relationships/image" Target="../media/image375.png"/><Relationship Id="rId327" Type="http://schemas.openxmlformats.org/officeDocument/2006/relationships/image" Target="../media/image473.png"/><Relationship Id="rId369" Type="http://schemas.openxmlformats.org/officeDocument/2006/relationships/image" Target="../media/image494.png"/><Relationship Id="rId173" Type="http://schemas.openxmlformats.org/officeDocument/2006/relationships/image" Target="../media/image396.png"/><Relationship Id="rId229" Type="http://schemas.openxmlformats.org/officeDocument/2006/relationships/image" Target="../media/image424.png"/><Relationship Id="rId380" Type="http://schemas.openxmlformats.org/officeDocument/2006/relationships/customXml" Target="../ink/ink486.xml"/><Relationship Id="rId436" Type="http://schemas.openxmlformats.org/officeDocument/2006/relationships/customXml" Target="../ink/ink5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510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93.png"/><Relationship Id="rId21" Type="http://schemas.openxmlformats.org/officeDocument/2006/relationships/customXml" Target="../ink/ink560.xml"/><Relationship Id="rId34" Type="http://schemas.openxmlformats.org/officeDocument/2006/relationships/image" Target="../media/image597.png"/><Relationship Id="rId42" Type="http://schemas.openxmlformats.org/officeDocument/2006/relationships/image" Target="../media/image601.png"/><Relationship Id="rId47" Type="http://schemas.openxmlformats.org/officeDocument/2006/relationships/customXml" Target="../ink/ink573.xml"/><Relationship Id="rId50" Type="http://schemas.openxmlformats.org/officeDocument/2006/relationships/image" Target="../media/image605.png"/><Relationship Id="rId55" Type="http://schemas.openxmlformats.org/officeDocument/2006/relationships/customXml" Target="../ink/ink577.xml"/><Relationship Id="rId63" Type="http://schemas.openxmlformats.org/officeDocument/2006/relationships/customXml" Target="../ink/ink581.xml"/><Relationship Id="rId68" Type="http://schemas.openxmlformats.org/officeDocument/2006/relationships/image" Target="../media/image614.png"/><Relationship Id="rId76" Type="http://schemas.openxmlformats.org/officeDocument/2006/relationships/image" Target="../media/image618.png"/><Relationship Id="rId84" Type="http://schemas.openxmlformats.org/officeDocument/2006/relationships/image" Target="../media/image622.png"/><Relationship Id="rId89" Type="http://schemas.openxmlformats.org/officeDocument/2006/relationships/customXml" Target="../ink/ink594.xml"/><Relationship Id="rId97" Type="http://schemas.openxmlformats.org/officeDocument/2006/relationships/customXml" Target="../ink/ink598.xml"/><Relationship Id="rId71" Type="http://schemas.openxmlformats.org/officeDocument/2006/relationships/customXml" Target="../ink/ink585.xml"/><Relationship Id="rId92" Type="http://schemas.openxmlformats.org/officeDocument/2006/relationships/image" Target="../media/image626.png"/><Relationship Id="rId2" Type="http://schemas.openxmlformats.org/officeDocument/2006/relationships/image" Target="../media/image312.png"/><Relationship Id="rId16" Type="http://schemas.openxmlformats.org/officeDocument/2006/relationships/image" Target="../media/image588.png"/><Relationship Id="rId29" Type="http://schemas.openxmlformats.org/officeDocument/2006/relationships/customXml" Target="../ink/ink564.xml"/><Relationship Id="rId11" Type="http://schemas.openxmlformats.org/officeDocument/2006/relationships/customXml" Target="../ink/ink555.xml"/><Relationship Id="rId24" Type="http://schemas.openxmlformats.org/officeDocument/2006/relationships/image" Target="../media/image592.png"/><Relationship Id="rId32" Type="http://schemas.openxmlformats.org/officeDocument/2006/relationships/image" Target="../media/image596.png"/><Relationship Id="rId37" Type="http://schemas.openxmlformats.org/officeDocument/2006/relationships/customXml" Target="../ink/ink568.xml"/><Relationship Id="rId40" Type="http://schemas.openxmlformats.org/officeDocument/2006/relationships/image" Target="../media/image600.png"/><Relationship Id="rId45" Type="http://schemas.openxmlformats.org/officeDocument/2006/relationships/customXml" Target="../ink/ink572.xml"/><Relationship Id="rId53" Type="http://schemas.openxmlformats.org/officeDocument/2006/relationships/customXml" Target="../ink/ink576.xml"/><Relationship Id="rId58" Type="http://schemas.openxmlformats.org/officeDocument/2006/relationships/image" Target="../media/image609.png"/><Relationship Id="rId66" Type="http://schemas.openxmlformats.org/officeDocument/2006/relationships/image" Target="../media/image613.png"/><Relationship Id="rId74" Type="http://schemas.openxmlformats.org/officeDocument/2006/relationships/image" Target="../media/image617.png"/><Relationship Id="rId79" Type="http://schemas.openxmlformats.org/officeDocument/2006/relationships/customXml" Target="../ink/ink589.xml"/><Relationship Id="rId87" Type="http://schemas.openxmlformats.org/officeDocument/2006/relationships/customXml" Target="../ink/ink593.xml"/><Relationship Id="rId102" Type="http://schemas.openxmlformats.org/officeDocument/2006/relationships/image" Target="../media/image631.png"/><Relationship Id="rId5" Type="http://schemas.openxmlformats.org/officeDocument/2006/relationships/customXml" Target="../ink/ink553.xml"/><Relationship Id="rId61" Type="http://schemas.openxmlformats.org/officeDocument/2006/relationships/customXml" Target="../ink/ink580.xml"/><Relationship Id="rId82" Type="http://schemas.openxmlformats.org/officeDocument/2006/relationships/image" Target="../media/image621.png"/><Relationship Id="rId90" Type="http://schemas.openxmlformats.org/officeDocument/2006/relationships/image" Target="../media/image625.png"/><Relationship Id="rId95" Type="http://schemas.openxmlformats.org/officeDocument/2006/relationships/customXml" Target="../ink/ink597.xml"/><Relationship Id="rId19" Type="http://schemas.openxmlformats.org/officeDocument/2006/relationships/customXml" Target="../ink/ink559.xml"/><Relationship Id="rId14" Type="http://schemas.openxmlformats.org/officeDocument/2006/relationships/image" Target="../media/image587.png"/><Relationship Id="rId22" Type="http://schemas.openxmlformats.org/officeDocument/2006/relationships/image" Target="../media/image591.png"/><Relationship Id="rId27" Type="http://schemas.openxmlformats.org/officeDocument/2006/relationships/customXml" Target="../ink/ink563.xml"/><Relationship Id="rId30" Type="http://schemas.openxmlformats.org/officeDocument/2006/relationships/image" Target="../media/image595.png"/><Relationship Id="rId35" Type="http://schemas.openxmlformats.org/officeDocument/2006/relationships/customXml" Target="../ink/ink567.xml"/><Relationship Id="rId43" Type="http://schemas.openxmlformats.org/officeDocument/2006/relationships/customXml" Target="../ink/ink571.xml"/><Relationship Id="rId48" Type="http://schemas.openxmlformats.org/officeDocument/2006/relationships/image" Target="../media/image604.png"/><Relationship Id="rId56" Type="http://schemas.openxmlformats.org/officeDocument/2006/relationships/image" Target="../media/image608.png"/><Relationship Id="rId64" Type="http://schemas.openxmlformats.org/officeDocument/2006/relationships/image" Target="../media/image612.png"/><Relationship Id="rId69" Type="http://schemas.openxmlformats.org/officeDocument/2006/relationships/customXml" Target="../ink/ink584.xml"/><Relationship Id="rId77" Type="http://schemas.openxmlformats.org/officeDocument/2006/relationships/customXml" Target="../ink/ink588.xml"/><Relationship Id="rId100" Type="http://schemas.openxmlformats.org/officeDocument/2006/relationships/image" Target="../media/image630.png"/><Relationship Id="rId8" Type="http://schemas.openxmlformats.org/officeDocument/2006/relationships/image" Target="../media/image584.png"/><Relationship Id="rId51" Type="http://schemas.openxmlformats.org/officeDocument/2006/relationships/customXml" Target="../ink/ink575.xml"/><Relationship Id="rId72" Type="http://schemas.openxmlformats.org/officeDocument/2006/relationships/image" Target="../media/image616.png"/><Relationship Id="rId80" Type="http://schemas.openxmlformats.org/officeDocument/2006/relationships/image" Target="../media/image620.png"/><Relationship Id="rId85" Type="http://schemas.openxmlformats.org/officeDocument/2006/relationships/customXml" Target="../ink/ink592.xml"/><Relationship Id="rId93" Type="http://schemas.openxmlformats.org/officeDocument/2006/relationships/customXml" Target="../ink/ink596.xml"/><Relationship Id="rId98" Type="http://schemas.openxmlformats.org/officeDocument/2006/relationships/image" Target="../media/image629.png"/><Relationship Id="rId3" Type="http://schemas.openxmlformats.org/officeDocument/2006/relationships/image" Target="../media/image567.png"/><Relationship Id="rId12" Type="http://schemas.openxmlformats.org/officeDocument/2006/relationships/image" Target="../media/image586.png"/><Relationship Id="rId17" Type="http://schemas.openxmlformats.org/officeDocument/2006/relationships/customXml" Target="../ink/ink558.xml"/><Relationship Id="rId25" Type="http://schemas.openxmlformats.org/officeDocument/2006/relationships/customXml" Target="../ink/ink562.xml"/><Relationship Id="rId33" Type="http://schemas.openxmlformats.org/officeDocument/2006/relationships/customXml" Target="../ink/ink566.xml"/><Relationship Id="rId38" Type="http://schemas.openxmlformats.org/officeDocument/2006/relationships/image" Target="../media/image599.png"/><Relationship Id="rId46" Type="http://schemas.openxmlformats.org/officeDocument/2006/relationships/image" Target="../media/image603.png"/><Relationship Id="rId59" Type="http://schemas.openxmlformats.org/officeDocument/2006/relationships/customXml" Target="../ink/ink579.xml"/><Relationship Id="rId67" Type="http://schemas.openxmlformats.org/officeDocument/2006/relationships/customXml" Target="../ink/ink583.xml"/><Relationship Id="rId20" Type="http://schemas.openxmlformats.org/officeDocument/2006/relationships/image" Target="../media/image590.png"/><Relationship Id="rId41" Type="http://schemas.openxmlformats.org/officeDocument/2006/relationships/customXml" Target="../ink/ink570.xml"/><Relationship Id="rId54" Type="http://schemas.openxmlformats.org/officeDocument/2006/relationships/image" Target="../media/image607.png"/><Relationship Id="rId62" Type="http://schemas.openxmlformats.org/officeDocument/2006/relationships/image" Target="../media/image611.png"/><Relationship Id="rId70" Type="http://schemas.openxmlformats.org/officeDocument/2006/relationships/image" Target="../media/image615.png"/><Relationship Id="rId75" Type="http://schemas.openxmlformats.org/officeDocument/2006/relationships/customXml" Target="../ink/ink587.xml"/><Relationship Id="rId83" Type="http://schemas.openxmlformats.org/officeDocument/2006/relationships/customXml" Target="../ink/ink591.xml"/><Relationship Id="rId88" Type="http://schemas.openxmlformats.org/officeDocument/2006/relationships/image" Target="../media/image624.png"/><Relationship Id="rId91" Type="http://schemas.openxmlformats.org/officeDocument/2006/relationships/customXml" Target="../ink/ink595.xml"/><Relationship Id="rId96" Type="http://schemas.openxmlformats.org/officeDocument/2006/relationships/image" Target="../media/image628.png"/><Relationship Id="rId1" Type="http://schemas.openxmlformats.org/officeDocument/2006/relationships/slideLayout" Target="../slideLayouts/slideLayout2.xml"/><Relationship Id="rId15" Type="http://schemas.openxmlformats.org/officeDocument/2006/relationships/customXml" Target="../ink/ink557.xml"/><Relationship Id="rId23" Type="http://schemas.openxmlformats.org/officeDocument/2006/relationships/customXml" Target="../ink/ink561.xml"/><Relationship Id="rId28" Type="http://schemas.openxmlformats.org/officeDocument/2006/relationships/image" Target="../media/image594.png"/><Relationship Id="rId36" Type="http://schemas.openxmlformats.org/officeDocument/2006/relationships/image" Target="../media/image598.png"/><Relationship Id="rId49" Type="http://schemas.openxmlformats.org/officeDocument/2006/relationships/customXml" Target="../ink/ink574.xml"/><Relationship Id="rId57" Type="http://schemas.openxmlformats.org/officeDocument/2006/relationships/customXml" Target="../ink/ink578.xml"/><Relationship Id="rId10" Type="http://schemas.openxmlformats.org/officeDocument/2006/relationships/image" Target="../media/image585.png"/><Relationship Id="rId31" Type="http://schemas.openxmlformats.org/officeDocument/2006/relationships/customXml" Target="../ink/ink565.xml"/><Relationship Id="rId44" Type="http://schemas.openxmlformats.org/officeDocument/2006/relationships/image" Target="../media/image602.png"/><Relationship Id="rId52" Type="http://schemas.openxmlformats.org/officeDocument/2006/relationships/image" Target="../media/image606.png"/><Relationship Id="rId60" Type="http://schemas.openxmlformats.org/officeDocument/2006/relationships/image" Target="../media/image610.png"/><Relationship Id="rId65" Type="http://schemas.openxmlformats.org/officeDocument/2006/relationships/customXml" Target="../ink/ink582.xml"/><Relationship Id="rId73" Type="http://schemas.openxmlformats.org/officeDocument/2006/relationships/customXml" Target="../ink/ink586.xml"/><Relationship Id="rId78" Type="http://schemas.openxmlformats.org/officeDocument/2006/relationships/image" Target="../media/image619.png"/><Relationship Id="rId81" Type="http://schemas.openxmlformats.org/officeDocument/2006/relationships/customXml" Target="../ink/ink590.xml"/><Relationship Id="rId86" Type="http://schemas.openxmlformats.org/officeDocument/2006/relationships/image" Target="../media/image623.png"/><Relationship Id="rId94" Type="http://schemas.openxmlformats.org/officeDocument/2006/relationships/image" Target="../media/image627.png"/><Relationship Id="rId99" Type="http://schemas.openxmlformats.org/officeDocument/2006/relationships/customXml" Target="../ink/ink599.xml"/><Relationship Id="rId101" Type="http://schemas.openxmlformats.org/officeDocument/2006/relationships/customXml" Target="../ink/ink600.xml"/><Relationship Id="rId4" Type="http://schemas.openxmlformats.org/officeDocument/2006/relationships/image" Target="../media/image568.png"/><Relationship Id="rId9" Type="http://schemas.openxmlformats.org/officeDocument/2006/relationships/customXml" Target="../ink/ink554.xml"/><Relationship Id="rId13" Type="http://schemas.openxmlformats.org/officeDocument/2006/relationships/customXml" Target="../ink/ink556.xml"/><Relationship Id="rId18" Type="http://schemas.openxmlformats.org/officeDocument/2006/relationships/image" Target="../media/image589.png"/><Relationship Id="rId39" Type="http://schemas.openxmlformats.org/officeDocument/2006/relationships/customXml" Target="../ink/ink5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117" Type="http://schemas.openxmlformats.org/officeDocument/2006/relationships/customXml" Target="../ink/ink56.xml"/><Relationship Id="rId21" Type="http://schemas.openxmlformats.org/officeDocument/2006/relationships/customXml" Target="../ink/ink8.xml"/><Relationship Id="rId42" Type="http://schemas.openxmlformats.org/officeDocument/2006/relationships/image" Target="../media/image32.png"/><Relationship Id="rId47" Type="http://schemas.openxmlformats.org/officeDocument/2006/relationships/customXml" Target="../ink/ink21.xml"/><Relationship Id="rId63" Type="http://schemas.openxmlformats.org/officeDocument/2006/relationships/customXml" Target="../ink/ink29.xml"/><Relationship Id="rId68" Type="http://schemas.openxmlformats.org/officeDocument/2006/relationships/image" Target="../media/image45.png"/><Relationship Id="rId84" Type="http://schemas.openxmlformats.org/officeDocument/2006/relationships/image" Target="../media/image53.png"/><Relationship Id="rId89" Type="http://schemas.openxmlformats.org/officeDocument/2006/relationships/customXml" Target="../ink/ink42.xml"/><Relationship Id="rId112" Type="http://schemas.openxmlformats.org/officeDocument/2006/relationships/image" Target="../media/image67.png"/><Relationship Id="rId133" Type="http://schemas.openxmlformats.org/officeDocument/2006/relationships/customXml" Target="../ink/ink64.xml"/><Relationship Id="rId138" Type="http://schemas.openxmlformats.org/officeDocument/2006/relationships/image" Target="../media/image80.png"/><Relationship Id="rId154" Type="http://schemas.openxmlformats.org/officeDocument/2006/relationships/image" Target="../media/image88.png"/><Relationship Id="rId159" Type="http://schemas.openxmlformats.org/officeDocument/2006/relationships/customXml" Target="../ink/ink77.xml"/><Relationship Id="rId175" Type="http://schemas.openxmlformats.org/officeDocument/2006/relationships/customXml" Target="../ink/ink85.xml"/><Relationship Id="rId170" Type="http://schemas.openxmlformats.org/officeDocument/2006/relationships/image" Target="../media/image96.png"/><Relationship Id="rId191" Type="http://schemas.openxmlformats.org/officeDocument/2006/relationships/customXml" Target="../ink/ink93.xml"/><Relationship Id="rId16" Type="http://schemas.openxmlformats.org/officeDocument/2006/relationships/image" Target="../media/image19.png"/><Relationship Id="rId107" Type="http://schemas.openxmlformats.org/officeDocument/2006/relationships/customXml" Target="../ink/ink51.xml"/><Relationship Id="rId11" Type="http://schemas.openxmlformats.org/officeDocument/2006/relationships/customXml" Target="../ink/ink3.xml"/><Relationship Id="rId32" Type="http://schemas.openxmlformats.org/officeDocument/2006/relationships/image" Target="../media/image27.png"/><Relationship Id="rId37" Type="http://schemas.openxmlformats.org/officeDocument/2006/relationships/customXml" Target="../ink/ink16.xml"/><Relationship Id="rId53" Type="http://schemas.openxmlformats.org/officeDocument/2006/relationships/customXml" Target="../ink/ink24.xml"/><Relationship Id="rId58" Type="http://schemas.openxmlformats.org/officeDocument/2006/relationships/image" Target="../media/image40.png"/><Relationship Id="rId74" Type="http://schemas.openxmlformats.org/officeDocument/2006/relationships/image" Target="../media/image48.png"/><Relationship Id="rId79" Type="http://schemas.openxmlformats.org/officeDocument/2006/relationships/customXml" Target="../ink/ink37.xml"/><Relationship Id="rId102" Type="http://schemas.openxmlformats.org/officeDocument/2006/relationships/image" Target="../media/image62.png"/><Relationship Id="rId123" Type="http://schemas.openxmlformats.org/officeDocument/2006/relationships/customXml" Target="../ink/ink59.xml"/><Relationship Id="rId128" Type="http://schemas.openxmlformats.org/officeDocument/2006/relationships/image" Target="../media/image75.png"/><Relationship Id="rId144" Type="http://schemas.openxmlformats.org/officeDocument/2006/relationships/image" Target="../media/image83.png"/><Relationship Id="rId149" Type="http://schemas.openxmlformats.org/officeDocument/2006/relationships/customXml" Target="../ink/ink72.xml"/><Relationship Id="rId90" Type="http://schemas.openxmlformats.org/officeDocument/2006/relationships/image" Target="../media/image56.png"/><Relationship Id="rId95" Type="http://schemas.openxmlformats.org/officeDocument/2006/relationships/customXml" Target="../ink/ink45.xml"/><Relationship Id="rId160" Type="http://schemas.openxmlformats.org/officeDocument/2006/relationships/image" Target="../media/image91.png"/><Relationship Id="rId165" Type="http://schemas.openxmlformats.org/officeDocument/2006/relationships/customXml" Target="../ink/ink80.xml"/><Relationship Id="rId181" Type="http://schemas.openxmlformats.org/officeDocument/2006/relationships/customXml" Target="../ink/ink88.xml"/><Relationship Id="rId186" Type="http://schemas.openxmlformats.org/officeDocument/2006/relationships/image" Target="../media/image104.png"/><Relationship Id="rId22" Type="http://schemas.openxmlformats.org/officeDocument/2006/relationships/image" Target="../media/image22.png"/><Relationship Id="rId27" Type="http://schemas.openxmlformats.org/officeDocument/2006/relationships/customXml" Target="../ink/ink11.xml"/><Relationship Id="rId43" Type="http://schemas.openxmlformats.org/officeDocument/2006/relationships/customXml" Target="../ink/ink19.xml"/><Relationship Id="rId48" Type="http://schemas.openxmlformats.org/officeDocument/2006/relationships/image" Target="../media/image35.png"/><Relationship Id="rId64" Type="http://schemas.openxmlformats.org/officeDocument/2006/relationships/image" Target="../media/image43.png"/><Relationship Id="rId69" Type="http://schemas.openxmlformats.org/officeDocument/2006/relationships/customXml" Target="../ink/ink32.xml"/><Relationship Id="rId113" Type="http://schemas.openxmlformats.org/officeDocument/2006/relationships/customXml" Target="../ink/ink54.xml"/><Relationship Id="rId118" Type="http://schemas.openxmlformats.org/officeDocument/2006/relationships/image" Target="../media/image70.png"/><Relationship Id="rId134" Type="http://schemas.openxmlformats.org/officeDocument/2006/relationships/image" Target="../media/image78.png"/><Relationship Id="rId139" Type="http://schemas.openxmlformats.org/officeDocument/2006/relationships/customXml" Target="../ink/ink67.xml"/><Relationship Id="rId80" Type="http://schemas.openxmlformats.org/officeDocument/2006/relationships/image" Target="../media/image51.png"/><Relationship Id="rId85" Type="http://schemas.openxmlformats.org/officeDocument/2006/relationships/customXml" Target="../ink/ink40.xml"/><Relationship Id="rId150" Type="http://schemas.openxmlformats.org/officeDocument/2006/relationships/image" Target="../media/image86.png"/><Relationship Id="rId155" Type="http://schemas.openxmlformats.org/officeDocument/2006/relationships/customXml" Target="../ink/ink75.xml"/><Relationship Id="rId171" Type="http://schemas.openxmlformats.org/officeDocument/2006/relationships/customXml" Target="../ink/ink83.xml"/><Relationship Id="rId176" Type="http://schemas.openxmlformats.org/officeDocument/2006/relationships/image" Target="../media/image99.png"/><Relationship Id="rId192" Type="http://schemas.openxmlformats.org/officeDocument/2006/relationships/image" Target="../media/image107.png"/><Relationship Id="rId12" Type="http://schemas.openxmlformats.org/officeDocument/2006/relationships/image" Target="../media/image17.png"/><Relationship Id="rId17" Type="http://schemas.openxmlformats.org/officeDocument/2006/relationships/customXml" Target="../ink/ink6.xml"/><Relationship Id="rId33" Type="http://schemas.openxmlformats.org/officeDocument/2006/relationships/customXml" Target="../ink/ink14.xml"/><Relationship Id="rId38" Type="http://schemas.openxmlformats.org/officeDocument/2006/relationships/image" Target="../media/image30.png"/><Relationship Id="rId59" Type="http://schemas.openxmlformats.org/officeDocument/2006/relationships/customXml" Target="../ink/ink27.xml"/><Relationship Id="rId103" Type="http://schemas.openxmlformats.org/officeDocument/2006/relationships/customXml" Target="../ink/ink49.xml"/><Relationship Id="rId108" Type="http://schemas.openxmlformats.org/officeDocument/2006/relationships/image" Target="../media/image65.png"/><Relationship Id="rId124" Type="http://schemas.openxmlformats.org/officeDocument/2006/relationships/image" Target="../media/image73.png"/><Relationship Id="rId129" Type="http://schemas.openxmlformats.org/officeDocument/2006/relationships/customXml" Target="../ink/ink62.xml"/><Relationship Id="rId54" Type="http://schemas.openxmlformats.org/officeDocument/2006/relationships/image" Target="../media/image38.png"/><Relationship Id="rId70" Type="http://schemas.openxmlformats.org/officeDocument/2006/relationships/image" Target="../media/image46.png"/><Relationship Id="rId75" Type="http://schemas.openxmlformats.org/officeDocument/2006/relationships/customXml" Target="../ink/ink35.xml"/><Relationship Id="rId91" Type="http://schemas.openxmlformats.org/officeDocument/2006/relationships/customXml" Target="../ink/ink43.xml"/><Relationship Id="rId96" Type="http://schemas.openxmlformats.org/officeDocument/2006/relationships/image" Target="../media/image59.png"/><Relationship Id="rId140" Type="http://schemas.openxmlformats.org/officeDocument/2006/relationships/image" Target="../media/image81.png"/><Relationship Id="rId145" Type="http://schemas.openxmlformats.org/officeDocument/2006/relationships/customXml" Target="../ink/ink70.xml"/><Relationship Id="rId161" Type="http://schemas.openxmlformats.org/officeDocument/2006/relationships/customXml" Target="../ink/ink78.xml"/><Relationship Id="rId166" Type="http://schemas.openxmlformats.org/officeDocument/2006/relationships/image" Target="../media/image94.png"/><Relationship Id="rId182" Type="http://schemas.openxmlformats.org/officeDocument/2006/relationships/image" Target="../media/image102.png"/><Relationship Id="rId187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23" Type="http://schemas.openxmlformats.org/officeDocument/2006/relationships/customXml" Target="../ink/ink9.xml"/><Relationship Id="rId28" Type="http://schemas.openxmlformats.org/officeDocument/2006/relationships/image" Target="../media/image25.png"/><Relationship Id="rId49" Type="http://schemas.openxmlformats.org/officeDocument/2006/relationships/customXml" Target="../ink/ink22.xml"/><Relationship Id="rId114" Type="http://schemas.openxmlformats.org/officeDocument/2006/relationships/image" Target="../media/image68.png"/><Relationship Id="rId119" Type="http://schemas.openxmlformats.org/officeDocument/2006/relationships/customXml" Target="../ink/ink57.xml"/><Relationship Id="rId44" Type="http://schemas.openxmlformats.org/officeDocument/2006/relationships/image" Target="../media/image33.png"/><Relationship Id="rId60" Type="http://schemas.openxmlformats.org/officeDocument/2006/relationships/image" Target="../media/image41.png"/><Relationship Id="rId65" Type="http://schemas.openxmlformats.org/officeDocument/2006/relationships/customXml" Target="../ink/ink30.xml"/><Relationship Id="rId81" Type="http://schemas.openxmlformats.org/officeDocument/2006/relationships/customXml" Target="../ink/ink38.xml"/><Relationship Id="rId86" Type="http://schemas.openxmlformats.org/officeDocument/2006/relationships/image" Target="../media/image54.png"/><Relationship Id="rId130" Type="http://schemas.openxmlformats.org/officeDocument/2006/relationships/image" Target="../media/image76.png"/><Relationship Id="rId135" Type="http://schemas.openxmlformats.org/officeDocument/2006/relationships/customXml" Target="../ink/ink65.xml"/><Relationship Id="rId151" Type="http://schemas.openxmlformats.org/officeDocument/2006/relationships/customXml" Target="../ink/ink73.xml"/><Relationship Id="rId156" Type="http://schemas.openxmlformats.org/officeDocument/2006/relationships/image" Target="../media/image89.png"/><Relationship Id="rId177" Type="http://schemas.openxmlformats.org/officeDocument/2006/relationships/customXml" Target="../ink/ink86.xml"/><Relationship Id="rId172" Type="http://schemas.openxmlformats.org/officeDocument/2006/relationships/image" Target="../media/image97.png"/><Relationship Id="rId13" Type="http://schemas.openxmlformats.org/officeDocument/2006/relationships/customXml" Target="../ink/ink4.xml"/><Relationship Id="rId18" Type="http://schemas.openxmlformats.org/officeDocument/2006/relationships/image" Target="../media/image20.png"/><Relationship Id="rId39" Type="http://schemas.openxmlformats.org/officeDocument/2006/relationships/customXml" Target="../ink/ink17.xml"/><Relationship Id="rId109" Type="http://schemas.openxmlformats.org/officeDocument/2006/relationships/customXml" Target="../ink/ink52.xml"/><Relationship Id="rId34" Type="http://schemas.openxmlformats.org/officeDocument/2006/relationships/image" Target="../media/image28.png"/><Relationship Id="rId50" Type="http://schemas.openxmlformats.org/officeDocument/2006/relationships/image" Target="../media/image36.png"/><Relationship Id="rId55" Type="http://schemas.openxmlformats.org/officeDocument/2006/relationships/customXml" Target="../ink/ink25.xml"/><Relationship Id="rId76" Type="http://schemas.openxmlformats.org/officeDocument/2006/relationships/image" Target="../media/image49.png"/><Relationship Id="rId97" Type="http://schemas.openxmlformats.org/officeDocument/2006/relationships/customXml" Target="../ink/ink46.xml"/><Relationship Id="rId104" Type="http://schemas.openxmlformats.org/officeDocument/2006/relationships/image" Target="../media/image63.png"/><Relationship Id="rId120" Type="http://schemas.openxmlformats.org/officeDocument/2006/relationships/image" Target="../media/image71.png"/><Relationship Id="rId125" Type="http://schemas.openxmlformats.org/officeDocument/2006/relationships/customXml" Target="../ink/ink60.xml"/><Relationship Id="rId141" Type="http://schemas.openxmlformats.org/officeDocument/2006/relationships/customXml" Target="../ink/ink68.xml"/><Relationship Id="rId146" Type="http://schemas.openxmlformats.org/officeDocument/2006/relationships/image" Target="../media/image84.png"/><Relationship Id="rId167" Type="http://schemas.openxmlformats.org/officeDocument/2006/relationships/customXml" Target="../ink/ink81.xml"/><Relationship Id="rId188" Type="http://schemas.openxmlformats.org/officeDocument/2006/relationships/image" Target="../media/image105.png"/><Relationship Id="rId71" Type="http://schemas.openxmlformats.org/officeDocument/2006/relationships/customXml" Target="../ink/ink33.xml"/><Relationship Id="rId92" Type="http://schemas.openxmlformats.org/officeDocument/2006/relationships/image" Target="../media/image57.png"/><Relationship Id="rId162" Type="http://schemas.openxmlformats.org/officeDocument/2006/relationships/image" Target="../media/image92.png"/><Relationship Id="rId183" Type="http://schemas.openxmlformats.org/officeDocument/2006/relationships/customXml" Target="../ink/ink89.xml"/><Relationship Id="rId2" Type="http://schemas.openxmlformats.org/officeDocument/2006/relationships/oleObject" Target="../embeddings/oleObject2.bin"/><Relationship Id="rId29" Type="http://schemas.openxmlformats.org/officeDocument/2006/relationships/customXml" Target="../ink/ink12.xml"/><Relationship Id="rId24" Type="http://schemas.openxmlformats.org/officeDocument/2006/relationships/image" Target="../media/image23.png"/><Relationship Id="rId40" Type="http://schemas.openxmlformats.org/officeDocument/2006/relationships/image" Target="../media/image31.png"/><Relationship Id="rId45" Type="http://schemas.openxmlformats.org/officeDocument/2006/relationships/customXml" Target="../ink/ink20.xml"/><Relationship Id="rId66" Type="http://schemas.openxmlformats.org/officeDocument/2006/relationships/image" Target="../media/image44.png"/><Relationship Id="rId87" Type="http://schemas.openxmlformats.org/officeDocument/2006/relationships/customXml" Target="../ink/ink41.xml"/><Relationship Id="rId110" Type="http://schemas.openxmlformats.org/officeDocument/2006/relationships/image" Target="../media/image66.png"/><Relationship Id="rId115" Type="http://schemas.openxmlformats.org/officeDocument/2006/relationships/customXml" Target="../ink/ink55.xml"/><Relationship Id="rId131" Type="http://schemas.openxmlformats.org/officeDocument/2006/relationships/customXml" Target="../ink/ink63.xml"/><Relationship Id="rId136" Type="http://schemas.openxmlformats.org/officeDocument/2006/relationships/image" Target="../media/image79.png"/><Relationship Id="rId157" Type="http://schemas.openxmlformats.org/officeDocument/2006/relationships/customXml" Target="../ink/ink76.xml"/><Relationship Id="rId178" Type="http://schemas.openxmlformats.org/officeDocument/2006/relationships/image" Target="../media/image100.png"/><Relationship Id="rId61" Type="http://schemas.openxmlformats.org/officeDocument/2006/relationships/customXml" Target="../ink/ink28.xml"/><Relationship Id="rId82" Type="http://schemas.openxmlformats.org/officeDocument/2006/relationships/image" Target="../media/image52.png"/><Relationship Id="rId152" Type="http://schemas.openxmlformats.org/officeDocument/2006/relationships/image" Target="../media/image87.png"/><Relationship Id="rId173" Type="http://schemas.openxmlformats.org/officeDocument/2006/relationships/customXml" Target="../ink/ink84.xml"/><Relationship Id="rId19" Type="http://schemas.openxmlformats.org/officeDocument/2006/relationships/customXml" Target="../ink/ink7.xml"/><Relationship Id="rId14" Type="http://schemas.openxmlformats.org/officeDocument/2006/relationships/image" Target="../media/image18.png"/><Relationship Id="rId30" Type="http://schemas.openxmlformats.org/officeDocument/2006/relationships/image" Target="../media/image26.png"/><Relationship Id="rId35" Type="http://schemas.openxmlformats.org/officeDocument/2006/relationships/customXml" Target="../ink/ink15.xml"/><Relationship Id="rId56" Type="http://schemas.openxmlformats.org/officeDocument/2006/relationships/image" Target="../media/image39.png"/><Relationship Id="rId77" Type="http://schemas.openxmlformats.org/officeDocument/2006/relationships/customXml" Target="../ink/ink36.xml"/><Relationship Id="rId100" Type="http://schemas.openxmlformats.org/officeDocument/2006/relationships/image" Target="../media/image61.png"/><Relationship Id="rId105" Type="http://schemas.openxmlformats.org/officeDocument/2006/relationships/customXml" Target="../ink/ink50.xml"/><Relationship Id="rId126" Type="http://schemas.openxmlformats.org/officeDocument/2006/relationships/image" Target="../media/image74.png"/><Relationship Id="rId147" Type="http://schemas.openxmlformats.org/officeDocument/2006/relationships/customXml" Target="../ink/ink71.xml"/><Relationship Id="rId168" Type="http://schemas.openxmlformats.org/officeDocument/2006/relationships/image" Target="../media/image95.png"/><Relationship Id="rId8" Type="http://schemas.openxmlformats.org/officeDocument/2006/relationships/image" Target="../media/image15.png"/><Relationship Id="rId51" Type="http://schemas.openxmlformats.org/officeDocument/2006/relationships/customXml" Target="../ink/ink23.xml"/><Relationship Id="rId72" Type="http://schemas.openxmlformats.org/officeDocument/2006/relationships/image" Target="../media/image47.png"/><Relationship Id="rId93" Type="http://schemas.openxmlformats.org/officeDocument/2006/relationships/customXml" Target="../ink/ink44.xml"/><Relationship Id="rId98" Type="http://schemas.openxmlformats.org/officeDocument/2006/relationships/image" Target="../media/image60.png"/><Relationship Id="rId121" Type="http://schemas.openxmlformats.org/officeDocument/2006/relationships/customXml" Target="../ink/ink58.xml"/><Relationship Id="rId142" Type="http://schemas.openxmlformats.org/officeDocument/2006/relationships/image" Target="../media/image82.png"/><Relationship Id="rId163" Type="http://schemas.openxmlformats.org/officeDocument/2006/relationships/customXml" Target="../ink/ink79.xml"/><Relationship Id="rId184" Type="http://schemas.openxmlformats.org/officeDocument/2006/relationships/image" Target="../media/image103.png"/><Relationship Id="rId189" Type="http://schemas.openxmlformats.org/officeDocument/2006/relationships/customXml" Target="../ink/ink92.xml"/><Relationship Id="rId3" Type="http://schemas.openxmlformats.org/officeDocument/2006/relationships/image" Target="../media/image7.wmf"/><Relationship Id="rId25" Type="http://schemas.openxmlformats.org/officeDocument/2006/relationships/customXml" Target="../ink/ink10.xml"/><Relationship Id="rId46" Type="http://schemas.openxmlformats.org/officeDocument/2006/relationships/image" Target="../media/image34.png"/><Relationship Id="rId67" Type="http://schemas.openxmlformats.org/officeDocument/2006/relationships/customXml" Target="../ink/ink31.xml"/><Relationship Id="rId116" Type="http://schemas.openxmlformats.org/officeDocument/2006/relationships/image" Target="../media/image69.png"/><Relationship Id="rId137" Type="http://schemas.openxmlformats.org/officeDocument/2006/relationships/customXml" Target="../ink/ink66.xml"/><Relationship Id="rId158" Type="http://schemas.openxmlformats.org/officeDocument/2006/relationships/image" Target="../media/image90.png"/><Relationship Id="rId20" Type="http://schemas.openxmlformats.org/officeDocument/2006/relationships/image" Target="../media/image21.png"/><Relationship Id="rId41" Type="http://schemas.openxmlformats.org/officeDocument/2006/relationships/customXml" Target="../ink/ink18.xml"/><Relationship Id="rId62" Type="http://schemas.openxmlformats.org/officeDocument/2006/relationships/image" Target="../media/image42.png"/><Relationship Id="rId83" Type="http://schemas.openxmlformats.org/officeDocument/2006/relationships/customXml" Target="../ink/ink39.xml"/><Relationship Id="rId88" Type="http://schemas.openxmlformats.org/officeDocument/2006/relationships/image" Target="../media/image55.png"/><Relationship Id="rId111" Type="http://schemas.openxmlformats.org/officeDocument/2006/relationships/customXml" Target="../ink/ink53.xml"/><Relationship Id="rId132" Type="http://schemas.openxmlformats.org/officeDocument/2006/relationships/image" Target="../media/image77.png"/><Relationship Id="rId153" Type="http://schemas.openxmlformats.org/officeDocument/2006/relationships/customXml" Target="../ink/ink74.xml"/><Relationship Id="rId174" Type="http://schemas.openxmlformats.org/officeDocument/2006/relationships/image" Target="../media/image98.png"/><Relationship Id="rId179" Type="http://schemas.openxmlformats.org/officeDocument/2006/relationships/customXml" Target="../ink/ink87.xml"/><Relationship Id="rId190" Type="http://schemas.openxmlformats.org/officeDocument/2006/relationships/image" Target="../media/image106.png"/><Relationship Id="rId15" Type="http://schemas.openxmlformats.org/officeDocument/2006/relationships/customXml" Target="../ink/ink5.xml"/><Relationship Id="rId36" Type="http://schemas.openxmlformats.org/officeDocument/2006/relationships/image" Target="../media/image29.png"/><Relationship Id="rId57" Type="http://schemas.openxmlformats.org/officeDocument/2006/relationships/customXml" Target="../ink/ink26.xml"/><Relationship Id="rId106" Type="http://schemas.openxmlformats.org/officeDocument/2006/relationships/image" Target="../media/image64.png"/><Relationship Id="rId127" Type="http://schemas.openxmlformats.org/officeDocument/2006/relationships/customXml" Target="../ink/ink61.xml"/><Relationship Id="rId10" Type="http://schemas.openxmlformats.org/officeDocument/2006/relationships/image" Target="../media/image16.png"/><Relationship Id="rId31" Type="http://schemas.openxmlformats.org/officeDocument/2006/relationships/customXml" Target="../ink/ink13.xml"/><Relationship Id="rId52" Type="http://schemas.openxmlformats.org/officeDocument/2006/relationships/image" Target="../media/image37.png"/><Relationship Id="rId73" Type="http://schemas.openxmlformats.org/officeDocument/2006/relationships/customXml" Target="../ink/ink34.xml"/><Relationship Id="rId78" Type="http://schemas.openxmlformats.org/officeDocument/2006/relationships/image" Target="../media/image50.png"/><Relationship Id="rId94" Type="http://schemas.openxmlformats.org/officeDocument/2006/relationships/image" Target="../media/image58.png"/><Relationship Id="rId99" Type="http://schemas.openxmlformats.org/officeDocument/2006/relationships/customXml" Target="../ink/ink47.xml"/><Relationship Id="rId101" Type="http://schemas.openxmlformats.org/officeDocument/2006/relationships/customXml" Target="../ink/ink48.xml"/><Relationship Id="rId122" Type="http://schemas.openxmlformats.org/officeDocument/2006/relationships/image" Target="../media/image72.png"/><Relationship Id="rId143" Type="http://schemas.openxmlformats.org/officeDocument/2006/relationships/customXml" Target="../ink/ink69.xml"/><Relationship Id="rId148" Type="http://schemas.openxmlformats.org/officeDocument/2006/relationships/image" Target="../media/image85.png"/><Relationship Id="rId164" Type="http://schemas.openxmlformats.org/officeDocument/2006/relationships/image" Target="../media/image93.png"/><Relationship Id="rId169" Type="http://schemas.openxmlformats.org/officeDocument/2006/relationships/customXml" Target="../ink/ink82.xml"/><Relationship Id="rId185" Type="http://schemas.openxmlformats.org/officeDocument/2006/relationships/customXml" Target="../ink/ink90.xml"/><Relationship Id="rId4" Type="http://schemas.openxmlformats.org/officeDocument/2006/relationships/customXml" Target="../ink/ink1.xml"/><Relationship Id="rId9" Type="http://schemas.openxmlformats.org/officeDocument/2006/relationships/customXml" Target="../ink/ink2.xml"/><Relationship Id="rId180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146A2D-2C62-414E-96BE-A3CED82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829609" y="304800"/>
          <a:ext cx="8485188" cy="619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2" imgW="3225600" imgH="2489040" progId="Equation.3">
                  <p:embed/>
                </p:oleObj>
              </mc:Choice>
              <mc:Fallback>
                <p:oleObj name="수식" r:id="rId2" imgW="3225600" imgH="2489040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09" y="304800"/>
                        <a:ext cx="8485188" cy="619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그룹 19">
            <a:extLst>
              <a:ext uri="{FF2B5EF4-FFF2-40B4-BE49-F238E27FC236}">
                <a16:creationId xmlns:a16="http://schemas.microsoft.com/office/drawing/2014/main" id="{2A83C9BF-55A6-4BB1-ABB1-CF8AB9390E7C}"/>
              </a:ext>
            </a:extLst>
          </p:cNvPr>
          <p:cNvGrpSpPr/>
          <p:nvPr/>
        </p:nvGrpSpPr>
        <p:grpSpPr>
          <a:xfrm>
            <a:off x="4015821" y="2474774"/>
            <a:ext cx="1410840" cy="304560"/>
            <a:chOff x="4015821" y="2474774"/>
            <a:chExt cx="141084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잉크 1">
                  <a:extLst>
                    <a:ext uri="{FF2B5EF4-FFF2-40B4-BE49-F238E27FC236}">
                      <a16:creationId xmlns:a16="http://schemas.microsoft.com/office/drawing/2014/main" id="{D05589F5-8F8C-4607-9F34-2F29E80C948F}"/>
                    </a:ext>
                  </a:extLst>
                </p14:cNvPr>
                <p14:cNvContentPartPr/>
                <p14:nvPr/>
              </p14:nvContentPartPr>
              <p14:xfrm>
                <a:off x="4081701" y="2474774"/>
                <a:ext cx="372600" cy="58320"/>
              </p14:xfrm>
            </p:contentPart>
          </mc:Choice>
          <mc:Fallback xmlns="">
            <p:pic>
              <p:nvPicPr>
                <p:cNvPr id="2" name="잉크 1">
                  <a:extLst>
                    <a:ext uri="{FF2B5EF4-FFF2-40B4-BE49-F238E27FC236}">
                      <a16:creationId xmlns:a16="http://schemas.microsoft.com/office/drawing/2014/main" id="{D05589F5-8F8C-4607-9F34-2F29E80C948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77381" y="2470454"/>
                  <a:ext cx="381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잉크 2">
                  <a:extLst>
                    <a:ext uri="{FF2B5EF4-FFF2-40B4-BE49-F238E27FC236}">
                      <a16:creationId xmlns:a16="http://schemas.microsoft.com/office/drawing/2014/main" id="{C177B5EF-EC1A-47E0-8E83-4962EFB3D93C}"/>
                    </a:ext>
                  </a:extLst>
                </p14:cNvPr>
                <p14:cNvContentPartPr/>
                <p14:nvPr/>
              </p14:nvContentPartPr>
              <p14:xfrm>
                <a:off x="4015821" y="2661614"/>
                <a:ext cx="75960" cy="114840"/>
              </p14:xfrm>
            </p:contentPart>
          </mc:Choice>
          <mc:Fallback xmlns="">
            <p:pic>
              <p:nvPicPr>
                <p:cNvPr id="3" name="잉크 2">
                  <a:extLst>
                    <a:ext uri="{FF2B5EF4-FFF2-40B4-BE49-F238E27FC236}">
                      <a16:creationId xmlns:a16="http://schemas.microsoft.com/office/drawing/2014/main" id="{C177B5EF-EC1A-47E0-8E83-4962EFB3D93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11501" y="2657294"/>
                  <a:ext cx="84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" name="잉크 3">
                  <a:extLst>
                    <a:ext uri="{FF2B5EF4-FFF2-40B4-BE49-F238E27FC236}">
                      <a16:creationId xmlns:a16="http://schemas.microsoft.com/office/drawing/2014/main" id="{F2B27F36-1120-4B49-B46C-B892ACA91046}"/>
                    </a:ext>
                  </a:extLst>
                </p14:cNvPr>
                <p14:cNvContentPartPr/>
                <p14:nvPr/>
              </p14:nvContentPartPr>
              <p14:xfrm>
                <a:off x="4091421" y="2679974"/>
                <a:ext cx="360" cy="360"/>
              </p14:xfrm>
            </p:contentPart>
          </mc:Choice>
          <mc:Fallback xmlns="">
            <p:pic>
              <p:nvPicPr>
                <p:cNvPr id="4" name="잉크 3">
                  <a:extLst>
                    <a:ext uri="{FF2B5EF4-FFF2-40B4-BE49-F238E27FC236}">
                      <a16:creationId xmlns:a16="http://schemas.microsoft.com/office/drawing/2014/main" id="{F2B27F36-1120-4B49-B46C-B892ACA9104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87101" y="267565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" name="잉크 4">
                  <a:extLst>
                    <a:ext uri="{FF2B5EF4-FFF2-40B4-BE49-F238E27FC236}">
                      <a16:creationId xmlns:a16="http://schemas.microsoft.com/office/drawing/2014/main" id="{74687A7E-0C0D-4681-BD9B-DC21DCC5B52B}"/>
                    </a:ext>
                  </a:extLst>
                </p14:cNvPr>
                <p14:cNvContentPartPr/>
                <p14:nvPr/>
              </p14:nvContentPartPr>
              <p14:xfrm>
                <a:off x="4091421" y="2679974"/>
                <a:ext cx="70920" cy="87480"/>
              </p14:xfrm>
            </p:contentPart>
          </mc:Choice>
          <mc:Fallback xmlns="">
            <p:pic>
              <p:nvPicPr>
                <p:cNvPr id="5" name="잉크 4">
                  <a:extLst>
                    <a:ext uri="{FF2B5EF4-FFF2-40B4-BE49-F238E27FC236}">
                      <a16:creationId xmlns:a16="http://schemas.microsoft.com/office/drawing/2014/main" id="{74687A7E-0C0D-4681-BD9B-DC21DCC5B52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87101" y="2675654"/>
                  <a:ext cx="79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" name="잉크 5">
                  <a:extLst>
                    <a:ext uri="{FF2B5EF4-FFF2-40B4-BE49-F238E27FC236}">
                      <a16:creationId xmlns:a16="http://schemas.microsoft.com/office/drawing/2014/main" id="{D1CFC009-F97D-47BD-A005-BCCC590B4036}"/>
                    </a:ext>
                  </a:extLst>
                </p14:cNvPr>
                <p14:cNvContentPartPr/>
                <p14:nvPr/>
              </p14:nvContentPartPr>
              <p14:xfrm>
                <a:off x="4192581" y="2580254"/>
                <a:ext cx="42480" cy="199080"/>
              </p14:xfrm>
            </p:contentPart>
          </mc:Choice>
          <mc:Fallback xmlns=""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D1CFC009-F97D-47BD-A005-BCCC590B403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88261" y="2575934"/>
                  <a:ext cx="51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8804DE85-600C-44AC-8346-ED9521AC0112}"/>
                    </a:ext>
                  </a:extLst>
                </p14:cNvPr>
                <p14:cNvContentPartPr/>
                <p14:nvPr/>
              </p14:nvContentPartPr>
              <p14:xfrm>
                <a:off x="4247301" y="2633174"/>
                <a:ext cx="120960" cy="10368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8804DE85-600C-44AC-8346-ED9521AC011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42981" y="2628854"/>
                  <a:ext cx="129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FF4759FD-26D2-479D-9206-1447E8F2CEF3}"/>
                    </a:ext>
                  </a:extLst>
                </p14:cNvPr>
                <p14:cNvContentPartPr/>
                <p14:nvPr/>
              </p14:nvContentPartPr>
              <p14:xfrm>
                <a:off x="4381221" y="2632094"/>
                <a:ext cx="142200" cy="9108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FF4759FD-26D2-479D-9206-1447E8F2CEF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76901" y="2627774"/>
                  <a:ext cx="150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E1C27D1C-B21C-4F1B-8015-600E30815E80}"/>
                    </a:ext>
                  </a:extLst>
                </p14:cNvPr>
                <p14:cNvContentPartPr/>
                <p14:nvPr/>
              </p14:nvContentPartPr>
              <p14:xfrm>
                <a:off x="4533501" y="2631014"/>
                <a:ext cx="112680" cy="9720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E1C27D1C-B21C-4F1B-8015-600E30815E8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29181" y="2626694"/>
                  <a:ext cx="121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934F073E-BFB0-46F1-A6FA-38F801F75191}"/>
                    </a:ext>
                  </a:extLst>
                </p14:cNvPr>
                <p14:cNvContentPartPr/>
                <p14:nvPr/>
              </p14:nvContentPartPr>
              <p14:xfrm>
                <a:off x="4733301" y="2628134"/>
                <a:ext cx="92160" cy="12312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934F073E-BFB0-46F1-A6FA-38F801F7519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28981" y="2623814"/>
                  <a:ext cx="100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4C92487B-DAE7-4E4A-B947-3CF627815CBA}"/>
                    </a:ext>
                  </a:extLst>
                </p14:cNvPr>
                <p14:cNvContentPartPr/>
                <p14:nvPr/>
              </p14:nvContentPartPr>
              <p14:xfrm>
                <a:off x="4839501" y="2593934"/>
                <a:ext cx="84600" cy="14580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4C92487B-DAE7-4E4A-B947-3CF627815CB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35181" y="2589614"/>
                  <a:ext cx="93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310684E9-9B6D-46B6-BAC5-D47448ABE355}"/>
                    </a:ext>
                  </a:extLst>
                </p14:cNvPr>
                <p14:cNvContentPartPr/>
                <p14:nvPr/>
              </p14:nvContentPartPr>
              <p14:xfrm>
                <a:off x="4960461" y="2599694"/>
                <a:ext cx="80280" cy="14040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310684E9-9B6D-46B6-BAC5-D47448ABE35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56141" y="2595374"/>
                  <a:ext cx="88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D63DC4E2-1325-4A4E-9320-6E2C361BCE0C}"/>
                    </a:ext>
                  </a:extLst>
                </p14:cNvPr>
                <p14:cNvContentPartPr/>
                <p14:nvPr/>
              </p14:nvContentPartPr>
              <p14:xfrm>
                <a:off x="5035701" y="2604734"/>
                <a:ext cx="87840" cy="2700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D63DC4E2-1325-4A4E-9320-6E2C361BCE0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31381" y="2600414"/>
                  <a:ext cx="96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934EFF8D-EF67-4A38-B385-260FBEFE16C7}"/>
                    </a:ext>
                  </a:extLst>
                </p14:cNvPr>
                <p14:cNvContentPartPr/>
                <p14:nvPr/>
              </p14:nvContentPartPr>
              <p14:xfrm>
                <a:off x="5059461" y="2534894"/>
                <a:ext cx="60120" cy="20556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934EFF8D-EF67-4A38-B385-260FBEFE16C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55141" y="2530574"/>
                  <a:ext cx="68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327AC511-95DB-4146-AA42-F9739074C108}"/>
                    </a:ext>
                  </a:extLst>
                </p14:cNvPr>
                <p14:cNvContentPartPr/>
                <p14:nvPr/>
              </p14:nvContentPartPr>
              <p14:xfrm>
                <a:off x="5135061" y="2584574"/>
                <a:ext cx="291600" cy="13716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327AC511-95DB-4146-AA42-F9739074C10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30741" y="2580254"/>
                  <a:ext cx="30024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5BEB458-D60F-4411-9318-5057EDABE75C}"/>
              </a:ext>
            </a:extLst>
          </p:cNvPr>
          <p:cNvGrpSpPr/>
          <p:nvPr/>
        </p:nvGrpSpPr>
        <p:grpSpPr>
          <a:xfrm>
            <a:off x="7467141" y="1584854"/>
            <a:ext cx="300960" cy="221400"/>
            <a:chOff x="7467141" y="1584854"/>
            <a:chExt cx="30096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CDAADBEC-AAE4-4FF1-8CC7-63669F3B2375}"/>
                    </a:ext>
                  </a:extLst>
                </p14:cNvPr>
                <p14:cNvContentPartPr/>
                <p14:nvPr/>
              </p14:nvContentPartPr>
              <p14:xfrm>
                <a:off x="7467141" y="1621214"/>
                <a:ext cx="39960" cy="11232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CDAADBEC-AAE4-4FF1-8CC7-63669F3B237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62821" y="1616894"/>
                  <a:ext cx="48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92921C3A-AD86-4C5F-BAE2-88AB9288560C}"/>
                    </a:ext>
                  </a:extLst>
                </p14:cNvPr>
                <p14:cNvContentPartPr/>
                <p14:nvPr/>
              </p14:nvContentPartPr>
              <p14:xfrm>
                <a:off x="7518621" y="1584854"/>
                <a:ext cx="164880" cy="15948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92921C3A-AD86-4C5F-BAE2-88AB9288560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14301" y="1580534"/>
                  <a:ext cx="173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2B52CA3E-CA0A-4820-B6C9-A55C05172584}"/>
                    </a:ext>
                  </a:extLst>
                </p14:cNvPr>
                <p14:cNvContentPartPr/>
                <p14:nvPr/>
              </p14:nvContentPartPr>
              <p14:xfrm>
                <a:off x="7752621" y="1691054"/>
                <a:ext cx="15480" cy="11520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2B52CA3E-CA0A-4820-B6C9-A55C0517258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48301" y="1686734"/>
                  <a:ext cx="2412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AC773E26-675E-4222-99DC-2403AC0E00F9}"/>
              </a:ext>
            </a:extLst>
          </p:cNvPr>
          <p:cNvGrpSpPr/>
          <p:nvPr/>
        </p:nvGrpSpPr>
        <p:grpSpPr>
          <a:xfrm>
            <a:off x="7909581" y="1592054"/>
            <a:ext cx="122400" cy="81360"/>
            <a:chOff x="7909581" y="1592054"/>
            <a:chExt cx="122400" cy="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35315A11-F923-469F-A54C-95345CDC4908}"/>
                    </a:ext>
                  </a:extLst>
                </p14:cNvPr>
                <p14:cNvContentPartPr/>
                <p14:nvPr/>
              </p14:nvContentPartPr>
              <p14:xfrm>
                <a:off x="7909581" y="1592054"/>
                <a:ext cx="81720" cy="828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35315A11-F923-469F-A54C-95345CDC490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05261" y="1587734"/>
                  <a:ext cx="90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13764D13-78CD-4125-AC7A-E8C829E45D0F}"/>
                    </a:ext>
                  </a:extLst>
                </p14:cNvPr>
                <p14:cNvContentPartPr/>
                <p14:nvPr/>
              </p14:nvContentPartPr>
              <p14:xfrm>
                <a:off x="7925781" y="1659374"/>
                <a:ext cx="106200" cy="1404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13764D13-78CD-4125-AC7A-E8C829E45D0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21461" y="1655054"/>
                  <a:ext cx="11484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1" name="잉크 40">
                <a:extLst>
                  <a:ext uri="{FF2B5EF4-FFF2-40B4-BE49-F238E27FC236}">
                    <a16:creationId xmlns:a16="http://schemas.microsoft.com/office/drawing/2014/main" id="{D7E5FA7B-C28A-45EA-A6E2-D1908D5257D6}"/>
                  </a:ext>
                </a:extLst>
              </p14:cNvPr>
              <p14:cNvContentPartPr/>
              <p14:nvPr/>
            </p14:nvContentPartPr>
            <p14:xfrm>
              <a:off x="8571261" y="2275334"/>
              <a:ext cx="192240" cy="196920"/>
            </p14:xfrm>
          </p:contentPart>
        </mc:Choice>
        <mc:Fallback xmlns="">
          <p:pic>
            <p:nvPicPr>
              <p:cNvPr id="41" name="잉크 40">
                <a:extLst>
                  <a:ext uri="{FF2B5EF4-FFF2-40B4-BE49-F238E27FC236}">
                    <a16:creationId xmlns:a16="http://schemas.microsoft.com/office/drawing/2014/main" id="{D7E5FA7B-C28A-45EA-A6E2-D1908D5257D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66941" y="2271014"/>
                <a:ext cx="200880" cy="20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그룹 74">
            <a:extLst>
              <a:ext uri="{FF2B5EF4-FFF2-40B4-BE49-F238E27FC236}">
                <a16:creationId xmlns:a16="http://schemas.microsoft.com/office/drawing/2014/main" id="{443827DF-0705-418C-8E98-74560DCA6A0F}"/>
              </a:ext>
            </a:extLst>
          </p:cNvPr>
          <p:cNvGrpSpPr/>
          <p:nvPr/>
        </p:nvGrpSpPr>
        <p:grpSpPr>
          <a:xfrm>
            <a:off x="8246901" y="1210094"/>
            <a:ext cx="2709360" cy="2926440"/>
            <a:chOff x="8246901" y="1210094"/>
            <a:chExt cx="2709360" cy="29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B89FC5CB-8716-4D5A-8867-272BB44B6A7D}"/>
                    </a:ext>
                  </a:extLst>
                </p14:cNvPr>
                <p14:cNvContentPartPr/>
                <p14:nvPr/>
              </p14:nvContentPartPr>
              <p14:xfrm>
                <a:off x="8246901" y="1351574"/>
                <a:ext cx="285480" cy="104976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B89FC5CB-8716-4D5A-8867-272BB44B6A7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42581" y="1347254"/>
                  <a:ext cx="294120" cy="10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2F9E03CF-1235-4C2A-9332-E5E707E972CE}"/>
                    </a:ext>
                  </a:extLst>
                </p14:cNvPr>
                <p14:cNvContentPartPr/>
                <p14:nvPr/>
              </p14:nvContentPartPr>
              <p14:xfrm>
                <a:off x="8453181" y="1210094"/>
                <a:ext cx="101880" cy="14724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2F9E03CF-1235-4C2A-9332-E5E707E972C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48861" y="1205774"/>
                  <a:ext cx="110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3726ED1F-7A76-4C73-B680-716AA953BC30}"/>
                    </a:ext>
                  </a:extLst>
                </p14:cNvPr>
                <p14:cNvContentPartPr/>
                <p14:nvPr/>
              </p14:nvContentPartPr>
              <p14:xfrm>
                <a:off x="8571981" y="1311614"/>
                <a:ext cx="25200" cy="6480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3726ED1F-7A76-4C73-B680-716AA953BC3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567661" y="1307294"/>
                  <a:ext cx="33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08C694BF-2AB6-4D39-8E50-5625A6C832AF}"/>
                    </a:ext>
                  </a:extLst>
                </p14:cNvPr>
                <p14:cNvContentPartPr/>
                <p14:nvPr/>
              </p14:nvContentPartPr>
              <p14:xfrm>
                <a:off x="8679621" y="1277774"/>
                <a:ext cx="24120" cy="12600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08C694BF-2AB6-4D39-8E50-5625A6C832A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75301" y="1273454"/>
                  <a:ext cx="32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776623F2-5B6C-4829-9220-4AC206C63026}"/>
                    </a:ext>
                  </a:extLst>
                </p14:cNvPr>
                <p14:cNvContentPartPr/>
                <p14:nvPr/>
              </p14:nvContentPartPr>
              <p14:xfrm>
                <a:off x="8505741" y="1511774"/>
                <a:ext cx="127440" cy="15228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776623F2-5B6C-4829-9220-4AC206C6302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501421" y="1507454"/>
                  <a:ext cx="136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3795787A-0338-4A67-8230-0CBF5AAF71D4}"/>
                    </a:ext>
                  </a:extLst>
                </p14:cNvPr>
                <p14:cNvContentPartPr/>
                <p14:nvPr/>
              </p14:nvContentPartPr>
              <p14:xfrm>
                <a:off x="8682501" y="1634894"/>
                <a:ext cx="87120" cy="6444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3795787A-0338-4A67-8230-0CBF5AAF71D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78181" y="1630574"/>
                  <a:ext cx="95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F2CFA4ED-57AD-4BED-81DA-BD7C1B7E8DB6}"/>
                    </a:ext>
                  </a:extLst>
                </p14:cNvPr>
                <p14:cNvContentPartPr/>
                <p14:nvPr/>
              </p14:nvContentPartPr>
              <p14:xfrm>
                <a:off x="8820381" y="1596374"/>
                <a:ext cx="5760" cy="15732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F2CFA4ED-57AD-4BED-81DA-BD7C1B7E8DB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16061" y="1592054"/>
                  <a:ext cx="14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6443465B-B3A5-4BC5-82E0-853CDB7BCB4D}"/>
                    </a:ext>
                  </a:extLst>
                </p14:cNvPr>
                <p14:cNvContentPartPr/>
                <p14:nvPr/>
              </p14:nvContentPartPr>
              <p14:xfrm>
                <a:off x="8704821" y="1858094"/>
                <a:ext cx="5040" cy="2916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6443465B-B3A5-4BC5-82E0-853CDB7BCB4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700501" y="1853774"/>
                  <a:ext cx="13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B5985C89-747D-4246-A030-836218523808}"/>
                    </a:ext>
                  </a:extLst>
                </p14:cNvPr>
                <p14:cNvContentPartPr/>
                <p14:nvPr/>
              </p14:nvContentPartPr>
              <p14:xfrm>
                <a:off x="8721741" y="1964294"/>
                <a:ext cx="3600" cy="2772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B5985C89-747D-4246-A030-83621852380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717421" y="1959974"/>
                  <a:ext cx="12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95AC3C64-6B9C-4C2A-A7DF-FEF81D509093}"/>
                    </a:ext>
                  </a:extLst>
                </p14:cNvPr>
                <p14:cNvContentPartPr/>
                <p14:nvPr/>
              </p14:nvContentPartPr>
              <p14:xfrm>
                <a:off x="8733621" y="2070494"/>
                <a:ext cx="18720" cy="15876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95AC3C64-6B9C-4C2A-A7DF-FEF81D50909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29301" y="2066174"/>
                  <a:ext cx="27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A6B09548-346F-4F78-8D38-101588383546}"/>
                    </a:ext>
                  </a:extLst>
                </p14:cNvPr>
                <p14:cNvContentPartPr/>
                <p14:nvPr/>
              </p14:nvContentPartPr>
              <p14:xfrm>
                <a:off x="8751981" y="2219534"/>
                <a:ext cx="10800" cy="1332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A6B09548-346F-4F78-8D38-10158838354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747661" y="2215214"/>
                  <a:ext cx="19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6259EC70-0651-4ED3-B949-12852C97B779}"/>
                    </a:ext>
                  </a:extLst>
                </p14:cNvPr>
                <p14:cNvContentPartPr/>
                <p14:nvPr/>
              </p14:nvContentPartPr>
              <p14:xfrm>
                <a:off x="8792301" y="2379014"/>
                <a:ext cx="77400" cy="17424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6259EC70-0651-4ED3-B949-12852C97B77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787981" y="2374694"/>
                  <a:ext cx="86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67D8A512-E70C-4BE8-9BCA-F85982661910}"/>
                    </a:ext>
                  </a:extLst>
                </p14:cNvPr>
                <p14:cNvContentPartPr/>
                <p14:nvPr/>
              </p14:nvContentPartPr>
              <p14:xfrm>
                <a:off x="8920101" y="2380094"/>
                <a:ext cx="18000" cy="11448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67D8A512-E70C-4BE8-9BCA-F8598266191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15781" y="2375774"/>
                  <a:ext cx="26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1FBBF521-8ABB-4843-B80D-1E1D0DAF72AD}"/>
                    </a:ext>
                  </a:extLst>
                </p14:cNvPr>
                <p14:cNvContentPartPr/>
                <p14:nvPr/>
              </p14:nvContentPartPr>
              <p14:xfrm>
                <a:off x="8778261" y="1233494"/>
                <a:ext cx="254520" cy="118656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1FBBF521-8ABB-4843-B80D-1E1D0DAF72A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773941" y="1229174"/>
                  <a:ext cx="263160" cy="11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C20259A1-68BE-4510-BD33-C721F7585FA7}"/>
                    </a:ext>
                  </a:extLst>
                </p14:cNvPr>
                <p14:cNvContentPartPr/>
                <p14:nvPr/>
              </p14:nvContentPartPr>
              <p14:xfrm>
                <a:off x="8713821" y="2800574"/>
                <a:ext cx="20160" cy="20880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C20259A1-68BE-4510-BD33-C721F7585FA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09501" y="2796254"/>
                  <a:ext cx="288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B24DD0B9-EDAF-4CAC-9C5F-2F58A1646F79}"/>
                    </a:ext>
                  </a:extLst>
                </p14:cNvPr>
                <p14:cNvContentPartPr/>
                <p14:nvPr/>
              </p14:nvContentPartPr>
              <p14:xfrm>
                <a:off x="8749461" y="2821094"/>
                <a:ext cx="89640" cy="14796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B24DD0B9-EDAF-4CAC-9C5F-2F58A1646F7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45141" y="2816774"/>
                  <a:ext cx="98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3EF54FD9-991D-4DB0-BAC7-DB3F7E95913A}"/>
                    </a:ext>
                  </a:extLst>
                </p14:cNvPr>
                <p14:cNvContentPartPr/>
                <p14:nvPr/>
              </p14:nvContentPartPr>
              <p14:xfrm>
                <a:off x="8872941" y="2920814"/>
                <a:ext cx="50400" cy="11916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3EF54FD9-991D-4DB0-BAC7-DB3F7E95913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868621" y="2916494"/>
                  <a:ext cx="59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F939B93E-4B7E-4FC0-8B2F-6962B7C9F13D}"/>
                    </a:ext>
                  </a:extLst>
                </p14:cNvPr>
                <p14:cNvContentPartPr/>
                <p14:nvPr/>
              </p14:nvContentPartPr>
              <p14:xfrm>
                <a:off x="8901021" y="2760974"/>
                <a:ext cx="117360" cy="3276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F939B93E-4B7E-4FC0-8B2F-6962B7C9F13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96701" y="2756654"/>
                  <a:ext cx="126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1F20CFF7-84EA-4029-82E0-37C212787AAA}"/>
                    </a:ext>
                  </a:extLst>
                </p14:cNvPr>
                <p14:cNvContentPartPr/>
                <p14:nvPr/>
              </p14:nvContentPartPr>
              <p14:xfrm>
                <a:off x="8980581" y="2773214"/>
                <a:ext cx="14760" cy="19836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1F20CFF7-84EA-4029-82E0-37C212787AA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976261" y="2768894"/>
                  <a:ext cx="234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17794040-F11E-4094-B990-656228511050}"/>
                    </a:ext>
                  </a:extLst>
                </p14:cNvPr>
                <p14:cNvContentPartPr/>
                <p14:nvPr/>
              </p14:nvContentPartPr>
              <p14:xfrm>
                <a:off x="8719941" y="3161294"/>
                <a:ext cx="144360" cy="14148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17794040-F11E-4094-B990-65622851105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715621" y="3156614"/>
                  <a:ext cx="153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D9374932-0405-4A2B-A931-B00C2EEFFF64}"/>
                    </a:ext>
                  </a:extLst>
                </p14:cNvPr>
                <p14:cNvContentPartPr/>
                <p14:nvPr/>
              </p14:nvContentPartPr>
              <p14:xfrm>
                <a:off x="8881941" y="3316814"/>
                <a:ext cx="118440" cy="8028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D9374932-0405-4A2B-A931-B00C2EEFFF6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77621" y="3312494"/>
                  <a:ext cx="127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C9389FE6-9300-4375-A0A4-3035FA3C89C8}"/>
                    </a:ext>
                  </a:extLst>
                </p14:cNvPr>
                <p14:cNvContentPartPr/>
                <p14:nvPr/>
              </p14:nvContentPartPr>
              <p14:xfrm>
                <a:off x="8935221" y="3164534"/>
                <a:ext cx="76680" cy="2124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C9389FE6-9300-4375-A0A4-3035FA3C89C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930901" y="3160214"/>
                  <a:ext cx="85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A0C71C25-928B-4F45-9F1D-8EFABC01AD33}"/>
                    </a:ext>
                  </a:extLst>
                </p14:cNvPr>
                <p14:cNvContentPartPr/>
                <p14:nvPr/>
              </p14:nvContentPartPr>
              <p14:xfrm>
                <a:off x="9003621" y="3161294"/>
                <a:ext cx="4320" cy="13464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A0C71C25-928B-4F45-9F1D-8EFABC01AD3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999301" y="3156974"/>
                  <a:ext cx="12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6C43C844-8E73-4A59-BF6F-39E8C032E087}"/>
                    </a:ext>
                  </a:extLst>
                </p14:cNvPr>
                <p14:cNvContentPartPr/>
                <p14:nvPr/>
              </p14:nvContentPartPr>
              <p14:xfrm>
                <a:off x="8908941" y="3520934"/>
                <a:ext cx="10800" cy="13320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6C43C844-8E73-4A59-BF6F-39E8C032E08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04621" y="3516614"/>
                  <a:ext cx="19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FE1CBE8F-7DF8-4389-9354-75AD2F2E3AE2}"/>
                    </a:ext>
                  </a:extLst>
                </p14:cNvPr>
                <p14:cNvContentPartPr/>
                <p14:nvPr/>
              </p14:nvContentPartPr>
              <p14:xfrm>
                <a:off x="8741541" y="3816494"/>
                <a:ext cx="44280" cy="11448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FE1CBE8F-7DF8-4389-9354-75AD2F2E3AE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37221" y="3812174"/>
                  <a:ext cx="52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A529FF73-B630-4D01-B761-53BC44AC3B44}"/>
                    </a:ext>
                  </a:extLst>
                </p14:cNvPr>
                <p14:cNvContentPartPr/>
                <p14:nvPr/>
              </p14:nvContentPartPr>
              <p14:xfrm>
                <a:off x="8794101" y="3777254"/>
                <a:ext cx="137880" cy="15480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A529FF73-B630-4D01-B761-53BC44AC3B4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789781" y="3772934"/>
                  <a:ext cx="146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AC864CBB-013F-4EF4-BCDF-B26770B7EE9D}"/>
                    </a:ext>
                  </a:extLst>
                </p14:cNvPr>
                <p14:cNvContentPartPr/>
                <p14:nvPr/>
              </p14:nvContentPartPr>
              <p14:xfrm>
                <a:off x="8955021" y="3914774"/>
                <a:ext cx="78480" cy="13176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AC864CBB-013F-4EF4-BCDF-B26770B7EE9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950701" y="3910454"/>
                  <a:ext cx="87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4559FF25-61A1-4764-A381-AC60C7F507CA}"/>
                    </a:ext>
                  </a:extLst>
                </p14:cNvPr>
                <p14:cNvContentPartPr/>
                <p14:nvPr/>
              </p14:nvContentPartPr>
              <p14:xfrm>
                <a:off x="9019821" y="3783014"/>
                <a:ext cx="70560" cy="612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4559FF25-61A1-4764-A381-AC60C7F507C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015501" y="3778694"/>
                  <a:ext cx="792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5BEF2239-A611-4C69-BD6E-1976E5180CAC}"/>
                    </a:ext>
                  </a:extLst>
                </p14:cNvPr>
                <p14:cNvContentPartPr/>
                <p14:nvPr/>
              </p14:nvContentPartPr>
              <p14:xfrm>
                <a:off x="9080301" y="3779414"/>
                <a:ext cx="5040" cy="12672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5BEF2239-A611-4C69-BD6E-1976E5180CA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075981" y="3775094"/>
                  <a:ext cx="13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E8932CA2-4BB2-46B8-AA9F-E3A927EAEB35}"/>
                    </a:ext>
                  </a:extLst>
                </p14:cNvPr>
                <p14:cNvContentPartPr/>
                <p14:nvPr/>
              </p14:nvContentPartPr>
              <p14:xfrm>
                <a:off x="8416461" y="2880494"/>
                <a:ext cx="209160" cy="125604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E8932CA2-4BB2-46B8-AA9F-E3A927EAEB3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412141" y="2876174"/>
                  <a:ext cx="217800" cy="12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0C5757F1-BBE8-4C48-A09E-AF8E593B58A7}"/>
                    </a:ext>
                  </a:extLst>
                </p14:cNvPr>
                <p14:cNvContentPartPr/>
                <p14:nvPr/>
              </p14:nvContentPartPr>
              <p14:xfrm>
                <a:off x="9073821" y="2762414"/>
                <a:ext cx="256680" cy="121788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0C5757F1-BBE8-4C48-A09E-AF8E593B58A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069501" y="2758094"/>
                  <a:ext cx="265320" cy="12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865E5BE8-7870-4674-A9A2-E20920374623}"/>
                    </a:ext>
                  </a:extLst>
                </p14:cNvPr>
                <p14:cNvContentPartPr/>
                <p14:nvPr/>
              </p14:nvContentPartPr>
              <p14:xfrm>
                <a:off x="9324021" y="2595374"/>
                <a:ext cx="195480" cy="275760"/>
              </p14:xfrm>
            </p:contentPart>
          </mc:Choice>
          <mc:Fallback xmlns=""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865E5BE8-7870-4674-A9A2-E2092037462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319701" y="2591054"/>
                  <a:ext cx="2041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4" name="잉크 63">
                  <a:extLst>
                    <a:ext uri="{FF2B5EF4-FFF2-40B4-BE49-F238E27FC236}">
                      <a16:creationId xmlns:a16="http://schemas.microsoft.com/office/drawing/2014/main" id="{DCD815ED-E1E0-4624-B98F-6046EFE8A31C}"/>
                    </a:ext>
                  </a:extLst>
                </p14:cNvPr>
                <p14:cNvContentPartPr/>
                <p14:nvPr/>
              </p14:nvContentPartPr>
              <p14:xfrm>
                <a:off x="9504021" y="2624534"/>
                <a:ext cx="35280" cy="135360"/>
              </p14:xfrm>
            </p:contentPart>
          </mc:Choice>
          <mc:Fallback xmlns="">
            <p:pic>
              <p:nvPicPr>
                <p:cNvPr id="64" name="잉크 63">
                  <a:extLst>
                    <a:ext uri="{FF2B5EF4-FFF2-40B4-BE49-F238E27FC236}">
                      <a16:creationId xmlns:a16="http://schemas.microsoft.com/office/drawing/2014/main" id="{DCD815ED-E1E0-4624-B98F-6046EFE8A31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499701" y="2620214"/>
                  <a:ext cx="43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0850707B-41A7-4729-BCFF-0EF063E91320}"/>
                    </a:ext>
                  </a:extLst>
                </p14:cNvPr>
                <p14:cNvContentPartPr/>
                <p14:nvPr/>
              </p14:nvContentPartPr>
              <p14:xfrm>
                <a:off x="9575661" y="2629574"/>
                <a:ext cx="105840" cy="133560"/>
              </p14:xfrm>
            </p:contentPart>
          </mc:Choice>
          <mc:Fallback xmlns=""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0850707B-41A7-4729-BCFF-0EF063E9132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71341" y="2625254"/>
                  <a:ext cx="114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6" name="잉크 65">
                  <a:extLst>
                    <a:ext uri="{FF2B5EF4-FFF2-40B4-BE49-F238E27FC236}">
                      <a16:creationId xmlns:a16="http://schemas.microsoft.com/office/drawing/2014/main" id="{B86D2948-A22E-487C-B7E9-2EC5249638E6}"/>
                    </a:ext>
                  </a:extLst>
                </p14:cNvPr>
                <p14:cNvContentPartPr/>
                <p14:nvPr/>
              </p14:nvContentPartPr>
              <p14:xfrm>
                <a:off x="9717861" y="2748014"/>
                <a:ext cx="24120" cy="104400"/>
              </p14:xfrm>
            </p:contentPart>
          </mc:Choice>
          <mc:Fallback xmlns="">
            <p:pic>
              <p:nvPicPr>
                <p:cNvPr id="66" name="잉크 65">
                  <a:extLst>
                    <a:ext uri="{FF2B5EF4-FFF2-40B4-BE49-F238E27FC236}">
                      <a16:creationId xmlns:a16="http://schemas.microsoft.com/office/drawing/2014/main" id="{B86D2948-A22E-487C-B7E9-2EC5249638E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713541" y="2743694"/>
                  <a:ext cx="32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75AAC130-79D7-4B6C-9815-C6A5E17B1D41}"/>
                    </a:ext>
                  </a:extLst>
                </p14:cNvPr>
                <p14:cNvContentPartPr/>
                <p14:nvPr/>
              </p14:nvContentPartPr>
              <p14:xfrm>
                <a:off x="9810021" y="2623094"/>
                <a:ext cx="51480" cy="128160"/>
              </p14:xfrm>
            </p:contentPart>
          </mc:Choice>
          <mc:Fallback xmlns=""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75AAC130-79D7-4B6C-9815-C6A5E17B1D4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805701" y="2618774"/>
                  <a:ext cx="60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8" name="잉크 67">
                  <a:extLst>
                    <a:ext uri="{FF2B5EF4-FFF2-40B4-BE49-F238E27FC236}">
                      <a16:creationId xmlns:a16="http://schemas.microsoft.com/office/drawing/2014/main" id="{0D5E1CBB-13EA-40D1-B990-2320E442DBC6}"/>
                    </a:ext>
                  </a:extLst>
                </p14:cNvPr>
                <p14:cNvContentPartPr/>
                <p14:nvPr/>
              </p14:nvContentPartPr>
              <p14:xfrm>
                <a:off x="9878061" y="2601854"/>
                <a:ext cx="141480" cy="128880"/>
              </p14:xfrm>
            </p:contentPart>
          </mc:Choice>
          <mc:Fallback xmlns="">
            <p:pic>
              <p:nvPicPr>
                <p:cNvPr id="68" name="잉크 67">
                  <a:extLst>
                    <a:ext uri="{FF2B5EF4-FFF2-40B4-BE49-F238E27FC236}">
                      <a16:creationId xmlns:a16="http://schemas.microsoft.com/office/drawing/2014/main" id="{0D5E1CBB-13EA-40D1-B990-2320E442DBC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873741" y="2597534"/>
                  <a:ext cx="150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0A0272ED-28CB-465A-AF4E-C130E67F2B3B}"/>
                    </a:ext>
                  </a:extLst>
                </p14:cNvPr>
                <p14:cNvContentPartPr/>
                <p14:nvPr/>
              </p14:nvContentPartPr>
              <p14:xfrm>
                <a:off x="10022421" y="2707334"/>
                <a:ext cx="120960" cy="86760"/>
              </p14:xfrm>
            </p:contentPart>
          </mc:Choice>
          <mc:Fallback xmlns=""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0A0272ED-28CB-465A-AF4E-C130E67F2B3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018101" y="2703014"/>
                  <a:ext cx="129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0" name="잉크 69">
                  <a:extLst>
                    <a:ext uri="{FF2B5EF4-FFF2-40B4-BE49-F238E27FC236}">
                      <a16:creationId xmlns:a16="http://schemas.microsoft.com/office/drawing/2014/main" id="{81186771-BCF0-484A-A0C0-4A03ABF1344F}"/>
                    </a:ext>
                  </a:extLst>
                </p14:cNvPr>
                <p14:cNvContentPartPr/>
                <p14:nvPr/>
              </p14:nvContentPartPr>
              <p14:xfrm>
                <a:off x="10226901" y="2667734"/>
                <a:ext cx="169920" cy="46080"/>
              </p14:xfrm>
            </p:contentPart>
          </mc:Choice>
          <mc:Fallback xmlns="">
            <p:pic>
              <p:nvPicPr>
                <p:cNvPr id="70" name="잉크 69">
                  <a:extLst>
                    <a:ext uri="{FF2B5EF4-FFF2-40B4-BE49-F238E27FC236}">
                      <a16:creationId xmlns:a16="http://schemas.microsoft.com/office/drawing/2014/main" id="{81186771-BCF0-484A-A0C0-4A03ABF1344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222581" y="2663414"/>
                  <a:ext cx="178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1C5227CE-3477-4708-AF63-2BA079FF91B7}"/>
                    </a:ext>
                  </a:extLst>
                </p14:cNvPr>
                <p14:cNvContentPartPr/>
                <p14:nvPr/>
              </p14:nvContentPartPr>
              <p14:xfrm>
                <a:off x="10466661" y="2549294"/>
                <a:ext cx="51480" cy="134640"/>
              </p14:xfrm>
            </p:contentPart>
          </mc:Choice>
          <mc:Fallback xmlns=""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1C5227CE-3477-4708-AF63-2BA079FF91B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462341" y="2544974"/>
                  <a:ext cx="60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2" name="잉크 71">
                  <a:extLst>
                    <a:ext uri="{FF2B5EF4-FFF2-40B4-BE49-F238E27FC236}">
                      <a16:creationId xmlns:a16="http://schemas.microsoft.com/office/drawing/2014/main" id="{E989AE35-0164-4F65-B308-237AE4F32AEA}"/>
                    </a:ext>
                  </a:extLst>
                </p14:cNvPr>
                <p14:cNvContentPartPr/>
                <p14:nvPr/>
              </p14:nvContentPartPr>
              <p14:xfrm>
                <a:off x="10549461" y="2518694"/>
                <a:ext cx="154800" cy="159120"/>
              </p14:xfrm>
            </p:contentPart>
          </mc:Choice>
          <mc:Fallback xmlns="">
            <p:pic>
              <p:nvPicPr>
                <p:cNvPr id="72" name="잉크 71">
                  <a:extLst>
                    <a:ext uri="{FF2B5EF4-FFF2-40B4-BE49-F238E27FC236}">
                      <a16:creationId xmlns:a16="http://schemas.microsoft.com/office/drawing/2014/main" id="{E989AE35-0164-4F65-B308-237AE4F32AE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545141" y="2514374"/>
                  <a:ext cx="163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3" name="잉크 72">
                  <a:extLst>
                    <a:ext uri="{FF2B5EF4-FFF2-40B4-BE49-F238E27FC236}">
                      <a16:creationId xmlns:a16="http://schemas.microsoft.com/office/drawing/2014/main" id="{6BB0766A-E8BA-4364-B9AC-DE7B346CD3B8}"/>
                    </a:ext>
                  </a:extLst>
                </p14:cNvPr>
                <p14:cNvContentPartPr/>
                <p14:nvPr/>
              </p14:nvContentPartPr>
              <p14:xfrm>
                <a:off x="10702101" y="2598974"/>
                <a:ext cx="99000" cy="190440"/>
              </p14:xfrm>
            </p:contentPart>
          </mc:Choice>
          <mc:Fallback xmlns="">
            <p:pic>
              <p:nvPicPr>
                <p:cNvPr id="73" name="잉크 72">
                  <a:extLst>
                    <a:ext uri="{FF2B5EF4-FFF2-40B4-BE49-F238E27FC236}">
                      <a16:creationId xmlns:a16="http://schemas.microsoft.com/office/drawing/2014/main" id="{6BB0766A-E8BA-4364-B9AC-DE7B346CD3B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697781" y="2594654"/>
                  <a:ext cx="107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4" name="잉크 73">
                  <a:extLst>
                    <a:ext uri="{FF2B5EF4-FFF2-40B4-BE49-F238E27FC236}">
                      <a16:creationId xmlns:a16="http://schemas.microsoft.com/office/drawing/2014/main" id="{329DF75D-CD08-453C-83E6-88B9566BEC29}"/>
                    </a:ext>
                  </a:extLst>
                </p14:cNvPr>
                <p14:cNvContentPartPr/>
                <p14:nvPr/>
              </p14:nvContentPartPr>
              <p14:xfrm>
                <a:off x="10824501" y="2450294"/>
                <a:ext cx="131760" cy="248040"/>
              </p14:xfrm>
            </p:contentPart>
          </mc:Choice>
          <mc:Fallback xmlns="">
            <p:pic>
              <p:nvPicPr>
                <p:cNvPr id="74" name="잉크 73">
                  <a:extLst>
                    <a:ext uri="{FF2B5EF4-FFF2-40B4-BE49-F238E27FC236}">
                      <a16:creationId xmlns:a16="http://schemas.microsoft.com/office/drawing/2014/main" id="{329DF75D-CD08-453C-83E6-88B9566BEC2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820181" y="2445974"/>
                  <a:ext cx="140400" cy="25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6" name="잉크 75">
                <a:extLst>
                  <a:ext uri="{FF2B5EF4-FFF2-40B4-BE49-F238E27FC236}">
                    <a16:creationId xmlns:a16="http://schemas.microsoft.com/office/drawing/2014/main" id="{1929B0FE-E54E-4FFC-9D85-26873D80E76C}"/>
                  </a:ext>
                </a:extLst>
              </p14:cNvPr>
              <p14:cNvContentPartPr/>
              <p14:nvPr/>
            </p14:nvContentPartPr>
            <p14:xfrm>
              <a:off x="10093701" y="3358934"/>
              <a:ext cx="171000" cy="21960"/>
            </p14:xfrm>
          </p:contentPart>
        </mc:Choice>
        <mc:Fallback xmlns="">
          <p:pic>
            <p:nvPicPr>
              <p:cNvPr id="76" name="잉크 75">
                <a:extLst>
                  <a:ext uri="{FF2B5EF4-FFF2-40B4-BE49-F238E27FC236}">
                    <a16:creationId xmlns:a16="http://schemas.microsoft.com/office/drawing/2014/main" id="{1929B0FE-E54E-4FFC-9D85-26873D80E76C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089381" y="3354614"/>
                <a:ext cx="1796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7" name="잉크 76">
                <a:extLst>
                  <a:ext uri="{FF2B5EF4-FFF2-40B4-BE49-F238E27FC236}">
                    <a16:creationId xmlns:a16="http://schemas.microsoft.com/office/drawing/2014/main" id="{8156F0E7-1429-4C8D-80AC-23CA1CBADF5E}"/>
                  </a:ext>
                </a:extLst>
              </p14:cNvPr>
              <p14:cNvContentPartPr/>
              <p14:nvPr/>
            </p14:nvContentPartPr>
            <p14:xfrm>
              <a:off x="10126461" y="3412934"/>
              <a:ext cx="163080" cy="45360"/>
            </p14:xfrm>
          </p:contentPart>
        </mc:Choice>
        <mc:Fallback xmlns="">
          <p:pic>
            <p:nvPicPr>
              <p:cNvPr id="77" name="잉크 76">
                <a:extLst>
                  <a:ext uri="{FF2B5EF4-FFF2-40B4-BE49-F238E27FC236}">
                    <a16:creationId xmlns:a16="http://schemas.microsoft.com/office/drawing/2014/main" id="{8156F0E7-1429-4C8D-80AC-23CA1CBADF5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122141" y="3408614"/>
                <a:ext cx="17172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209A0C89-0EE4-44E6-A343-CB3A7E5D16A7}"/>
              </a:ext>
            </a:extLst>
          </p:cNvPr>
          <p:cNvGrpSpPr/>
          <p:nvPr/>
        </p:nvGrpSpPr>
        <p:grpSpPr>
          <a:xfrm>
            <a:off x="10410141" y="2897774"/>
            <a:ext cx="1240560" cy="1088640"/>
            <a:chOff x="10410141" y="2897774"/>
            <a:chExt cx="1240560" cy="10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8" name="잉크 77">
                  <a:extLst>
                    <a:ext uri="{FF2B5EF4-FFF2-40B4-BE49-F238E27FC236}">
                      <a16:creationId xmlns:a16="http://schemas.microsoft.com/office/drawing/2014/main" id="{631F10A5-790D-44B4-98CD-2297D5C3774D}"/>
                    </a:ext>
                  </a:extLst>
                </p14:cNvPr>
                <p14:cNvContentPartPr/>
                <p14:nvPr/>
              </p14:nvContentPartPr>
              <p14:xfrm>
                <a:off x="10410141" y="3066614"/>
                <a:ext cx="160560" cy="919800"/>
              </p14:xfrm>
            </p:contentPart>
          </mc:Choice>
          <mc:Fallback xmlns="">
            <p:pic>
              <p:nvPicPr>
                <p:cNvPr id="78" name="잉크 77">
                  <a:extLst>
                    <a:ext uri="{FF2B5EF4-FFF2-40B4-BE49-F238E27FC236}">
                      <a16:creationId xmlns:a16="http://schemas.microsoft.com/office/drawing/2014/main" id="{631F10A5-790D-44B4-98CD-2297D5C3774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405821" y="3062294"/>
                  <a:ext cx="169200" cy="9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0" name="잉크 79">
                  <a:extLst>
                    <a:ext uri="{FF2B5EF4-FFF2-40B4-BE49-F238E27FC236}">
                      <a16:creationId xmlns:a16="http://schemas.microsoft.com/office/drawing/2014/main" id="{73A9897C-0869-475B-A26D-C61445959DA6}"/>
                    </a:ext>
                  </a:extLst>
                </p14:cNvPr>
                <p14:cNvContentPartPr/>
                <p14:nvPr/>
              </p14:nvContentPartPr>
              <p14:xfrm>
                <a:off x="10622181" y="2976974"/>
                <a:ext cx="58680" cy="197280"/>
              </p14:xfrm>
            </p:contentPart>
          </mc:Choice>
          <mc:Fallback xmlns="">
            <p:pic>
              <p:nvPicPr>
                <p:cNvPr id="80" name="잉크 79">
                  <a:extLst>
                    <a:ext uri="{FF2B5EF4-FFF2-40B4-BE49-F238E27FC236}">
                      <a16:creationId xmlns:a16="http://schemas.microsoft.com/office/drawing/2014/main" id="{73A9897C-0869-475B-A26D-C61445959DA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17861" y="2972654"/>
                  <a:ext cx="67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잉크 80">
                  <a:extLst>
                    <a:ext uri="{FF2B5EF4-FFF2-40B4-BE49-F238E27FC236}">
                      <a16:creationId xmlns:a16="http://schemas.microsoft.com/office/drawing/2014/main" id="{02F09710-2FB0-42F2-8A0C-302CC933320E}"/>
                    </a:ext>
                  </a:extLst>
                </p14:cNvPr>
                <p14:cNvContentPartPr/>
                <p14:nvPr/>
              </p14:nvContentPartPr>
              <p14:xfrm>
                <a:off x="10751061" y="3214214"/>
                <a:ext cx="64080" cy="188280"/>
              </p14:xfrm>
            </p:contentPart>
          </mc:Choice>
          <mc:Fallback xmlns="">
            <p:pic>
              <p:nvPicPr>
                <p:cNvPr id="81" name="잉크 80">
                  <a:extLst>
                    <a:ext uri="{FF2B5EF4-FFF2-40B4-BE49-F238E27FC236}">
                      <a16:creationId xmlns:a16="http://schemas.microsoft.com/office/drawing/2014/main" id="{02F09710-2FB0-42F2-8A0C-302CC933320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746741" y="3209894"/>
                  <a:ext cx="72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" name="잉크 81">
                  <a:extLst>
                    <a:ext uri="{FF2B5EF4-FFF2-40B4-BE49-F238E27FC236}">
                      <a16:creationId xmlns:a16="http://schemas.microsoft.com/office/drawing/2014/main" id="{D2BBD314-8BD6-47F1-B512-3DED22415BBE}"/>
                    </a:ext>
                  </a:extLst>
                </p14:cNvPr>
                <p14:cNvContentPartPr/>
                <p14:nvPr/>
              </p14:nvContentPartPr>
              <p14:xfrm>
                <a:off x="10972101" y="3541814"/>
                <a:ext cx="25920" cy="48240"/>
              </p14:xfrm>
            </p:contentPart>
          </mc:Choice>
          <mc:Fallback xmlns="">
            <p:pic>
              <p:nvPicPr>
                <p:cNvPr id="82" name="잉크 81">
                  <a:extLst>
                    <a:ext uri="{FF2B5EF4-FFF2-40B4-BE49-F238E27FC236}">
                      <a16:creationId xmlns:a16="http://schemas.microsoft.com/office/drawing/2014/main" id="{D2BBD314-8BD6-47F1-B512-3DED22415BB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967781" y="3537494"/>
                  <a:ext cx="34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잉크 82">
                  <a:extLst>
                    <a:ext uri="{FF2B5EF4-FFF2-40B4-BE49-F238E27FC236}">
                      <a16:creationId xmlns:a16="http://schemas.microsoft.com/office/drawing/2014/main" id="{C235EBBA-D699-4106-9658-ABB41092D272}"/>
                    </a:ext>
                  </a:extLst>
                </p14:cNvPr>
                <p14:cNvContentPartPr/>
                <p14:nvPr/>
              </p14:nvContentPartPr>
              <p14:xfrm>
                <a:off x="11095581" y="3612734"/>
                <a:ext cx="31320" cy="29880"/>
              </p14:xfrm>
            </p:contentPart>
          </mc:Choice>
          <mc:Fallback xmlns="">
            <p:pic>
              <p:nvPicPr>
                <p:cNvPr id="83" name="잉크 82">
                  <a:extLst>
                    <a:ext uri="{FF2B5EF4-FFF2-40B4-BE49-F238E27FC236}">
                      <a16:creationId xmlns:a16="http://schemas.microsoft.com/office/drawing/2014/main" id="{C235EBBA-D699-4106-9658-ABB41092D27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091261" y="3608414"/>
                  <a:ext cx="39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4" name="잉크 83">
                  <a:extLst>
                    <a:ext uri="{FF2B5EF4-FFF2-40B4-BE49-F238E27FC236}">
                      <a16:creationId xmlns:a16="http://schemas.microsoft.com/office/drawing/2014/main" id="{D2D4D935-B2BE-4407-B2BA-340D7413277C}"/>
                    </a:ext>
                  </a:extLst>
                </p14:cNvPr>
                <p14:cNvContentPartPr/>
                <p14:nvPr/>
              </p14:nvContentPartPr>
              <p14:xfrm>
                <a:off x="11338221" y="3724694"/>
                <a:ext cx="14040" cy="203040"/>
              </p14:xfrm>
            </p:contentPart>
          </mc:Choice>
          <mc:Fallback xmlns="">
            <p:pic>
              <p:nvPicPr>
                <p:cNvPr id="84" name="잉크 83">
                  <a:extLst>
                    <a:ext uri="{FF2B5EF4-FFF2-40B4-BE49-F238E27FC236}">
                      <a16:creationId xmlns:a16="http://schemas.microsoft.com/office/drawing/2014/main" id="{D2D4D935-B2BE-4407-B2BA-340D7413277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333901" y="3720374"/>
                  <a:ext cx="22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7" name="잉크 86">
                  <a:extLst>
                    <a:ext uri="{FF2B5EF4-FFF2-40B4-BE49-F238E27FC236}">
                      <a16:creationId xmlns:a16="http://schemas.microsoft.com/office/drawing/2014/main" id="{78551743-E4AE-4235-B133-72528C14CEA6}"/>
                    </a:ext>
                  </a:extLst>
                </p14:cNvPr>
                <p14:cNvContentPartPr/>
                <p14:nvPr/>
              </p14:nvContentPartPr>
              <p14:xfrm>
                <a:off x="10807221" y="2987414"/>
                <a:ext cx="119520" cy="132840"/>
              </p14:xfrm>
            </p:contentPart>
          </mc:Choice>
          <mc:Fallback xmlns="">
            <p:pic>
              <p:nvPicPr>
                <p:cNvPr id="87" name="잉크 86">
                  <a:extLst>
                    <a:ext uri="{FF2B5EF4-FFF2-40B4-BE49-F238E27FC236}">
                      <a16:creationId xmlns:a16="http://schemas.microsoft.com/office/drawing/2014/main" id="{78551743-E4AE-4235-B133-72528C14CEA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802901" y="2983094"/>
                  <a:ext cx="128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8" name="잉크 87">
                  <a:extLst>
                    <a:ext uri="{FF2B5EF4-FFF2-40B4-BE49-F238E27FC236}">
                      <a16:creationId xmlns:a16="http://schemas.microsoft.com/office/drawing/2014/main" id="{FF8F5395-B575-4BCC-B7A7-D33AE5C4D82A}"/>
                    </a:ext>
                  </a:extLst>
                </p14:cNvPr>
                <p14:cNvContentPartPr/>
                <p14:nvPr/>
              </p14:nvContentPartPr>
              <p14:xfrm>
                <a:off x="10955181" y="2982374"/>
                <a:ext cx="102240" cy="118080"/>
              </p14:xfrm>
            </p:contentPart>
          </mc:Choice>
          <mc:Fallback xmlns="">
            <p:pic>
              <p:nvPicPr>
                <p:cNvPr id="88" name="잉크 87">
                  <a:extLst>
                    <a:ext uri="{FF2B5EF4-FFF2-40B4-BE49-F238E27FC236}">
                      <a16:creationId xmlns:a16="http://schemas.microsoft.com/office/drawing/2014/main" id="{FF8F5395-B575-4BCC-B7A7-D33AE5C4D82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950861" y="2978054"/>
                  <a:ext cx="110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9" name="잉크 88">
                  <a:extLst>
                    <a:ext uri="{FF2B5EF4-FFF2-40B4-BE49-F238E27FC236}">
                      <a16:creationId xmlns:a16="http://schemas.microsoft.com/office/drawing/2014/main" id="{CB2C5F6C-AFBE-4FA0-BAC6-5BFE0B24574C}"/>
                    </a:ext>
                  </a:extLst>
                </p14:cNvPr>
                <p14:cNvContentPartPr/>
                <p14:nvPr/>
              </p14:nvContentPartPr>
              <p14:xfrm>
                <a:off x="11134461" y="3031334"/>
                <a:ext cx="111960" cy="16920"/>
              </p14:xfrm>
            </p:contentPart>
          </mc:Choice>
          <mc:Fallback xmlns="">
            <p:pic>
              <p:nvPicPr>
                <p:cNvPr id="89" name="잉크 88">
                  <a:extLst>
                    <a:ext uri="{FF2B5EF4-FFF2-40B4-BE49-F238E27FC236}">
                      <a16:creationId xmlns:a16="http://schemas.microsoft.com/office/drawing/2014/main" id="{CB2C5F6C-AFBE-4FA0-BAC6-5BFE0B24574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30141" y="3027014"/>
                  <a:ext cx="120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0" name="잉크 89">
                  <a:extLst>
                    <a:ext uri="{FF2B5EF4-FFF2-40B4-BE49-F238E27FC236}">
                      <a16:creationId xmlns:a16="http://schemas.microsoft.com/office/drawing/2014/main" id="{A85B9407-8EFB-4B4D-91FA-227CFDC10946}"/>
                    </a:ext>
                  </a:extLst>
                </p14:cNvPr>
                <p14:cNvContentPartPr/>
                <p14:nvPr/>
              </p14:nvContentPartPr>
              <p14:xfrm>
                <a:off x="11264421" y="2933774"/>
                <a:ext cx="127800" cy="188640"/>
              </p14:xfrm>
            </p:contentPart>
          </mc:Choice>
          <mc:Fallback xmlns="">
            <p:pic>
              <p:nvPicPr>
                <p:cNvPr id="90" name="잉크 89">
                  <a:extLst>
                    <a:ext uri="{FF2B5EF4-FFF2-40B4-BE49-F238E27FC236}">
                      <a16:creationId xmlns:a16="http://schemas.microsoft.com/office/drawing/2014/main" id="{A85B9407-8EFB-4B4D-91FA-227CFDC1094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60101" y="2929454"/>
                  <a:ext cx="136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2" name="잉크 91">
                  <a:extLst>
                    <a:ext uri="{FF2B5EF4-FFF2-40B4-BE49-F238E27FC236}">
                      <a16:creationId xmlns:a16="http://schemas.microsoft.com/office/drawing/2014/main" id="{044246BB-C082-47CE-BD95-B1583F610ACD}"/>
                    </a:ext>
                  </a:extLst>
                </p14:cNvPr>
                <p14:cNvContentPartPr/>
                <p14:nvPr/>
              </p14:nvContentPartPr>
              <p14:xfrm>
                <a:off x="10917381" y="3248414"/>
                <a:ext cx="129960" cy="158400"/>
              </p14:xfrm>
            </p:contentPart>
          </mc:Choice>
          <mc:Fallback xmlns="">
            <p:pic>
              <p:nvPicPr>
                <p:cNvPr id="92" name="잉크 91">
                  <a:extLst>
                    <a:ext uri="{FF2B5EF4-FFF2-40B4-BE49-F238E27FC236}">
                      <a16:creationId xmlns:a16="http://schemas.microsoft.com/office/drawing/2014/main" id="{044246BB-C082-47CE-BD95-B1583F610AC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913061" y="3244094"/>
                  <a:ext cx="138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3" name="잉크 92">
                  <a:extLst>
                    <a:ext uri="{FF2B5EF4-FFF2-40B4-BE49-F238E27FC236}">
                      <a16:creationId xmlns:a16="http://schemas.microsoft.com/office/drawing/2014/main" id="{1F6A3365-4D33-4B8E-A728-F3891B610C78}"/>
                    </a:ext>
                  </a:extLst>
                </p14:cNvPr>
                <p14:cNvContentPartPr/>
                <p14:nvPr/>
              </p14:nvContentPartPr>
              <p14:xfrm>
                <a:off x="11156781" y="3316094"/>
                <a:ext cx="16200" cy="9720"/>
              </p14:xfrm>
            </p:contentPart>
          </mc:Choice>
          <mc:Fallback xmlns="">
            <p:pic>
              <p:nvPicPr>
                <p:cNvPr id="93" name="잉크 92">
                  <a:extLst>
                    <a:ext uri="{FF2B5EF4-FFF2-40B4-BE49-F238E27FC236}">
                      <a16:creationId xmlns:a16="http://schemas.microsoft.com/office/drawing/2014/main" id="{1F6A3365-4D33-4B8E-A728-F3891B610C7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152461" y="3311774"/>
                  <a:ext cx="248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4" name="잉크 93">
                  <a:extLst>
                    <a:ext uri="{FF2B5EF4-FFF2-40B4-BE49-F238E27FC236}">
                      <a16:creationId xmlns:a16="http://schemas.microsoft.com/office/drawing/2014/main" id="{AA26C002-8954-4F97-A062-8C20442FCC1C}"/>
                    </a:ext>
                  </a:extLst>
                </p14:cNvPr>
                <p14:cNvContentPartPr/>
                <p14:nvPr/>
              </p14:nvContentPartPr>
              <p14:xfrm>
                <a:off x="11243541" y="3288734"/>
                <a:ext cx="33120" cy="4680"/>
              </p14:xfrm>
            </p:contentPart>
          </mc:Choice>
          <mc:Fallback xmlns="">
            <p:pic>
              <p:nvPicPr>
                <p:cNvPr id="94" name="잉크 93">
                  <a:extLst>
                    <a:ext uri="{FF2B5EF4-FFF2-40B4-BE49-F238E27FC236}">
                      <a16:creationId xmlns:a16="http://schemas.microsoft.com/office/drawing/2014/main" id="{AA26C002-8954-4F97-A062-8C20442FCC1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239221" y="3284414"/>
                  <a:ext cx="417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5" name="잉크 94">
                  <a:extLst>
                    <a:ext uri="{FF2B5EF4-FFF2-40B4-BE49-F238E27FC236}">
                      <a16:creationId xmlns:a16="http://schemas.microsoft.com/office/drawing/2014/main" id="{F19C5C8F-0E34-4F00-AC83-358891DCD4C6}"/>
                    </a:ext>
                  </a:extLst>
                </p14:cNvPr>
                <p14:cNvContentPartPr/>
                <p14:nvPr/>
              </p14:nvContentPartPr>
              <p14:xfrm>
                <a:off x="11289621" y="3223574"/>
                <a:ext cx="101160" cy="133920"/>
              </p14:xfrm>
            </p:contentPart>
          </mc:Choice>
          <mc:Fallback xmlns="">
            <p:pic>
              <p:nvPicPr>
                <p:cNvPr id="95" name="잉크 94">
                  <a:extLst>
                    <a:ext uri="{FF2B5EF4-FFF2-40B4-BE49-F238E27FC236}">
                      <a16:creationId xmlns:a16="http://schemas.microsoft.com/office/drawing/2014/main" id="{F19C5C8F-0E34-4F00-AC83-358891DCD4C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285301" y="3219254"/>
                  <a:ext cx="109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6" name="잉크 95">
                  <a:extLst>
                    <a:ext uri="{FF2B5EF4-FFF2-40B4-BE49-F238E27FC236}">
                      <a16:creationId xmlns:a16="http://schemas.microsoft.com/office/drawing/2014/main" id="{1C1C9DB6-C08B-43A5-BC6F-AD00EBA0C0AA}"/>
                    </a:ext>
                  </a:extLst>
                </p14:cNvPr>
                <p14:cNvContentPartPr/>
                <p14:nvPr/>
              </p14:nvContentPartPr>
              <p14:xfrm>
                <a:off x="11321661" y="3427334"/>
                <a:ext cx="1800" cy="27000"/>
              </p14:xfrm>
            </p:contentPart>
          </mc:Choice>
          <mc:Fallback xmlns="">
            <p:pic>
              <p:nvPicPr>
                <p:cNvPr id="96" name="잉크 95">
                  <a:extLst>
                    <a:ext uri="{FF2B5EF4-FFF2-40B4-BE49-F238E27FC236}">
                      <a16:creationId xmlns:a16="http://schemas.microsoft.com/office/drawing/2014/main" id="{1C1C9DB6-C08B-43A5-BC6F-AD00EBA0C0A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317341" y="3423014"/>
                  <a:ext cx="10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잉크 96">
                  <a:extLst>
                    <a:ext uri="{FF2B5EF4-FFF2-40B4-BE49-F238E27FC236}">
                      <a16:creationId xmlns:a16="http://schemas.microsoft.com/office/drawing/2014/main" id="{45A799E4-195A-4A41-9809-28B58E6C3A77}"/>
                    </a:ext>
                  </a:extLst>
                </p14:cNvPr>
                <p14:cNvContentPartPr/>
                <p14:nvPr/>
              </p14:nvContentPartPr>
              <p14:xfrm>
                <a:off x="11346501" y="3501134"/>
                <a:ext cx="1080" cy="6840"/>
              </p14:xfrm>
            </p:contentPart>
          </mc:Choice>
          <mc:Fallback xmlns="">
            <p:pic>
              <p:nvPicPr>
                <p:cNvPr id="97" name="잉크 96">
                  <a:extLst>
                    <a:ext uri="{FF2B5EF4-FFF2-40B4-BE49-F238E27FC236}">
                      <a16:creationId xmlns:a16="http://schemas.microsoft.com/office/drawing/2014/main" id="{45A799E4-195A-4A41-9809-28B58E6C3A7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342181" y="3496814"/>
                  <a:ext cx="97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잉크 97">
                  <a:extLst>
                    <a:ext uri="{FF2B5EF4-FFF2-40B4-BE49-F238E27FC236}">
                      <a16:creationId xmlns:a16="http://schemas.microsoft.com/office/drawing/2014/main" id="{CE939D95-7A5F-4D8E-8606-8DC6BAD16464}"/>
                    </a:ext>
                  </a:extLst>
                </p14:cNvPr>
                <p14:cNvContentPartPr/>
                <p14:nvPr/>
              </p14:nvContentPartPr>
              <p14:xfrm>
                <a:off x="11347221" y="3501134"/>
                <a:ext cx="360" cy="360"/>
              </p14:xfrm>
            </p:contentPart>
          </mc:Choice>
          <mc:Fallback xmlns="">
            <p:pic>
              <p:nvPicPr>
                <p:cNvPr id="98" name="잉크 97">
                  <a:extLst>
                    <a:ext uri="{FF2B5EF4-FFF2-40B4-BE49-F238E27FC236}">
                      <a16:creationId xmlns:a16="http://schemas.microsoft.com/office/drawing/2014/main" id="{CE939D95-7A5F-4D8E-8606-8DC6BAD1646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342901" y="349681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9" name="잉크 98">
                  <a:extLst>
                    <a:ext uri="{FF2B5EF4-FFF2-40B4-BE49-F238E27FC236}">
                      <a16:creationId xmlns:a16="http://schemas.microsoft.com/office/drawing/2014/main" id="{EE5FA8F7-EC30-42CC-86DB-EE67E870F39B}"/>
                    </a:ext>
                  </a:extLst>
                </p14:cNvPr>
                <p14:cNvContentPartPr/>
                <p14:nvPr/>
              </p14:nvContentPartPr>
              <p14:xfrm>
                <a:off x="11279541" y="3501134"/>
                <a:ext cx="115920" cy="146160"/>
              </p14:xfrm>
            </p:contentPart>
          </mc:Choice>
          <mc:Fallback xmlns="">
            <p:pic>
              <p:nvPicPr>
                <p:cNvPr id="99" name="잉크 98">
                  <a:extLst>
                    <a:ext uri="{FF2B5EF4-FFF2-40B4-BE49-F238E27FC236}">
                      <a16:creationId xmlns:a16="http://schemas.microsoft.com/office/drawing/2014/main" id="{EE5FA8F7-EC30-42CC-86DB-EE67E870F39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275221" y="3496814"/>
                  <a:ext cx="124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1" name="잉크 100">
                  <a:extLst>
                    <a:ext uri="{FF2B5EF4-FFF2-40B4-BE49-F238E27FC236}">
                      <a16:creationId xmlns:a16="http://schemas.microsoft.com/office/drawing/2014/main" id="{F3A470BC-ECC3-499C-BA6D-E8DFC965001E}"/>
                    </a:ext>
                  </a:extLst>
                </p14:cNvPr>
                <p14:cNvContentPartPr/>
                <p14:nvPr/>
              </p14:nvContentPartPr>
              <p14:xfrm>
                <a:off x="10564581" y="3538934"/>
                <a:ext cx="251280" cy="339120"/>
              </p14:xfrm>
            </p:contentPart>
          </mc:Choice>
          <mc:Fallback xmlns="">
            <p:pic>
              <p:nvPicPr>
                <p:cNvPr id="101" name="잉크 100">
                  <a:extLst>
                    <a:ext uri="{FF2B5EF4-FFF2-40B4-BE49-F238E27FC236}">
                      <a16:creationId xmlns:a16="http://schemas.microsoft.com/office/drawing/2014/main" id="{F3A470BC-ECC3-499C-BA6D-E8DFC965001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560261" y="3534614"/>
                  <a:ext cx="2599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2" name="잉크 101">
                  <a:extLst>
                    <a:ext uri="{FF2B5EF4-FFF2-40B4-BE49-F238E27FC236}">
                      <a16:creationId xmlns:a16="http://schemas.microsoft.com/office/drawing/2014/main" id="{3DDB19A2-FC24-45DC-A4ED-8897FD276BE2}"/>
                    </a:ext>
                  </a:extLst>
                </p14:cNvPr>
                <p14:cNvContentPartPr/>
                <p14:nvPr/>
              </p14:nvContentPartPr>
              <p14:xfrm>
                <a:off x="10611741" y="3591494"/>
                <a:ext cx="37800" cy="246960"/>
              </p14:xfrm>
            </p:contentPart>
          </mc:Choice>
          <mc:Fallback xmlns="">
            <p:pic>
              <p:nvPicPr>
                <p:cNvPr id="102" name="잉크 101">
                  <a:extLst>
                    <a:ext uri="{FF2B5EF4-FFF2-40B4-BE49-F238E27FC236}">
                      <a16:creationId xmlns:a16="http://schemas.microsoft.com/office/drawing/2014/main" id="{3DDB19A2-FC24-45DC-A4ED-8897FD276BE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607421" y="3587174"/>
                  <a:ext cx="464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잉크 103">
                  <a:extLst>
                    <a:ext uri="{FF2B5EF4-FFF2-40B4-BE49-F238E27FC236}">
                      <a16:creationId xmlns:a16="http://schemas.microsoft.com/office/drawing/2014/main" id="{541A2343-4492-41E8-8C31-3B09A9885D0D}"/>
                    </a:ext>
                  </a:extLst>
                </p14:cNvPr>
                <p14:cNvContentPartPr/>
                <p14:nvPr/>
              </p14:nvContentPartPr>
              <p14:xfrm>
                <a:off x="11481861" y="2897774"/>
                <a:ext cx="168840" cy="985680"/>
              </p14:xfrm>
            </p:contentPart>
          </mc:Choice>
          <mc:Fallback xmlns="">
            <p:pic>
              <p:nvPicPr>
                <p:cNvPr id="104" name="잉크 103">
                  <a:extLst>
                    <a:ext uri="{FF2B5EF4-FFF2-40B4-BE49-F238E27FC236}">
                      <a16:creationId xmlns:a16="http://schemas.microsoft.com/office/drawing/2014/main" id="{541A2343-4492-41E8-8C31-3B09A9885D0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477541" y="2893454"/>
                  <a:ext cx="177480" cy="9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그룹 117">
            <a:extLst>
              <a:ext uri="{FF2B5EF4-FFF2-40B4-BE49-F238E27FC236}">
                <a16:creationId xmlns:a16="http://schemas.microsoft.com/office/drawing/2014/main" id="{B7C458ED-86B7-43F5-B3D5-DF1FFF3DD9C3}"/>
              </a:ext>
            </a:extLst>
          </p:cNvPr>
          <p:cNvGrpSpPr/>
          <p:nvPr/>
        </p:nvGrpSpPr>
        <p:grpSpPr>
          <a:xfrm>
            <a:off x="220701" y="3866174"/>
            <a:ext cx="657000" cy="1098360"/>
            <a:chOff x="220701" y="3866174"/>
            <a:chExt cx="657000" cy="10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6" name="잉크 105">
                  <a:extLst>
                    <a:ext uri="{FF2B5EF4-FFF2-40B4-BE49-F238E27FC236}">
                      <a16:creationId xmlns:a16="http://schemas.microsoft.com/office/drawing/2014/main" id="{4D7FCAC2-C9B0-4523-8433-31BCA9DFAC53}"/>
                    </a:ext>
                  </a:extLst>
                </p14:cNvPr>
                <p14:cNvContentPartPr/>
                <p14:nvPr/>
              </p14:nvContentPartPr>
              <p14:xfrm>
                <a:off x="220701" y="4044014"/>
                <a:ext cx="117360" cy="840600"/>
              </p14:xfrm>
            </p:contentPart>
          </mc:Choice>
          <mc:Fallback xmlns="">
            <p:pic>
              <p:nvPicPr>
                <p:cNvPr id="106" name="잉크 105">
                  <a:extLst>
                    <a:ext uri="{FF2B5EF4-FFF2-40B4-BE49-F238E27FC236}">
                      <a16:creationId xmlns:a16="http://schemas.microsoft.com/office/drawing/2014/main" id="{4D7FCAC2-C9B0-4523-8433-31BCA9DFAC5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16381" y="4039694"/>
                  <a:ext cx="126000" cy="84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잉크 106">
                  <a:extLst>
                    <a:ext uri="{FF2B5EF4-FFF2-40B4-BE49-F238E27FC236}">
                      <a16:creationId xmlns:a16="http://schemas.microsoft.com/office/drawing/2014/main" id="{A9B641CD-62D2-4D5B-ACE6-B8F0827874C4}"/>
                    </a:ext>
                  </a:extLst>
                </p14:cNvPr>
                <p14:cNvContentPartPr/>
                <p14:nvPr/>
              </p14:nvContentPartPr>
              <p14:xfrm>
                <a:off x="301701" y="3866174"/>
                <a:ext cx="97920" cy="204480"/>
              </p14:xfrm>
            </p:contentPart>
          </mc:Choice>
          <mc:Fallback xmlns="">
            <p:pic>
              <p:nvPicPr>
                <p:cNvPr id="107" name="잉크 106">
                  <a:extLst>
                    <a:ext uri="{FF2B5EF4-FFF2-40B4-BE49-F238E27FC236}">
                      <a16:creationId xmlns:a16="http://schemas.microsoft.com/office/drawing/2014/main" id="{A9B641CD-62D2-4D5B-ACE6-B8F0827874C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7381" y="3861854"/>
                  <a:ext cx="106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8" name="잉크 107">
                  <a:extLst>
                    <a:ext uri="{FF2B5EF4-FFF2-40B4-BE49-F238E27FC236}">
                      <a16:creationId xmlns:a16="http://schemas.microsoft.com/office/drawing/2014/main" id="{82A68A55-C31B-43E2-AFC8-A42CE07B1755}"/>
                    </a:ext>
                  </a:extLst>
                </p14:cNvPr>
                <p14:cNvContentPartPr/>
                <p14:nvPr/>
              </p14:nvContentPartPr>
              <p14:xfrm>
                <a:off x="282621" y="3972734"/>
                <a:ext cx="152640" cy="12600"/>
              </p14:xfrm>
            </p:contentPart>
          </mc:Choice>
          <mc:Fallback xmlns="">
            <p:pic>
              <p:nvPicPr>
                <p:cNvPr id="108" name="잉크 107">
                  <a:extLst>
                    <a:ext uri="{FF2B5EF4-FFF2-40B4-BE49-F238E27FC236}">
                      <a16:creationId xmlns:a16="http://schemas.microsoft.com/office/drawing/2014/main" id="{82A68A55-C31B-43E2-AFC8-A42CE07B175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78301" y="3968414"/>
                  <a:ext cx="161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9" name="잉크 108">
                  <a:extLst>
                    <a:ext uri="{FF2B5EF4-FFF2-40B4-BE49-F238E27FC236}">
                      <a16:creationId xmlns:a16="http://schemas.microsoft.com/office/drawing/2014/main" id="{07C75191-6AAA-4AD6-ACAD-491CD2F12D78}"/>
                    </a:ext>
                  </a:extLst>
                </p14:cNvPr>
                <p14:cNvContentPartPr/>
                <p14:nvPr/>
              </p14:nvContentPartPr>
              <p14:xfrm>
                <a:off x="474501" y="3959414"/>
                <a:ext cx="19440" cy="180360"/>
              </p14:xfrm>
            </p:contentPart>
          </mc:Choice>
          <mc:Fallback xmlns="">
            <p:pic>
              <p:nvPicPr>
                <p:cNvPr id="109" name="잉크 108">
                  <a:extLst>
                    <a:ext uri="{FF2B5EF4-FFF2-40B4-BE49-F238E27FC236}">
                      <a16:creationId xmlns:a16="http://schemas.microsoft.com/office/drawing/2014/main" id="{07C75191-6AAA-4AD6-ACAD-491CD2F12D7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0181" y="3955094"/>
                  <a:ext cx="28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0" name="잉크 109">
                  <a:extLst>
                    <a:ext uri="{FF2B5EF4-FFF2-40B4-BE49-F238E27FC236}">
                      <a16:creationId xmlns:a16="http://schemas.microsoft.com/office/drawing/2014/main" id="{E8E49CFB-9DB2-4487-BAE1-E744A73EA467}"/>
                    </a:ext>
                  </a:extLst>
                </p14:cNvPr>
                <p14:cNvContentPartPr/>
                <p14:nvPr/>
              </p14:nvContentPartPr>
              <p14:xfrm>
                <a:off x="330501" y="4202054"/>
                <a:ext cx="86760" cy="157680"/>
              </p14:xfrm>
            </p:contentPart>
          </mc:Choice>
          <mc:Fallback xmlns="">
            <p:pic>
              <p:nvPicPr>
                <p:cNvPr id="110" name="잉크 109">
                  <a:extLst>
                    <a:ext uri="{FF2B5EF4-FFF2-40B4-BE49-F238E27FC236}">
                      <a16:creationId xmlns:a16="http://schemas.microsoft.com/office/drawing/2014/main" id="{E8E49CFB-9DB2-4487-BAE1-E744A73EA46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26181" y="4197734"/>
                  <a:ext cx="95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1" name="잉크 110">
                  <a:extLst>
                    <a:ext uri="{FF2B5EF4-FFF2-40B4-BE49-F238E27FC236}">
                      <a16:creationId xmlns:a16="http://schemas.microsoft.com/office/drawing/2014/main" id="{86172F86-9AA2-4238-A8B2-AE508FCC7201}"/>
                    </a:ext>
                  </a:extLst>
                </p14:cNvPr>
                <p14:cNvContentPartPr/>
                <p14:nvPr/>
              </p14:nvContentPartPr>
              <p14:xfrm>
                <a:off x="308901" y="4272254"/>
                <a:ext cx="219600" cy="84240"/>
              </p14:xfrm>
            </p:contentPart>
          </mc:Choice>
          <mc:Fallback xmlns="">
            <p:pic>
              <p:nvPicPr>
                <p:cNvPr id="111" name="잉크 110">
                  <a:extLst>
                    <a:ext uri="{FF2B5EF4-FFF2-40B4-BE49-F238E27FC236}">
                      <a16:creationId xmlns:a16="http://schemas.microsoft.com/office/drawing/2014/main" id="{86172F86-9AA2-4238-A8B2-AE508FCC720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04581" y="4267934"/>
                  <a:ext cx="228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2" name="잉크 111">
                  <a:extLst>
                    <a:ext uri="{FF2B5EF4-FFF2-40B4-BE49-F238E27FC236}">
                      <a16:creationId xmlns:a16="http://schemas.microsoft.com/office/drawing/2014/main" id="{0BBEB76F-E483-4885-B026-F1BFBF10CE4D}"/>
                    </a:ext>
                  </a:extLst>
                </p14:cNvPr>
                <p14:cNvContentPartPr/>
                <p14:nvPr/>
              </p14:nvContentPartPr>
              <p14:xfrm>
                <a:off x="447501" y="4485014"/>
                <a:ext cx="1080" cy="32760"/>
              </p14:xfrm>
            </p:contentPart>
          </mc:Choice>
          <mc:Fallback xmlns="">
            <p:pic>
              <p:nvPicPr>
                <p:cNvPr id="112" name="잉크 111">
                  <a:extLst>
                    <a:ext uri="{FF2B5EF4-FFF2-40B4-BE49-F238E27FC236}">
                      <a16:creationId xmlns:a16="http://schemas.microsoft.com/office/drawing/2014/main" id="{0BBEB76F-E483-4885-B026-F1BFBF10CE4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43181" y="4480694"/>
                  <a:ext cx="9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3" name="잉크 112">
                  <a:extLst>
                    <a:ext uri="{FF2B5EF4-FFF2-40B4-BE49-F238E27FC236}">
                      <a16:creationId xmlns:a16="http://schemas.microsoft.com/office/drawing/2014/main" id="{0B7D94B3-4C39-46F2-82AB-21B6693EC543}"/>
                    </a:ext>
                  </a:extLst>
                </p14:cNvPr>
                <p14:cNvContentPartPr/>
                <p14:nvPr/>
              </p14:nvContentPartPr>
              <p14:xfrm>
                <a:off x="470541" y="4567454"/>
                <a:ext cx="7560" cy="38520"/>
              </p14:xfrm>
            </p:contentPart>
          </mc:Choice>
          <mc:Fallback xmlns="">
            <p:pic>
              <p:nvPicPr>
                <p:cNvPr id="113" name="잉크 112">
                  <a:extLst>
                    <a:ext uri="{FF2B5EF4-FFF2-40B4-BE49-F238E27FC236}">
                      <a16:creationId xmlns:a16="http://schemas.microsoft.com/office/drawing/2014/main" id="{0B7D94B3-4C39-46F2-82AB-21B6693EC54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66221" y="4563134"/>
                  <a:ext cx="16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4" name="잉크 113">
                  <a:extLst>
                    <a:ext uri="{FF2B5EF4-FFF2-40B4-BE49-F238E27FC236}">
                      <a16:creationId xmlns:a16="http://schemas.microsoft.com/office/drawing/2014/main" id="{A17DB7D1-54BD-41B2-814E-1E4AC39ED0F0}"/>
                    </a:ext>
                  </a:extLst>
                </p14:cNvPr>
                <p14:cNvContentPartPr/>
                <p14:nvPr/>
              </p14:nvContentPartPr>
              <p14:xfrm>
                <a:off x="374061" y="4743134"/>
                <a:ext cx="90000" cy="174600"/>
              </p14:xfrm>
            </p:contentPart>
          </mc:Choice>
          <mc:Fallback xmlns="">
            <p:pic>
              <p:nvPicPr>
                <p:cNvPr id="114" name="잉크 113">
                  <a:extLst>
                    <a:ext uri="{FF2B5EF4-FFF2-40B4-BE49-F238E27FC236}">
                      <a16:creationId xmlns:a16="http://schemas.microsoft.com/office/drawing/2014/main" id="{A17DB7D1-54BD-41B2-814E-1E4AC39ED0F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69741" y="4738814"/>
                  <a:ext cx="98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5" name="잉크 114">
                  <a:extLst>
                    <a:ext uri="{FF2B5EF4-FFF2-40B4-BE49-F238E27FC236}">
                      <a16:creationId xmlns:a16="http://schemas.microsoft.com/office/drawing/2014/main" id="{98AB100C-4D44-461A-8B95-6821F2385858}"/>
                    </a:ext>
                  </a:extLst>
                </p14:cNvPr>
                <p14:cNvContentPartPr/>
                <p14:nvPr/>
              </p14:nvContentPartPr>
              <p14:xfrm>
                <a:off x="334461" y="4835654"/>
                <a:ext cx="138960" cy="6840"/>
              </p14:xfrm>
            </p:contentPart>
          </mc:Choice>
          <mc:Fallback xmlns="">
            <p:pic>
              <p:nvPicPr>
                <p:cNvPr id="115" name="잉크 114">
                  <a:extLst>
                    <a:ext uri="{FF2B5EF4-FFF2-40B4-BE49-F238E27FC236}">
                      <a16:creationId xmlns:a16="http://schemas.microsoft.com/office/drawing/2014/main" id="{98AB100C-4D44-461A-8B95-6821F238585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30141" y="4831334"/>
                  <a:ext cx="147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6" name="잉크 115">
                  <a:extLst>
                    <a:ext uri="{FF2B5EF4-FFF2-40B4-BE49-F238E27FC236}">
                      <a16:creationId xmlns:a16="http://schemas.microsoft.com/office/drawing/2014/main" id="{9500F368-DCB3-4D91-A214-6E6793FECAF8}"/>
                    </a:ext>
                  </a:extLst>
                </p14:cNvPr>
                <p14:cNvContentPartPr/>
                <p14:nvPr/>
              </p14:nvContentPartPr>
              <p14:xfrm>
                <a:off x="505461" y="4795334"/>
                <a:ext cx="80280" cy="169200"/>
              </p14:xfrm>
            </p:contentPart>
          </mc:Choice>
          <mc:Fallback xmlns="">
            <p:pic>
              <p:nvPicPr>
                <p:cNvPr id="116" name="잉크 115">
                  <a:extLst>
                    <a:ext uri="{FF2B5EF4-FFF2-40B4-BE49-F238E27FC236}">
                      <a16:creationId xmlns:a16="http://schemas.microsoft.com/office/drawing/2014/main" id="{9500F368-DCB3-4D91-A214-6E6793FECAF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1141" y="4791014"/>
                  <a:ext cx="88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7" name="잉크 116">
                  <a:extLst>
                    <a:ext uri="{FF2B5EF4-FFF2-40B4-BE49-F238E27FC236}">
                      <a16:creationId xmlns:a16="http://schemas.microsoft.com/office/drawing/2014/main" id="{FCE6DF35-3AEA-4DCF-9BCF-36BDAE46CBD2}"/>
                    </a:ext>
                  </a:extLst>
                </p14:cNvPr>
                <p14:cNvContentPartPr/>
                <p14:nvPr/>
              </p14:nvContentPartPr>
              <p14:xfrm>
                <a:off x="610941" y="3965174"/>
                <a:ext cx="266760" cy="982080"/>
              </p14:xfrm>
            </p:contentPart>
          </mc:Choice>
          <mc:Fallback xmlns="">
            <p:pic>
              <p:nvPicPr>
                <p:cNvPr id="117" name="잉크 116">
                  <a:extLst>
                    <a:ext uri="{FF2B5EF4-FFF2-40B4-BE49-F238E27FC236}">
                      <a16:creationId xmlns:a16="http://schemas.microsoft.com/office/drawing/2014/main" id="{FCE6DF35-3AEA-4DCF-9BCF-36BDAE46CBD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6621" y="3960854"/>
                  <a:ext cx="275400" cy="9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그룹 144">
            <a:extLst>
              <a:ext uri="{FF2B5EF4-FFF2-40B4-BE49-F238E27FC236}">
                <a16:creationId xmlns:a16="http://schemas.microsoft.com/office/drawing/2014/main" id="{B74A2D8F-1D45-43BD-A1D5-7B4AF9ED1C6B}"/>
              </a:ext>
            </a:extLst>
          </p:cNvPr>
          <p:cNvGrpSpPr/>
          <p:nvPr/>
        </p:nvGrpSpPr>
        <p:grpSpPr>
          <a:xfrm>
            <a:off x="952221" y="3810014"/>
            <a:ext cx="1234440" cy="1092600"/>
            <a:chOff x="952221" y="3810014"/>
            <a:chExt cx="1234440" cy="10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9" name="잉크 118">
                  <a:extLst>
                    <a:ext uri="{FF2B5EF4-FFF2-40B4-BE49-F238E27FC236}">
                      <a16:creationId xmlns:a16="http://schemas.microsoft.com/office/drawing/2014/main" id="{25A80075-4495-4B19-BDC9-FF9DABF22126}"/>
                    </a:ext>
                  </a:extLst>
                </p14:cNvPr>
                <p14:cNvContentPartPr/>
                <p14:nvPr/>
              </p14:nvContentPartPr>
              <p14:xfrm>
                <a:off x="952221" y="4226894"/>
                <a:ext cx="123480" cy="43560"/>
              </p14:xfrm>
            </p:contentPart>
          </mc:Choice>
          <mc:Fallback xmlns="">
            <p:pic>
              <p:nvPicPr>
                <p:cNvPr id="119" name="잉크 118">
                  <a:extLst>
                    <a:ext uri="{FF2B5EF4-FFF2-40B4-BE49-F238E27FC236}">
                      <a16:creationId xmlns:a16="http://schemas.microsoft.com/office/drawing/2014/main" id="{25A80075-4495-4B19-BDC9-FF9DABF2212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47901" y="4222574"/>
                  <a:ext cx="132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0" name="잉크 119">
                  <a:extLst>
                    <a:ext uri="{FF2B5EF4-FFF2-40B4-BE49-F238E27FC236}">
                      <a16:creationId xmlns:a16="http://schemas.microsoft.com/office/drawing/2014/main" id="{F74AB684-DF55-481B-AB99-54715384BC2E}"/>
                    </a:ext>
                  </a:extLst>
                </p14:cNvPr>
                <p14:cNvContentPartPr/>
                <p14:nvPr/>
              </p14:nvContentPartPr>
              <p14:xfrm>
                <a:off x="976701" y="4287014"/>
                <a:ext cx="107280" cy="45360"/>
              </p14:xfrm>
            </p:contentPart>
          </mc:Choice>
          <mc:Fallback xmlns="">
            <p:pic>
              <p:nvPicPr>
                <p:cNvPr id="120" name="잉크 119">
                  <a:extLst>
                    <a:ext uri="{FF2B5EF4-FFF2-40B4-BE49-F238E27FC236}">
                      <a16:creationId xmlns:a16="http://schemas.microsoft.com/office/drawing/2014/main" id="{F74AB684-DF55-481B-AB99-54715384BC2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2381" y="4282694"/>
                  <a:ext cx="115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2" name="잉크 121">
                  <a:extLst>
                    <a:ext uri="{FF2B5EF4-FFF2-40B4-BE49-F238E27FC236}">
                      <a16:creationId xmlns:a16="http://schemas.microsoft.com/office/drawing/2014/main" id="{326604B2-372D-45A4-94E0-531870F1F502}"/>
                    </a:ext>
                  </a:extLst>
                </p14:cNvPr>
                <p14:cNvContentPartPr/>
                <p14:nvPr/>
              </p14:nvContentPartPr>
              <p14:xfrm>
                <a:off x="1188021" y="4022414"/>
                <a:ext cx="224640" cy="815040"/>
              </p14:xfrm>
            </p:contentPart>
          </mc:Choice>
          <mc:Fallback xmlns="">
            <p:pic>
              <p:nvPicPr>
                <p:cNvPr id="122" name="잉크 121">
                  <a:extLst>
                    <a:ext uri="{FF2B5EF4-FFF2-40B4-BE49-F238E27FC236}">
                      <a16:creationId xmlns:a16="http://schemas.microsoft.com/office/drawing/2014/main" id="{326604B2-372D-45A4-94E0-531870F1F50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83701" y="4018094"/>
                  <a:ext cx="233280" cy="82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3" name="잉크 122">
                  <a:extLst>
                    <a:ext uri="{FF2B5EF4-FFF2-40B4-BE49-F238E27FC236}">
                      <a16:creationId xmlns:a16="http://schemas.microsoft.com/office/drawing/2014/main" id="{FFA19D0B-7782-4BB1-B028-D7E42E4536B7}"/>
                    </a:ext>
                  </a:extLst>
                </p14:cNvPr>
                <p14:cNvContentPartPr/>
                <p14:nvPr/>
              </p14:nvContentPartPr>
              <p14:xfrm>
                <a:off x="1347141" y="4002974"/>
                <a:ext cx="45720" cy="106560"/>
              </p14:xfrm>
            </p:contentPart>
          </mc:Choice>
          <mc:Fallback xmlns="">
            <p:pic>
              <p:nvPicPr>
                <p:cNvPr id="123" name="잉크 122">
                  <a:extLst>
                    <a:ext uri="{FF2B5EF4-FFF2-40B4-BE49-F238E27FC236}">
                      <a16:creationId xmlns:a16="http://schemas.microsoft.com/office/drawing/2014/main" id="{FFA19D0B-7782-4BB1-B028-D7E42E4536B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342821" y="3998654"/>
                  <a:ext cx="54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4" name="잉크 123">
                  <a:extLst>
                    <a:ext uri="{FF2B5EF4-FFF2-40B4-BE49-F238E27FC236}">
                      <a16:creationId xmlns:a16="http://schemas.microsoft.com/office/drawing/2014/main" id="{5942DEC0-9C10-4FCF-9690-5C9E4D048E9C}"/>
                    </a:ext>
                  </a:extLst>
                </p14:cNvPr>
                <p14:cNvContentPartPr/>
                <p14:nvPr/>
              </p14:nvContentPartPr>
              <p14:xfrm>
                <a:off x="1347141" y="4013774"/>
                <a:ext cx="360" cy="360"/>
              </p14:xfrm>
            </p:contentPart>
          </mc:Choice>
          <mc:Fallback xmlns="">
            <p:pic>
              <p:nvPicPr>
                <p:cNvPr id="124" name="잉크 123">
                  <a:extLst>
                    <a:ext uri="{FF2B5EF4-FFF2-40B4-BE49-F238E27FC236}">
                      <a16:creationId xmlns:a16="http://schemas.microsoft.com/office/drawing/2014/main" id="{5942DEC0-9C10-4FCF-9690-5C9E4D048E9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42821" y="400945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5" name="잉크 124">
                  <a:extLst>
                    <a:ext uri="{FF2B5EF4-FFF2-40B4-BE49-F238E27FC236}">
                      <a16:creationId xmlns:a16="http://schemas.microsoft.com/office/drawing/2014/main" id="{C7B7EB39-D0EA-48E0-B762-DE70F4E91125}"/>
                    </a:ext>
                  </a:extLst>
                </p14:cNvPr>
                <p14:cNvContentPartPr/>
                <p14:nvPr/>
              </p14:nvContentPartPr>
              <p14:xfrm>
                <a:off x="1347141" y="3941054"/>
                <a:ext cx="155880" cy="117720"/>
              </p14:xfrm>
            </p:contentPart>
          </mc:Choice>
          <mc:Fallback xmlns="">
            <p:pic>
              <p:nvPicPr>
                <p:cNvPr id="125" name="잉크 124">
                  <a:extLst>
                    <a:ext uri="{FF2B5EF4-FFF2-40B4-BE49-F238E27FC236}">
                      <a16:creationId xmlns:a16="http://schemas.microsoft.com/office/drawing/2014/main" id="{C7B7EB39-D0EA-48E0-B762-DE70F4E9112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342821" y="3936734"/>
                  <a:ext cx="164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6" name="잉크 125">
                  <a:extLst>
                    <a:ext uri="{FF2B5EF4-FFF2-40B4-BE49-F238E27FC236}">
                      <a16:creationId xmlns:a16="http://schemas.microsoft.com/office/drawing/2014/main" id="{D10719F7-F9EE-4D99-936E-EE057423C8E0}"/>
                    </a:ext>
                  </a:extLst>
                </p14:cNvPr>
                <p14:cNvContentPartPr/>
                <p14:nvPr/>
              </p14:nvContentPartPr>
              <p14:xfrm>
                <a:off x="1516701" y="3810014"/>
                <a:ext cx="96840" cy="335160"/>
              </p14:xfrm>
            </p:contentPart>
          </mc:Choice>
          <mc:Fallback xmlns="">
            <p:pic>
              <p:nvPicPr>
                <p:cNvPr id="126" name="잉크 125">
                  <a:extLst>
                    <a:ext uri="{FF2B5EF4-FFF2-40B4-BE49-F238E27FC236}">
                      <a16:creationId xmlns:a16="http://schemas.microsoft.com/office/drawing/2014/main" id="{D10719F7-F9EE-4D99-936E-EE057423C8E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512381" y="3805694"/>
                  <a:ext cx="1054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7" name="잉크 126">
                  <a:extLst>
                    <a:ext uri="{FF2B5EF4-FFF2-40B4-BE49-F238E27FC236}">
                      <a16:creationId xmlns:a16="http://schemas.microsoft.com/office/drawing/2014/main" id="{8569BB2A-CE3F-40F9-85F7-1208EDB62111}"/>
                    </a:ext>
                  </a:extLst>
                </p14:cNvPr>
                <p14:cNvContentPartPr/>
                <p14:nvPr/>
              </p14:nvContentPartPr>
              <p14:xfrm>
                <a:off x="1576461" y="3830174"/>
                <a:ext cx="36360" cy="186120"/>
              </p14:xfrm>
            </p:contentPart>
          </mc:Choice>
          <mc:Fallback xmlns="">
            <p:pic>
              <p:nvPicPr>
                <p:cNvPr id="127" name="잉크 126">
                  <a:extLst>
                    <a:ext uri="{FF2B5EF4-FFF2-40B4-BE49-F238E27FC236}">
                      <a16:creationId xmlns:a16="http://schemas.microsoft.com/office/drawing/2014/main" id="{8569BB2A-CE3F-40F9-85F7-1208EDB6211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572141" y="3825854"/>
                  <a:ext cx="45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8" name="잉크 127">
                  <a:extLst>
                    <a:ext uri="{FF2B5EF4-FFF2-40B4-BE49-F238E27FC236}">
                      <a16:creationId xmlns:a16="http://schemas.microsoft.com/office/drawing/2014/main" id="{58F76DC7-42B2-4616-8619-94F1E3DCA114}"/>
                    </a:ext>
                  </a:extLst>
                </p14:cNvPr>
                <p14:cNvContentPartPr/>
                <p14:nvPr/>
              </p14:nvContentPartPr>
              <p14:xfrm>
                <a:off x="1437861" y="4264334"/>
                <a:ext cx="49680" cy="101880"/>
              </p14:xfrm>
            </p:contentPart>
          </mc:Choice>
          <mc:Fallback xmlns="">
            <p:pic>
              <p:nvPicPr>
                <p:cNvPr id="128" name="잉크 127">
                  <a:extLst>
                    <a:ext uri="{FF2B5EF4-FFF2-40B4-BE49-F238E27FC236}">
                      <a16:creationId xmlns:a16="http://schemas.microsoft.com/office/drawing/2014/main" id="{58F76DC7-42B2-4616-8619-94F1E3DCA11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433541" y="4260014"/>
                  <a:ext cx="58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9" name="잉크 128">
                  <a:extLst>
                    <a:ext uri="{FF2B5EF4-FFF2-40B4-BE49-F238E27FC236}">
                      <a16:creationId xmlns:a16="http://schemas.microsoft.com/office/drawing/2014/main" id="{F95233C4-0BBE-4B68-9909-C973AC9BD406}"/>
                    </a:ext>
                  </a:extLst>
                </p14:cNvPr>
                <p14:cNvContentPartPr/>
                <p14:nvPr/>
              </p14:nvContentPartPr>
              <p14:xfrm>
                <a:off x="1495461" y="4251734"/>
                <a:ext cx="107640" cy="99720"/>
              </p14:xfrm>
            </p:contentPart>
          </mc:Choice>
          <mc:Fallback xmlns="">
            <p:pic>
              <p:nvPicPr>
                <p:cNvPr id="129" name="잉크 128">
                  <a:extLst>
                    <a:ext uri="{FF2B5EF4-FFF2-40B4-BE49-F238E27FC236}">
                      <a16:creationId xmlns:a16="http://schemas.microsoft.com/office/drawing/2014/main" id="{F95233C4-0BBE-4B68-9909-C973AC9BD40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491141" y="4247414"/>
                  <a:ext cx="116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0" name="잉크 129">
                  <a:extLst>
                    <a:ext uri="{FF2B5EF4-FFF2-40B4-BE49-F238E27FC236}">
                      <a16:creationId xmlns:a16="http://schemas.microsoft.com/office/drawing/2014/main" id="{BA68347F-BC07-41E7-A692-B249942E58A8}"/>
                    </a:ext>
                  </a:extLst>
                </p14:cNvPr>
                <p14:cNvContentPartPr/>
                <p14:nvPr/>
              </p14:nvContentPartPr>
              <p14:xfrm>
                <a:off x="1642701" y="4320134"/>
                <a:ext cx="95040" cy="69840"/>
              </p14:xfrm>
            </p:contentPart>
          </mc:Choice>
          <mc:Fallback xmlns="">
            <p:pic>
              <p:nvPicPr>
                <p:cNvPr id="130" name="잉크 129">
                  <a:extLst>
                    <a:ext uri="{FF2B5EF4-FFF2-40B4-BE49-F238E27FC236}">
                      <a16:creationId xmlns:a16="http://schemas.microsoft.com/office/drawing/2014/main" id="{BA68347F-BC07-41E7-A692-B249942E58A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638381" y="4315814"/>
                  <a:ext cx="103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1" name="잉크 130">
                  <a:extLst>
                    <a:ext uri="{FF2B5EF4-FFF2-40B4-BE49-F238E27FC236}">
                      <a16:creationId xmlns:a16="http://schemas.microsoft.com/office/drawing/2014/main" id="{0BAC359D-5160-4795-A44C-30A29428A6C1}"/>
                    </a:ext>
                  </a:extLst>
                </p14:cNvPr>
                <p14:cNvContentPartPr/>
                <p14:nvPr/>
              </p14:nvContentPartPr>
              <p14:xfrm>
                <a:off x="1616421" y="4161374"/>
                <a:ext cx="95040" cy="169560"/>
              </p14:xfrm>
            </p:contentPart>
          </mc:Choice>
          <mc:Fallback xmlns="">
            <p:pic>
              <p:nvPicPr>
                <p:cNvPr id="131" name="잉크 130">
                  <a:extLst>
                    <a:ext uri="{FF2B5EF4-FFF2-40B4-BE49-F238E27FC236}">
                      <a16:creationId xmlns:a16="http://schemas.microsoft.com/office/drawing/2014/main" id="{0BAC359D-5160-4795-A44C-30A29428A6C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612101" y="4157054"/>
                  <a:ext cx="103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2" name="잉크 131">
                  <a:extLst>
                    <a:ext uri="{FF2B5EF4-FFF2-40B4-BE49-F238E27FC236}">
                      <a16:creationId xmlns:a16="http://schemas.microsoft.com/office/drawing/2014/main" id="{F6D58B0D-7DB6-47B0-861B-7ADAEF8BFEF5}"/>
                    </a:ext>
                  </a:extLst>
                </p14:cNvPr>
                <p14:cNvContentPartPr/>
                <p14:nvPr/>
              </p14:nvContentPartPr>
              <p14:xfrm>
                <a:off x="1578981" y="4511294"/>
                <a:ext cx="1080" cy="34200"/>
              </p14:xfrm>
            </p:contentPart>
          </mc:Choice>
          <mc:Fallback xmlns="">
            <p:pic>
              <p:nvPicPr>
                <p:cNvPr id="132" name="잉크 131">
                  <a:extLst>
                    <a:ext uri="{FF2B5EF4-FFF2-40B4-BE49-F238E27FC236}">
                      <a16:creationId xmlns:a16="http://schemas.microsoft.com/office/drawing/2014/main" id="{F6D58B0D-7DB6-47B0-861B-7ADAEF8BFEF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574661" y="4506974"/>
                  <a:ext cx="9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3" name="잉크 132">
                  <a:extLst>
                    <a:ext uri="{FF2B5EF4-FFF2-40B4-BE49-F238E27FC236}">
                      <a16:creationId xmlns:a16="http://schemas.microsoft.com/office/drawing/2014/main" id="{CF67DE0B-01BA-4509-B940-DD52774A7CF2}"/>
                    </a:ext>
                  </a:extLst>
                </p14:cNvPr>
                <p14:cNvContentPartPr/>
                <p14:nvPr/>
              </p14:nvContentPartPr>
              <p14:xfrm>
                <a:off x="1609221" y="4563854"/>
                <a:ext cx="5760" cy="44280"/>
              </p14:xfrm>
            </p:contentPart>
          </mc:Choice>
          <mc:Fallback xmlns="">
            <p:pic>
              <p:nvPicPr>
                <p:cNvPr id="133" name="잉크 132">
                  <a:extLst>
                    <a:ext uri="{FF2B5EF4-FFF2-40B4-BE49-F238E27FC236}">
                      <a16:creationId xmlns:a16="http://schemas.microsoft.com/office/drawing/2014/main" id="{CF67DE0B-01BA-4509-B940-DD52774A7CF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604901" y="4559534"/>
                  <a:ext cx="14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4" name="잉크 133">
                  <a:extLst>
                    <a:ext uri="{FF2B5EF4-FFF2-40B4-BE49-F238E27FC236}">
                      <a16:creationId xmlns:a16="http://schemas.microsoft.com/office/drawing/2014/main" id="{A72FB860-DF6B-4CEA-8C61-D673B6EA1D52}"/>
                    </a:ext>
                  </a:extLst>
                </p14:cNvPr>
                <p14:cNvContentPartPr/>
                <p14:nvPr/>
              </p14:nvContentPartPr>
              <p14:xfrm>
                <a:off x="1469181" y="4751774"/>
                <a:ext cx="36720" cy="92880"/>
              </p14:xfrm>
            </p:contentPart>
          </mc:Choice>
          <mc:Fallback xmlns="">
            <p:pic>
              <p:nvPicPr>
                <p:cNvPr id="134" name="잉크 133">
                  <a:extLst>
                    <a:ext uri="{FF2B5EF4-FFF2-40B4-BE49-F238E27FC236}">
                      <a16:creationId xmlns:a16="http://schemas.microsoft.com/office/drawing/2014/main" id="{A72FB860-DF6B-4CEA-8C61-D673B6EA1D5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464861" y="4747454"/>
                  <a:ext cx="45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5" name="잉크 134">
                  <a:extLst>
                    <a:ext uri="{FF2B5EF4-FFF2-40B4-BE49-F238E27FC236}">
                      <a16:creationId xmlns:a16="http://schemas.microsoft.com/office/drawing/2014/main" id="{31E1BACB-B275-4B53-9E2A-C92E6DDF02A8}"/>
                    </a:ext>
                  </a:extLst>
                </p14:cNvPr>
                <p14:cNvContentPartPr/>
                <p14:nvPr/>
              </p14:nvContentPartPr>
              <p14:xfrm>
                <a:off x="1507341" y="4677614"/>
                <a:ext cx="137160" cy="146880"/>
              </p14:xfrm>
            </p:contentPart>
          </mc:Choice>
          <mc:Fallback xmlns="">
            <p:pic>
              <p:nvPicPr>
                <p:cNvPr id="135" name="잉크 134">
                  <a:extLst>
                    <a:ext uri="{FF2B5EF4-FFF2-40B4-BE49-F238E27FC236}">
                      <a16:creationId xmlns:a16="http://schemas.microsoft.com/office/drawing/2014/main" id="{31E1BACB-B275-4B53-9E2A-C92E6DDF02A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503021" y="4673294"/>
                  <a:ext cx="145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6" name="잉크 135">
                  <a:extLst>
                    <a:ext uri="{FF2B5EF4-FFF2-40B4-BE49-F238E27FC236}">
                      <a16:creationId xmlns:a16="http://schemas.microsoft.com/office/drawing/2014/main" id="{AC5B58BB-3397-483C-95ED-A2FE1B5FCCD3}"/>
                    </a:ext>
                  </a:extLst>
                </p14:cNvPr>
                <p14:cNvContentPartPr/>
                <p14:nvPr/>
              </p14:nvContentPartPr>
              <p14:xfrm>
                <a:off x="1427421" y="4742414"/>
                <a:ext cx="95400" cy="100080"/>
              </p14:xfrm>
            </p:contentPart>
          </mc:Choice>
          <mc:Fallback xmlns="">
            <p:pic>
              <p:nvPicPr>
                <p:cNvPr id="136" name="잉크 135">
                  <a:extLst>
                    <a:ext uri="{FF2B5EF4-FFF2-40B4-BE49-F238E27FC236}">
                      <a16:creationId xmlns:a16="http://schemas.microsoft.com/office/drawing/2014/main" id="{AC5B58BB-3397-483C-95ED-A2FE1B5FCCD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423101" y="4738094"/>
                  <a:ext cx="104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7" name="잉크 136">
                  <a:extLst>
                    <a:ext uri="{FF2B5EF4-FFF2-40B4-BE49-F238E27FC236}">
                      <a16:creationId xmlns:a16="http://schemas.microsoft.com/office/drawing/2014/main" id="{E8837D70-651D-4225-9EFD-7BE71A4E5A38}"/>
                    </a:ext>
                  </a:extLst>
                </p14:cNvPr>
                <p14:cNvContentPartPr/>
                <p14:nvPr/>
              </p14:nvContentPartPr>
              <p14:xfrm>
                <a:off x="1525701" y="4751054"/>
                <a:ext cx="5760" cy="360"/>
              </p14:xfrm>
            </p:contentPart>
          </mc:Choice>
          <mc:Fallback xmlns="">
            <p:pic>
              <p:nvPicPr>
                <p:cNvPr id="137" name="잉크 136">
                  <a:extLst>
                    <a:ext uri="{FF2B5EF4-FFF2-40B4-BE49-F238E27FC236}">
                      <a16:creationId xmlns:a16="http://schemas.microsoft.com/office/drawing/2014/main" id="{E8837D70-651D-4225-9EFD-7BE71A4E5A3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521381" y="4746734"/>
                  <a:ext cx="144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8" name="잉크 137">
                  <a:extLst>
                    <a:ext uri="{FF2B5EF4-FFF2-40B4-BE49-F238E27FC236}">
                      <a16:creationId xmlns:a16="http://schemas.microsoft.com/office/drawing/2014/main" id="{400407BB-E4D9-47C7-B515-B9FAE06C234C}"/>
                    </a:ext>
                  </a:extLst>
                </p14:cNvPr>
                <p14:cNvContentPartPr/>
                <p14:nvPr/>
              </p14:nvContentPartPr>
              <p14:xfrm>
                <a:off x="1695261" y="4742414"/>
                <a:ext cx="66600" cy="160200"/>
              </p14:xfrm>
            </p:contentPart>
          </mc:Choice>
          <mc:Fallback xmlns="">
            <p:pic>
              <p:nvPicPr>
                <p:cNvPr id="138" name="잉크 137">
                  <a:extLst>
                    <a:ext uri="{FF2B5EF4-FFF2-40B4-BE49-F238E27FC236}">
                      <a16:creationId xmlns:a16="http://schemas.microsoft.com/office/drawing/2014/main" id="{400407BB-E4D9-47C7-B515-B9FAE06C234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690941" y="4738094"/>
                  <a:ext cx="75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9" name="잉크 138">
                  <a:extLst>
                    <a:ext uri="{FF2B5EF4-FFF2-40B4-BE49-F238E27FC236}">
                      <a16:creationId xmlns:a16="http://schemas.microsoft.com/office/drawing/2014/main" id="{E5A42413-1AAE-48D0-A40C-2785DFDC1976}"/>
                    </a:ext>
                  </a:extLst>
                </p14:cNvPr>
                <p14:cNvContentPartPr/>
                <p14:nvPr/>
              </p14:nvContentPartPr>
              <p14:xfrm>
                <a:off x="1717581" y="4621094"/>
                <a:ext cx="75960" cy="3240"/>
              </p14:xfrm>
            </p:contentPart>
          </mc:Choice>
          <mc:Fallback xmlns="">
            <p:pic>
              <p:nvPicPr>
                <p:cNvPr id="139" name="잉크 138">
                  <a:extLst>
                    <a:ext uri="{FF2B5EF4-FFF2-40B4-BE49-F238E27FC236}">
                      <a16:creationId xmlns:a16="http://schemas.microsoft.com/office/drawing/2014/main" id="{E5A42413-1AAE-48D0-A40C-2785DFDC197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713261" y="4616774"/>
                  <a:ext cx="846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0" name="잉크 139">
                  <a:extLst>
                    <a:ext uri="{FF2B5EF4-FFF2-40B4-BE49-F238E27FC236}">
                      <a16:creationId xmlns:a16="http://schemas.microsoft.com/office/drawing/2014/main" id="{C62D294C-DEB1-4853-A444-997772A9A6DB}"/>
                    </a:ext>
                  </a:extLst>
                </p14:cNvPr>
                <p14:cNvContentPartPr/>
                <p14:nvPr/>
              </p14:nvContentPartPr>
              <p14:xfrm>
                <a:off x="1764741" y="4620374"/>
                <a:ext cx="23400" cy="145800"/>
              </p14:xfrm>
            </p:contentPart>
          </mc:Choice>
          <mc:Fallback xmlns="">
            <p:pic>
              <p:nvPicPr>
                <p:cNvPr id="140" name="잉크 139">
                  <a:extLst>
                    <a:ext uri="{FF2B5EF4-FFF2-40B4-BE49-F238E27FC236}">
                      <a16:creationId xmlns:a16="http://schemas.microsoft.com/office/drawing/2014/main" id="{C62D294C-DEB1-4853-A444-997772A9A6D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760421" y="4616054"/>
                  <a:ext cx="32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1" name="잉크 140">
                  <a:extLst>
                    <a:ext uri="{FF2B5EF4-FFF2-40B4-BE49-F238E27FC236}">
                      <a16:creationId xmlns:a16="http://schemas.microsoft.com/office/drawing/2014/main" id="{353F09C7-5702-4FCA-98E8-F5C19B345C1B}"/>
                    </a:ext>
                  </a:extLst>
                </p14:cNvPr>
                <p14:cNvContentPartPr/>
                <p14:nvPr/>
              </p14:nvContentPartPr>
              <p14:xfrm>
                <a:off x="1703541" y="3963734"/>
                <a:ext cx="334080" cy="835560"/>
              </p14:xfrm>
            </p:contentPart>
          </mc:Choice>
          <mc:Fallback xmlns="">
            <p:pic>
              <p:nvPicPr>
                <p:cNvPr id="141" name="잉크 140">
                  <a:extLst>
                    <a:ext uri="{FF2B5EF4-FFF2-40B4-BE49-F238E27FC236}">
                      <a16:creationId xmlns:a16="http://schemas.microsoft.com/office/drawing/2014/main" id="{353F09C7-5702-4FCA-98E8-F5C19B345C1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699221" y="3959414"/>
                  <a:ext cx="342720" cy="84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2" name="잉크 141">
                  <a:extLst>
                    <a:ext uri="{FF2B5EF4-FFF2-40B4-BE49-F238E27FC236}">
                      <a16:creationId xmlns:a16="http://schemas.microsoft.com/office/drawing/2014/main" id="{855D41AF-40FB-4D05-A6C0-AD2CFFED5FB1}"/>
                    </a:ext>
                  </a:extLst>
                </p14:cNvPr>
                <p14:cNvContentPartPr/>
                <p14:nvPr/>
              </p14:nvContentPartPr>
              <p14:xfrm>
                <a:off x="2003421" y="4125014"/>
                <a:ext cx="37440" cy="152280"/>
              </p14:xfrm>
            </p:contentPart>
          </mc:Choice>
          <mc:Fallback xmlns="">
            <p:pic>
              <p:nvPicPr>
                <p:cNvPr id="142" name="잉크 141">
                  <a:extLst>
                    <a:ext uri="{FF2B5EF4-FFF2-40B4-BE49-F238E27FC236}">
                      <a16:creationId xmlns:a16="http://schemas.microsoft.com/office/drawing/2014/main" id="{855D41AF-40FB-4D05-A6C0-AD2CFFED5FB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999101" y="4120694"/>
                  <a:ext cx="46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3" name="잉크 142">
                  <a:extLst>
                    <a:ext uri="{FF2B5EF4-FFF2-40B4-BE49-F238E27FC236}">
                      <a16:creationId xmlns:a16="http://schemas.microsoft.com/office/drawing/2014/main" id="{2E852254-E41E-4A8E-9B00-C2F33D3F48C3}"/>
                    </a:ext>
                  </a:extLst>
                </p14:cNvPr>
                <p14:cNvContentPartPr/>
                <p14:nvPr/>
              </p14:nvContentPartPr>
              <p14:xfrm>
                <a:off x="2037261" y="4181534"/>
                <a:ext cx="65880" cy="172440"/>
              </p14:xfrm>
            </p:contentPart>
          </mc:Choice>
          <mc:Fallback xmlns="">
            <p:pic>
              <p:nvPicPr>
                <p:cNvPr id="143" name="잉크 142">
                  <a:extLst>
                    <a:ext uri="{FF2B5EF4-FFF2-40B4-BE49-F238E27FC236}">
                      <a16:creationId xmlns:a16="http://schemas.microsoft.com/office/drawing/2014/main" id="{2E852254-E41E-4A8E-9B00-C2F33D3F48C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032941" y="4177214"/>
                  <a:ext cx="74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4" name="잉크 143">
                  <a:extLst>
                    <a:ext uri="{FF2B5EF4-FFF2-40B4-BE49-F238E27FC236}">
                      <a16:creationId xmlns:a16="http://schemas.microsoft.com/office/drawing/2014/main" id="{C20114B7-20A6-4142-9C5B-FF7A5932E3AF}"/>
                    </a:ext>
                  </a:extLst>
                </p14:cNvPr>
                <p14:cNvContentPartPr/>
                <p14:nvPr/>
              </p14:nvContentPartPr>
              <p14:xfrm>
                <a:off x="1942941" y="4185854"/>
                <a:ext cx="243720" cy="248760"/>
              </p14:xfrm>
            </p:contentPart>
          </mc:Choice>
          <mc:Fallback xmlns="">
            <p:pic>
              <p:nvPicPr>
                <p:cNvPr id="144" name="잉크 143">
                  <a:extLst>
                    <a:ext uri="{FF2B5EF4-FFF2-40B4-BE49-F238E27FC236}">
                      <a16:creationId xmlns:a16="http://schemas.microsoft.com/office/drawing/2014/main" id="{C20114B7-20A6-4142-9C5B-FF7A5932E3A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938621" y="4181534"/>
                  <a:ext cx="25236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그룹 147">
            <a:extLst>
              <a:ext uri="{FF2B5EF4-FFF2-40B4-BE49-F238E27FC236}">
                <a16:creationId xmlns:a16="http://schemas.microsoft.com/office/drawing/2014/main" id="{9264F1C8-3AC4-4928-9B3C-F110D82EE095}"/>
              </a:ext>
            </a:extLst>
          </p:cNvPr>
          <p:cNvGrpSpPr/>
          <p:nvPr/>
        </p:nvGrpSpPr>
        <p:grpSpPr>
          <a:xfrm>
            <a:off x="2501301" y="4250294"/>
            <a:ext cx="380160" cy="406440"/>
            <a:chOff x="2501301" y="4250294"/>
            <a:chExt cx="38016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6" name="잉크 145">
                  <a:extLst>
                    <a:ext uri="{FF2B5EF4-FFF2-40B4-BE49-F238E27FC236}">
                      <a16:creationId xmlns:a16="http://schemas.microsoft.com/office/drawing/2014/main" id="{DD627871-73B8-462F-B789-47BE14AD5BD7}"/>
                    </a:ext>
                  </a:extLst>
                </p14:cNvPr>
                <p14:cNvContentPartPr/>
                <p14:nvPr/>
              </p14:nvContentPartPr>
              <p14:xfrm>
                <a:off x="2501301" y="4250294"/>
                <a:ext cx="293400" cy="357120"/>
              </p14:xfrm>
            </p:contentPart>
          </mc:Choice>
          <mc:Fallback xmlns="">
            <p:pic>
              <p:nvPicPr>
                <p:cNvPr id="146" name="잉크 145">
                  <a:extLst>
                    <a:ext uri="{FF2B5EF4-FFF2-40B4-BE49-F238E27FC236}">
                      <a16:creationId xmlns:a16="http://schemas.microsoft.com/office/drawing/2014/main" id="{DD627871-73B8-462F-B789-47BE14AD5BD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496981" y="4245974"/>
                  <a:ext cx="3020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7" name="잉크 146">
                  <a:extLst>
                    <a:ext uri="{FF2B5EF4-FFF2-40B4-BE49-F238E27FC236}">
                      <a16:creationId xmlns:a16="http://schemas.microsoft.com/office/drawing/2014/main" id="{48FE63FD-33F4-4BEE-86C8-632A4617216E}"/>
                    </a:ext>
                  </a:extLst>
                </p14:cNvPr>
                <p14:cNvContentPartPr/>
                <p14:nvPr/>
              </p14:nvContentPartPr>
              <p14:xfrm>
                <a:off x="2716221" y="4481414"/>
                <a:ext cx="165240" cy="175320"/>
              </p14:xfrm>
            </p:contentPart>
          </mc:Choice>
          <mc:Fallback xmlns="">
            <p:pic>
              <p:nvPicPr>
                <p:cNvPr id="147" name="잉크 146">
                  <a:extLst>
                    <a:ext uri="{FF2B5EF4-FFF2-40B4-BE49-F238E27FC236}">
                      <a16:creationId xmlns:a16="http://schemas.microsoft.com/office/drawing/2014/main" id="{48FE63FD-33F4-4BEE-86C8-632A4617216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711901" y="4477094"/>
                  <a:ext cx="17388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9" name="잉크 148">
                <a:extLst>
                  <a:ext uri="{FF2B5EF4-FFF2-40B4-BE49-F238E27FC236}">
                    <a16:creationId xmlns:a16="http://schemas.microsoft.com/office/drawing/2014/main" id="{F21D2C1F-2A38-4609-B3F6-163663CDB159}"/>
                  </a:ext>
                </a:extLst>
              </p14:cNvPr>
              <p14:cNvContentPartPr/>
              <p14:nvPr/>
            </p14:nvContentPartPr>
            <p14:xfrm>
              <a:off x="1979661" y="5062094"/>
              <a:ext cx="3354120" cy="115560"/>
            </p14:xfrm>
          </p:contentPart>
        </mc:Choice>
        <mc:Fallback xmlns="">
          <p:pic>
            <p:nvPicPr>
              <p:cNvPr id="149" name="잉크 148">
                <a:extLst>
                  <a:ext uri="{FF2B5EF4-FFF2-40B4-BE49-F238E27FC236}">
                    <a16:creationId xmlns:a16="http://schemas.microsoft.com/office/drawing/2014/main" id="{F21D2C1F-2A38-4609-B3F6-163663CDB159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975341" y="5057774"/>
                <a:ext cx="3362760" cy="1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3AFBD65D-EC28-4F85-9FB3-3118827282B5}"/>
              </a:ext>
            </a:extLst>
          </p:cNvPr>
          <p:cNvGrpSpPr/>
          <p:nvPr/>
        </p:nvGrpSpPr>
        <p:grpSpPr>
          <a:xfrm>
            <a:off x="10364061" y="4323734"/>
            <a:ext cx="1605960" cy="652320"/>
            <a:chOff x="10364061" y="4323734"/>
            <a:chExt cx="160596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1" name="잉크 160">
                  <a:extLst>
                    <a:ext uri="{FF2B5EF4-FFF2-40B4-BE49-F238E27FC236}">
                      <a16:creationId xmlns:a16="http://schemas.microsoft.com/office/drawing/2014/main" id="{DF5D28CF-5500-4AE1-9337-BDF773D3F76C}"/>
                    </a:ext>
                  </a:extLst>
                </p14:cNvPr>
                <p14:cNvContentPartPr/>
                <p14:nvPr/>
              </p14:nvContentPartPr>
              <p14:xfrm>
                <a:off x="10364061" y="4365134"/>
                <a:ext cx="106200" cy="177840"/>
              </p14:xfrm>
            </p:contentPart>
          </mc:Choice>
          <mc:Fallback xmlns="">
            <p:pic>
              <p:nvPicPr>
                <p:cNvPr id="161" name="잉크 160">
                  <a:extLst>
                    <a:ext uri="{FF2B5EF4-FFF2-40B4-BE49-F238E27FC236}">
                      <a16:creationId xmlns:a16="http://schemas.microsoft.com/office/drawing/2014/main" id="{DF5D28CF-5500-4AE1-9337-BDF773D3F76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359741" y="4360814"/>
                  <a:ext cx="114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2" name="잉크 161">
                  <a:extLst>
                    <a:ext uri="{FF2B5EF4-FFF2-40B4-BE49-F238E27FC236}">
                      <a16:creationId xmlns:a16="http://schemas.microsoft.com/office/drawing/2014/main" id="{EE1BC740-62D9-42AB-86C4-9F77148FF2BC}"/>
                    </a:ext>
                  </a:extLst>
                </p14:cNvPr>
                <p14:cNvContentPartPr/>
                <p14:nvPr/>
              </p14:nvContentPartPr>
              <p14:xfrm>
                <a:off x="10508061" y="4429574"/>
                <a:ext cx="5760" cy="105840"/>
              </p14:xfrm>
            </p:contentPart>
          </mc:Choice>
          <mc:Fallback xmlns="">
            <p:pic>
              <p:nvPicPr>
                <p:cNvPr id="162" name="잉크 161">
                  <a:extLst>
                    <a:ext uri="{FF2B5EF4-FFF2-40B4-BE49-F238E27FC236}">
                      <a16:creationId xmlns:a16="http://schemas.microsoft.com/office/drawing/2014/main" id="{EE1BC740-62D9-42AB-86C4-9F77148FF2B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503741" y="4425254"/>
                  <a:ext cx="14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잉크 162">
                  <a:extLst>
                    <a:ext uri="{FF2B5EF4-FFF2-40B4-BE49-F238E27FC236}">
                      <a16:creationId xmlns:a16="http://schemas.microsoft.com/office/drawing/2014/main" id="{C7F0E722-6AAA-480A-A749-31083EC4BC74}"/>
                    </a:ext>
                  </a:extLst>
                </p14:cNvPr>
                <p14:cNvContentPartPr/>
                <p14:nvPr/>
              </p14:nvContentPartPr>
              <p14:xfrm>
                <a:off x="10518501" y="4352174"/>
                <a:ext cx="200520" cy="137160"/>
              </p14:xfrm>
            </p:contentPart>
          </mc:Choice>
          <mc:Fallback xmlns="">
            <p:pic>
              <p:nvPicPr>
                <p:cNvPr id="163" name="잉크 162">
                  <a:extLst>
                    <a:ext uri="{FF2B5EF4-FFF2-40B4-BE49-F238E27FC236}">
                      <a16:creationId xmlns:a16="http://schemas.microsoft.com/office/drawing/2014/main" id="{C7F0E722-6AAA-480A-A749-31083EC4BC7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514181" y="4347854"/>
                  <a:ext cx="209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4" name="잉크 163">
                  <a:extLst>
                    <a:ext uri="{FF2B5EF4-FFF2-40B4-BE49-F238E27FC236}">
                      <a16:creationId xmlns:a16="http://schemas.microsoft.com/office/drawing/2014/main" id="{AB0D008C-5204-4160-8186-E2D7AA4953E5}"/>
                    </a:ext>
                  </a:extLst>
                </p14:cNvPr>
                <p14:cNvContentPartPr/>
                <p14:nvPr/>
              </p14:nvContentPartPr>
              <p14:xfrm>
                <a:off x="10733421" y="4348574"/>
                <a:ext cx="91440" cy="142920"/>
              </p14:xfrm>
            </p:contentPart>
          </mc:Choice>
          <mc:Fallback xmlns="">
            <p:pic>
              <p:nvPicPr>
                <p:cNvPr id="164" name="잉크 163">
                  <a:extLst>
                    <a:ext uri="{FF2B5EF4-FFF2-40B4-BE49-F238E27FC236}">
                      <a16:creationId xmlns:a16="http://schemas.microsoft.com/office/drawing/2014/main" id="{AB0D008C-5204-4160-8186-E2D7AA4953E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729101" y="4344254"/>
                  <a:ext cx="100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5" name="잉크 164">
                  <a:extLst>
                    <a:ext uri="{FF2B5EF4-FFF2-40B4-BE49-F238E27FC236}">
                      <a16:creationId xmlns:a16="http://schemas.microsoft.com/office/drawing/2014/main" id="{E66E5514-D43F-4DF0-8CD8-7AF5F6A66B67}"/>
                    </a:ext>
                  </a:extLst>
                </p14:cNvPr>
                <p14:cNvContentPartPr/>
                <p14:nvPr/>
              </p14:nvContentPartPr>
              <p14:xfrm>
                <a:off x="10809741" y="4323734"/>
                <a:ext cx="135720" cy="198000"/>
              </p14:xfrm>
            </p:contentPart>
          </mc:Choice>
          <mc:Fallback xmlns="">
            <p:pic>
              <p:nvPicPr>
                <p:cNvPr id="165" name="잉크 164">
                  <a:extLst>
                    <a:ext uri="{FF2B5EF4-FFF2-40B4-BE49-F238E27FC236}">
                      <a16:creationId xmlns:a16="http://schemas.microsoft.com/office/drawing/2014/main" id="{E66E5514-D43F-4DF0-8CD8-7AF5F6A66B6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805421" y="4319414"/>
                  <a:ext cx="144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4" name="잉크 173">
                  <a:extLst>
                    <a:ext uri="{FF2B5EF4-FFF2-40B4-BE49-F238E27FC236}">
                      <a16:creationId xmlns:a16="http://schemas.microsoft.com/office/drawing/2014/main" id="{7103D95C-DCA4-4874-9D07-387C0510ACC4}"/>
                    </a:ext>
                  </a:extLst>
                </p14:cNvPr>
                <p14:cNvContentPartPr/>
                <p14:nvPr/>
              </p14:nvContentPartPr>
              <p14:xfrm>
                <a:off x="10487901" y="4827734"/>
                <a:ext cx="105120" cy="148320"/>
              </p14:xfrm>
            </p:contentPart>
          </mc:Choice>
          <mc:Fallback xmlns="">
            <p:pic>
              <p:nvPicPr>
                <p:cNvPr id="174" name="잉크 173">
                  <a:extLst>
                    <a:ext uri="{FF2B5EF4-FFF2-40B4-BE49-F238E27FC236}">
                      <a16:creationId xmlns:a16="http://schemas.microsoft.com/office/drawing/2014/main" id="{7103D95C-DCA4-4874-9D07-387C0510ACC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483581" y="4823414"/>
                  <a:ext cx="113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5" name="잉크 174">
                  <a:extLst>
                    <a:ext uri="{FF2B5EF4-FFF2-40B4-BE49-F238E27FC236}">
                      <a16:creationId xmlns:a16="http://schemas.microsoft.com/office/drawing/2014/main" id="{99E032F2-6DFD-4665-99E6-56B5C15B98C9}"/>
                    </a:ext>
                  </a:extLst>
                </p14:cNvPr>
                <p14:cNvContentPartPr/>
                <p14:nvPr/>
              </p14:nvContentPartPr>
              <p14:xfrm>
                <a:off x="10649901" y="4804694"/>
                <a:ext cx="104040" cy="131040"/>
              </p14:xfrm>
            </p:contentPart>
          </mc:Choice>
          <mc:Fallback xmlns="">
            <p:pic>
              <p:nvPicPr>
                <p:cNvPr id="175" name="잉크 174">
                  <a:extLst>
                    <a:ext uri="{FF2B5EF4-FFF2-40B4-BE49-F238E27FC236}">
                      <a16:creationId xmlns:a16="http://schemas.microsoft.com/office/drawing/2014/main" id="{99E032F2-6DFD-4665-99E6-56B5C15B98C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645581" y="4800374"/>
                  <a:ext cx="112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6" name="잉크 175">
                  <a:extLst>
                    <a:ext uri="{FF2B5EF4-FFF2-40B4-BE49-F238E27FC236}">
                      <a16:creationId xmlns:a16="http://schemas.microsoft.com/office/drawing/2014/main" id="{43E50B8B-D2E2-4E16-B140-9CB726A8FF6E}"/>
                    </a:ext>
                  </a:extLst>
                </p14:cNvPr>
                <p14:cNvContentPartPr/>
                <p14:nvPr/>
              </p14:nvContentPartPr>
              <p14:xfrm>
                <a:off x="10777341" y="4793174"/>
                <a:ext cx="148680" cy="24840"/>
              </p14:xfrm>
            </p:contentPart>
          </mc:Choice>
          <mc:Fallback xmlns="">
            <p:pic>
              <p:nvPicPr>
                <p:cNvPr id="176" name="잉크 175">
                  <a:extLst>
                    <a:ext uri="{FF2B5EF4-FFF2-40B4-BE49-F238E27FC236}">
                      <a16:creationId xmlns:a16="http://schemas.microsoft.com/office/drawing/2014/main" id="{43E50B8B-D2E2-4E16-B140-9CB726A8FF6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773021" y="4788854"/>
                  <a:ext cx="157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7" name="잉크 176">
                  <a:extLst>
                    <a:ext uri="{FF2B5EF4-FFF2-40B4-BE49-F238E27FC236}">
                      <a16:creationId xmlns:a16="http://schemas.microsoft.com/office/drawing/2014/main" id="{9883B515-9051-42F0-B37E-7A4B06D0921F}"/>
                    </a:ext>
                  </a:extLst>
                </p14:cNvPr>
                <p14:cNvContentPartPr/>
                <p14:nvPr/>
              </p14:nvContentPartPr>
              <p14:xfrm>
                <a:off x="10821981" y="4718654"/>
                <a:ext cx="76680" cy="181080"/>
              </p14:xfrm>
            </p:contentPart>
          </mc:Choice>
          <mc:Fallback xmlns="">
            <p:pic>
              <p:nvPicPr>
                <p:cNvPr id="177" name="잉크 176">
                  <a:extLst>
                    <a:ext uri="{FF2B5EF4-FFF2-40B4-BE49-F238E27FC236}">
                      <a16:creationId xmlns:a16="http://schemas.microsoft.com/office/drawing/2014/main" id="{9883B515-9051-42F0-B37E-7A4B06D0921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817661" y="4714334"/>
                  <a:ext cx="85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8" name="잉크 177">
                  <a:extLst>
                    <a:ext uri="{FF2B5EF4-FFF2-40B4-BE49-F238E27FC236}">
                      <a16:creationId xmlns:a16="http://schemas.microsoft.com/office/drawing/2014/main" id="{E5886CAB-4018-4683-A6C9-9B6445A1A162}"/>
                    </a:ext>
                  </a:extLst>
                </p14:cNvPr>
                <p14:cNvContentPartPr/>
                <p14:nvPr/>
              </p14:nvContentPartPr>
              <p14:xfrm>
                <a:off x="10936821" y="4672934"/>
                <a:ext cx="104040" cy="245880"/>
              </p14:xfrm>
            </p:contentPart>
          </mc:Choice>
          <mc:Fallback xmlns="">
            <p:pic>
              <p:nvPicPr>
                <p:cNvPr id="178" name="잉크 177">
                  <a:extLst>
                    <a:ext uri="{FF2B5EF4-FFF2-40B4-BE49-F238E27FC236}">
                      <a16:creationId xmlns:a16="http://schemas.microsoft.com/office/drawing/2014/main" id="{E5886CAB-4018-4683-A6C9-9B6445A1A16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932501" y="4668614"/>
                  <a:ext cx="1126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9" name="잉크 178">
                  <a:extLst>
                    <a:ext uri="{FF2B5EF4-FFF2-40B4-BE49-F238E27FC236}">
                      <a16:creationId xmlns:a16="http://schemas.microsoft.com/office/drawing/2014/main" id="{F251F6E3-1947-4CED-83FF-32DA4F61B331}"/>
                    </a:ext>
                  </a:extLst>
                </p14:cNvPr>
                <p14:cNvContentPartPr/>
                <p14:nvPr/>
              </p14:nvContentPartPr>
              <p14:xfrm>
                <a:off x="11060301" y="4774454"/>
                <a:ext cx="83520" cy="133200"/>
              </p14:xfrm>
            </p:contentPart>
          </mc:Choice>
          <mc:Fallback xmlns="">
            <p:pic>
              <p:nvPicPr>
                <p:cNvPr id="179" name="잉크 178">
                  <a:extLst>
                    <a:ext uri="{FF2B5EF4-FFF2-40B4-BE49-F238E27FC236}">
                      <a16:creationId xmlns:a16="http://schemas.microsoft.com/office/drawing/2014/main" id="{F251F6E3-1947-4CED-83FF-32DA4F61B33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055981" y="4770134"/>
                  <a:ext cx="92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1" name="잉크 180">
                  <a:extLst>
                    <a:ext uri="{FF2B5EF4-FFF2-40B4-BE49-F238E27FC236}">
                      <a16:creationId xmlns:a16="http://schemas.microsoft.com/office/drawing/2014/main" id="{8B6A06D7-D53D-429C-B8B8-6A88C09C4A00}"/>
                    </a:ext>
                  </a:extLst>
                </p14:cNvPr>
                <p14:cNvContentPartPr/>
                <p14:nvPr/>
              </p14:nvContentPartPr>
              <p14:xfrm>
                <a:off x="11193861" y="4746014"/>
                <a:ext cx="107280" cy="135000"/>
              </p14:xfrm>
            </p:contentPart>
          </mc:Choice>
          <mc:Fallback xmlns="">
            <p:pic>
              <p:nvPicPr>
                <p:cNvPr id="181" name="잉크 180">
                  <a:extLst>
                    <a:ext uri="{FF2B5EF4-FFF2-40B4-BE49-F238E27FC236}">
                      <a16:creationId xmlns:a16="http://schemas.microsoft.com/office/drawing/2014/main" id="{8B6A06D7-D53D-429C-B8B8-6A88C09C4A0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189541" y="4741694"/>
                  <a:ext cx="115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2" name="잉크 181">
                  <a:extLst>
                    <a:ext uri="{FF2B5EF4-FFF2-40B4-BE49-F238E27FC236}">
                      <a16:creationId xmlns:a16="http://schemas.microsoft.com/office/drawing/2014/main" id="{FA16AC64-EADA-4A20-ACC9-30ED63A047CF}"/>
                    </a:ext>
                  </a:extLst>
                </p14:cNvPr>
                <p14:cNvContentPartPr/>
                <p14:nvPr/>
              </p14:nvContentPartPr>
              <p14:xfrm>
                <a:off x="11328141" y="4738814"/>
                <a:ext cx="60480" cy="113400"/>
              </p14:xfrm>
            </p:contentPart>
          </mc:Choice>
          <mc:Fallback xmlns="">
            <p:pic>
              <p:nvPicPr>
                <p:cNvPr id="182" name="잉크 181">
                  <a:extLst>
                    <a:ext uri="{FF2B5EF4-FFF2-40B4-BE49-F238E27FC236}">
                      <a16:creationId xmlns:a16="http://schemas.microsoft.com/office/drawing/2014/main" id="{FA16AC64-EADA-4A20-ACC9-30ED63A047C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323821" y="4734494"/>
                  <a:ext cx="69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3" name="잉크 182">
                  <a:extLst>
                    <a:ext uri="{FF2B5EF4-FFF2-40B4-BE49-F238E27FC236}">
                      <a16:creationId xmlns:a16="http://schemas.microsoft.com/office/drawing/2014/main" id="{3FE9E0FD-DAF4-4249-A5EF-523E60F676C3}"/>
                    </a:ext>
                  </a:extLst>
                </p14:cNvPr>
                <p14:cNvContentPartPr/>
                <p14:nvPr/>
              </p14:nvContentPartPr>
              <p14:xfrm>
                <a:off x="11376021" y="4716134"/>
                <a:ext cx="167040" cy="123120"/>
              </p14:xfrm>
            </p:contentPart>
          </mc:Choice>
          <mc:Fallback xmlns="">
            <p:pic>
              <p:nvPicPr>
                <p:cNvPr id="183" name="잉크 182">
                  <a:extLst>
                    <a:ext uri="{FF2B5EF4-FFF2-40B4-BE49-F238E27FC236}">
                      <a16:creationId xmlns:a16="http://schemas.microsoft.com/office/drawing/2014/main" id="{3FE9E0FD-DAF4-4249-A5EF-523E60F676C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371701" y="4711814"/>
                  <a:ext cx="175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4" name="잉크 183">
                  <a:extLst>
                    <a:ext uri="{FF2B5EF4-FFF2-40B4-BE49-F238E27FC236}">
                      <a16:creationId xmlns:a16="http://schemas.microsoft.com/office/drawing/2014/main" id="{6B5A6180-CA19-4C86-A1E4-4979DB9F794F}"/>
                    </a:ext>
                  </a:extLst>
                </p14:cNvPr>
                <p14:cNvContentPartPr/>
                <p14:nvPr/>
              </p14:nvContentPartPr>
              <p14:xfrm>
                <a:off x="11486541" y="4699574"/>
                <a:ext cx="233280" cy="179280"/>
              </p14:xfrm>
            </p:contentPart>
          </mc:Choice>
          <mc:Fallback xmlns="">
            <p:pic>
              <p:nvPicPr>
                <p:cNvPr id="184" name="잉크 183">
                  <a:extLst>
                    <a:ext uri="{FF2B5EF4-FFF2-40B4-BE49-F238E27FC236}">
                      <a16:creationId xmlns:a16="http://schemas.microsoft.com/office/drawing/2014/main" id="{6B5A6180-CA19-4C86-A1E4-4979DB9F794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482221" y="4695254"/>
                  <a:ext cx="241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5" name="잉크 184">
                  <a:extLst>
                    <a:ext uri="{FF2B5EF4-FFF2-40B4-BE49-F238E27FC236}">
                      <a16:creationId xmlns:a16="http://schemas.microsoft.com/office/drawing/2014/main" id="{8BA8985E-79A4-406C-BF4F-C6E7BC59B254}"/>
                    </a:ext>
                  </a:extLst>
                </p14:cNvPr>
                <p14:cNvContentPartPr/>
                <p14:nvPr/>
              </p14:nvContentPartPr>
              <p14:xfrm>
                <a:off x="11704341" y="4418414"/>
                <a:ext cx="265680" cy="408600"/>
              </p14:xfrm>
            </p:contentPart>
          </mc:Choice>
          <mc:Fallback xmlns="">
            <p:pic>
              <p:nvPicPr>
                <p:cNvPr id="185" name="잉크 184">
                  <a:extLst>
                    <a:ext uri="{FF2B5EF4-FFF2-40B4-BE49-F238E27FC236}">
                      <a16:creationId xmlns:a16="http://schemas.microsoft.com/office/drawing/2014/main" id="{8BA8985E-79A4-406C-BF4F-C6E7BC59B25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700021" y="4414094"/>
                  <a:ext cx="274320" cy="41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F5A847F1-9823-43B9-801A-715CA56C81C8}"/>
              </a:ext>
            </a:extLst>
          </p:cNvPr>
          <p:cNvGrpSpPr/>
          <p:nvPr/>
        </p:nvGrpSpPr>
        <p:grpSpPr>
          <a:xfrm>
            <a:off x="9075621" y="4211774"/>
            <a:ext cx="1146600" cy="798480"/>
            <a:chOff x="9075621" y="4211774"/>
            <a:chExt cx="1146600" cy="79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50" name="잉크 149">
                  <a:extLst>
                    <a:ext uri="{FF2B5EF4-FFF2-40B4-BE49-F238E27FC236}">
                      <a16:creationId xmlns:a16="http://schemas.microsoft.com/office/drawing/2014/main" id="{734DBEA1-47B7-4F92-9AC8-0400C1F22278}"/>
                    </a:ext>
                  </a:extLst>
                </p14:cNvPr>
                <p14:cNvContentPartPr/>
                <p14:nvPr/>
              </p14:nvContentPartPr>
              <p14:xfrm>
                <a:off x="9270021" y="4405814"/>
                <a:ext cx="19440" cy="196200"/>
              </p14:xfrm>
            </p:contentPart>
          </mc:Choice>
          <mc:Fallback xmlns="">
            <p:pic>
              <p:nvPicPr>
                <p:cNvPr id="150" name="잉크 149">
                  <a:extLst>
                    <a:ext uri="{FF2B5EF4-FFF2-40B4-BE49-F238E27FC236}">
                      <a16:creationId xmlns:a16="http://schemas.microsoft.com/office/drawing/2014/main" id="{734DBEA1-47B7-4F92-9AC8-0400C1F2227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265701" y="4401494"/>
                  <a:ext cx="28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51" name="잉크 150">
                  <a:extLst>
                    <a:ext uri="{FF2B5EF4-FFF2-40B4-BE49-F238E27FC236}">
                      <a16:creationId xmlns:a16="http://schemas.microsoft.com/office/drawing/2014/main" id="{85A9A8FE-F1AB-4106-BFD8-32EA711ED7A3}"/>
                    </a:ext>
                  </a:extLst>
                </p14:cNvPr>
                <p14:cNvContentPartPr/>
                <p14:nvPr/>
              </p14:nvContentPartPr>
              <p14:xfrm>
                <a:off x="9312141" y="4387814"/>
                <a:ext cx="156240" cy="225720"/>
              </p14:xfrm>
            </p:contentPart>
          </mc:Choice>
          <mc:Fallback xmlns="">
            <p:pic>
              <p:nvPicPr>
                <p:cNvPr id="151" name="잉크 150">
                  <a:extLst>
                    <a:ext uri="{FF2B5EF4-FFF2-40B4-BE49-F238E27FC236}">
                      <a16:creationId xmlns:a16="http://schemas.microsoft.com/office/drawing/2014/main" id="{85A9A8FE-F1AB-4106-BFD8-32EA711ED7A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307821" y="4383494"/>
                  <a:ext cx="1648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52" name="잉크 151">
                  <a:extLst>
                    <a:ext uri="{FF2B5EF4-FFF2-40B4-BE49-F238E27FC236}">
                      <a16:creationId xmlns:a16="http://schemas.microsoft.com/office/drawing/2014/main" id="{7ADDBBC7-B147-45D7-8FBC-2C1769C6D671}"/>
                    </a:ext>
                  </a:extLst>
                </p14:cNvPr>
                <p14:cNvContentPartPr/>
                <p14:nvPr/>
              </p14:nvContentPartPr>
              <p14:xfrm>
                <a:off x="9472341" y="4296374"/>
                <a:ext cx="100800" cy="29880"/>
              </p14:xfrm>
            </p:contentPart>
          </mc:Choice>
          <mc:Fallback xmlns="">
            <p:pic>
              <p:nvPicPr>
                <p:cNvPr id="152" name="잉크 151">
                  <a:extLst>
                    <a:ext uri="{FF2B5EF4-FFF2-40B4-BE49-F238E27FC236}">
                      <a16:creationId xmlns:a16="http://schemas.microsoft.com/office/drawing/2014/main" id="{7ADDBBC7-B147-45D7-8FBC-2C1769C6D67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468021" y="4292054"/>
                  <a:ext cx="109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53" name="잉크 152">
                  <a:extLst>
                    <a:ext uri="{FF2B5EF4-FFF2-40B4-BE49-F238E27FC236}">
                      <a16:creationId xmlns:a16="http://schemas.microsoft.com/office/drawing/2014/main" id="{BABA0F9C-3C67-427A-A280-4D9D8D578FA2}"/>
                    </a:ext>
                  </a:extLst>
                </p14:cNvPr>
                <p14:cNvContentPartPr/>
                <p14:nvPr/>
              </p14:nvContentPartPr>
              <p14:xfrm>
                <a:off x="9595821" y="4211774"/>
                <a:ext cx="10080" cy="145800"/>
              </p14:xfrm>
            </p:contentPart>
          </mc:Choice>
          <mc:Fallback xmlns="">
            <p:pic>
              <p:nvPicPr>
                <p:cNvPr id="153" name="잉크 152">
                  <a:extLst>
                    <a:ext uri="{FF2B5EF4-FFF2-40B4-BE49-F238E27FC236}">
                      <a16:creationId xmlns:a16="http://schemas.microsoft.com/office/drawing/2014/main" id="{BABA0F9C-3C67-427A-A280-4D9D8D578FA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591501" y="4207454"/>
                  <a:ext cx="18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54" name="잉크 153">
                  <a:extLst>
                    <a:ext uri="{FF2B5EF4-FFF2-40B4-BE49-F238E27FC236}">
                      <a16:creationId xmlns:a16="http://schemas.microsoft.com/office/drawing/2014/main" id="{4484CC67-6F64-45BC-9C48-DBDDAC58E1B8}"/>
                    </a:ext>
                  </a:extLst>
                </p14:cNvPr>
                <p14:cNvContentPartPr/>
                <p14:nvPr/>
              </p14:nvContentPartPr>
              <p14:xfrm>
                <a:off x="9716061" y="4431014"/>
                <a:ext cx="76680" cy="3960"/>
              </p14:xfrm>
            </p:contentPart>
          </mc:Choice>
          <mc:Fallback xmlns="">
            <p:pic>
              <p:nvPicPr>
                <p:cNvPr id="154" name="잉크 153">
                  <a:extLst>
                    <a:ext uri="{FF2B5EF4-FFF2-40B4-BE49-F238E27FC236}">
                      <a16:creationId xmlns:a16="http://schemas.microsoft.com/office/drawing/2014/main" id="{4484CC67-6F64-45BC-9C48-DBDDAC58E1B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711741" y="4426694"/>
                  <a:ext cx="853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55" name="잉크 154">
                  <a:extLst>
                    <a:ext uri="{FF2B5EF4-FFF2-40B4-BE49-F238E27FC236}">
                      <a16:creationId xmlns:a16="http://schemas.microsoft.com/office/drawing/2014/main" id="{D3EA661C-B943-45E3-9AB1-87F58DB4EEE5}"/>
                    </a:ext>
                  </a:extLst>
                </p14:cNvPr>
                <p14:cNvContentPartPr/>
                <p14:nvPr/>
              </p14:nvContentPartPr>
              <p14:xfrm>
                <a:off x="9669261" y="4506614"/>
                <a:ext cx="169200" cy="10440"/>
              </p14:xfrm>
            </p:contentPart>
          </mc:Choice>
          <mc:Fallback xmlns="">
            <p:pic>
              <p:nvPicPr>
                <p:cNvPr id="155" name="잉크 154">
                  <a:extLst>
                    <a:ext uri="{FF2B5EF4-FFF2-40B4-BE49-F238E27FC236}">
                      <a16:creationId xmlns:a16="http://schemas.microsoft.com/office/drawing/2014/main" id="{D3EA661C-B943-45E3-9AB1-87F58DB4EEE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664941" y="4502294"/>
                  <a:ext cx="1778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56" name="잉크 155">
                  <a:extLst>
                    <a:ext uri="{FF2B5EF4-FFF2-40B4-BE49-F238E27FC236}">
                      <a16:creationId xmlns:a16="http://schemas.microsoft.com/office/drawing/2014/main" id="{97CDEF57-6D73-4E5B-BD43-6D299A94EED9}"/>
                    </a:ext>
                  </a:extLst>
                </p14:cNvPr>
                <p14:cNvContentPartPr/>
                <p14:nvPr/>
              </p14:nvContentPartPr>
              <p14:xfrm>
                <a:off x="9856101" y="4347134"/>
                <a:ext cx="25200" cy="174600"/>
              </p14:xfrm>
            </p:contentPart>
          </mc:Choice>
          <mc:Fallback xmlns="">
            <p:pic>
              <p:nvPicPr>
                <p:cNvPr id="156" name="잉크 155">
                  <a:extLst>
                    <a:ext uri="{FF2B5EF4-FFF2-40B4-BE49-F238E27FC236}">
                      <a16:creationId xmlns:a16="http://schemas.microsoft.com/office/drawing/2014/main" id="{97CDEF57-6D73-4E5B-BD43-6D299A94EED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851781" y="4342814"/>
                  <a:ext cx="33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57" name="잉크 156">
                  <a:extLst>
                    <a:ext uri="{FF2B5EF4-FFF2-40B4-BE49-F238E27FC236}">
                      <a16:creationId xmlns:a16="http://schemas.microsoft.com/office/drawing/2014/main" id="{E0EB339D-EF80-4020-8924-82013D8563CC}"/>
                    </a:ext>
                  </a:extLst>
                </p14:cNvPr>
                <p14:cNvContentPartPr/>
                <p14:nvPr/>
              </p14:nvContentPartPr>
              <p14:xfrm>
                <a:off x="9899301" y="4351454"/>
                <a:ext cx="164880" cy="201240"/>
              </p14:xfrm>
            </p:contentPart>
          </mc:Choice>
          <mc:Fallback xmlns="">
            <p:pic>
              <p:nvPicPr>
                <p:cNvPr id="157" name="잉크 156">
                  <a:extLst>
                    <a:ext uri="{FF2B5EF4-FFF2-40B4-BE49-F238E27FC236}">
                      <a16:creationId xmlns:a16="http://schemas.microsoft.com/office/drawing/2014/main" id="{E0EB339D-EF80-4020-8924-82013D8563C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894981" y="4347134"/>
                  <a:ext cx="173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58" name="잉크 157">
                  <a:extLst>
                    <a:ext uri="{FF2B5EF4-FFF2-40B4-BE49-F238E27FC236}">
                      <a16:creationId xmlns:a16="http://schemas.microsoft.com/office/drawing/2014/main" id="{94830D3B-88A3-45CC-8A31-64950630AB8F}"/>
                    </a:ext>
                  </a:extLst>
                </p14:cNvPr>
                <p14:cNvContentPartPr/>
                <p14:nvPr/>
              </p14:nvContentPartPr>
              <p14:xfrm>
                <a:off x="10069221" y="4213214"/>
                <a:ext cx="134280" cy="31320"/>
              </p14:xfrm>
            </p:contentPart>
          </mc:Choice>
          <mc:Fallback xmlns="">
            <p:pic>
              <p:nvPicPr>
                <p:cNvPr id="158" name="잉크 157">
                  <a:extLst>
                    <a:ext uri="{FF2B5EF4-FFF2-40B4-BE49-F238E27FC236}">
                      <a16:creationId xmlns:a16="http://schemas.microsoft.com/office/drawing/2014/main" id="{94830D3B-88A3-45CC-8A31-64950630AB8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064901" y="4208894"/>
                  <a:ext cx="142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59" name="잉크 158">
                  <a:extLst>
                    <a:ext uri="{FF2B5EF4-FFF2-40B4-BE49-F238E27FC236}">
                      <a16:creationId xmlns:a16="http://schemas.microsoft.com/office/drawing/2014/main" id="{9B0B74A4-792A-4D92-BF18-1A27D1B21EDF}"/>
                    </a:ext>
                  </a:extLst>
                </p14:cNvPr>
                <p14:cNvContentPartPr/>
                <p14:nvPr/>
              </p14:nvContentPartPr>
              <p14:xfrm>
                <a:off x="10146261" y="4220414"/>
                <a:ext cx="8280" cy="191160"/>
              </p14:xfrm>
            </p:contentPart>
          </mc:Choice>
          <mc:Fallback xmlns="">
            <p:pic>
              <p:nvPicPr>
                <p:cNvPr id="159" name="잉크 158">
                  <a:extLst>
                    <a:ext uri="{FF2B5EF4-FFF2-40B4-BE49-F238E27FC236}">
                      <a16:creationId xmlns:a16="http://schemas.microsoft.com/office/drawing/2014/main" id="{9B0B74A4-792A-4D92-BF18-1A27D1B21ED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141941" y="4216094"/>
                  <a:ext cx="16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66" name="잉크 165">
                  <a:extLst>
                    <a:ext uri="{FF2B5EF4-FFF2-40B4-BE49-F238E27FC236}">
                      <a16:creationId xmlns:a16="http://schemas.microsoft.com/office/drawing/2014/main" id="{A46AFCF1-9147-48E2-9A69-A948323D2C80}"/>
                    </a:ext>
                  </a:extLst>
                </p14:cNvPr>
                <p14:cNvContentPartPr/>
                <p14:nvPr/>
              </p14:nvContentPartPr>
              <p14:xfrm>
                <a:off x="9561621" y="4776974"/>
                <a:ext cx="68040" cy="233280"/>
              </p14:xfrm>
            </p:contentPart>
          </mc:Choice>
          <mc:Fallback xmlns="">
            <p:pic>
              <p:nvPicPr>
                <p:cNvPr id="166" name="잉크 165">
                  <a:extLst>
                    <a:ext uri="{FF2B5EF4-FFF2-40B4-BE49-F238E27FC236}">
                      <a16:creationId xmlns:a16="http://schemas.microsoft.com/office/drawing/2014/main" id="{A46AFCF1-9147-48E2-9A69-A948323D2C8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557301" y="4772654"/>
                  <a:ext cx="76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67" name="잉크 166">
                  <a:extLst>
                    <a:ext uri="{FF2B5EF4-FFF2-40B4-BE49-F238E27FC236}">
                      <a16:creationId xmlns:a16="http://schemas.microsoft.com/office/drawing/2014/main" id="{107F41D6-E8DB-4D63-979C-1B87FED0F790}"/>
                    </a:ext>
                  </a:extLst>
                </p14:cNvPr>
                <p14:cNvContentPartPr/>
                <p14:nvPr/>
              </p14:nvContentPartPr>
              <p14:xfrm>
                <a:off x="9641181" y="4726574"/>
                <a:ext cx="232920" cy="256320"/>
              </p14:xfrm>
            </p:contentPart>
          </mc:Choice>
          <mc:Fallback xmlns="">
            <p:pic>
              <p:nvPicPr>
                <p:cNvPr id="167" name="잉크 166">
                  <a:extLst>
                    <a:ext uri="{FF2B5EF4-FFF2-40B4-BE49-F238E27FC236}">
                      <a16:creationId xmlns:a16="http://schemas.microsoft.com/office/drawing/2014/main" id="{107F41D6-E8DB-4D63-979C-1B87FED0F79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636861" y="4722254"/>
                  <a:ext cx="2415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68" name="잉크 167">
                  <a:extLst>
                    <a:ext uri="{FF2B5EF4-FFF2-40B4-BE49-F238E27FC236}">
                      <a16:creationId xmlns:a16="http://schemas.microsoft.com/office/drawing/2014/main" id="{B502CBDC-A9AD-4483-9AC6-F000E56C236C}"/>
                    </a:ext>
                  </a:extLst>
                </p14:cNvPr>
                <p14:cNvContentPartPr/>
                <p14:nvPr/>
              </p14:nvContentPartPr>
              <p14:xfrm>
                <a:off x="10042941" y="4890734"/>
                <a:ext cx="6480" cy="94320"/>
              </p14:xfrm>
            </p:contentPart>
          </mc:Choice>
          <mc:Fallback xmlns="">
            <p:pic>
              <p:nvPicPr>
                <p:cNvPr id="168" name="잉크 167">
                  <a:extLst>
                    <a:ext uri="{FF2B5EF4-FFF2-40B4-BE49-F238E27FC236}">
                      <a16:creationId xmlns:a16="http://schemas.microsoft.com/office/drawing/2014/main" id="{B502CBDC-A9AD-4483-9AC6-F000E56C236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038621" y="4886414"/>
                  <a:ext cx="15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69" name="잉크 168">
                  <a:extLst>
                    <a:ext uri="{FF2B5EF4-FFF2-40B4-BE49-F238E27FC236}">
                      <a16:creationId xmlns:a16="http://schemas.microsoft.com/office/drawing/2014/main" id="{5FBCDC2C-5C58-484B-8975-BDFB7EB271B8}"/>
                    </a:ext>
                  </a:extLst>
                </p14:cNvPr>
                <p14:cNvContentPartPr/>
                <p14:nvPr/>
              </p14:nvContentPartPr>
              <p14:xfrm>
                <a:off x="10015581" y="4810454"/>
                <a:ext cx="106200" cy="39960"/>
              </p14:xfrm>
            </p:contentPart>
          </mc:Choice>
          <mc:Fallback xmlns="">
            <p:pic>
              <p:nvPicPr>
                <p:cNvPr id="169" name="잉크 168">
                  <a:extLst>
                    <a:ext uri="{FF2B5EF4-FFF2-40B4-BE49-F238E27FC236}">
                      <a16:creationId xmlns:a16="http://schemas.microsoft.com/office/drawing/2014/main" id="{5FBCDC2C-5C58-484B-8975-BDFB7EB271B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011261" y="4806134"/>
                  <a:ext cx="114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70" name="잉크 169">
                  <a:extLst>
                    <a:ext uri="{FF2B5EF4-FFF2-40B4-BE49-F238E27FC236}">
                      <a16:creationId xmlns:a16="http://schemas.microsoft.com/office/drawing/2014/main" id="{19659FE0-762D-4824-BF30-0B3A92284D95}"/>
                    </a:ext>
                  </a:extLst>
                </p14:cNvPr>
                <p14:cNvContentPartPr/>
                <p14:nvPr/>
              </p14:nvContentPartPr>
              <p14:xfrm>
                <a:off x="10154541" y="4817654"/>
                <a:ext cx="67680" cy="167760"/>
              </p14:xfrm>
            </p:contentPart>
          </mc:Choice>
          <mc:Fallback xmlns="">
            <p:pic>
              <p:nvPicPr>
                <p:cNvPr id="170" name="잉크 169">
                  <a:extLst>
                    <a:ext uri="{FF2B5EF4-FFF2-40B4-BE49-F238E27FC236}">
                      <a16:creationId xmlns:a16="http://schemas.microsoft.com/office/drawing/2014/main" id="{19659FE0-762D-4824-BF30-0B3A92284D9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150221" y="4813334"/>
                  <a:ext cx="76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7" name="잉크 186">
                  <a:extLst>
                    <a:ext uri="{FF2B5EF4-FFF2-40B4-BE49-F238E27FC236}">
                      <a16:creationId xmlns:a16="http://schemas.microsoft.com/office/drawing/2014/main" id="{C2423F05-5FE8-4CFB-B996-A2F9A9303009}"/>
                    </a:ext>
                  </a:extLst>
                </p14:cNvPr>
                <p14:cNvContentPartPr/>
                <p14:nvPr/>
              </p14:nvContentPartPr>
              <p14:xfrm>
                <a:off x="9075621" y="4451174"/>
                <a:ext cx="168480" cy="551880"/>
              </p14:xfrm>
            </p:contentPart>
          </mc:Choice>
          <mc:Fallback xmlns="">
            <p:pic>
              <p:nvPicPr>
                <p:cNvPr id="187" name="잉크 186">
                  <a:extLst>
                    <a:ext uri="{FF2B5EF4-FFF2-40B4-BE49-F238E27FC236}">
                      <a16:creationId xmlns:a16="http://schemas.microsoft.com/office/drawing/2014/main" id="{C2423F05-5FE8-4CFB-B996-A2F9A930300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071301" y="4446854"/>
                  <a:ext cx="177120" cy="56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89" name="잉크 188">
                <a:extLst>
                  <a:ext uri="{FF2B5EF4-FFF2-40B4-BE49-F238E27FC236}">
                    <a16:creationId xmlns:a16="http://schemas.microsoft.com/office/drawing/2014/main" id="{3572E7E4-7381-401E-8616-FF4604C67557}"/>
                  </a:ext>
                </a:extLst>
              </p14:cNvPr>
              <p14:cNvContentPartPr/>
              <p14:nvPr/>
            </p14:nvContentPartPr>
            <p14:xfrm>
              <a:off x="11869221" y="4157054"/>
              <a:ext cx="140400" cy="602640"/>
            </p14:xfrm>
          </p:contentPart>
        </mc:Choice>
        <mc:Fallback xmlns="">
          <p:pic>
            <p:nvPicPr>
              <p:cNvPr id="189" name="잉크 188">
                <a:extLst>
                  <a:ext uri="{FF2B5EF4-FFF2-40B4-BE49-F238E27FC236}">
                    <a16:creationId xmlns:a16="http://schemas.microsoft.com/office/drawing/2014/main" id="{3572E7E4-7381-401E-8616-FF4604C67557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11864901" y="4152734"/>
                <a:ext cx="14904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90" name="잉크 189">
                <a:extLst>
                  <a:ext uri="{FF2B5EF4-FFF2-40B4-BE49-F238E27FC236}">
                    <a16:creationId xmlns:a16="http://schemas.microsoft.com/office/drawing/2014/main" id="{CB58A30C-69DC-425D-B0E5-98D9251C96A5}"/>
                  </a:ext>
                </a:extLst>
              </p14:cNvPr>
              <p14:cNvContentPartPr/>
              <p14:nvPr/>
            </p14:nvContentPartPr>
            <p14:xfrm>
              <a:off x="6292821" y="5212214"/>
              <a:ext cx="2527920" cy="133920"/>
            </p14:xfrm>
          </p:contentPart>
        </mc:Choice>
        <mc:Fallback xmlns="">
          <p:pic>
            <p:nvPicPr>
              <p:cNvPr id="190" name="잉크 189">
                <a:extLst>
                  <a:ext uri="{FF2B5EF4-FFF2-40B4-BE49-F238E27FC236}">
                    <a16:creationId xmlns:a16="http://schemas.microsoft.com/office/drawing/2014/main" id="{CB58A30C-69DC-425D-B0E5-98D9251C96A5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6288501" y="5207894"/>
                <a:ext cx="2536560" cy="14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그룹 210">
            <a:extLst>
              <a:ext uri="{FF2B5EF4-FFF2-40B4-BE49-F238E27FC236}">
                <a16:creationId xmlns:a16="http://schemas.microsoft.com/office/drawing/2014/main" id="{B4EF539C-8D0D-454B-B690-BC9952BBB155}"/>
              </a:ext>
            </a:extLst>
          </p:cNvPr>
          <p:cNvGrpSpPr/>
          <p:nvPr/>
        </p:nvGrpSpPr>
        <p:grpSpPr>
          <a:xfrm>
            <a:off x="9226101" y="5232734"/>
            <a:ext cx="1992600" cy="308160"/>
            <a:chOff x="9226101" y="5232734"/>
            <a:chExt cx="199260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1" name="잉크 190">
                  <a:extLst>
                    <a:ext uri="{FF2B5EF4-FFF2-40B4-BE49-F238E27FC236}">
                      <a16:creationId xmlns:a16="http://schemas.microsoft.com/office/drawing/2014/main" id="{91D1DC9B-A0BD-471E-A535-68D838742E69}"/>
                    </a:ext>
                  </a:extLst>
                </p14:cNvPr>
                <p14:cNvContentPartPr/>
                <p14:nvPr/>
              </p14:nvContentPartPr>
              <p14:xfrm>
                <a:off x="9249501" y="5306534"/>
                <a:ext cx="153000" cy="163080"/>
              </p14:xfrm>
            </p:contentPart>
          </mc:Choice>
          <mc:Fallback xmlns="">
            <p:pic>
              <p:nvPicPr>
                <p:cNvPr id="191" name="잉크 190">
                  <a:extLst>
                    <a:ext uri="{FF2B5EF4-FFF2-40B4-BE49-F238E27FC236}">
                      <a16:creationId xmlns:a16="http://schemas.microsoft.com/office/drawing/2014/main" id="{91D1DC9B-A0BD-471E-A535-68D838742E6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245181" y="5302214"/>
                  <a:ext cx="161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2" name="잉크 191">
                  <a:extLst>
                    <a:ext uri="{FF2B5EF4-FFF2-40B4-BE49-F238E27FC236}">
                      <a16:creationId xmlns:a16="http://schemas.microsoft.com/office/drawing/2014/main" id="{BF8387F6-D437-426A-BFA3-7906E4D014CA}"/>
                    </a:ext>
                  </a:extLst>
                </p14:cNvPr>
                <p14:cNvContentPartPr/>
                <p14:nvPr/>
              </p14:nvContentPartPr>
              <p14:xfrm>
                <a:off x="9226101" y="5369534"/>
                <a:ext cx="171000" cy="131760"/>
              </p14:xfrm>
            </p:contentPart>
          </mc:Choice>
          <mc:Fallback xmlns="">
            <p:pic>
              <p:nvPicPr>
                <p:cNvPr id="192" name="잉크 191">
                  <a:extLst>
                    <a:ext uri="{FF2B5EF4-FFF2-40B4-BE49-F238E27FC236}">
                      <a16:creationId xmlns:a16="http://schemas.microsoft.com/office/drawing/2014/main" id="{BF8387F6-D437-426A-BFA3-7906E4D014C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221781" y="5365214"/>
                  <a:ext cx="179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3" name="잉크 192">
                  <a:extLst>
                    <a:ext uri="{FF2B5EF4-FFF2-40B4-BE49-F238E27FC236}">
                      <a16:creationId xmlns:a16="http://schemas.microsoft.com/office/drawing/2014/main" id="{80D2F16F-F6D8-428D-94FF-1854E2B6A599}"/>
                    </a:ext>
                  </a:extLst>
                </p14:cNvPr>
                <p14:cNvContentPartPr/>
                <p14:nvPr/>
              </p14:nvContentPartPr>
              <p14:xfrm>
                <a:off x="9234021" y="5341814"/>
                <a:ext cx="142200" cy="147960"/>
              </p14:xfrm>
            </p:contentPart>
          </mc:Choice>
          <mc:Fallback xmlns="">
            <p:pic>
              <p:nvPicPr>
                <p:cNvPr id="193" name="잉크 192">
                  <a:extLst>
                    <a:ext uri="{FF2B5EF4-FFF2-40B4-BE49-F238E27FC236}">
                      <a16:creationId xmlns:a16="http://schemas.microsoft.com/office/drawing/2014/main" id="{80D2F16F-F6D8-428D-94FF-1854E2B6A59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229701" y="5337494"/>
                  <a:ext cx="150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4" name="잉크 193">
                  <a:extLst>
                    <a:ext uri="{FF2B5EF4-FFF2-40B4-BE49-F238E27FC236}">
                      <a16:creationId xmlns:a16="http://schemas.microsoft.com/office/drawing/2014/main" id="{FFF95E25-1A5C-4A92-B267-7D8D4729CD81}"/>
                    </a:ext>
                  </a:extLst>
                </p14:cNvPr>
                <p14:cNvContentPartPr/>
                <p14:nvPr/>
              </p14:nvContentPartPr>
              <p14:xfrm>
                <a:off x="9443541" y="5399414"/>
                <a:ext cx="107280" cy="15480"/>
              </p14:xfrm>
            </p:contentPart>
          </mc:Choice>
          <mc:Fallback xmlns="">
            <p:pic>
              <p:nvPicPr>
                <p:cNvPr id="194" name="잉크 193">
                  <a:extLst>
                    <a:ext uri="{FF2B5EF4-FFF2-40B4-BE49-F238E27FC236}">
                      <a16:creationId xmlns:a16="http://schemas.microsoft.com/office/drawing/2014/main" id="{FFF95E25-1A5C-4A92-B267-7D8D4729CD8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439221" y="5395094"/>
                  <a:ext cx="115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5" name="잉크 194">
                  <a:extLst>
                    <a:ext uri="{FF2B5EF4-FFF2-40B4-BE49-F238E27FC236}">
                      <a16:creationId xmlns:a16="http://schemas.microsoft.com/office/drawing/2014/main" id="{E4E44C96-56BF-493A-BDE5-07769305246A}"/>
                    </a:ext>
                  </a:extLst>
                </p14:cNvPr>
                <p14:cNvContentPartPr/>
                <p14:nvPr/>
              </p14:nvContentPartPr>
              <p14:xfrm>
                <a:off x="9466581" y="5435774"/>
                <a:ext cx="120600" cy="4680"/>
              </p14:xfrm>
            </p:contentPart>
          </mc:Choice>
          <mc:Fallback xmlns="">
            <p:pic>
              <p:nvPicPr>
                <p:cNvPr id="195" name="잉크 194">
                  <a:extLst>
                    <a:ext uri="{FF2B5EF4-FFF2-40B4-BE49-F238E27FC236}">
                      <a16:creationId xmlns:a16="http://schemas.microsoft.com/office/drawing/2014/main" id="{E4E44C96-56BF-493A-BDE5-07769305246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462261" y="5431454"/>
                  <a:ext cx="1292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6" name="잉크 195">
                  <a:extLst>
                    <a:ext uri="{FF2B5EF4-FFF2-40B4-BE49-F238E27FC236}">
                      <a16:creationId xmlns:a16="http://schemas.microsoft.com/office/drawing/2014/main" id="{74ADAD8E-71AE-4334-B969-F71FA3CC6013}"/>
                    </a:ext>
                  </a:extLst>
                </p14:cNvPr>
                <p14:cNvContentPartPr/>
                <p14:nvPr/>
              </p14:nvContentPartPr>
              <p14:xfrm>
                <a:off x="9690141" y="5288174"/>
                <a:ext cx="133200" cy="224640"/>
              </p14:xfrm>
            </p:contentPart>
          </mc:Choice>
          <mc:Fallback xmlns="">
            <p:pic>
              <p:nvPicPr>
                <p:cNvPr id="196" name="잉크 195">
                  <a:extLst>
                    <a:ext uri="{FF2B5EF4-FFF2-40B4-BE49-F238E27FC236}">
                      <a16:creationId xmlns:a16="http://schemas.microsoft.com/office/drawing/2014/main" id="{74ADAD8E-71AE-4334-B969-F71FA3CC601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685821" y="5283854"/>
                  <a:ext cx="141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7" name="잉크 196">
                  <a:extLst>
                    <a:ext uri="{FF2B5EF4-FFF2-40B4-BE49-F238E27FC236}">
                      <a16:creationId xmlns:a16="http://schemas.microsoft.com/office/drawing/2014/main" id="{2D7DEF6F-96EC-4A6A-90A3-EB30FC98439F}"/>
                    </a:ext>
                  </a:extLst>
                </p14:cNvPr>
                <p14:cNvContentPartPr/>
                <p14:nvPr/>
              </p14:nvContentPartPr>
              <p14:xfrm>
                <a:off x="9862581" y="5293214"/>
                <a:ext cx="26640" cy="137520"/>
              </p14:xfrm>
            </p:contentPart>
          </mc:Choice>
          <mc:Fallback xmlns="">
            <p:pic>
              <p:nvPicPr>
                <p:cNvPr id="197" name="잉크 196">
                  <a:extLst>
                    <a:ext uri="{FF2B5EF4-FFF2-40B4-BE49-F238E27FC236}">
                      <a16:creationId xmlns:a16="http://schemas.microsoft.com/office/drawing/2014/main" id="{2D7DEF6F-96EC-4A6A-90A3-EB30FC98439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858261" y="5288894"/>
                  <a:ext cx="35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8" name="잉크 197">
                  <a:extLst>
                    <a:ext uri="{FF2B5EF4-FFF2-40B4-BE49-F238E27FC236}">
                      <a16:creationId xmlns:a16="http://schemas.microsoft.com/office/drawing/2014/main" id="{7008E80A-9E93-4FEC-9E2E-BE8B54E5A027}"/>
                    </a:ext>
                  </a:extLst>
                </p14:cNvPr>
                <p14:cNvContentPartPr/>
                <p14:nvPr/>
              </p14:nvContentPartPr>
              <p14:xfrm>
                <a:off x="9939621" y="5299694"/>
                <a:ext cx="120600" cy="128880"/>
              </p14:xfrm>
            </p:contentPart>
          </mc:Choice>
          <mc:Fallback xmlns="">
            <p:pic>
              <p:nvPicPr>
                <p:cNvPr id="198" name="잉크 197">
                  <a:extLst>
                    <a:ext uri="{FF2B5EF4-FFF2-40B4-BE49-F238E27FC236}">
                      <a16:creationId xmlns:a16="http://schemas.microsoft.com/office/drawing/2014/main" id="{7008E80A-9E93-4FEC-9E2E-BE8B54E5A02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935301" y="5295374"/>
                  <a:ext cx="1292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99" name="잉크 198">
                  <a:extLst>
                    <a:ext uri="{FF2B5EF4-FFF2-40B4-BE49-F238E27FC236}">
                      <a16:creationId xmlns:a16="http://schemas.microsoft.com/office/drawing/2014/main" id="{1036C987-1691-4B0F-9E9E-D20E8006BF02}"/>
                    </a:ext>
                  </a:extLst>
                </p14:cNvPr>
                <p14:cNvContentPartPr/>
                <p14:nvPr/>
              </p14:nvContentPartPr>
              <p14:xfrm>
                <a:off x="10110621" y="5382134"/>
                <a:ext cx="33840" cy="112320"/>
              </p14:xfrm>
            </p:contentPart>
          </mc:Choice>
          <mc:Fallback xmlns="">
            <p:pic>
              <p:nvPicPr>
                <p:cNvPr id="199" name="잉크 198">
                  <a:extLst>
                    <a:ext uri="{FF2B5EF4-FFF2-40B4-BE49-F238E27FC236}">
                      <a16:creationId xmlns:a16="http://schemas.microsoft.com/office/drawing/2014/main" id="{1036C987-1691-4B0F-9E9E-D20E8006BF0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106301" y="5377814"/>
                  <a:ext cx="42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0" name="잉크 199">
                  <a:extLst>
                    <a:ext uri="{FF2B5EF4-FFF2-40B4-BE49-F238E27FC236}">
                      <a16:creationId xmlns:a16="http://schemas.microsoft.com/office/drawing/2014/main" id="{B52C8B5C-9827-4D00-8CA5-FE6269F032B7}"/>
                    </a:ext>
                  </a:extLst>
                </p14:cNvPr>
                <p14:cNvContentPartPr/>
                <p14:nvPr/>
              </p14:nvContentPartPr>
              <p14:xfrm>
                <a:off x="10233021" y="5283134"/>
                <a:ext cx="20520" cy="113760"/>
              </p14:xfrm>
            </p:contentPart>
          </mc:Choice>
          <mc:Fallback xmlns="">
            <p:pic>
              <p:nvPicPr>
                <p:cNvPr id="200" name="잉크 199">
                  <a:extLst>
                    <a:ext uri="{FF2B5EF4-FFF2-40B4-BE49-F238E27FC236}">
                      <a16:creationId xmlns:a16="http://schemas.microsoft.com/office/drawing/2014/main" id="{B52C8B5C-9827-4D00-8CA5-FE6269F032B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228701" y="5278814"/>
                  <a:ext cx="29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1" name="잉크 200">
                  <a:extLst>
                    <a:ext uri="{FF2B5EF4-FFF2-40B4-BE49-F238E27FC236}">
                      <a16:creationId xmlns:a16="http://schemas.microsoft.com/office/drawing/2014/main" id="{23647648-9010-4A9E-B954-306C8571B3F2}"/>
                    </a:ext>
                  </a:extLst>
                </p14:cNvPr>
                <p14:cNvContentPartPr/>
                <p14:nvPr/>
              </p14:nvContentPartPr>
              <p14:xfrm>
                <a:off x="10268301" y="5279534"/>
                <a:ext cx="123480" cy="134640"/>
              </p14:xfrm>
            </p:contentPart>
          </mc:Choice>
          <mc:Fallback xmlns="">
            <p:pic>
              <p:nvPicPr>
                <p:cNvPr id="201" name="잉크 200">
                  <a:extLst>
                    <a:ext uri="{FF2B5EF4-FFF2-40B4-BE49-F238E27FC236}">
                      <a16:creationId xmlns:a16="http://schemas.microsoft.com/office/drawing/2014/main" id="{23647648-9010-4A9E-B954-306C8571B3F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263981" y="5275214"/>
                  <a:ext cx="132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2" name="잉크 201">
                  <a:extLst>
                    <a:ext uri="{FF2B5EF4-FFF2-40B4-BE49-F238E27FC236}">
                      <a16:creationId xmlns:a16="http://schemas.microsoft.com/office/drawing/2014/main" id="{CD342931-D3CA-4FE7-97FC-4A8D5ED64972}"/>
                    </a:ext>
                  </a:extLst>
                </p14:cNvPr>
                <p14:cNvContentPartPr/>
                <p14:nvPr/>
              </p14:nvContentPartPr>
              <p14:xfrm>
                <a:off x="10420581" y="5360534"/>
                <a:ext cx="106200" cy="108720"/>
              </p14:xfrm>
            </p:contentPart>
          </mc:Choice>
          <mc:Fallback xmlns="">
            <p:pic>
              <p:nvPicPr>
                <p:cNvPr id="202" name="잉크 201">
                  <a:extLst>
                    <a:ext uri="{FF2B5EF4-FFF2-40B4-BE49-F238E27FC236}">
                      <a16:creationId xmlns:a16="http://schemas.microsoft.com/office/drawing/2014/main" id="{CD342931-D3CA-4FE7-97FC-4A8D5ED6497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416261" y="5356214"/>
                  <a:ext cx="114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4" name="잉크 203">
                  <a:extLst>
                    <a:ext uri="{FF2B5EF4-FFF2-40B4-BE49-F238E27FC236}">
                      <a16:creationId xmlns:a16="http://schemas.microsoft.com/office/drawing/2014/main" id="{F143202F-A6C9-477A-9AEE-F07C0E0D3570}"/>
                    </a:ext>
                  </a:extLst>
                </p14:cNvPr>
                <p14:cNvContentPartPr/>
                <p14:nvPr/>
              </p14:nvContentPartPr>
              <p14:xfrm>
                <a:off x="10171821" y="5272334"/>
                <a:ext cx="120600" cy="136080"/>
              </p14:xfrm>
            </p:contentPart>
          </mc:Choice>
          <mc:Fallback xmlns="">
            <p:pic>
              <p:nvPicPr>
                <p:cNvPr id="204" name="잉크 203">
                  <a:extLst>
                    <a:ext uri="{FF2B5EF4-FFF2-40B4-BE49-F238E27FC236}">
                      <a16:creationId xmlns:a16="http://schemas.microsoft.com/office/drawing/2014/main" id="{F143202F-A6C9-477A-9AEE-F07C0E0D357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167501" y="5268014"/>
                  <a:ext cx="129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05" name="잉크 204">
                  <a:extLst>
                    <a:ext uri="{FF2B5EF4-FFF2-40B4-BE49-F238E27FC236}">
                      <a16:creationId xmlns:a16="http://schemas.microsoft.com/office/drawing/2014/main" id="{0532595B-9079-43D6-8C35-1408EB4FEA82}"/>
                    </a:ext>
                  </a:extLst>
                </p14:cNvPr>
                <p14:cNvContentPartPr/>
                <p14:nvPr/>
              </p14:nvContentPartPr>
              <p14:xfrm>
                <a:off x="10611741" y="5379254"/>
                <a:ext cx="35280" cy="11160"/>
              </p14:xfrm>
            </p:contentPart>
          </mc:Choice>
          <mc:Fallback xmlns="">
            <p:pic>
              <p:nvPicPr>
                <p:cNvPr id="205" name="잉크 204">
                  <a:extLst>
                    <a:ext uri="{FF2B5EF4-FFF2-40B4-BE49-F238E27FC236}">
                      <a16:creationId xmlns:a16="http://schemas.microsoft.com/office/drawing/2014/main" id="{0532595B-9079-43D6-8C35-1408EB4FEA8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607421" y="5374934"/>
                  <a:ext cx="43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6" name="잉크 205">
                  <a:extLst>
                    <a:ext uri="{FF2B5EF4-FFF2-40B4-BE49-F238E27FC236}">
                      <a16:creationId xmlns:a16="http://schemas.microsoft.com/office/drawing/2014/main" id="{C22B062B-DA6F-4681-B266-9780AB9EFCC0}"/>
                    </a:ext>
                  </a:extLst>
                </p14:cNvPr>
                <p14:cNvContentPartPr/>
                <p14:nvPr/>
              </p14:nvContentPartPr>
              <p14:xfrm>
                <a:off x="10693821" y="5379254"/>
                <a:ext cx="36360" cy="3960"/>
              </p14:xfrm>
            </p:contentPart>
          </mc:Choice>
          <mc:Fallback xmlns="">
            <p:pic>
              <p:nvPicPr>
                <p:cNvPr id="206" name="잉크 205">
                  <a:extLst>
                    <a:ext uri="{FF2B5EF4-FFF2-40B4-BE49-F238E27FC236}">
                      <a16:creationId xmlns:a16="http://schemas.microsoft.com/office/drawing/2014/main" id="{C22B062B-DA6F-4681-B266-9780AB9EFCC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689501" y="5374934"/>
                  <a:ext cx="450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7" name="잉크 206">
                  <a:extLst>
                    <a:ext uri="{FF2B5EF4-FFF2-40B4-BE49-F238E27FC236}">
                      <a16:creationId xmlns:a16="http://schemas.microsoft.com/office/drawing/2014/main" id="{9C3399B4-829C-4B86-BF68-4E46E178AE24}"/>
                    </a:ext>
                  </a:extLst>
                </p14:cNvPr>
                <p14:cNvContentPartPr/>
                <p14:nvPr/>
              </p14:nvContentPartPr>
              <p14:xfrm>
                <a:off x="10773381" y="5275574"/>
                <a:ext cx="37080" cy="146880"/>
              </p14:xfrm>
            </p:contentPart>
          </mc:Choice>
          <mc:Fallback xmlns="">
            <p:pic>
              <p:nvPicPr>
                <p:cNvPr id="207" name="잉크 206">
                  <a:extLst>
                    <a:ext uri="{FF2B5EF4-FFF2-40B4-BE49-F238E27FC236}">
                      <a16:creationId xmlns:a16="http://schemas.microsoft.com/office/drawing/2014/main" id="{9C3399B4-829C-4B86-BF68-4E46E178AE2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769061" y="5271254"/>
                  <a:ext cx="45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08" name="잉크 207">
                  <a:extLst>
                    <a:ext uri="{FF2B5EF4-FFF2-40B4-BE49-F238E27FC236}">
                      <a16:creationId xmlns:a16="http://schemas.microsoft.com/office/drawing/2014/main" id="{6BF67A12-FF3B-49C4-A210-A1D04B06316D}"/>
                    </a:ext>
                  </a:extLst>
                </p14:cNvPr>
                <p14:cNvContentPartPr/>
                <p14:nvPr/>
              </p14:nvContentPartPr>
              <p14:xfrm>
                <a:off x="10838901" y="5266934"/>
                <a:ext cx="147960" cy="155520"/>
              </p14:xfrm>
            </p:contentPart>
          </mc:Choice>
          <mc:Fallback xmlns="">
            <p:pic>
              <p:nvPicPr>
                <p:cNvPr id="208" name="잉크 207">
                  <a:extLst>
                    <a:ext uri="{FF2B5EF4-FFF2-40B4-BE49-F238E27FC236}">
                      <a16:creationId xmlns:a16="http://schemas.microsoft.com/office/drawing/2014/main" id="{6BF67A12-FF3B-49C4-A210-A1D04B06316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834581" y="5262614"/>
                  <a:ext cx="156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09" name="잉크 208">
                  <a:extLst>
                    <a:ext uri="{FF2B5EF4-FFF2-40B4-BE49-F238E27FC236}">
                      <a16:creationId xmlns:a16="http://schemas.microsoft.com/office/drawing/2014/main" id="{A2B3F2DC-36CB-4AE1-921A-3ECC7E6BC361}"/>
                    </a:ext>
                  </a:extLst>
                </p14:cNvPr>
                <p14:cNvContentPartPr/>
                <p14:nvPr/>
              </p14:nvContentPartPr>
              <p14:xfrm>
                <a:off x="10985421" y="5361974"/>
                <a:ext cx="70560" cy="178920"/>
              </p14:xfrm>
            </p:contentPart>
          </mc:Choice>
          <mc:Fallback xmlns="">
            <p:pic>
              <p:nvPicPr>
                <p:cNvPr id="209" name="잉크 208">
                  <a:extLst>
                    <a:ext uri="{FF2B5EF4-FFF2-40B4-BE49-F238E27FC236}">
                      <a16:creationId xmlns:a16="http://schemas.microsoft.com/office/drawing/2014/main" id="{A2B3F2DC-36CB-4AE1-921A-3ECC7E6BC36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981101" y="5357654"/>
                  <a:ext cx="79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0" name="잉크 209">
                  <a:extLst>
                    <a:ext uri="{FF2B5EF4-FFF2-40B4-BE49-F238E27FC236}">
                      <a16:creationId xmlns:a16="http://schemas.microsoft.com/office/drawing/2014/main" id="{12875CF1-6CBE-4BC4-B9EC-FB5B61B11E9F}"/>
                    </a:ext>
                  </a:extLst>
                </p14:cNvPr>
                <p14:cNvContentPartPr/>
                <p14:nvPr/>
              </p14:nvContentPartPr>
              <p14:xfrm>
                <a:off x="11112861" y="5232734"/>
                <a:ext cx="105840" cy="283680"/>
              </p14:xfrm>
            </p:contentPart>
          </mc:Choice>
          <mc:Fallback xmlns="">
            <p:pic>
              <p:nvPicPr>
                <p:cNvPr id="210" name="잉크 209">
                  <a:extLst>
                    <a:ext uri="{FF2B5EF4-FFF2-40B4-BE49-F238E27FC236}">
                      <a16:creationId xmlns:a16="http://schemas.microsoft.com/office/drawing/2014/main" id="{12875CF1-6CBE-4BC4-B9EC-FB5B61B11E9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108541" y="5228414"/>
                  <a:ext cx="114480" cy="29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12" name="잉크 211">
                <a:extLst>
                  <a:ext uri="{FF2B5EF4-FFF2-40B4-BE49-F238E27FC236}">
                    <a16:creationId xmlns:a16="http://schemas.microsoft.com/office/drawing/2014/main" id="{09EF87D9-D17E-44BC-90A0-EAD9D547BD21}"/>
                  </a:ext>
                </a:extLst>
              </p14:cNvPr>
              <p14:cNvContentPartPr/>
              <p14:nvPr/>
            </p14:nvContentPartPr>
            <p14:xfrm>
              <a:off x="11253981" y="5226254"/>
              <a:ext cx="220680" cy="809280"/>
            </p14:xfrm>
          </p:contentPart>
        </mc:Choice>
        <mc:Fallback xmlns="">
          <p:pic>
            <p:nvPicPr>
              <p:cNvPr id="212" name="잉크 211">
                <a:extLst>
                  <a:ext uri="{FF2B5EF4-FFF2-40B4-BE49-F238E27FC236}">
                    <a16:creationId xmlns:a16="http://schemas.microsoft.com/office/drawing/2014/main" id="{09EF87D9-D17E-44BC-90A0-EAD9D547BD21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1249661" y="5221934"/>
                <a:ext cx="229320" cy="81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13" name="잉크 212">
                <a:extLst>
                  <a:ext uri="{FF2B5EF4-FFF2-40B4-BE49-F238E27FC236}">
                    <a16:creationId xmlns:a16="http://schemas.microsoft.com/office/drawing/2014/main" id="{789406B2-3017-437B-9339-1B5FFEA46060}"/>
                  </a:ext>
                </a:extLst>
              </p14:cNvPr>
              <p14:cNvContentPartPr/>
              <p14:nvPr/>
            </p14:nvContentPartPr>
            <p14:xfrm>
              <a:off x="11528301" y="5139494"/>
              <a:ext cx="99720" cy="156600"/>
            </p14:xfrm>
          </p:contentPart>
        </mc:Choice>
        <mc:Fallback xmlns="">
          <p:pic>
            <p:nvPicPr>
              <p:cNvPr id="213" name="잉크 212">
                <a:extLst>
                  <a:ext uri="{FF2B5EF4-FFF2-40B4-BE49-F238E27FC236}">
                    <a16:creationId xmlns:a16="http://schemas.microsoft.com/office/drawing/2014/main" id="{789406B2-3017-437B-9339-1B5FFEA46060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1523981" y="5135174"/>
                <a:ext cx="1083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14" name="잉크 213">
                <a:extLst>
                  <a:ext uri="{FF2B5EF4-FFF2-40B4-BE49-F238E27FC236}">
                    <a16:creationId xmlns:a16="http://schemas.microsoft.com/office/drawing/2014/main" id="{BA67E861-8D09-41B4-B8B7-C2FC6D7EC486}"/>
                  </a:ext>
                </a:extLst>
              </p14:cNvPr>
              <p14:cNvContentPartPr/>
              <p14:nvPr/>
            </p14:nvContentPartPr>
            <p14:xfrm>
              <a:off x="11513901" y="5199974"/>
              <a:ext cx="113400" cy="3240"/>
            </p14:xfrm>
          </p:contentPart>
        </mc:Choice>
        <mc:Fallback xmlns="">
          <p:pic>
            <p:nvPicPr>
              <p:cNvPr id="214" name="잉크 213">
                <a:extLst>
                  <a:ext uri="{FF2B5EF4-FFF2-40B4-BE49-F238E27FC236}">
                    <a16:creationId xmlns:a16="http://schemas.microsoft.com/office/drawing/2014/main" id="{BA67E861-8D09-41B4-B8B7-C2FC6D7EC486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11509581" y="5195654"/>
                <a:ext cx="12204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15" name="잉크 214">
                <a:extLst>
                  <a:ext uri="{FF2B5EF4-FFF2-40B4-BE49-F238E27FC236}">
                    <a16:creationId xmlns:a16="http://schemas.microsoft.com/office/drawing/2014/main" id="{83688E98-EEBB-44CE-A7D5-D70979D595B5}"/>
                  </a:ext>
                </a:extLst>
              </p14:cNvPr>
              <p14:cNvContentPartPr/>
              <p14:nvPr/>
            </p14:nvContentPartPr>
            <p14:xfrm>
              <a:off x="11687421" y="5183414"/>
              <a:ext cx="5040" cy="153720"/>
            </p14:xfrm>
          </p:contentPart>
        </mc:Choice>
        <mc:Fallback xmlns="">
          <p:pic>
            <p:nvPicPr>
              <p:cNvPr id="215" name="잉크 214">
                <a:extLst>
                  <a:ext uri="{FF2B5EF4-FFF2-40B4-BE49-F238E27FC236}">
                    <a16:creationId xmlns:a16="http://schemas.microsoft.com/office/drawing/2014/main" id="{83688E98-EEBB-44CE-A7D5-D70979D595B5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1683101" y="5179094"/>
                <a:ext cx="13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16" name="잉크 215">
                <a:extLst>
                  <a:ext uri="{FF2B5EF4-FFF2-40B4-BE49-F238E27FC236}">
                    <a16:creationId xmlns:a16="http://schemas.microsoft.com/office/drawing/2014/main" id="{3477A408-4C4A-4910-8FB4-C533B605B5E3}"/>
                  </a:ext>
                </a:extLst>
              </p14:cNvPr>
              <p14:cNvContentPartPr/>
              <p14:nvPr/>
            </p14:nvContentPartPr>
            <p14:xfrm>
              <a:off x="11491581" y="5423174"/>
              <a:ext cx="96480" cy="177120"/>
            </p14:xfrm>
          </p:contentPart>
        </mc:Choice>
        <mc:Fallback xmlns="">
          <p:pic>
            <p:nvPicPr>
              <p:cNvPr id="216" name="잉크 215">
                <a:extLst>
                  <a:ext uri="{FF2B5EF4-FFF2-40B4-BE49-F238E27FC236}">
                    <a16:creationId xmlns:a16="http://schemas.microsoft.com/office/drawing/2014/main" id="{3477A408-4C4A-4910-8FB4-C533B605B5E3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1487261" y="5418854"/>
                <a:ext cx="1051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17" name="잉크 216">
                <a:extLst>
                  <a:ext uri="{FF2B5EF4-FFF2-40B4-BE49-F238E27FC236}">
                    <a16:creationId xmlns:a16="http://schemas.microsoft.com/office/drawing/2014/main" id="{75469EA5-739E-4909-8534-BA73773A8D87}"/>
                  </a:ext>
                </a:extLst>
              </p14:cNvPr>
              <p14:cNvContentPartPr/>
              <p14:nvPr/>
            </p14:nvContentPartPr>
            <p14:xfrm>
              <a:off x="11482581" y="5495894"/>
              <a:ext cx="153360" cy="14040"/>
            </p14:xfrm>
          </p:contentPart>
        </mc:Choice>
        <mc:Fallback xmlns="">
          <p:pic>
            <p:nvPicPr>
              <p:cNvPr id="217" name="잉크 216">
                <a:extLst>
                  <a:ext uri="{FF2B5EF4-FFF2-40B4-BE49-F238E27FC236}">
                    <a16:creationId xmlns:a16="http://schemas.microsoft.com/office/drawing/2014/main" id="{75469EA5-739E-4909-8534-BA73773A8D87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1478261" y="5491574"/>
                <a:ext cx="1620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18" name="잉크 217">
                <a:extLst>
                  <a:ext uri="{FF2B5EF4-FFF2-40B4-BE49-F238E27FC236}">
                    <a16:creationId xmlns:a16="http://schemas.microsoft.com/office/drawing/2014/main" id="{6C99FDB5-F212-46A1-9F5A-14DF0396371B}"/>
                  </a:ext>
                </a:extLst>
              </p14:cNvPr>
              <p14:cNvContentPartPr/>
              <p14:nvPr/>
            </p14:nvContentPartPr>
            <p14:xfrm>
              <a:off x="11688141" y="5471054"/>
              <a:ext cx="1080" cy="360"/>
            </p14:xfrm>
          </p:contentPart>
        </mc:Choice>
        <mc:Fallback xmlns="">
          <p:pic>
            <p:nvPicPr>
              <p:cNvPr id="218" name="잉크 217">
                <a:extLst>
                  <a:ext uri="{FF2B5EF4-FFF2-40B4-BE49-F238E27FC236}">
                    <a16:creationId xmlns:a16="http://schemas.microsoft.com/office/drawing/2014/main" id="{6C99FDB5-F212-46A1-9F5A-14DF0396371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683821" y="5466734"/>
                <a:ext cx="972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19" name="잉크 218">
                <a:extLst>
                  <a:ext uri="{FF2B5EF4-FFF2-40B4-BE49-F238E27FC236}">
                    <a16:creationId xmlns:a16="http://schemas.microsoft.com/office/drawing/2014/main" id="{E50D147F-8D25-4E59-926C-137B6158F34C}"/>
                  </a:ext>
                </a:extLst>
              </p14:cNvPr>
              <p14:cNvContentPartPr/>
              <p14:nvPr/>
            </p14:nvContentPartPr>
            <p14:xfrm>
              <a:off x="11647821" y="5496614"/>
              <a:ext cx="102240" cy="118080"/>
            </p14:xfrm>
          </p:contentPart>
        </mc:Choice>
        <mc:Fallback xmlns="">
          <p:pic>
            <p:nvPicPr>
              <p:cNvPr id="219" name="잉크 218">
                <a:extLst>
                  <a:ext uri="{FF2B5EF4-FFF2-40B4-BE49-F238E27FC236}">
                    <a16:creationId xmlns:a16="http://schemas.microsoft.com/office/drawing/2014/main" id="{E50D147F-8D25-4E59-926C-137B6158F34C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1643501" y="5492294"/>
                <a:ext cx="1108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20" name="잉크 219">
                <a:extLst>
                  <a:ext uri="{FF2B5EF4-FFF2-40B4-BE49-F238E27FC236}">
                    <a16:creationId xmlns:a16="http://schemas.microsoft.com/office/drawing/2014/main" id="{70CF06CF-F844-41E6-A5F4-C27280EE11C7}"/>
                  </a:ext>
                </a:extLst>
              </p14:cNvPr>
              <p14:cNvContentPartPr/>
              <p14:nvPr/>
            </p14:nvContentPartPr>
            <p14:xfrm>
              <a:off x="11600661" y="5695334"/>
              <a:ext cx="360" cy="45000"/>
            </p14:xfrm>
          </p:contentPart>
        </mc:Choice>
        <mc:Fallback xmlns="">
          <p:pic>
            <p:nvPicPr>
              <p:cNvPr id="220" name="잉크 219">
                <a:extLst>
                  <a:ext uri="{FF2B5EF4-FFF2-40B4-BE49-F238E27FC236}">
                    <a16:creationId xmlns:a16="http://schemas.microsoft.com/office/drawing/2014/main" id="{70CF06CF-F844-41E6-A5F4-C27280EE11C7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1596341" y="5691014"/>
                <a:ext cx="900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그룹 267">
            <a:extLst>
              <a:ext uri="{FF2B5EF4-FFF2-40B4-BE49-F238E27FC236}">
                <a16:creationId xmlns:a16="http://schemas.microsoft.com/office/drawing/2014/main" id="{4B83BC5D-BF2E-4FE3-BE0F-1047F1A82680}"/>
              </a:ext>
            </a:extLst>
          </p:cNvPr>
          <p:cNvGrpSpPr/>
          <p:nvPr/>
        </p:nvGrpSpPr>
        <p:grpSpPr>
          <a:xfrm>
            <a:off x="11138421" y="5178734"/>
            <a:ext cx="822600" cy="1431720"/>
            <a:chOff x="11138421" y="5178734"/>
            <a:chExt cx="822600" cy="14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6" name="잉크 255">
                  <a:extLst>
                    <a:ext uri="{FF2B5EF4-FFF2-40B4-BE49-F238E27FC236}">
                      <a16:creationId xmlns:a16="http://schemas.microsoft.com/office/drawing/2014/main" id="{F3B1F0D1-FCDB-4670-AF8C-5BD4764D5335}"/>
                    </a:ext>
                  </a:extLst>
                </p14:cNvPr>
                <p14:cNvContentPartPr/>
                <p14:nvPr/>
              </p14:nvContentPartPr>
              <p14:xfrm>
                <a:off x="11607861" y="5777054"/>
                <a:ext cx="1800" cy="14040"/>
              </p14:xfrm>
            </p:contentPart>
          </mc:Choice>
          <mc:Fallback xmlns="">
            <p:pic>
              <p:nvPicPr>
                <p:cNvPr id="256" name="잉크 255">
                  <a:extLst>
                    <a:ext uri="{FF2B5EF4-FFF2-40B4-BE49-F238E27FC236}">
                      <a16:creationId xmlns:a16="http://schemas.microsoft.com/office/drawing/2014/main" id="{F3B1F0D1-FCDB-4670-AF8C-5BD4764D533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603541" y="5772734"/>
                  <a:ext cx="10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7" name="잉크 256">
                  <a:extLst>
                    <a:ext uri="{FF2B5EF4-FFF2-40B4-BE49-F238E27FC236}">
                      <a16:creationId xmlns:a16="http://schemas.microsoft.com/office/drawing/2014/main" id="{7A5715B2-DCD5-4285-89B1-CAD2373E2FBB}"/>
                    </a:ext>
                  </a:extLst>
                </p14:cNvPr>
                <p14:cNvContentPartPr/>
                <p14:nvPr/>
              </p14:nvContentPartPr>
              <p14:xfrm>
                <a:off x="11491941" y="5849054"/>
                <a:ext cx="120960" cy="137160"/>
              </p14:xfrm>
            </p:contentPart>
          </mc:Choice>
          <mc:Fallback xmlns="">
            <p:pic>
              <p:nvPicPr>
                <p:cNvPr id="257" name="잉크 256">
                  <a:extLst>
                    <a:ext uri="{FF2B5EF4-FFF2-40B4-BE49-F238E27FC236}">
                      <a16:creationId xmlns:a16="http://schemas.microsoft.com/office/drawing/2014/main" id="{7A5715B2-DCD5-4285-89B1-CAD2373E2FB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487621" y="5844734"/>
                  <a:ext cx="129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8" name="잉크 257">
                  <a:extLst>
                    <a:ext uri="{FF2B5EF4-FFF2-40B4-BE49-F238E27FC236}">
                      <a16:creationId xmlns:a16="http://schemas.microsoft.com/office/drawing/2014/main" id="{396E15A1-6382-4EDB-B7B1-71763C847F15}"/>
                    </a:ext>
                  </a:extLst>
                </p14:cNvPr>
                <p14:cNvContentPartPr/>
                <p14:nvPr/>
              </p14:nvContentPartPr>
              <p14:xfrm>
                <a:off x="11462781" y="5915654"/>
                <a:ext cx="127080" cy="14760"/>
              </p14:xfrm>
            </p:contentPart>
          </mc:Choice>
          <mc:Fallback xmlns="">
            <p:pic>
              <p:nvPicPr>
                <p:cNvPr id="258" name="잉크 257">
                  <a:extLst>
                    <a:ext uri="{FF2B5EF4-FFF2-40B4-BE49-F238E27FC236}">
                      <a16:creationId xmlns:a16="http://schemas.microsoft.com/office/drawing/2014/main" id="{396E15A1-6382-4EDB-B7B1-71763C847F1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458461" y="5911334"/>
                  <a:ext cx="1357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9" name="잉크 258">
                  <a:extLst>
                    <a:ext uri="{FF2B5EF4-FFF2-40B4-BE49-F238E27FC236}">
                      <a16:creationId xmlns:a16="http://schemas.microsoft.com/office/drawing/2014/main" id="{11706F84-5B76-4AC5-9FA6-DEE5CDCA25EB}"/>
                    </a:ext>
                  </a:extLst>
                </p14:cNvPr>
                <p14:cNvContentPartPr/>
                <p14:nvPr/>
              </p14:nvContentPartPr>
              <p14:xfrm>
                <a:off x="11583741" y="5915654"/>
                <a:ext cx="27360" cy="119520"/>
              </p14:xfrm>
            </p:contentPart>
          </mc:Choice>
          <mc:Fallback xmlns="">
            <p:pic>
              <p:nvPicPr>
                <p:cNvPr id="259" name="잉크 258">
                  <a:extLst>
                    <a:ext uri="{FF2B5EF4-FFF2-40B4-BE49-F238E27FC236}">
                      <a16:creationId xmlns:a16="http://schemas.microsoft.com/office/drawing/2014/main" id="{11706F84-5B76-4AC5-9FA6-DEE5CDCA25E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579421" y="5911334"/>
                  <a:ext cx="36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0" name="잉크 259">
                  <a:extLst>
                    <a:ext uri="{FF2B5EF4-FFF2-40B4-BE49-F238E27FC236}">
                      <a16:creationId xmlns:a16="http://schemas.microsoft.com/office/drawing/2014/main" id="{D71A2EC1-29D5-4E8C-B479-A972051B6FE8}"/>
                    </a:ext>
                  </a:extLst>
                </p14:cNvPr>
                <p14:cNvContentPartPr/>
                <p14:nvPr/>
              </p14:nvContentPartPr>
              <p14:xfrm>
                <a:off x="11580861" y="5929334"/>
                <a:ext cx="128520" cy="82080"/>
              </p14:xfrm>
            </p:contentPart>
          </mc:Choice>
          <mc:Fallback xmlns="">
            <p:pic>
              <p:nvPicPr>
                <p:cNvPr id="260" name="잉크 259">
                  <a:extLst>
                    <a:ext uri="{FF2B5EF4-FFF2-40B4-BE49-F238E27FC236}">
                      <a16:creationId xmlns:a16="http://schemas.microsoft.com/office/drawing/2014/main" id="{D71A2EC1-29D5-4E8C-B479-A972051B6FE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576541" y="5925014"/>
                  <a:ext cx="1371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1" name="잉크 260">
                  <a:extLst>
                    <a:ext uri="{FF2B5EF4-FFF2-40B4-BE49-F238E27FC236}">
                      <a16:creationId xmlns:a16="http://schemas.microsoft.com/office/drawing/2014/main" id="{2FC3E845-2627-48DA-B1DD-304585D68E15}"/>
                    </a:ext>
                  </a:extLst>
                </p14:cNvPr>
                <p14:cNvContentPartPr/>
                <p14:nvPr/>
              </p14:nvContentPartPr>
              <p14:xfrm>
                <a:off x="11526501" y="6100694"/>
                <a:ext cx="1080" cy="11160"/>
              </p14:xfrm>
            </p:contentPart>
          </mc:Choice>
          <mc:Fallback xmlns="">
            <p:pic>
              <p:nvPicPr>
                <p:cNvPr id="261" name="잉크 260">
                  <a:extLst>
                    <a:ext uri="{FF2B5EF4-FFF2-40B4-BE49-F238E27FC236}">
                      <a16:creationId xmlns:a16="http://schemas.microsoft.com/office/drawing/2014/main" id="{2FC3E845-2627-48DA-B1DD-304585D68E1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522181" y="6096374"/>
                  <a:ext cx="9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2" name="잉크 261">
                  <a:extLst>
                    <a:ext uri="{FF2B5EF4-FFF2-40B4-BE49-F238E27FC236}">
                      <a16:creationId xmlns:a16="http://schemas.microsoft.com/office/drawing/2014/main" id="{E1B974DB-8B98-4334-A73C-C7A9700D5FD4}"/>
                    </a:ext>
                  </a:extLst>
                </p14:cNvPr>
                <p14:cNvContentPartPr/>
                <p14:nvPr/>
              </p14:nvContentPartPr>
              <p14:xfrm>
                <a:off x="11525781" y="6182414"/>
                <a:ext cx="2880" cy="77760"/>
              </p14:xfrm>
            </p:contentPart>
          </mc:Choice>
          <mc:Fallback xmlns="">
            <p:pic>
              <p:nvPicPr>
                <p:cNvPr id="262" name="잉크 261">
                  <a:extLst>
                    <a:ext uri="{FF2B5EF4-FFF2-40B4-BE49-F238E27FC236}">
                      <a16:creationId xmlns:a16="http://schemas.microsoft.com/office/drawing/2014/main" id="{E1B974DB-8B98-4334-A73C-C7A9700D5FD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521461" y="6178094"/>
                  <a:ext cx="11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3" name="잉크 262">
                  <a:extLst>
                    <a:ext uri="{FF2B5EF4-FFF2-40B4-BE49-F238E27FC236}">
                      <a16:creationId xmlns:a16="http://schemas.microsoft.com/office/drawing/2014/main" id="{297755AA-810B-4AB1-9297-ACD79365483C}"/>
                    </a:ext>
                  </a:extLst>
                </p14:cNvPr>
                <p14:cNvContentPartPr/>
                <p14:nvPr/>
              </p14:nvContentPartPr>
              <p14:xfrm>
                <a:off x="11384661" y="6366014"/>
                <a:ext cx="147600" cy="172440"/>
              </p14:xfrm>
            </p:contentPart>
          </mc:Choice>
          <mc:Fallback xmlns="">
            <p:pic>
              <p:nvPicPr>
                <p:cNvPr id="263" name="잉크 262">
                  <a:extLst>
                    <a:ext uri="{FF2B5EF4-FFF2-40B4-BE49-F238E27FC236}">
                      <a16:creationId xmlns:a16="http://schemas.microsoft.com/office/drawing/2014/main" id="{297755AA-810B-4AB1-9297-ACD79365483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380341" y="6361694"/>
                  <a:ext cx="156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4" name="잉크 263">
                  <a:extLst>
                    <a:ext uri="{FF2B5EF4-FFF2-40B4-BE49-F238E27FC236}">
                      <a16:creationId xmlns:a16="http://schemas.microsoft.com/office/drawing/2014/main" id="{0427F53B-9E60-4605-99C7-442C725A0255}"/>
                    </a:ext>
                  </a:extLst>
                </p14:cNvPr>
                <p14:cNvContentPartPr/>
                <p14:nvPr/>
              </p14:nvContentPartPr>
              <p14:xfrm>
                <a:off x="11388621" y="6434054"/>
                <a:ext cx="189360" cy="34920"/>
              </p14:xfrm>
            </p:contentPart>
          </mc:Choice>
          <mc:Fallback xmlns="">
            <p:pic>
              <p:nvPicPr>
                <p:cNvPr id="264" name="잉크 263">
                  <a:extLst>
                    <a:ext uri="{FF2B5EF4-FFF2-40B4-BE49-F238E27FC236}">
                      <a16:creationId xmlns:a16="http://schemas.microsoft.com/office/drawing/2014/main" id="{0427F53B-9E60-4605-99C7-442C725A025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384301" y="6429734"/>
                  <a:ext cx="198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5" name="잉크 264">
                  <a:extLst>
                    <a:ext uri="{FF2B5EF4-FFF2-40B4-BE49-F238E27FC236}">
                      <a16:creationId xmlns:a16="http://schemas.microsoft.com/office/drawing/2014/main" id="{61A02F37-497F-42DB-892C-A9465247EAEF}"/>
                    </a:ext>
                  </a:extLst>
                </p14:cNvPr>
                <p14:cNvContentPartPr/>
                <p14:nvPr/>
              </p14:nvContentPartPr>
              <p14:xfrm>
                <a:off x="11540901" y="6415334"/>
                <a:ext cx="111600" cy="195120"/>
              </p14:xfrm>
            </p:contentPart>
          </mc:Choice>
          <mc:Fallback xmlns="">
            <p:pic>
              <p:nvPicPr>
                <p:cNvPr id="265" name="잉크 264">
                  <a:extLst>
                    <a:ext uri="{FF2B5EF4-FFF2-40B4-BE49-F238E27FC236}">
                      <a16:creationId xmlns:a16="http://schemas.microsoft.com/office/drawing/2014/main" id="{61A02F37-497F-42DB-892C-A9465247EAE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536581" y="6411014"/>
                  <a:ext cx="120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6" name="잉크 265">
                  <a:extLst>
                    <a:ext uri="{FF2B5EF4-FFF2-40B4-BE49-F238E27FC236}">
                      <a16:creationId xmlns:a16="http://schemas.microsoft.com/office/drawing/2014/main" id="{8363D4F4-7AEB-4075-9151-9DD845FD2889}"/>
                    </a:ext>
                  </a:extLst>
                </p14:cNvPr>
                <p14:cNvContentPartPr/>
                <p14:nvPr/>
              </p14:nvContentPartPr>
              <p14:xfrm>
                <a:off x="11738541" y="5178734"/>
                <a:ext cx="222480" cy="1395360"/>
              </p14:xfrm>
            </p:contentPart>
          </mc:Choice>
          <mc:Fallback xmlns="">
            <p:pic>
              <p:nvPicPr>
                <p:cNvPr id="266" name="잉크 265">
                  <a:extLst>
                    <a:ext uri="{FF2B5EF4-FFF2-40B4-BE49-F238E27FC236}">
                      <a16:creationId xmlns:a16="http://schemas.microsoft.com/office/drawing/2014/main" id="{8363D4F4-7AEB-4075-9151-9DD845FD288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734221" y="5174414"/>
                  <a:ext cx="231120" cy="14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7" name="잉크 266">
                  <a:extLst>
                    <a:ext uri="{FF2B5EF4-FFF2-40B4-BE49-F238E27FC236}">
                      <a16:creationId xmlns:a16="http://schemas.microsoft.com/office/drawing/2014/main" id="{13E47010-ED58-48BA-BC58-68F3AF878CC7}"/>
                    </a:ext>
                  </a:extLst>
                </p14:cNvPr>
                <p14:cNvContentPartPr/>
                <p14:nvPr/>
              </p14:nvContentPartPr>
              <p14:xfrm>
                <a:off x="11138421" y="5250014"/>
                <a:ext cx="316080" cy="1269000"/>
              </p14:xfrm>
            </p:contentPart>
          </mc:Choice>
          <mc:Fallback xmlns="">
            <p:pic>
              <p:nvPicPr>
                <p:cNvPr id="267" name="잉크 266">
                  <a:extLst>
                    <a:ext uri="{FF2B5EF4-FFF2-40B4-BE49-F238E27FC236}">
                      <a16:creationId xmlns:a16="http://schemas.microsoft.com/office/drawing/2014/main" id="{13E47010-ED58-48BA-BC58-68F3AF878CC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134101" y="5245694"/>
                  <a:ext cx="324720" cy="127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그룹 272">
            <a:extLst>
              <a:ext uri="{FF2B5EF4-FFF2-40B4-BE49-F238E27FC236}">
                <a16:creationId xmlns:a16="http://schemas.microsoft.com/office/drawing/2014/main" id="{67108D34-4AF3-4B1D-9490-FF49F664FDF5}"/>
              </a:ext>
            </a:extLst>
          </p:cNvPr>
          <p:cNvGrpSpPr/>
          <p:nvPr/>
        </p:nvGrpSpPr>
        <p:grpSpPr>
          <a:xfrm>
            <a:off x="3607581" y="4733774"/>
            <a:ext cx="280800" cy="379800"/>
            <a:chOff x="3607581" y="4733774"/>
            <a:chExt cx="28080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9" name="잉크 268">
                  <a:extLst>
                    <a:ext uri="{FF2B5EF4-FFF2-40B4-BE49-F238E27FC236}">
                      <a16:creationId xmlns:a16="http://schemas.microsoft.com/office/drawing/2014/main" id="{1EFCE784-CA87-4A2E-AD36-51D90A985FBF}"/>
                    </a:ext>
                  </a:extLst>
                </p14:cNvPr>
                <p14:cNvContentPartPr/>
                <p14:nvPr/>
              </p14:nvContentPartPr>
              <p14:xfrm>
                <a:off x="3607581" y="4733774"/>
                <a:ext cx="152280" cy="265680"/>
              </p14:xfrm>
            </p:contentPart>
          </mc:Choice>
          <mc:Fallback xmlns="">
            <p:pic>
              <p:nvPicPr>
                <p:cNvPr id="269" name="잉크 268">
                  <a:extLst>
                    <a:ext uri="{FF2B5EF4-FFF2-40B4-BE49-F238E27FC236}">
                      <a16:creationId xmlns:a16="http://schemas.microsoft.com/office/drawing/2014/main" id="{1EFCE784-CA87-4A2E-AD36-51D90A985FB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603261" y="4729454"/>
                  <a:ext cx="1609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0" name="잉크 269">
                  <a:extLst>
                    <a:ext uri="{FF2B5EF4-FFF2-40B4-BE49-F238E27FC236}">
                      <a16:creationId xmlns:a16="http://schemas.microsoft.com/office/drawing/2014/main" id="{E9A529CF-9432-4DFA-ABD9-FB9BC70092E5}"/>
                    </a:ext>
                  </a:extLst>
                </p14:cNvPr>
                <p14:cNvContentPartPr/>
                <p14:nvPr/>
              </p14:nvContentPartPr>
              <p14:xfrm>
                <a:off x="3621981" y="4857254"/>
                <a:ext cx="107280" cy="39240"/>
              </p14:xfrm>
            </p:contentPart>
          </mc:Choice>
          <mc:Fallback xmlns="">
            <p:pic>
              <p:nvPicPr>
                <p:cNvPr id="270" name="잉크 269">
                  <a:extLst>
                    <a:ext uri="{FF2B5EF4-FFF2-40B4-BE49-F238E27FC236}">
                      <a16:creationId xmlns:a16="http://schemas.microsoft.com/office/drawing/2014/main" id="{E9A529CF-9432-4DFA-ABD9-FB9BC70092E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617661" y="4852934"/>
                  <a:ext cx="115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1" name="잉크 270">
                  <a:extLst>
                    <a:ext uri="{FF2B5EF4-FFF2-40B4-BE49-F238E27FC236}">
                      <a16:creationId xmlns:a16="http://schemas.microsoft.com/office/drawing/2014/main" id="{EC775E72-DAC2-4A90-8BC1-EC527D86C1F5}"/>
                    </a:ext>
                  </a:extLst>
                </p14:cNvPr>
                <p14:cNvContentPartPr/>
                <p14:nvPr/>
              </p14:nvContentPartPr>
              <p14:xfrm>
                <a:off x="3731061" y="4914854"/>
                <a:ext cx="51480" cy="198720"/>
              </p14:xfrm>
            </p:contentPart>
          </mc:Choice>
          <mc:Fallback xmlns="">
            <p:pic>
              <p:nvPicPr>
                <p:cNvPr id="271" name="잉크 270">
                  <a:extLst>
                    <a:ext uri="{FF2B5EF4-FFF2-40B4-BE49-F238E27FC236}">
                      <a16:creationId xmlns:a16="http://schemas.microsoft.com/office/drawing/2014/main" id="{EC775E72-DAC2-4A90-8BC1-EC527D86C1F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726741" y="4910534"/>
                  <a:ext cx="60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2" name="잉크 271">
                  <a:extLst>
                    <a:ext uri="{FF2B5EF4-FFF2-40B4-BE49-F238E27FC236}">
                      <a16:creationId xmlns:a16="http://schemas.microsoft.com/office/drawing/2014/main" id="{0A8ACF4A-DBDE-49DD-8DEC-4E5565202553}"/>
                    </a:ext>
                  </a:extLst>
                </p14:cNvPr>
                <p14:cNvContentPartPr/>
                <p14:nvPr/>
              </p14:nvContentPartPr>
              <p14:xfrm>
                <a:off x="3726741" y="4915214"/>
                <a:ext cx="161640" cy="156600"/>
              </p14:xfrm>
            </p:contentPart>
          </mc:Choice>
          <mc:Fallback xmlns="">
            <p:pic>
              <p:nvPicPr>
                <p:cNvPr id="272" name="잉크 271">
                  <a:extLst>
                    <a:ext uri="{FF2B5EF4-FFF2-40B4-BE49-F238E27FC236}">
                      <a16:creationId xmlns:a16="http://schemas.microsoft.com/office/drawing/2014/main" id="{0A8ACF4A-DBDE-49DD-8DEC-4E556520255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722421" y="4910894"/>
                  <a:ext cx="170280" cy="16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00752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B7E6AD2-E19E-47EE-9D35-29B8583DF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1971675"/>
            <a:ext cx="9467850" cy="2914650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474125B1-D0E6-49AE-A330-A4D1D663C028}"/>
              </a:ext>
            </a:extLst>
          </p:cNvPr>
          <p:cNvGrpSpPr/>
          <p:nvPr/>
        </p:nvGrpSpPr>
        <p:grpSpPr>
          <a:xfrm>
            <a:off x="1013061" y="129014"/>
            <a:ext cx="1311120" cy="297360"/>
            <a:chOff x="1013061" y="129014"/>
            <a:chExt cx="131112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잉크 2">
                  <a:extLst>
                    <a:ext uri="{FF2B5EF4-FFF2-40B4-BE49-F238E27FC236}">
                      <a16:creationId xmlns:a16="http://schemas.microsoft.com/office/drawing/2014/main" id="{EBDF3CE7-830E-4F6E-90B0-59592F32936F}"/>
                    </a:ext>
                  </a:extLst>
                </p14:cNvPr>
                <p14:cNvContentPartPr/>
                <p14:nvPr/>
              </p14:nvContentPartPr>
              <p14:xfrm>
                <a:off x="1013061" y="222614"/>
                <a:ext cx="214200" cy="203760"/>
              </p14:xfrm>
            </p:contentPart>
          </mc:Choice>
          <mc:Fallback xmlns="">
            <p:pic>
              <p:nvPicPr>
                <p:cNvPr id="3" name="잉크 2">
                  <a:extLst>
                    <a:ext uri="{FF2B5EF4-FFF2-40B4-BE49-F238E27FC236}">
                      <a16:creationId xmlns:a16="http://schemas.microsoft.com/office/drawing/2014/main" id="{EBDF3CE7-830E-4F6E-90B0-59592F32936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08741" y="218294"/>
                  <a:ext cx="222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잉크 3">
                  <a:extLst>
                    <a:ext uri="{FF2B5EF4-FFF2-40B4-BE49-F238E27FC236}">
                      <a16:creationId xmlns:a16="http://schemas.microsoft.com/office/drawing/2014/main" id="{F5C74F6B-3F03-4D95-B19E-C33F3F4C4E42}"/>
                    </a:ext>
                  </a:extLst>
                </p14:cNvPr>
                <p14:cNvContentPartPr/>
                <p14:nvPr/>
              </p14:nvContentPartPr>
              <p14:xfrm>
                <a:off x="1027461" y="237374"/>
                <a:ext cx="74520" cy="148680"/>
              </p14:xfrm>
            </p:contentPart>
          </mc:Choice>
          <mc:Fallback xmlns="">
            <p:pic>
              <p:nvPicPr>
                <p:cNvPr id="4" name="잉크 3">
                  <a:extLst>
                    <a:ext uri="{FF2B5EF4-FFF2-40B4-BE49-F238E27FC236}">
                      <a16:creationId xmlns:a16="http://schemas.microsoft.com/office/drawing/2014/main" id="{F5C74F6B-3F03-4D95-B19E-C33F3F4C4E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23141" y="233054"/>
                  <a:ext cx="83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잉크 4">
                  <a:extLst>
                    <a:ext uri="{FF2B5EF4-FFF2-40B4-BE49-F238E27FC236}">
                      <a16:creationId xmlns:a16="http://schemas.microsoft.com/office/drawing/2014/main" id="{01B6CE61-D84F-4AEB-BD80-B8CFB6044013}"/>
                    </a:ext>
                  </a:extLst>
                </p14:cNvPr>
                <p14:cNvContentPartPr/>
                <p14:nvPr/>
              </p14:nvContentPartPr>
              <p14:xfrm>
                <a:off x="1313661" y="270494"/>
                <a:ext cx="82440" cy="19080"/>
              </p14:xfrm>
            </p:contentPart>
          </mc:Choice>
          <mc:Fallback xmlns="">
            <p:pic>
              <p:nvPicPr>
                <p:cNvPr id="5" name="잉크 4">
                  <a:extLst>
                    <a:ext uri="{FF2B5EF4-FFF2-40B4-BE49-F238E27FC236}">
                      <a16:creationId xmlns:a16="http://schemas.microsoft.com/office/drawing/2014/main" id="{01B6CE61-D84F-4AEB-BD80-B8CFB604401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09341" y="266174"/>
                  <a:ext cx="91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잉크 5">
                  <a:extLst>
                    <a:ext uri="{FF2B5EF4-FFF2-40B4-BE49-F238E27FC236}">
                      <a16:creationId xmlns:a16="http://schemas.microsoft.com/office/drawing/2014/main" id="{1D136B3A-83E6-4D1A-8553-61A407308DC7}"/>
                    </a:ext>
                  </a:extLst>
                </p14:cNvPr>
                <p14:cNvContentPartPr/>
                <p14:nvPr/>
              </p14:nvContentPartPr>
              <p14:xfrm>
                <a:off x="1295301" y="306134"/>
                <a:ext cx="130320" cy="23400"/>
              </p14:xfrm>
            </p:contentPart>
          </mc:Choice>
          <mc:Fallback xmlns=""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1D136B3A-83E6-4D1A-8553-61A407308DC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90981" y="301814"/>
                  <a:ext cx="138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2C0C9784-4499-440E-A5AC-44B3F287F81F}"/>
                    </a:ext>
                  </a:extLst>
                </p14:cNvPr>
                <p14:cNvContentPartPr/>
                <p14:nvPr/>
              </p14:nvContentPartPr>
              <p14:xfrm>
                <a:off x="1519221" y="200654"/>
                <a:ext cx="115200" cy="18252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2C0C9784-4499-440E-A5AC-44B3F287F81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14901" y="196334"/>
                  <a:ext cx="123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3D51E7D1-46AA-4FA7-A154-D2E1584C3E70}"/>
                    </a:ext>
                  </a:extLst>
                </p14:cNvPr>
                <p14:cNvContentPartPr/>
                <p14:nvPr/>
              </p14:nvContentPartPr>
              <p14:xfrm>
                <a:off x="1512021" y="242414"/>
                <a:ext cx="112680" cy="14148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3D51E7D1-46AA-4FA7-A154-D2E1584C3E7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07701" y="238094"/>
                  <a:ext cx="121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B07B0D99-B09D-44F6-BA54-BC8BF0CC1E5D}"/>
                    </a:ext>
                  </a:extLst>
                </p14:cNvPr>
                <p14:cNvContentPartPr/>
                <p14:nvPr/>
              </p14:nvContentPartPr>
              <p14:xfrm>
                <a:off x="1508061" y="270134"/>
                <a:ext cx="151920" cy="10656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B07B0D99-B09D-44F6-BA54-BC8BF0CC1E5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03741" y="265814"/>
                  <a:ext cx="160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9C4A8875-D441-44C9-A982-85F2E7C83AE5}"/>
                    </a:ext>
                  </a:extLst>
                </p14:cNvPr>
                <p14:cNvContentPartPr/>
                <p14:nvPr/>
              </p14:nvContentPartPr>
              <p14:xfrm>
                <a:off x="1706421" y="309014"/>
                <a:ext cx="112680" cy="1404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9C4A8875-D441-44C9-A982-85F2E7C83AE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02101" y="304694"/>
                  <a:ext cx="121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CC489524-3E7B-4DAF-BB17-D0A5793C2A0B}"/>
                    </a:ext>
                  </a:extLst>
                </p14:cNvPr>
                <p14:cNvContentPartPr/>
                <p14:nvPr/>
              </p14:nvContentPartPr>
              <p14:xfrm>
                <a:off x="1872021" y="230174"/>
                <a:ext cx="99000" cy="13176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CC489524-3E7B-4DAF-BB17-D0A5793C2A0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67701" y="225854"/>
                  <a:ext cx="107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B596F458-5C53-47E1-86BE-6462D96691A6}"/>
                    </a:ext>
                  </a:extLst>
                </p14:cNvPr>
                <p14:cNvContentPartPr/>
                <p14:nvPr/>
              </p14:nvContentPartPr>
              <p14:xfrm>
                <a:off x="1857981" y="261134"/>
                <a:ext cx="141480" cy="13464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B596F458-5C53-47E1-86BE-6462D96691A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53661" y="256814"/>
                  <a:ext cx="150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AFA4E0FF-0315-4616-86CF-1F769B0B9F19}"/>
                    </a:ext>
                  </a:extLst>
                </p14:cNvPr>
                <p14:cNvContentPartPr/>
                <p14:nvPr/>
              </p14:nvContentPartPr>
              <p14:xfrm>
                <a:off x="2049141" y="129014"/>
                <a:ext cx="5760" cy="8064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AFA4E0FF-0315-4616-86CF-1F769B0B9F1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44821" y="124694"/>
                  <a:ext cx="14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0B2FCBC7-4002-429F-AE2C-4207B7FB14A3}"/>
                    </a:ext>
                  </a:extLst>
                </p14:cNvPr>
                <p14:cNvContentPartPr/>
                <p14:nvPr/>
              </p14:nvContentPartPr>
              <p14:xfrm>
                <a:off x="2195661" y="296054"/>
                <a:ext cx="108000" cy="540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0B2FCBC7-4002-429F-AE2C-4207B7FB14A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91341" y="291734"/>
                  <a:ext cx="1166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91F113B2-AE2B-49CD-AAB5-33D323293825}"/>
                    </a:ext>
                  </a:extLst>
                </p14:cNvPr>
                <p14:cNvContentPartPr/>
                <p14:nvPr/>
              </p14:nvContentPartPr>
              <p14:xfrm>
                <a:off x="2207541" y="330614"/>
                <a:ext cx="116640" cy="612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91F113B2-AE2B-49CD-AAB5-33D32329382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03221" y="326294"/>
                  <a:ext cx="125280" cy="1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2D711B09-BCA4-4E23-96CB-DA281D16B9DF}"/>
              </a:ext>
            </a:extLst>
          </p:cNvPr>
          <p:cNvGrpSpPr/>
          <p:nvPr/>
        </p:nvGrpSpPr>
        <p:grpSpPr>
          <a:xfrm>
            <a:off x="2481141" y="76454"/>
            <a:ext cx="1089360" cy="616680"/>
            <a:chOff x="2481141" y="76454"/>
            <a:chExt cx="1089360" cy="6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A2496FCC-26E2-49C6-8D4F-E50248AAF54B}"/>
                    </a:ext>
                  </a:extLst>
                </p14:cNvPr>
                <p14:cNvContentPartPr/>
                <p14:nvPr/>
              </p14:nvContentPartPr>
              <p14:xfrm>
                <a:off x="2568261" y="229454"/>
                <a:ext cx="176760" cy="1980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A2496FCC-26E2-49C6-8D4F-E50248AAF54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63941" y="225134"/>
                  <a:ext cx="185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CD59D06D-2DBE-4085-B1F6-01E459320252}"/>
                    </a:ext>
                  </a:extLst>
                </p14:cNvPr>
                <p14:cNvContentPartPr/>
                <p14:nvPr/>
              </p14:nvContentPartPr>
              <p14:xfrm>
                <a:off x="2538021" y="257534"/>
                <a:ext cx="266760" cy="14904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CD59D06D-2DBE-4085-B1F6-01E45932025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33701" y="253214"/>
                  <a:ext cx="275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3AFB2625-7263-4338-B226-454AA45D7929}"/>
                    </a:ext>
                  </a:extLst>
                </p14:cNvPr>
                <p14:cNvContentPartPr/>
                <p14:nvPr/>
              </p14:nvContentPartPr>
              <p14:xfrm>
                <a:off x="2481141" y="476054"/>
                <a:ext cx="112680" cy="21708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3AFB2625-7263-4338-B226-454AA45D792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476821" y="471734"/>
                  <a:ext cx="121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97B6F3C6-A674-4738-9F90-8372EB32B0FF}"/>
                    </a:ext>
                  </a:extLst>
                </p14:cNvPr>
                <p14:cNvContentPartPr/>
                <p14:nvPr/>
              </p14:nvContentPartPr>
              <p14:xfrm>
                <a:off x="2496981" y="419534"/>
                <a:ext cx="55440" cy="1620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97B6F3C6-A674-4738-9F90-8372EB32B0F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92661" y="415214"/>
                  <a:ext cx="64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62FFDF33-BFC9-4295-8CB8-880E6DAAB74A}"/>
                    </a:ext>
                  </a:extLst>
                </p14:cNvPr>
                <p14:cNvContentPartPr/>
                <p14:nvPr/>
              </p14:nvContentPartPr>
              <p14:xfrm>
                <a:off x="2654661" y="550934"/>
                <a:ext cx="67320" cy="5040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62FFDF33-BFC9-4295-8CB8-880E6DAAB74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50341" y="546614"/>
                  <a:ext cx="75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A15E93E1-0D03-4566-BFE3-40A81789FCAB}"/>
                    </a:ext>
                  </a:extLst>
                </p14:cNvPr>
                <p14:cNvContentPartPr/>
                <p14:nvPr/>
              </p14:nvContentPartPr>
              <p14:xfrm>
                <a:off x="2771661" y="479654"/>
                <a:ext cx="32400" cy="11232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A15E93E1-0D03-4566-BFE3-40A81789FCA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67341" y="475334"/>
                  <a:ext cx="41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14BFBC34-3584-41B8-B0C0-5C3FB55B291C}"/>
                    </a:ext>
                  </a:extLst>
                </p14:cNvPr>
                <p14:cNvContentPartPr/>
                <p14:nvPr/>
              </p14:nvContentPartPr>
              <p14:xfrm>
                <a:off x="2792181" y="521414"/>
                <a:ext cx="73800" cy="6552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14BFBC34-3584-41B8-B0C0-5C3FB55B291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87861" y="517094"/>
                  <a:ext cx="82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B0BAEE31-2E0A-46DD-A096-AAF5846D5D4A}"/>
                    </a:ext>
                  </a:extLst>
                </p14:cNvPr>
                <p14:cNvContentPartPr/>
                <p14:nvPr/>
              </p14:nvContentPartPr>
              <p14:xfrm>
                <a:off x="2879301" y="475334"/>
                <a:ext cx="108000" cy="15804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B0BAEE31-2E0A-46DD-A096-AAF5846D5D4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874981" y="471014"/>
                  <a:ext cx="116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4380CCB5-4303-4061-9900-47DC410FC831}"/>
                    </a:ext>
                  </a:extLst>
                </p14:cNvPr>
                <p14:cNvContentPartPr/>
                <p14:nvPr/>
              </p14:nvContentPartPr>
              <p14:xfrm>
                <a:off x="3042741" y="483254"/>
                <a:ext cx="21240" cy="13932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4380CCB5-4303-4061-9900-47DC410FC83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38421" y="478934"/>
                  <a:ext cx="29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69FB7CD3-913D-423A-AD3A-102A5C4E9D0A}"/>
                    </a:ext>
                  </a:extLst>
                </p14:cNvPr>
                <p14:cNvContentPartPr/>
                <p14:nvPr/>
              </p14:nvContentPartPr>
              <p14:xfrm>
                <a:off x="2620821" y="76454"/>
                <a:ext cx="85320" cy="13032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69FB7CD3-913D-423A-AD3A-102A5C4E9D0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16501" y="72134"/>
                  <a:ext cx="93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DE11C665-8C2F-48E2-8981-1652AB503268}"/>
                    </a:ext>
                  </a:extLst>
                </p14:cNvPr>
                <p14:cNvContentPartPr/>
                <p14:nvPr/>
              </p14:nvContentPartPr>
              <p14:xfrm>
                <a:off x="2973261" y="161054"/>
                <a:ext cx="116280" cy="16704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DE11C665-8C2F-48E2-8981-1652AB50326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68941" y="156734"/>
                  <a:ext cx="124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7D8CB286-05FC-4CF3-9DBC-05C6BD1C8E68}"/>
                    </a:ext>
                  </a:extLst>
                </p14:cNvPr>
                <p14:cNvContentPartPr/>
                <p14:nvPr/>
              </p14:nvContentPartPr>
              <p14:xfrm>
                <a:off x="2949501" y="237374"/>
                <a:ext cx="120600" cy="6408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7D8CB286-05FC-4CF3-9DBC-05C6BD1C8E6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945181" y="233054"/>
                  <a:ext cx="1292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D85DBA09-B2D0-4BBE-A177-7FEF64609BB3}"/>
                    </a:ext>
                  </a:extLst>
                </p14:cNvPr>
                <p14:cNvContentPartPr/>
                <p14:nvPr/>
              </p14:nvContentPartPr>
              <p14:xfrm>
                <a:off x="3129501" y="279854"/>
                <a:ext cx="102240" cy="21312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D85DBA09-B2D0-4BBE-A177-7FEF64609BB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125181" y="275534"/>
                  <a:ext cx="1108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3EFF04C0-BA27-4B5E-B88D-3DF709A547DC}"/>
                    </a:ext>
                  </a:extLst>
                </p14:cNvPr>
                <p14:cNvContentPartPr/>
                <p14:nvPr/>
              </p14:nvContentPartPr>
              <p14:xfrm>
                <a:off x="3272781" y="179414"/>
                <a:ext cx="41040" cy="12312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3EFF04C0-BA27-4B5E-B88D-3DF709A547D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268461" y="175094"/>
                  <a:ext cx="49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519B6FA5-E977-4BEE-BFFB-FF4008040C06}"/>
                    </a:ext>
                  </a:extLst>
                </p14:cNvPr>
                <p14:cNvContentPartPr/>
                <p14:nvPr/>
              </p14:nvContentPartPr>
              <p14:xfrm>
                <a:off x="3325701" y="164294"/>
                <a:ext cx="142560" cy="12996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519B6FA5-E977-4BEE-BFFB-FF4008040C0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21381" y="159974"/>
                  <a:ext cx="151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C8B4D5A1-6D98-4CA9-9465-F416DAE47C2E}"/>
                    </a:ext>
                  </a:extLst>
                </p14:cNvPr>
                <p14:cNvContentPartPr/>
                <p14:nvPr/>
              </p14:nvContentPartPr>
              <p14:xfrm>
                <a:off x="3488781" y="348614"/>
                <a:ext cx="81720" cy="15300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C8B4D5A1-6D98-4CA9-9465-F416DAE47C2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84461" y="344294"/>
                  <a:ext cx="90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85402E69-358B-458A-9645-C96BCC2D6F4C}"/>
                    </a:ext>
                  </a:extLst>
                </p14:cNvPr>
                <p14:cNvContentPartPr/>
                <p14:nvPr/>
              </p14:nvContentPartPr>
              <p14:xfrm>
                <a:off x="3524061" y="246734"/>
                <a:ext cx="16920" cy="828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85402E69-358B-458A-9645-C96BCC2D6F4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19741" y="242414"/>
                  <a:ext cx="2556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E6118A58-26D9-4B73-A7DC-80F555A83934}"/>
              </a:ext>
            </a:extLst>
          </p:cNvPr>
          <p:cNvGrpSpPr/>
          <p:nvPr/>
        </p:nvGrpSpPr>
        <p:grpSpPr>
          <a:xfrm>
            <a:off x="645141" y="833174"/>
            <a:ext cx="919800" cy="457920"/>
            <a:chOff x="645141" y="833174"/>
            <a:chExt cx="91980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24290EDB-C851-421C-A420-B022FC642E86}"/>
                    </a:ext>
                  </a:extLst>
                </p14:cNvPr>
                <p14:cNvContentPartPr/>
                <p14:nvPr/>
              </p14:nvContentPartPr>
              <p14:xfrm>
                <a:off x="645141" y="997334"/>
                <a:ext cx="236160" cy="29376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24290EDB-C851-421C-A420-B022FC642E8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40821" y="993014"/>
                  <a:ext cx="2448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D32A47D7-EB4A-4B0C-9071-664399B2CA67}"/>
                    </a:ext>
                  </a:extLst>
                </p14:cNvPr>
                <p14:cNvContentPartPr/>
                <p14:nvPr/>
              </p14:nvContentPartPr>
              <p14:xfrm>
                <a:off x="670701" y="1011734"/>
                <a:ext cx="94320" cy="17316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D32A47D7-EB4A-4B0C-9071-664399B2CA6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6381" y="1007414"/>
                  <a:ext cx="102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01164A9B-07EC-4098-AFF1-9BBB4B26560E}"/>
                    </a:ext>
                  </a:extLst>
                </p14:cNvPr>
                <p14:cNvContentPartPr/>
                <p14:nvPr/>
              </p14:nvContentPartPr>
              <p14:xfrm>
                <a:off x="887421" y="837494"/>
                <a:ext cx="117360" cy="1044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01164A9B-07EC-4098-AFF1-9BBB4B26560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3101" y="833174"/>
                  <a:ext cx="126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4D0D9779-E5C0-4067-84C9-0D2124D81E72}"/>
                    </a:ext>
                  </a:extLst>
                </p14:cNvPr>
                <p14:cNvContentPartPr/>
                <p14:nvPr/>
              </p14:nvContentPartPr>
              <p14:xfrm>
                <a:off x="956541" y="833174"/>
                <a:ext cx="23400" cy="18252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4D0D9779-E5C0-4067-84C9-0D2124D81E7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2221" y="828854"/>
                  <a:ext cx="32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60AC0438-D2A6-4BC7-B97E-384625F47D83}"/>
                    </a:ext>
                  </a:extLst>
                </p14:cNvPr>
                <p14:cNvContentPartPr/>
                <p14:nvPr/>
              </p14:nvContentPartPr>
              <p14:xfrm>
                <a:off x="1079661" y="956654"/>
                <a:ext cx="204120" cy="28908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60AC0438-D2A6-4BC7-B97E-384625F47D8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75341" y="952334"/>
                  <a:ext cx="2127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C48C1DBB-9525-411F-AFAB-A9EFCE88B503}"/>
                    </a:ext>
                  </a:extLst>
                </p14:cNvPr>
                <p14:cNvContentPartPr/>
                <p14:nvPr/>
              </p14:nvContentPartPr>
              <p14:xfrm>
                <a:off x="1098381" y="1003094"/>
                <a:ext cx="96840" cy="16740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C48C1DBB-9525-411F-AFAB-A9EFCE88B50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94061" y="998774"/>
                  <a:ext cx="105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9B3CA614-7C31-4F8E-A99C-D1065B24E017}"/>
                    </a:ext>
                  </a:extLst>
                </p14:cNvPr>
                <p14:cNvContentPartPr/>
                <p14:nvPr/>
              </p14:nvContentPartPr>
              <p14:xfrm>
                <a:off x="1388541" y="1088774"/>
                <a:ext cx="176400" cy="3852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9B3CA614-7C31-4F8E-A99C-D1065B24E01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384221" y="1084454"/>
                  <a:ext cx="185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2BD00CE2-35DC-4A14-8989-A85864C34E8E}"/>
                    </a:ext>
                  </a:extLst>
                </p14:cNvPr>
                <p14:cNvContentPartPr/>
                <p14:nvPr/>
              </p14:nvContentPartPr>
              <p14:xfrm>
                <a:off x="1438581" y="1176254"/>
                <a:ext cx="104040" cy="1116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2BD00CE2-35DC-4A14-8989-A85864C34E8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34261" y="1171934"/>
                  <a:ext cx="11268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3BF140A1-6B74-4606-8C23-340DB026BA56}"/>
              </a:ext>
            </a:extLst>
          </p:cNvPr>
          <p:cNvGrpSpPr/>
          <p:nvPr/>
        </p:nvGrpSpPr>
        <p:grpSpPr>
          <a:xfrm>
            <a:off x="1777341" y="777374"/>
            <a:ext cx="1770120" cy="736560"/>
            <a:chOff x="1777341" y="777374"/>
            <a:chExt cx="1770120" cy="73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8C99DF5B-3E9E-4F3A-A78D-F397A0D7BA22}"/>
                    </a:ext>
                  </a:extLst>
                </p14:cNvPr>
                <p14:cNvContentPartPr/>
                <p14:nvPr/>
              </p14:nvContentPartPr>
              <p14:xfrm>
                <a:off x="1777341" y="978254"/>
                <a:ext cx="99360" cy="32940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8C99DF5B-3E9E-4F3A-A78D-F397A0D7BA2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773021" y="973934"/>
                  <a:ext cx="1080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E1AC744D-3A6A-4BBA-8163-6F7AC7D59882}"/>
                    </a:ext>
                  </a:extLst>
                </p14:cNvPr>
                <p14:cNvContentPartPr/>
                <p14:nvPr/>
              </p14:nvContentPartPr>
              <p14:xfrm>
                <a:off x="2058501" y="1008854"/>
                <a:ext cx="224280" cy="2196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E1AC744D-3A6A-4BBA-8163-6F7AC7D5988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054181" y="1004534"/>
                  <a:ext cx="232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5D1071FE-E198-4948-9D50-A4F773FCA0C7}"/>
                    </a:ext>
                  </a:extLst>
                </p14:cNvPr>
                <p14:cNvContentPartPr/>
                <p14:nvPr/>
              </p14:nvContentPartPr>
              <p14:xfrm>
                <a:off x="2031501" y="1061414"/>
                <a:ext cx="226080" cy="16164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5D1071FE-E198-4948-9D50-A4F773FCA0C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27181" y="1057094"/>
                  <a:ext cx="2347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50E2B4F0-6C06-4ECA-98C9-5B167E91E7B9}"/>
                    </a:ext>
                  </a:extLst>
                </p14:cNvPr>
                <p14:cNvContentPartPr/>
                <p14:nvPr/>
              </p14:nvContentPartPr>
              <p14:xfrm>
                <a:off x="2001981" y="1366694"/>
                <a:ext cx="84240" cy="14724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50E2B4F0-6C06-4ECA-98C9-5B167E91E7B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997661" y="1362374"/>
                  <a:ext cx="92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1C796A59-3E79-4902-A0A6-EA9931FCA4FF}"/>
                    </a:ext>
                  </a:extLst>
                </p14:cNvPr>
                <p14:cNvContentPartPr/>
                <p14:nvPr/>
              </p14:nvContentPartPr>
              <p14:xfrm>
                <a:off x="1993341" y="1297934"/>
                <a:ext cx="75240" cy="468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1C796A59-3E79-4902-A0A6-EA9931FCA4F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989021" y="1293614"/>
                  <a:ext cx="838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CC8EDD30-6DB6-456C-9118-BAA78C823FE4}"/>
                    </a:ext>
                  </a:extLst>
                </p14:cNvPr>
                <p14:cNvContentPartPr/>
                <p14:nvPr/>
              </p14:nvContentPartPr>
              <p14:xfrm>
                <a:off x="2162181" y="1339694"/>
                <a:ext cx="79200" cy="468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CC8EDD30-6DB6-456C-9118-BAA78C823FE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157861" y="1335374"/>
                  <a:ext cx="878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CE61F7A9-6204-43CE-ACE0-900D0AB53E6C}"/>
                    </a:ext>
                  </a:extLst>
                </p14:cNvPr>
                <p14:cNvContentPartPr/>
                <p14:nvPr/>
              </p14:nvContentPartPr>
              <p14:xfrm>
                <a:off x="2177301" y="1257254"/>
                <a:ext cx="167760" cy="16740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CE61F7A9-6204-43CE-ACE0-900D0AB53E6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72981" y="1252934"/>
                  <a:ext cx="176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06349F43-B361-4A8A-8823-8DC807BA0748}"/>
                    </a:ext>
                  </a:extLst>
                </p14:cNvPr>
                <p14:cNvContentPartPr/>
                <p14:nvPr/>
              </p14:nvContentPartPr>
              <p14:xfrm>
                <a:off x="2312661" y="1335374"/>
                <a:ext cx="88920" cy="5184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06349F43-B361-4A8A-8823-8DC807BA074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08341" y="1331054"/>
                  <a:ext cx="97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0A85CEB1-D014-4069-815F-434F1CB95E04}"/>
                    </a:ext>
                  </a:extLst>
                </p14:cNvPr>
                <p14:cNvContentPartPr/>
                <p14:nvPr/>
              </p14:nvContentPartPr>
              <p14:xfrm>
                <a:off x="2459541" y="1292174"/>
                <a:ext cx="12960" cy="13032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0A85CEB1-D014-4069-815F-434F1CB95E0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55221" y="1287854"/>
                  <a:ext cx="21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1C5854B8-07C8-47CD-AA04-2A2959B4581E}"/>
                    </a:ext>
                  </a:extLst>
                </p14:cNvPr>
                <p14:cNvContentPartPr/>
                <p14:nvPr/>
              </p14:nvContentPartPr>
              <p14:xfrm>
                <a:off x="2429661" y="1282814"/>
                <a:ext cx="182160" cy="14724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1C5854B8-07C8-47CD-AA04-2A2959B4581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25341" y="1278494"/>
                  <a:ext cx="190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F4335873-EC08-466F-A440-B6156AFC3F44}"/>
                    </a:ext>
                  </a:extLst>
                </p14:cNvPr>
                <p14:cNvContentPartPr/>
                <p14:nvPr/>
              </p14:nvContentPartPr>
              <p14:xfrm>
                <a:off x="2288181" y="777374"/>
                <a:ext cx="2880" cy="16596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F4335873-EC08-466F-A440-B6156AFC3F4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283861" y="773054"/>
                  <a:ext cx="11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5F6B23EA-C665-49B3-BB38-C1E11FAD80CF}"/>
                    </a:ext>
                  </a:extLst>
                </p14:cNvPr>
                <p14:cNvContentPartPr/>
                <p14:nvPr/>
              </p14:nvContentPartPr>
              <p14:xfrm>
                <a:off x="2191701" y="871334"/>
                <a:ext cx="158760" cy="12024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5F6B23EA-C665-49B3-BB38-C1E11FAD80C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87381" y="867014"/>
                  <a:ext cx="167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05E606EF-B0EE-497E-8264-BEA4BCC7C06F}"/>
                    </a:ext>
                  </a:extLst>
                </p14:cNvPr>
                <p14:cNvContentPartPr/>
                <p14:nvPr/>
              </p14:nvContentPartPr>
              <p14:xfrm>
                <a:off x="2599941" y="921374"/>
                <a:ext cx="131400" cy="193320"/>
              </p14:xfrm>
            </p:contentPart>
          </mc:Choice>
          <mc:Fallback xmlns=""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05E606EF-B0EE-497E-8264-BEA4BCC7C06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95621" y="917054"/>
                  <a:ext cx="140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잉크 63">
                  <a:extLst>
                    <a:ext uri="{FF2B5EF4-FFF2-40B4-BE49-F238E27FC236}">
                      <a16:creationId xmlns:a16="http://schemas.microsoft.com/office/drawing/2014/main" id="{DD0C9BBE-0837-4321-8ECC-E39F4329590F}"/>
                    </a:ext>
                  </a:extLst>
                </p14:cNvPr>
                <p14:cNvContentPartPr/>
                <p14:nvPr/>
              </p14:nvContentPartPr>
              <p14:xfrm>
                <a:off x="2607501" y="1014614"/>
                <a:ext cx="107280" cy="64800"/>
              </p14:xfrm>
            </p:contentPart>
          </mc:Choice>
          <mc:Fallback xmlns="">
            <p:pic>
              <p:nvPicPr>
                <p:cNvPr id="64" name="잉크 63">
                  <a:extLst>
                    <a:ext uri="{FF2B5EF4-FFF2-40B4-BE49-F238E27FC236}">
                      <a16:creationId xmlns:a16="http://schemas.microsoft.com/office/drawing/2014/main" id="{DD0C9BBE-0837-4321-8ECC-E39F4329590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03181" y="1010294"/>
                  <a:ext cx="115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6774EF38-9078-45F8-976A-F4F08F4FA84F}"/>
                    </a:ext>
                  </a:extLst>
                </p14:cNvPr>
                <p14:cNvContentPartPr/>
                <p14:nvPr/>
              </p14:nvContentPartPr>
              <p14:xfrm>
                <a:off x="2743221" y="1058534"/>
                <a:ext cx="100800" cy="250560"/>
              </p14:xfrm>
            </p:contentPart>
          </mc:Choice>
          <mc:Fallback xmlns=""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6774EF38-9078-45F8-976A-F4F08F4FA84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38901" y="1054214"/>
                  <a:ext cx="1094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잉크 65">
                  <a:extLst>
                    <a:ext uri="{FF2B5EF4-FFF2-40B4-BE49-F238E27FC236}">
                      <a16:creationId xmlns:a16="http://schemas.microsoft.com/office/drawing/2014/main" id="{1964F4DD-47DB-4369-9D81-970C4BC5A3A4}"/>
                    </a:ext>
                  </a:extLst>
                </p14:cNvPr>
                <p14:cNvContentPartPr/>
                <p14:nvPr/>
              </p14:nvContentPartPr>
              <p14:xfrm>
                <a:off x="2923221" y="966014"/>
                <a:ext cx="26640" cy="178200"/>
              </p14:xfrm>
            </p:contentPart>
          </mc:Choice>
          <mc:Fallback xmlns="">
            <p:pic>
              <p:nvPicPr>
                <p:cNvPr id="66" name="잉크 65">
                  <a:extLst>
                    <a:ext uri="{FF2B5EF4-FFF2-40B4-BE49-F238E27FC236}">
                      <a16:creationId xmlns:a16="http://schemas.microsoft.com/office/drawing/2014/main" id="{1964F4DD-47DB-4369-9D81-970C4BC5A3A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18901" y="961694"/>
                  <a:ext cx="35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999FF2CB-02B7-4642-886B-F007C835EC5D}"/>
                    </a:ext>
                  </a:extLst>
                </p14:cNvPr>
                <p14:cNvContentPartPr/>
                <p14:nvPr/>
              </p14:nvContentPartPr>
              <p14:xfrm>
                <a:off x="2980101" y="993014"/>
                <a:ext cx="133560" cy="158040"/>
              </p14:xfrm>
            </p:contentPart>
          </mc:Choice>
          <mc:Fallback xmlns=""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999FF2CB-02B7-4642-886B-F007C835EC5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75781" y="988694"/>
                  <a:ext cx="142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잉크 67">
                  <a:extLst>
                    <a:ext uri="{FF2B5EF4-FFF2-40B4-BE49-F238E27FC236}">
                      <a16:creationId xmlns:a16="http://schemas.microsoft.com/office/drawing/2014/main" id="{D6018E64-6357-4C57-A493-9A6EB6C7C773}"/>
                    </a:ext>
                  </a:extLst>
                </p14:cNvPr>
                <p14:cNvContentPartPr/>
                <p14:nvPr/>
              </p14:nvContentPartPr>
              <p14:xfrm>
                <a:off x="3126261" y="1209734"/>
                <a:ext cx="119880" cy="166680"/>
              </p14:xfrm>
            </p:contentPart>
          </mc:Choice>
          <mc:Fallback xmlns="">
            <p:pic>
              <p:nvPicPr>
                <p:cNvPr id="68" name="잉크 67">
                  <a:extLst>
                    <a:ext uri="{FF2B5EF4-FFF2-40B4-BE49-F238E27FC236}">
                      <a16:creationId xmlns:a16="http://schemas.microsoft.com/office/drawing/2014/main" id="{D6018E64-6357-4C57-A493-9A6EB6C7C77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121941" y="1205414"/>
                  <a:ext cx="128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9533C7D2-7D10-47E1-8B79-3FE4B770F545}"/>
                    </a:ext>
                  </a:extLst>
                </p14:cNvPr>
                <p14:cNvContentPartPr/>
                <p14:nvPr/>
              </p14:nvContentPartPr>
              <p14:xfrm>
                <a:off x="3152541" y="1094534"/>
                <a:ext cx="74520" cy="9720"/>
              </p14:xfrm>
            </p:contentPart>
          </mc:Choice>
          <mc:Fallback xmlns=""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9533C7D2-7D10-47E1-8B79-3FE4B770F54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48221" y="1090214"/>
                  <a:ext cx="831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잉크 69">
                  <a:extLst>
                    <a:ext uri="{FF2B5EF4-FFF2-40B4-BE49-F238E27FC236}">
                      <a16:creationId xmlns:a16="http://schemas.microsoft.com/office/drawing/2014/main" id="{A126796F-FD2C-4DF7-A69E-B12737FA134B}"/>
                    </a:ext>
                  </a:extLst>
                </p14:cNvPr>
                <p14:cNvContentPartPr/>
                <p14:nvPr/>
              </p14:nvContentPartPr>
              <p14:xfrm>
                <a:off x="3132741" y="838214"/>
                <a:ext cx="179640" cy="186120"/>
              </p14:xfrm>
            </p:contentPart>
          </mc:Choice>
          <mc:Fallback xmlns="">
            <p:pic>
              <p:nvPicPr>
                <p:cNvPr id="70" name="잉크 69">
                  <a:extLst>
                    <a:ext uri="{FF2B5EF4-FFF2-40B4-BE49-F238E27FC236}">
                      <a16:creationId xmlns:a16="http://schemas.microsoft.com/office/drawing/2014/main" id="{A126796F-FD2C-4DF7-A69E-B12737FA134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28421" y="833894"/>
                  <a:ext cx="188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DCD5C160-5D70-46B6-A6DE-B09E9DD0AE85}"/>
                    </a:ext>
                  </a:extLst>
                </p14:cNvPr>
                <p14:cNvContentPartPr/>
                <p14:nvPr/>
              </p14:nvContentPartPr>
              <p14:xfrm>
                <a:off x="3406701" y="961694"/>
                <a:ext cx="140760" cy="400680"/>
              </p14:xfrm>
            </p:contentPart>
          </mc:Choice>
          <mc:Fallback xmlns=""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DCD5C160-5D70-46B6-A6DE-B09E9DD0AE8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02381" y="957374"/>
                  <a:ext cx="149400" cy="40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7EC6A7F8-9078-428B-8E30-F2319B87C625}"/>
              </a:ext>
            </a:extLst>
          </p:cNvPr>
          <p:cNvGrpSpPr/>
          <p:nvPr/>
        </p:nvGrpSpPr>
        <p:grpSpPr>
          <a:xfrm>
            <a:off x="3712701" y="636974"/>
            <a:ext cx="2520360" cy="774360"/>
            <a:chOff x="3712701" y="636974"/>
            <a:chExt cx="2520360" cy="77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잉크 72">
                  <a:extLst>
                    <a:ext uri="{FF2B5EF4-FFF2-40B4-BE49-F238E27FC236}">
                      <a16:creationId xmlns:a16="http://schemas.microsoft.com/office/drawing/2014/main" id="{414695D7-483C-4791-92B4-25F9C413ADAE}"/>
                    </a:ext>
                  </a:extLst>
                </p14:cNvPr>
                <p14:cNvContentPartPr/>
                <p14:nvPr/>
              </p14:nvContentPartPr>
              <p14:xfrm>
                <a:off x="3712701" y="935774"/>
                <a:ext cx="104040" cy="331560"/>
              </p14:xfrm>
            </p:contentPart>
          </mc:Choice>
          <mc:Fallback xmlns="">
            <p:pic>
              <p:nvPicPr>
                <p:cNvPr id="73" name="잉크 72">
                  <a:extLst>
                    <a:ext uri="{FF2B5EF4-FFF2-40B4-BE49-F238E27FC236}">
                      <a16:creationId xmlns:a16="http://schemas.microsoft.com/office/drawing/2014/main" id="{414695D7-483C-4791-92B4-25F9C413ADA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08381" y="931454"/>
                  <a:ext cx="1126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잉크 73">
                  <a:extLst>
                    <a:ext uri="{FF2B5EF4-FFF2-40B4-BE49-F238E27FC236}">
                      <a16:creationId xmlns:a16="http://schemas.microsoft.com/office/drawing/2014/main" id="{F24C96EB-5A2E-4664-A4C1-6887925BA80E}"/>
                    </a:ext>
                  </a:extLst>
                </p14:cNvPr>
                <p14:cNvContentPartPr/>
                <p14:nvPr/>
              </p14:nvContentPartPr>
              <p14:xfrm>
                <a:off x="3937341" y="963854"/>
                <a:ext cx="223920" cy="26280"/>
              </p14:xfrm>
            </p:contentPart>
          </mc:Choice>
          <mc:Fallback xmlns="">
            <p:pic>
              <p:nvPicPr>
                <p:cNvPr id="74" name="잉크 73">
                  <a:extLst>
                    <a:ext uri="{FF2B5EF4-FFF2-40B4-BE49-F238E27FC236}">
                      <a16:creationId xmlns:a16="http://schemas.microsoft.com/office/drawing/2014/main" id="{F24C96EB-5A2E-4664-A4C1-6887925BA80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33021" y="959534"/>
                  <a:ext cx="232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잉크 74">
                  <a:extLst>
                    <a:ext uri="{FF2B5EF4-FFF2-40B4-BE49-F238E27FC236}">
                      <a16:creationId xmlns:a16="http://schemas.microsoft.com/office/drawing/2014/main" id="{805ADFA6-4414-4437-A579-D95E29414020}"/>
                    </a:ext>
                  </a:extLst>
                </p14:cNvPr>
                <p14:cNvContentPartPr/>
                <p14:nvPr/>
              </p14:nvContentPartPr>
              <p14:xfrm>
                <a:off x="3916821" y="968894"/>
                <a:ext cx="178200" cy="199080"/>
              </p14:xfrm>
            </p:contentPart>
          </mc:Choice>
          <mc:Fallback xmlns="">
            <p:pic>
              <p:nvPicPr>
                <p:cNvPr id="75" name="잉크 74">
                  <a:extLst>
                    <a:ext uri="{FF2B5EF4-FFF2-40B4-BE49-F238E27FC236}">
                      <a16:creationId xmlns:a16="http://schemas.microsoft.com/office/drawing/2014/main" id="{805ADFA6-4414-4437-A579-D95E2941402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912501" y="964574"/>
                  <a:ext cx="186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잉크 75">
                  <a:extLst>
                    <a:ext uri="{FF2B5EF4-FFF2-40B4-BE49-F238E27FC236}">
                      <a16:creationId xmlns:a16="http://schemas.microsoft.com/office/drawing/2014/main" id="{72944E8F-EBCC-422B-A4A7-028569C88E12}"/>
                    </a:ext>
                  </a:extLst>
                </p14:cNvPr>
                <p14:cNvContentPartPr/>
                <p14:nvPr/>
              </p14:nvContentPartPr>
              <p14:xfrm>
                <a:off x="3882621" y="1296494"/>
                <a:ext cx="83160" cy="57600"/>
              </p14:xfrm>
            </p:contentPart>
          </mc:Choice>
          <mc:Fallback xmlns="">
            <p:pic>
              <p:nvPicPr>
                <p:cNvPr id="76" name="잉크 75">
                  <a:extLst>
                    <a:ext uri="{FF2B5EF4-FFF2-40B4-BE49-F238E27FC236}">
                      <a16:creationId xmlns:a16="http://schemas.microsoft.com/office/drawing/2014/main" id="{72944E8F-EBCC-422B-A4A7-028569C88E1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78301" y="1292174"/>
                  <a:ext cx="918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잉크 76">
                  <a:extLst>
                    <a:ext uri="{FF2B5EF4-FFF2-40B4-BE49-F238E27FC236}">
                      <a16:creationId xmlns:a16="http://schemas.microsoft.com/office/drawing/2014/main" id="{16FEADA8-C2E5-49DC-86CF-A6BED3832D26}"/>
                    </a:ext>
                  </a:extLst>
                </p14:cNvPr>
                <p14:cNvContentPartPr/>
                <p14:nvPr/>
              </p14:nvContentPartPr>
              <p14:xfrm>
                <a:off x="3901701" y="1216934"/>
                <a:ext cx="94320" cy="10440"/>
              </p14:xfrm>
            </p:contentPart>
          </mc:Choice>
          <mc:Fallback xmlns="">
            <p:pic>
              <p:nvPicPr>
                <p:cNvPr id="77" name="잉크 76">
                  <a:extLst>
                    <a:ext uri="{FF2B5EF4-FFF2-40B4-BE49-F238E27FC236}">
                      <a16:creationId xmlns:a16="http://schemas.microsoft.com/office/drawing/2014/main" id="{16FEADA8-C2E5-49DC-86CF-A6BED3832D2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897381" y="1212614"/>
                  <a:ext cx="102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잉크 77">
                  <a:extLst>
                    <a:ext uri="{FF2B5EF4-FFF2-40B4-BE49-F238E27FC236}">
                      <a16:creationId xmlns:a16="http://schemas.microsoft.com/office/drawing/2014/main" id="{BAEF8C67-89EB-430D-B9CD-FC87CB986A8E}"/>
                    </a:ext>
                  </a:extLst>
                </p14:cNvPr>
                <p14:cNvContentPartPr/>
                <p14:nvPr/>
              </p14:nvContentPartPr>
              <p14:xfrm>
                <a:off x="4057941" y="1228454"/>
                <a:ext cx="108720" cy="48960"/>
              </p14:xfrm>
            </p:contentPart>
          </mc:Choice>
          <mc:Fallback xmlns="">
            <p:pic>
              <p:nvPicPr>
                <p:cNvPr id="78" name="잉크 77">
                  <a:extLst>
                    <a:ext uri="{FF2B5EF4-FFF2-40B4-BE49-F238E27FC236}">
                      <a16:creationId xmlns:a16="http://schemas.microsoft.com/office/drawing/2014/main" id="{BAEF8C67-89EB-430D-B9CD-FC87CB986A8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53621" y="1224134"/>
                  <a:ext cx="117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잉크 78">
                  <a:extLst>
                    <a:ext uri="{FF2B5EF4-FFF2-40B4-BE49-F238E27FC236}">
                      <a16:creationId xmlns:a16="http://schemas.microsoft.com/office/drawing/2014/main" id="{65E833D3-C661-436E-B1F7-F27DEC07D8F0}"/>
                    </a:ext>
                  </a:extLst>
                </p14:cNvPr>
                <p14:cNvContentPartPr/>
                <p14:nvPr/>
              </p14:nvContentPartPr>
              <p14:xfrm>
                <a:off x="4203021" y="1186694"/>
                <a:ext cx="29880" cy="147240"/>
              </p14:xfrm>
            </p:contentPart>
          </mc:Choice>
          <mc:Fallback xmlns="">
            <p:pic>
              <p:nvPicPr>
                <p:cNvPr id="79" name="잉크 78">
                  <a:extLst>
                    <a:ext uri="{FF2B5EF4-FFF2-40B4-BE49-F238E27FC236}">
                      <a16:creationId xmlns:a16="http://schemas.microsoft.com/office/drawing/2014/main" id="{65E833D3-C661-436E-B1F7-F27DEC07D8F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98701" y="1182374"/>
                  <a:ext cx="38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잉크 79">
                  <a:extLst>
                    <a:ext uri="{FF2B5EF4-FFF2-40B4-BE49-F238E27FC236}">
                      <a16:creationId xmlns:a16="http://schemas.microsoft.com/office/drawing/2014/main" id="{CF12B919-AAD8-48BE-B472-795FAC035687}"/>
                    </a:ext>
                  </a:extLst>
                </p14:cNvPr>
                <p14:cNvContentPartPr/>
                <p14:nvPr/>
              </p14:nvContentPartPr>
              <p14:xfrm>
                <a:off x="4210221" y="1208294"/>
                <a:ext cx="99720" cy="77760"/>
              </p14:xfrm>
            </p:contentPart>
          </mc:Choice>
          <mc:Fallback xmlns="">
            <p:pic>
              <p:nvPicPr>
                <p:cNvPr id="80" name="잉크 79">
                  <a:extLst>
                    <a:ext uri="{FF2B5EF4-FFF2-40B4-BE49-F238E27FC236}">
                      <a16:creationId xmlns:a16="http://schemas.microsoft.com/office/drawing/2014/main" id="{CF12B919-AAD8-48BE-B472-795FAC03568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05901" y="1203974"/>
                  <a:ext cx="108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잉크 80">
                  <a:extLst>
                    <a:ext uri="{FF2B5EF4-FFF2-40B4-BE49-F238E27FC236}">
                      <a16:creationId xmlns:a16="http://schemas.microsoft.com/office/drawing/2014/main" id="{F310524D-6412-4F60-BBEF-075B0A893DBA}"/>
                    </a:ext>
                  </a:extLst>
                </p14:cNvPr>
                <p14:cNvContentPartPr/>
                <p14:nvPr/>
              </p14:nvContentPartPr>
              <p14:xfrm>
                <a:off x="4316781" y="1202534"/>
                <a:ext cx="190800" cy="155160"/>
              </p14:xfrm>
            </p:contentPart>
          </mc:Choice>
          <mc:Fallback xmlns="">
            <p:pic>
              <p:nvPicPr>
                <p:cNvPr id="81" name="잉크 80">
                  <a:extLst>
                    <a:ext uri="{FF2B5EF4-FFF2-40B4-BE49-F238E27FC236}">
                      <a16:creationId xmlns:a16="http://schemas.microsoft.com/office/drawing/2014/main" id="{F310524D-6412-4F60-BBEF-075B0A893DB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12461" y="1198214"/>
                  <a:ext cx="199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잉크 81">
                  <a:extLst>
                    <a:ext uri="{FF2B5EF4-FFF2-40B4-BE49-F238E27FC236}">
                      <a16:creationId xmlns:a16="http://schemas.microsoft.com/office/drawing/2014/main" id="{9A4E3F33-B1F3-41E3-9263-6A319C4B3DD3}"/>
                    </a:ext>
                  </a:extLst>
                </p14:cNvPr>
                <p14:cNvContentPartPr/>
                <p14:nvPr/>
              </p14:nvContentPartPr>
              <p14:xfrm>
                <a:off x="4152621" y="636974"/>
                <a:ext cx="16560" cy="238320"/>
              </p14:xfrm>
            </p:contentPart>
          </mc:Choice>
          <mc:Fallback xmlns="">
            <p:pic>
              <p:nvPicPr>
                <p:cNvPr id="82" name="잉크 81">
                  <a:extLst>
                    <a:ext uri="{FF2B5EF4-FFF2-40B4-BE49-F238E27FC236}">
                      <a16:creationId xmlns:a16="http://schemas.microsoft.com/office/drawing/2014/main" id="{9A4E3F33-B1F3-41E3-9263-6A319C4B3DD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148301" y="632654"/>
                  <a:ext cx="25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잉크 82">
                  <a:extLst>
                    <a:ext uri="{FF2B5EF4-FFF2-40B4-BE49-F238E27FC236}">
                      <a16:creationId xmlns:a16="http://schemas.microsoft.com/office/drawing/2014/main" id="{040E54A3-0A73-4E19-891F-1D43D70DC556}"/>
                    </a:ext>
                  </a:extLst>
                </p14:cNvPr>
                <p14:cNvContentPartPr/>
                <p14:nvPr/>
              </p14:nvContentPartPr>
              <p14:xfrm>
                <a:off x="4052181" y="774494"/>
                <a:ext cx="154440" cy="108000"/>
              </p14:xfrm>
            </p:contentPart>
          </mc:Choice>
          <mc:Fallback xmlns="">
            <p:pic>
              <p:nvPicPr>
                <p:cNvPr id="83" name="잉크 82">
                  <a:extLst>
                    <a:ext uri="{FF2B5EF4-FFF2-40B4-BE49-F238E27FC236}">
                      <a16:creationId xmlns:a16="http://schemas.microsoft.com/office/drawing/2014/main" id="{040E54A3-0A73-4E19-891F-1D43D70DC55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47861" y="770174"/>
                  <a:ext cx="163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잉크 83">
                  <a:extLst>
                    <a:ext uri="{FF2B5EF4-FFF2-40B4-BE49-F238E27FC236}">
                      <a16:creationId xmlns:a16="http://schemas.microsoft.com/office/drawing/2014/main" id="{9C62487F-1ACC-4BF5-8546-4648CF82EC70}"/>
                    </a:ext>
                  </a:extLst>
                </p14:cNvPr>
                <p14:cNvContentPartPr/>
                <p14:nvPr/>
              </p14:nvContentPartPr>
              <p14:xfrm>
                <a:off x="4510821" y="855494"/>
                <a:ext cx="147240" cy="197640"/>
              </p14:xfrm>
            </p:contentPart>
          </mc:Choice>
          <mc:Fallback xmlns="">
            <p:pic>
              <p:nvPicPr>
                <p:cNvPr id="84" name="잉크 83">
                  <a:extLst>
                    <a:ext uri="{FF2B5EF4-FFF2-40B4-BE49-F238E27FC236}">
                      <a16:creationId xmlns:a16="http://schemas.microsoft.com/office/drawing/2014/main" id="{9C62487F-1ACC-4BF5-8546-4648CF82EC7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506501" y="851174"/>
                  <a:ext cx="155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5" name="잉크 84">
                  <a:extLst>
                    <a:ext uri="{FF2B5EF4-FFF2-40B4-BE49-F238E27FC236}">
                      <a16:creationId xmlns:a16="http://schemas.microsoft.com/office/drawing/2014/main" id="{A0AB8E03-579E-46C0-B8AA-29A52AB1AC74}"/>
                    </a:ext>
                  </a:extLst>
                </p14:cNvPr>
                <p14:cNvContentPartPr/>
                <p14:nvPr/>
              </p14:nvContentPartPr>
              <p14:xfrm>
                <a:off x="4502541" y="934334"/>
                <a:ext cx="146160" cy="79200"/>
              </p14:xfrm>
            </p:contentPart>
          </mc:Choice>
          <mc:Fallback xmlns="">
            <p:pic>
              <p:nvPicPr>
                <p:cNvPr id="85" name="잉크 84">
                  <a:extLst>
                    <a:ext uri="{FF2B5EF4-FFF2-40B4-BE49-F238E27FC236}">
                      <a16:creationId xmlns:a16="http://schemas.microsoft.com/office/drawing/2014/main" id="{A0AB8E03-579E-46C0-B8AA-29A52AB1AC7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98221" y="930014"/>
                  <a:ext cx="154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6" name="잉크 85">
                  <a:extLst>
                    <a:ext uri="{FF2B5EF4-FFF2-40B4-BE49-F238E27FC236}">
                      <a16:creationId xmlns:a16="http://schemas.microsoft.com/office/drawing/2014/main" id="{717385BF-D265-46D7-8239-6CED15E6CB2A}"/>
                    </a:ext>
                  </a:extLst>
                </p14:cNvPr>
                <p14:cNvContentPartPr/>
                <p14:nvPr/>
              </p14:nvContentPartPr>
              <p14:xfrm>
                <a:off x="4688301" y="997694"/>
                <a:ext cx="85680" cy="127440"/>
              </p14:xfrm>
            </p:contentPart>
          </mc:Choice>
          <mc:Fallback xmlns="">
            <p:pic>
              <p:nvPicPr>
                <p:cNvPr id="86" name="잉크 85">
                  <a:extLst>
                    <a:ext uri="{FF2B5EF4-FFF2-40B4-BE49-F238E27FC236}">
                      <a16:creationId xmlns:a16="http://schemas.microsoft.com/office/drawing/2014/main" id="{717385BF-D265-46D7-8239-6CED15E6CB2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83981" y="993374"/>
                  <a:ext cx="94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7" name="잉크 86">
                  <a:extLst>
                    <a:ext uri="{FF2B5EF4-FFF2-40B4-BE49-F238E27FC236}">
                      <a16:creationId xmlns:a16="http://schemas.microsoft.com/office/drawing/2014/main" id="{FD56DD0C-34C3-4734-81AE-EFBBDE4107DE}"/>
                    </a:ext>
                  </a:extLst>
                </p14:cNvPr>
                <p14:cNvContentPartPr/>
                <p14:nvPr/>
              </p14:nvContentPartPr>
              <p14:xfrm>
                <a:off x="4830141" y="887174"/>
                <a:ext cx="37800" cy="127440"/>
              </p14:xfrm>
            </p:contentPart>
          </mc:Choice>
          <mc:Fallback xmlns="">
            <p:pic>
              <p:nvPicPr>
                <p:cNvPr id="87" name="잉크 86">
                  <a:extLst>
                    <a:ext uri="{FF2B5EF4-FFF2-40B4-BE49-F238E27FC236}">
                      <a16:creationId xmlns:a16="http://schemas.microsoft.com/office/drawing/2014/main" id="{FD56DD0C-34C3-4734-81AE-EFBBDE4107D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25821" y="882854"/>
                  <a:ext cx="46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8" name="잉크 87">
                  <a:extLst>
                    <a:ext uri="{FF2B5EF4-FFF2-40B4-BE49-F238E27FC236}">
                      <a16:creationId xmlns:a16="http://schemas.microsoft.com/office/drawing/2014/main" id="{64EFC7A1-0F76-491A-A55D-F80801570A96}"/>
                    </a:ext>
                  </a:extLst>
                </p14:cNvPr>
                <p14:cNvContentPartPr/>
                <p14:nvPr/>
              </p14:nvContentPartPr>
              <p14:xfrm>
                <a:off x="4912581" y="873494"/>
                <a:ext cx="142200" cy="139320"/>
              </p14:xfrm>
            </p:contentPart>
          </mc:Choice>
          <mc:Fallback xmlns="">
            <p:pic>
              <p:nvPicPr>
                <p:cNvPr id="88" name="잉크 87">
                  <a:extLst>
                    <a:ext uri="{FF2B5EF4-FFF2-40B4-BE49-F238E27FC236}">
                      <a16:creationId xmlns:a16="http://schemas.microsoft.com/office/drawing/2014/main" id="{64EFC7A1-0F76-491A-A55D-F80801570A9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908261" y="869174"/>
                  <a:ext cx="150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9" name="잉크 88">
                  <a:extLst>
                    <a:ext uri="{FF2B5EF4-FFF2-40B4-BE49-F238E27FC236}">
                      <a16:creationId xmlns:a16="http://schemas.microsoft.com/office/drawing/2014/main" id="{CB6A1948-C06B-4830-889B-2866FEE9670F}"/>
                    </a:ext>
                  </a:extLst>
                </p14:cNvPr>
                <p14:cNvContentPartPr/>
                <p14:nvPr/>
              </p14:nvContentPartPr>
              <p14:xfrm>
                <a:off x="5052981" y="1094174"/>
                <a:ext cx="100800" cy="70200"/>
              </p14:xfrm>
            </p:contentPart>
          </mc:Choice>
          <mc:Fallback xmlns="">
            <p:pic>
              <p:nvPicPr>
                <p:cNvPr id="89" name="잉크 88">
                  <a:extLst>
                    <a:ext uri="{FF2B5EF4-FFF2-40B4-BE49-F238E27FC236}">
                      <a16:creationId xmlns:a16="http://schemas.microsoft.com/office/drawing/2014/main" id="{CB6A1948-C06B-4830-889B-2866FEE9670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48661" y="1089854"/>
                  <a:ext cx="109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0" name="잉크 89">
                  <a:extLst>
                    <a:ext uri="{FF2B5EF4-FFF2-40B4-BE49-F238E27FC236}">
                      <a16:creationId xmlns:a16="http://schemas.microsoft.com/office/drawing/2014/main" id="{F5926B79-DFD4-463A-A76A-8FEE6E78C5D9}"/>
                    </a:ext>
                  </a:extLst>
                </p14:cNvPr>
                <p14:cNvContentPartPr/>
                <p14:nvPr/>
              </p14:nvContentPartPr>
              <p14:xfrm>
                <a:off x="5112021" y="1005614"/>
                <a:ext cx="19440" cy="10440"/>
              </p14:xfrm>
            </p:contentPart>
          </mc:Choice>
          <mc:Fallback xmlns="">
            <p:pic>
              <p:nvPicPr>
                <p:cNvPr id="90" name="잉크 89">
                  <a:extLst>
                    <a:ext uri="{FF2B5EF4-FFF2-40B4-BE49-F238E27FC236}">
                      <a16:creationId xmlns:a16="http://schemas.microsoft.com/office/drawing/2014/main" id="{F5926B79-DFD4-463A-A76A-8FEE6E78C5D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107701" y="1001294"/>
                  <a:ext cx="28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1" name="잉크 90">
                  <a:extLst>
                    <a:ext uri="{FF2B5EF4-FFF2-40B4-BE49-F238E27FC236}">
                      <a16:creationId xmlns:a16="http://schemas.microsoft.com/office/drawing/2014/main" id="{18772241-3C27-4048-A37B-7A4CFD19013B}"/>
                    </a:ext>
                  </a:extLst>
                </p14:cNvPr>
                <p14:cNvContentPartPr/>
                <p14:nvPr/>
              </p14:nvContentPartPr>
              <p14:xfrm>
                <a:off x="5238741" y="879254"/>
                <a:ext cx="110520" cy="417600"/>
              </p14:xfrm>
            </p:contentPart>
          </mc:Choice>
          <mc:Fallback xmlns="">
            <p:pic>
              <p:nvPicPr>
                <p:cNvPr id="91" name="잉크 90">
                  <a:extLst>
                    <a:ext uri="{FF2B5EF4-FFF2-40B4-BE49-F238E27FC236}">
                      <a16:creationId xmlns:a16="http://schemas.microsoft.com/office/drawing/2014/main" id="{18772241-3C27-4048-A37B-7A4CFD19013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234421" y="874934"/>
                  <a:ext cx="1191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3" name="잉크 92">
                  <a:extLst>
                    <a:ext uri="{FF2B5EF4-FFF2-40B4-BE49-F238E27FC236}">
                      <a16:creationId xmlns:a16="http://schemas.microsoft.com/office/drawing/2014/main" id="{05D5BA9F-3A1C-4EDD-8930-2C0EC7A26C58}"/>
                    </a:ext>
                  </a:extLst>
                </p14:cNvPr>
                <p14:cNvContentPartPr/>
                <p14:nvPr/>
              </p14:nvContentPartPr>
              <p14:xfrm>
                <a:off x="5437101" y="1036214"/>
                <a:ext cx="149400" cy="13320"/>
              </p14:xfrm>
            </p:contentPart>
          </mc:Choice>
          <mc:Fallback xmlns="">
            <p:pic>
              <p:nvPicPr>
                <p:cNvPr id="93" name="잉크 92">
                  <a:extLst>
                    <a:ext uri="{FF2B5EF4-FFF2-40B4-BE49-F238E27FC236}">
                      <a16:creationId xmlns:a16="http://schemas.microsoft.com/office/drawing/2014/main" id="{05D5BA9F-3A1C-4EDD-8930-2C0EC7A26C5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32781" y="1031894"/>
                  <a:ext cx="158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4" name="잉크 93">
                  <a:extLst>
                    <a:ext uri="{FF2B5EF4-FFF2-40B4-BE49-F238E27FC236}">
                      <a16:creationId xmlns:a16="http://schemas.microsoft.com/office/drawing/2014/main" id="{57899B84-66B4-4B41-8B09-2E66DE50A14F}"/>
                    </a:ext>
                  </a:extLst>
                </p14:cNvPr>
                <p14:cNvContentPartPr/>
                <p14:nvPr/>
              </p14:nvContentPartPr>
              <p14:xfrm>
                <a:off x="5448981" y="1089494"/>
                <a:ext cx="119880" cy="19800"/>
              </p14:xfrm>
            </p:contentPart>
          </mc:Choice>
          <mc:Fallback xmlns="">
            <p:pic>
              <p:nvPicPr>
                <p:cNvPr id="94" name="잉크 93">
                  <a:extLst>
                    <a:ext uri="{FF2B5EF4-FFF2-40B4-BE49-F238E27FC236}">
                      <a16:creationId xmlns:a16="http://schemas.microsoft.com/office/drawing/2014/main" id="{57899B84-66B4-4B41-8B09-2E66DE50A14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44661" y="1085174"/>
                  <a:ext cx="128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5" name="잉크 94">
                  <a:extLst>
                    <a:ext uri="{FF2B5EF4-FFF2-40B4-BE49-F238E27FC236}">
                      <a16:creationId xmlns:a16="http://schemas.microsoft.com/office/drawing/2014/main" id="{C089C933-CB0B-4E36-AFFF-25E6CA401A54}"/>
                    </a:ext>
                  </a:extLst>
                </p14:cNvPr>
                <p14:cNvContentPartPr/>
                <p14:nvPr/>
              </p14:nvContentPartPr>
              <p14:xfrm>
                <a:off x="5721501" y="915254"/>
                <a:ext cx="218520" cy="16200"/>
              </p14:xfrm>
            </p:contentPart>
          </mc:Choice>
          <mc:Fallback xmlns="">
            <p:pic>
              <p:nvPicPr>
                <p:cNvPr id="95" name="잉크 94">
                  <a:extLst>
                    <a:ext uri="{FF2B5EF4-FFF2-40B4-BE49-F238E27FC236}">
                      <a16:creationId xmlns:a16="http://schemas.microsoft.com/office/drawing/2014/main" id="{C089C933-CB0B-4E36-AFFF-25E6CA401A5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717181" y="910934"/>
                  <a:ext cx="227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6" name="잉크 95">
                  <a:extLst>
                    <a:ext uri="{FF2B5EF4-FFF2-40B4-BE49-F238E27FC236}">
                      <a16:creationId xmlns:a16="http://schemas.microsoft.com/office/drawing/2014/main" id="{7534A34C-17A5-4E67-A46C-12F2969B9501}"/>
                    </a:ext>
                  </a:extLst>
                </p14:cNvPr>
                <p14:cNvContentPartPr/>
                <p14:nvPr/>
              </p14:nvContentPartPr>
              <p14:xfrm>
                <a:off x="5710341" y="930734"/>
                <a:ext cx="189360" cy="108000"/>
              </p14:xfrm>
            </p:contentPart>
          </mc:Choice>
          <mc:Fallback xmlns="">
            <p:pic>
              <p:nvPicPr>
                <p:cNvPr id="96" name="잉크 95">
                  <a:extLst>
                    <a:ext uri="{FF2B5EF4-FFF2-40B4-BE49-F238E27FC236}">
                      <a16:creationId xmlns:a16="http://schemas.microsoft.com/office/drawing/2014/main" id="{7534A34C-17A5-4E67-A46C-12F2969B950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706021" y="926414"/>
                  <a:ext cx="198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7" name="잉크 96">
                  <a:extLst>
                    <a:ext uri="{FF2B5EF4-FFF2-40B4-BE49-F238E27FC236}">
                      <a16:creationId xmlns:a16="http://schemas.microsoft.com/office/drawing/2014/main" id="{8D4C808A-EB9C-41B1-982B-EF7FD45C6C1C}"/>
                    </a:ext>
                  </a:extLst>
                </p14:cNvPr>
                <p14:cNvContentPartPr/>
                <p14:nvPr/>
              </p14:nvContentPartPr>
              <p14:xfrm>
                <a:off x="5712141" y="1247894"/>
                <a:ext cx="98280" cy="163440"/>
              </p14:xfrm>
            </p:contentPart>
          </mc:Choice>
          <mc:Fallback xmlns="">
            <p:pic>
              <p:nvPicPr>
                <p:cNvPr id="97" name="잉크 96">
                  <a:extLst>
                    <a:ext uri="{FF2B5EF4-FFF2-40B4-BE49-F238E27FC236}">
                      <a16:creationId xmlns:a16="http://schemas.microsoft.com/office/drawing/2014/main" id="{8D4C808A-EB9C-41B1-982B-EF7FD45C6C1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07821" y="1243574"/>
                  <a:ext cx="106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8" name="잉크 97">
                  <a:extLst>
                    <a:ext uri="{FF2B5EF4-FFF2-40B4-BE49-F238E27FC236}">
                      <a16:creationId xmlns:a16="http://schemas.microsoft.com/office/drawing/2014/main" id="{F32E11C0-E40C-4DDF-9ECD-5EDA6A8038A5}"/>
                    </a:ext>
                  </a:extLst>
                </p14:cNvPr>
                <p14:cNvContentPartPr/>
                <p14:nvPr/>
              </p14:nvContentPartPr>
              <p14:xfrm>
                <a:off x="5731221" y="1158974"/>
                <a:ext cx="39240" cy="19800"/>
              </p14:xfrm>
            </p:contentPart>
          </mc:Choice>
          <mc:Fallback xmlns="">
            <p:pic>
              <p:nvPicPr>
                <p:cNvPr id="98" name="잉크 97">
                  <a:extLst>
                    <a:ext uri="{FF2B5EF4-FFF2-40B4-BE49-F238E27FC236}">
                      <a16:creationId xmlns:a16="http://schemas.microsoft.com/office/drawing/2014/main" id="{F32E11C0-E40C-4DDF-9ECD-5EDA6A8038A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726901" y="1154654"/>
                  <a:ext cx="47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9" name="잉크 98">
                  <a:extLst>
                    <a:ext uri="{FF2B5EF4-FFF2-40B4-BE49-F238E27FC236}">
                      <a16:creationId xmlns:a16="http://schemas.microsoft.com/office/drawing/2014/main" id="{EF9418B0-1AEB-47C0-A62B-3C97350210B4}"/>
                    </a:ext>
                  </a:extLst>
                </p14:cNvPr>
                <p14:cNvContentPartPr/>
                <p14:nvPr/>
              </p14:nvContentPartPr>
              <p14:xfrm>
                <a:off x="6038661" y="916694"/>
                <a:ext cx="174240" cy="24120"/>
              </p14:xfrm>
            </p:contentPart>
          </mc:Choice>
          <mc:Fallback xmlns="">
            <p:pic>
              <p:nvPicPr>
                <p:cNvPr id="99" name="잉크 98">
                  <a:extLst>
                    <a:ext uri="{FF2B5EF4-FFF2-40B4-BE49-F238E27FC236}">
                      <a16:creationId xmlns:a16="http://schemas.microsoft.com/office/drawing/2014/main" id="{EF9418B0-1AEB-47C0-A62B-3C97350210B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034341" y="912374"/>
                  <a:ext cx="182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0" name="잉크 99">
                  <a:extLst>
                    <a:ext uri="{FF2B5EF4-FFF2-40B4-BE49-F238E27FC236}">
                      <a16:creationId xmlns:a16="http://schemas.microsoft.com/office/drawing/2014/main" id="{CDA717EC-F7A6-4D9D-ADBB-7867CA45A733}"/>
                    </a:ext>
                  </a:extLst>
                </p14:cNvPr>
                <p14:cNvContentPartPr/>
                <p14:nvPr/>
              </p14:nvContentPartPr>
              <p14:xfrm>
                <a:off x="6039381" y="905894"/>
                <a:ext cx="193680" cy="130680"/>
              </p14:xfrm>
            </p:contentPart>
          </mc:Choice>
          <mc:Fallback xmlns="">
            <p:pic>
              <p:nvPicPr>
                <p:cNvPr id="100" name="잉크 99">
                  <a:extLst>
                    <a:ext uri="{FF2B5EF4-FFF2-40B4-BE49-F238E27FC236}">
                      <a16:creationId xmlns:a16="http://schemas.microsoft.com/office/drawing/2014/main" id="{CDA717EC-F7A6-4D9D-ADBB-7867CA45A73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35061" y="901574"/>
                  <a:ext cx="202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1" name="잉크 100">
                  <a:extLst>
                    <a:ext uri="{FF2B5EF4-FFF2-40B4-BE49-F238E27FC236}">
                      <a16:creationId xmlns:a16="http://schemas.microsoft.com/office/drawing/2014/main" id="{E03A7DF5-A747-4091-BE7F-EA234743AE35}"/>
                    </a:ext>
                  </a:extLst>
                </p14:cNvPr>
                <p14:cNvContentPartPr/>
                <p14:nvPr/>
              </p14:nvContentPartPr>
              <p14:xfrm>
                <a:off x="6077901" y="1244294"/>
                <a:ext cx="104760" cy="54720"/>
              </p14:xfrm>
            </p:contentPart>
          </mc:Choice>
          <mc:Fallback xmlns="">
            <p:pic>
              <p:nvPicPr>
                <p:cNvPr id="101" name="잉크 100">
                  <a:extLst>
                    <a:ext uri="{FF2B5EF4-FFF2-40B4-BE49-F238E27FC236}">
                      <a16:creationId xmlns:a16="http://schemas.microsoft.com/office/drawing/2014/main" id="{E03A7DF5-A747-4091-BE7F-EA234743AE3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073581" y="1239974"/>
                  <a:ext cx="113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2" name="잉크 101">
                  <a:extLst>
                    <a:ext uri="{FF2B5EF4-FFF2-40B4-BE49-F238E27FC236}">
                      <a16:creationId xmlns:a16="http://schemas.microsoft.com/office/drawing/2014/main" id="{970AECD7-3229-477B-BA43-DF144B782BA4}"/>
                    </a:ext>
                  </a:extLst>
                </p14:cNvPr>
                <p14:cNvContentPartPr/>
                <p14:nvPr/>
              </p14:nvContentPartPr>
              <p14:xfrm>
                <a:off x="6157461" y="1143854"/>
                <a:ext cx="35280" cy="2520"/>
              </p14:xfrm>
            </p:contentPart>
          </mc:Choice>
          <mc:Fallback xmlns="">
            <p:pic>
              <p:nvPicPr>
                <p:cNvPr id="102" name="잉크 101">
                  <a:extLst>
                    <a:ext uri="{FF2B5EF4-FFF2-40B4-BE49-F238E27FC236}">
                      <a16:creationId xmlns:a16="http://schemas.microsoft.com/office/drawing/2014/main" id="{970AECD7-3229-477B-BA43-DF144B782BA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153141" y="1139534"/>
                  <a:ext cx="43920" cy="1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D2CBF3AD-608F-4545-8761-D1752C22AA0A}"/>
              </a:ext>
            </a:extLst>
          </p:cNvPr>
          <p:cNvGrpSpPr/>
          <p:nvPr/>
        </p:nvGrpSpPr>
        <p:grpSpPr>
          <a:xfrm>
            <a:off x="6387141" y="892934"/>
            <a:ext cx="271800" cy="403560"/>
            <a:chOff x="6387141" y="892934"/>
            <a:chExt cx="27180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4" name="잉크 103">
                  <a:extLst>
                    <a:ext uri="{FF2B5EF4-FFF2-40B4-BE49-F238E27FC236}">
                      <a16:creationId xmlns:a16="http://schemas.microsoft.com/office/drawing/2014/main" id="{E941BC4A-055B-40BA-BB78-A08A0AFAB502}"/>
                    </a:ext>
                  </a:extLst>
                </p14:cNvPr>
                <p14:cNvContentPartPr/>
                <p14:nvPr/>
              </p14:nvContentPartPr>
              <p14:xfrm>
                <a:off x="6397581" y="892934"/>
                <a:ext cx="139680" cy="203400"/>
              </p14:xfrm>
            </p:contentPart>
          </mc:Choice>
          <mc:Fallback xmlns="">
            <p:pic>
              <p:nvPicPr>
                <p:cNvPr id="104" name="잉크 103">
                  <a:extLst>
                    <a:ext uri="{FF2B5EF4-FFF2-40B4-BE49-F238E27FC236}">
                      <a16:creationId xmlns:a16="http://schemas.microsoft.com/office/drawing/2014/main" id="{E941BC4A-055B-40BA-BB78-A08A0AFAB50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93261" y="888614"/>
                  <a:ext cx="1483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5" name="잉크 104">
                  <a:extLst>
                    <a:ext uri="{FF2B5EF4-FFF2-40B4-BE49-F238E27FC236}">
                      <a16:creationId xmlns:a16="http://schemas.microsoft.com/office/drawing/2014/main" id="{802491AC-9112-4B86-92B9-88BBED152666}"/>
                    </a:ext>
                  </a:extLst>
                </p14:cNvPr>
                <p14:cNvContentPartPr/>
                <p14:nvPr/>
              </p14:nvContentPartPr>
              <p14:xfrm>
                <a:off x="6387141" y="998414"/>
                <a:ext cx="168480" cy="56880"/>
              </p14:xfrm>
            </p:contentPart>
          </mc:Choice>
          <mc:Fallback xmlns="">
            <p:pic>
              <p:nvPicPr>
                <p:cNvPr id="105" name="잉크 104">
                  <a:extLst>
                    <a:ext uri="{FF2B5EF4-FFF2-40B4-BE49-F238E27FC236}">
                      <a16:creationId xmlns:a16="http://schemas.microsoft.com/office/drawing/2014/main" id="{802491AC-9112-4B86-92B9-88BBED15266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382821" y="994094"/>
                  <a:ext cx="177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6" name="잉크 105">
                  <a:extLst>
                    <a:ext uri="{FF2B5EF4-FFF2-40B4-BE49-F238E27FC236}">
                      <a16:creationId xmlns:a16="http://schemas.microsoft.com/office/drawing/2014/main" id="{E8465DA9-0446-41B1-86FF-E1267766FF11}"/>
                    </a:ext>
                  </a:extLst>
                </p14:cNvPr>
                <p14:cNvContentPartPr/>
                <p14:nvPr/>
              </p14:nvContentPartPr>
              <p14:xfrm>
                <a:off x="6565341" y="1039094"/>
                <a:ext cx="93600" cy="257400"/>
              </p14:xfrm>
            </p:contentPart>
          </mc:Choice>
          <mc:Fallback xmlns="">
            <p:pic>
              <p:nvPicPr>
                <p:cNvPr id="106" name="잉크 105">
                  <a:extLst>
                    <a:ext uri="{FF2B5EF4-FFF2-40B4-BE49-F238E27FC236}">
                      <a16:creationId xmlns:a16="http://schemas.microsoft.com/office/drawing/2014/main" id="{E8465DA9-0446-41B1-86FF-E1267766FF1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561021" y="1034774"/>
                  <a:ext cx="10224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그룹 120">
            <a:extLst>
              <a:ext uri="{FF2B5EF4-FFF2-40B4-BE49-F238E27FC236}">
                <a16:creationId xmlns:a16="http://schemas.microsoft.com/office/drawing/2014/main" id="{97ADAB22-DA32-48DC-B081-0F928560A9AD}"/>
              </a:ext>
            </a:extLst>
          </p:cNvPr>
          <p:cNvGrpSpPr/>
          <p:nvPr/>
        </p:nvGrpSpPr>
        <p:grpSpPr>
          <a:xfrm>
            <a:off x="6726621" y="773774"/>
            <a:ext cx="1068840" cy="542520"/>
            <a:chOff x="6726621" y="773774"/>
            <a:chExt cx="106884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0" name="잉크 109">
                  <a:extLst>
                    <a:ext uri="{FF2B5EF4-FFF2-40B4-BE49-F238E27FC236}">
                      <a16:creationId xmlns:a16="http://schemas.microsoft.com/office/drawing/2014/main" id="{B70E3B6A-0CEF-42DD-8C10-EFF60FADAAB0}"/>
                    </a:ext>
                  </a:extLst>
                </p14:cNvPr>
                <p14:cNvContentPartPr/>
                <p14:nvPr/>
              </p14:nvContentPartPr>
              <p14:xfrm>
                <a:off x="6892221" y="1135934"/>
                <a:ext cx="98280" cy="180360"/>
              </p14:xfrm>
            </p:contentPart>
          </mc:Choice>
          <mc:Fallback xmlns="">
            <p:pic>
              <p:nvPicPr>
                <p:cNvPr id="110" name="잉크 109">
                  <a:extLst>
                    <a:ext uri="{FF2B5EF4-FFF2-40B4-BE49-F238E27FC236}">
                      <a16:creationId xmlns:a16="http://schemas.microsoft.com/office/drawing/2014/main" id="{B70E3B6A-0CEF-42DD-8C10-EFF60FADAAB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887901" y="1131614"/>
                  <a:ext cx="106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8" name="잉크 107">
                  <a:extLst>
                    <a:ext uri="{FF2B5EF4-FFF2-40B4-BE49-F238E27FC236}">
                      <a16:creationId xmlns:a16="http://schemas.microsoft.com/office/drawing/2014/main" id="{2B967759-7384-4C52-AC49-F70EAE053D40}"/>
                    </a:ext>
                  </a:extLst>
                </p14:cNvPr>
                <p14:cNvContentPartPr/>
                <p14:nvPr/>
              </p14:nvContentPartPr>
              <p14:xfrm>
                <a:off x="6726621" y="919214"/>
                <a:ext cx="28080" cy="113760"/>
              </p14:xfrm>
            </p:contentPart>
          </mc:Choice>
          <mc:Fallback xmlns="">
            <p:pic>
              <p:nvPicPr>
                <p:cNvPr id="108" name="잉크 107">
                  <a:extLst>
                    <a:ext uri="{FF2B5EF4-FFF2-40B4-BE49-F238E27FC236}">
                      <a16:creationId xmlns:a16="http://schemas.microsoft.com/office/drawing/2014/main" id="{2B967759-7384-4C52-AC49-F70EAE053D4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22301" y="914894"/>
                  <a:ext cx="36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9" name="잉크 108">
                  <a:extLst>
                    <a:ext uri="{FF2B5EF4-FFF2-40B4-BE49-F238E27FC236}">
                      <a16:creationId xmlns:a16="http://schemas.microsoft.com/office/drawing/2014/main" id="{EDFDC1C8-05FF-4A41-BA18-412197DE004F}"/>
                    </a:ext>
                  </a:extLst>
                </p14:cNvPr>
                <p14:cNvContentPartPr/>
                <p14:nvPr/>
              </p14:nvContentPartPr>
              <p14:xfrm>
                <a:off x="6792141" y="904454"/>
                <a:ext cx="147960" cy="140040"/>
              </p14:xfrm>
            </p:contentPart>
          </mc:Choice>
          <mc:Fallback xmlns="">
            <p:pic>
              <p:nvPicPr>
                <p:cNvPr id="109" name="잉크 108">
                  <a:extLst>
                    <a:ext uri="{FF2B5EF4-FFF2-40B4-BE49-F238E27FC236}">
                      <a16:creationId xmlns:a16="http://schemas.microsoft.com/office/drawing/2014/main" id="{EDFDC1C8-05FF-4A41-BA18-412197DE004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787821" y="900134"/>
                  <a:ext cx="156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1" name="잉크 110">
                  <a:extLst>
                    <a:ext uri="{FF2B5EF4-FFF2-40B4-BE49-F238E27FC236}">
                      <a16:creationId xmlns:a16="http://schemas.microsoft.com/office/drawing/2014/main" id="{EAC3CE3C-665B-4C2C-8D42-AD4E2EB42088}"/>
                    </a:ext>
                  </a:extLst>
                </p14:cNvPr>
                <p14:cNvContentPartPr/>
                <p14:nvPr/>
              </p14:nvContentPartPr>
              <p14:xfrm>
                <a:off x="6948741" y="1041254"/>
                <a:ext cx="59400" cy="3240"/>
              </p14:xfrm>
            </p:contentPart>
          </mc:Choice>
          <mc:Fallback xmlns="">
            <p:pic>
              <p:nvPicPr>
                <p:cNvPr id="111" name="잉크 110">
                  <a:extLst>
                    <a:ext uri="{FF2B5EF4-FFF2-40B4-BE49-F238E27FC236}">
                      <a16:creationId xmlns:a16="http://schemas.microsoft.com/office/drawing/2014/main" id="{EAC3CE3C-665B-4C2C-8D42-AD4E2EB4208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944421" y="1036934"/>
                  <a:ext cx="680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2" name="잉크 111">
                  <a:extLst>
                    <a:ext uri="{FF2B5EF4-FFF2-40B4-BE49-F238E27FC236}">
                      <a16:creationId xmlns:a16="http://schemas.microsoft.com/office/drawing/2014/main" id="{C7974632-F878-4FA2-9800-11886DE42B78}"/>
                    </a:ext>
                  </a:extLst>
                </p14:cNvPr>
                <p14:cNvContentPartPr/>
                <p14:nvPr/>
              </p14:nvContentPartPr>
              <p14:xfrm>
                <a:off x="6986181" y="773774"/>
                <a:ext cx="147600" cy="214200"/>
              </p14:xfrm>
            </p:contentPart>
          </mc:Choice>
          <mc:Fallback xmlns="">
            <p:pic>
              <p:nvPicPr>
                <p:cNvPr id="112" name="잉크 111">
                  <a:extLst>
                    <a:ext uri="{FF2B5EF4-FFF2-40B4-BE49-F238E27FC236}">
                      <a16:creationId xmlns:a16="http://schemas.microsoft.com/office/drawing/2014/main" id="{C7974632-F878-4FA2-9800-11886DE42B7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81861" y="769454"/>
                  <a:ext cx="156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잉크 113">
                  <a:extLst>
                    <a:ext uri="{FF2B5EF4-FFF2-40B4-BE49-F238E27FC236}">
                      <a16:creationId xmlns:a16="http://schemas.microsoft.com/office/drawing/2014/main" id="{B00C8CC3-8467-446F-8636-53583D2F5F9A}"/>
                    </a:ext>
                  </a:extLst>
                </p14:cNvPr>
                <p14:cNvContentPartPr/>
                <p14:nvPr/>
              </p14:nvContentPartPr>
              <p14:xfrm>
                <a:off x="7200381" y="967454"/>
                <a:ext cx="9000" cy="87120"/>
              </p14:xfrm>
            </p:contentPart>
          </mc:Choice>
          <mc:Fallback xmlns="">
            <p:pic>
              <p:nvPicPr>
                <p:cNvPr id="114" name="잉크 113">
                  <a:extLst>
                    <a:ext uri="{FF2B5EF4-FFF2-40B4-BE49-F238E27FC236}">
                      <a16:creationId xmlns:a16="http://schemas.microsoft.com/office/drawing/2014/main" id="{B00C8CC3-8467-446F-8636-53583D2F5F9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196061" y="963134"/>
                  <a:ext cx="17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5" name="잉크 114">
                  <a:extLst>
                    <a:ext uri="{FF2B5EF4-FFF2-40B4-BE49-F238E27FC236}">
                      <a16:creationId xmlns:a16="http://schemas.microsoft.com/office/drawing/2014/main" id="{0ABE8AF2-2C54-44CD-885B-3C819A745240}"/>
                    </a:ext>
                  </a:extLst>
                </p14:cNvPr>
                <p14:cNvContentPartPr/>
                <p14:nvPr/>
              </p14:nvContentPartPr>
              <p14:xfrm>
                <a:off x="7249341" y="930734"/>
                <a:ext cx="150840" cy="146160"/>
              </p14:xfrm>
            </p:contentPart>
          </mc:Choice>
          <mc:Fallback xmlns="">
            <p:pic>
              <p:nvPicPr>
                <p:cNvPr id="115" name="잉크 114">
                  <a:extLst>
                    <a:ext uri="{FF2B5EF4-FFF2-40B4-BE49-F238E27FC236}">
                      <a16:creationId xmlns:a16="http://schemas.microsoft.com/office/drawing/2014/main" id="{0ABE8AF2-2C54-44CD-885B-3C819A74524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45021" y="926414"/>
                  <a:ext cx="159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6" name="잉크 115">
                  <a:extLst>
                    <a:ext uri="{FF2B5EF4-FFF2-40B4-BE49-F238E27FC236}">
                      <a16:creationId xmlns:a16="http://schemas.microsoft.com/office/drawing/2014/main" id="{F97E6BA9-A437-4294-B573-84FBF3B458A1}"/>
                    </a:ext>
                  </a:extLst>
                </p14:cNvPr>
                <p14:cNvContentPartPr/>
                <p14:nvPr/>
              </p14:nvContentPartPr>
              <p14:xfrm>
                <a:off x="7354461" y="1143494"/>
                <a:ext cx="103320" cy="33120"/>
              </p14:xfrm>
            </p:contentPart>
          </mc:Choice>
          <mc:Fallback xmlns="">
            <p:pic>
              <p:nvPicPr>
                <p:cNvPr id="116" name="잉크 115">
                  <a:extLst>
                    <a:ext uri="{FF2B5EF4-FFF2-40B4-BE49-F238E27FC236}">
                      <a16:creationId xmlns:a16="http://schemas.microsoft.com/office/drawing/2014/main" id="{F97E6BA9-A437-4294-B573-84FBF3B458A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50141" y="1139174"/>
                  <a:ext cx="111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7" name="잉크 116">
                  <a:extLst>
                    <a:ext uri="{FF2B5EF4-FFF2-40B4-BE49-F238E27FC236}">
                      <a16:creationId xmlns:a16="http://schemas.microsoft.com/office/drawing/2014/main" id="{756D9198-D9D0-4B2E-A073-79159010E59A}"/>
                    </a:ext>
                  </a:extLst>
                </p14:cNvPr>
                <p14:cNvContentPartPr/>
                <p14:nvPr/>
              </p14:nvContentPartPr>
              <p14:xfrm>
                <a:off x="7467501" y="1023974"/>
                <a:ext cx="8280" cy="2520"/>
              </p14:xfrm>
            </p:contentPart>
          </mc:Choice>
          <mc:Fallback xmlns="">
            <p:pic>
              <p:nvPicPr>
                <p:cNvPr id="117" name="잉크 116">
                  <a:extLst>
                    <a:ext uri="{FF2B5EF4-FFF2-40B4-BE49-F238E27FC236}">
                      <a16:creationId xmlns:a16="http://schemas.microsoft.com/office/drawing/2014/main" id="{756D9198-D9D0-4B2E-A073-79159010E59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463181" y="1019654"/>
                  <a:ext cx="169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8" name="잉크 117">
                  <a:extLst>
                    <a:ext uri="{FF2B5EF4-FFF2-40B4-BE49-F238E27FC236}">
                      <a16:creationId xmlns:a16="http://schemas.microsoft.com/office/drawing/2014/main" id="{E266D883-30F0-4F25-8141-83A6EA2DD189}"/>
                    </a:ext>
                  </a:extLst>
                </p14:cNvPr>
                <p14:cNvContentPartPr/>
                <p14:nvPr/>
              </p14:nvContentPartPr>
              <p14:xfrm>
                <a:off x="7562181" y="869894"/>
                <a:ext cx="113040" cy="227160"/>
              </p14:xfrm>
            </p:contentPart>
          </mc:Choice>
          <mc:Fallback xmlns="">
            <p:pic>
              <p:nvPicPr>
                <p:cNvPr id="118" name="잉크 117">
                  <a:extLst>
                    <a:ext uri="{FF2B5EF4-FFF2-40B4-BE49-F238E27FC236}">
                      <a16:creationId xmlns:a16="http://schemas.microsoft.com/office/drawing/2014/main" id="{E266D883-30F0-4F25-8141-83A6EA2DD18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57861" y="865574"/>
                  <a:ext cx="1216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9" name="잉크 118">
                  <a:extLst>
                    <a:ext uri="{FF2B5EF4-FFF2-40B4-BE49-F238E27FC236}">
                      <a16:creationId xmlns:a16="http://schemas.microsoft.com/office/drawing/2014/main" id="{2BB78A99-D672-45C0-AC9B-A397F71B5B23}"/>
                    </a:ext>
                  </a:extLst>
                </p14:cNvPr>
                <p14:cNvContentPartPr/>
                <p14:nvPr/>
              </p14:nvContentPartPr>
              <p14:xfrm>
                <a:off x="7553541" y="954494"/>
                <a:ext cx="120600" cy="112320"/>
              </p14:xfrm>
            </p:contentPart>
          </mc:Choice>
          <mc:Fallback xmlns="">
            <p:pic>
              <p:nvPicPr>
                <p:cNvPr id="119" name="잉크 118">
                  <a:extLst>
                    <a:ext uri="{FF2B5EF4-FFF2-40B4-BE49-F238E27FC236}">
                      <a16:creationId xmlns:a16="http://schemas.microsoft.com/office/drawing/2014/main" id="{2BB78A99-D672-45C0-AC9B-A397F71B5B2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549221" y="950174"/>
                  <a:ext cx="129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0" name="잉크 119">
                  <a:extLst>
                    <a:ext uri="{FF2B5EF4-FFF2-40B4-BE49-F238E27FC236}">
                      <a16:creationId xmlns:a16="http://schemas.microsoft.com/office/drawing/2014/main" id="{2FCA39E7-CA3A-48AF-997A-3A3458868C54}"/>
                    </a:ext>
                  </a:extLst>
                </p14:cNvPr>
                <p14:cNvContentPartPr/>
                <p14:nvPr/>
              </p14:nvContentPartPr>
              <p14:xfrm>
                <a:off x="7694661" y="997694"/>
                <a:ext cx="100800" cy="160200"/>
              </p14:xfrm>
            </p:contentPart>
          </mc:Choice>
          <mc:Fallback xmlns="">
            <p:pic>
              <p:nvPicPr>
                <p:cNvPr id="120" name="잉크 119">
                  <a:extLst>
                    <a:ext uri="{FF2B5EF4-FFF2-40B4-BE49-F238E27FC236}">
                      <a16:creationId xmlns:a16="http://schemas.microsoft.com/office/drawing/2014/main" id="{2FCA39E7-CA3A-48AF-997A-3A3458868C5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90341" y="993374"/>
                  <a:ext cx="10944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2943854F-BCA8-41B5-9FDB-1C55E9106269}"/>
              </a:ext>
            </a:extLst>
          </p:cNvPr>
          <p:cNvGrpSpPr/>
          <p:nvPr/>
        </p:nvGrpSpPr>
        <p:grpSpPr>
          <a:xfrm>
            <a:off x="7952421" y="1018214"/>
            <a:ext cx="180720" cy="103320"/>
            <a:chOff x="7952421" y="1018214"/>
            <a:chExt cx="180720" cy="1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2" name="잉크 121">
                  <a:extLst>
                    <a:ext uri="{FF2B5EF4-FFF2-40B4-BE49-F238E27FC236}">
                      <a16:creationId xmlns:a16="http://schemas.microsoft.com/office/drawing/2014/main" id="{9EA591EA-3C1C-404B-8D91-409E4A3F873E}"/>
                    </a:ext>
                  </a:extLst>
                </p14:cNvPr>
                <p14:cNvContentPartPr/>
                <p14:nvPr/>
              </p14:nvContentPartPr>
              <p14:xfrm>
                <a:off x="7968261" y="1018214"/>
                <a:ext cx="164880" cy="12600"/>
              </p14:xfrm>
            </p:contentPart>
          </mc:Choice>
          <mc:Fallback xmlns="">
            <p:pic>
              <p:nvPicPr>
                <p:cNvPr id="122" name="잉크 121">
                  <a:extLst>
                    <a:ext uri="{FF2B5EF4-FFF2-40B4-BE49-F238E27FC236}">
                      <a16:creationId xmlns:a16="http://schemas.microsoft.com/office/drawing/2014/main" id="{9EA591EA-3C1C-404B-8D91-409E4A3F873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63941" y="1013894"/>
                  <a:ext cx="173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3" name="잉크 122">
                  <a:extLst>
                    <a:ext uri="{FF2B5EF4-FFF2-40B4-BE49-F238E27FC236}">
                      <a16:creationId xmlns:a16="http://schemas.microsoft.com/office/drawing/2014/main" id="{7322A72D-F9A6-4AB3-9256-61EF358427D0}"/>
                    </a:ext>
                  </a:extLst>
                </p14:cNvPr>
                <p14:cNvContentPartPr/>
                <p14:nvPr/>
              </p14:nvContentPartPr>
              <p14:xfrm>
                <a:off x="7952421" y="1091654"/>
                <a:ext cx="132480" cy="29880"/>
              </p14:xfrm>
            </p:contentPart>
          </mc:Choice>
          <mc:Fallback xmlns="">
            <p:pic>
              <p:nvPicPr>
                <p:cNvPr id="123" name="잉크 122">
                  <a:extLst>
                    <a:ext uri="{FF2B5EF4-FFF2-40B4-BE49-F238E27FC236}">
                      <a16:creationId xmlns:a16="http://schemas.microsoft.com/office/drawing/2014/main" id="{7322A72D-F9A6-4AB3-9256-61EF358427D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48101" y="1087334"/>
                  <a:ext cx="14112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0B6CCFD1-E8BE-4621-B8BE-30DC38424F9C}"/>
              </a:ext>
            </a:extLst>
          </p:cNvPr>
          <p:cNvGrpSpPr/>
          <p:nvPr/>
        </p:nvGrpSpPr>
        <p:grpSpPr>
          <a:xfrm>
            <a:off x="8371101" y="968174"/>
            <a:ext cx="250200" cy="160920"/>
            <a:chOff x="8371101" y="968174"/>
            <a:chExt cx="250200" cy="1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5" name="잉크 124">
                  <a:extLst>
                    <a:ext uri="{FF2B5EF4-FFF2-40B4-BE49-F238E27FC236}">
                      <a16:creationId xmlns:a16="http://schemas.microsoft.com/office/drawing/2014/main" id="{AB7B9B81-A807-4A6F-977F-DAA458C3FBE1}"/>
                    </a:ext>
                  </a:extLst>
                </p14:cNvPr>
                <p14:cNvContentPartPr/>
                <p14:nvPr/>
              </p14:nvContentPartPr>
              <p14:xfrm>
                <a:off x="8423661" y="968174"/>
                <a:ext cx="197640" cy="1800"/>
              </p14:xfrm>
            </p:contentPart>
          </mc:Choice>
          <mc:Fallback xmlns="">
            <p:pic>
              <p:nvPicPr>
                <p:cNvPr id="125" name="잉크 124">
                  <a:extLst>
                    <a:ext uri="{FF2B5EF4-FFF2-40B4-BE49-F238E27FC236}">
                      <a16:creationId xmlns:a16="http://schemas.microsoft.com/office/drawing/2014/main" id="{AB7B9B81-A807-4A6F-977F-DAA458C3FBE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419341" y="963854"/>
                  <a:ext cx="2062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6" name="잉크 125">
                  <a:extLst>
                    <a:ext uri="{FF2B5EF4-FFF2-40B4-BE49-F238E27FC236}">
                      <a16:creationId xmlns:a16="http://schemas.microsoft.com/office/drawing/2014/main" id="{475DC8EB-9BFC-435F-AA6A-DD4CF6867011}"/>
                    </a:ext>
                  </a:extLst>
                </p14:cNvPr>
                <p14:cNvContentPartPr/>
                <p14:nvPr/>
              </p14:nvContentPartPr>
              <p14:xfrm>
                <a:off x="8371101" y="978974"/>
                <a:ext cx="236160" cy="150120"/>
              </p14:xfrm>
            </p:contentPart>
          </mc:Choice>
          <mc:Fallback xmlns="">
            <p:pic>
              <p:nvPicPr>
                <p:cNvPr id="126" name="잉크 125">
                  <a:extLst>
                    <a:ext uri="{FF2B5EF4-FFF2-40B4-BE49-F238E27FC236}">
                      <a16:creationId xmlns:a16="http://schemas.microsoft.com/office/drawing/2014/main" id="{475DC8EB-9BFC-435F-AA6A-DD4CF686701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66781" y="974654"/>
                  <a:ext cx="24480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그룹 135">
            <a:extLst>
              <a:ext uri="{FF2B5EF4-FFF2-40B4-BE49-F238E27FC236}">
                <a16:creationId xmlns:a16="http://schemas.microsoft.com/office/drawing/2014/main" id="{AD81DF54-75FE-41AC-AFA5-A80C6EF6370A}"/>
              </a:ext>
            </a:extLst>
          </p:cNvPr>
          <p:cNvGrpSpPr/>
          <p:nvPr/>
        </p:nvGrpSpPr>
        <p:grpSpPr>
          <a:xfrm>
            <a:off x="8191821" y="1237814"/>
            <a:ext cx="686520" cy="285480"/>
            <a:chOff x="8191821" y="1237814"/>
            <a:chExt cx="68652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7" name="잉크 126">
                  <a:extLst>
                    <a:ext uri="{FF2B5EF4-FFF2-40B4-BE49-F238E27FC236}">
                      <a16:creationId xmlns:a16="http://schemas.microsoft.com/office/drawing/2014/main" id="{4CE1C8AE-438F-4F1D-AB34-85846620F065}"/>
                    </a:ext>
                  </a:extLst>
                </p14:cNvPr>
                <p14:cNvContentPartPr/>
                <p14:nvPr/>
              </p14:nvContentPartPr>
              <p14:xfrm>
                <a:off x="8191821" y="1323134"/>
                <a:ext cx="109800" cy="200160"/>
              </p14:xfrm>
            </p:contentPart>
          </mc:Choice>
          <mc:Fallback xmlns="">
            <p:pic>
              <p:nvPicPr>
                <p:cNvPr id="127" name="잉크 126">
                  <a:extLst>
                    <a:ext uri="{FF2B5EF4-FFF2-40B4-BE49-F238E27FC236}">
                      <a16:creationId xmlns:a16="http://schemas.microsoft.com/office/drawing/2014/main" id="{4CE1C8AE-438F-4F1D-AB34-85846620F06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187501" y="1318814"/>
                  <a:ext cx="118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8" name="잉크 127">
                  <a:extLst>
                    <a:ext uri="{FF2B5EF4-FFF2-40B4-BE49-F238E27FC236}">
                      <a16:creationId xmlns:a16="http://schemas.microsoft.com/office/drawing/2014/main" id="{0B1EC3ED-1E2D-4DA7-9094-C503D009575B}"/>
                    </a:ext>
                  </a:extLst>
                </p14:cNvPr>
                <p14:cNvContentPartPr/>
                <p14:nvPr/>
              </p14:nvContentPartPr>
              <p14:xfrm>
                <a:off x="8205501" y="1237814"/>
                <a:ext cx="121320" cy="19080"/>
              </p14:xfrm>
            </p:contentPart>
          </mc:Choice>
          <mc:Fallback xmlns="">
            <p:pic>
              <p:nvPicPr>
                <p:cNvPr id="128" name="잉크 127">
                  <a:extLst>
                    <a:ext uri="{FF2B5EF4-FFF2-40B4-BE49-F238E27FC236}">
                      <a16:creationId xmlns:a16="http://schemas.microsoft.com/office/drawing/2014/main" id="{0B1EC3ED-1E2D-4DA7-9094-C503D009575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201181" y="1233494"/>
                  <a:ext cx="129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9" name="잉크 128">
                  <a:extLst>
                    <a:ext uri="{FF2B5EF4-FFF2-40B4-BE49-F238E27FC236}">
                      <a16:creationId xmlns:a16="http://schemas.microsoft.com/office/drawing/2014/main" id="{C20981B7-8324-44F5-A1B1-772066769138}"/>
                    </a:ext>
                  </a:extLst>
                </p14:cNvPr>
                <p14:cNvContentPartPr/>
                <p14:nvPr/>
              </p14:nvContentPartPr>
              <p14:xfrm>
                <a:off x="8398821" y="1305854"/>
                <a:ext cx="123120" cy="45000"/>
              </p14:xfrm>
            </p:contentPart>
          </mc:Choice>
          <mc:Fallback xmlns="">
            <p:pic>
              <p:nvPicPr>
                <p:cNvPr id="129" name="잉크 128">
                  <a:extLst>
                    <a:ext uri="{FF2B5EF4-FFF2-40B4-BE49-F238E27FC236}">
                      <a16:creationId xmlns:a16="http://schemas.microsoft.com/office/drawing/2014/main" id="{C20981B7-8324-44F5-A1B1-77206676913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394501" y="1301534"/>
                  <a:ext cx="1317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0" name="잉크 129">
                  <a:extLst>
                    <a:ext uri="{FF2B5EF4-FFF2-40B4-BE49-F238E27FC236}">
                      <a16:creationId xmlns:a16="http://schemas.microsoft.com/office/drawing/2014/main" id="{8B18129E-97C4-4082-9F51-E336B652432D}"/>
                    </a:ext>
                  </a:extLst>
                </p14:cNvPr>
                <p14:cNvContentPartPr/>
                <p14:nvPr/>
              </p14:nvContentPartPr>
              <p14:xfrm>
                <a:off x="8557581" y="1255094"/>
                <a:ext cx="38520" cy="132480"/>
              </p14:xfrm>
            </p:contentPart>
          </mc:Choice>
          <mc:Fallback xmlns="">
            <p:pic>
              <p:nvPicPr>
                <p:cNvPr id="130" name="잉크 129">
                  <a:extLst>
                    <a:ext uri="{FF2B5EF4-FFF2-40B4-BE49-F238E27FC236}">
                      <a16:creationId xmlns:a16="http://schemas.microsoft.com/office/drawing/2014/main" id="{8B18129E-97C4-4082-9F51-E336B652432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553261" y="1250774"/>
                  <a:ext cx="47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1" name="잉크 130">
                  <a:extLst>
                    <a:ext uri="{FF2B5EF4-FFF2-40B4-BE49-F238E27FC236}">
                      <a16:creationId xmlns:a16="http://schemas.microsoft.com/office/drawing/2014/main" id="{CE3E1FA7-FA01-4659-BF6D-7C0BF56CD02D}"/>
                    </a:ext>
                  </a:extLst>
                </p14:cNvPr>
                <p14:cNvContentPartPr/>
                <p14:nvPr/>
              </p14:nvContentPartPr>
              <p14:xfrm>
                <a:off x="8573781" y="1261574"/>
                <a:ext cx="167400" cy="132480"/>
              </p14:xfrm>
            </p:contentPart>
          </mc:Choice>
          <mc:Fallback xmlns="">
            <p:pic>
              <p:nvPicPr>
                <p:cNvPr id="131" name="잉크 130">
                  <a:extLst>
                    <a:ext uri="{FF2B5EF4-FFF2-40B4-BE49-F238E27FC236}">
                      <a16:creationId xmlns:a16="http://schemas.microsoft.com/office/drawing/2014/main" id="{CE3E1FA7-FA01-4659-BF6D-7C0BF56CD02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569461" y="1257254"/>
                  <a:ext cx="176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2" name="잉크 131">
                  <a:extLst>
                    <a:ext uri="{FF2B5EF4-FFF2-40B4-BE49-F238E27FC236}">
                      <a16:creationId xmlns:a16="http://schemas.microsoft.com/office/drawing/2014/main" id="{63C443D1-1499-4458-8610-FE58A71AFEF0}"/>
                    </a:ext>
                  </a:extLst>
                </p14:cNvPr>
                <p14:cNvContentPartPr/>
                <p14:nvPr/>
              </p14:nvContentPartPr>
              <p14:xfrm>
                <a:off x="8653341" y="1257974"/>
                <a:ext cx="225000" cy="144360"/>
              </p14:xfrm>
            </p:contentPart>
          </mc:Choice>
          <mc:Fallback xmlns="">
            <p:pic>
              <p:nvPicPr>
                <p:cNvPr id="132" name="잉크 131">
                  <a:extLst>
                    <a:ext uri="{FF2B5EF4-FFF2-40B4-BE49-F238E27FC236}">
                      <a16:creationId xmlns:a16="http://schemas.microsoft.com/office/drawing/2014/main" id="{63C443D1-1499-4458-8610-FE58A71AFEF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49021" y="1253654"/>
                  <a:ext cx="2336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5615BB74-6EB7-4BA9-A0B8-4801BC799462}"/>
              </a:ext>
            </a:extLst>
          </p:cNvPr>
          <p:cNvGrpSpPr/>
          <p:nvPr/>
        </p:nvGrpSpPr>
        <p:grpSpPr>
          <a:xfrm>
            <a:off x="8533821" y="684854"/>
            <a:ext cx="131040" cy="192240"/>
            <a:chOff x="8533821" y="684854"/>
            <a:chExt cx="13104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3" name="잉크 132">
                  <a:extLst>
                    <a:ext uri="{FF2B5EF4-FFF2-40B4-BE49-F238E27FC236}">
                      <a16:creationId xmlns:a16="http://schemas.microsoft.com/office/drawing/2014/main" id="{CE27C44A-6E80-454E-A244-CEC502CA596F}"/>
                    </a:ext>
                  </a:extLst>
                </p14:cNvPr>
                <p14:cNvContentPartPr/>
                <p14:nvPr/>
              </p14:nvContentPartPr>
              <p14:xfrm>
                <a:off x="8640381" y="684854"/>
                <a:ext cx="24120" cy="155880"/>
              </p14:xfrm>
            </p:contentPart>
          </mc:Choice>
          <mc:Fallback xmlns="">
            <p:pic>
              <p:nvPicPr>
                <p:cNvPr id="133" name="잉크 132">
                  <a:extLst>
                    <a:ext uri="{FF2B5EF4-FFF2-40B4-BE49-F238E27FC236}">
                      <a16:creationId xmlns:a16="http://schemas.microsoft.com/office/drawing/2014/main" id="{CE27C44A-6E80-454E-A244-CEC502CA596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636061" y="680534"/>
                  <a:ext cx="327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4" name="잉크 133">
                  <a:extLst>
                    <a:ext uri="{FF2B5EF4-FFF2-40B4-BE49-F238E27FC236}">
                      <a16:creationId xmlns:a16="http://schemas.microsoft.com/office/drawing/2014/main" id="{D8FEC9DB-91AB-4FAE-813A-36104F6DBDF3}"/>
                    </a:ext>
                  </a:extLst>
                </p14:cNvPr>
                <p14:cNvContentPartPr/>
                <p14:nvPr/>
              </p14:nvContentPartPr>
              <p14:xfrm>
                <a:off x="8533821" y="786734"/>
                <a:ext cx="131040" cy="90360"/>
              </p14:xfrm>
            </p:contentPart>
          </mc:Choice>
          <mc:Fallback xmlns="">
            <p:pic>
              <p:nvPicPr>
                <p:cNvPr id="134" name="잉크 133">
                  <a:extLst>
                    <a:ext uri="{FF2B5EF4-FFF2-40B4-BE49-F238E27FC236}">
                      <a16:creationId xmlns:a16="http://schemas.microsoft.com/office/drawing/2014/main" id="{D8FEC9DB-91AB-4FAE-813A-36104F6DBDF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529501" y="782414"/>
                  <a:ext cx="13968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그룹 157">
            <a:extLst>
              <a:ext uri="{FF2B5EF4-FFF2-40B4-BE49-F238E27FC236}">
                <a16:creationId xmlns:a16="http://schemas.microsoft.com/office/drawing/2014/main" id="{8B4703C5-3AB0-4C0B-83B7-1EDF5E8EBE14}"/>
              </a:ext>
            </a:extLst>
          </p:cNvPr>
          <p:cNvGrpSpPr/>
          <p:nvPr/>
        </p:nvGrpSpPr>
        <p:grpSpPr>
          <a:xfrm>
            <a:off x="8918661" y="769454"/>
            <a:ext cx="1625760" cy="591480"/>
            <a:chOff x="8918661" y="769454"/>
            <a:chExt cx="162576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8" name="잉크 137">
                  <a:extLst>
                    <a:ext uri="{FF2B5EF4-FFF2-40B4-BE49-F238E27FC236}">
                      <a16:creationId xmlns:a16="http://schemas.microsoft.com/office/drawing/2014/main" id="{CE536147-8619-4AD9-B652-980A4C439981}"/>
                    </a:ext>
                  </a:extLst>
                </p14:cNvPr>
                <p14:cNvContentPartPr/>
                <p14:nvPr/>
              </p14:nvContentPartPr>
              <p14:xfrm>
                <a:off x="8950341" y="895814"/>
                <a:ext cx="135000" cy="202680"/>
              </p14:xfrm>
            </p:contentPart>
          </mc:Choice>
          <mc:Fallback xmlns="">
            <p:pic>
              <p:nvPicPr>
                <p:cNvPr id="138" name="잉크 137">
                  <a:extLst>
                    <a:ext uri="{FF2B5EF4-FFF2-40B4-BE49-F238E27FC236}">
                      <a16:creationId xmlns:a16="http://schemas.microsoft.com/office/drawing/2014/main" id="{CE536147-8619-4AD9-B652-980A4C43998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946021" y="891494"/>
                  <a:ext cx="143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9" name="잉크 138">
                  <a:extLst>
                    <a:ext uri="{FF2B5EF4-FFF2-40B4-BE49-F238E27FC236}">
                      <a16:creationId xmlns:a16="http://schemas.microsoft.com/office/drawing/2014/main" id="{74228705-3F47-4AB5-809A-4FA9969ABB01}"/>
                    </a:ext>
                  </a:extLst>
                </p14:cNvPr>
                <p14:cNvContentPartPr/>
                <p14:nvPr/>
              </p14:nvContentPartPr>
              <p14:xfrm>
                <a:off x="8918661" y="1004174"/>
                <a:ext cx="127800" cy="34920"/>
              </p14:xfrm>
            </p:contentPart>
          </mc:Choice>
          <mc:Fallback xmlns="">
            <p:pic>
              <p:nvPicPr>
                <p:cNvPr id="139" name="잉크 138">
                  <a:extLst>
                    <a:ext uri="{FF2B5EF4-FFF2-40B4-BE49-F238E27FC236}">
                      <a16:creationId xmlns:a16="http://schemas.microsoft.com/office/drawing/2014/main" id="{74228705-3F47-4AB5-809A-4FA9969ABB0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914341" y="999854"/>
                  <a:ext cx="136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0" name="잉크 139">
                  <a:extLst>
                    <a:ext uri="{FF2B5EF4-FFF2-40B4-BE49-F238E27FC236}">
                      <a16:creationId xmlns:a16="http://schemas.microsoft.com/office/drawing/2014/main" id="{5FDB9D24-9FD1-430F-87B7-4BA9D0BCB012}"/>
                    </a:ext>
                  </a:extLst>
                </p14:cNvPr>
                <p14:cNvContentPartPr/>
                <p14:nvPr/>
              </p14:nvContentPartPr>
              <p14:xfrm>
                <a:off x="9065901" y="1044854"/>
                <a:ext cx="81360" cy="239040"/>
              </p14:xfrm>
            </p:contentPart>
          </mc:Choice>
          <mc:Fallback xmlns="">
            <p:pic>
              <p:nvPicPr>
                <p:cNvPr id="140" name="잉크 139">
                  <a:extLst>
                    <a:ext uri="{FF2B5EF4-FFF2-40B4-BE49-F238E27FC236}">
                      <a16:creationId xmlns:a16="http://schemas.microsoft.com/office/drawing/2014/main" id="{5FDB9D24-9FD1-430F-87B7-4BA9D0BCB01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061581" y="1040534"/>
                  <a:ext cx="90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2" name="잉크 141">
                  <a:extLst>
                    <a:ext uri="{FF2B5EF4-FFF2-40B4-BE49-F238E27FC236}">
                      <a16:creationId xmlns:a16="http://schemas.microsoft.com/office/drawing/2014/main" id="{2B99A2B6-AD06-4C15-AC55-6FE096FA1323}"/>
                    </a:ext>
                  </a:extLst>
                </p14:cNvPr>
                <p14:cNvContentPartPr/>
                <p14:nvPr/>
              </p14:nvContentPartPr>
              <p14:xfrm>
                <a:off x="9246261" y="898334"/>
                <a:ext cx="16920" cy="128880"/>
              </p14:xfrm>
            </p:contentPart>
          </mc:Choice>
          <mc:Fallback xmlns="">
            <p:pic>
              <p:nvPicPr>
                <p:cNvPr id="142" name="잉크 141">
                  <a:extLst>
                    <a:ext uri="{FF2B5EF4-FFF2-40B4-BE49-F238E27FC236}">
                      <a16:creationId xmlns:a16="http://schemas.microsoft.com/office/drawing/2014/main" id="{2B99A2B6-AD06-4C15-AC55-6FE096FA132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41941" y="894014"/>
                  <a:ext cx="25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3" name="잉크 142">
                  <a:extLst>
                    <a:ext uri="{FF2B5EF4-FFF2-40B4-BE49-F238E27FC236}">
                      <a16:creationId xmlns:a16="http://schemas.microsoft.com/office/drawing/2014/main" id="{69696256-582E-4EDB-B0B1-6001B859E2D2}"/>
                    </a:ext>
                  </a:extLst>
                </p14:cNvPr>
                <p14:cNvContentPartPr/>
                <p14:nvPr/>
              </p14:nvContentPartPr>
              <p14:xfrm>
                <a:off x="9289821" y="912374"/>
                <a:ext cx="119160" cy="114120"/>
              </p14:xfrm>
            </p:contentPart>
          </mc:Choice>
          <mc:Fallback xmlns="">
            <p:pic>
              <p:nvPicPr>
                <p:cNvPr id="143" name="잉크 142">
                  <a:extLst>
                    <a:ext uri="{FF2B5EF4-FFF2-40B4-BE49-F238E27FC236}">
                      <a16:creationId xmlns:a16="http://schemas.microsoft.com/office/drawing/2014/main" id="{69696256-582E-4EDB-B0B1-6001B859E2D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285501" y="908054"/>
                  <a:ext cx="127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4" name="잉크 143">
                  <a:extLst>
                    <a:ext uri="{FF2B5EF4-FFF2-40B4-BE49-F238E27FC236}">
                      <a16:creationId xmlns:a16="http://schemas.microsoft.com/office/drawing/2014/main" id="{B0D50354-FA27-4366-9F1F-CFF287E9D502}"/>
                    </a:ext>
                  </a:extLst>
                </p14:cNvPr>
                <p14:cNvContentPartPr/>
                <p14:nvPr/>
              </p14:nvContentPartPr>
              <p14:xfrm>
                <a:off x="9379101" y="1115054"/>
                <a:ext cx="75240" cy="169200"/>
              </p14:xfrm>
            </p:contentPart>
          </mc:Choice>
          <mc:Fallback xmlns="">
            <p:pic>
              <p:nvPicPr>
                <p:cNvPr id="144" name="잉크 143">
                  <a:extLst>
                    <a:ext uri="{FF2B5EF4-FFF2-40B4-BE49-F238E27FC236}">
                      <a16:creationId xmlns:a16="http://schemas.microsoft.com/office/drawing/2014/main" id="{B0D50354-FA27-4366-9F1F-CFF287E9D50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374781" y="1110734"/>
                  <a:ext cx="83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5" name="잉크 144">
                  <a:extLst>
                    <a:ext uri="{FF2B5EF4-FFF2-40B4-BE49-F238E27FC236}">
                      <a16:creationId xmlns:a16="http://schemas.microsoft.com/office/drawing/2014/main" id="{E009E76F-51EF-4EBD-B854-F25693DC98E2}"/>
                    </a:ext>
                  </a:extLst>
                </p14:cNvPr>
                <p14:cNvContentPartPr/>
                <p14:nvPr/>
              </p14:nvContentPartPr>
              <p14:xfrm>
                <a:off x="9425181" y="769454"/>
                <a:ext cx="150120" cy="262800"/>
              </p14:xfrm>
            </p:contentPart>
          </mc:Choice>
          <mc:Fallback xmlns="">
            <p:pic>
              <p:nvPicPr>
                <p:cNvPr id="145" name="잉크 144">
                  <a:extLst>
                    <a:ext uri="{FF2B5EF4-FFF2-40B4-BE49-F238E27FC236}">
                      <a16:creationId xmlns:a16="http://schemas.microsoft.com/office/drawing/2014/main" id="{E009E76F-51EF-4EBD-B854-F25693DC98E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420861" y="765134"/>
                  <a:ext cx="1587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6" name="잉크 145">
                  <a:extLst>
                    <a:ext uri="{FF2B5EF4-FFF2-40B4-BE49-F238E27FC236}">
                      <a16:creationId xmlns:a16="http://schemas.microsoft.com/office/drawing/2014/main" id="{D90AECEE-4724-4DD3-A316-4CD77267FC61}"/>
                    </a:ext>
                  </a:extLst>
                </p14:cNvPr>
                <p14:cNvContentPartPr/>
                <p14:nvPr/>
              </p14:nvContentPartPr>
              <p14:xfrm>
                <a:off x="9550461" y="778814"/>
                <a:ext cx="5760" cy="199080"/>
              </p14:xfrm>
            </p:contentPart>
          </mc:Choice>
          <mc:Fallback xmlns="">
            <p:pic>
              <p:nvPicPr>
                <p:cNvPr id="146" name="잉크 145">
                  <a:extLst>
                    <a:ext uri="{FF2B5EF4-FFF2-40B4-BE49-F238E27FC236}">
                      <a16:creationId xmlns:a16="http://schemas.microsoft.com/office/drawing/2014/main" id="{D90AECEE-4724-4DD3-A316-4CD77267FC6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546141" y="774494"/>
                  <a:ext cx="14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7" name="잉크 146">
                  <a:extLst>
                    <a:ext uri="{FF2B5EF4-FFF2-40B4-BE49-F238E27FC236}">
                      <a16:creationId xmlns:a16="http://schemas.microsoft.com/office/drawing/2014/main" id="{8C445C4F-DDAB-498B-B3B8-703EAA00F697}"/>
                    </a:ext>
                  </a:extLst>
                </p14:cNvPr>
                <p14:cNvContentPartPr/>
                <p14:nvPr/>
              </p14:nvContentPartPr>
              <p14:xfrm>
                <a:off x="9611661" y="900854"/>
                <a:ext cx="2880" cy="123840"/>
              </p14:xfrm>
            </p:contentPart>
          </mc:Choice>
          <mc:Fallback xmlns="">
            <p:pic>
              <p:nvPicPr>
                <p:cNvPr id="147" name="잉크 146">
                  <a:extLst>
                    <a:ext uri="{FF2B5EF4-FFF2-40B4-BE49-F238E27FC236}">
                      <a16:creationId xmlns:a16="http://schemas.microsoft.com/office/drawing/2014/main" id="{8C445C4F-DDAB-498B-B3B8-703EAA00F69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607341" y="896534"/>
                  <a:ext cx="11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8" name="잉크 147">
                  <a:extLst>
                    <a:ext uri="{FF2B5EF4-FFF2-40B4-BE49-F238E27FC236}">
                      <a16:creationId xmlns:a16="http://schemas.microsoft.com/office/drawing/2014/main" id="{03FB91BD-A0EA-4B7E-9469-42E84E606EB6}"/>
                    </a:ext>
                  </a:extLst>
                </p14:cNvPr>
                <p14:cNvContentPartPr/>
                <p14:nvPr/>
              </p14:nvContentPartPr>
              <p14:xfrm>
                <a:off x="9657021" y="910214"/>
                <a:ext cx="125640" cy="101520"/>
              </p14:xfrm>
            </p:contentPart>
          </mc:Choice>
          <mc:Fallback xmlns="">
            <p:pic>
              <p:nvPicPr>
                <p:cNvPr id="148" name="잉크 147">
                  <a:extLst>
                    <a:ext uri="{FF2B5EF4-FFF2-40B4-BE49-F238E27FC236}">
                      <a16:creationId xmlns:a16="http://schemas.microsoft.com/office/drawing/2014/main" id="{03FB91BD-A0EA-4B7E-9469-42E84E606EB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652701" y="905894"/>
                  <a:ext cx="134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9" name="잉크 148">
                  <a:extLst>
                    <a:ext uri="{FF2B5EF4-FFF2-40B4-BE49-F238E27FC236}">
                      <a16:creationId xmlns:a16="http://schemas.microsoft.com/office/drawing/2014/main" id="{EB5CC4D8-6A04-421D-BC8F-DBE397B8AA65}"/>
                    </a:ext>
                  </a:extLst>
                </p14:cNvPr>
                <p14:cNvContentPartPr/>
                <p14:nvPr/>
              </p14:nvContentPartPr>
              <p14:xfrm>
                <a:off x="9705621" y="1017494"/>
                <a:ext cx="107280" cy="286920"/>
              </p14:xfrm>
            </p:contentPart>
          </mc:Choice>
          <mc:Fallback xmlns="">
            <p:pic>
              <p:nvPicPr>
                <p:cNvPr id="149" name="잉크 148">
                  <a:extLst>
                    <a:ext uri="{FF2B5EF4-FFF2-40B4-BE49-F238E27FC236}">
                      <a16:creationId xmlns:a16="http://schemas.microsoft.com/office/drawing/2014/main" id="{EB5CC4D8-6A04-421D-BC8F-DBE397B8AA6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701301" y="1013174"/>
                  <a:ext cx="1159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1" name="잉크 150">
                  <a:extLst>
                    <a:ext uri="{FF2B5EF4-FFF2-40B4-BE49-F238E27FC236}">
                      <a16:creationId xmlns:a16="http://schemas.microsoft.com/office/drawing/2014/main" id="{5E55405E-39DC-48B7-9F65-7EE36EB59605}"/>
                    </a:ext>
                  </a:extLst>
                </p14:cNvPr>
                <p14:cNvContentPartPr/>
                <p14:nvPr/>
              </p14:nvContentPartPr>
              <p14:xfrm>
                <a:off x="9886701" y="871334"/>
                <a:ext cx="139320" cy="191880"/>
              </p14:xfrm>
            </p:contentPart>
          </mc:Choice>
          <mc:Fallback xmlns="">
            <p:pic>
              <p:nvPicPr>
                <p:cNvPr id="151" name="잉크 150">
                  <a:extLst>
                    <a:ext uri="{FF2B5EF4-FFF2-40B4-BE49-F238E27FC236}">
                      <a16:creationId xmlns:a16="http://schemas.microsoft.com/office/drawing/2014/main" id="{5E55405E-39DC-48B7-9F65-7EE36EB5960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882381" y="867014"/>
                  <a:ext cx="147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2" name="잉크 151">
                  <a:extLst>
                    <a:ext uri="{FF2B5EF4-FFF2-40B4-BE49-F238E27FC236}">
                      <a16:creationId xmlns:a16="http://schemas.microsoft.com/office/drawing/2014/main" id="{0E3DC3C4-E380-4F7C-BF97-10300AC3629B}"/>
                    </a:ext>
                  </a:extLst>
                </p14:cNvPr>
                <p14:cNvContentPartPr/>
                <p14:nvPr/>
              </p14:nvContentPartPr>
              <p14:xfrm>
                <a:off x="9898581" y="938654"/>
                <a:ext cx="137520" cy="120240"/>
              </p14:xfrm>
            </p:contentPart>
          </mc:Choice>
          <mc:Fallback xmlns="">
            <p:pic>
              <p:nvPicPr>
                <p:cNvPr id="152" name="잉크 151">
                  <a:extLst>
                    <a:ext uri="{FF2B5EF4-FFF2-40B4-BE49-F238E27FC236}">
                      <a16:creationId xmlns:a16="http://schemas.microsoft.com/office/drawing/2014/main" id="{0E3DC3C4-E380-4F7C-BF97-10300AC3629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894261" y="934334"/>
                  <a:ext cx="146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3" name="잉크 152">
                  <a:extLst>
                    <a:ext uri="{FF2B5EF4-FFF2-40B4-BE49-F238E27FC236}">
                      <a16:creationId xmlns:a16="http://schemas.microsoft.com/office/drawing/2014/main" id="{3BCAD490-945B-4340-AB93-7EAFEB38BFCA}"/>
                    </a:ext>
                  </a:extLst>
                </p14:cNvPr>
                <p14:cNvContentPartPr/>
                <p14:nvPr/>
              </p14:nvContentPartPr>
              <p14:xfrm>
                <a:off x="9993261" y="1023254"/>
                <a:ext cx="100080" cy="337680"/>
              </p14:xfrm>
            </p:contentPart>
          </mc:Choice>
          <mc:Fallback xmlns="">
            <p:pic>
              <p:nvPicPr>
                <p:cNvPr id="153" name="잉크 152">
                  <a:extLst>
                    <a:ext uri="{FF2B5EF4-FFF2-40B4-BE49-F238E27FC236}">
                      <a16:creationId xmlns:a16="http://schemas.microsoft.com/office/drawing/2014/main" id="{3BCAD490-945B-4340-AB93-7EAFEB38BFC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988941" y="1018934"/>
                  <a:ext cx="1087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4" name="잉크 153">
                  <a:extLst>
                    <a:ext uri="{FF2B5EF4-FFF2-40B4-BE49-F238E27FC236}">
                      <a16:creationId xmlns:a16="http://schemas.microsoft.com/office/drawing/2014/main" id="{639FD5D1-E287-4AE1-A68A-D96910508916}"/>
                    </a:ext>
                  </a:extLst>
                </p14:cNvPr>
                <p14:cNvContentPartPr/>
                <p14:nvPr/>
              </p14:nvContentPartPr>
              <p14:xfrm>
                <a:off x="10199541" y="888614"/>
                <a:ext cx="83520" cy="284400"/>
              </p14:xfrm>
            </p:contentPart>
          </mc:Choice>
          <mc:Fallback xmlns="">
            <p:pic>
              <p:nvPicPr>
                <p:cNvPr id="154" name="잉크 153">
                  <a:extLst>
                    <a:ext uri="{FF2B5EF4-FFF2-40B4-BE49-F238E27FC236}">
                      <a16:creationId xmlns:a16="http://schemas.microsoft.com/office/drawing/2014/main" id="{639FD5D1-E287-4AE1-A68A-D9691050891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195221" y="884294"/>
                  <a:ext cx="921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5" name="잉크 154">
                  <a:extLst>
                    <a:ext uri="{FF2B5EF4-FFF2-40B4-BE49-F238E27FC236}">
                      <a16:creationId xmlns:a16="http://schemas.microsoft.com/office/drawing/2014/main" id="{AA603D15-54E0-4B28-909F-BA3ECF21A0E6}"/>
                    </a:ext>
                  </a:extLst>
                </p14:cNvPr>
                <p14:cNvContentPartPr/>
                <p14:nvPr/>
              </p14:nvContentPartPr>
              <p14:xfrm>
                <a:off x="10352181" y="913814"/>
                <a:ext cx="34560" cy="27360"/>
              </p14:xfrm>
            </p:contentPart>
          </mc:Choice>
          <mc:Fallback xmlns="">
            <p:pic>
              <p:nvPicPr>
                <p:cNvPr id="155" name="잉크 154">
                  <a:extLst>
                    <a:ext uri="{FF2B5EF4-FFF2-40B4-BE49-F238E27FC236}">
                      <a16:creationId xmlns:a16="http://schemas.microsoft.com/office/drawing/2014/main" id="{AA603D15-54E0-4B28-909F-BA3ECF21A0E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347861" y="909494"/>
                  <a:ext cx="43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6" name="잉크 155">
                  <a:extLst>
                    <a:ext uri="{FF2B5EF4-FFF2-40B4-BE49-F238E27FC236}">
                      <a16:creationId xmlns:a16="http://schemas.microsoft.com/office/drawing/2014/main" id="{03A437F7-F7A8-4153-80E4-C64F98E9263E}"/>
                    </a:ext>
                  </a:extLst>
                </p14:cNvPr>
                <p14:cNvContentPartPr/>
                <p14:nvPr/>
              </p14:nvContentPartPr>
              <p14:xfrm>
                <a:off x="10507341" y="911654"/>
                <a:ext cx="37080" cy="27000"/>
              </p14:xfrm>
            </p:contentPart>
          </mc:Choice>
          <mc:Fallback xmlns="">
            <p:pic>
              <p:nvPicPr>
                <p:cNvPr id="156" name="잉크 155">
                  <a:extLst>
                    <a:ext uri="{FF2B5EF4-FFF2-40B4-BE49-F238E27FC236}">
                      <a16:creationId xmlns:a16="http://schemas.microsoft.com/office/drawing/2014/main" id="{03A437F7-F7A8-4153-80E4-C64F98E9263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503021" y="907334"/>
                  <a:ext cx="45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7" name="잉크 156">
                  <a:extLst>
                    <a:ext uri="{FF2B5EF4-FFF2-40B4-BE49-F238E27FC236}">
                      <a16:creationId xmlns:a16="http://schemas.microsoft.com/office/drawing/2014/main" id="{FCF2C2F1-D3BC-4440-A24E-A5DCBCDF22A9}"/>
                    </a:ext>
                  </a:extLst>
                </p14:cNvPr>
                <p14:cNvContentPartPr/>
                <p14:nvPr/>
              </p14:nvContentPartPr>
              <p14:xfrm>
                <a:off x="10450821" y="1072934"/>
                <a:ext cx="24840" cy="28080"/>
              </p14:xfrm>
            </p:contentPart>
          </mc:Choice>
          <mc:Fallback xmlns="">
            <p:pic>
              <p:nvPicPr>
                <p:cNvPr id="157" name="잉크 156">
                  <a:extLst>
                    <a:ext uri="{FF2B5EF4-FFF2-40B4-BE49-F238E27FC236}">
                      <a16:creationId xmlns:a16="http://schemas.microsoft.com/office/drawing/2014/main" id="{FCF2C2F1-D3BC-4440-A24E-A5DCBCDF22A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446501" y="1068614"/>
                  <a:ext cx="334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그룹 169">
            <a:extLst>
              <a:ext uri="{FF2B5EF4-FFF2-40B4-BE49-F238E27FC236}">
                <a16:creationId xmlns:a16="http://schemas.microsoft.com/office/drawing/2014/main" id="{AC7E4A69-C84B-4BED-B69D-22B60873F79A}"/>
              </a:ext>
            </a:extLst>
          </p:cNvPr>
          <p:cNvGrpSpPr/>
          <p:nvPr/>
        </p:nvGrpSpPr>
        <p:grpSpPr>
          <a:xfrm>
            <a:off x="10628661" y="825614"/>
            <a:ext cx="1451880" cy="315000"/>
            <a:chOff x="10628661" y="825614"/>
            <a:chExt cx="145188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9" name="잉크 158">
                  <a:extLst>
                    <a:ext uri="{FF2B5EF4-FFF2-40B4-BE49-F238E27FC236}">
                      <a16:creationId xmlns:a16="http://schemas.microsoft.com/office/drawing/2014/main" id="{A0D5AFCC-FDEC-4569-8924-16E1E1D52387}"/>
                    </a:ext>
                  </a:extLst>
                </p14:cNvPr>
                <p14:cNvContentPartPr/>
                <p14:nvPr/>
              </p14:nvContentPartPr>
              <p14:xfrm>
                <a:off x="10628661" y="919214"/>
                <a:ext cx="231480" cy="124560"/>
              </p14:xfrm>
            </p:contentPart>
          </mc:Choice>
          <mc:Fallback xmlns="">
            <p:pic>
              <p:nvPicPr>
                <p:cNvPr id="159" name="잉크 158">
                  <a:extLst>
                    <a:ext uri="{FF2B5EF4-FFF2-40B4-BE49-F238E27FC236}">
                      <a16:creationId xmlns:a16="http://schemas.microsoft.com/office/drawing/2014/main" id="{A0D5AFCC-FDEC-4569-8924-16E1E1D5238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624341" y="914894"/>
                  <a:ext cx="240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0" name="잉크 159">
                  <a:extLst>
                    <a:ext uri="{FF2B5EF4-FFF2-40B4-BE49-F238E27FC236}">
                      <a16:creationId xmlns:a16="http://schemas.microsoft.com/office/drawing/2014/main" id="{5881E8E7-2851-4747-9F73-FC77FD1C1E42}"/>
                    </a:ext>
                  </a:extLst>
                </p14:cNvPr>
                <p14:cNvContentPartPr/>
                <p14:nvPr/>
              </p14:nvContentPartPr>
              <p14:xfrm>
                <a:off x="10891461" y="908054"/>
                <a:ext cx="142200" cy="27000"/>
              </p14:xfrm>
            </p:contentPart>
          </mc:Choice>
          <mc:Fallback xmlns="">
            <p:pic>
              <p:nvPicPr>
                <p:cNvPr id="160" name="잉크 159">
                  <a:extLst>
                    <a:ext uri="{FF2B5EF4-FFF2-40B4-BE49-F238E27FC236}">
                      <a16:creationId xmlns:a16="http://schemas.microsoft.com/office/drawing/2014/main" id="{5881E8E7-2851-4747-9F73-FC77FD1C1E4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887141" y="903734"/>
                  <a:ext cx="150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1" name="잉크 160">
                  <a:extLst>
                    <a:ext uri="{FF2B5EF4-FFF2-40B4-BE49-F238E27FC236}">
                      <a16:creationId xmlns:a16="http://schemas.microsoft.com/office/drawing/2014/main" id="{F9A71F1F-BAF3-4DFC-BB33-86D72E7B7EFE}"/>
                    </a:ext>
                  </a:extLst>
                </p14:cNvPr>
                <p14:cNvContentPartPr/>
                <p14:nvPr/>
              </p14:nvContentPartPr>
              <p14:xfrm>
                <a:off x="10938621" y="867734"/>
                <a:ext cx="53640" cy="140040"/>
              </p14:xfrm>
            </p:contentPart>
          </mc:Choice>
          <mc:Fallback xmlns="">
            <p:pic>
              <p:nvPicPr>
                <p:cNvPr id="161" name="잉크 160">
                  <a:extLst>
                    <a:ext uri="{FF2B5EF4-FFF2-40B4-BE49-F238E27FC236}">
                      <a16:creationId xmlns:a16="http://schemas.microsoft.com/office/drawing/2014/main" id="{F9A71F1F-BAF3-4DFC-BB33-86D72E7B7EF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934301" y="863414"/>
                  <a:ext cx="62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2" name="잉크 161">
                  <a:extLst>
                    <a:ext uri="{FF2B5EF4-FFF2-40B4-BE49-F238E27FC236}">
                      <a16:creationId xmlns:a16="http://schemas.microsoft.com/office/drawing/2014/main" id="{985A8657-9110-4176-BFF7-781C96F584EB}"/>
                    </a:ext>
                  </a:extLst>
                </p14:cNvPr>
                <p14:cNvContentPartPr/>
                <p14:nvPr/>
              </p14:nvContentPartPr>
              <p14:xfrm>
                <a:off x="11013861" y="853334"/>
                <a:ext cx="86040" cy="158040"/>
              </p14:xfrm>
            </p:contentPart>
          </mc:Choice>
          <mc:Fallback xmlns="">
            <p:pic>
              <p:nvPicPr>
                <p:cNvPr id="162" name="잉크 161">
                  <a:extLst>
                    <a:ext uri="{FF2B5EF4-FFF2-40B4-BE49-F238E27FC236}">
                      <a16:creationId xmlns:a16="http://schemas.microsoft.com/office/drawing/2014/main" id="{985A8657-9110-4176-BFF7-781C96F584E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009541" y="849014"/>
                  <a:ext cx="94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3" name="잉크 162">
                  <a:extLst>
                    <a:ext uri="{FF2B5EF4-FFF2-40B4-BE49-F238E27FC236}">
                      <a16:creationId xmlns:a16="http://schemas.microsoft.com/office/drawing/2014/main" id="{B189529D-BBDF-491A-96E3-93FAEC5ED339}"/>
                    </a:ext>
                  </a:extLst>
                </p14:cNvPr>
                <p14:cNvContentPartPr/>
                <p14:nvPr/>
              </p14:nvContentPartPr>
              <p14:xfrm>
                <a:off x="11131221" y="913814"/>
                <a:ext cx="83160" cy="111600"/>
              </p14:xfrm>
            </p:contentPart>
          </mc:Choice>
          <mc:Fallback xmlns="">
            <p:pic>
              <p:nvPicPr>
                <p:cNvPr id="163" name="잉크 162">
                  <a:extLst>
                    <a:ext uri="{FF2B5EF4-FFF2-40B4-BE49-F238E27FC236}">
                      <a16:creationId xmlns:a16="http://schemas.microsoft.com/office/drawing/2014/main" id="{B189529D-BBDF-491A-96E3-93FAEC5ED33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126901" y="909494"/>
                  <a:ext cx="91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4" name="잉크 163">
                  <a:extLst>
                    <a:ext uri="{FF2B5EF4-FFF2-40B4-BE49-F238E27FC236}">
                      <a16:creationId xmlns:a16="http://schemas.microsoft.com/office/drawing/2014/main" id="{36D66670-3FCF-45F3-99D9-151B2FA5A28E}"/>
                    </a:ext>
                  </a:extLst>
                </p14:cNvPr>
                <p14:cNvContentPartPr/>
                <p14:nvPr/>
              </p14:nvContentPartPr>
              <p14:xfrm>
                <a:off x="11204661" y="944774"/>
                <a:ext cx="187200" cy="99000"/>
              </p14:xfrm>
            </p:contentPart>
          </mc:Choice>
          <mc:Fallback xmlns="">
            <p:pic>
              <p:nvPicPr>
                <p:cNvPr id="164" name="잉크 163">
                  <a:extLst>
                    <a:ext uri="{FF2B5EF4-FFF2-40B4-BE49-F238E27FC236}">
                      <a16:creationId xmlns:a16="http://schemas.microsoft.com/office/drawing/2014/main" id="{36D66670-3FCF-45F3-99D9-151B2FA5A28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200341" y="940454"/>
                  <a:ext cx="195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5" name="잉크 164">
                  <a:extLst>
                    <a:ext uri="{FF2B5EF4-FFF2-40B4-BE49-F238E27FC236}">
                      <a16:creationId xmlns:a16="http://schemas.microsoft.com/office/drawing/2014/main" id="{2F1DB564-F144-4340-99B7-2BF712547644}"/>
                    </a:ext>
                  </a:extLst>
                </p14:cNvPr>
                <p14:cNvContentPartPr/>
                <p14:nvPr/>
              </p14:nvContentPartPr>
              <p14:xfrm>
                <a:off x="11396901" y="950894"/>
                <a:ext cx="68760" cy="99360"/>
              </p14:xfrm>
            </p:contentPart>
          </mc:Choice>
          <mc:Fallback xmlns="">
            <p:pic>
              <p:nvPicPr>
                <p:cNvPr id="165" name="잉크 164">
                  <a:extLst>
                    <a:ext uri="{FF2B5EF4-FFF2-40B4-BE49-F238E27FC236}">
                      <a16:creationId xmlns:a16="http://schemas.microsoft.com/office/drawing/2014/main" id="{2F1DB564-F144-4340-99B7-2BF71254764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392581" y="946574"/>
                  <a:ext cx="77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6" name="잉크 165">
                  <a:extLst>
                    <a:ext uri="{FF2B5EF4-FFF2-40B4-BE49-F238E27FC236}">
                      <a16:creationId xmlns:a16="http://schemas.microsoft.com/office/drawing/2014/main" id="{8F0120F0-850C-4903-920F-B94D3013FA8F}"/>
                    </a:ext>
                  </a:extLst>
                </p14:cNvPr>
                <p14:cNvContentPartPr/>
                <p14:nvPr/>
              </p14:nvContentPartPr>
              <p14:xfrm>
                <a:off x="11452341" y="951254"/>
                <a:ext cx="194760" cy="84600"/>
              </p14:xfrm>
            </p:contentPart>
          </mc:Choice>
          <mc:Fallback xmlns="">
            <p:pic>
              <p:nvPicPr>
                <p:cNvPr id="166" name="잉크 165">
                  <a:extLst>
                    <a:ext uri="{FF2B5EF4-FFF2-40B4-BE49-F238E27FC236}">
                      <a16:creationId xmlns:a16="http://schemas.microsoft.com/office/drawing/2014/main" id="{8F0120F0-850C-4903-920F-B94D3013FA8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448021" y="946934"/>
                  <a:ext cx="203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7" name="잉크 166">
                  <a:extLst>
                    <a:ext uri="{FF2B5EF4-FFF2-40B4-BE49-F238E27FC236}">
                      <a16:creationId xmlns:a16="http://schemas.microsoft.com/office/drawing/2014/main" id="{BC6A3B17-FDDE-46D5-9AA7-01283AB82FFD}"/>
                    </a:ext>
                  </a:extLst>
                </p14:cNvPr>
                <p14:cNvContentPartPr/>
                <p14:nvPr/>
              </p14:nvContentPartPr>
              <p14:xfrm>
                <a:off x="11583741" y="953774"/>
                <a:ext cx="225000" cy="122400"/>
              </p14:xfrm>
            </p:contentPart>
          </mc:Choice>
          <mc:Fallback xmlns="">
            <p:pic>
              <p:nvPicPr>
                <p:cNvPr id="167" name="잉크 166">
                  <a:extLst>
                    <a:ext uri="{FF2B5EF4-FFF2-40B4-BE49-F238E27FC236}">
                      <a16:creationId xmlns:a16="http://schemas.microsoft.com/office/drawing/2014/main" id="{BC6A3B17-FDDE-46D5-9AA7-01283AB82FF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579421" y="949454"/>
                  <a:ext cx="233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8" name="잉크 167">
                  <a:extLst>
                    <a:ext uri="{FF2B5EF4-FFF2-40B4-BE49-F238E27FC236}">
                      <a16:creationId xmlns:a16="http://schemas.microsoft.com/office/drawing/2014/main" id="{1A418929-3B55-447A-A1AF-1D89500B28D0}"/>
                    </a:ext>
                  </a:extLst>
                </p14:cNvPr>
                <p14:cNvContentPartPr/>
                <p14:nvPr/>
              </p14:nvContentPartPr>
              <p14:xfrm>
                <a:off x="11802621" y="825614"/>
                <a:ext cx="161640" cy="203040"/>
              </p14:xfrm>
            </p:contentPart>
          </mc:Choice>
          <mc:Fallback xmlns="">
            <p:pic>
              <p:nvPicPr>
                <p:cNvPr id="168" name="잉크 167">
                  <a:extLst>
                    <a:ext uri="{FF2B5EF4-FFF2-40B4-BE49-F238E27FC236}">
                      <a16:creationId xmlns:a16="http://schemas.microsoft.com/office/drawing/2014/main" id="{1A418929-3B55-447A-A1AF-1D89500B28D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798301" y="821294"/>
                  <a:ext cx="170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9" name="잉크 168">
                  <a:extLst>
                    <a:ext uri="{FF2B5EF4-FFF2-40B4-BE49-F238E27FC236}">
                      <a16:creationId xmlns:a16="http://schemas.microsoft.com/office/drawing/2014/main" id="{FD8E17B6-19EC-4E65-AE49-CB0ECDED27BF}"/>
                    </a:ext>
                  </a:extLst>
                </p14:cNvPr>
                <p14:cNvContentPartPr/>
                <p14:nvPr/>
              </p14:nvContentPartPr>
              <p14:xfrm>
                <a:off x="11951301" y="858014"/>
                <a:ext cx="129240" cy="282600"/>
              </p14:xfrm>
            </p:contentPart>
          </mc:Choice>
          <mc:Fallback xmlns="">
            <p:pic>
              <p:nvPicPr>
                <p:cNvPr id="169" name="잉크 168">
                  <a:extLst>
                    <a:ext uri="{FF2B5EF4-FFF2-40B4-BE49-F238E27FC236}">
                      <a16:creationId xmlns:a16="http://schemas.microsoft.com/office/drawing/2014/main" id="{FD8E17B6-19EC-4E65-AE49-CB0ECDED27B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946981" y="853694"/>
                  <a:ext cx="137880" cy="29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80863296-CE1C-450F-8AF0-54A89761C5ED}"/>
              </a:ext>
            </a:extLst>
          </p:cNvPr>
          <p:cNvGrpSpPr/>
          <p:nvPr/>
        </p:nvGrpSpPr>
        <p:grpSpPr>
          <a:xfrm>
            <a:off x="10234821" y="1363454"/>
            <a:ext cx="444240" cy="303120"/>
            <a:chOff x="10234821" y="1363454"/>
            <a:chExt cx="44424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1" name="잉크 170">
                  <a:extLst>
                    <a:ext uri="{FF2B5EF4-FFF2-40B4-BE49-F238E27FC236}">
                      <a16:creationId xmlns:a16="http://schemas.microsoft.com/office/drawing/2014/main" id="{5282B042-7976-49FE-B3BB-CB3177214686}"/>
                    </a:ext>
                  </a:extLst>
                </p14:cNvPr>
                <p14:cNvContentPartPr/>
                <p14:nvPr/>
              </p14:nvContentPartPr>
              <p14:xfrm>
                <a:off x="10234821" y="1488734"/>
                <a:ext cx="115920" cy="177840"/>
              </p14:xfrm>
            </p:contentPart>
          </mc:Choice>
          <mc:Fallback xmlns="">
            <p:pic>
              <p:nvPicPr>
                <p:cNvPr id="171" name="잉크 170">
                  <a:extLst>
                    <a:ext uri="{FF2B5EF4-FFF2-40B4-BE49-F238E27FC236}">
                      <a16:creationId xmlns:a16="http://schemas.microsoft.com/office/drawing/2014/main" id="{5282B042-7976-49FE-B3BB-CB317721468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230501" y="1484414"/>
                  <a:ext cx="124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2" name="잉크 171">
                  <a:extLst>
                    <a:ext uri="{FF2B5EF4-FFF2-40B4-BE49-F238E27FC236}">
                      <a16:creationId xmlns:a16="http://schemas.microsoft.com/office/drawing/2014/main" id="{4E1BC246-56CD-45FD-A059-2A53E4065B48}"/>
                    </a:ext>
                  </a:extLst>
                </p14:cNvPr>
                <p14:cNvContentPartPr/>
                <p14:nvPr/>
              </p14:nvContentPartPr>
              <p14:xfrm>
                <a:off x="10272261" y="1414934"/>
                <a:ext cx="94320" cy="8280"/>
              </p14:xfrm>
            </p:contentPart>
          </mc:Choice>
          <mc:Fallback xmlns="">
            <p:pic>
              <p:nvPicPr>
                <p:cNvPr id="172" name="잉크 171">
                  <a:extLst>
                    <a:ext uri="{FF2B5EF4-FFF2-40B4-BE49-F238E27FC236}">
                      <a16:creationId xmlns:a16="http://schemas.microsoft.com/office/drawing/2014/main" id="{4E1BC246-56CD-45FD-A059-2A53E4065B4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267941" y="1410614"/>
                  <a:ext cx="1029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3" name="잉크 172">
                  <a:extLst>
                    <a:ext uri="{FF2B5EF4-FFF2-40B4-BE49-F238E27FC236}">
                      <a16:creationId xmlns:a16="http://schemas.microsoft.com/office/drawing/2014/main" id="{BB0A0120-9A85-43E1-9C8E-780E64E66860}"/>
                    </a:ext>
                  </a:extLst>
                </p14:cNvPr>
                <p14:cNvContentPartPr/>
                <p14:nvPr/>
              </p14:nvContentPartPr>
              <p14:xfrm>
                <a:off x="10435701" y="1429334"/>
                <a:ext cx="111960" cy="49680"/>
              </p14:xfrm>
            </p:contentPart>
          </mc:Choice>
          <mc:Fallback xmlns="">
            <p:pic>
              <p:nvPicPr>
                <p:cNvPr id="173" name="잉크 172">
                  <a:extLst>
                    <a:ext uri="{FF2B5EF4-FFF2-40B4-BE49-F238E27FC236}">
                      <a16:creationId xmlns:a16="http://schemas.microsoft.com/office/drawing/2014/main" id="{BB0A0120-9A85-43E1-9C8E-780E64E6686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431381" y="1425014"/>
                  <a:ext cx="120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4" name="잉크 173">
                  <a:extLst>
                    <a:ext uri="{FF2B5EF4-FFF2-40B4-BE49-F238E27FC236}">
                      <a16:creationId xmlns:a16="http://schemas.microsoft.com/office/drawing/2014/main" id="{B46A8303-CA96-48D4-BBB5-B5EDBAED22B4}"/>
                    </a:ext>
                  </a:extLst>
                </p14:cNvPr>
                <p14:cNvContentPartPr/>
                <p14:nvPr/>
              </p14:nvContentPartPr>
              <p14:xfrm>
                <a:off x="10480341" y="1363454"/>
                <a:ext cx="198720" cy="219960"/>
              </p14:xfrm>
            </p:contentPart>
          </mc:Choice>
          <mc:Fallback xmlns="">
            <p:pic>
              <p:nvPicPr>
                <p:cNvPr id="174" name="잉크 173">
                  <a:extLst>
                    <a:ext uri="{FF2B5EF4-FFF2-40B4-BE49-F238E27FC236}">
                      <a16:creationId xmlns:a16="http://schemas.microsoft.com/office/drawing/2014/main" id="{B46A8303-CA96-48D4-BBB5-B5EDBAED22B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476021" y="1359134"/>
                  <a:ext cx="207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5" name="잉크 174">
                  <a:extLst>
                    <a:ext uri="{FF2B5EF4-FFF2-40B4-BE49-F238E27FC236}">
                      <a16:creationId xmlns:a16="http://schemas.microsoft.com/office/drawing/2014/main" id="{8C14C92E-358D-458F-9385-BF8F606E3F66}"/>
                    </a:ext>
                  </a:extLst>
                </p14:cNvPr>
                <p14:cNvContentPartPr/>
                <p14:nvPr/>
              </p14:nvContentPartPr>
              <p14:xfrm>
                <a:off x="10657101" y="1376054"/>
                <a:ext cx="19440" cy="15480"/>
              </p14:xfrm>
            </p:contentPart>
          </mc:Choice>
          <mc:Fallback xmlns="">
            <p:pic>
              <p:nvPicPr>
                <p:cNvPr id="175" name="잉크 174">
                  <a:extLst>
                    <a:ext uri="{FF2B5EF4-FFF2-40B4-BE49-F238E27FC236}">
                      <a16:creationId xmlns:a16="http://schemas.microsoft.com/office/drawing/2014/main" id="{8C14C92E-358D-458F-9385-BF8F606E3F6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652781" y="1371734"/>
                  <a:ext cx="280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그룹 190">
            <a:extLst>
              <a:ext uri="{FF2B5EF4-FFF2-40B4-BE49-F238E27FC236}">
                <a16:creationId xmlns:a16="http://schemas.microsoft.com/office/drawing/2014/main" id="{6AC566ED-4AF7-4449-B5AC-E067803D7207}"/>
              </a:ext>
            </a:extLst>
          </p:cNvPr>
          <p:cNvGrpSpPr/>
          <p:nvPr/>
        </p:nvGrpSpPr>
        <p:grpSpPr>
          <a:xfrm>
            <a:off x="10816581" y="1287854"/>
            <a:ext cx="1177560" cy="448920"/>
            <a:chOff x="10816581" y="1287854"/>
            <a:chExt cx="117756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6" name="잉크 175">
                  <a:extLst>
                    <a:ext uri="{FF2B5EF4-FFF2-40B4-BE49-F238E27FC236}">
                      <a16:creationId xmlns:a16="http://schemas.microsoft.com/office/drawing/2014/main" id="{083D359B-FC95-4198-B03E-978C476F338C}"/>
                    </a:ext>
                  </a:extLst>
                </p14:cNvPr>
                <p14:cNvContentPartPr/>
                <p14:nvPr/>
              </p14:nvContentPartPr>
              <p14:xfrm>
                <a:off x="10816581" y="1355534"/>
                <a:ext cx="8280" cy="62640"/>
              </p14:xfrm>
            </p:contentPart>
          </mc:Choice>
          <mc:Fallback xmlns="">
            <p:pic>
              <p:nvPicPr>
                <p:cNvPr id="176" name="잉크 175">
                  <a:extLst>
                    <a:ext uri="{FF2B5EF4-FFF2-40B4-BE49-F238E27FC236}">
                      <a16:creationId xmlns:a16="http://schemas.microsoft.com/office/drawing/2014/main" id="{083D359B-FC95-4198-B03E-978C476F338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812261" y="1351214"/>
                  <a:ext cx="16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7" name="잉크 176">
                  <a:extLst>
                    <a:ext uri="{FF2B5EF4-FFF2-40B4-BE49-F238E27FC236}">
                      <a16:creationId xmlns:a16="http://schemas.microsoft.com/office/drawing/2014/main" id="{C76F509A-882A-46AD-9AD2-EAAED628C237}"/>
                    </a:ext>
                  </a:extLst>
                </p14:cNvPr>
                <p14:cNvContentPartPr/>
                <p14:nvPr/>
              </p14:nvContentPartPr>
              <p14:xfrm>
                <a:off x="10819101" y="1482254"/>
                <a:ext cx="31320" cy="73440"/>
              </p14:xfrm>
            </p:contentPart>
          </mc:Choice>
          <mc:Fallback xmlns="">
            <p:pic>
              <p:nvPicPr>
                <p:cNvPr id="177" name="잉크 176">
                  <a:extLst>
                    <a:ext uri="{FF2B5EF4-FFF2-40B4-BE49-F238E27FC236}">
                      <a16:creationId xmlns:a16="http://schemas.microsoft.com/office/drawing/2014/main" id="{C76F509A-882A-46AD-9AD2-EAAED628C23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814781" y="1477934"/>
                  <a:ext cx="39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8" name="잉크 177">
                  <a:extLst>
                    <a:ext uri="{FF2B5EF4-FFF2-40B4-BE49-F238E27FC236}">
                      <a16:creationId xmlns:a16="http://schemas.microsoft.com/office/drawing/2014/main" id="{8A6CCA96-324F-4A39-82EB-B87DF98E66AA}"/>
                    </a:ext>
                  </a:extLst>
                </p14:cNvPr>
                <p14:cNvContentPartPr/>
                <p14:nvPr/>
              </p14:nvContentPartPr>
              <p14:xfrm>
                <a:off x="10953381" y="1382894"/>
                <a:ext cx="5400" cy="120600"/>
              </p14:xfrm>
            </p:contentPart>
          </mc:Choice>
          <mc:Fallback xmlns="">
            <p:pic>
              <p:nvPicPr>
                <p:cNvPr id="178" name="잉크 177">
                  <a:extLst>
                    <a:ext uri="{FF2B5EF4-FFF2-40B4-BE49-F238E27FC236}">
                      <a16:creationId xmlns:a16="http://schemas.microsoft.com/office/drawing/2014/main" id="{8A6CCA96-324F-4A39-82EB-B87DF98E66A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949061" y="1378574"/>
                  <a:ext cx="14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9" name="잉크 178">
                  <a:extLst>
                    <a:ext uri="{FF2B5EF4-FFF2-40B4-BE49-F238E27FC236}">
                      <a16:creationId xmlns:a16="http://schemas.microsoft.com/office/drawing/2014/main" id="{012DF4B1-9F6E-4109-94AD-0FC0D2D25B94}"/>
                    </a:ext>
                  </a:extLst>
                </p14:cNvPr>
                <p14:cNvContentPartPr/>
                <p14:nvPr/>
              </p14:nvContentPartPr>
              <p14:xfrm>
                <a:off x="11013501" y="1393334"/>
                <a:ext cx="123120" cy="100080"/>
              </p14:xfrm>
            </p:contentPart>
          </mc:Choice>
          <mc:Fallback xmlns="">
            <p:pic>
              <p:nvPicPr>
                <p:cNvPr id="179" name="잉크 178">
                  <a:extLst>
                    <a:ext uri="{FF2B5EF4-FFF2-40B4-BE49-F238E27FC236}">
                      <a16:creationId xmlns:a16="http://schemas.microsoft.com/office/drawing/2014/main" id="{012DF4B1-9F6E-4109-94AD-0FC0D2D25B9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009181" y="1389014"/>
                  <a:ext cx="1317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0" name="잉크 179">
                  <a:extLst>
                    <a:ext uri="{FF2B5EF4-FFF2-40B4-BE49-F238E27FC236}">
                      <a16:creationId xmlns:a16="http://schemas.microsoft.com/office/drawing/2014/main" id="{4987422E-D723-4899-BF9B-E63AA3E27DB1}"/>
                    </a:ext>
                  </a:extLst>
                </p14:cNvPr>
                <p14:cNvContentPartPr/>
                <p14:nvPr/>
              </p14:nvContentPartPr>
              <p14:xfrm>
                <a:off x="11121861" y="1594934"/>
                <a:ext cx="77400" cy="126360"/>
              </p14:xfrm>
            </p:contentPart>
          </mc:Choice>
          <mc:Fallback xmlns="">
            <p:pic>
              <p:nvPicPr>
                <p:cNvPr id="180" name="잉크 179">
                  <a:extLst>
                    <a:ext uri="{FF2B5EF4-FFF2-40B4-BE49-F238E27FC236}">
                      <a16:creationId xmlns:a16="http://schemas.microsoft.com/office/drawing/2014/main" id="{4987422E-D723-4899-BF9B-E63AA3E27DB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117541" y="1590614"/>
                  <a:ext cx="86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1" name="잉크 180">
                  <a:extLst>
                    <a:ext uri="{FF2B5EF4-FFF2-40B4-BE49-F238E27FC236}">
                      <a16:creationId xmlns:a16="http://schemas.microsoft.com/office/drawing/2014/main" id="{0CE04058-9B0B-4361-B33E-FE54AD610A31}"/>
                    </a:ext>
                  </a:extLst>
                </p14:cNvPr>
                <p14:cNvContentPartPr/>
                <p14:nvPr/>
              </p14:nvContentPartPr>
              <p14:xfrm>
                <a:off x="11190261" y="1503134"/>
                <a:ext cx="30600" cy="5400"/>
              </p14:xfrm>
            </p:contentPart>
          </mc:Choice>
          <mc:Fallback xmlns="">
            <p:pic>
              <p:nvPicPr>
                <p:cNvPr id="181" name="잉크 180">
                  <a:extLst>
                    <a:ext uri="{FF2B5EF4-FFF2-40B4-BE49-F238E27FC236}">
                      <a16:creationId xmlns:a16="http://schemas.microsoft.com/office/drawing/2014/main" id="{0CE04058-9B0B-4361-B33E-FE54AD610A3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185941" y="1498814"/>
                  <a:ext cx="392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2" name="잉크 181">
                  <a:extLst>
                    <a:ext uri="{FF2B5EF4-FFF2-40B4-BE49-F238E27FC236}">
                      <a16:creationId xmlns:a16="http://schemas.microsoft.com/office/drawing/2014/main" id="{C4333D47-7674-4E42-BEB9-290EB96A8C54}"/>
                    </a:ext>
                  </a:extLst>
                </p14:cNvPr>
                <p14:cNvContentPartPr/>
                <p14:nvPr/>
              </p14:nvContentPartPr>
              <p14:xfrm>
                <a:off x="11175861" y="1287854"/>
                <a:ext cx="167760" cy="170280"/>
              </p14:xfrm>
            </p:contentPart>
          </mc:Choice>
          <mc:Fallback xmlns="">
            <p:pic>
              <p:nvPicPr>
                <p:cNvPr id="182" name="잉크 181">
                  <a:extLst>
                    <a:ext uri="{FF2B5EF4-FFF2-40B4-BE49-F238E27FC236}">
                      <a16:creationId xmlns:a16="http://schemas.microsoft.com/office/drawing/2014/main" id="{C4333D47-7674-4E42-BEB9-290EB96A8C5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171541" y="1283534"/>
                  <a:ext cx="176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3" name="잉크 182">
                  <a:extLst>
                    <a:ext uri="{FF2B5EF4-FFF2-40B4-BE49-F238E27FC236}">
                      <a16:creationId xmlns:a16="http://schemas.microsoft.com/office/drawing/2014/main" id="{A046E4F8-FB97-4AA5-A3EF-B413B68B6528}"/>
                    </a:ext>
                  </a:extLst>
                </p14:cNvPr>
                <p14:cNvContentPartPr/>
                <p14:nvPr/>
              </p14:nvContentPartPr>
              <p14:xfrm>
                <a:off x="11359821" y="1388294"/>
                <a:ext cx="1080" cy="107280"/>
              </p14:xfrm>
            </p:contentPart>
          </mc:Choice>
          <mc:Fallback xmlns="">
            <p:pic>
              <p:nvPicPr>
                <p:cNvPr id="183" name="잉크 182">
                  <a:extLst>
                    <a:ext uri="{FF2B5EF4-FFF2-40B4-BE49-F238E27FC236}">
                      <a16:creationId xmlns:a16="http://schemas.microsoft.com/office/drawing/2014/main" id="{A046E4F8-FB97-4AA5-A3EF-B413B68B652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355501" y="1383974"/>
                  <a:ext cx="9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4" name="잉크 183">
                  <a:extLst>
                    <a:ext uri="{FF2B5EF4-FFF2-40B4-BE49-F238E27FC236}">
                      <a16:creationId xmlns:a16="http://schemas.microsoft.com/office/drawing/2014/main" id="{6BC60B94-29DD-4F6E-B1BF-F573FA049275}"/>
                    </a:ext>
                  </a:extLst>
                </p14:cNvPr>
                <p14:cNvContentPartPr/>
                <p14:nvPr/>
              </p14:nvContentPartPr>
              <p14:xfrm>
                <a:off x="11399781" y="1381814"/>
                <a:ext cx="134280" cy="102960"/>
              </p14:xfrm>
            </p:contentPart>
          </mc:Choice>
          <mc:Fallback xmlns="">
            <p:pic>
              <p:nvPicPr>
                <p:cNvPr id="184" name="잉크 183">
                  <a:extLst>
                    <a:ext uri="{FF2B5EF4-FFF2-40B4-BE49-F238E27FC236}">
                      <a16:creationId xmlns:a16="http://schemas.microsoft.com/office/drawing/2014/main" id="{6BC60B94-29DD-4F6E-B1BF-F573FA04927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395461" y="1377494"/>
                  <a:ext cx="142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5" name="잉크 184">
                  <a:extLst>
                    <a:ext uri="{FF2B5EF4-FFF2-40B4-BE49-F238E27FC236}">
                      <a16:creationId xmlns:a16="http://schemas.microsoft.com/office/drawing/2014/main" id="{87E4C315-CCBE-4CD9-8CDA-2524611772A9}"/>
                    </a:ext>
                  </a:extLst>
                </p14:cNvPr>
                <p14:cNvContentPartPr/>
                <p14:nvPr/>
              </p14:nvContentPartPr>
              <p14:xfrm>
                <a:off x="11530461" y="1602134"/>
                <a:ext cx="30600" cy="134640"/>
              </p14:xfrm>
            </p:contentPart>
          </mc:Choice>
          <mc:Fallback xmlns="">
            <p:pic>
              <p:nvPicPr>
                <p:cNvPr id="185" name="잉크 184">
                  <a:extLst>
                    <a:ext uri="{FF2B5EF4-FFF2-40B4-BE49-F238E27FC236}">
                      <a16:creationId xmlns:a16="http://schemas.microsoft.com/office/drawing/2014/main" id="{87E4C315-CCBE-4CD9-8CDA-2524611772A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526141" y="1597814"/>
                  <a:ext cx="39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6" name="잉크 185">
                  <a:extLst>
                    <a:ext uri="{FF2B5EF4-FFF2-40B4-BE49-F238E27FC236}">
                      <a16:creationId xmlns:a16="http://schemas.microsoft.com/office/drawing/2014/main" id="{BA66B577-5ED8-4007-820D-39976E106D7A}"/>
                    </a:ext>
                  </a:extLst>
                </p14:cNvPr>
                <p14:cNvContentPartPr/>
                <p14:nvPr/>
              </p14:nvContentPartPr>
              <p14:xfrm>
                <a:off x="11565741" y="1608614"/>
                <a:ext cx="70560" cy="123120"/>
              </p14:xfrm>
            </p:contentPart>
          </mc:Choice>
          <mc:Fallback xmlns="">
            <p:pic>
              <p:nvPicPr>
                <p:cNvPr id="186" name="잉크 185">
                  <a:extLst>
                    <a:ext uri="{FF2B5EF4-FFF2-40B4-BE49-F238E27FC236}">
                      <a16:creationId xmlns:a16="http://schemas.microsoft.com/office/drawing/2014/main" id="{BA66B577-5ED8-4007-820D-39976E106D7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561421" y="1604294"/>
                  <a:ext cx="79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7" name="잉크 186">
                  <a:extLst>
                    <a:ext uri="{FF2B5EF4-FFF2-40B4-BE49-F238E27FC236}">
                      <a16:creationId xmlns:a16="http://schemas.microsoft.com/office/drawing/2014/main" id="{B2DEBF12-5681-42D1-ABD2-6AC2EB645148}"/>
                    </a:ext>
                  </a:extLst>
                </p14:cNvPr>
                <p14:cNvContentPartPr/>
                <p14:nvPr/>
              </p14:nvContentPartPr>
              <p14:xfrm>
                <a:off x="11576901" y="1504574"/>
                <a:ext cx="1080" cy="11880"/>
              </p14:xfrm>
            </p:contentPart>
          </mc:Choice>
          <mc:Fallback xmlns="">
            <p:pic>
              <p:nvPicPr>
                <p:cNvPr id="187" name="잉크 186">
                  <a:extLst>
                    <a:ext uri="{FF2B5EF4-FFF2-40B4-BE49-F238E27FC236}">
                      <a16:creationId xmlns:a16="http://schemas.microsoft.com/office/drawing/2014/main" id="{B2DEBF12-5681-42D1-ABD2-6AC2EB64514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572581" y="1500254"/>
                  <a:ext cx="9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8" name="잉크 187">
                  <a:extLst>
                    <a:ext uri="{FF2B5EF4-FFF2-40B4-BE49-F238E27FC236}">
                      <a16:creationId xmlns:a16="http://schemas.microsoft.com/office/drawing/2014/main" id="{8DA97BAC-1195-4E0A-9261-FB11E0A27E14}"/>
                    </a:ext>
                  </a:extLst>
                </p14:cNvPr>
                <p14:cNvContentPartPr/>
                <p14:nvPr/>
              </p14:nvContentPartPr>
              <p14:xfrm>
                <a:off x="11669781" y="1475054"/>
                <a:ext cx="110160" cy="3960"/>
              </p14:xfrm>
            </p:contentPart>
          </mc:Choice>
          <mc:Fallback xmlns="">
            <p:pic>
              <p:nvPicPr>
                <p:cNvPr id="188" name="잉크 187">
                  <a:extLst>
                    <a:ext uri="{FF2B5EF4-FFF2-40B4-BE49-F238E27FC236}">
                      <a16:creationId xmlns:a16="http://schemas.microsoft.com/office/drawing/2014/main" id="{8DA97BAC-1195-4E0A-9261-FB11E0A27E1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665461" y="1470734"/>
                  <a:ext cx="1188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9" name="잉크 188">
                  <a:extLst>
                    <a:ext uri="{FF2B5EF4-FFF2-40B4-BE49-F238E27FC236}">
                      <a16:creationId xmlns:a16="http://schemas.microsoft.com/office/drawing/2014/main" id="{5A33A16E-3288-43AA-8B62-C29017EAE5FF}"/>
                    </a:ext>
                  </a:extLst>
                </p14:cNvPr>
                <p14:cNvContentPartPr/>
                <p14:nvPr/>
              </p14:nvContentPartPr>
              <p14:xfrm>
                <a:off x="11709741" y="1522574"/>
                <a:ext cx="81720" cy="12600"/>
              </p14:xfrm>
            </p:contentPart>
          </mc:Choice>
          <mc:Fallback xmlns="">
            <p:pic>
              <p:nvPicPr>
                <p:cNvPr id="189" name="잉크 188">
                  <a:extLst>
                    <a:ext uri="{FF2B5EF4-FFF2-40B4-BE49-F238E27FC236}">
                      <a16:creationId xmlns:a16="http://schemas.microsoft.com/office/drawing/2014/main" id="{5A33A16E-3288-43AA-8B62-C29017EAE5F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705421" y="1518254"/>
                  <a:ext cx="90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0" name="잉크 189">
                  <a:extLst>
                    <a:ext uri="{FF2B5EF4-FFF2-40B4-BE49-F238E27FC236}">
                      <a16:creationId xmlns:a16="http://schemas.microsoft.com/office/drawing/2014/main" id="{2EB82592-7550-4716-998B-9F3EF93159E1}"/>
                    </a:ext>
                  </a:extLst>
                </p14:cNvPr>
                <p14:cNvContentPartPr/>
                <p14:nvPr/>
              </p14:nvContentPartPr>
              <p14:xfrm>
                <a:off x="11854821" y="1416734"/>
                <a:ext cx="139320" cy="159480"/>
              </p14:xfrm>
            </p:contentPart>
          </mc:Choice>
          <mc:Fallback xmlns="">
            <p:pic>
              <p:nvPicPr>
                <p:cNvPr id="190" name="잉크 189">
                  <a:extLst>
                    <a:ext uri="{FF2B5EF4-FFF2-40B4-BE49-F238E27FC236}">
                      <a16:creationId xmlns:a16="http://schemas.microsoft.com/office/drawing/2014/main" id="{2EB82592-7550-4716-998B-9F3EF93159E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850501" y="1412414"/>
                  <a:ext cx="14796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그룹 210">
            <a:extLst>
              <a:ext uri="{FF2B5EF4-FFF2-40B4-BE49-F238E27FC236}">
                <a16:creationId xmlns:a16="http://schemas.microsoft.com/office/drawing/2014/main" id="{0A45A320-89A4-42F5-BE5B-13B07B75052E}"/>
              </a:ext>
            </a:extLst>
          </p:cNvPr>
          <p:cNvGrpSpPr/>
          <p:nvPr/>
        </p:nvGrpSpPr>
        <p:grpSpPr>
          <a:xfrm>
            <a:off x="8002821" y="1511774"/>
            <a:ext cx="1381320" cy="720360"/>
            <a:chOff x="8002821" y="1511774"/>
            <a:chExt cx="1381320" cy="72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3" name="잉크 192">
                  <a:extLst>
                    <a:ext uri="{FF2B5EF4-FFF2-40B4-BE49-F238E27FC236}">
                      <a16:creationId xmlns:a16="http://schemas.microsoft.com/office/drawing/2014/main" id="{6C9F75C1-97DD-4F52-B439-0DCB31464161}"/>
                    </a:ext>
                  </a:extLst>
                </p14:cNvPr>
                <p14:cNvContentPartPr/>
                <p14:nvPr/>
              </p14:nvContentPartPr>
              <p14:xfrm>
                <a:off x="8031621" y="1712654"/>
                <a:ext cx="173160" cy="24120"/>
              </p14:xfrm>
            </p:contentPart>
          </mc:Choice>
          <mc:Fallback xmlns="">
            <p:pic>
              <p:nvPicPr>
                <p:cNvPr id="193" name="잉크 192">
                  <a:extLst>
                    <a:ext uri="{FF2B5EF4-FFF2-40B4-BE49-F238E27FC236}">
                      <a16:creationId xmlns:a16="http://schemas.microsoft.com/office/drawing/2014/main" id="{6C9F75C1-97DD-4F52-B439-0DCB3146416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027301" y="1708334"/>
                  <a:ext cx="181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4" name="잉크 193">
                  <a:extLst>
                    <a:ext uri="{FF2B5EF4-FFF2-40B4-BE49-F238E27FC236}">
                      <a16:creationId xmlns:a16="http://schemas.microsoft.com/office/drawing/2014/main" id="{ACACD812-7266-4BDB-958D-784634A2DE59}"/>
                    </a:ext>
                  </a:extLst>
                </p14:cNvPr>
                <p14:cNvContentPartPr/>
                <p14:nvPr/>
              </p14:nvContentPartPr>
              <p14:xfrm>
                <a:off x="8002821" y="1789334"/>
                <a:ext cx="139680" cy="14760"/>
              </p14:xfrm>
            </p:contentPart>
          </mc:Choice>
          <mc:Fallback xmlns="">
            <p:pic>
              <p:nvPicPr>
                <p:cNvPr id="194" name="잉크 193">
                  <a:extLst>
                    <a:ext uri="{FF2B5EF4-FFF2-40B4-BE49-F238E27FC236}">
                      <a16:creationId xmlns:a16="http://schemas.microsoft.com/office/drawing/2014/main" id="{ACACD812-7266-4BDB-958D-784634A2DE5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998501" y="1785014"/>
                  <a:ext cx="148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5" name="잉크 194">
                  <a:extLst>
                    <a:ext uri="{FF2B5EF4-FFF2-40B4-BE49-F238E27FC236}">
                      <a16:creationId xmlns:a16="http://schemas.microsoft.com/office/drawing/2014/main" id="{4B8B341D-3C40-4B15-8E70-B128D9A6B6C3}"/>
                    </a:ext>
                  </a:extLst>
                </p14:cNvPr>
                <p14:cNvContentPartPr/>
                <p14:nvPr/>
              </p14:nvContentPartPr>
              <p14:xfrm>
                <a:off x="8441301" y="1644254"/>
                <a:ext cx="230400" cy="26640"/>
              </p14:xfrm>
            </p:contentPart>
          </mc:Choice>
          <mc:Fallback xmlns="">
            <p:pic>
              <p:nvPicPr>
                <p:cNvPr id="195" name="잉크 194">
                  <a:extLst>
                    <a:ext uri="{FF2B5EF4-FFF2-40B4-BE49-F238E27FC236}">
                      <a16:creationId xmlns:a16="http://schemas.microsoft.com/office/drawing/2014/main" id="{4B8B341D-3C40-4B15-8E70-B128D9A6B6C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436981" y="1639934"/>
                  <a:ext cx="239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6" name="잉크 195">
                  <a:extLst>
                    <a:ext uri="{FF2B5EF4-FFF2-40B4-BE49-F238E27FC236}">
                      <a16:creationId xmlns:a16="http://schemas.microsoft.com/office/drawing/2014/main" id="{CE1DCF01-8D70-4C28-A6AB-F7686F1B6B93}"/>
                    </a:ext>
                  </a:extLst>
                </p14:cNvPr>
                <p14:cNvContentPartPr/>
                <p14:nvPr/>
              </p14:nvContentPartPr>
              <p14:xfrm>
                <a:off x="8366421" y="1683134"/>
                <a:ext cx="246600" cy="166320"/>
              </p14:xfrm>
            </p:contentPart>
          </mc:Choice>
          <mc:Fallback xmlns="">
            <p:pic>
              <p:nvPicPr>
                <p:cNvPr id="196" name="잉크 195">
                  <a:extLst>
                    <a:ext uri="{FF2B5EF4-FFF2-40B4-BE49-F238E27FC236}">
                      <a16:creationId xmlns:a16="http://schemas.microsoft.com/office/drawing/2014/main" id="{CE1DCF01-8D70-4C28-A6AB-F7686F1B6B9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362101" y="1678814"/>
                  <a:ext cx="255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7" name="잉크 196">
                  <a:extLst>
                    <a:ext uri="{FF2B5EF4-FFF2-40B4-BE49-F238E27FC236}">
                      <a16:creationId xmlns:a16="http://schemas.microsoft.com/office/drawing/2014/main" id="{A281EF92-E5E1-4AAF-9F80-18792FFE3768}"/>
                    </a:ext>
                  </a:extLst>
                </p14:cNvPr>
                <p14:cNvContentPartPr/>
                <p14:nvPr/>
              </p14:nvContentPartPr>
              <p14:xfrm>
                <a:off x="8289741" y="2040974"/>
                <a:ext cx="103320" cy="191160"/>
              </p14:xfrm>
            </p:contentPart>
          </mc:Choice>
          <mc:Fallback xmlns="">
            <p:pic>
              <p:nvPicPr>
                <p:cNvPr id="197" name="잉크 196">
                  <a:extLst>
                    <a:ext uri="{FF2B5EF4-FFF2-40B4-BE49-F238E27FC236}">
                      <a16:creationId xmlns:a16="http://schemas.microsoft.com/office/drawing/2014/main" id="{A281EF92-E5E1-4AAF-9F80-18792FFE376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285421" y="2036654"/>
                  <a:ext cx="111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8" name="잉크 197">
                  <a:extLst>
                    <a:ext uri="{FF2B5EF4-FFF2-40B4-BE49-F238E27FC236}">
                      <a16:creationId xmlns:a16="http://schemas.microsoft.com/office/drawing/2014/main" id="{DEDBC3F4-BAAE-4C9C-9E92-E78560F7FCAD}"/>
                    </a:ext>
                  </a:extLst>
                </p14:cNvPr>
                <p14:cNvContentPartPr/>
                <p14:nvPr/>
              </p14:nvContentPartPr>
              <p14:xfrm>
                <a:off x="8304861" y="1969334"/>
                <a:ext cx="128520" cy="19800"/>
              </p14:xfrm>
            </p:contentPart>
          </mc:Choice>
          <mc:Fallback xmlns="">
            <p:pic>
              <p:nvPicPr>
                <p:cNvPr id="198" name="잉크 197">
                  <a:extLst>
                    <a:ext uri="{FF2B5EF4-FFF2-40B4-BE49-F238E27FC236}">
                      <a16:creationId xmlns:a16="http://schemas.microsoft.com/office/drawing/2014/main" id="{DEDBC3F4-BAAE-4C9C-9E92-E78560F7FCA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300541" y="1965014"/>
                  <a:ext cx="137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99" name="잉크 198">
                  <a:extLst>
                    <a:ext uri="{FF2B5EF4-FFF2-40B4-BE49-F238E27FC236}">
                      <a16:creationId xmlns:a16="http://schemas.microsoft.com/office/drawing/2014/main" id="{030B1FC2-4E43-4D4E-81BD-0C987FB7C4E8}"/>
                    </a:ext>
                  </a:extLst>
                </p14:cNvPr>
                <p14:cNvContentPartPr/>
                <p14:nvPr/>
              </p14:nvContentPartPr>
              <p14:xfrm>
                <a:off x="8472261" y="1973654"/>
                <a:ext cx="154080" cy="20520"/>
              </p14:xfrm>
            </p:contentPart>
          </mc:Choice>
          <mc:Fallback xmlns="">
            <p:pic>
              <p:nvPicPr>
                <p:cNvPr id="199" name="잉크 198">
                  <a:extLst>
                    <a:ext uri="{FF2B5EF4-FFF2-40B4-BE49-F238E27FC236}">
                      <a16:creationId xmlns:a16="http://schemas.microsoft.com/office/drawing/2014/main" id="{030B1FC2-4E43-4D4E-81BD-0C987FB7C4E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467941" y="1969334"/>
                  <a:ext cx="162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0" name="잉크 199">
                  <a:extLst>
                    <a:ext uri="{FF2B5EF4-FFF2-40B4-BE49-F238E27FC236}">
                      <a16:creationId xmlns:a16="http://schemas.microsoft.com/office/drawing/2014/main" id="{0C25C8B9-3B48-46C4-97E6-145F9595A86A}"/>
                    </a:ext>
                  </a:extLst>
                </p14:cNvPr>
                <p14:cNvContentPartPr/>
                <p14:nvPr/>
              </p14:nvContentPartPr>
              <p14:xfrm>
                <a:off x="8665221" y="1903454"/>
                <a:ext cx="32400" cy="133200"/>
              </p14:xfrm>
            </p:contentPart>
          </mc:Choice>
          <mc:Fallback xmlns="">
            <p:pic>
              <p:nvPicPr>
                <p:cNvPr id="200" name="잉크 199">
                  <a:extLst>
                    <a:ext uri="{FF2B5EF4-FFF2-40B4-BE49-F238E27FC236}">
                      <a16:creationId xmlns:a16="http://schemas.microsoft.com/office/drawing/2014/main" id="{0C25C8B9-3B48-46C4-97E6-145F9595A86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660901" y="1899134"/>
                  <a:ext cx="41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1" name="잉크 200">
                  <a:extLst>
                    <a:ext uri="{FF2B5EF4-FFF2-40B4-BE49-F238E27FC236}">
                      <a16:creationId xmlns:a16="http://schemas.microsoft.com/office/drawing/2014/main" id="{33DF8E66-8454-47FF-B7EB-32BC14896242}"/>
                    </a:ext>
                  </a:extLst>
                </p14:cNvPr>
                <p14:cNvContentPartPr/>
                <p14:nvPr/>
              </p14:nvContentPartPr>
              <p14:xfrm>
                <a:off x="8679261" y="1930454"/>
                <a:ext cx="119880" cy="69480"/>
              </p14:xfrm>
            </p:contentPart>
          </mc:Choice>
          <mc:Fallback xmlns="">
            <p:pic>
              <p:nvPicPr>
                <p:cNvPr id="201" name="잉크 200">
                  <a:extLst>
                    <a:ext uri="{FF2B5EF4-FFF2-40B4-BE49-F238E27FC236}">
                      <a16:creationId xmlns:a16="http://schemas.microsoft.com/office/drawing/2014/main" id="{33DF8E66-8454-47FF-B7EB-32BC1489624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674941" y="1926134"/>
                  <a:ext cx="128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2" name="잉크 201">
                  <a:extLst>
                    <a:ext uri="{FF2B5EF4-FFF2-40B4-BE49-F238E27FC236}">
                      <a16:creationId xmlns:a16="http://schemas.microsoft.com/office/drawing/2014/main" id="{274A2262-189C-4386-97EA-7191EEBBE4AB}"/>
                    </a:ext>
                  </a:extLst>
                </p14:cNvPr>
                <p14:cNvContentPartPr/>
                <p14:nvPr/>
              </p14:nvContentPartPr>
              <p14:xfrm>
                <a:off x="8807781" y="1889054"/>
                <a:ext cx="125640" cy="159480"/>
              </p14:xfrm>
            </p:contentPart>
          </mc:Choice>
          <mc:Fallback xmlns="">
            <p:pic>
              <p:nvPicPr>
                <p:cNvPr id="202" name="잉크 201">
                  <a:extLst>
                    <a:ext uri="{FF2B5EF4-FFF2-40B4-BE49-F238E27FC236}">
                      <a16:creationId xmlns:a16="http://schemas.microsoft.com/office/drawing/2014/main" id="{274A2262-189C-4386-97EA-7191EEBBE4A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803461" y="1884734"/>
                  <a:ext cx="134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3" name="잉크 202">
                  <a:extLst>
                    <a:ext uri="{FF2B5EF4-FFF2-40B4-BE49-F238E27FC236}">
                      <a16:creationId xmlns:a16="http://schemas.microsoft.com/office/drawing/2014/main" id="{42158733-C189-41AD-94B7-17E3CFCA22A6}"/>
                    </a:ext>
                  </a:extLst>
                </p14:cNvPr>
                <p14:cNvContentPartPr/>
                <p14:nvPr/>
              </p14:nvContentPartPr>
              <p14:xfrm>
                <a:off x="8984541" y="1889054"/>
                <a:ext cx="10800" cy="130320"/>
              </p14:xfrm>
            </p:contentPart>
          </mc:Choice>
          <mc:Fallback xmlns="">
            <p:pic>
              <p:nvPicPr>
                <p:cNvPr id="203" name="잉크 202">
                  <a:extLst>
                    <a:ext uri="{FF2B5EF4-FFF2-40B4-BE49-F238E27FC236}">
                      <a16:creationId xmlns:a16="http://schemas.microsoft.com/office/drawing/2014/main" id="{42158733-C189-41AD-94B7-17E3CFCA22A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980221" y="1884734"/>
                  <a:ext cx="19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4" name="잉크 203">
                  <a:extLst>
                    <a:ext uri="{FF2B5EF4-FFF2-40B4-BE49-F238E27FC236}">
                      <a16:creationId xmlns:a16="http://schemas.microsoft.com/office/drawing/2014/main" id="{DAF6F01D-9233-4C88-9525-F8B3FDDA001F}"/>
                    </a:ext>
                  </a:extLst>
                </p14:cNvPr>
                <p14:cNvContentPartPr/>
                <p14:nvPr/>
              </p14:nvContentPartPr>
              <p14:xfrm>
                <a:off x="8668101" y="1511774"/>
                <a:ext cx="14040" cy="135000"/>
              </p14:xfrm>
            </p:contentPart>
          </mc:Choice>
          <mc:Fallback xmlns="">
            <p:pic>
              <p:nvPicPr>
                <p:cNvPr id="204" name="잉크 203">
                  <a:extLst>
                    <a:ext uri="{FF2B5EF4-FFF2-40B4-BE49-F238E27FC236}">
                      <a16:creationId xmlns:a16="http://schemas.microsoft.com/office/drawing/2014/main" id="{DAF6F01D-9233-4C88-9525-F8B3FDDA001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663781" y="1507454"/>
                  <a:ext cx="22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5" name="잉크 204">
                  <a:extLst>
                    <a:ext uri="{FF2B5EF4-FFF2-40B4-BE49-F238E27FC236}">
                      <a16:creationId xmlns:a16="http://schemas.microsoft.com/office/drawing/2014/main" id="{CBC68F36-B092-4E3B-BE34-32905340AAC7}"/>
                    </a:ext>
                  </a:extLst>
                </p14:cNvPr>
                <p14:cNvContentPartPr/>
                <p14:nvPr/>
              </p14:nvContentPartPr>
              <p14:xfrm>
                <a:off x="8566581" y="1546694"/>
                <a:ext cx="158760" cy="95760"/>
              </p14:xfrm>
            </p:contentPart>
          </mc:Choice>
          <mc:Fallback xmlns="">
            <p:pic>
              <p:nvPicPr>
                <p:cNvPr id="205" name="잉크 204">
                  <a:extLst>
                    <a:ext uri="{FF2B5EF4-FFF2-40B4-BE49-F238E27FC236}">
                      <a16:creationId xmlns:a16="http://schemas.microsoft.com/office/drawing/2014/main" id="{CBC68F36-B092-4E3B-BE34-32905340AAC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562261" y="1542374"/>
                  <a:ext cx="167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7" name="잉크 206">
                  <a:extLst>
                    <a:ext uri="{FF2B5EF4-FFF2-40B4-BE49-F238E27FC236}">
                      <a16:creationId xmlns:a16="http://schemas.microsoft.com/office/drawing/2014/main" id="{69F6A513-341A-4E8F-B223-FF882FE67333}"/>
                    </a:ext>
                  </a:extLst>
                </p14:cNvPr>
                <p14:cNvContentPartPr/>
                <p14:nvPr/>
              </p14:nvContentPartPr>
              <p14:xfrm>
                <a:off x="8922621" y="1583774"/>
                <a:ext cx="149400" cy="211320"/>
              </p14:xfrm>
            </p:contentPart>
          </mc:Choice>
          <mc:Fallback xmlns="">
            <p:pic>
              <p:nvPicPr>
                <p:cNvPr id="207" name="잉크 206">
                  <a:extLst>
                    <a:ext uri="{FF2B5EF4-FFF2-40B4-BE49-F238E27FC236}">
                      <a16:creationId xmlns:a16="http://schemas.microsoft.com/office/drawing/2014/main" id="{69F6A513-341A-4E8F-B223-FF882FE6733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918301" y="1579454"/>
                  <a:ext cx="158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8" name="잉크 207">
                  <a:extLst>
                    <a:ext uri="{FF2B5EF4-FFF2-40B4-BE49-F238E27FC236}">
                      <a16:creationId xmlns:a16="http://schemas.microsoft.com/office/drawing/2014/main" id="{B3B72B47-2790-4109-94DD-F9BC7657EE24}"/>
                    </a:ext>
                  </a:extLst>
                </p14:cNvPr>
                <p14:cNvContentPartPr/>
                <p14:nvPr/>
              </p14:nvContentPartPr>
              <p14:xfrm>
                <a:off x="8943861" y="1688894"/>
                <a:ext cx="152640" cy="70560"/>
              </p14:xfrm>
            </p:contentPart>
          </mc:Choice>
          <mc:Fallback xmlns="">
            <p:pic>
              <p:nvPicPr>
                <p:cNvPr id="208" name="잉크 207">
                  <a:extLst>
                    <a:ext uri="{FF2B5EF4-FFF2-40B4-BE49-F238E27FC236}">
                      <a16:creationId xmlns:a16="http://schemas.microsoft.com/office/drawing/2014/main" id="{B3B72B47-2790-4109-94DD-F9BC7657EE2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939541" y="1684574"/>
                  <a:ext cx="161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09" name="잉크 208">
                  <a:extLst>
                    <a:ext uri="{FF2B5EF4-FFF2-40B4-BE49-F238E27FC236}">
                      <a16:creationId xmlns:a16="http://schemas.microsoft.com/office/drawing/2014/main" id="{26D8EF83-DFBE-4F4F-9766-881986EEBC22}"/>
                    </a:ext>
                  </a:extLst>
                </p14:cNvPr>
                <p14:cNvContentPartPr/>
                <p14:nvPr/>
              </p14:nvContentPartPr>
              <p14:xfrm>
                <a:off x="9130341" y="1735334"/>
                <a:ext cx="90360" cy="209520"/>
              </p14:xfrm>
            </p:contentPart>
          </mc:Choice>
          <mc:Fallback xmlns="">
            <p:pic>
              <p:nvPicPr>
                <p:cNvPr id="209" name="잉크 208">
                  <a:extLst>
                    <a:ext uri="{FF2B5EF4-FFF2-40B4-BE49-F238E27FC236}">
                      <a16:creationId xmlns:a16="http://schemas.microsoft.com/office/drawing/2014/main" id="{26D8EF83-DFBE-4F4F-9766-881986EEBC2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126021" y="1731014"/>
                  <a:ext cx="99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0" name="잉크 209">
                  <a:extLst>
                    <a:ext uri="{FF2B5EF4-FFF2-40B4-BE49-F238E27FC236}">
                      <a16:creationId xmlns:a16="http://schemas.microsoft.com/office/drawing/2014/main" id="{C328FE08-4349-412A-BF0C-3C0D1E1AA315}"/>
                    </a:ext>
                  </a:extLst>
                </p14:cNvPr>
                <p14:cNvContentPartPr/>
                <p14:nvPr/>
              </p14:nvContentPartPr>
              <p14:xfrm>
                <a:off x="9220341" y="1513574"/>
                <a:ext cx="163800" cy="67320"/>
              </p14:xfrm>
            </p:contentPart>
          </mc:Choice>
          <mc:Fallback xmlns="">
            <p:pic>
              <p:nvPicPr>
                <p:cNvPr id="210" name="잉크 209">
                  <a:extLst>
                    <a:ext uri="{FF2B5EF4-FFF2-40B4-BE49-F238E27FC236}">
                      <a16:creationId xmlns:a16="http://schemas.microsoft.com/office/drawing/2014/main" id="{C328FE08-4349-412A-BF0C-3C0D1E1AA31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216021" y="1509254"/>
                  <a:ext cx="17244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그룹 225">
            <a:extLst>
              <a:ext uri="{FF2B5EF4-FFF2-40B4-BE49-F238E27FC236}">
                <a16:creationId xmlns:a16="http://schemas.microsoft.com/office/drawing/2014/main" id="{1D2CE63D-FE97-4523-A530-4AE73C94F94A}"/>
              </a:ext>
            </a:extLst>
          </p:cNvPr>
          <p:cNvGrpSpPr/>
          <p:nvPr/>
        </p:nvGrpSpPr>
        <p:grpSpPr>
          <a:xfrm>
            <a:off x="8735421" y="3660974"/>
            <a:ext cx="1187280" cy="572760"/>
            <a:chOff x="8735421" y="3660974"/>
            <a:chExt cx="1187280" cy="5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2" name="잉크 211">
                  <a:extLst>
                    <a:ext uri="{FF2B5EF4-FFF2-40B4-BE49-F238E27FC236}">
                      <a16:creationId xmlns:a16="http://schemas.microsoft.com/office/drawing/2014/main" id="{9F4AFB00-6123-4989-ADE0-FDBB1D6F4497}"/>
                    </a:ext>
                  </a:extLst>
                </p14:cNvPr>
                <p14:cNvContentPartPr/>
                <p14:nvPr/>
              </p14:nvContentPartPr>
              <p14:xfrm>
                <a:off x="8804901" y="3874454"/>
                <a:ext cx="129600" cy="198720"/>
              </p14:xfrm>
            </p:contentPart>
          </mc:Choice>
          <mc:Fallback xmlns="">
            <p:pic>
              <p:nvPicPr>
                <p:cNvPr id="212" name="잉크 211">
                  <a:extLst>
                    <a:ext uri="{FF2B5EF4-FFF2-40B4-BE49-F238E27FC236}">
                      <a16:creationId xmlns:a16="http://schemas.microsoft.com/office/drawing/2014/main" id="{9F4AFB00-6123-4989-ADE0-FDBB1D6F449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800581" y="3870134"/>
                  <a:ext cx="138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3" name="잉크 212">
                  <a:extLst>
                    <a:ext uri="{FF2B5EF4-FFF2-40B4-BE49-F238E27FC236}">
                      <a16:creationId xmlns:a16="http://schemas.microsoft.com/office/drawing/2014/main" id="{55B7C05A-80CA-44AD-B628-EB5F49D8AA10}"/>
                    </a:ext>
                  </a:extLst>
                </p14:cNvPr>
                <p14:cNvContentPartPr/>
                <p14:nvPr/>
              </p14:nvContentPartPr>
              <p14:xfrm>
                <a:off x="8735421" y="3969134"/>
                <a:ext cx="164520" cy="14040"/>
              </p14:xfrm>
            </p:contentPart>
          </mc:Choice>
          <mc:Fallback xmlns="">
            <p:pic>
              <p:nvPicPr>
                <p:cNvPr id="213" name="잉크 212">
                  <a:extLst>
                    <a:ext uri="{FF2B5EF4-FFF2-40B4-BE49-F238E27FC236}">
                      <a16:creationId xmlns:a16="http://schemas.microsoft.com/office/drawing/2014/main" id="{55B7C05A-80CA-44AD-B628-EB5F49D8AA1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731101" y="3964814"/>
                  <a:ext cx="173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4" name="잉크 213">
                  <a:extLst>
                    <a:ext uri="{FF2B5EF4-FFF2-40B4-BE49-F238E27FC236}">
                      <a16:creationId xmlns:a16="http://schemas.microsoft.com/office/drawing/2014/main" id="{89556F24-1DB1-42E3-AE71-B3518CD17566}"/>
                    </a:ext>
                  </a:extLst>
                </p14:cNvPr>
                <p14:cNvContentPartPr/>
                <p14:nvPr/>
              </p14:nvContentPartPr>
              <p14:xfrm>
                <a:off x="8961501" y="3968774"/>
                <a:ext cx="80280" cy="264960"/>
              </p14:xfrm>
            </p:contentPart>
          </mc:Choice>
          <mc:Fallback xmlns="">
            <p:pic>
              <p:nvPicPr>
                <p:cNvPr id="214" name="잉크 213">
                  <a:extLst>
                    <a:ext uri="{FF2B5EF4-FFF2-40B4-BE49-F238E27FC236}">
                      <a16:creationId xmlns:a16="http://schemas.microsoft.com/office/drawing/2014/main" id="{89556F24-1DB1-42E3-AE71-B3518CD1756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957181" y="3964454"/>
                  <a:ext cx="889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5" name="잉크 214">
                  <a:extLst>
                    <a:ext uri="{FF2B5EF4-FFF2-40B4-BE49-F238E27FC236}">
                      <a16:creationId xmlns:a16="http://schemas.microsoft.com/office/drawing/2014/main" id="{7DCD199C-BCCD-46AC-A94C-96758FD105FB}"/>
                    </a:ext>
                  </a:extLst>
                </p14:cNvPr>
                <p14:cNvContentPartPr/>
                <p14:nvPr/>
              </p14:nvContentPartPr>
              <p14:xfrm>
                <a:off x="9140781" y="3878414"/>
                <a:ext cx="106200" cy="21240"/>
              </p14:xfrm>
            </p:contentPart>
          </mc:Choice>
          <mc:Fallback xmlns="">
            <p:pic>
              <p:nvPicPr>
                <p:cNvPr id="215" name="잉크 214">
                  <a:extLst>
                    <a:ext uri="{FF2B5EF4-FFF2-40B4-BE49-F238E27FC236}">
                      <a16:creationId xmlns:a16="http://schemas.microsoft.com/office/drawing/2014/main" id="{7DCD199C-BCCD-46AC-A94C-96758FD105F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136461" y="3874094"/>
                  <a:ext cx="114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6" name="잉크 215">
                  <a:extLst>
                    <a:ext uri="{FF2B5EF4-FFF2-40B4-BE49-F238E27FC236}">
                      <a16:creationId xmlns:a16="http://schemas.microsoft.com/office/drawing/2014/main" id="{9C8DC22E-CBC8-416F-8A79-5F58FE428AC0}"/>
                    </a:ext>
                  </a:extLst>
                </p14:cNvPr>
                <p14:cNvContentPartPr/>
                <p14:nvPr/>
              </p14:nvContentPartPr>
              <p14:xfrm>
                <a:off x="9111981" y="3931334"/>
                <a:ext cx="127800" cy="29160"/>
              </p14:xfrm>
            </p:contentPart>
          </mc:Choice>
          <mc:Fallback xmlns="">
            <p:pic>
              <p:nvPicPr>
                <p:cNvPr id="216" name="잉크 215">
                  <a:extLst>
                    <a:ext uri="{FF2B5EF4-FFF2-40B4-BE49-F238E27FC236}">
                      <a16:creationId xmlns:a16="http://schemas.microsoft.com/office/drawing/2014/main" id="{9C8DC22E-CBC8-416F-8A79-5F58FE428AC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107661" y="3927014"/>
                  <a:ext cx="136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8" name="잉크 217">
                  <a:extLst>
                    <a:ext uri="{FF2B5EF4-FFF2-40B4-BE49-F238E27FC236}">
                      <a16:creationId xmlns:a16="http://schemas.microsoft.com/office/drawing/2014/main" id="{405021AE-21E8-4853-89B1-1DDA2F42DBD5}"/>
                    </a:ext>
                  </a:extLst>
                </p14:cNvPr>
                <p14:cNvContentPartPr/>
                <p14:nvPr/>
              </p14:nvContentPartPr>
              <p14:xfrm>
                <a:off x="9266781" y="3850334"/>
                <a:ext cx="40320" cy="108360"/>
              </p14:xfrm>
            </p:contentPart>
          </mc:Choice>
          <mc:Fallback xmlns="">
            <p:pic>
              <p:nvPicPr>
                <p:cNvPr id="218" name="잉크 217">
                  <a:extLst>
                    <a:ext uri="{FF2B5EF4-FFF2-40B4-BE49-F238E27FC236}">
                      <a16:creationId xmlns:a16="http://schemas.microsoft.com/office/drawing/2014/main" id="{405021AE-21E8-4853-89B1-1DDA2F42DBD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262461" y="3846014"/>
                  <a:ext cx="48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9" name="잉크 218">
                  <a:extLst>
                    <a:ext uri="{FF2B5EF4-FFF2-40B4-BE49-F238E27FC236}">
                      <a16:creationId xmlns:a16="http://schemas.microsoft.com/office/drawing/2014/main" id="{BC2AA796-F80A-4875-BF4A-87589A44A440}"/>
                    </a:ext>
                  </a:extLst>
                </p14:cNvPr>
                <p14:cNvContentPartPr/>
                <p14:nvPr/>
              </p14:nvContentPartPr>
              <p14:xfrm>
                <a:off x="9350661" y="3798494"/>
                <a:ext cx="236880" cy="159840"/>
              </p14:xfrm>
            </p:contentPart>
          </mc:Choice>
          <mc:Fallback xmlns="">
            <p:pic>
              <p:nvPicPr>
                <p:cNvPr id="219" name="잉크 218">
                  <a:extLst>
                    <a:ext uri="{FF2B5EF4-FFF2-40B4-BE49-F238E27FC236}">
                      <a16:creationId xmlns:a16="http://schemas.microsoft.com/office/drawing/2014/main" id="{BC2AA796-F80A-4875-BF4A-87589A44A44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346341" y="3794174"/>
                  <a:ext cx="245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0" name="잉크 219">
                  <a:extLst>
                    <a:ext uri="{FF2B5EF4-FFF2-40B4-BE49-F238E27FC236}">
                      <a16:creationId xmlns:a16="http://schemas.microsoft.com/office/drawing/2014/main" id="{5155F603-303C-4FB1-8732-E1E9F1BF31F3}"/>
                    </a:ext>
                  </a:extLst>
                </p14:cNvPr>
                <p14:cNvContentPartPr/>
                <p14:nvPr/>
              </p14:nvContentPartPr>
              <p14:xfrm>
                <a:off x="9540741" y="4023134"/>
                <a:ext cx="84960" cy="173880"/>
              </p14:xfrm>
            </p:contentPart>
          </mc:Choice>
          <mc:Fallback xmlns="">
            <p:pic>
              <p:nvPicPr>
                <p:cNvPr id="220" name="잉크 219">
                  <a:extLst>
                    <a:ext uri="{FF2B5EF4-FFF2-40B4-BE49-F238E27FC236}">
                      <a16:creationId xmlns:a16="http://schemas.microsoft.com/office/drawing/2014/main" id="{5155F603-303C-4FB1-8732-E1E9F1BF31F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536421" y="4018814"/>
                  <a:ext cx="93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1" name="잉크 220">
                  <a:extLst>
                    <a:ext uri="{FF2B5EF4-FFF2-40B4-BE49-F238E27FC236}">
                      <a16:creationId xmlns:a16="http://schemas.microsoft.com/office/drawing/2014/main" id="{F92798AA-8569-4C69-8FDF-4C3B604D895E}"/>
                    </a:ext>
                  </a:extLst>
                </p14:cNvPr>
                <p14:cNvContentPartPr/>
                <p14:nvPr/>
              </p14:nvContentPartPr>
              <p14:xfrm>
                <a:off x="9570261" y="3942134"/>
                <a:ext cx="60120" cy="16200"/>
              </p14:xfrm>
            </p:contentPart>
          </mc:Choice>
          <mc:Fallback xmlns="">
            <p:pic>
              <p:nvPicPr>
                <p:cNvPr id="221" name="잉크 220">
                  <a:extLst>
                    <a:ext uri="{FF2B5EF4-FFF2-40B4-BE49-F238E27FC236}">
                      <a16:creationId xmlns:a16="http://schemas.microsoft.com/office/drawing/2014/main" id="{F92798AA-8569-4C69-8FDF-4C3B604D895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565941" y="3937814"/>
                  <a:ext cx="68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2" name="잉크 221">
                  <a:extLst>
                    <a:ext uri="{FF2B5EF4-FFF2-40B4-BE49-F238E27FC236}">
                      <a16:creationId xmlns:a16="http://schemas.microsoft.com/office/drawing/2014/main" id="{1745B024-FBBA-44AC-B5EE-574BE6197487}"/>
                    </a:ext>
                  </a:extLst>
                </p14:cNvPr>
                <p14:cNvContentPartPr/>
                <p14:nvPr/>
              </p14:nvContentPartPr>
              <p14:xfrm>
                <a:off x="9642981" y="3660974"/>
                <a:ext cx="173160" cy="222840"/>
              </p14:xfrm>
            </p:contentPart>
          </mc:Choice>
          <mc:Fallback xmlns="">
            <p:pic>
              <p:nvPicPr>
                <p:cNvPr id="222" name="잉크 221">
                  <a:extLst>
                    <a:ext uri="{FF2B5EF4-FFF2-40B4-BE49-F238E27FC236}">
                      <a16:creationId xmlns:a16="http://schemas.microsoft.com/office/drawing/2014/main" id="{1745B024-FBBA-44AC-B5EE-574BE619748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638661" y="3656654"/>
                  <a:ext cx="1818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3" name="잉크 222">
                  <a:extLst>
                    <a:ext uri="{FF2B5EF4-FFF2-40B4-BE49-F238E27FC236}">
                      <a16:creationId xmlns:a16="http://schemas.microsoft.com/office/drawing/2014/main" id="{E1B87631-FE25-43E9-8CFE-94C9B81B796E}"/>
                    </a:ext>
                  </a:extLst>
                </p14:cNvPr>
                <p14:cNvContentPartPr/>
                <p14:nvPr/>
              </p14:nvContentPartPr>
              <p14:xfrm>
                <a:off x="9771141" y="3786254"/>
                <a:ext cx="123840" cy="147600"/>
              </p14:xfrm>
            </p:contentPart>
          </mc:Choice>
          <mc:Fallback xmlns="">
            <p:pic>
              <p:nvPicPr>
                <p:cNvPr id="223" name="잉크 222">
                  <a:extLst>
                    <a:ext uri="{FF2B5EF4-FFF2-40B4-BE49-F238E27FC236}">
                      <a16:creationId xmlns:a16="http://schemas.microsoft.com/office/drawing/2014/main" id="{E1B87631-FE25-43E9-8CFE-94C9B81B796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766821" y="3781934"/>
                  <a:ext cx="132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4" name="잉크 223">
                  <a:extLst>
                    <a:ext uri="{FF2B5EF4-FFF2-40B4-BE49-F238E27FC236}">
                      <a16:creationId xmlns:a16="http://schemas.microsoft.com/office/drawing/2014/main" id="{C6E33FE8-1D99-4FAD-A2D6-9EFD75BADFD6}"/>
                    </a:ext>
                  </a:extLst>
                </p14:cNvPr>
                <p14:cNvContentPartPr/>
                <p14:nvPr/>
              </p14:nvContentPartPr>
              <p14:xfrm>
                <a:off x="9790941" y="3848174"/>
                <a:ext cx="106200" cy="126720"/>
              </p14:xfrm>
            </p:contentPart>
          </mc:Choice>
          <mc:Fallback xmlns="">
            <p:pic>
              <p:nvPicPr>
                <p:cNvPr id="224" name="잉크 223">
                  <a:extLst>
                    <a:ext uri="{FF2B5EF4-FFF2-40B4-BE49-F238E27FC236}">
                      <a16:creationId xmlns:a16="http://schemas.microsoft.com/office/drawing/2014/main" id="{C6E33FE8-1D99-4FAD-A2D6-9EFD75BADFD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786621" y="3843854"/>
                  <a:ext cx="114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5" name="잉크 224">
                  <a:extLst>
                    <a:ext uri="{FF2B5EF4-FFF2-40B4-BE49-F238E27FC236}">
                      <a16:creationId xmlns:a16="http://schemas.microsoft.com/office/drawing/2014/main" id="{AEA38471-92AD-4538-BB69-BF6E95635AE1}"/>
                    </a:ext>
                  </a:extLst>
                </p14:cNvPr>
                <p14:cNvContentPartPr/>
                <p14:nvPr/>
              </p14:nvContentPartPr>
              <p14:xfrm>
                <a:off x="9790941" y="3810734"/>
                <a:ext cx="131760" cy="170280"/>
              </p14:xfrm>
            </p:contentPart>
          </mc:Choice>
          <mc:Fallback xmlns="">
            <p:pic>
              <p:nvPicPr>
                <p:cNvPr id="225" name="잉크 224">
                  <a:extLst>
                    <a:ext uri="{FF2B5EF4-FFF2-40B4-BE49-F238E27FC236}">
                      <a16:creationId xmlns:a16="http://schemas.microsoft.com/office/drawing/2014/main" id="{AEA38471-92AD-4538-BB69-BF6E95635AE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786621" y="3806414"/>
                  <a:ext cx="14040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그룹 233">
            <a:extLst>
              <a:ext uri="{FF2B5EF4-FFF2-40B4-BE49-F238E27FC236}">
                <a16:creationId xmlns:a16="http://schemas.microsoft.com/office/drawing/2014/main" id="{7695E218-0D84-4F2E-8CF6-CF13A8EC68DD}"/>
              </a:ext>
            </a:extLst>
          </p:cNvPr>
          <p:cNvGrpSpPr/>
          <p:nvPr/>
        </p:nvGrpSpPr>
        <p:grpSpPr>
          <a:xfrm>
            <a:off x="8544981" y="4311494"/>
            <a:ext cx="556560" cy="482400"/>
            <a:chOff x="8544981" y="4311494"/>
            <a:chExt cx="55656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7" name="잉크 226">
                  <a:extLst>
                    <a:ext uri="{FF2B5EF4-FFF2-40B4-BE49-F238E27FC236}">
                      <a16:creationId xmlns:a16="http://schemas.microsoft.com/office/drawing/2014/main" id="{1ED8B359-A76A-45F6-979C-224B347B668D}"/>
                    </a:ext>
                  </a:extLst>
                </p14:cNvPr>
                <p14:cNvContentPartPr/>
                <p14:nvPr/>
              </p14:nvContentPartPr>
              <p14:xfrm>
                <a:off x="8577381" y="4399694"/>
                <a:ext cx="152280" cy="230400"/>
              </p14:xfrm>
            </p:contentPart>
          </mc:Choice>
          <mc:Fallback xmlns="">
            <p:pic>
              <p:nvPicPr>
                <p:cNvPr id="227" name="잉크 226">
                  <a:extLst>
                    <a:ext uri="{FF2B5EF4-FFF2-40B4-BE49-F238E27FC236}">
                      <a16:creationId xmlns:a16="http://schemas.microsoft.com/office/drawing/2014/main" id="{1ED8B359-A76A-45F6-979C-224B347B668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573061" y="4395374"/>
                  <a:ext cx="160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8" name="잉크 227">
                  <a:extLst>
                    <a:ext uri="{FF2B5EF4-FFF2-40B4-BE49-F238E27FC236}">
                      <a16:creationId xmlns:a16="http://schemas.microsoft.com/office/drawing/2014/main" id="{28631D86-38B9-4788-88D3-88F142210D34}"/>
                    </a:ext>
                  </a:extLst>
                </p14:cNvPr>
                <p14:cNvContentPartPr/>
                <p14:nvPr/>
              </p14:nvContentPartPr>
              <p14:xfrm>
                <a:off x="8544981" y="4521374"/>
                <a:ext cx="158760" cy="41400"/>
              </p14:xfrm>
            </p:contentPart>
          </mc:Choice>
          <mc:Fallback xmlns="">
            <p:pic>
              <p:nvPicPr>
                <p:cNvPr id="228" name="잉크 227">
                  <a:extLst>
                    <a:ext uri="{FF2B5EF4-FFF2-40B4-BE49-F238E27FC236}">
                      <a16:creationId xmlns:a16="http://schemas.microsoft.com/office/drawing/2014/main" id="{28631D86-38B9-4788-88D3-88F142210D3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540661" y="4517054"/>
                  <a:ext cx="167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9" name="잉크 228">
                  <a:extLst>
                    <a:ext uri="{FF2B5EF4-FFF2-40B4-BE49-F238E27FC236}">
                      <a16:creationId xmlns:a16="http://schemas.microsoft.com/office/drawing/2014/main" id="{43B11A05-87EB-4739-9D26-CBB6F15658B8}"/>
                    </a:ext>
                  </a:extLst>
                </p14:cNvPr>
                <p14:cNvContentPartPr/>
                <p14:nvPr/>
              </p14:nvContentPartPr>
              <p14:xfrm>
                <a:off x="8732901" y="4632614"/>
                <a:ext cx="81720" cy="161280"/>
              </p14:xfrm>
            </p:contentPart>
          </mc:Choice>
          <mc:Fallback xmlns="">
            <p:pic>
              <p:nvPicPr>
                <p:cNvPr id="229" name="잉크 228">
                  <a:extLst>
                    <a:ext uri="{FF2B5EF4-FFF2-40B4-BE49-F238E27FC236}">
                      <a16:creationId xmlns:a16="http://schemas.microsoft.com/office/drawing/2014/main" id="{43B11A05-87EB-4739-9D26-CBB6F15658B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728581" y="4628294"/>
                  <a:ext cx="90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0" name="잉크 229">
                  <a:extLst>
                    <a:ext uri="{FF2B5EF4-FFF2-40B4-BE49-F238E27FC236}">
                      <a16:creationId xmlns:a16="http://schemas.microsoft.com/office/drawing/2014/main" id="{8E38F3FF-0EC1-4C58-90A8-CB41AC59CCAE}"/>
                    </a:ext>
                  </a:extLst>
                </p14:cNvPr>
                <p14:cNvContentPartPr/>
                <p14:nvPr/>
              </p14:nvContentPartPr>
              <p14:xfrm>
                <a:off x="8791221" y="4311494"/>
                <a:ext cx="190440" cy="82800"/>
              </p14:xfrm>
            </p:contentPart>
          </mc:Choice>
          <mc:Fallback xmlns="">
            <p:pic>
              <p:nvPicPr>
                <p:cNvPr id="230" name="잉크 229">
                  <a:extLst>
                    <a:ext uri="{FF2B5EF4-FFF2-40B4-BE49-F238E27FC236}">
                      <a16:creationId xmlns:a16="http://schemas.microsoft.com/office/drawing/2014/main" id="{8E38F3FF-0EC1-4C58-90A8-CB41AC59CCA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786901" y="4307174"/>
                  <a:ext cx="199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1" name="잉크 230">
                  <a:extLst>
                    <a:ext uri="{FF2B5EF4-FFF2-40B4-BE49-F238E27FC236}">
                      <a16:creationId xmlns:a16="http://schemas.microsoft.com/office/drawing/2014/main" id="{ACEFB7E7-417C-4FD0-A7C1-93EA62C6AA81}"/>
                    </a:ext>
                  </a:extLst>
                </p14:cNvPr>
                <p14:cNvContentPartPr/>
                <p14:nvPr/>
              </p14:nvContentPartPr>
              <p14:xfrm>
                <a:off x="8987061" y="4495094"/>
                <a:ext cx="61560" cy="19080"/>
              </p14:xfrm>
            </p:contentPart>
          </mc:Choice>
          <mc:Fallback xmlns="">
            <p:pic>
              <p:nvPicPr>
                <p:cNvPr id="231" name="잉크 230">
                  <a:extLst>
                    <a:ext uri="{FF2B5EF4-FFF2-40B4-BE49-F238E27FC236}">
                      <a16:creationId xmlns:a16="http://schemas.microsoft.com/office/drawing/2014/main" id="{ACEFB7E7-417C-4FD0-A7C1-93EA62C6AA8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982741" y="4490774"/>
                  <a:ext cx="70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2" name="잉크 231">
                  <a:extLst>
                    <a:ext uri="{FF2B5EF4-FFF2-40B4-BE49-F238E27FC236}">
                      <a16:creationId xmlns:a16="http://schemas.microsoft.com/office/drawing/2014/main" id="{8C0E3A45-0F00-4F26-A860-8403EDF11711}"/>
                    </a:ext>
                  </a:extLst>
                </p14:cNvPr>
                <p14:cNvContentPartPr/>
                <p14:nvPr/>
              </p14:nvContentPartPr>
              <p14:xfrm>
                <a:off x="8956101" y="4495094"/>
                <a:ext cx="145440" cy="77760"/>
              </p14:xfrm>
            </p:contentPart>
          </mc:Choice>
          <mc:Fallback xmlns="">
            <p:pic>
              <p:nvPicPr>
                <p:cNvPr id="232" name="잉크 231">
                  <a:extLst>
                    <a:ext uri="{FF2B5EF4-FFF2-40B4-BE49-F238E27FC236}">
                      <a16:creationId xmlns:a16="http://schemas.microsoft.com/office/drawing/2014/main" id="{8C0E3A45-0F00-4F26-A860-8403EDF1171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951781" y="4490774"/>
                  <a:ext cx="15408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그룹 243">
            <a:extLst>
              <a:ext uri="{FF2B5EF4-FFF2-40B4-BE49-F238E27FC236}">
                <a16:creationId xmlns:a16="http://schemas.microsoft.com/office/drawing/2014/main" id="{58B6FBAB-5FE1-4B4F-BD5B-B22E47CDB012}"/>
              </a:ext>
            </a:extLst>
          </p:cNvPr>
          <p:cNvGrpSpPr/>
          <p:nvPr/>
        </p:nvGrpSpPr>
        <p:grpSpPr>
          <a:xfrm>
            <a:off x="9334101" y="4294214"/>
            <a:ext cx="850320" cy="506520"/>
            <a:chOff x="9334101" y="4294214"/>
            <a:chExt cx="85032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5" name="잉크 234">
                  <a:extLst>
                    <a:ext uri="{FF2B5EF4-FFF2-40B4-BE49-F238E27FC236}">
                      <a16:creationId xmlns:a16="http://schemas.microsoft.com/office/drawing/2014/main" id="{B56A43B3-D276-4CA1-97FC-58D7354F2111}"/>
                    </a:ext>
                  </a:extLst>
                </p14:cNvPr>
                <p14:cNvContentPartPr/>
                <p14:nvPr/>
              </p14:nvContentPartPr>
              <p14:xfrm>
                <a:off x="9419061" y="4399334"/>
                <a:ext cx="27360" cy="168840"/>
              </p14:xfrm>
            </p:contentPart>
          </mc:Choice>
          <mc:Fallback xmlns="">
            <p:pic>
              <p:nvPicPr>
                <p:cNvPr id="235" name="잉크 234">
                  <a:extLst>
                    <a:ext uri="{FF2B5EF4-FFF2-40B4-BE49-F238E27FC236}">
                      <a16:creationId xmlns:a16="http://schemas.microsoft.com/office/drawing/2014/main" id="{B56A43B3-D276-4CA1-97FC-58D7354F211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414741" y="4395014"/>
                  <a:ext cx="36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6" name="잉크 235">
                  <a:extLst>
                    <a:ext uri="{FF2B5EF4-FFF2-40B4-BE49-F238E27FC236}">
                      <a16:creationId xmlns:a16="http://schemas.microsoft.com/office/drawing/2014/main" id="{62DA671C-41AC-4F0E-AD2E-088BDB8759A0}"/>
                    </a:ext>
                  </a:extLst>
                </p14:cNvPr>
                <p14:cNvContentPartPr/>
                <p14:nvPr/>
              </p14:nvContentPartPr>
              <p14:xfrm>
                <a:off x="9489981" y="4420934"/>
                <a:ext cx="157320" cy="151560"/>
              </p14:xfrm>
            </p:contentPart>
          </mc:Choice>
          <mc:Fallback xmlns="">
            <p:pic>
              <p:nvPicPr>
                <p:cNvPr id="236" name="잉크 235">
                  <a:extLst>
                    <a:ext uri="{FF2B5EF4-FFF2-40B4-BE49-F238E27FC236}">
                      <a16:creationId xmlns:a16="http://schemas.microsoft.com/office/drawing/2014/main" id="{62DA671C-41AC-4F0E-AD2E-088BDB8759A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485661" y="4416614"/>
                  <a:ext cx="165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7" name="잉크 236">
                  <a:extLst>
                    <a:ext uri="{FF2B5EF4-FFF2-40B4-BE49-F238E27FC236}">
                      <a16:creationId xmlns:a16="http://schemas.microsoft.com/office/drawing/2014/main" id="{A8EB5661-094F-45B5-9095-3DE226EE3F4B}"/>
                    </a:ext>
                  </a:extLst>
                </p14:cNvPr>
                <p14:cNvContentPartPr/>
                <p14:nvPr/>
              </p14:nvContentPartPr>
              <p14:xfrm>
                <a:off x="9624621" y="4624694"/>
                <a:ext cx="84960" cy="176040"/>
              </p14:xfrm>
            </p:contentPart>
          </mc:Choice>
          <mc:Fallback xmlns="">
            <p:pic>
              <p:nvPicPr>
                <p:cNvPr id="237" name="잉크 236">
                  <a:extLst>
                    <a:ext uri="{FF2B5EF4-FFF2-40B4-BE49-F238E27FC236}">
                      <a16:creationId xmlns:a16="http://schemas.microsoft.com/office/drawing/2014/main" id="{A8EB5661-094F-45B5-9095-3DE226EE3F4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620301" y="4620374"/>
                  <a:ext cx="93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8" name="잉크 237">
                  <a:extLst>
                    <a:ext uri="{FF2B5EF4-FFF2-40B4-BE49-F238E27FC236}">
                      <a16:creationId xmlns:a16="http://schemas.microsoft.com/office/drawing/2014/main" id="{83ECA9B6-94AD-4C60-91A6-03AACDA7347B}"/>
                    </a:ext>
                  </a:extLst>
                </p14:cNvPr>
                <p14:cNvContentPartPr/>
                <p14:nvPr/>
              </p14:nvContentPartPr>
              <p14:xfrm>
                <a:off x="9629301" y="4301414"/>
                <a:ext cx="201960" cy="323640"/>
              </p14:xfrm>
            </p:contentPart>
          </mc:Choice>
          <mc:Fallback xmlns="">
            <p:pic>
              <p:nvPicPr>
                <p:cNvPr id="238" name="잉크 237">
                  <a:extLst>
                    <a:ext uri="{FF2B5EF4-FFF2-40B4-BE49-F238E27FC236}">
                      <a16:creationId xmlns:a16="http://schemas.microsoft.com/office/drawing/2014/main" id="{83ECA9B6-94AD-4C60-91A6-03AACDA7347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624981" y="4297094"/>
                  <a:ext cx="2106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39" name="잉크 238">
                  <a:extLst>
                    <a:ext uri="{FF2B5EF4-FFF2-40B4-BE49-F238E27FC236}">
                      <a16:creationId xmlns:a16="http://schemas.microsoft.com/office/drawing/2014/main" id="{BAB0B7BD-901C-4B08-9F21-7E41BC02B828}"/>
                    </a:ext>
                  </a:extLst>
                </p14:cNvPr>
                <p14:cNvContentPartPr/>
                <p14:nvPr/>
              </p14:nvContentPartPr>
              <p14:xfrm>
                <a:off x="9796701" y="4308614"/>
                <a:ext cx="27360" cy="219240"/>
              </p14:xfrm>
            </p:contentPart>
          </mc:Choice>
          <mc:Fallback xmlns="">
            <p:pic>
              <p:nvPicPr>
                <p:cNvPr id="239" name="잉크 238">
                  <a:extLst>
                    <a:ext uri="{FF2B5EF4-FFF2-40B4-BE49-F238E27FC236}">
                      <a16:creationId xmlns:a16="http://schemas.microsoft.com/office/drawing/2014/main" id="{BAB0B7BD-901C-4B08-9F21-7E41BC02B82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792381" y="4304294"/>
                  <a:ext cx="36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0" name="잉크 239">
                  <a:extLst>
                    <a:ext uri="{FF2B5EF4-FFF2-40B4-BE49-F238E27FC236}">
                      <a16:creationId xmlns:a16="http://schemas.microsoft.com/office/drawing/2014/main" id="{E10659F1-3CDE-414A-A556-04803D5CBA24}"/>
                    </a:ext>
                  </a:extLst>
                </p14:cNvPr>
                <p14:cNvContentPartPr/>
                <p14:nvPr/>
              </p14:nvContentPartPr>
              <p14:xfrm>
                <a:off x="9826221" y="4412654"/>
                <a:ext cx="138960" cy="159480"/>
              </p14:xfrm>
            </p:contentPart>
          </mc:Choice>
          <mc:Fallback xmlns="">
            <p:pic>
              <p:nvPicPr>
                <p:cNvPr id="240" name="잉크 239">
                  <a:extLst>
                    <a:ext uri="{FF2B5EF4-FFF2-40B4-BE49-F238E27FC236}">
                      <a16:creationId xmlns:a16="http://schemas.microsoft.com/office/drawing/2014/main" id="{E10659F1-3CDE-414A-A556-04803D5CBA2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821901" y="4408334"/>
                  <a:ext cx="147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1" name="잉크 240">
                  <a:extLst>
                    <a:ext uri="{FF2B5EF4-FFF2-40B4-BE49-F238E27FC236}">
                      <a16:creationId xmlns:a16="http://schemas.microsoft.com/office/drawing/2014/main" id="{1F35F7A3-3374-4565-9ADB-41D40E7C4533}"/>
                    </a:ext>
                  </a:extLst>
                </p14:cNvPr>
                <p14:cNvContentPartPr/>
                <p14:nvPr/>
              </p14:nvContentPartPr>
              <p14:xfrm>
                <a:off x="9843501" y="4470614"/>
                <a:ext cx="138960" cy="118080"/>
              </p14:xfrm>
            </p:contentPart>
          </mc:Choice>
          <mc:Fallback xmlns="">
            <p:pic>
              <p:nvPicPr>
                <p:cNvPr id="241" name="잉크 240">
                  <a:extLst>
                    <a:ext uri="{FF2B5EF4-FFF2-40B4-BE49-F238E27FC236}">
                      <a16:creationId xmlns:a16="http://schemas.microsoft.com/office/drawing/2014/main" id="{1F35F7A3-3374-4565-9ADB-41D40E7C453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839181" y="4466294"/>
                  <a:ext cx="147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2" name="잉크 241">
                  <a:extLst>
                    <a:ext uri="{FF2B5EF4-FFF2-40B4-BE49-F238E27FC236}">
                      <a16:creationId xmlns:a16="http://schemas.microsoft.com/office/drawing/2014/main" id="{8B43AE83-3170-4214-85F4-375D3CC41D76}"/>
                    </a:ext>
                  </a:extLst>
                </p14:cNvPr>
                <p14:cNvContentPartPr/>
                <p14:nvPr/>
              </p14:nvContentPartPr>
              <p14:xfrm>
                <a:off x="9334101" y="4294214"/>
                <a:ext cx="59040" cy="320040"/>
              </p14:xfrm>
            </p:contentPart>
          </mc:Choice>
          <mc:Fallback xmlns="">
            <p:pic>
              <p:nvPicPr>
                <p:cNvPr id="242" name="잉크 241">
                  <a:extLst>
                    <a:ext uri="{FF2B5EF4-FFF2-40B4-BE49-F238E27FC236}">
                      <a16:creationId xmlns:a16="http://schemas.microsoft.com/office/drawing/2014/main" id="{8B43AE83-3170-4214-85F4-375D3CC41D7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329781" y="4289894"/>
                  <a:ext cx="676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3" name="잉크 242">
                  <a:extLst>
                    <a:ext uri="{FF2B5EF4-FFF2-40B4-BE49-F238E27FC236}">
                      <a16:creationId xmlns:a16="http://schemas.microsoft.com/office/drawing/2014/main" id="{2A36B8F9-E78E-4FD8-AA1B-4A52BD894310}"/>
                    </a:ext>
                  </a:extLst>
                </p14:cNvPr>
                <p14:cNvContentPartPr/>
                <p14:nvPr/>
              </p14:nvContentPartPr>
              <p14:xfrm>
                <a:off x="10083621" y="4359374"/>
                <a:ext cx="100800" cy="239760"/>
              </p14:xfrm>
            </p:contentPart>
          </mc:Choice>
          <mc:Fallback xmlns="">
            <p:pic>
              <p:nvPicPr>
                <p:cNvPr id="243" name="잉크 242">
                  <a:extLst>
                    <a:ext uri="{FF2B5EF4-FFF2-40B4-BE49-F238E27FC236}">
                      <a16:creationId xmlns:a16="http://schemas.microsoft.com/office/drawing/2014/main" id="{2A36B8F9-E78E-4FD8-AA1B-4A52BD89431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079301" y="4355054"/>
                  <a:ext cx="10944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그룹 258">
            <a:extLst>
              <a:ext uri="{FF2B5EF4-FFF2-40B4-BE49-F238E27FC236}">
                <a16:creationId xmlns:a16="http://schemas.microsoft.com/office/drawing/2014/main" id="{DF1F3850-E18B-4DDF-975C-F87A96492744}"/>
              </a:ext>
            </a:extLst>
          </p:cNvPr>
          <p:cNvGrpSpPr/>
          <p:nvPr/>
        </p:nvGrpSpPr>
        <p:grpSpPr>
          <a:xfrm>
            <a:off x="10321581" y="4195214"/>
            <a:ext cx="1005480" cy="524520"/>
            <a:chOff x="10321581" y="4195214"/>
            <a:chExt cx="1005480" cy="52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5" name="잉크 244">
                  <a:extLst>
                    <a:ext uri="{FF2B5EF4-FFF2-40B4-BE49-F238E27FC236}">
                      <a16:creationId xmlns:a16="http://schemas.microsoft.com/office/drawing/2014/main" id="{AA031553-7D01-4FB1-A74D-5A892CBC7DF6}"/>
                    </a:ext>
                  </a:extLst>
                </p14:cNvPr>
                <p14:cNvContentPartPr/>
                <p14:nvPr/>
              </p14:nvContentPartPr>
              <p14:xfrm>
                <a:off x="10321581" y="4302854"/>
                <a:ext cx="75600" cy="224640"/>
              </p14:xfrm>
            </p:contentPart>
          </mc:Choice>
          <mc:Fallback xmlns="">
            <p:pic>
              <p:nvPicPr>
                <p:cNvPr id="245" name="잉크 244">
                  <a:extLst>
                    <a:ext uri="{FF2B5EF4-FFF2-40B4-BE49-F238E27FC236}">
                      <a16:creationId xmlns:a16="http://schemas.microsoft.com/office/drawing/2014/main" id="{AA031553-7D01-4FB1-A74D-5A892CBC7DF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317261" y="4298534"/>
                  <a:ext cx="84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46" name="잉크 245">
                  <a:extLst>
                    <a:ext uri="{FF2B5EF4-FFF2-40B4-BE49-F238E27FC236}">
                      <a16:creationId xmlns:a16="http://schemas.microsoft.com/office/drawing/2014/main" id="{3AC43FED-FE47-4DEC-A4F7-5FBF97CB1468}"/>
                    </a:ext>
                  </a:extLst>
                </p14:cNvPr>
                <p14:cNvContentPartPr/>
                <p14:nvPr/>
              </p14:nvContentPartPr>
              <p14:xfrm>
                <a:off x="10472421" y="4316534"/>
                <a:ext cx="2880" cy="137880"/>
              </p14:xfrm>
            </p:contentPart>
          </mc:Choice>
          <mc:Fallback xmlns="">
            <p:pic>
              <p:nvPicPr>
                <p:cNvPr id="246" name="잉크 245">
                  <a:extLst>
                    <a:ext uri="{FF2B5EF4-FFF2-40B4-BE49-F238E27FC236}">
                      <a16:creationId xmlns:a16="http://schemas.microsoft.com/office/drawing/2014/main" id="{3AC43FED-FE47-4DEC-A4F7-5FBF97CB146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468101" y="4312214"/>
                  <a:ext cx="11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47" name="잉크 246">
                  <a:extLst>
                    <a:ext uri="{FF2B5EF4-FFF2-40B4-BE49-F238E27FC236}">
                      <a16:creationId xmlns:a16="http://schemas.microsoft.com/office/drawing/2014/main" id="{A39DF1D8-ED9E-415E-8AEA-7CD2521BDE22}"/>
                    </a:ext>
                  </a:extLst>
                </p14:cNvPr>
                <p14:cNvContentPartPr/>
                <p14:nvPr/>
              </p14:nvContentPartPr>
              <p14:xfrm>
                <a:off x="10521741" y="4337774"/>
                <a:ext cx="130320" cy="127440"/>
              </p14:xfrm>
            </p:contentPart>
          </mc:Choice>
          <mc:Fallback xmlns="">
            <p:pic>
              <p:nvPicPr>
                <p:cNvPr id="247" name="잉크 246">
                  <a:extLst>
                    <a:ext uri="{FF2B5EF4-FFF2-40B4-BE49-F238E27FC236}">
                      <a16:creationId xmlns:a16="http://schemas.microsoft.com/office/drawing/2014/main" id="{A39DF1D8-ED9E-415E-8AEA-7CD2521BDE2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517421" y="4333454"/>
                  <a:ext cx="138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48" name="잉크 247">
                  <a:extLst>
                    <a:ext uri="{FF2B5EF4-FFF2-40B4-BE49-F238E27FC236}">
                      <a16:creationId xmlns:a16="http://schemas.microsoft.com/office/drawing/2014/main" id="{EA332522-C7D9-44BE-AB46-61A2580187FD}"/>
                    </a:ext>
                  </a:extLst>
                </p14:cNvPr>
                <p14:cNvContentPartPr/>
                <p14:nvPr/>
              </p14:nvContentPartPr>
              <p14:xfrm>
                <a:off x="10609221" y="4575374"/>
                <a:ext cx="64440" cy="144360"/>
              </p14:xfrm>
            </p:contentPart>
          </mc:Choice>
          <mc:Fallback xmlns="">
            <p:pic>
              <p:nvPicPr>
                <p:cNvPr id="248" name="잉크 247">
                  <a:extLst>
                    <a:ext uri="{FF2B5EF4-FFF2-40B4-BE49-F238E27FC236}">
                      <a16:creationId xmlns:a16="http://schemas.microsoft.com/office/drawing/2014/main" id="{EA332522-C7D9-44BE-AB46-61A2580187F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604901" y="4571054"/>
                  <a:ext cx="73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49" name="잉크 248">
                  <a:extLst>
                    <a:ext uri="{FF2B5EF4-FFF2-40B4-BE49-F238E27FC236}">
                      <a16:creationId xmlns:a16="http://schemas.microsoft.com/office/drawing/2014/main" id="{6527E11E-D884-4857-BCAD-6A01FC298222}"/>
                    </a:ext>
                  </a:extLst>
                </p14:cNvPr>
                <p14:cNvContentPartPr/>
                <p14:nvPr/>
              </p14:nvContentPartPr>
              <p14:xfrm>
                <a:off x="10653141" y="4195214"/>
                <a:ext cx="205200" cy="293040"/>
              </p14:xfrm>
            </p:contentPart>
          </mc:Choice>
          <mc:Fallback xmlns="">
            <p:pic>
              <p:nvPicPr>
                <p:cNvPr id="249" name="잉크 248">
                  <a:extLst>
                    <a:ext uri="{FF2B5EF4-FFF2-40B4-BE49-F238E27FC236}">
                      <a16:creationId xmlns:a16="http://schemas.microsoft.com/office/drawing/2014/main" id="{6527E11E-D884-4857-BCAD-6A01FC29822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648821" y="4190894"/>
                  <a:ext cx="2138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0" name="잉크 249">
                  <a:extLst>
                    <a:ext uri="{FF2B5EF4-FFF2-40B4-BE49-F238E27FC236}">
                      <a16:creationId xmlns:a16="http://schemas.microsoft.com/office/drawing/2014/main" id="{39EE1912-EC48-4A0D-B650-A401F845CF62}"/>
                    </a:ext>
                  </a:extLst>
                </p14:cNvPr>
                <p14:cNvContentPartPr/>
                <p14:nvPr/>
              </p14:nvContentPartPr>
              <p14:xfrm>
                <a:off x="10814061" y="4210334"/>
                <a:ext cx="16920" cy="208440"/>
              </p14:xfrm>
            </p:contentPart>
          </mc:Choice>
          <mc:Fallback xmlns="">
            <p:pic>
              <p:nvPicPr>
                <p:cNvPr id="250" name="잉크 249">
                  <a:extLst>
                    <a:ext uri="{FF2B5EF4-FFF2-40B4-BE49-F238E27FC236}">
                      <a16:creationId xmlns:a16="http://schemas.microsoft.com/office/drawing/2014/main" id="{39EE1912-EC48-4A0D-B650-A401F845CF6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809741" y="4206014"/>
                  <a:ext cx="25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1" name="잉크 250">
                  <a:extLst>
                    <a:ext uri="{FF2B5EF4-FFF2-40B4-BE49-F238E27FC236}">
                      <a16:creationId xmlns:a16="http://schemas.microsoft.com/office/drawing/2014/main" id="{A78DFC99-3B50-4AD9-85CF-F9C3B83B6499}"/>
                    </a:ext>
                  </a:extLst>
                </p14:cNvPr>
                <p14:cNvContentPartPr/>
                <p14:nvPr/>
              </p14:nvContentPartPr>
              <p14:xfrm>
                <a:off x="10857981" y="4333454"/>
                <a:ext cx="144000" cy="135360"/>
              </p14:xfrm>
            </p:contentPart>
          </mc:Choice>
          <mc:Fallback xmlns="">
            <p:pic>
              <p:nvPicPr>
                <p:cNvPr id="251" name="잉크 250">
                  <a:extLst>
                    <a:ext uri="{FF2B5EF4-FFF2-40B4-BE49-F238E27FC236}">
                      <a16:creationId xmlns:a16="http://schemas.microsoft.com/office/drawing/2014/main" id="{A78DFC99-3B50-4AD9-85CF-F9C3B83B649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853661" y="4329134"/>
                  <a:ext cx="152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2" name="잉크 251">
                  <a:extLst>
                    <a:ext uri="{FF2B5EF4-FFF2-40B4-BE49-F238E27FC236}">
                      <a16:creationId xmlns:a16="http://schemas.microsoft.com/office/drawing/2014/main" id="{30B5B666-E716-4644-AA3A-778CE29CFEF1}"/>
                    </a:ext>
                  </a:extLst>
                </p14:cNvPr>
                <p14:cNvContentPartPr/>
                <p14:nvPr/>
              </p14:nvContentPartPr>
              <p14:xfrm>
                <a:off x="10862661" y="4355774"/>
                <a:ext cx="145440" cy="133200"/>
              </p14:xfrm>
            </p:contentPart>
          </mc:Choice>
          <mc:Fallback xmlns="">
            <p:pic>
              <p:nvPicPr>
                <p:cNvPr id="252" name="잉크 251">
                  <a:extLst>
                    <a:ext uri="{FF2B5EF4-FFF2-40B4-BE49-F238E27FC236}">
                      <a16:creationId xmlns:a16="http://schemas.microsoft.com/office/drawing/2014/main" id="{30B5B666-E716-4644-AA3A-778CE29CFEF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858341" y="4351454"/>
                  <a:ext cx="154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3" name="잉크 252">
                  <a:extLst>
                    <a:ext uri="{FF2B5EF4-FFF2-40B4-BE49-F238E27FC236}">
                      <a16:creationId xmlns:a16="http://schemas.microsoft.com/office/drawing/2014/main" id="{02D8E7A3-25CA-4F70-AEA4-39E96C1874DA}"/>
                    </a:ext>
                  </a:extLst>
                </p14:cNvPr>
                <p14:cNvContentPartPr/>
                <p14:nvPr/>
              </p14:nvContentPartPr>
              <p14:xfrm>
                <a:off x="11018181" y="4369454"/>
                <a:ext cx="96120" cy="171720"/>
              </p14:xfrm>
            </p:contentPart>
          </mc:Choice>
          <mc:Fallback xmlns="">
            <p:pic>
              <p:nvPicPr>
                <p:cNvPr id="253" name="잉크 252">
                  <a:extLst>
                    <a:ext uri="{FF2B5EF4-FFF2-40B4-BE49-F238E27FC236}">
                      <a16:creationId xmlns:a16="http://schemas.microsoft.com/office/drawing/2014/main" id="{02D8E7A3-25CA-4F70-AEA4-39E96C1874D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013861" y="4365134"/>
                  <a:ext cx="104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4" name="잉크 253">
                  <a:extLst>
                    <a:ext uri="{FF2B5EF4-FFF2-40B4-BE49-F238E27FC236}">
                      <a16:creationId xmlns:a16="http://schemas.microsoft.com/office/drawing/2014/main" id="{991385F9-A244-4BB3-924D-FE192F754C9C}"/>
                    </a:ext>
                  </a:extLst>
                </p14:cNvPr>
                <p14:cNvContentPartPr/>
                <p14:nvPr/>
              </p14:nvContentPartPr>
              <p14:xfrm>
                <a:off x="11137701" y="4206734"/>
                <a:ext cx="189360" cy="9720"/>
              </p14:xfrm>
            </p:contentPart>
          </mc:Choice>
          <mc:Fallback xmlns="">
            <p:pic>
              <p:nvPicPr>
                <p:cNvPr id="254" name="잉크 253">
                  <a:extLst>
                    <a:ext uri="{FF2B5EF4-FFF2-40B4-BE49-F238E27FC236}">
                      <a16:creationId xmlns:a16="http://schemas.microsoft.com/office/drawing/2014/main" id="{991385F9-A244-4BB3-924D-FE192F754C9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133381" y="4202414"/>
                  <a:ext cx="19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5" name="잉크 254">
                  <a:extLst>
                    <a:ext uri="{FF2B5EF4-FFF2-40B4-BE49-F238E27FC236}">
                      <a16:creationId xmlns:a16="http://schemas.microsoft.com/office/drawing/2014/main" id="{E917E1F5-7060-4C5E-9A46-5D3133A88D91}"/>
                    </a:ext>
                  </a:extLst>
                </p14:cNvPr>
                <p14:cNvContentPartPr/>
                <p14:nvPr/>
              </p14:nvContentPartPr>
              <p14:xfrm>
                <a:off x="11188821" y="4207454"/>
                <a:ext cx="41040" cy="188280"/>
              </p14:xfrm>
            </p:contentPart>
          </mc:Choice>
          <mc:Fallback xmlns="">
            <p:pic>
              <p:nvPicPr>
                <p:cNvPr id="255" name="잉크 254">
                  <a:extLst>
                    <a:ext uri="{FF2B5EF4-FFF2-40B4-BE49-F238E27FC236}">
                      <a16:creationId xmlns:a16="http://schemas.microsoft.com/office/drawing/2014/main" id="{E917E1F5-7060-4C5E-9A46-5D3133A88D9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184501" y="4203134"/>
                  <a:ext cx="4968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그룹 257">
            <a:extLst>
              <a:ext uri="{FF2B5EF4-FFF2-40B4-BE49-F238E27FC236}">
                <a16:creationId xmlns:a16="http://schemas.microsoft.com/office/drawing/2014/main" id="{7050DF7F-0AD2-4340-8B95-3DD87DA17EC8}"/>
              </a:ext>
            </a:extLst>
          </p:cNvPr>
          <p:cNvGrpSpPr/>
          <p:nvPr/>
        </p:nvGrpSpPr>
        <p:grpSpPr>
          <a:xfrm>
            <a:off x="8865021" y="5133374"/>
            <a:ext cx="205560" cy="72720"/>
            <a:chOff x="8865021" y="5133374"/>
            <a:chExt cx="205560" cy="7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56" name="잉크 255">
                  <a:extLst>
                    <a:ext uri="{FF2B5EF4-FFF2-40B4-BE49-F238E27FC236}">
                      <a16:creationId xmlns:a16="http://schemas.microsoft.com/office/drawing/2014/main" id="{6B3BE6E9-75B1-42D7-886F-9FD121D7F2DF}"/>
                    </a:ext>
                  </a:extLst>
                </p14:cNvPr>
                <p14:cNvContentPartPr/>
                <p14:nvPr/>
              </p14:nvContentPartPr>
              <p14:xfrm>
                <a:off x="8865021" y="5133374"/>
                <a:ext cx="175680" cy="12960"/>
              </p14:xfrm>
            </p:contentPart>
          </mc:Choice>
          <mc:Fallback xmlns="">
            <p:pic>
              <p:nvPicPr>
                <p:cNvPr id="256" name="잉크 255">
                  <a:extLst>
                    <a:ext uri="{FF2B5EF4-FFF2-40B4-BE49-F238E27FC236}">
                      <a16:creationId xmlns:a16="http://schemas.microsoft.com/office/drawing/2014/main" id="{6B3BE6E9-75B1-42D7-886F-9FD121D7F2D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860701" y="5129054"/>
                  <a:ext cx="184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57" name="잉크 256">
                  <a:extLst>
                    <a:ext uri="{FF2B5EF4-FFF2-40B4-BE49-F238E27FC236}">
                      <a16:creationId xmlns:a16="http://schemas.microsoft.com/office/drawing/2014/main" id="{C74547F1-8EB6-476C-876C-AABA45683849}"/>
                    </a:ext>
                  </a:extLst>
                </p14:cNvPr>
                <p14:cNvContentPartPr/>
                <p14:nvPr/>
              </p14:nvContentPartPr>
              <p14:xfrm>
                <a:off x="8914701" y="5179094"/>
                <a:ext cx="155880" cy="27000"/>
              </p14:xfrm>
            </p:contentPart>
          </mc:Choice>
          <mc:Fallback xmlns="">
            <p:pic>
              <p:nvPicPr>
                <p:cNvPr id="257" name="잉크 256">
                  <a:extLst>
                    <a:ext uri="{FF2B5EF4-FFF2-40B4-BE49-F238E27FC236}">
                      <a16:creationId xmlns:a16="http://schemas.microsoft.com/office/drawing/2014/main" id="{C74547F1-8EB6-476C-876C-AABA4568384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910381" y="5174774"/>
                  <a:ext cx="1645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그룹 275">
            <a:extLst>
              <a:ext uri="{FF2B5EF4-FFF2-40B4-BE49-F238E27FC236}">
                <a16:creationId xmlns:a16="http://schemas.microsoft.com/office/drawing/2014/main" id="{8ADD9A92-B69C-4E65-85E3-949920C662A9}"/>
              </a:ext>
            </a:extLst>
          </p:cNvPr>
          <p:cNvGrpSpPr/>
          <p:nvPr/>
        </p:nvGrpSpPr>
        <p:grpSpPr>
          <a:xfrm>
            <a:off x="9343101" y="4982534"/>
            <a:ext cx="1238760" cy="547560"/>
            <a:chOff x="9343101" y="4982534"/>
            <a:chExt cx="1238760" cy="54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0" name="잉크 259">
                  <a:extLst>
                    <a:ext uri="{FF2B5EF4-FFF2-40B4-BE49-F238E27FC236}">
                      <a16:creationId xmlns:a16="http://schemas.microsoft.com/office/drawing/2014/main" id="{4267E8A6-7B5A-4F4D-9370-AC21C7F7E9A7}"/>
                    </a:ext>
                  </a:extLst>
                </p14:cNvPr>
                <p14:cNvContentPartPr/>
                <p14:nvPr/>
              </p14:nvContentPartPr>
              <p14:xfrm>
                <a:off x="9343101" y="5115734"/>
                <a:ext cx="4320" cy="159120"/>
              </p14:xfrm>
            </p:contentPart>
          </mc:Choice>
          <mc:Fallback xmlns="">
            <p:pic>
              <p:nvPicPr>
                <p:cNvPr id="260" name="잉크 259">
                  <a:extLst>
                    <a:ext uri="{FF2B5EF4-FFF2-40B4-BE49-F238E27FC236}">
                      <a16:creationId xmlns:a16="http://schemas.microsoft.com/office/drawing/2014/main" id="{4267E8A6-7B5A-4F4D-9370-AC21C7F7E9A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338781" y="5111414"/>
                  <a:ext cx="12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1" name="잉크 260">
                  <a:extLst>
                    <a:ext uri="{FF2B5EF4-FFF2-40B4-BE49-F238E27FC236}">
                      <a16:creationId xmlns:a16="http://schemas.microsoft.com/office/drawing/2014/main" id="{09C88793-46CE-4D8B-A7A1-F31887AE46D0}"/>
                    </a:ext>
                  </a:extLst>
                </p14:cNvPr>
                <p14:cNvContentPartPr/>
                <p14:nvPr/>
              </p14:nvContentPartPr>
              <p14:xfrm>
                <a:off x="9367941" y="5113214"/>
                <a:ext cx="111960" cy="157680"/>
              </p14:xfrm>
            </p:contentPart>
          </mc:Choice>
          <mc:Fallback xmlns="">
            <p:pic>
              <p:nvPicPr>
                <p:cNvPr id="261" name="잉크 260">
                  <a:extLst>
                    <a:ext uri="{FF2B5EF4-FFF2-40B4-BE49-F238E27FC236}">
                      <a16:creationId xmlns:a16="http://schemas.microsoft.com/office/drawing/2014/main" id="{09C88793-46CE-4D8B-A7A1-F31887AE46D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363621" y="5108894"/>
                  <a:ext cx="120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2" name="잉크 261">
                  <a:extLst>
                    <a:ext uri="{FF2B5EF4-FFF2-40B4-BE49-F238E27FC236}">
                      <a16:creationId xmlns:a16="http://schemas.microsoft.com/office/drawing/2014/main" id="{8A3EBBED-024B-44CB-8D43-FAEE13D45255}"/>
                    </a:ext>
                  </a:extLst>
                </p14:cNvPr>
                <p14:cNvContentPartPr/>
                <p14:nvPr/>
              </p14:nvContentPartPr>
              <p14:xfrm>
                <a:off x="9428421" y="5336774"/>
                <a:ext cx="113400" cy="193320"/>
              </p14:xfrm>
            </p:contentPart>
          </mc:Choice>
          <mc:Fallback xmlns="">
            <p:pic>
              <p:nvPicPr>
                <p:cNvPr id="262" name="잉크 261">
                  <a:extLst>
                    <a:ext uri="{FF2B5EF4-FFF2-40B4-BE49-F238E27FC236}">
                      <a16:creationId xmlns:a16="http://schemas.microsoft.com/office/drawing/2014/main" id="{8A3EBBED-024B-44CB-8D43-FAEE13D4525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424101" y="5332454"/>
                  <a:ext cx="122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3" name="잉크 262">
                  <a:extLst>
                    <a:ext uri="{FF2B5EF4-FFF2-40B4-BE49-F238E27FC236}">
                      <a16:creationId xmlns:a16="http://schemas.microsoft.com/office/drawing/2014/main" id="{C07F69AE-D16C-4D2C-820F-3BE950CD24C2}"/>
                    </a:ext>
                  </a:extLst>
                </p14:cNvPr>
                <p14:cNvContentPartPr/>
                <p14:nvPr/>
              </p14:nvContentPartPr>
              <p14:xfrm>
                <a:off x="9474861" y="5270894"/>
                <a:ext cx="62640" cy="12600"/>
              </p14:xfrm>
            </p:contentPart>
          </mc:Choice>
          <mc:Fallback xmlns="">
            <p:pic>
              <p:nvPicPr>
                <p:cNvPr id="263" name="잉크 262">
                  <a:extLst>
                    <a:ext uri="{FF2B5EF4-FFF2-40B4-BE49-F238E27FC236}">
                      <a16:creationId xmlns:a16="http://schemas.microsoft.com/office/drawing/2014/main" id="{C07F69AE-D16C-4D2C-820F-3BE950CD24C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470541" y="5266574"/>
                  <a:ext cx="71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64" name="잉크 263">
                  <a:extLst>
                    <a:ext uri="{FF2B5EF4-FFF2-40B4-BE49-F238E27FC236}">
                      <a16:creationId xmlns:a16="http://schemas.microsoft.com/office/drawing/2014/main" id="{AC3880D4-3B5C-4477-8DCC-F72397973271}"/>
                    </a:ext>
                  </a:extLst>
                </p14:cNvPr>
                <p14:cNvContentPartPr/>
                <p14:nvPr/>
              </p14:nvContentPartPr>
              <p14:xfrm>
                <a:off x="9452541" y="5017094"/>
                <a:ext cx="174960" cy="207000"/>
              </p14:xfrm>
            </p:contentPart>
          </mc:Choice>
          <mc:Fallback xmlns="">
            <p:pic>
              <p:nvPicPr>
                <p:cNvPr id="264" name="잉크 263">
                  <a:extLst>
                    <a:ext uri="{FF2B5EF4-FFF2-40B4-BE49-F238E27FC236}">
                      <a16:creationId xmlns:a16="http://schemas.microsoft.com/office/drawing/2014/main" id="{AC3880D4-3B5C-4477-8DCC-F7239797327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448221" y="5012774"/>
                  <a:ext cx="183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65" name="잉크 264">
                  <a:extLst>
                    <a:ext uri="{FF2B5EF4-FFF2-40B4-BE49-F238E27FC236}">
                      <a16:creationId xmlns:a16="http://schemas.microsoft.com/office/drawing/2014/main" id="{C5AF3308-9973-418E-B667-8CFBFAA3B789}"/>
                    </a:ext>
                  </a:extLst>
                </p14:cNvPr>
                <p14:cNvContentPartPr/>
                <p14:nvPr/>
              </p14:nvContentPartPr>
              <p14:xfrm>
                <a:off x="9718581" y="5090894"/>
                <a:ext cx="110160" cy="137160"/>
              </p14:xfrm>
            </p:contentPart>
          </mc:Choice>
          <mc:Fallback xmlns="">
            <p:pic>
              <p:nvPicPr>
                <p:cNvPr id="265" name="잉크 264">
                  <a:extLst>
                    <a:ext uri="{FF2B5EF4-FFF2-40B4-BE49-F238E27FC236}">
                      <a16:creationId xmlns:a16="http://schemas.microsoft.com/office/drawing/2014/main" id="{C5AF3308-9973-418E-B667-8CFBFAA3B78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714261" y="5086574"/>
                  <a:ext cx="118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66" name="잉크 265">
                  <a:extLst>
                    <a:ext uri="{FF2B5EF4-FFF2-40B4-BE49-F238E27FC236}">
                      <a16:creationId xmlns:a16="http://schemas.microsoft.com/office/drawing/2014/main" id="{07AA8972-5AEA-48B7-8DA4-32AA96ED125E}"/>
                    </a:ext>
                  </a:extLst>
                </p14:cNvPr>
                <p14:cNvContentPartPr/>
                <p14:nvPr/>
              </p14:nvContentPartPr>
              <p14:xfrm>
                <a:off x="9717861" y="5160374"/>
                <a:ext cx="115200" cy="98640"/>
              </p14:xfrm>
            </p:contentPart>
          </mc:Choice>
          <mc:Fallback xmlns="">
            <p:pic>
              <p:nvPicPr>
                <p:cNvPr id="266" name="잉크 265">
                  <a:extLst>
                    <a:ext uri="{FF2B5EF4-FFF2-40B4-BE49-F238E27FC236}">
                      <a16:creationId xmlns:a16="http://schemas.microsoft.com/office/drawing/2014/main" id="{07AA8972-5AEA-48B7-8DA4-32AA96ED125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713541" y="5156054"/>
                  <a:ext cx="123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67" name="잉크 266">
                  <a:extLst>
                    <a:ext uri="{FF2B5EF4-FFF2-40B4-BE49-F238E27FC236}">
                      <a16:creationId xmlns:a16="http://schemas.microsoft.com/office/drawing/2014/main" id="{7173B043-EA25-41F8-867A-8AB9CFB92492}"/>
                    </a:ext>
                  </a:extLst>
                </p14:cNvPr>
                <p14:cNvContentPartPr/>
                <p14:nvPr/>
              </p14:nvContentPartPr>
              <p14:xfrm>
                <a:off x="9711381" y="5119694"/>
                <a:ext cx="135000" cy="131760"/>
              </p14:xfrm>
            </p:contentPart>
          </mc:Choice>
          <mc:Fallback xmlns="">
            <p:pic>
              <p:nvPicPr>
                <p:cNvPr id="267" name="잉크 266">
                  <a:extLst>
                    <a:ext uri="{FF2B5EF4-FFF2-40B4-BE49-F238E27FC236}">
                      <a16:creationId xmlns:a16="http://schemas.microsoft.com/office/drawing/2014/main" id="{7173B043-EA25-41F8-867A-8AB9CFB9249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707061" y="5115374"/>
                  <a:ext cx="143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68" name="잉크 267">
                  <a:extLst>
                    <a:ext uri="{FF2B5EF4-FFF2-40B4-BE49-F238E27FC236}">
                      <a16:creationId xmlns:a16="http://schemas.microsoft.com/office/drawing/2014/main" id="{E0B628AA-5E44-423C-93D8-FAAA9109FBBB}"/>
                    </a:ext>
                  </a:extLst>
                </p14:cNvPr>
                <p14:cNvContentPartPr/>
                <p14:nvPr/>
              </p14:nvContentPartPr>
              <p14:xfrm>
                <a:off x="9974181" y="5088734"/>
                <a:ext cx="120600" cy="134640"/>
              </p14:xfrm>
            </p:contentPart>
          </mc:Choice>
          <mc:Fallback xmlns="">
            <p:pic>
              <p:nvPicPr>
                <p:cNvPr id="268" name="잉크 267">
                  <a:extLst>
                    <a:ext uri="{FF2B5EF4-FFF2-40B4-BE49-F238E27FC236}">
                      <a16:creationId xmlns:a16="http://schemas.microsoft.com/office/drawing/2014/main" id="{E0B628AA-5E44-423C-93D8-FAAA9109FBB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969861" y="5084414"/>
                  <a:ext cx="129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69" name="잉크 268">
                  <a:extLst>
                    <a:ext uri="{FF2B5EF4-FFF2-40B4-BE49-F238E27FC236}">
                      <a16:creationId xmlns:a16="http://schemas.microsoft.com/office/drawing/2014/main" id="{BC23F219-C034-48EC-B9DD-C13D84A158B0}"/>
                    </a:ext>
                  </a:extLst>
                </p14:cNvPr>
                <p14:cNvContentPartPr/>
                <p14:nvPr/>
              </p14:nvContentPartPr>
              <p14:xfrm>
                <a:off x="9982461" y="5130494"/>
                <a:ext cx="118440" cy="140760"/>
              </p14:xfrm>
            </p:contentPart>
          </mc:Choice>
          <mc:Fallback xmlns="">
            <p:pic>
              <p:nvPicPr>
                <p:cNvPr id="269" name="잉크 268">
                  <a:extLst>
                    <a:ext uri="{FF2B5EF4-FFF2-40B4-BE49-F238E27FC236}">
                      <a16:creationId xmlns:a16="http://schemas.microsoft.com/office/drawing/2014/main" id="{BC23F219-C034-48EC-B9DD-C13D84A158B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977781" y="5126174"/>
                  <a:ext cx="127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70" name="잉크 269">
                  <a:extLst>
                    <a:ext uri="{FF2B5EF4-FFF2-40B4-BE49-F238E27FC236}">
                      <a16:creationId xmlns:a16="http://schemas.microsoft.com/office/drawing/2014/main" id="{1B8073F0-640A-4E44-9118-49100176734D}"/>
                    </a:ext>
                  </a:extLst>
                </p14:cNvPr>
                <p14:cNvContentPartPr/>
                <p14:nvPr/>
              </p14:nvContentPartPr>
              <p14:xfrm>
                <a:off x="9983901" y="4983254"/>
                <a:ext cx="227520" cy="251280"/>
              </p14:xfrm>
            </p:contentPart>
          </mc:Choice>
          <mc:Fallback xmlns="">
            <p:pic>
              <p:nvPicPr>
                <p:cNvPr id="270" name="잉크 269">
                  <a:extLst>
                    <a:ext uri="{FF2B5EF4-FFF2-40B4-BE49-F238E27FC236}">
                      <a16:creationId xmlns:a16="http://schemas.microsoft.com/office/drawing/2014/main" id="{1B8073F0-640A-4E44-9118-49100176734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979581" y="4978934"/>
                  <a:ext cx="2361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1" name="잉크 270">
                  <a:extLst>
                    <a:ext uri="{FF2B5EF4-FFF2-40B4-BE49-F238E27FC236}">
                      <a16:creationId xmlns:a16="http://schemas.microsoft.com/office/drawing/2014/main" id="{3F67647D-9F10-4BF1-8544-AA744C10F549}"/>
                    </a:ext>
                  </a:extLst>
                </p14:cNvPr>
                <p14:cNvContentPartPr/>
                <p14:nvPr/>
              </p14:nvContentPartPr>
              <p14:xfrm>
                <a:off x="10180821" y="4982534"/>
                <a:ext cx="21240" cy="176040"/>
              </p14:xfrm>
            </p:contentPart>
          </mc:Choice>
          <mc:Fallback xmlns="">
            <p:pic>
              <p:nvPicPr>
                <p:cNvPr id="271" name="잉크 270">
                  <a:extLst>
                    <a:ext uri="{FF2B5EF4-FFF2-40B4-BE49-F238E27FC236}">
                      <a16:creationId xmlns:a16="http://schemas.microsoft.com/office/drawing/2014/main" id="{3F67647D-9F10-4BF1-8544-AA744C10F54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176501" y="4978214"/>
                  <a:ext cx="29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72" name="잉크 271">
                  <a:extLst>
                    <a:ext uri="{FF2B5EF4-FFF2-40B4-BE49-F238E27FC236}">
                      <a16:creationId xmlns:a16="http://schemas.microsoft.com/office/drawing/2014/main" id="{7B91A7C9-B908-43C5-A452-8ED794A70769}"/>
                    </a:ext>
                  </a:extLst>
                </p14:cNvPr>
                <p14:cNvContentPartPr/>
                <p14:nvPr/>
              </p14:nvContentPartPr>
              <p14:xfrm>
                <a:off x="10341741" y="5066414"/>
                <a:ext cx="7560" cy="134640"/>
              </p14:xfrm>
            </p:contentPart>
          </mc:Choice>
          <mc:Fallback xmlns="">
            <p:pic>
              <p:nvPicPr>
                <p:cNvPr id="272" name="잉크 271">
                  <a:extLst>
                    <a:ext uri="{FF2B5EF4-FFF2-40B4-BE49-F238E27FC236}">
                      <a16:creationId xmlns:a16="http://schemas.microsoft.com/office/drawing/2014/main" id="{7B91A7C9-B908-43C5-A452-8ED794A7076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337421" y="5062094"/>
                  <a:ext cx="16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73" name="잉크 272">
                  <a:extLst>
                    <a:ext uri="{FF2B5EF4-FFF2-40B4-BE49-F238E27FC236}">
                      <a16:creationId xmlns:a16="http://schemas.microsoft.com/office/drawing/2014/main" id="{371BA908-B423-4826-BB7F-C0DC5735C93C}"/>
                    </a:ext>
                  </a:extLst>
                </p14:cNvPr>
                <p14:cNvContentPartPr/>
                <p14:nvPr/>
              </p14:nvContentPartPr>
              <p14:xfrm>
                <a:off x="10377381" y="5075774"/>
                <a:ext cx="128520" cy="133560"/>
              </p14:xfrm>
            </p:contentPart>
          </mc:Choice>
          <mc:Fallback xmlns="">
            <p:pic>
              <p:nvPicPr>
                <p:cNvPr id="273" name="잉크 272">
                  <a:extLst>
                    <a:ext uri="{FF2B5EF4-FFF2-40B4-BE49-F238E27FC236}">
                      <a16:creationId xmlns:a16="http://schemas.microsoft.com/office/drawing/2014/main" id="{371BA908-B423-4826-BB7F-C0DC5735C93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373061" y="5071454"/>
                  <a:ext cx="137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74" name="잉크 273">
                  <a:extLst>
                    <a:ext uri="{FF2B5EF4-FFF2-40B4-BE49-F238E27FC236}">
                      <a16:creationId xmlns:a16="http://schemas.microsoft.com/office/drawing/2014/main" id="{5F265103-3B03-4764-BEFD-62F768AA75C5}"/>
                    </a:ext>
                  </a:extLst>
                </p14:cNvPr>
                <p14:cNvContentPartPr/>
                <p14:nvPr/>
              </p14:nvContentPartPr>
              <p14:xfrm>
                <a:off x="10488981" y="5270174"/>
                <a:ext cx="92880" cy="182160"/>
              </p14:xfrm>
            </p:contentPart>
          </mc:Choice>
          <mc:Fallback xmlns="">
            <p:pic>
              <p:nvPicPr>
                <p:cNvPr id="274" name="잉크 273">
                  <a:extLst>
                    <a:ext uri="{FF2B5EF4-FFF2-40B4-BE49-F238E27FC236}">
                      <a16:creationId xmlns:a16="http://schemas.microsoft.com/office/drawing/2014/main" id="{5F265103-3B03-4764-BEFD-62F768AA75C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484661" y="5265854"/>
                  <a:ext cx="101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75" name="잉크 274">
                  <a:extLst>
                    <a:ext uri="{FF2B5EF4-FFF2-40B4-BE49-F238E27FC236}">
                      <a16:creationId xmlns:a16="http://schemas.microsoft.com/office/drawing/2014/main" id="{AE256980-A54A-4BC4-856F-F8F50B31E2DD}"/>
                    </a:ext>
                  </a:extLst>
                </p14:cNvPr>
                <p14:cNvContentPartPr/>
                <p14:nvPr/>
              </p14:nvContentPartPr>
              <p14:xfrm>
                <a:off x="10541541" y="5192774"/>
                <a:ext cx="19440" cy="11160"/>
              </p14:xfrm>
            </p:contentPart>
          </mc:Choice>
          <mc:Fallback xmlns="">
            <p:pic>
              <p:nvPicPr>
                <p:cNvPr id="275" name="잉크 274">
                  <a:extLst>
                    <a:ext uri="{FF2B5EF4-FFF2-40B4-BE49-F238E27FC236}">
                      <a16:creationId xmlns:a16="http://schemas.microsoft.com/office/drawing/2014/main" id="{AE256980-A54A-4BC4-856F-F8F50B31E2D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537221" y="5188454"/>
                  <a:ext cx="28080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77" name="잉크 276">
                <a:extLst>
                  <a:ext uri="{FF2B5EF4-FFF2-40B4-BE49-F238E27FC236}">
                    <a16:creationId xmlns:a16="http://schemas.microsoft.com/office/drawing/2014/main" id="{9EBACD25-96EA-4C49-A64F-917A10910B44}"/>
                  </a:ext>
                </a:extLst>
              </p14:cNvPr>
              <p14:cNvContentPartPr/>
              <p14:nvPr/>
            </p14:nvContentPartPr>
            <p14:xfrm>
              <a:off x="4424421" y="4183694"/>
              <a:ext cx="349560" cy="30600"/>
            </p14:xfrm>
          </p:contentPart>
        </mc:Choice>
        <mc:Fallback xmlns="">
          <p:pic>
            <p:nvPicPr>
              <p:cNvPr id="277" name="잉크 276">
                <a:extLst>
                  <a:ext uri="{FF2B5EF4-FFF2-40B4-BE49-F238E27FC236}">
                    <a16:creationId xmlns:a16="http://schemas.microsoft.com/office/drawing/2014/main" id="{9EBACD25-96EA-4C49-A64F-917A10910B44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4420101" y="4179374"/>
                <a:ext cx="3582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278" name="잉크 277">
                <a:extLst>
                  <a:ext uri="{FF2B5EF4-FFF2-40B4-BE49-F238E27FC236}">
                    <a16:creationId xmlns:a16="http://schemas.microsoft.com/office/drawing/2014/main" id="{83CCBF69-86D1-405E-A9DE-70D58FDE2A76}"/>
                  </a:ext>
                </a:extLst>
              </p14:cNvPr>
              <p14:cNvContentPartPr/>
              <p14:nvPr/>
            </p14:nvContentPartPr>
            <p14:xfrm>
              <a:off x="6026781" y="4193414"/>
              <a:ext cx="470520" cy="46440"/>
            </p14:xfrm>
          </p:contentPart>
        </mc:Choice>
        <mc:Fallback xmlns="">
          <p:pic>
            <p:nvPicPr>
              <p:cNvPr id="278" name="잉크 277">
                <a:extLst>
                  <a:ext uri="{FF2B5EF4-FFF2-40B4-BE49-F238E27FC236}">
                    <a16:creationId xmlns:a16="http://schemas.microsoft.com/office/drawing/2014/main" id="{83CCBF69-86D1-405E-A9DE-70D58FDE2A76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6022461" y="4189094"/>
                <a:ext cx="47916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그룹 293">
            <a:extLst>
              <a:ext uri="{FF2B5EF4-FFF2-40B4-BE49-F238E27FC236}">
                <a16:creationId xmlns:a16="http://schemas.microsoft.com/office/drawing/2014/main" id="{10CE4DD9-FA8B-4B23-A5FD-1A358C728E18}"/>
              </a:ext>
            </a:extLst>
          </p:cNvPr>
          <p:cNvGrpSpPr/>
          <p:nvPr/>
        </p:nvGrpSpPr>
        <p:grpSpPr>
          <a:xfrm>
            <a:off x="6307941" y="4421654"/>
            <a:ext cx="1287360" cy="586440"/>
            <a:chOff x="6307941" y="4421654"/>
            <a:chExt cx="128736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79" name="잉크 278">
                  <a:extLst>
                    <a:ext uri="{FF2B5EF4-FFF2-40B4-BE49-F238E27FC236}">
                      <a16:creationId xmlns:a16="http://schemas.microsoft.com/office/drawing/2014/main" id="{0785F87B-93CA-4A3C-AABB-F69AED8B3F7B}"/>
                    </a:ext>
                  </a:extLst>
                </p14:cNvPr>
                <p14:cNvContentPartPr/>
                <p14:nvPr/>
              </p14:nvContentPartPr>
              <p14:xfrm>
                <a:off x="6434661" y="4560974"/>
                <a:ext cx="29880" cy="155880"/>
              </p14:xfrm>
            </p:contentPart>
          </mc:Choice>
          <mc:Fallback xmlns="">
            <p:pic>
              <p:nvPicPr>
                <p:cNvPr id="279" name="잉크 278">
                  <a:extLst>
                    <a:ext uri="{FF2B5EF4-FFF2-40B4-BE49-F238E27FC236}">
                      <a16:creationId xmlns:a16="http://schemas.microsoft.com/office/drawing/2014/main" id="{0785F87B-93CA-4A3C-AABB-F69AED8B3F7B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430341" y="4556654"/>
                  <a:ext cx="38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0" name="잉크 279">
                  <a:extLst>
                    <a:ext uri="{FF2B5EF4-FFF2-40B4-BE49-F238E27FC236}">
                      <a16:creationId xmlns:a16="http://schemas.microsoft.com/office/drawing/2014/main" id="{B3CA387A-5395-4BF9-9368-C2BD865619AA}"/>
                    </a:ext>
                  </a:extLst>
                </p14:cNvPr>
                <p14:cNvContentPartPr/>
                <p14:nvPr/>
              </p14:nvContentPartPr>
              <p14:xfrm>
                <a:off x="6497661" y="4544414"/>
                <a:ext cx="89640" cy="122400"/>
              </p14:xfrm>
            </p:contentPart>
          </mc:Choice>
          <mc:Fallback xmlns="">
            <p:pic>
              <p:nvPicPr>
                <p:cNvPr id="280" name="잉크 279">
                  <a:extLst>
                    <a:ext uri="{FF2B5EF4-FFF2-40B4-BE49-F238E27FC236}">
                      <a16:creationId xmlns:a16="http://schemas.microsoft.com/office/drawing/2014/main" id="{B3CA387A-5395-4BF9-9368-C2BD865619A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493341" y="4540094"/>
                  <a:ext cx="98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81" name="잉크 280">
                  <a:extLst>
                    <a:ext uri="{FF2B5EF4-FFF2-40B4-BE49-F238E27FC236}">
                      <a16:creationId xmlns:a16="http://schemas.microsoft.com/office/drawing/2014/main" id="{9891E61D-FEEC-4DEF-A6C8-BCB17F9CB3D5}"/>
                    </a:ext>
                  </a:extLst>
                </p14:cNvPr>
                <p14:cNvContentPartPr/>
                <p14:nvPr/>
              </p14:nvContentPartPr>
              <p14:xfrm>
                <a:off x="6621141" y="4787414"/>
                <a:ext cx="83520" cy="220680"/>
              </p14:xfrm>
            </p:contentPart>
          </mc:Choice>
          <mc:Fallback xmlns="">
            <p:pic>
              <p:nvPicPr>
                <p:cNvPr id="281" name="잉크 280">
                  <a:extLst>
                    <a:ext uri="{FF2B5EF4-FFF2-40B4-BE49-F238E27FC236}">
                      <a16:creationId xmlns:a16="http://schemas.microsoft.com/office/drawing/2014/main" id="{9891E61D-FEEC-4DEF-A6C8-BCB17F9CB3D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616821" y="4783094"/>
                  <a:ext cx="92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82" name="잉크 281">
                  <a:extLst>
                    <a:ext uri="{FF2B5EF4-FFF2-40B4-BE49-F238E27FC236}">
                      <a16:creationId xmlns:a16="http://schemas.microsoft.com/office/drawing/2014/main" id="{08BFCC7F-6669-45D0-8154-4D1AB1B68F5E}"/>
                    </a:ext>
                  </a:extLst>
                </p14:cNvPr>
                <p14:cNvContentPartPr/>
                <p14:nvPr/>
              </p14:nvContentPartPr>
              <p14:xfrm>
                <a:off x="6661821" y="4740254"/>
                <a:ext cx="48240" cy="47520"/>
              </p14:xfrm>
            </p:contentPart>
          </mc:Choice>
          <mc:Fallback xmlns="">
            <p:pic>
              <p:nvPicPr>
                <p:cNvPr id="282" name="잉크 281">
                  <a:extLst>
                    <a:ext uri="{FF2B5EF4-FFF2-40B4-BE49-F238E27FC236}">
                      <a16:creationId xmlns:a16="http://schemas.microsoft.com/office/drawing/2014/main" id="{08BFCC7F-6669-45D0-8154-4D1AB1B68F5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657501" y="4735934"/>
                  <a:ext cx="56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83" name="잉크 282">
                  <a:extLst>
                    <a:ext uri="{FF2B5EF4-FFF2-40B4-BE49-F238E27FC236}">
                      <a16:creationId xmlns:a16="http://schemas.microsoft.com/office/drawing/2014/main" id="{744849A8-666A-4FFB-A0EB-CFF29AB9E167}"/>
                    </a:ext>
                  </a:extLst>
                </p14:cNvPr>
                <p14:cNvContentPartPr/>
                <p14:nvPr/>
              </p14:nvContentPartPr>
              <p14:xfrm>
                <a:off x="6602781" y="4421654"/>
                <a:ext cx="138960" cy="3240"/>
              </p14:xfrm>
            </p:contentPart>
          </mc:Choice>
          <mc:Fallback xmlns="">
            <p:pic>
              <p:nvPicPr>
                <p:cNvPr id="283" name="잉크 282">
                  <a:extLst>
                    <a:ext uri="{FF2B5EF4-FFF2-40B4-BE49-F238E27FC236}">
                      <a16:creationId xmlns:a16="http://schemas.microsoft.com/office/drawing/2014/main" id="{744849A8-666A-4FFB-A0EB-CFF29AB9E16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598461" y="4417334"/>
                  <a:ext cx="1476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84" name="잉크 283">
                  <a:extLst>
                    <a:ext uri="{FF2B5EF4-FFF2-40B4-BE49-F238E27FC236}">
                      <a16:creationId xmlns:a16="http://schemas.microsoft.com/office/drawing/2014/main" id="{AC767EC0-3B5E-4505-8264-874D5A036D04}"/>
                    </a:ext>
                  </a:extLst>
                </p14:cNvPr>
                <p14:cNvContentPartPr/>
                <p14:nvPr/>
              </p14:nvContentPartPr>
              <p14:xfrm>
                <a:off x="6307941" y="4546214"/>
                <a:ext cx="96840" cy="136440"/>
              </p14:xfrm>
            </p:contentPart>
          </mc:Choice>
          <mc:Fallback xmlns="">
            <p:pic>
              <p:nvPicPr>
                <p:cNvPr id="284" name="잉크 283">
                  <a:extLst>
                    <a:ext uri="{FF2B5EF4-FFF2-40B4-BE49-F238E27FC236}">
                      <a16:creationId xmlns:a16="http://schemas.microsoft.com/office/drawing/2014/main" id="{AC767EC0-3B5E-4505-8264-874D5A036D0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303621" y="4541894"/>
                  <a:ext cx="105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85" name="잉크 284">
                  <a:extLst>
                    <a:ext uri="{FF2B5EF4-FFF2-40B4-BE49-F238E27FC236}">
                      <a16:creationId xmlns:a16="http://schemas.microsoft.com/office/drawing/2014/main" id="{82D3FFDF-D4A6-4543-B972-BF50A87BFC37}"/>
                    </a:ext>
                  </a:extLst>
                </p14:cNvPr>
                <p14:cNvContentPartPr/>
                <p14:nvPr/>
              </p14:nvContentPartPr>
              <p14:xfrm>
                <a:off x="6419541" y="4510934"/>
                <a:ext cx="184680" cy="220320"/>
              </p14:xfrm>
            </p:contentPart>
          </mc:Choice>
          <mc:Fallback xmlns="">
            <p:pic>
              <p:nvPicPr>
                <p:cNvPr id="285" name="잉크 284">
                  <a:extLst>
                    <a:ext uri="{FF2B5EF4-FFF2-40B4-BE49-F238E27FC236}">
                      <a16:creationId xmlns:a16="http://schemas.microsoft.com/office/drawing/2014/main" id="{82D3FFDF-D4A6-4543-B972-BF50A87BFC3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415221" y="4506614"/>
                  <a:ext cx="193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86" name="잉크 285">
                  <a:extLst>
                    <a:ext uri="{FF2B5EF4-FFF2-40B4-BE49-F238E27FC236}">
                      <a16:creationId xmlns:a16="http://schemas.microsoft.com/office/drawing/2014/main" id="{11052858-595D-461C-85EB-1A0204C4B4AF}"/>
                    </a:ext>
                  </a:extLst>
                </p14:cNvPr>
                <p14:cNvContentPartPr/>
                <p14:nvPr/>
              </p14:nvContentPartPr>
              <p14:xfrm>
                <a:off x="6663981" y="4437494"/>
                <a:ext cx="11880" cy="130680"/>
              </p14:xfrm>
            </p:contentPart>
          </mc:Choice>
          <mc:Fallback xmlns="">
            <p:pic>
              <p:nvPicPr>
                <p:cNvPr id="286" name="잉크 285">
                  <a:extLst>
                    <a:ext uri="{FF2B5EF4-FFF2-40B4-BE49-F238E27FC236}">
                      <a16:creationId xmlns:a16="http://schemas.microsoft.com/office/drawing/2014/main" id="{11052858-595D-461C-85EB-1A0204C4B4A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659661" y="4433174"/>
                  <a:ext cx="20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87" name="잉크 286">
                  <a:extLst>
                    <a:ext uri="{FF2B5EF4-FFF2-40B4-BE49-F238E27FC236}">
                      <a16:creationId xmlns:a16="http://schemas.microsoft.com/office/drawing/2014/main" id="{345215E6-0A1C-4725-A4E6-84C4A5BCF5C0}"/>
                    </a:ext>
                  </a:extLst>
                </p14:cNvPr>
                <p14:cNvContentPartPr/>
                <p14:nvPr/>
              </p14:nvContentPartPr>
              <p14:xfrm>
                <a:off x="6797181" y="4551974"/>
                <a:ext cx="27720" cy="114120"/>
              </p14:xfrm>
            </p:contentPart>
          </mc:Choice>
          <mc:Fallback xmlns="">
            <p:pic>
              <p:nvPicPr>
                <p:cNvPr id="287" name="잉크 286">
                  <a:extLst>
                    <a:ext uri="{FF2B5EF4-FFF2-40B4-BE49-F238E27FC236}">
                      <a16:creationId xmlns:a16="http://schemas.microsoft.com/office/drawing/2014/main" id="{345215E6-0A1C-4725-A4E6-84C4A5BCF5C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792861" y="4547654"/>
                  <a:ext cx="36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88" name="잉크 287">
                  <a:extLst>
                    <a:ext uri="{FF2B5EF4-FFF2-40B4-BE49-F238E27FC236}">
                      <a16:creationId xmlns:a16="http://schemas.microsoft.com/office/drawing/2014/main" id="{1AC77308-7CA4-4C90-8BDC-92C766BF50F7}"/>
                    </a:ext>
                  </a:extLst>
                </p14:cNvPr>
                <p14:cNvContentPartPr/>
                <p14:nvPr/>
              </p14:nvContentPartPr>
              <p14:xfrm>
                <a:off x="6838581" y="4503734"/>
                <a:ext cx="142200" cy="176760"/>
              </p14:xfrm>
            </p:contentPart>
          </mc:Choice>
          <mc:Fallback xmlns="">
            <p:pic>
              <p:nvPicPr>
                <p:cNvPr id="288" name="잉크 287">
                  <a:extLst>
                    <a:ext uri="{FF2B5EF4-FFF2-40B4-BE49-F238E27FC236}">
                      <a16:creationId xmlns:a16="http://schemas.microsoft.com/office/drawing/2014/main" id="{1AC77308-7CA4-4C90-8BDC-92C766BF50F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834261" y="4499414"/>
                  <a:ext cx="150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89" name="잉크 288">
                  <a:extLst>
                    <a:ext uri="{FF2B5EF4-FFF2-40B4-BE49-F238E27FC236}">
                      <a16:creationId xmlns:a16="http://schemas.microsoft.com/office/drawing/2014/main" id="{CC0FD170-2AEF-4ECD-9E49-487A47EE18EC}"/>
                    </a:ext>
                  </a:extLst>
                </p14:cNvPr>
                <p14:cNvContentPartPr/>
                <p14:nvPr/>
              </p14:nvContentPartPr>
              <p14:xfrm>
                <a:off x="6993381" y="4741694"/>
                <a:ext cx="109440" cy="208080"/>
              </p14:xfrm>
            </p:contentPart>
          </mc:Choice>
          <mc:Fallback xmlns="">
            <p:pic>
              <p:nvPicPr>
                <p:cNvPr id="289" name="잉크 288">
                  <a:extLst>
                    <a:ext uri="{FF2B5EF4-FFF2-40B4-BE49-F238E27FC236}">
                      <a16:creationId xmlns:a16="http://schemas.microsoft.com/office/drawing/2014/main" id="{CC0FD170-2AEF-4ECD-9E49-487A47EE18E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989061" y="4737374"/>
                  <a:ext cx="118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90" name="잉크 289">
                  <a:extLst>
                    <a:ext uri="{FF2B5EF4-FFF2-40B4-BE49-F238E27FC236}">
                      <a16:creationId xmlns:a16="http://schemas.microsoft.com/office/drawing/2014/main" id="{36B85F4C-5F87-4E1C-9D4A-FC2DBCE20601}"/>
                    </a:ext>
                  </a:extLst>
                </p14:cNvPr>
                <p14:cNvContentPartPr/>
                <p14:nvPr/>
              </p14:nvContentPartPr>
              <p14:xfrm>
                <a:off x="7033341" y="4668614"/>
                <a:ext cx="21960" cy="15480"/>
              </p14:xfrm>
            </p:contentPart>
          </mc:Choice>
          <mc:Fallback xmlns="">
            <p:pic>
              <p:nvPicPr>
                <p:cNvPr id="290" name="잉크 289">
                  <a:extLst>
                    <a:ext uri="{FF2B5EF4-FFF2-40B4-BE49-F238E27FC236}">
                      <a16:creationId xmlns:a16="http://schemas.microsoft.com/office/drawing/2014/main" id="{36B85F4C-5F87-4E1C-9D4A-FC2DBCE2060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029021" y="4664294"/>
                  <a:ext cx="30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91" name="잉크 290">
                  <a:extLst>
                    <a:ext uri="{FF2B5EF4-FFF2-40B4-BE49-F238E27FC236}">
                      <a16:creationId xmlns:a16="http://schemas.microsoft.com/office/drawing/2014/main" id="{F11D796E-1316-4358-B3F5-9DDEECA9BB63}"/>
                    </a:ext>
                  </a:extLst>
                </p14:cNvPr>
                <p14:cNvContentPartPr/>
                <p14:nvPr/>
              </p14:nvContentPartPr>
              <p14:xfrm>
                <a:off x="7184541" y="4629734"/>
                <a:ext cx="112680" cy="1800"/>
              </p14:xfrm>
            </p:contentPart>
          </mc:Choice>
          <mc:Fallback xmlns="">
            <p:pic>
              <p:nvPicPr>
                <p:cNvPr id="291" name="잉크 290">
                  <a:extLst>
                    <a:ext uri="{FF2B5EF4-FFF2-40B4-BE49-F238E27FC236}">
                      <a16:creationId xmlns:a16="http://schemas.microsoft.com/office/drawing/2014/main" id="{F11D796E-1316-4358-B3F5-9DDEECA9BB6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180221" y="4625414"/>
                  <a:ext cx="1213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92" name="잉크 291">
                  <a:extLst>
                    <a:ext uri="{FF2B5EF4-FFF2-40B4-BE49-F238E27FC236}">
                      <a16:creationId xmlns:a16="http://schemas.microsoft.com/office/drawing/2014/main" id="{BB6B2EBB-6F3C-492A-98EB-489171295724}"/>
                    </a:ext>
                  </a:extLst>
                </p14:cNvPr>
                <p14:cNvContentPartPr/>
                <p14:nvPr/>
              </p14:nvContentPartPr>
              <p14:xfrm>
                <a:off x="7206861" y="4688414"/>
                <a:ext cx="100080" cy="11880"/>
              </p14:xfrm>
            </p:contentPart>
          </mc:Choice>
          <mc:Fallback xmlns="">
            <p:pic>
              <p:nvPicPr>
                <p:cNvPr id="292" name="잉크 291">
                  <a:extLst>
                    <a:ext uri="{FF2B5EF4-FFF2-40B4-BE49-F238E27FC236}">
                      <a16:creationId xmlns:a16="http://schemas.microsoft.com/office/drawing/2014/main" id="{BB6B2EBB-6F3C-492A-98EB-48917129572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202541" y="4684094"/>
                  <a:ext cx="108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93" name="잉크 292">
                  <a:extLst>
                    <a:ext uri="{FF2B5EF4-FFF2-40B4-BE49-F238E27FC236}">
                      <a16:creationId xmlns:a16="http://schemas.microsoft.com/office/drawing/2014/main" id="{5C717789-20F5-4B98-B4E9-7F0E76763BB1}"/>
                    </a:ext>
                  </a:extLst>
                </p14:cNvPr>
                <p14:cNvContentPartPr/>
                <p14:nvPr/>
              </p14:nvContentPartPr>
              <p14:xfrm>
                <a:off x="7403061" y="4490054"/>
                <a:ext cx="192240" cy="259920"/>
              </p14:xfrm>
            </p:contentPart>
          </mc:Choice>
          <mc:Fallback xmlns="">
            <p:pic>
              <p:nvPicPr>
                <p:cNvPr id="293" name="잉크 292">
                  <a:extLst>
                    <a:ext uri="{FF2B5EF4-FFF2-40B4-BE49-F238E27FC236}">
                      <a16:creationId xmlns:a16="http://schemas.microsoft.com/office/drawing/2014/main" id="{5C717789-20F5-4B98-B4E9-7F0E76763BB1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398741" y="4485734"/>
                  <a:ext cx="200880" cy="268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6921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B5A4D9E-0EAE-4175-9226-D2A5CFA9F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84" y="373761"/>
            <a:ext cx="10167891" cy="207839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844B884-AC3B-4F00-80CB-006F04932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09" y="2604952"/>
            <a:ext cx="8475962" cy="299869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9B34505-E66B-4B05-B3E5-0E7FECAF3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683" y="3781425"/>
            <a:ext cx="2719433" cy="215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65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51397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10.4. Understanding PCA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513" y="1039625"/>
            <a:ext cx="8792947" cy="468882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54624F6-473E-4AE4-A6B2-63713C71D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3119437"/>
            <a:ext cx="84963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05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467071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The Size of Reduced Dimension 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내용 개체 틀 4">
                <a:extLst>
                  <a:ext uri="{FF2B5EF4-FFF2-40B4-BE49-F238E27FC236}">
                    <a16:creationId xmlns:a16="http://schemas.microsoft.com/office/drawing/2014/main" id="{0EFD86F0-3376-4DEC-9EBC-3CF0692871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744" y="1388661"/>
                <a:ext cx="11277599" cy="4648848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Larger eigenvalues contribute more to variance of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altLang="ko-KR" dirty="0"/>
              </a:p>
              <a:p>
                <a:pPr marL="514350" indent="-514350">
                  <a:buFont typeface="+mj-ea"/>
                  <a:buAutoNum type="circleNumDbPlain"/>
                </a:pPr>
                <a:r>
                  <a:rPr lang="en-US" altLang="ko-KR" dirty="0"/>
                  <a:t>POV(Proportion of Variance)</a:t>
                </a:r>
              </a:p>
              <a:p>
                <a:pPr lvl="1"/>
                <a:r>
                  <a:rPr lang="en-US" altLang="ko-KR" dirty="0"/>
                  <a:t>Rule of thumb : POV&gt;0.9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pPr marL="514350" indent="-514350">
                  <a:buFont typeface="+mj-ea"/>
                  <a:buAutoNum type="circleNumDbPlain" startAt="2"/>
                </a:pPr>
                <a:r>
                  <a:rPr lang="en-US" altLang="ko-KR" dirty="0"/>
                  <a:t>Stop at elbow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pPr marL="514350" indent="-514350">
                  <a:buFont typeface="+mj-ea"/>
                  <a:buAutoNum type="circleNumDbPlain" startAt="3"/>
                </a:pPr>
                <a:r>
                  <a:rPr lang="en-US" altLang="ko-KR" dirty="0"/>
                  <a:t>Keep the eigenvectors whose eigenvalues are larger than average of eigenvalue</a:t>
                </a:r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10" name="내용 개체 틀 4">
                <a:extLst>
                  <a:ext uri="{FF2B5EF4-FFF2-40B4-BE49-F238E27FC236}">
                    <a16:creationId xmlns:a16="http://schemas.microsoft.com/office/drawing/2014/main" id="{0EFD86F0-3376-4DEC-9EBC-3CF069287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744" y="1388661"/>
                <a:ext cx="11277599" cy="4648848"/>
              </a:xfrm>
              <a:blipFill>
                <a:blip r:embed="rId4"/>
                <a:stretch>
                  <a:fillRect l="-1297" t="-23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D02052DA-07DB-4C86-AD2D-D43F35DE3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5293" y="2793200"/>
            <a:ext cx="3905250" cy="77152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038280B-1ED8-4C6F-90F5-4655A5DDA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2983" y="4969264"/>
            <a:ext cx="4090987" cy="161889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11AA3A4-A445-4DC4-9CFC-FE1A85E4D4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141692"/>
            <a:ext cx="4657725" cy="184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34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B0F2477-E63B-4CAD-A795-CA89EACC1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2" y="457200"/>
            <a:ext cx="3764821" cy="390524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22D3659-E5FB-4FB3-BFB4-863FF92C3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90525"/>
            <a:ext cx="4387563" cy="390524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F4FB8B2-6DD6-484A-BCF8-3F8EA6A59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037" y="4833275"/>
            <a:ext cx="4733925" cy="13293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81688FD8-27D9-4FFE-9245-C3821076F777}"/>
                  </a:ext>
                </a:extLst>
              </p14:cNvPr>
              <p14:cNvContentPartPr/>
              <p14:nvPr/>
            </p14:nvContentPartPr>
            <p14:xfrm>
              <a:off x="2960661" y="4955174"/>
              <a:ext cx="122400" cy="15876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81688FD8-27D9-4FFE-9245-C3821076F77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56341" y="4950854"/>
                <a:ext cx="1310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786163D4-1A33-4717-AFB6-8F4703E977F9}"/>
                  </a:ext>
                </a:extLst>
              </p14:cNvPr>
              <p14:cNvContentPartPr/>
              <p14:nvPr/>
            </p14:nvContentPartPr>
            <p14:xfrm>
              <a:off x="2929701" y="4991894"/>
              <a:ext cx="142920" cy="19296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786163D4-1A33-4717-AFB6-8F4703E977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25381" y="4987574"/>
                <a:ext cx="1515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B579EA71-2C0A-45C2-8DB4-256636365FA7}"/>
                  </a:ext>
                </a:extLst>
              </p14:cNvPr>
              <p14:cNvContentPartPr/>
              <p14:nvPr/>
            </p14:nvContentPartPr>
            <p14:xfrm>
              <a:off x="2904141" y="5010614"/>
              <a:ext cx="162000" cy="14832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B579EA71-2C0A-45C2-8DB4-256636365F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99821" y="5006294"/>
                <a:ext cx="1706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5C7CB0D8-9923-4231-9C8C-466B173A0D67}"/>
                  </a:ext>
                </a:extLst>
              </p14:cNvPr>
              <p14:cNvContentPartPr/>
              <p14:nvPr/>
            </p14:nvContentPartPr>
            <p14:xfrm>
              <a:off x="3178101" y="5012054"/>
              <a:ext cx="207360" cy="3024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5C7CB0D8-9923-4231-9C8C-466B173A0D6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73781" y="5007734"/>
                <a:ext cx="2160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1D0DD03A-B612-47E7-95CF-EE6B7C710C44}"/>
                  </a:ext>
                </a:extLst>
              </p14:cNvPr>
              <p14:cNvContentPartPr/>
              <p14:nvPr/>
            </p14:nvContentPartPr>
            <p14:xfrm>
              <a:off x="3296901" y="4965254"/>
              <a:ext cx="122040" cy="18468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1D0DD03A-B612-47E7-95CF-EE6B7C710C4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92581" y="4960934"/>
                <a:ext cx="1306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CE44C88B-D258-4333-B5FF-1B9A4D27344D}"/>
                  </a:ext>
                </a:extLst>
              </p14:cNvPr>
              <p14:cNvContentPartPr/>
              <p14:nvPr/>
            </p14:nvContentPartPr>
            <p14:xfrm>
              <a:off x="2868141" y="5373134"/>
              <a:ext cx="137880" cy="15984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CE44C88B-D258-4333-B5FF-1B9A4D27344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63821" y="5368814"/>
                <a:ext cx="1465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1FE13EAC-50B8-40D6-A128-8D334AC277AE}"/>
                  </a:ext>
                </a:extLst>
              </p14:cNvPr>
              <p14:cNvContentPartPr/>
              <p14:nvPr/>
            </p14:nvContentPartPr>
            <p14:xfrm>
              <a:off x="2868861" y="5412734"/>
              <a:ext cx="132480" cy="10008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1FE13EAC-50B8-40D6-A128-8D334AC277A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64541" y="5408414"/>
                <a:ext cx="1411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68754501-BE8B-48EB-AB13-8ADAC3713C35}"/>
                  </a:ext>
                </a:extLst>
              </p14:cNvPr>
              <p14:cNvContentPartPr/>
              <p14:nvPr/>
            </p14:nvContentPartPr>
            <p14:xfrm>
              <a:off x="2828541" y="5440814"/>
              <a:ext cx="179640" cy="40680"/>
            </p14:xfrm>
          </p:contentPart>
        </mc:Choice>
        <mc:Fallback xmlns=""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68754501-BE8B-48EB-AB13-8ADAC3713C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24221" y="5436494"/>
                <a:ext cx="1882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DBE79FE0-B3CB-4FBA-B052-6CAFF087428A}"/>
                  </a:ext>
                </a:extLst>
              </p14:cNvPr>
              <p14:cNvContentPartPr/>
              <p14:nvPr/>
            </p14:nvContentPartPr>
            <p14:xfrm>
              <a:off x="3129501" y="5385014"/>
              <a:ext cx="191880" cy="3312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DBE79FE0-B3CB-4FBA-B052-6CAFF087428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25181" y="5380694"/>
                <a:ext cx="2005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잉크 33">
                <a:extLst>
                  <a:ext uri="{FF2B5EF4-FFF2-40B4-BE49-F238E27FC236}">
                    <a16:creationId xmlns:a16="http://schemas.microsoft.com/office/drawing/2014/main" id="{6FA793B8-621B-4A7A-B2A0-9EA6F33257B0}"/>
                  </a:ext>
                </a:extLst>
              </p14:cNvPr>
              <p14:cNvContentPartPr/>
              <p14:nvPr/>
            </p14:nvContentPartPr>
            <p14:xfrm>
              <a:off x="3218061" y="5332454"/>
              <a:ext cx="130320" cy="198720"/>
            </p14:xfrm>
          </p:contentPart>
        </mc:Choice>
        <mc:Fallback xmlns="">
          <p:pic>
            <p:nvPicPr>
              <p:cNvPr id="34" name="잉크 33">
                <a:extLst>
                  <a:ext uri="{FF2B5EF4-FFF2-40B4-BE49-F238E27FC236}">
                    <a16:creationId xmlns:a16="http://schemas.microsoft.com/office/drawing/2014/main" id="{6FA793B8-621B-4A7A-B2A0-9EA6F33257B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13741" y="5328134"/>
                <a:ext cx="138960" cy="20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그룹 51">
            <a:extLst>
              <a:ext uri="{FF2B5EF4-FFF2-40B4-BE49-F238E27FC236}">
                <a16:creationId xmlns:a16="http://schemas.microsoft.com/office/drawing/2014/main" id="{AFB72266-EB47-40A3-93E5-092C38DF0448}"/>
              </a:ext>
            </a:extLst>
          </p:cNvPr>
          <p:cNvGrpSpPr/>
          <p:nvPr/>
        </p:nvGrpSpPr>
        <p:grpSpPr>
          <a:xfrm>
            <a:off x="2545581" y="5658254"/>
            <a:ext cx="1464840" cy="261000"/>
            <a:chOff x="2545581" y="5658254"/>
            <a:chExt cx="146484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F7F92A23-4FC4-4B33-89F2-F51866202244}"/>
                    </a:ext>
                  </a:extLst>
                </p14:cNvPr>
                <p14:cNvContentPartPr/>
                <p14:nvPr/>
              </p14:nvContentPartPr>
              <p14:xfrm>
                <a:off x="2549181" y="5684174"/>
                <a:ext cx="16560" cy="18324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F7F92A23-4FC4-4B33-89F2-F5186620224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44861" y="5679854"/>
                  <a:ext cx="25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3FEAE721-4713-47F5-9D4E-C9E7BEEFC526}"/>
                    </a:ext>
                  </a:extLst>
                </p14:cNvPr>
                <p14:cNvContentPartPr/>
                <p14:nvPr/>
              </p14:nvContentPartPr>
              <p14:xfrm>
                <a:off x="2545581" y="5658254"/>
                <a:ext cx="88560" cy="21276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3FEAE721-4713-47F5-9D4E-C9E7BEEFC52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41261" y="5653934"/>
                  <a:ext cx="97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9E8CC470-2AFA-472D-A201-5C079A019668}"/>
                    </a:ext>
                  </a:extLst>
                </p14:cNvPr>
                <p14:cNvContentPartPr/>
                <p14:nvPr/>
              </p14:nvContentPartPr>
              <p14:xfrm>
                <a:off x="2638821" y="5766254"/>
                <a:ext cx="123120" cy="15300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9E8CC470-2AFA-472D-A201-5C079A01966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34501" y="5761934"/>
                  <a:ext cx="131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60A95C3A-A841-4C96-85B1-529C52A377A2}"/>
                    </a:ext>
                  </a:extLst>
                </p14:cNvPr>
                <p14:cNvContentPartPr/>
                <p14:nvPr/>
              </p14:nvContentPartPr>
              <p14:xfrm>
                <a:off x="2746461" y="5777774"/>
                <a:ext cx="60840" cy="11700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60A95C3A-A841-4C96-85B1-529C52A377A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42141" y="5773454"/>
                  <a:ext cx="69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848E00C0-F4EC-4C5A-956B-EE82FA62A3D8}"/>
                    </a:ext>
                  </a:extLst>
                </p14:cNvPr>
                <p14:cNvContentPartPr/>
                <p14:nvPr/>
              </p14:nvContentPartPr>
              <p14:xfrm>
                <a:off x="2824221" y="5779574"/>
                <a:ext cx="49320" cy="10008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848E00C0-F4EC-4C5A-956B-EE82FA62A3D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19901" y="5775254"/>
                  <a:ext cx="579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92A8EE71-8EC1-46C3-8C16-E4F130FFBA27}"/>
                    </a:ext>
                  </a:extLst>
                </p14:cNvPr>
                <p14:cNvContentPartPr/>
                <p14:nvPr/>
              </p14:nvContentPartPr>
              <p14:xfrm>
                <a:off x="2892261" y="5769494"/>
                <a:ext cx="146160" cy="9936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92A8EE71-8EC1-46C3-8C16-E4F130FFBA2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87941" y="5765174"/>
                  <a:ext cx="154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85C35245-0076-4640-A0B9-5847D2826923}"/>
                    </a:ext>
                  </a:extLst>
                </p14:cNvPr>
                <p14:cNvContentPartPr/>
                <p14:nvPr/>
              </p14:nvContentPartPr>
              <p14:xfrm>
                <a:off x="3042021" y="5742134"/>
                <a:ext cx="68040" cy="15480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85C35245-0076-4640-A0B9-5847D282692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037701" y="5737814"/>
                  <a:ext cx="76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578FE4BB-35E1-4D03-BB46-FE90FA4FA0CE}"/>
                    </a:ext>
                  </a:extLst>
                </p14:cNvPr>
                <p14:cNvContentPartPr/>
                <p14:nvPr/>
              </p14:nvContentPartPr>
              <p14:xfrm>
                <a:off x="3148581" y="5732774"/>
                <a:ext cx="124560" cy="5256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578FE4BB-35E1-4D03-BB46-FE90FA4FA0C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44261" y="5728454"/>
                  <a:ext cx="133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5A5536CF-3ED4-4CC1-A4C7-1746E24D1DDD}"/>
                    </a:ext>
                  </a:extLst>
                </p14:cNvPr>
                <p14:cNvContentPartPr/>
                <p14:nvPr/>
              </p14:nvContentPartPr>
              <p14:xfrm>
                <a:off x="3190341" y="5707574"/>
                <a:ext cx="29520" cy="17460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5A5536CF-3ED4-4CC1-A4C7-1746E24D1DD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86021" y="5703254"/>
                  <a:ext cx="38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54550FD2-7971-453F-8D30-12A81387FAA5}"/>
                    </a:ext>
                  </a:extLst>
                </p14:cNvPr>
                <p14:cNvContentPartPr/>
                <p14:nvPr/>
              </p14:nvContentPartPr>
              <p14:xfrm>
                <a:off x="3266661" y="5768774"/>
                <a:ext cx="99000" cy="11196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54550FD2-7971-453F-8D30-12A81387FAA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262341" y="5764454"/>
                  <a:ext cx="107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78EB4E80-5ED7-4E25-BF1D-73107D7F129A}"/>
                    </a:ext>
                  </a:extLst>
                </p14:cNvPr>
                <p14:cNvContentPartPr/>
                <p14:nvPr/>
              </p14:nvContentPartPr>
              <p14:xfrm>
                <a:off x="3376461" y="5716934"/>
                <a:ext cx="122400" cy="15336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78EB4E80-5ED7-4E25-BF1D-73107D7F129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372141" y="5712614"/>
                  <a:ext cx="131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B072310E-AC38-4D60-80C8-05B759C2870E}"/>
                    </a:ext>
                  </a:extLst>
                </p14:cNvPr>
                <p14:cNvContentPartPr/>
                <p14:nvPr/>
              </p14:nvContentPartPr>
              <p14:xfrm>
                <a:off x="3516861" y="5729174"/>
                <a:ext cx="79200" cy="12168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B072310E-AC38-4D60-80C8-05B759C2870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12541" y="5724854"/>
                  <a:ext cx="87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E1BB1F2F-3AFE-4329-A312-B5B8BCD4BF06}"/>
                    </a:ext>
                  </a:extLst>
                </p14:cNvPr>
                <p14:cNvContentPartPr/>
                <p14:nvPr/>
              </p14:nvContentPartPr>
              <p14:xfrm>
                <a:off x="3587781" y="5698934"/>
                <a:ext cx="109440" cy="3780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E1BB1F2F-3AFE-4329-A312-B5B8BCD4BF0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583461" y="5694614"/>
                  <a:ext cx="118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BE46810D-CFE0-406A-A036-6AB51C7A1A12}"/>
                    </a:ext>
                  </a:extLst>
                </p14:cNvPr>
                <p14:cNvContentPartPr/>
                <p14:nvPr/>
              </p14:nvContentPartPr>
              <p14:xfrm>
                <a:off x="3642501" y="5660414"/>
                <a:ext cx="80280" cy="18720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BE46810D-CFE0-406A-A036-6AB51C7A1A1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38181" y="5656094"/>
                  <a:ext cx="88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B2FA87EE-9E9B-4280-BADD-0C7026D1D606}"/>
                    </a:ext>
                  </a:extLst>
                </p14:cNvPr>
                <p14:cNvContentPartPr/>
                <p14:nvPr/>
              </p14:nvContentPartPr>
              <p14:xfrm>
                <a:off x="3702621" y="5685254"/>
                <a:ext cx="51480" cy="7272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B2FA87EE-9E9B-4280-BADD-0C7026D1D60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698301" y="5680934"/>
                  <a:ext cx="60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12E6FF54-A903-478D-8F94-73D05F1216AB}"/>
                    </a:ext>
                  </a:extLst>
                </p14:cNvPr>
                <p14:cNvContentPartPr/>
                <p14:nvPr/>
              </p14:nvContentPartPr>
              <p14:xfrm>
                <a:off x="3746181" y="5719814"/>
                <a:ext cx="87840" cy="11160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12E6FF54-A903-478D-8F94-73D05F1216A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41861" y="5715494"/>
                  <a:ext cx="964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83018268-7D20-42A0-A09A-4AAE4918C803}"/>
                    </a:ext>
                  </a:extLst>
                </p14:cNvPr>
                <p14:cNvContentPartPr/>
                <p14:nvPr/>
              </p14:nvContentPartPr>
              <p14:xfrm>
                <a:off x="3843381" y="5714414"/>
                <a:ext cx="167040" cy="10764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83018268-7D20-42A0-A09A-4AAE4918C80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839061" y="5710094"/>
                  <a:ext cx="17568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F12034FA-AF6E-4BB9-80B6-662E45FFAB8E}"/>
              </a:ext>
            </a:extLst>
          </p:cNvPr>
          <p:cNvGrpSpPr/>
          <p:nvPr/>
        </p:nvGrpSpPr>
        <p:grpSpPr>
          <a:xfrm>
            <a:off x="2453061" y="6129134"/>
            <a:ext cx="563040" cy="203040"/>
            <a:chOff x="2453061" y="6129134"/>
            <a:chExt cx="56304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851504B7-5FAF-4CF6-8EDD-E4BAEAFD3001}"/>
                    </a:ext>
                  </a:extLst>
                </p14:cNvPr>
                <p14:cNvContentPartPr/>
                <p14:nvPr/>
              </p14:nvContentPartPr>
              <p14:xfrm>
                <a:off x="2453061" y="6175214"/>
                <a:ext cx="133200" cy="13176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851504B7-5FAF-4CF6-8EDD-E4BAEAFD300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448741" y="6170894"/>
                  <a:ext cx="141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BA82B6B6-1CD4-47BE-8A66-70FEEBB0F8AC}"/>
                    </a:ext>
                  </a:extLst>
                </p14:cNvPr>
                <p14:cNvContentPartPr/>
                <p14:nvPr/>
              </p14:nvContentPartPr>
              <p14:xfrm>
                <a:off x="2658621" y="6223094"/>
                <a:ext cx="21240" cy="10224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BA82B6B6-1CD4-47BE-8A66-70FEEBB0F8A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54301" y="6218774"/>
                  <a:ext cx="29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9821499B-C874-4EA1-8CBC-EF428B7955DB}"/>
                    </a:ext>
                  </a:extLst>
                </p14:cNvPr>
                <p14:cNvContentPartPr/>
                <p14:nvPr/>
              </p14:nvContentPartPr>
              <p14:xfrm>
                <a:off x="2646021" y="6149294"/>
                <a:ext cx="196200" cy="4824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9821499B-C874-4EA1-8CBC-EF428B7955D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41701" y="6144974"/>
                  <a:ext cx="204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35BA3E98-7D9F-46E9-A3AA-9BF9635769CD}"/>
                    </a:ext>
                  </a:extLst>
                </p14:cNvPr>
                <p14:cNvContentPartPr/>
                <p14:nvPr/>
              </p14:nvContentPartPr>
              <p14:xfrm>
                <a:off x="2773461" y="6129134"/>
                <a:ext cx="242640" cy="20304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35BA3E98-7D9F-46E9-A3AA-9BF9635769C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69141" y="6124814"/>
                  <a:ext cx="25128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65C8BE9C-91AE-4CAC-ADE0-1EED04E3C624}"/>
              </a:ext>
            </a:extLst>
          </p:cNvPr>
          <p:cNvGrpSpPr/>
          <p:nvPr/>
        </p:nvGrpSpPr>
        <p:grpSpPr>
          <a:xfrm>
            <a:off x="3131661" y="6055334"/>
            <a:ext cx="1501200" cy="400320"/>
            <a:chOff x="3131661" y="6055334"/>
            <a:chExt cx="150120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44181699-2B5B-477E-967D-B778FFEBD6CA}"/>
                    </a:ext>
                  </a:extLst>
                </p14:cNvPr>
                <p14:cNvContentPartPr/>
                <p14:nvPr/>
              </p14:nvContentPartPr>
              <p14:xfrm>
                <a:off x="3144621" y="6090614"/>
                <a:ext cx="18000" cy="10800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44181699-2B5B-477E-967D-B778FFEBD6C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140301" y="6086294"/>
                  <a:ext cx="26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75988FC5-084C-4586-8C89-2BF7B619FA2E}"/>
                    </a:ext>
                  </a:extLst>
                </p14:cNvPr>
                <p14:cNvContentPartPr/>
                <p14:nvPr/>
              </p14:nvContentPartPr>
              <p14:xfrm>
                <a:off x="3131661" y="6108974"/>
                <a:ext cx="91440" cy="22032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75988FC5-084C-4586-8C89-2BF7B619FA2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127341" y="6104654"/>
                  <a:ext cx="1000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EF5B9AC1-FC99-405B-ADF6-1C3F700F7410}"/>
                    </a:ext>
                  </a:extLst>
                </p14:cNvPr>
                <p14:cNvContentPartPr/>
                <p14:nvPr/>
              </p14:nvContentPartPr>
              <p14:xfrm>
                <a:off x="3241101" y="6177374"/>
                <a:ext cx="86040" cy="11664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EF5B9AC1-FC99-405B-ADF6-1C3F700F741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36781" y="6173054"/>
                  <a:ext cx="94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79430DD7-988A-4C2F-B3FA-6654E0DB8967}"/>
                    </a:ext>
                  </a:extLst>
                </p14:cNvPr>
                <p14:cNvContentPartPr/>
                <p14:nvPr/>
              </p14:nvContentPartPr>
              <p14:xfrm>
                <a:off x="3464301" y="6124814"/>
                <a:ext cx="168480" cy="15552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79430DD7-988A-4C2F-B3FA-6654E0DB896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459981" y="6120494"/>
                  <a:ext cx="177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F46538D2-46FD-409B-82F9-E110A30119D1}"/>
                    </a:ext>
                  </a:extLst>
                </p14:cNvPr>
                <p14:cNvContentPartPr/>
                <p14:nvPr/>
              </p14:nvContentPartPr>
              <p14:xfrm>
                <a:off x="3587781" y="6112934"/>
                <a:ext cx="85680" cy="6480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F46538D2-46FD-409B-82F9-E110A30119D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583461" y="6108614"/>
                  <a:ext cx="94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03992860-A7F4-4CC0-8F37-9476EC4FDC34}"/>
                    </a:ext>
                  </a:extLst>
                </p14:cNvPr>
                <p14:cNvContentPartPr/>
                <p14:nvPr/>
              </p14:nvContentPartPr>
              <p14:xfrm>
                <a:off x="3681741" y="6138134"/>
                <a:ext cx="96840" cy="317520"/>
              </p14:xfrm>
            </p:contentPart>
          </mc:Choice>
          <mc:Fallback xmlns=""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03992860-A7F4-4CC0-8F37-9476EC4FDC3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677421" y="6133814"/>
                  <a:ext cx="1054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4" name="잉크 63">
                  <a:extLst>
                    <a:ext uri="{FF2B5EF4-FFF2-40B4-BE49-F238E27FC236}">
                      <a16:creationId xmlns:a16="http://schemas.microsoft.com/office/drawing/2014/main" id="{19255383-D348-4A39-927B-680278847BB3}"/>
                    </a:ext>
                  </a:extLst>
                </p14:cNvPr>
                <p14:cNvContentPartPr/>
                <p14:nvPr/>
              </p14:nvContentPartPr>
              <p14:xfrm>
                <a:off x="3788661" y="6138854"/>
                <a:ext cx="99720" cy="150480"/>
              </p14:xfrm>
            </p:contentPart>
          </mc:Choice>
          <mc:Fallback xmlns="">
            <p:pic>
              <p:nvPicPr>
                <p:cNvPr id="64" name="잉크 63">
                  <a:extLst>
                    <a:ext uri="{FF2B5EF4-FFF2-40B4-BE49-F238E27FC236}">
                      <a16:creationId xmlns:a16="http://schemas.microsoft.com/office/drawing/2014/main" id="{19255383-D348-4A39-927B-680278847BB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784341" y="6134534"/>
                  <a:ext cx="108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63EF4FDD-F9D3-42A4-B37F-BAD3612E6403}"/>
                    </a:ext>
                  </a:extLst>
                </p14:cNvPr>
                <p14:cNvContentPartPr/>
                <p14:nvPr/>
              </p14:nvContentPartPr>
              <p14:xfrm>
                <a:off x="3890541" y="6116894"/>
                <a:ext cx="136800" cy="114480"/>
              </p14:xfrm>
            </p:contentPart>
          </mc:Choice>
          <mc:Fallback xmlns=""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63EF4FDD-F9D3-42A4-B37F-BAD3612E640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86221" y="6112574"/>
                  <a:ext cx="145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6" name="잉크 65">
                  <a:extLst>
                    <a:ext uri="{FF2B5EF4-FFF2-40B4-BE49-F238E27FC236}">
                      <a16:creationId xmlns:a16="http://schemas.microsoft.com/office/drawing/2014/main" id="{2345BBF8-8FBA-4A8B-9232-85126F5B4F14}"/>
                    </a:ext>
                  </a:extLst>
                </p14:cNvPr>
                <p14:cNvContentPartPr/>
                <p14:nvPr/>
              </p14:nvContentPartPr>
              <p14:xfrm>
                <a:off x="4050021" y="6108974"/>
                <a:ext cx="87120" cy="110880"/>
              </p14:xfrm>
            </p:contentPart>
          </mc:Choice>
          <mc:Fallback xmlns="">
            <p:pic>
              <p:nvPicPr>
                <p:cNvPr id="66" name="잉크 65">
                  <a:extLst>
                    <a:ext uri="{FF2B5EF4-FFF2-40B4-BE49-F238E27FC236}">
                      <a16:creationId xmlns:a16="http://schemas.microsoft.com/office/drawing/2014/main" id="{2345BBF8-8FBA-4A8B-9232-85126F5B4F1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045701" y="6104654"/>
                  <a:ext cx="95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ACF79703-2A61-46E2-A622-F0653205AA6F}"/>
                    </a:ext>
                  </a:extLst>
                </p14:cNvPr>
                <p14:cNvContentPartPr/>
                <p14:nvPr/>
              </p14:nvContentPartPr>
              <p14:xfrm>
                <a:off x="4140741" y="6089534"/>
                <a:ext cx="99720" cy="189360"/>
              </p14:xfrm>
            </p:contentPart>
          </mc:Choice>
          <mc:Fallback xmlns=""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ACF79703-2A61-46E2-A622-F0653205AA6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136421" y="6085214"/>
                  <a:ext cx="108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8" name="잉크 67">
                  <a:extLst>
                    <a:ext uri="{FF2B5EF4-FFF2-40B4-BE49-F238E27FC236}">
                      <a16:creationId xmlns:a16="http://schemas.microsoft.com/office/drawing/2014/main" id="{1CB00662-3C6E-4CC0-91C8-F46633A7D4AD}"/>
                    </a:ext>
                  </a:extLst>
                </p14:cNvPr>
                <p14:cNvContentPartPr/>
                <p14:nvPr/>
              </p14:nvContentPartPr>
              <p14:xfrm>
                <a:off x="4236141" y="6130214"/>
                <a:ext cx="64080" cy="138600"/>
              </p14:xfrm>
            </p:contentPart>
          </mc:Choice>
          <mc:Fallback xmlns="">
            <p:pic>
              <p:nvPicPr>
                <p:cNvPr id="68" name="잉크 67">
                  <a:extLst>
                    <a:ext uri="{FF2B5EF4-FFF2-40B4-BE49-F238E27FC236}">
                      <a16:creationId xmlns:a16="http://schemas.microsoft.com/office/drawing/2014/main" id="{1CB00662-3C6E-4CC0-91C8-F46633A7D4A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231821" y="6125894"/>
                  <a:ext cx="72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9BFB98A3-CF33-4B58-AE7A-683B9637CB51}"/>
                    </a:ext>
                  </a:extLst>
                </p14:cNvPr>
                <p14:cNvContentPartPr/>
                <p14:nvPr/>
              </p14:nvContentPartPr>
              <p14:xfrm>
                <a:off x="4283301" y="6107174"/>
                <a:ext cx="115200" cy="39960"/>
              </p14:xfrm>
            </p:contentPart>
          </mc:Choice>
          <mc:Fallback xmlns=""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9BFB98A3-CF33-4B58-AE7A-683B9637CB5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278981" y="6102854"/>
                  <a:ext cx="123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0" name="잉크 69">
                  <a:extLst>
                    <a:ext uri="{FF2B5EF4-FFF2-40B4-BE49-F238E27FC236}">
                      <a16:creationId xmlns:a16="http://schemas.microsoft.com/office/drawing/2014/main" id="{41C927F4-AC79-4EE8-A4B5-7A9440633668}"/>
                    </a:ext>
                  </a:extLst>
                </p14:cNvPr>
                <p14:cNvContentPartPr/>
                <p14:nvPr/>
              </p14:nvContentPartPr>
              <p14:xfrm>
                <a:off x="4334421" y="6055334"/>
                <a:ext cx="36360" cy="178200"/>
              </p14:xfrm>
            </p:contentPart>
          </mc:Choice>
          <mc:Fallback xmlns="">
            <p:pic>
              <p:nvPicPr>
                <p:cNvPr id="70" name="잉크 69">
                  <a:extLst>
                    <a:ext uri="{FF2B5EF4-FFF2-40B4-BE49-F238E27FC236}">
                      <a16:creationId xmlns:a16="http://schemas.microsoft.com/office/drawing/2014/main" id="{41C927F4-AC79-4EE8-A4B5-7A944063366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330101" y="6051014"/>
                  <a:ext cx="45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74EADF48-CF82-4E8B-B002-323346A95E40}"/>
                    </a:ext>
                  </a:extLst>
                </p14:cNvPr>
                <p14:cNvContentPartPr/>
                <p14:nvPr/>
              </p14:nvContentPartPr>
              <p14:xfrm>
                <a:off x="4381941" y="6154334"/>
                <a:ext cx="46080" cy="97920"/>
              </p14:xfrm>
            </p:contentPart>
          </mc:Choice>
          <mc:Fallback xmlns=""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74EADF48-CF82-4E8B-B002-323346A95E4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377621" y="6150014"/>
                  <a:ext cx="54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2" name="잉크 71">
                  <a:extLst>
                    <a:ext uri="{FF2B5EF4-FFF2-40B4-BE49-F238E27FC236}">
                      <a16:creationId xmlns:a16="http://schemas.microsoft.com/office/drawing/2014/main" id="{B64AC8AC-AE42-4C6B-BDE1-775239C93859}"/>
                    </a:ext>
                  </a:extLst>
                </p14:cNvPr>
                <p14:cNvContentPartPr/>
                <p14:nvPr/>
              </p14:nvContentPartPr>
              <p14:xfrm>
                <a:off x="4471581" y="6137774"/>
                <a:ext cx="90360" cy="93600"/>
              </p14:xfrm>
            </p:contentPart>
          </mc:Choice>
          <mc:Fallback xmlns="">
            <p:pic>
              <p:nvPicPr>
                <p:cNvPr id="72" name="잉크 71">
                  <a:extLst>
                    <a:ext uri="{FF2B5EF4-FFF2-40B4-BE49-F238E27FC236}">
                      <a16:creationId xmlns:a16="http://schemas.microsoft.com/office/drawing/2014/main" id="{B64AC8AC-AE42-4C6B-BDE1-775239C9385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67261" y="6133454"/>
                  <a:ext cx="99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3" name="잉크 72">
                  <a:extLst>
                    <a:ext uri="{FF2B5EF4-FFF2-40B4-BE49-F238E27FC236}">
                      <a16:creationId xmlns:a16="http://schemas.microsoft.com/office/drawing/2014/main" id="{E2307F76-9DA0-4879-B295-5055DEFD240F}"/>
                    </a:ext>
                  </a:extLst>
                </p14:cNvPr>
                <p14:cNvContentPartPr/>
                <p14:nvPr/>
              </p14:nvContentPartPr>
              <p14:xfrm>
                <a:off x="4535301" y="6108614"/>
                <a:ext cx="97560" cy="188280"/>
              </p14:xfrm>
            </p:contentPart>
          </mc:Choice>
          <mc:Fallback xmlns="">
            <p:pic>
              <p:nvPicPr>
                <p:cNvPr id="73" name="잉크 72">
                  <a:extLst>
                    <a:ext uri="{FF2B5EF4-FFF2-40B4-BE49-F238E27FC236}">
                      <a16:creationId xmlns:a16="http://schemas.microsoft.com/office/drawing/2014/main" id="{E2307F76-9DA0-4879-B295-5055DEFD240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530981" y="6104294"/>
                  <a:ext cx="106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5" name="잉크 74">
                  <a:extLst>
                    <a:ext uri="{FF2B5EF4-FFF2-40B4-BE49-F238E27FC236}">
                      <a16:creationId xmlns:a16="http://schemas.microsoft.com/office/drawing/2014/main" id="{6354C03E-E7A9-4E76-9EBA-AA9C1E21E639}"/>
                    </a:ext>
                  </a:extLst>
                </p14:cNvPr>
                <p14:cNvContentPartPr/>
                <p14:nvPr/>
              </p14:nvContentPartPr>
              <p14:xfrm>
                <a:off x="3792621" y="6150014"/>
                <a:ext cx="48960" cy="59760"/>
              </p14:xfrm>
            </p:contentPart>
          </mc:Choice>
          <mc:Fallback xmlns="">
            <p:pic>
              <p:nvPicPr>
                <p:cNvPr id="75" name="잉크 74">
                  <a:extLst>
                    <a:ext uri="{FF2B5EF4-FFF2-40B4-BE49-F238E27FC236}">
                      <a16:creationId xmlns:a16="http://schemas.microsoft.com/office/drawing/2014/main" id="{6354C03E-E7A9-4E76-9EBA-AA9C1E21E63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88301" y="6145694"/>
                  <a:ext cx="57600" cy="6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9084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LDA(Linear Discriminant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Perceptron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Feed-Forward Neural Networks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RNN(Recurrent Neural Networks)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SVM(Support Vector Machine)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Ensemble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CNN(Convolutional Neural Network)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PCA(Principal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ICA(Independent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GAN(Generative Adversarial Network) </a:t>
            </a:r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10.1. Dimensionality Reduction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984346"/>
            <a:ext cx="11277599" cy="556885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ko-KR" sz="2200" dirty="0"/>
              <a:t>High dimensional data - images, bag-of-words, protein-expressions etc. </a:t>
            </a:r>
          </a:p>
          <a:p>
            <a:pPr algn="just"/>
            <a:r>
              <a:rPr lang="en-US" altLang="ko-KR" sz="2200" dirty="0"/>
              <a:t>Data will typically lie close to a much lower dimensional space, provided underlying structure of data.</a:t>
            </a:r>
          </a:p>
          <a:p>
            <a:pPr marL="0" indent="0">
              <a:buNone/>
            </a:pPr>
            <a:endParaRPr lang="en-US" altLang="ko-KR" sz="2400" dirty="0"/>
          </a:p>
          <a:p>
            <a:r>
              <a:rPr lang="en-US" altLang="ko-KR" sz="2600" dirty="0"/>
              <a:t>What </a:t>
            </a:r>
          </a:p>
          <a:p>
            <a:pPr lvl="1"/>
            <a:r>
              <a:rPr lang="en-US" altLang="ko-KR" sz="2200" dirty="0"/>
              <a:t>Given </a:t>
            </a:r>
            <a:r>
              <a:rPr lang="en-US" altLang="ko-KR" sz="2200" i="1" dirty="0"/>
              <a:t>d</a:t>
            </a:r>
            <a:r>
              <a:rPr lang="en-US" altLang="ko-KR" sz="2200" dirty="0"/>
              <a:t>-dimensional data, reduce it to </a:t>
            </a:r>
            <a:r>
              <a:rPr lang="en-US" altLang="ko-KR" sz="2200" i="1" dirty="0"/>
              <a:t>k</a:t>
            </a:r>
            <a:r>
              <a:rPr lang="en-US" altLang="ko-KR" sz="2200" dirty="0"/>
              <a:t>-dimensional data, </a:t>
            </a:r>
            <a:r>
              <a:rPr lang="en-US" altLang="ko-KR" sz="2200" i="1" dirty="0"/>
              <a:t>k &lt; d</a:t>
            </a:r>
            <a:r>
              <a:rPr lang="en-US" altLang="ko-KR" sz="2200" dirty="0"/>
              <a:t>, while preserving as much information as possible</a:t>
            </a:r>
          </a:p>
          <a:p>
            <a:pPr marL="457200" lvl="1" indent="0">
              <a:buNone/>
            </a:pPr>
            <a:r>
              <a:rPr lang="en-US" altLang="ko-KR" dirty="0"/>
              <a:t> </a:t>
            </a:r>
          </a:p>
          <a:p>
            <a:r>
              <a:rPr lang="en-US" altLang="ko-KR" sz="2600" dirty="0"/>
              <a:t>Why?</a:t>
            </a:r>
          </a:p>
          <a:p>
            <a:pPr lvl="1"/>
            <a:r>
              <a:rPr lang="en-US" altLang="ko-KR" sz="2200" dirty="0"/>
              <a:t>Time complexity: Less computation </a:t>
            </a:r>
          </a:p>
          <a:p>
            <a:pPr lvl="1"/>
            <a:r>
              <a:rPr lang="en-US" altLang="ko-KR" sz="2200" dirty="0"/>
              <a:t>Space complexity: Less parameters </a:t>
            </a:r>
          </a:p>
          <a:p>
            <a:pPr lvl="1"/>
            <a:r>
              <a:rPr lang="en-US" altLang="ko-KR" sz="2200" dirty="0"/>
              <a:t>The cost of observing the feature</a:t>
            </a:r>
          </a:p>
          <a:p>
            <a:pPr lvl="1"/>
            <a:r>
              <a:rPr lang="en-US" altLang="ko-KR" sz="2200" dirty="0"/>
              <a:t>Simpler models: robust on small datasets </a:t>
            </a:r>
          </a:p>
          <a:p>
            <a:pPr lvl="1"/>
            <a:r>
              <a:rPr lang="en-US" altLang="ko-KR" sz="2200" dirty="0"/>
              <a:t>More interpretable; simpler explanation </a:t>
            </a:r>
          </a:p>
          <a:p>
            <a:pPr lvl="1"/>
            <a:r>
              <a:rPr lang="en-US" altLang="ko-KR" sz="2200" dirty="0"/>
              <a:t>Data visualization if plotted in 2 or 3 dimensions </a:t>
            </a:r>
          </a:p>
        </p:txBody>
      </p:sp>
    </p:spTree>
    <p:extLst>
      <p:ext uri="{BB962C8B-B14F-4D97-AF65-F5344CB8AC3E}">
        <p14:creationId xmlns:p14="http://schemas.microsoft.com/office/powerpoint/2010/main" val="170976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54390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Feature Selection vs. Extraction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541842" y="1623640"/>
            <a:ext cx="11277599" cy="3610720"/>
          </a:xfrm>
        </p:spPr>
        <p:txBody>
          <a:bodyPr>
            <a:normAutofit/>
          </a:bodyPr>
          <a:lstStyle/>
          <a:p>
            <a:r>
              <a:rPr lang="en-US" altLang="ko-KR" dirty="0"/>
              <a:t>Feature selection </a:t>
            </a:r>
          </a:p>
          <a:p>
            <a:pPr lvl="1"/>
            <a:r>
              <a:rPr lang="en-US" altLang="ko-KR" dirty="0"/>
              <a:t>Choose </a:t>
            </a:r>
            <a:r>
              <a:rPr lang="en-US" altLang="ko-KR" i="1" dirty="0"/>
              <a:t>k&lt;d</a:t>
            </a:r>
            <a:r>
              <a:rPr lang="en-US" altLang="ko-KR" dirty="0"/>
              <a:t> important features, ignoring the remaining (</a:t>
            </a:r>
            <a:r>
              <a:rPr lang="en-US" altLang="ko-KR" i="1" dirty="0"/>
              <a:t>d-k </a:t>
            </a:r>
            <a:r>
              <a:rPr lang="en-US" altLang="ko-KR" dirty="0"/>
              <a:t>) features </a:t>
            </a:r>
          </a:p>
          <a:p>
            <a:pPr lvl="1"/>
            <a:r>
              <a:rPr lang="en-US" altLang="ko-KR" dirty="0"/>
              <a:t>Subset selection algorithms </a:t>
            </a:r>
          </a:p>
          <a:p>
            <a:r>
              <a:rPr lang="en-US" altLang="ko-KR" dirty="0"/>
              <a:t>Feature extraction </a:t>
            </a:r>
          </a:p>
          <a:p>
            <a:pPr lvl="1"/>
            <a:r>
              <a:rPr lang="en-US" altLang="ko-KR" dirty="0"/>
              <a:t>Project the original </a:t>
            </a:r>
            <a:r>
              <a:rPr lang="en-US" altLang="ko-KR" i="1" dirty="0"/>
              <a:t>d </a:t>
            </a:r>
            <a:r>
              <a:rPr lang="en-US" altLang="ko-KR" dirty="0"/>
              <a:t>dimensions to new </a:t>
            </a:r>
            <a:r>
              <a:rPr lang="en-US" altLang="ko-KR" i="1" dirty="0"/>
              <a:t>k&lt;d</a:t>
            </a:r>
            <a:r>
              <a:rPr lang="en-US" altLang="ko-KR" dirty="0"/>
              <a:t> dimensions</a:t>
            </a:r>
          </a:p>
          <a:p>
            <a:pPr lvl="1"/>
            <a:r>
              <a:rPr lang="en-US" altLang="ko-KR" dirty="0"/>
              <a:t>Principal component analysis (PCA)..chap. 10 </a:t>
            </a:r>
          </a:p>
          <a:p>
            <a:pPr lvl="1"/>
            <a:r>
              <a:rPr lang="en-US" altLang="ko-KR" dirty="0"/>
              <a:t>Linear discriminant analysis (LDA)..chap. 3 </a:t>
            </a:r>
          </a:p>
          <a:p>
            <a:pPr lvl="1"/>
            <a:r>
              <a:rPr lang="en-US" altLang="ko-KR" dirty="0"/>
              <a:t>Factor analysis (FA) </a:t>
            </a:r>
          </a:p>
        </p:txBody>
      </p:sp>
    </p:spTree>
    <p:extLst>
      <p:ext uri="{BB962C8B-B14F-4D97-AF65-F5344CB8AC3E}">
        <p14:creationId xmlns:p14="http://schemas.microsoft.com/office/powerpoint/2010/main" val="18670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Feature Selection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705035" y="1135147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sz="2000" dirty="0"/>
                  <a:t>possible subset selection from d features </a:t>
                </a:r>
                <a:r>
                  <a:rPr lang="en-US" altLang="ko-KR" sz="2000" dirty="0">
                    <a:ea typeface="Cambria Math" panose="02040503050406030204" pitchFamily="18" charset="0"/>
                  </a:rPr>
                  <a:t>→ cannot enumerate all of them</a:t>
                </a:r>
              </a:p>
              <a:p>
                <a:r>
                  <a:rPr lang="en-US" altLang="ko-KR" sz="2400" dirty="0">
                    <a:ea typeface="Cambria Math" panose="02040503050406030204" pitchFamily="18" charset="0"/>
                  </a:rPr>
                  <a:t>Forward Search (set of features F)</a:t>
                </a:r>
              </a:p>
              <a:p>
                <a:pPr lvl="1"/>
                <a:r>
                  <a:rPr lang="en-US" altLang="ko-KR" sz="2000" dirty="0">
                    <a:ea typeface="Cambria Math" panose="02040503050406030204" pitchFamily="18" charset="0"/>
                  </a:rPr>
                  <a:t>Initial set of features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altLang="ko-KR" sz="2000" dirty="0"/>
              </a:p>
              <a:p>
                <a:pPr lvl="1"/>
                <a:r>
                  <a:rPr lang="en-US" altLang="ko-KR" sz="2000" dirty="0"/>
                  <a:t>Find the best new feature</a:t>
                </a:r>
              </a:p>
              <a:p>
                <a:pPr lvl="1"/>
                <a:r>
                  <a:rPr lang="en-US" altLang="ko-KR" sz="2000" dirty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sz="2000" dirty="0"/>
                  <a:t> to F if                              else stop</a:t>
                </a:r>
                <a:endParaRPr lang="ko-KR" altLang="en-US" sz="2000" dirty="0"/>
              </a:p>
              <a:p>
                <a:pPr marL="0" indent="0">
                  <a:buNone/>
                </a:pPr>
                <a:endParaRPr lang="en-US" altLang="ko-KR" sz="2000" dirty="0">
                  <a:ea typeface="Cambria Math" panose="02040503050406030204" pitchFamily="18" charset="0"/>
                </a:endParaRPr>
              </a:p>
              <a:p>
                <a:r>
                  <a:rPr lang="en-US" altLang="ko-KR" sz="2400" dirty="0">
                    <a:ea typeface="Cambria Math" panose="02040503050406030204" pitchFamily="18" charset="0"/>
                  </a:rPr>
                  <a:t>Backward Search </a:t>
                </a:r>
              </a:p>
              <a:p>
                <a:pPr lvl="1"/>
                <a:r>
                  <a:rPr lang="en-US" altLang="ko-KR" sz="2000" dirty="0">
                    <a:ea typeface="Cambria Math" panose="02040503050406030204" pitchFamily="18" charset="0"/>
                  </a:rPr>
                  <a:t>Start with all features</a:t>
                </a:r>
              </a:p>
              <a:p>
                <a:pPr lvl="1"/>
                <a:r>
                  <a:rPr lang="en-US" altLang="ko-KR" sz="2000" dirty="0">
                    <a:ea typeface="Cambria Math" panose="02040503050406030204" pitchFamily="18" charset="0"/>
                  </a:rPr>
                  <a:t>Remove one at each iteration, if possible</a:t>
                </a:r>
              </a:p>
              <a:p>
                <a:endParaRPr lang="en-US" altLang="ko-KR" sz="2000" dirty="0">
                  <a:ea typeface="Cambria Math" panose="02040503050406030204" pitchFamily="18" charset="0"/>
                </a:endParaRPr>
              </a:p>
              <a:p>
                <a:r>
                  <a:rPr lang="en-US" altLang="ko-KR" sz="2400" dirty="0">
                    <a:ea typeface="Cambria Math" panose="02040503050406030204" pitchFamily="18" charset="0"/>
                  </a:rPr>
                  <a:t>Floating Search</a:t>
                </a:r>
              </a:p>
              <a:p>
                <a:pPr lvl="1"/>
                <a:r>
                  <a:rPr lang="en-US" altLang="ko-KR" sz="2000" dirty="0">
                    <a:ea typeface="Cambria Math" panose="02040503050406030204" pitchFamily="18" charset="0"/>
                  </a:rPr>
                  <a:t>Add some features and remove other features at each iteration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5035" y="1135147"/>
                <a:ext cx="10515600" cy="4351338"/>
              </a:xfrm>
              <a:blipFill>
                <a:blip r:embed="rId4"/>
                <a:stretch>
                  <a:fillRect l="-812" t="-140" b="-15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FBCB81C6-450D-4D96-A07E-93B6DD72E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637" y="2538706"/>
            <a:ext cx="2390775" cy="3619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04B5C87-0E90-4E36-BD9E-BF47B32F3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4849" y="2186952"/>
            <a:ext cx="2390775" cy="4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0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10.2. Principal Components Analysis (PCA)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237600"/>
            <a:ext cx="11277599" cy="4648848"/>
          </a:xfrm>
        </p:spPr>
        <p:txBody>
          <a:bodyPr>
            <a:normAutofit/>
          </a:bodyPr>
          <a:lstStyle/>
          <a:p>
            <a:r>
              <a:rPr lang="en-US" altLang="ko-KR" dirty="0"/>
              <a:t>Idea:</a:t>
            </a:r>
          </a:p>
          <a:p>
            <a:pPr lvl="1" algn="just"/>
            <a:r>
              <a:rPr lang="en-US" altLang="ko-KR" dirty="0"/>
              <a:t>Project </a:t>
            </a:r>
            <a:r>
              <a:rPr lang="en-US" altLang="ko-KR" i="1" dirty="0"/>
              <a:t>d</a:t>
            </a:r>
            <a:r>
              <a:rPr lang="en-US" altLang="ko-KR" dirty="0"/>
              <a:t>-dimensional data points onto lower dimensional space while preserving as much information as possible</a:t>
            </a:r>
          </a:p>
          <a:p>
            <a:pPr lvl="1" algn="just"/>
            <a:r>
              <a:rPr lang="en-US" altLang="ko-KR" dirty="0"/>
              <a:t>In particular, choose projection that minimizes the squared error in reconstructing original data</a:t>
            </a:r>
          </a:p>
          <a:p>
            <a:endParaRPr lang="en-US" altLang="ko-KR" dirty="0"/>
          </a:p>
          <a:p>
            <a:r>
              <a:rPr lang="en-US" altLang="ko-KR" dirty="0"/>
              <a:t>Given </a:t>
            </a:r>
            <a:r>
              <a:rPr lang="en-US" altLang="ko-KR" i="1" dirty="0"/>
              <a:t>d</a:t>
            </a:r>
            <a:r>
              <a:rPr lang="en-US" altLang="ko-KR" dirty="0"/>
              <a:t>-dimensional data </a:t>
            </a:r>
            <a:r>
              <a:rPr lang="en-US" altLang="ko-KR" b="1" dirty="0"/>
              <a:t>x</a:t>
            </a:r>
            <a:r>
              <a:rPr lang="en-US" altLang="ko-KR" dirty="0"/>
              <a:t>, learns the top </a:t>
            </a:r>
            <a:r>
              <a:rPr lang="en-US" altLang="ko-KR" i="1" dirty="0"/>
              <a:t>m</a:t>
            </a:r>
            <a:r>
              <a:rPr lang="en-US" altLang="ko-KR" dirty="0"/>
              <a:t>-dimensions where</a:t>
            </a:r>
          </a:p>
          <a:p>
            <a:pPr lvl="1"/>
            <a:r>
              <a:rPr lang="en-US" altLang="ko-KR" dirty="0"/>
              <a:t>the dimensions are orthogonal</a:t>
            </a:r>
          </a:p>
          <a:p>
            <a:pPr lvl="1"/>
            <a:r>
              <a:rPr lang="en-US" altLang="ko-KR" dirty="0"/>
              <a:t>the reconstructed data as a linear combination of the top </a:t>
            </a:r>
            <a:r>
              <a:rPr lang="en-US" altLang="ko-KR" i="1" dirty="0"/>
              <a:t>m</a:t>
            </a:r>
            <a:r>
              <a:rPr lang="en-US" altLang="ko-KR" dirty="0"/>
              <a:t>-dimensions minimizes reconstruction error (sum of squared errors)</a:t>
            </a:r>
          </a:p>
        </p:txBody>
      </p:sp>
    </p:spTree>
    <p:extLst>
      <p:ext uri="{BB962C8B-B14F-4D97-AF65-F5344CB8AC3E}">
        <p14:creationId xmlns:p14="http://schemas.microsoft.com/office/powerpoint/2010/main" val="1288105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643777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Maximum co-variance and orthogonality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내용 개체 틀 2">
            <a:extLst>
              <a:ext uri="{FF2B5EF4-FFF2-40B4-BE49-F238E27FC236}">
                <a16:creationId xmlns:a16="http://schemas.microsoft.com/office/drawing/2014/main" id="{1CCF194B-8789-4CB1-B8A7-1087D5A37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024" y="1586192"/>
            <a:ext cx="9298861" cy="138588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571" y="3237718"/>
            <a:ext cx="3358634" cy="323424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99" y="3306774"/>
            <a:ext cx="3879196" cy="30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10.3. </a:t>
            </a:r>
            <a:r>
              <a:rPr lang="en-US" altLang="ko-KR" sz="3200" b="1" dirty="0" err="1"/>
              <a:t>Eigenstructure</a:t>
            </a:r>
            <a:r>
              <a:rPr lang="en-US" altLang="ko-KR" sz="3200" b="1" dirty="0"/>
              <a:t> of Principal Component Analysis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838200" y="961279"/>
          <a:ext cx="8586788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2" imgW="3263760" imgH="2286000" progId="Equation.3">
                  <p:embed/>
                </p:oleObj>
              </mc:Choice>
              <mc:Fallback>
                <p:oleObj name="수식" r:id="rId2" imgW="3263760" imgH="2286000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61279"/>
                        <a:ext cx="8586788" cy="569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026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838200" y="457200"/>
          <a:ext cx="9221788" cy="607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2" imgW="3504960" imgH="2438280" progId="Equation.3">
                  <p:embed/>
                </p:oleObj>
              </mc:Choice>
              <mc:Fallback>
                <p:oleObj name="수식" r:id="rId2" imgW="3504960" imgH="2438280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"/>
                        <a:ext cx="9221788" cy="607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7157BB8F-48E2-47A3-9992-44C583ACD9EE}"/>
                  </a:ext>
                </a:extLst>
              </p14:cNvPr>
              <p14:cNvContentPartPr/>
              <p14:nvPr/>
            </p14:nvContentPartPr>
            <p14:xfrm>
              <a:off x="8207661" y="730214"/>
              <a:ext cx="1639440" cy="4752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7157BB8F-48E2-47A3-9992-44C583ACD9E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03341" y="725894"/>
                <a:ext cx="16480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A52AFC2B-6C26-4050-9E9F-AD6D03B41DC9}"/>
                  </a:ext>
                </a:extLst>
              </p14:cNvPr>
              <p14:cNvContentPartPr/>
              <p14:nvPr/>
            </p14:nvContentPartPr>
            <p14:xfrm>
              <a:off x="9554421" y="269414"/>
              <a:ext cx="194760" cy="16344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A52AFC2B-6C26-4050-9E9F-AD6D03B41DC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550101" y="265094"/>
                <a:ext cx="2034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D98A98D4-37BB-41A4-9C4E-15DC12BB7130}"/>
                  </a:ext>
                </a:extLst>
              </p14:cNvPr>
              <p14:cNvContentPartPr/>
              <p14:nvPr/>
            </p14:nvContentPartPr>
            <p14:xfrm>
              <a:off x="9684741" y="241694"/>
              <a:ext cx="98640" cy="13752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D98A98D4-37BB-41A4-9C4E-15DC12BB71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80421" y="237374"/>
                <a:ext cx="107280" cy="14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그룹 54">
            <a:extLst>
              <a:ext uri="{FF2B5EF4-FFF2-40B4-BE49-F238E27FC236}">
                <a16:creationId xmlns:a16="http://schemas.microsoft.com/office/drawing/2014/main" id="{CEE21608-6863-4749-8086-52EF82950E14}"/>
              </a:ext>
            </a:extLst>
          </p:cNvPr>
          <p:cNvGrpSpPr/>
          <p:nvPr/>
        </p:nvGrpSpPr>
        <p:grpSpPr>
          <a:xfrm>
            <a:off x="9975981" y="134054"/>
            <a:ext cx="2025360" cy="1049400"/>
            <a:chOff x="9975981" y="134054"/>
            <a:chExt cx="2025360" cy="10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" name="잉크 4">
                  <a:extLst>
                    <a:ext uri="{FF2B5EF4-FFF2-40B4-BE49-F238E27FC236}">
                      <a16:creationId xmlns:a16="http://schemas.microsoft.com/office/drawing/2014/main" id="{8211AD80-867B-4E36-99DD-56D9C5C8A8CD}"/>
                    </a:ext>
                  </a:extLst>
                </p14:cNvPr>
                <p14:cNvContentPartPr/>
                <p14:nvPr/>
              </p14:nvContentPartPr>
              <p14:xfrm>
                <a:off x="9975981" y="243134"/>
                <a:ext cx="22680" cy="97200"/>
              </p14:xfrm>
            </p:contentPart>
          </mc:Choice>
          <mc:Fallback xmlns="">
            <p:pic>
              <p:nvPicPr>
                <p:cNvPr id="5" name="잉크 4">
                  <a:extLst>
                    <a:ext uri="{FF2B5EF4-FFF2-40B4-BE49-F238E27FC236}">
                      <a16:creationId xmlns:a16="http://schemas.microsoft.com/office/drawing/2014/main" id="{8211AD80-867B-4E36-99DD-56D9C5C8A8C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71661" y="238814"/>
                  <a:ext cx="31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" name="잉크 5">
                  <a:extLst>
                    <a:ext uri="{FF2B5EF4-FFF2-40B4-BE49-F238E27FC236}">
                      <a16:creationId xmlns:a16="http://schemas.microsoft.com/office/drawing/2014/main" id="{670CF5DF-F9F4-4E88-A583-002A3FD21617}"/>
                    </a:ext>
                  </a:extLst>
                </p14:cNvPr>
                <p14:cNvContentPartPr/>
                <p14:nvPr/>
              </p14:nvContentPartPr>
              <p14:xfrm>
                <a:off x="9996501" y="237374"/>
                <a:ext cx="65520" cy="112680"/>
              </p14:xfrm>
            </p:contentPart>
          </mc:Choice>
          <mc:Fallback xmlns=""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670CF5DF-F9F4-4E88-A583-002A3FD2161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992181" y="233054"/>
                  <a:ext cx="74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14641516-F99F-4C08-94FA-D6B3132717BE}"/>
                    </a:ext>
                  </a:extLst>
                </p14:cNvPr>
                <p14:cNvContentPartPr/>
                <p14:nvPr/>
              </p14:nvContentPartPr>
              <p14:xfrm>
                <a:off x="10125021" y="134054"/>
                <a:ext cx="28080" cy="24912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14641516-F99F-4C08-94FA-D6B3132717B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120701" y="129734"/>
                  <a:ext cx="367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779EEBD1-023C-4473-BB7A-F7B78E80A950}"/>
                    </a:ext>
                  </a:extLst>
                </p14:cNvPr>
                <p14:cNvContentPartPr/>
                <p14:nvPr/>
              </p14:nvContentPartPr>
              <p14:xfrm>
                <a:off x="10178301" y="183734"/>
                <a:ext cx="47520" cy="6408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779EEBD1-023C-4473-BB7A-F7B78E80A95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73981" y="179414"/>
                  <a:ext cx="56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BD3E485F-83DC-408F-B762-4D4AD833AF05}"/>
                    </a:ext>
                  </a:extLst>
                </p14:cNvPr>
                <p14:cNvContentPartPr/>
                <p14:nvPr/>
              </p14:nvContentPartPr>
              <p14:xfrm>
                <a:off x="10217901" y="141254"/>
                <a:ext cx="75600" cy="13968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BD3E485F-83DC-408F-B762-4D4AD833AF0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213581" y="136934"/>
                  <a:ext cx="84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F4BE2BF0-32C1-4052-927F-0B9B5E9D332F}"/>
                    </a:ext>
                  </a:extLst>
                </p14:cNvPr>
                <p14:cNvContentPartPr/>
                <p14:nvPr/>
              </p14:nvContentPartPr>
              <p14:xfrm>
                <a:off x="10186221" y="276974"/>
                <a:ext cx="142560" cy="14580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F4BE2BF0-32C1-4052-927F-0B9B5E9D332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81901" y="272654"/>
                  <a:ext cx="151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1E7C3F6B-DB85-49F4-8DD7-FDF961C9588F}"/>
                    </a:ext>
                  </a:extLst>
                </p14:cNvPr>
                <p14:cNvContentPartPr/>
                <p14:nvPr/>
              </p14:nvContentPartPr>
              <p14:xfrm>
                <a:off x="10238781" y="382814"/>
                <a:ext cx="140760" cy="6768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1E7C3F6B-DB85-49F4-8DD7-FDF961C9588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34461" y="378494"/>
                  <a:ext cx="149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ED3E9627-E9AD-416B-BBF7-6165B98DF371}"/>
                    </a:ext>
                  </a:extLst>
                </p14:cNvPr>
                <p14:cNvContentPartPr/>
                <p14:nvPr/>
              </p14:nvContentPartPr>
              <p14:xfrm>
                <a:off x="10475661" y="271214"/>
                <a:ext cx="146880" cy="8208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ED3E9627-E9AD-416B-BBF7-6165B98DF37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71341" y="266894"/>
                  <a:ext cx="155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0B7EB49D-0CD4-44FB-814E-97C702787043}"/>
                    </a:ext>
                  </a:extLst>
                </p14:cNvPr>
                <p14:cNvContentPartPr/>
                <p14:nvPr/>
              </p14:nvContentPartPr>
              <p14:xfrm>
                <a:off x="10709661" y="200654"/>
                <a:ext cx="147240" cy="18612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0B7EB49D-0CD4-44FB-814E-97C70278704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705341" y="196334"/>
                  <a:ext cx="155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DD14A386-ADF0-4139-AE85-E2FB6180582D}"/>
                    </a:ext>
                  </a:extLst>
                </p14:cNvPr>
                <p14:cNvContentPartPr/>
                <p14:nvPr/>
              </p14:nvContentPartPr>
              <p14:xfrm>
                <a:off x="10961661" y="396494"/>
                <a:ext cx="35280" cy="2772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DD14A386-ADF0-4139-AE85-E2FB6180582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57341" y="392174"/>
                  <a:ext cx="43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597F8F73-4CE8-460F-B1A2-F09E2A62BC2A}"/>
                    </a:ext>
                  </a:extLst>
                </p14:cNvPr>
                <p14:cNvContentPartPr/>
                <p14:nvPr/>
              </p14:nvContentPartPr>
              <p14:xfrm>
                <a:off x="10487541" y="549494"/>
                <a:ext cx="82440" cy="44100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597F8F73-4CE8-460F-B1A2-F09E2A62BC2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83221" y="545174"/>
                  <a:ext cx="9108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EEC9BA60-E46D-4598-9F44-7D7737CEB403}"/>
                    </a:ext>
                  </a:extLst>
                </p14:cNvPr>
                <p14:cNvContentPartPr/>
                <p14:nvPr/>
              </p14:nvContentPartPr>
              <p14:xfrm>
                <a:off x="10414821" y="774494"/>
                <a:ext cx="178200" cy="2916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EEC9BA60-E46D-4598-9F44-7D7737CEB40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10501" y="770174"/>
                  <a:ext cx="186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44ACBBFF-C9B3-452C-A689-93F8F1039CF2}"/>
                    </a:ext>
                  </a:extLst>
                </p14:cNvPr>
                <p14:cNvContentPartPr/>
                <p14:nvPr/>
              </p14:nvContentPartPr>
              <p14:xfrm>
                <a:off x="10625421" y="647054"/>
                <a:ext cx="38520" cy="16812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44ACBBFF-C9B3-452C-A689-93F8F1039CF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21101" y="642734"/>
                  <a:ext cx="47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039CFB50-7682-4D6F-A37F-79511D481AC5}"/>
                    </a:ext>
                  </a:extLst>
                </p14:cNvPr>
                <p14:cNvContentPartPr/>
                <p14:nvPr/>
              </p14:nvContentPartPr>
              <p14:xfrm>
                <a:off x="10702821" y="634094"/>
                <a:ext cx="147600" cy="10764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039CFB50-7682-4D6F-A37F-79511D481A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98501" y="629774"/>
                  <a:ext cx="156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8445EFBB-0F55-4A12-AD2E-12F86E9AE436}"/>
                    </a:ext>
                  </a:extLst>
                </p14:cNvPr>
                <p14:cNvContentPartPr/>
                <p14:nvPr/>
              </p14:nvContentPartPr>
              <p14:xfrm>
                <a:off x="10754301" y="624374"/>
                <a:ext cx="47520" cy="14148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8445EFBB-0F55-4A12-AD2E-12F86E9AE43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49981" y="620054"/>
                  <a:ext cx="56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B46CEFDA-C79C-4299-A24A-5D584D8EDB57}"/>
                    </a:ext>
                  </a:extLst>
                </p14:cNvPr>
                <p14:cNvContentPartPr/>
                <p14:nvPr/>
              </p14:nvContentPartPr>
              <p14:xfrm>
                <a:off x="10856541" y="614654"/>
                <a:ext cx="67680" cy="20628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B46CEFDA-C79C-4299-A24A-5D584D8EDB5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52221" y="610334"/>
                  <a:ext cx="76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F5DA31E2-3DEA-4D45-AFEE-3756D7F72512}"/>
                    </a:ext>
                  </a:extLst>
                </p14:cNvPr>
                <p14:cNvContentPartPr/>
                <p14:nvPr/>
              </p14:nvContentPartPr>
              <p14:xfrm>
                <a:off x="11002341" y="656774"/>
                <a:ext cx="81000" cy="36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F5DA31E2-3DEA-4D45-AFEE-3756D7F7251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98021" y="652454"/>
                  <a:ext cx="896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F99BB235-B0BC-4EFA-9FFB-1503BF7F7B09}"/>
                    </a:ext>
                  </a:extLst>
                </p14:cNvPr>
                <p14:cNvContentPartPr/>
                <p14:nvPr/>
              </p14:nvContentPartPr>
              <p14:xfrm>
                <a:off x="11002341" y="720134"/>
                <a:ext cx="82440" cy="1044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F99BB235-B0BC-4EFA-9FFB-1503BF7F7B0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98021" y="715814"/>
                  <a:ext cx="91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A04B24EA-D8E5-43CE-8E0A-7D95DB49CECA}"/>
                    </a:ext>
                  </a:extLst>
                </p14:cNvPr>
                <p14:cNvContentPartPr/>
                <p14:nvPr/>
              </p14:nvContentPartPr>
              <p14:xfrm>
                <a:off x="11246781" y="457694"/>
                <a:ext cx="47520" cy="39204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A04B24EA-D8E5-43CE-8E0A-7D95DB49CEC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242461" y="453374"/>
                  <a:ext cx="561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086A5230-CE1C-4BC6-9416-A80B0BAA3500}"/>
                    </a:ext>
                  </a:extLst>
                </p14:cNvPr>
                <p14:cNvContentPartPr/>
                <p14:nvPr/>
              </p14:nvContentPartPr>
              <p14:xfrm>
                <a:off x="11156781" y="578654"/>
                <a:ext cx="187560" cy="17964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086A5230-CE1C-4BC6-9416-A80B0BAA350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152461" y="574334"/>
                  <a:ext cx="196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524FD4FA-EE25-446C-A3F2-1144865C5F41}"/>
                    </a:ext>
                  </a:extLst>
                </p14:cNvPr>
                <p14:cNvContentPartPr/>
                <p14:nvPr/>
              </p14:nvContentPartPr>
              <p14:xfrm>
                <a:off x="11395821" y="606734"/>
                <a:ext cx="115200" cy="6984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524FD4FA-EE25-446C-A3F2-1144865C5F4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391501" y="602414"/>
                  <a:ext cx="123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8EB54FC8-DC67-4A95-A706-B5C561909160}"/>
                    </a:ext>
                  </a:extLst>
                </p14:cNvPr>
                <p14:cNvContentPartPr/>
                <p14:nvPr/>
              </p14:nvContentPartPr>
              <p14:xfrm>
                <a:off x="11388621" y="583694"/>
                <a:ext cx="111960" cy="12240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8EB54FC8-DC67-4A95-A706-B5C56190916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384301" y="579374"/>
                  <a:ext cx="120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FA32504C-6C64-4B6A-B59A-B5EEE3B29A36}"/>
                    </a:ext>
                  </a:extLst>
                </p14:cNvPr>
                <p14:cNvContentPartPr/>
                <p14:nvPr/>
              </p14:nvContentPartPr>
              <p14:xfrm>
                <a:off x="11525781" y="522854"/>
                <a:ext cx="121320" cy="19188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FA32504C-6C64-4B6A-B59A-B5EEE3B29A3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521461" y="518534"/>
                  <a:ext cx="129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7C999884-86D2-49E2-8C7E-9B96FD739017}"/>
                    </a:ext>
                  </a:extLst>
                </p14:cNvPr>
                <p14:cNvContentPartPr/>
                <p14:nvPr/>
              </p14:nvContentPartPr>
              <p14:xfrm>
                <a:off x="11644221" y="527894"/>
                <a:ext cx="111600" cy="14292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7C999884-86D2-49E2-8C7E-9B96FD73901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639901" y="523574"/>
                  <a:ext cx="120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24478AB3-DF4E-4219-B838-A347FF236BC0}"/>
                    </a:ext>
                  </a:extLst>
                </p14:cNvPr>
                <p14:cNvContentPartPr/>
                <p14:nvPr/>
              </p14:nvContentPartPr>
              <p14:xfrm>
                <a:off x="11760861" y="537974"/>
                <a:ext cx="175680" cy="10764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24478AB3-DF4E-4219-B838-A347FF236BC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756541" y="533654"/>
                  <a:ext cx="184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90E0BDAB-CE35-47A8-A4F9-7C5929CDCF9D}"/>
                    </a:ext>
                  </a:extLst>
                </p14:cNvPr>
                <p14:cNvContentPartPr/>
                <p14:nvPr/>
              </p14:nvContentPartPr>
              <p14:xfrm>
                <a:off x="11802261" y="500534"/>
                <a:ext cx="104760" cy="17532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90E0BDAB-CE35-47A8-A4F9-7C5929CDCF9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797941" y="496214"/>
                  <a:ext cx="113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F0A4891A-3EA3-4D3D-AAC2-61AEE86BD444}"/>
                    </a:ext>
                  </a:extLst>
                </p14:cNvPr>
                <p14:cNvContentPartPr/>
                <p14:nvPr/>
              </p14:nvContentPartPr>
              <p14:xfrm>
                <a:off x="11944821" y="468494"/>
                <a:ext cx="56520" cy="25992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F0A4891A-3EA3-4D3D-AAC2-61AEE86BD44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940501" y="464174"/>
                  <a:ext cx="651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7985CE79-98BD-4F15-832F-DB80339A3BA3}"/>
                    </a:ext>
                  </a:extLst>
                </p14:cNvPr>
                <p14:cNvContentPartPr/>
                <p14:nvPr/>
              </p14:nvContentPartPr>
              <p14:xfrm>
                <a:off x="10913421" y="897974"/>
                <a:ext cx="111240" cy="11916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7985CE79-98BD-4F15-832F-DB80339A3BA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09101" y="893654"/>
                  <a:ext cx="119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3606CA58-4BEB-4188-BF20-BE02B55B1EDE}"/>
                    </a:ext>
                  </a:extLst>
                </p14:cNvPr>
                <p14:cNvContentPartPr/>
                <p14:nvPr/>
              </p14:nvContentPartPr>
              <p14:xfrm>
                <a:off x="10912341" y="1048454"/>
                <a:ext cx="138240" cy="12708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3606CA58-4BEB-4188-BF20-BE02B55B1ED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08021" y="1044134"/>
                  <a:ext cx="146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6F44886C-D1E3-464F-A38E-2367C2D29E3E}"/>
                    </a:ext>
                  </a:extLst>
                </p14:cNvPr>
                <p14:cNvContentPartPr/>
                <p14:nvPr/>
              </p14:nvContentPartPr>
              <p14:xfrm>
                <a:off x="11085141" y="911294"/>
                <a:ext cx="216000" cy="15804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6F44886C-D1E3-464F-A38E-2367C2D29E3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080821" y="906974"/>
                  <a:ext cx="224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BD1AA2B2-D1D5-40FB-B044-ED096FA3797B}"/>
                    </a:ext>
                  </a:extLst>
                </p14:cNvPr>
                <p14:cNvContentPartPr/>
                <p14:nvPr/>
              </p14:nvContentPartPr>
              <p14:xfrm>
                <a:off x="11185581" y="1052414"/>
                <a:ext cx="139320" cy="11988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BD1AA2B2-D1D5-40FB-B044-ED096FA3797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181261" y="1048094"/>
                  <a:ext cx="147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5EF5B9EC-E0C9-463B-9A58-B22462E378F9}"/>
                    </a:ext>
                  </a:extLst>
                </p14:cNvPr>
                <p14:cNvContentPartPr/>
                <p14:nvPr/>
              </p14:nvContentPartPr>
              <p14:xfrm>
                <a:off x="10805061" y="972494"/>
                <a:ext cx="69120" cy="16092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5EF5B9EC-E0C9-463B-9A58-B22462E378F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00741" y="968174"/>
                  <a:ext cx="77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0EC58445-1A83-46E8-B992-0AC81E044E94}"/>
                    </a:ext>
                  </a:extLst>
                </p14:cNvPr>
                <p14:cNvContentPartPr/>
                <p14:nvPr/>
              </p14:nvContentPartPr>
              <p14:xfrm>
                <a:off x="11497701" y="930014"/>
                <a:ext cx="105120" cy="25344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0EC58445-1A83-46E8-B992-0AC81E044E9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493381" y="925694"/>
                  <a:ext cx="113760" cy="26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6" name="잉크 55">
                <a:extLst>
                  <a:ext uri="{FF2B5EF4-FFF2-40B4-BE49-F238E27FC236}">
                    <a16:creationId xmlns:a16="http://schemas.microsoft.com/office/drawing/2014/main" id="{D7C0371B-6420-476C-A6DF-22ACFD9F6C79}"/>
                  </a:ext>
                </a:extLst>
              </p14:cNvPr>
              <p14:cNvContentPartPr/>
              <p14:nvPr/>
            </p14:nvContentPartPr>
            <p14:xfrm>
              <a:off x="4323621" y="4557374"/>
              <a:ext cx="132120" cy="170640"/>
            </p14:xfrm>
          </p:contentPart>
        </mc:Choice>
        <mc:Fallback xmlns="">
          <p:pic>
            <p:nvPicPr>
              <p:cNvPr id="56" name="잉크 55">
                <a:extLst>
                  <a:ext uri="{FF2B5EF4-FFF2-40B4-BE49-F238E27FC236}">
                    <a16:creationId xmlns:a16="http://schemas.microsoft.com/office/drawing/2014/main" id="{D7C0371B-6420-476C-A6DF-22ACFD9F6C7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319301" y="4553054"/>
                <a:ext cx="140760" cy="17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그룹 62">
            <a:extLst>
              <a:ext uri="{FF2B5EF4-FFF2-40B4-BE49-F238E27FC236}">
                <a16:creationId xmlns:a16="http://schemas.microsoft.com/office/drawing/2014/main" id="{F395EF21-594C-4729-B6DA-A4E0EB721D78}"/>
              </a:ext>
            </a:extLst>
          </p:cNvPr>
          <p:cNvGrpSpPr/>
          <p:nvPr/>
        </p:nvGrpSpPr>
        <p:grpSpPr>
          <a:xfrm>
            <a:off x="6711141" y="3978494"/>
            <a:ext cx="447840" cy="264240"/>
            <a:chOff x="6711141" y="3978494"/>
            <a:chExt cx="44784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AD090DD9-5612-427F-998F-1FB451FFC329}"/>
                    </a:ext>
                  </a:extLst>
                </p14:cNvPr>
                <p14:cNvContentPartPr/>
                <p14:nvPr/>
              </p14:nvContentPartPr>
              <p14:xfrm>
                <a:off x="6711141" y="4109174"/>
                <a:ext cx="23400" cy="11700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AD090DD9-5612-427F-998F-1FB451FFC32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06821" y="4104854"/>
                  <a:ext cx="32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C4F11109-71A4-4D00-BCE1-E3EEB0100473}"/>
                    </a:ext>
                  </a:extLst>
                </p14:cNvPr>
                <p14:cNvContentPartPr/>
                <p14:nvPr/>
              </p14:nvContentPartPr>
              <p14:xfrm>
                <a:off x="6747861" y="4108454"/>
                <a:ext cx="130320" cy="13428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C4F11109-71A4-4D00-BCE1-E3EEB010047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743541" y="4104134"/>
                  <a:ext cx="138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D22356A1-212E-49A6-B3A0-48ABB66AA03A}"/>
                    </a:ext>
                  </a:extLst>
                </p14:cNvPr>
                <p14:cNvContentPartPr/>
                <p14:nvPr/>
              </p14:nvContentPartPr>
              <p14:xfrm>
                <a:off x="6842901" y="3978494"/>
                <a:ext cx="115200" cy="4212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D22356A1-212E-49A6-B3A0-48ABB66AA03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838581" y="3974174"/>
                  <a:ext cx="123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3CA9CB85-4BEB-485C-80D6-F5E9E9A5C828}"/>
                    </a:ext>
                  </a:extLst>
                </p14:cNvPr>
                <p14:cNvContentPartPr/>
                <p14:nvPr/>
              </p14:nvContentPartPr>
              <p14:xfrm>
                <a:off x="6912021" y="3999374"/>
                <a:ext cx="5040" cy="15804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3CA9CB85-4BEB-485C-80D6-F5E9E9A5C82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907701" y="3995054"/>
                  <a:ext cx="13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363885D0-3989-4C69-BE7B-1E51258B1643}"/>
                    </a:ext>
                  </a:extLst>
                </p14:cNvPr>
                <p14:cNvContentPartPr/>
                <p14:nvPr/>
              </p14:nvContentPartPr>
              <p14:xfrm>
                <a:off x="6976821" y="4060934"/>
                <a:ext cx="18000" cy="10620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363885D0-3989-4C69-BE7B-1E51258B164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72501" y="4056614"/>
                  <a:ext cx="26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DDF32E78-312D-44B2-9251-6665928DE147}"/>
                    </a:ext>
                  </a:extLst>
                </p14:cNvPr>
                <p14:cNvContentPartPr/>
                <p14:nvPr/>
              </p14:nvContentPartPr>
              <p14:xfrm>
                <a:off x="7007781" y="4030694"/>
                <a:ext cx="151200" cy="15696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DDF32E78-312D-44B2-9251-6665928DE14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003461" y="4026374"/>
                  <a:ext cx="15984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F22B8644-20DE-4DCB-84D0-ED408F63E3F2}"/>
              </a:ext>
            </a:extLst>
          </p:cNvPr>
          <p:cNvGrpSpPr/>
          <p:nvPr/>
        </p:nvGrpSpPr>
        <p:grpSpPr>
          <a:xfrm>
            <a:off x="7291461" y="3565574"/>
            <a:ext cx="3424320" cy="618480"/>
            <a:chOff x="7291461" y="3565574"/>
            <a:chExt cx="3424320" cy="6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4" name="잉크 63">
                  <a:extLst>
                    <a:ext uri="{FF2B5EF4-FFF2-40B4-BE49-F238E27FC236}">
                      <a16:creationId xmlns:a16="http://schemas.microsoft.com/office/drawing/2014/main" id="{3F627F60-4940-4B95-A257-5A1D2BE05427}"/>
                    </a:ext>
                  </a:extLst>
                </p14:cNvPr>
                <p14:cNvContentPartPr/>
                <p14:nvPr/>
              </p14:nvContentPartPr>
              <p14:xfrm>
                <a:off x="7291461" y="4076054"/>
                <a:ext cx="116640" cy="39960"/>
              </p14:xfrm>
            </p:contentPart>
          </mc:Choice>
          <mc:Fallback xmlns="">
            <p:pic>
              <p:nvPicPr>
                <p:cNvPr id="64" name="잉크 63">
                  <a:extLst>
                    <a:ext uri="{FF2B5EF4-FFF2-40B4-BE49-F238E27FC236}">
                      <a16:creationId xmlns:a16="http://schemas.microsoft.com/office/drawing/2014/main" id="{3F627F60-4940-4B95-A257-5A1D2BE0542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87141" y="4071734"/>
                  <a:ext cx="125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D51E4633-BBDC-4990-9E27-E5BA0596F315}"/>
                    </a:ext>
                  </a:extLst>
                </p14:cNvPr>
                <p14:cNvContentPartPr/>
                <p14:nvPr/>
              </p14:nvContentPartPr>
              <p14:xfrm>
                <a:off x="7303341" y="4049774"/>
                <a:ext cx="35640" cy="134280"/>
              </p14:xfrm>
            </p:contentPart>
          </mc:Choice>
          <mc:Fallback xmlns=""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D51E4633-BBDC-4990-9E27-E5BA0596F31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99021" y="4045454"/>
                  <a:ext cx="44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잉크 65">
                  <a:extLst>
                    <a:ext uri="{FF2B5EF4-FFF2-40B4-BE49-F238E27FC236}">
                      <a16:creationId xmlns:a16="http://schemas.microsoft.com/office/drawing/2014/main" id="{E2225535-D922-415E-9FD2-640B3D905E32}"/>
                    </a:ext>
                  </a:extLst>
                </p14:cNvPr>
                <p14:cNvContentPartPr/>
                <p14:nvPr/>
              </p14:nvContentPartPr>
              <p14:xfrm>
                <a:off x="7436541" y="4019534"/>
                <a:ext cx="15480" cy="97200"/>
              </p14:xfrm>
            </p:contentPart>
          </mc:Choice>
          <mc:Fallback xmlns="">
            <p:pic>
              <p:nvPicPr>
                <p:cNvPr id="66" name="잉크 65">
                  <a:extLst>
                    <a:ext uri="{FF2B5EF4-FFF2-40B4-BE49-F238E27FC236}">
                      <a16:creationId xmlns:a16="http://schemas.microsoft.com/office/drawing/2014/main" id="{E2225535-D922-415E-9FD2-640B3D905E3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32221" y="4015214"/>
                  <a:ext cx="24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7C0AFA2B-AB49-4784-AE4F-CBB4D945CDF3}"/>
                    </a:ext>
                  </a:extLst>
                </p14:cNvPr>
                <p14:cNvContentPartPr/>
                <p14:nvPr/>
              </p14:nvContentPartPr>
              <p14:xfrm>
                <a:off x="7472181" y="3965174"/>
                <a:ext cx="145800" cy="181080"/>
              </p14:xfrm>
            </p:contentPart>
          </mc:Choice>
          <mc:Fallback xmlns=""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7C0AFA2B-AB49-4784-AE4F-CBB4D945CDF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467861" y="3960854"/>
                  <a:ext cx="154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잉크 67">
                  <a:extLst>
                    <a:ext uri="{FF2B5EF4-FFF2-40B4-BE49-F238E27FC236}">
                      <a16:creationId xmlns:a16="http://schemas.microsoft.com/office/drawing/2014/main" id="{121E621C-9DDE-4871-A905-EFC92A4D1D84}"/>
                    </a:ext>
                  </a:extLst>
                </p14:cNvPr>
                <p14:cNvContentPartPr/>
                <p14:nvPr/>
              </p14:nvContentPartPr>
              <p14:xfrm>
                <a:off x="7554981" y="3812174"/>
                <a:ext cx="135720" cy="41400"/>
              </p14:xfrm>
            </p:contentPart>
          </mc:Choice>
          <mc:Fallback xmlns="">
            <p:pic>
              <p:nvPicPr>
                <p:cNvPr id="68" name="잉크 67">
                  <a:extLst>
                    <a:ext uri="{FF2B5EF4-FFF2-40B4-BE49-F238E27FC236}">
                      <a16:creationId xmlns:a16="http://schemas.microsoft.com/office/drawing/2014/main" id="{121E621C-9DDE-4871-A905-EFC92A4D1D8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550661" y="3807854"/>
                  <a:ext cx="144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E611EBBD-3A0C-498A-98C6-298239E3BC7F}"/>
                    </a:ext>
                  </a:extLst>
                </p14:cNvPr>
                <p14:cNvContentPartPr/>
                <p14:nvPr/>
              </p14:nvContentPartPr>
              <p14:xfrm>
                <a:off x="7651461" y="3817934"/>
                <a:ext cx="40320" cy="234720"/>
              </p14:xfrm>
            </p:contentPart>
          </mc:Choice>
          <mc:Fallback xmlns=""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E611EBBD-3A0C-498A-98C6-298239E3BC7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647141" y="3813614"/>
                  <a:ext cx="489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잉크 69">
                  <a:extLst>
                    <a:ext uri="{FF2B5EF4-FFF2-40B4-BE49-F238E27FC236}">
                      <a16:creationId xmlns:a16="http://schemas.microsoft.com/office/drawing/2014/main" id="{E0D1D22F-7655-4FDF-A706-7658AA12DAA9}"/>
                    </a:ext>
                  </a:extLst>
                </p14:cNvPr>
                <p14:cNvContentPartPr/>
                <p14:nvPr/>
              </p14:nvContentPartPr>
              <p14:xfrm>
                <a:off x="7764861" y="3830534"/>
                <a:ext cx="163080" cy="318240"/>
              </p14:xfrm>
            </p:contentPart>
          </mc:Choice>
          <mc:Fallback xmlns="">
            <p:pic>
              <p:nvPicPr>
                <p:cNvPr id="70" name="잉크 69">
                  <a:extLst>
                    <a:ext uri="{FF2B5EF4-FFF2-40B4-BE49-F238E27FC236}">
                      <a16:creationId xmlns:a16="http://schemas.microsoft.com/office/drawing/2014/main" id="{E0D1D22F-7655-4FDF-A706-7658AA12DAA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60541" y="3826214"/>
                  <a:ext cx="1717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0D85B68F-527D-488B-9022-15903ED97289}"/>
                    </a:ext>
                  </a:extLst>
                </p14:cNvPr>
                <p14:cNvContentPartPr/>
                <p14:nvPr/>
              </p14:nvContentPartPr>
              <p14:xfrm>
                <a:off x="7908141" y="3959414"/>
                <a:ext cx="27360" cy="117720"/>
              </p14:xfrm>
            </p:contentPart>
          </mc:Choice>
          <mc:Fallback xmlns=""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0D85B68F-527D-488B-9022-15903ED9728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903821" y="3955094"/>
                  <a:ext cx="36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잉크 71">
                  <a:extLst>
                    <a:ext uri="{FF2B5EF4-FFF2-40B4-BE49-F238E27FC236}">
                      <a16:creationId xmlns:a16="http://schemas.microsoft.com/office/drawing/2014/main" id="{990A8DB7-A168-4240-91C7-03211B7327C9}"/>
                    </a:ext>
                  </a:extLst>
                </p14:cNvPr>
                <p14:cNvContentPartPr/>
                <p14:nvPr/>
              </p14:nvContentPartPr>
              <p14:xfrm>
                <a:off x="7952061" y="3910454"/>
                <a:ext cx="149040" cy="166680"/>
              </p14:xfrm>
            </p:contentPart>
          </mc:Choice>
          <mc:Fallback xmlns="">
            <p:pic>
              <p:nvPicPr>
                <p:cNvPr id="72" name="잉크 71">
                  <a:extLst>
                    <a:ext uri="{FF2B5EF4-FFF2-40B4-BE49-F238E27FC236}">
                      <a16:creationId xmlns:a16="http://schemas.microsoft.com/office/drawing/2014/main" id="{990A8DB7-A168-4240-91C7-03211B7327C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947741" y="3906134"/>
                  <a:ext cx="157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잉크 73">
                  <a:extLst>
                    <a:ext uri="{FF2B5EF4-FFF2-40B4-BE49-F238E27FC236}">
                      <a16:creationId xmlns:a16="http://schemas.microsoft.com/office/drawing/2014/main" id="{284DEEB0-2816-4C7A-A2E7-9EB8907DB7D5}"/>
                    </a:ext>
                  </a:extLst>
                </p14:cNvPr>
                <p14:cNvContentPartPr/>
                <p14:nvPr/>
              </p14:nvContentPartPr>
              <p14:xfrm>
                <a:off x="8226381" y="3943574"/>
                <a:ext cx="160920" cy="54720"/>
              </p14:xfrm>
            </p:contentPart>
          </mc:Choice>
          <mc:Fallback xmlns="">
            <p:pic>
              <p:nvPicPr>
                <p:cNvPr id="74" name="잉크 73">
                  <a:extLst>
                    <a:ext uri="{FF2B5EF4-FFF2-40B4-BE49-F238E27FC236}">
                      <a16:creationId xmlns:a16="http://schemas.microsoft.com/office/drawing/2014/main" id="{284DEEB0-2816-4C7A-A2E7-9EB8907DB7D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222061" y="3939254"/>
                  <a:ext cx="169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잉크 74">
                  <a:extLst>
                    <a:ext uri="{FF2B5EF4-FFF2-40B4-BE49-F238E27FC236}">
                      <a16:creationId xmlns:a16="http://schemas.microsoft.com/office/drawing/2014/main" id="{9B347518-3493-4B10-8DD7-94D27878C230}"/>
                    </a:ext>
                  </a:extLst>
                </p14:cNvPr>
                <p14:cNvContentPartPr/>
                <p14:nvPr/>
              </p14:nvContentPartPr>
              <p14:xfrm>
                <a:off x="8271381" y="3889574"/>
                <a:ext cx="41760" cy="212760"/>
              </p14:xfrm>
            </p:contentPart>
          </mc:Choice>
          <mc:Fallback xmlns="">
            <p:pic>
              <p:nvPicPr>
                <p:cNvPr id="75" name="잉크 74">
                  <a:extLst>
                    <a:ext uri="{FF2B5EF4-FFF2-40B4-BE49-F238E27FC236}">
                      <a16:creationId xmlns:a16="http://schemas.microsoft.com/office/drawing/2014/main" id="{9B347518-3493-4B10-8DD7-94D27878C23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67061" y="3885254"/>
                  <a:ext cx="504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잉크 75">
                  <a:extLst>
                    <a:ext uri="{FF2B5EF4-FFF2-40B4-BE49-F238E27FC236}">
                      <a16:creationId xmlns:a16="http://schemas.microsoft.com/office/drawing/2014/main" id="{BB58242C-FF7A-443B-83F1-EC200E3B1043}"/>
                    </a:ext>
                  </a:extLst>
                </p14:cNvPr>
                <p14:cNvContentPartPr/>
                <p14:nvPr/>
              </p14:nvContentPartPr>
              <p14:xfrm>
                <a:off x="8398101" y="3799214"/>
                <a:ext cx="159480" cy="281880"/>
              </p14:xfrm>
            </p:contentPart>
          </mc:Choice>
          <mc:Fallback xmlns="">
            <p:pic>
              <p:nvPicPr>
                <p:cNvPr id="76" name="잉크 75">
                  <a:extLst>
                    <a:ext uri="{FF2B5EF4-FFF2-40B4-BE49-F238E27FC236}">
                      <a16:creationId xmlns:a16="http://schemas.microsoft.com/office/drawing/2014/main" id="{BB58242C-FF7A-443B-83F1-EC200E3B104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393781" y="3794894"/>
                  <a:ext cx="1681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잉크 76">
                  <a:extLst>
                    <a:ext uri="{FF2B5EF4-FFF2-40B4-BE49-F238E27FC236}">
                      <a16:creationId xmlns:a16="http://schemas.microsoft.com/office/drawing/2014/main" id="{3F209998-C6D6-423B-8022-B96FE3EE3A89}"/>
                    </a:ext>
                  </a:extLst>
                </p14:cNvPr>
                <p14:cNvContentPartPr/>
                <p14:nvPr/>
              </p14:nvContentPartPr>
              <p14:xfrm>
                <a:off x="8532021" y="3916214"/>
                <a:ext cx="5400" cy="118440"/>
              </p14:xfrm>
            </p:contentPart>
          </mc:Choice>
          <mc:Fallback xmlns="">
            <p:pic>
              <p:nvPicPr>
                <p:cNvPr id="77" name="잉크 76">
                  <a:extLst>
                    <a:ext uri="{FF2B5EF4-FFF2-40B4-BE49-F238E27FC236}">
                      <a16:creationId xmlns:a16="http://schemas.microsoft.com/office/drawing/2014/main" id="{3F209998-C6D6-423B-8022-B96FE3EE3A8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527701" y="3911894"/>
                  <a:ext cx="14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잉크 77">
                  <a:extLst>
                    <a:ext uri="{FF2B5EF4-FFF2-40B4-BE49-F238E27FC236}">
                      <a16:creationId xmlns:a16="http://schemas.microsoft.com/office/drawing/2014/main" id="{7A5BF436-AC2B-49B4-BF67-E12B72A3FA6C}"/>
                    </a:ext>
                  </a:extLst>
                </p14:cNvPr>
                <p14:cNvContentPartPr/>
                <p14:nvPr/>
              </p14:nvContentPartPr>
              <p14:xfrm>
                <a:off x="8564781" y="3903254"/>
                <a:ext cx="117720" cy="158760"/>
              </p14:xfrm>
            </p:contentPart>
          </mc:Choice>
          <mc:Fallback xmlns="">
            <p:pic>
              <p:nvPicPr>
                <p:cNvPr id="78" name="잉크 77">
                  <a:extLst>
                    <a:ext uri="{FF2B5EF4-FFF2-40B4-BE49-F238E27FC236}">
                      <a16:creationId xmlns:a16="http://schemas.microsoft.com/office/drawing/2014/main" id="{7A5BF436-AC2B-49B4-BF67-E12B72A3FA6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560461" y="3898934"/>
                  <a:ext cx="126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잉크 78">
                  <a:extLst>
                    <a:ext uri="{FF2B5EF4-FFF2-40B4-BE49-F238E27FC236}">
                      <a16:creationId xmlns:a16="http://schemas.microsoft.com/office/drawing/2014/main" id="{E29BDD3E-5029-42FB-A2FE-B83ADD794DAA}"/>
                    </a:ext>
                  </a:extLst>
                </p14:cNvPr>
                <p14:cNvContentPartPr/>
                <p14:nvPr/>
              </p14:nvContentPartPr>
              <p14:xfrm>
                <a:off x="8666661" y="3750614"/>
                <a:ext cx="163800" cy="44280"/>
              </p14:xfrm>
            </p:contentPart>
          </mc:Choice>
          <mc:Fallback xmlns="">
            <p:pic>
              <p:nvPicPr>
                <p:cNvPr id="79" name="잉크 78">
                  <a:extLst>
                    <a:ext uri="{FF2B5EF4-FFF2-40B4-BE49-F238E27FC236}">
                      <a16:creationId xmlns:a16="http://schemas.microsoft.com/office/drawing/2014/main" id="{E29BDD3E-5029-42FB-A2FE-B83ADD794DA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662341" y="3746294"/>
                  <a:ext cx="172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잉크 79">
                  <a:extLst>
                    <a:ext uri="{FF2B5EF4-FFF2-40B4-BE49-F238E27FC236}">
                      <a16:creationId xmlns:a16="http://schemas.microsoft.com/office/drawing/2014/main" id="{E074CBDC-37A1-4670-B34C-321FB235EACC}"/>
                    </a:ext>
                  </a:extLst>
                </p14:cNvPr>
                <p14:cNvContentPartPr/>
                <p14:nvPr/>
              </p14:nvContentPartPr>
              <p14:xfrm>
                <a:off x="8758461" y="3762854"/>
                <a:ext cx="25200" cy="268560"/>
              </p14:xfrm>
            </p:contentPart>
          </mc:Choice>
          <mc:Fallback xmlns="">
            <p:pic>
              <p:nvPicPr>
                <p:cNvPr id="80" name="잉크 79">
                  <a:extLst>
                    <a:ext uri="{FF2B5EF4-FFF2-40B4-BE49-F238E27FC236}">
                      <a16:creationId xmlns:a16="http://schemas.microsoft.com/office/drawing/2014/main" id="{E074CBDC-37A1-4670-B34C-321FB235EAC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754141" y="3758534"/>
                  <a:ext cx="338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잉크 80">
                  <a:extLst>
                    <a:ext uri="{FF2B5EF4-FFF2-40B4-BE49-F238E27FC236}">
                      <a16:creationId xmlns:a16="http://schemas.microsoft.com/office/drawing/2014/main" id="{7237965D-4BDF-4B1B-A002-C1DA629F3D71}"/>
                    </a:ext>
                  </a:extLst>
                </p14:cNvPr>
                <p14:cNvContentPartPr/>
                <p14:nvPr/>
              </p14:nvContentPartPr>
              <p14:xfrm>
                <a:off x="8834781" y="3876254"/>
                <a:ext cx="18720" cy="115920"/>
              </p14:xfrm>
            </p:contentPart>
          </mc:Choice>
          <mc:Fallback xmlns="">
            <p:pic>
              <p:nvPicPr>
                <p:cNvPr id="81" name="잉크 80">
                  <a:extLst>
                    <a:ext uri="{FF2B5EF4-FFF2-40B4-BE49-F238E27FC236}">
                      <a16:creationId xmlns:a16="http://schemas.microsoft.com/office/drawing/2014/main" id="{7237965D-4BDF-4B1B-A002-C1DA629F3D7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30461" y="3871934"/>
                  <a:ext cx="27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잉크 81">
                  <a:extLst>
                    <a:ext uri="{FF2B5EF4-FFF2-40B4-BE49-F238E27FC236}">
                      <a16:creationId xmlns:a16="http://schemas.microsoft.com/office/drawing/2014/main" id="{0A6A37A0-3A0D-4002-AD30-535D788EF65F}"/>
                    </a:ext>
                  </a:extLst>
                </p14:cNvPr>
                <p14:cNvContentPartPr/>
                <p14:nvPr/>
              </p14:nvContentPartPr>
              <p14:xfrm>
                <a:off x="8883741" y="3802094"/>
                <a:ext cx="147240" cy="199080"/>
              </p14:xfrm>
            </p:contentPart>
          </mc:Choice>
          <mc:Fallback xmlns="">
            <p:pic>
              <p:nvPicPr>
                <p:cNvPr id="82" name="잉크 81">
                  <a:extLst>
                    <a:ext uri="{FF2B5EF4-FFF2-40B4-BE49-F238E27FC236}">
                      <a16:creationId xmlns:a16="http://schemas.microsoft.com/office/drawing/2014/main" id="{0A6A37A0-3A0D-4002-AD30-535D788EF65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879421" y="3797774"/>
                  <a:ext cx="155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4" name="잉크 83">
                  <a:extLst>
                    <a:ext uri="{FF2B5EF4-FFF2-40B4-BE49-F238E27FC236}">
                      <a16:creationId xmlns:a16="http://schemas.microsoft.com/office/drawing/2014/main" id="{717A5AB4-EA69-45BF-8750-5243C0BC2223}"/>
                    </a:ext>
                  </a:extLst>
                </p14:cNvPr>
                <p14:cNvContentPartPr/>
                <p14:nvPr/>
              </p14:nvContentPartPr>
              <p14:xfrm>
                <a:off x="9145461" y="3873374"/>
                <a:ext cx="141480" cy="32040"/>
              </p14:xfrm>
            </p:contentPart>
          </mc:Choice>
          <mc:Fallback xmlns="">
            <p:pic>
              <p:nvPicPr>
                <p:cNvPr id="84" name="잉크 83">
                  <a:extLst>
                    <a:ext uri="{FF2B5EF4-FFF2-40B4-BE49-F238E27FC236}">
                      <a16:creationId xmlns:a16="http://schemas.microsoft.com/office/drawing/2014/main" id="{717A5AB4-EA69-45BF-8750-5243C0BC222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41141" y="3869054"/>
                  <a:ext cx="150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잉크 84">
                  <a:extLst>
                    <a:ext uri="{FF2B5EF4-FFF2-40B4-BE49-F238E27FC236}">
                      <a16:creationId xmlns:a16="http://schemas.microsoft.com/office/drawing/2014/main" id="{1E25AF39-D0E5-45B8-B0BE-106FF1FF3637}"/>
                    </a:ext>
                  </a:extLst>
                </p14:cNvPr>
                <p14:cNvContentPartPr/>
                <p14:nvPr/>
              </p14:nvContentPartPr>
              <p14:xfrm>
                <a:off x="9213501" y="3820094"/>
                <a:ext cx="40320" cy="202680"/>
              </p14:xfrm>
            </p:contentPart>
          </mc:Choice>
          <mc:Fallback xmlns="">
            <p:pic>
              <p:nvPicPr>
                <p:cNvPr id="85" name="잉크 84">
                  <a:extLst>
                    <a:ext uri="{FF2B5EF4-FFF2-40B4-BE49-F238E27FC236}">
                      <a16:creationId xmlns:a16="http://schemas.microsoft.com/office/drawing/2014/main" id="{1E25AF39-D0E5-45B8-B0BE-106FF1FF363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209181" y="3815774"/>
                  <a:ext cx="48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잉크 86">
                  <a:extLst>
                    <a:ext uri="{FF2B5EF4-FFF2-40B4-BE49-F238E27FC236}">
                      <a16:creationId xmlns:a16="http://schemas.microsoft.com/office/drawing/2014/main" id="{F8C01270-108E-4359-9435-C8C4D175DD75}"/>
                    </a:ext>
                  </a:extLst>
                </p14:cNvPr>
                <p14:cNvContentPartPr/>
                <p14:nvPr/>
              </p14:nvContentPartPr>
              <p14:xfrm>
                <a:off x="9354261" y="3678254"/>
                <a:ext cx="158760" cy="265680"/>
              </p14:xfrm>
            </p:contentPart>
          </mc:Choice>
          <mc:Fallback xmlns="">
            <p:pic>
              <p:nvPicPr>
                <p:cNvPr id="87" name="잉크 86">
                  <a:extLst>
                    <a:ext uri="{FF2B5EF4-FFF2-40B4-BE49-F238E27FC236}">
                      <a16:creationId xmlns:a16="http://schemas.microsoft.com/office/drawing/2014/main" id="{F8C01270-108E-4359-9435-C8C4D175DD7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49941" y="3673934"/>
                  <a:ext cx="167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잉크 87">
                  <a:extLst>
                    <a:ext uri="{FF2B5EF4-FFF2-40B4-BE49-F238E27FC236}">
                      <a16:creationId xmlns:a16="http://schemas.microsoft.com/office/drawing/2014/main" id="{A58FE14D-69D0-4ADA-BB4D-D149D5121E33}"/>
                    </a:ext>
                  </a:extLst>
                </p14:cNvPr>
                <p14:cNvContentPartPr/>
                <p14:nvPr/>
              </p14:nvContentPartPr>
              <p14:xfrm>
                <a:off x="9501861" y="3770054"/>
                <a:ext cx="14760" cy="103680"/>
              </p14:xfrm>
            </p:contentPart>
          </mc:Choice>
          <mc:Fallback xmlns="">
            <p:pic>
              <p:nvPicPr>
                <p:cNvPr id="88" name="잉크 87">
                  <a:extLst>
                    <a:ext uri="{FF2B5EF4-FFF2-40B4-BE49-F238E27FC236}">
                      <a16:creationId xmlns:a16="http://schemas.microsoft.com/office/drawing/2014/main" id="{A58FE14D-69D0-4ADA-BB4D-D149D5121E3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497541" y="3765734"/>
                  <a:ext cx="23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잉크 88">
                  <a:extLst>
                    <a:ext uri="{FF2B5EF4-FFF2-40B4-BE49-F238E27FC236}">
                      <a16:creationId xmlns:a16="http://schemas.microsoft.com/office/drawing/2014/main" id="{D20939D7-B661-4E9F-87CA-E9847A0ACD50}"/>
                    </a:ext>
                  </a:extLst>
                </p14:cNvPr>
                <p14:cNvContentPartPr/>
                <p14:nvPr/>
              </p14:nvContentPartPr>
              <p14:xfrm>
                <a:off x="9545421" y="3731174"/>
                <a:ext cx="135000" cy="145440"/>
              </p14:xfrm>
            </p:contentPart>
          </mc:Choice>
          <mc:Fallback xmlns="">
            <p:pic>
              <p:nvPicPr>
                <p:cNvPr id="89" name="잉크 88">
                  <a:extLst>
                    <a:ext uri="{FF2B5EF4-FFF2-40B4-BE49-F238E27FC236}">
                      <a16:creationId xmlns:a16="http://schemas.microsoft.com/office/drawing/2014/main" id="{D20939D7-B661-4E9F-87CA-E9847A0ACD5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41101" y="3726854"/>
                  <a:ext cx="143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잉크 89">
                  <a:extLst>
                    <a:ext uri="{FF2B5EF4-FFF2-40B4-BE49-F238E27FC236}">
                      <a16:creationId xmlns:a16="http://schemas.microsoft.com/office/drawing/2014/main" id="{52C2DB17-2164-4806-99BF-D6AE80FA85B8}"/>
                    </a:ext>
                  </a:extLst>
                </p14:cNvPr>
                <p14:cNvContentPartPr/>
                <p14:nvPr/>
              </p14:nvContentPartPr>
              <p14:xfrm>
                <a:off x="9637221" y="3614894"/>
                <a:ext cx="147600" cy="27720"/>
              </p14:xfrm>
            </p:contentPart>
          </mc:Choice>
          <mc:Fallback xmlns="">
            <p:pic>
              <p:nvPicPr>
                <p:cNvPr id="90" name="잉크 89">
                  <a:extLst>
                    <a:ext uri="{FF2B5EF4-FFF2-40B4-BE49-F238E27FC236}">
                      <a16:creationId xmlns:a16="http://schemas.microsoft.com/office/drawing/2014/main" id="{52C2DB17-2164-4806-99BF-D6AE80FA85B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632901" y="3610574"/>
                  <a:ext cx="156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잉크 90">
                  <a:extLst>
                    <a:ext uri="{FF2B5EF4-FFF2-40B4-BE49-F238E27FC236}">
                      <a16:creationId xmlns:a16="http://schemas.microsoft.com/office/drawing/2014/main" id="{B4235AA1-903A-413C-8DF2-DC5FCF9729F5}"/>
                    </a:ext>
                  </a:extLst>
                </p14:cNvPr>
                <p14:cNvContentPartPr/>
                <p14:nvPr/>
              </p14:nvContentPartPr>
              <p14:xfrm>
                <a:off x="9740901" y="3625694"/>
                <a:ext cx="21960" cy="203400"/>
              </p14:xfrm>
            </p:contentPart>
          </mc:Choice>
          <mc:Fallback xmlns="">
            <p:pic>
              <p:nvPicPr>
                <p:cNvPr id="91" name="잉크 90">
                  <a:extLst>
                    <a:ext uri="{FF2B5EF4-FFF2-40B4-BE49-F238E27FC236}">
                      <a16:creationId xmlns:a16="http://schemas.microsoft.com/office/drawing/2014/main" id="{B4235AA1-903A-413C-8DF2-DC5FCF9729F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736581" y="3621374"/>
                  <a:ext cx="30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잉크 91">
                  <a:extLst>
                    <a:ext uri="{FF2B5EF4-FFF2-40B4-BE49-F238E27FC236}">
                      <a16:creationId xmlns:a16="http://schemas.microsoft.com/office/drawing/2014/main" id="{B020A061-6FA9-4D3F-BA26-B3BCCB1250C5}"/>
                    </a:ext>
                  </a:extLst>
                </p14:cNvPr>
                <p14:cNvContentPartPr/>
                <p14:nvPr/>
              </p14:nvContentPartPr>
              <p14:xfrm>
                <a:off x="9838821" y="3595814"/>
                <a:ext cx="215640" cy="244440"/>
              </p14:xfrm>
            </p:contentPart>
          </mc:Choice>
          <mc:Fallback xmlns="">
            <p:pic>
              <p:nvPicPr>
                <p:cNvPr id="92" name="잉크 91">
                  <a:extLst>
                    <a:ext uri="{FF2B5EF4-FFF2-40B4-BE49-F238E27FC236}">
                      <a16:creationId xmlns:a16="http://schemas.microsoft.com/office/drawing/2014/main" id="{B020A061-6FA9-4D3F-BA26-B3BCCB1250C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834501" y="3591494"/>
                  <a:ext cx="2242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잉크 92">
                  <a:extLst>
                    <a:ext uri="{FF2B5EF4-FFF2-40B4-BE49-F238E27FC236}">
                      <a16:creationId xmlns:a16="http://schemas.microsoft.com/office/drawing/2014/main" id="{0F520C7B-4C1F-4102-B265-1B24AE56D66C}"/>
                    </a:ext>
                  </a:extLst>
                </p14:cNvPr>
                <p14:cNvContentPartPr/>
                <p14:nvPr/>
              </p14:nvContentPartPr>
              <p14:xfrm>
                <a:off x="10000101" y="3689054"/>
                <a:ext cx="45000" cy="130320"/>
              </p14:xfrm>
            </p:contentPart>
          </mc:Choice>
          <mc:Fallback xmlns="">
            <p:pic>
              <p:nvPicPr>
                <p:cNvPr id="93" name="잉크 92">
                  <a:extLst>
                    <a:ext uri="{FF2B5EF4-FFF2-40B4-BE49-F238E27FC236}">
                      <a16:creationId xmlns:a16="http://schemas.microsoft.com/office/drawing/2014/main" id="{0F520C7B-4C1F-4102-B265-1B24AE56D66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995781" y="3684734"/>
                  <a:ext cx="53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잉크 93">
                  <a:extLst>
                    <a:ext uri="{FF2B5EF4-FFF2-40B4-BE49-F238E27FC236}">
                      <a16:creationId xmlns:a16="http://schemas.microsoft.com/office/drawing/2014/main" id="{37DCECDE-0026-44BE-AB06-365CE5063400}"/>
                    </a:ext>
                  </a:extLst>
                </p14:cNvPr>
                <p14:cNvContentPartPr/>
                <p14:nvPr/>
              </p14:nvContentPartPr>
              <p14:xfrm>
                <a:off x="10057341" y="3618494"/>
                <a:ext cx="160560" cy="202680"/>
              </p14:xfrm>
            </p:contentPart>
          </mc:Choice>
          <mc:Fallback xmlns="">
            <p:pic>
              <p:nvPicPr>
                <p:cNvPr id="94" name="잉크 93">
                  <a:extLst>
                    <a:ext uri="{FF2B5EF4-FFF2-40B4-BE49-F238E27FC236}">
                      <a16:creationId xmlns:a16="http://schemas.microsoft.com/office/drawing/2014/main" id="{37DCECDE-0026-44BE-AB06-365CE506340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053021" y="3614174"/>
                  <a:ext cx="169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잉크 95">
                  <a:extLst>
                    <a:ext uri="{FF2B5EF4-FFF2-40B4-BE49-F238E27FC236}">
                      <a16:creationId xmlns:a16="http://schemas.microsoft.com/office/drawing/2014/main" id="{0E591B92-9684-4AF9-A7D6-161E5183E474}"/>
                    </a:ext>
                  </a:extLst>
                </p14:cNvPr>
                <p14:cNvContentPartPr/>
                <p14:nvPr/>
              </p14:nvContentPartPr>
              <p14:xfrm>
                <a:off x="10304301" y="3666734"/>
                <a:ext cx="163800" cy="23400"/>
              </p14:xfrm>
            </p:contentPart>
          </mc:Choice>
          <mc:Fallback xmlns="">
            <p:pic>
              <p:nvPicPr>
                <p:cNvPr id="96" name="잉크 95">
                  <a:extLst>
                    <a:ext uri="{FF2B5EF4-FFF2-40B4-BE49-F238E27FC236}">
                      <a16:creationId xmlns:a16="http://schemas.microsoft.com/office/drawing/2014/main" id="{0E591B92-9684-4AF9-A7D6-161E5183E47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299981" y="3662414"/>
                  <a:ext cx="172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잉크 96">
                  <a:extLst>
                    <a:ext uri="{FF2B5EF4-FFF2-40B4-BE49-F238E27FC236}">
                      <a16:creationId xmlns:a16="http://schemas.microsoft.com/office/drawing/2014/main" id="{F47CBDF6-B232-4FA8-9922-08EBD66F6D64}"/>
                    </a:ext>
                  </a:extLst>
                </p14:cNvPr>
                <p14:cNvContentPartPr/>
                <p14:nvPr/>
              </p14:nvContentPartPr>
              <p14:xfrm>
                <a:off x="10314381" y="3731894"/>
                <a:ext cx="162000" cy="26280"/>
              </p14:xfrm>
            </p:contentPart>
          </mc:Choice>
          <mc:Fallback xmlns="">
            <p:pic>
              <p:nvPicPr>
                <p:cNvPr id="97" name="잉크 96">
                  <a:extLst>
                    <a:ext uri="{FF2B5EF4-FFF2-40B4-BE49-F238E27FC236}">
                      <a16:creationId xmlns:a16="http://schemas.microsoft.com/office/drawing/2014/main" id="{F47CBDF6-B232-4FA8-9922-08EBD66F6D6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310061" y="3727574"/>
                  <a:ext cx="170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9" name="잉크 98">
                  <a:extLst>
                    <a:ext uri="{FF2B5EF4-FFF2-40B4-BE49-F238E27FC236}">
                      <a16:creationId xmlns:a16="http://schemas.microsoft.com/office/drawing/2014/main" id="{0DAB7EE7-01B6-42B5-BC45-C716CDFBFE4A}"/>
                    </a:ext>
                  </a:extLst>
                </p14:cNvPr>
                <p14:cNvContentPartPr/>
                <p14:nvPr/>
              </p14:nvContentPartPr>
              <p14:xfrm>
                <a:off x="10546221" y="3565574"/>
                <a:ext cx="169560" cy="195120"/>
              </p14:xfrm>
            </p:contentPart>
          </mc:Choice>
          <mc:Fallback xmlns="">
            <p:pic>
              <p:nvPicPr>
                <p:cNvPr id="99" name="잉크 98">
                  <a:extLst>
                    <a:ext uri="{FF2B5EF4-FFF2-40B4-BE49-F238E27FC236}">
                      <a16:creationId xmlns:a16="http://schemas.microsoft.com/office/drawing/2014/main" id="{0DAB7EE7-01B6-42B5-BC45-C716CDFBFE4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541901" y="3561254"/>
                  <a:ext cx="17820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C08D9985-0A66-4366-BBB4-C53B403C2B16}"/>
              </a:ext>
            </a:extLst>
          </p:cNvPr>
          <p:cNvGrpSpPr/>
          <p:nvPr/>
        </p:nvGrpSpPr>
        <p:grpSpPr>
          <a:xfrm>
            <a:off x="6841821" y="4231214"/>
            <a:ext cx="410760" cy="242280"/>
            <a:chOff x="6841821" y="4231214"/>
            <a:chExt cx="41076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1" name="잉크 100">
                  <a:extLst>
                    <a:ext uri="{FF2B5EF4-FFF2-40B4-BE49-F238E27FC236}">
                      <a16:creationId xmlns:a16="http://schemas.microsoft.com/office/drawing/2014/main" id="{5A57B659-54CF-4664-A7D2-AE7607DF5F77}"/>
                    </a:ext>
                  </a:extLst>
                </p14:cNvPr>
                <p14:cNvContentPartPr/>
                <p14:nvPr/>
              </p14:nvContentPartPr>
              <p14:xfrm>
                <a:off x="6841821" y="4231214"/>
                <a:ext cx="328680" cy="81000"/>
              </p14:xfrm>
            </p:contentPart>
          </mc:Choice>
          <mc:Fallback xmlns="">
            <p:pic>
              <p:nvPicPr>
                <p:cNvPr id="101" name="잉크 100">
                  <a:extLst>
                    <a:ext uri="{FF2B5EF4-FFF2-40B4-BE49-F238E27FC236}">
                      <a16:creationId xmlns:a16="http://schemas.microsoft.com/office/drawing/2014/main" id="{5A57B659-54CF-4664-A7D2-AE7607DF5F7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837501" y="4226894"/>
                  <a:ext cx="337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2" name="잉크 101">
                  <a:extLst>
                    <a:ext uri="{FF2B5EF4-FFF2-40B4-BE49-F238E27FC236}">
                      <a16:creationId xmlns:a16="http://schemas.microsoft.com/office/drawing/2014/main" id="{5220AE36-34B0-476C-9109-0C855DE93D9F}"/>
                    </a:ext>
                  </a:extLst>
                </p14:cNvPr>
                <p14:cNvContentPartPr/>
                <p14:nvPr/>
              </p14:nvContentPartPr>
              <p14:xfrm>
                <a:off x="6951981" y="4386734"/>
                <a:ext cx="64800" cy="23400"/>
              </p14:xfrm>
            </p:contentPart>
          </mc:Choice>
          <mc:Fallback xmlns="">
            <p:pic>
              <p:nvPicPr>
                <p:cNvPr id="102" name="잉크 101">
                  <a:extLst>
                    <a:ext uri="{FF2B5EF4-FFF2-40B4-BE49-F238E27FC236}">
                      <a16:creationId xmlns:a16="http://schemas.microsoft.com/office/drawing/2014/main" id="{5220AE36-34B0-476C-9109-0C855DE93D9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947661" y="4382414"/>
                  <a:ext cx="73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3" name="잉크 102">
                  <a:extLst>
                    <a:ext uri="{FF2B5EF4-FFF2-40B4-BE49-F238E27FC236}">
                      <a16:creationId xmlns:a16="http://schemas.microsoft.com/office/drawing/2014/main" id="{0FF62B9A-3963-489B-A361-96AF06B2EAB8}"/>
                    </a:ext>
                  </a:extLst>
                </p14:cNvPr>
                <p14:cNvContentPartPr/>
                <p14:nvPr/>
              </p14:nvContentPartPr>
              <p14:xfrm>
                <a:off x="6928221" y="4428134"/>
                <a:ext cx="111960" cy="45360"/>
              </p14:xfrm>
            </p:contentPart>
          </mc:Choice>
          <mc:Fallback xmlns="">
            <p:pic>
              <p:nvPicPr>
                <p:cNvPr id="103" name="잉크 102">
                  <a:extLst>
                    <a:ext uri="{FF2B5EF4-FFF2-40B4-BE49-F238E27FC236}">
                      <a16:creationId xmlns:a16="http://schemas.microsoft.com/office/drawing/2014/main" id="{0FF62B9A-3963-489B-A361-96AF06B2EAB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923901" y="4423814"/>
                  <a:ext cx="120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4" name="잉크 103">
                  <a:extLst>
                    <a:ext uri="{FF2B5EF4-FFF2-40B4-BE49-F238E27FC236}">
                      <a16:creationId xmlns:a16="http://schemas.microsoft.com/office/drawing/2014/main" id="{D72BBD4D-7298-43EC-A8D5-B1332A89B7ED}"/>
                    </a:ext>
                  </a:extLst>
                </p14:cNvPr>
                <p14:cNvContentPartPr/>
                <p14:nvPr/>
              </p14:nvContentPartPr>
              <p14:xfrm>
                <a:off x="7101741" y="4306814"/>
                <a:ext cx="75960" cy="162000"/>
              </p14:xfrm>
            </p:contentPart>
          </mc:Choice>
          <mc:Fallback xmlns="">
            <p:pic>
              <p:nvPicPr>
                <p:cNvPr id="104" name="잉크 103">
                  <a:extLst>
                    <a:ext uri="{FF2B5EF4-FFF2-40B4-BE49-F238E27FC236}">
                      <a16:creationId xmlns:a16="http://schemas.microsoft.com/office/drawing/2014/main" id="{D72BBD4D-7298-43EC-A8D5-B1332A89B7E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097421" y="4302494"/>
                  <a:ext cx="84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5" name="잉크 104">
                  <a:extLst>
                    <a:ext uri="{FF2B5EF4-FFF2-40B4-BE49-F238E27FC236}">
                      <a16:creationId xmlns:a16="http://schemas.microsoft.com/office/drawing/2014/main" id="{F75C3302-D5C6-4897-B921-ED7C024B7FDF}"/>
                    </a:ext>
                  </a:extLst>
                </p14:cNvPr>
                <p14:cNvContentPartPr/>
                <p14:nvPr/>
              </p14:nvContentPartPr>
              <p14:xfrm>
                <a:off x="7148181" y="4449014"/>
                <a:ext cx="104400" cy="23400"/>
              </p14:xfrm>
            </p:contentPart>
          </mc:Choice>
          <mc:Fallback xmlns="">
            <p:pic>
              <p:nvPicPr>
                <p:cNvPr id="105" name="잉크 104">
                  <a:extLst>
                    <a:ext uri="{FF2B5EF4-FFF2-40B4-BE49-F238E27FC236}">
                      <a16:creationId xmlns:a16="http://schemas.microsoft.com/office/drawing/2014/main" id="{F75C3302-D5C6-4897-B921-ED7C024B7FD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143861" y="4444694"/>
                  <a:ext cx="11304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D796571B-39F4-451F-8A8A-B5F948A47155}"/>
              </a:ext>
            </a:extLst>
          </p:cNvPr>
          <p:cNvGrpSpPr/>
          <p:nvPr/>
        </p:nvGrpSpPr>
        <p:grpSpPr>
          <a:xfrm>
            <a:off x="7604661" y="4184414"/>
            <a:ext cx="594000" cy="261720"/>
            <a:chOff x="7604661" y="4184414"/>
            <a:chExt cx="59400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잉크 106">
                  <a:extLst>
                    <a:ext uri="{FF2B5EF4-FFF2-40B4-BE49-F238E27FC236}">
                      <a16:creationId xmlns:a16="http://schemas.microsoft.com/office/drawing/2014/main" id="{F3415067-5B67-42DD-9DBF-F4820FDB58CA}"/>
                    </a:ext>
                  </a:extLst>
                </p14:cNvPr>
                <p14:cNvContentPartPr/>
                <p14:nvPr/>
              </p14:nvContentPartPr>
              <p14:xfrm>
                <a:off x="7604661" y="4184414"/>
                <a:ext cx="489600" cy="99720"/>
              </p14:xfrm>
            </p:contentPart>
          </mc:Choice>
          <mc:Fallback xmlns="">
            <p:pic>
              <p:nvPicPr>
                <p:cNvPr id="107" name="잉크 106">
                  <a:extLst>
                    <a:ext uri="{FF2B5EF4-FFF2-40B4-BE49-F238E27FC236}">
                      <a16:creationId xmlns:a16="http://schemas.microsoft.com/office/drawing/2014/main" id="{F3415067-5B67-42DD-9DBF-F4820FDB58C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600341" y="4180094"/>
                  <a:ext cx="498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잉크 107">
                  <a:extLst>
                    <a:ext uri="{FF2B5EF4-FFF2-40B4-BE49-F238E27FC236}">
                      <a16:creationId xmlns:a16="http://schemas.microsoft.com/office/drawing/2014/main" id="{1AF46D07-4286-4F02-983A-6D7FEB60C0DF}"/>
                    </a:ext>
                  </a:extLst>
                </p14:cNvPr>
                <p14:cNvContentPartPr/>
                <p14:nvPr/>
              </p14:nvContentPartPr>
              <p14:xfrm>
                <a:off x="7896261" y="4350734"/>
                <a:ext cx="100800" cy="13320"/>
              </p14:xfrm>
            </p:contentPart>
          </mc:Choice>
          <mc:Fallback xmlns="">
            <p:pic>
              <p:nvPicPr>
                <p:cNvPr id="108" name="잉크 107">
                  <a:extLst>
                    <a:ext uri="{FF2B5EF4-FFF2-40B4-BE49-F238E27FC236}">
                      <a16:creationId xmlns:a16="http://schemas.microsoft.com/office/drawing/2014/main" id="{1AF46D07-4286-4F02-983A-6D7FEB60C0D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91941" y="4346414"/>
                  <a:ext cx="109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잉크 108">
                  <a:extLst>
                    <a:ext uri="{FF2B5EF4-FFF2-40B4-BE49-F238E27FC236}">
                      <a16:creationId xmlns:a16="http://schemas.microsoft.com/office/drawing/2014/main" id="{053ABBA9-6F08-41BC-A9D9-1734DB5438B0}"/>
                    </a:ext>
                  </a:extLst>
                </p14:cNvPr>
                <p14:cNvContentPartPr/>
                <p14:nvPr/>
              </p14:nvContentPartPr>
              <p14:xfrm>
                <a:off x="7912821" y="4404734"/>
                <a:ext cx="105480" cy="9000"/>
              </p14:xfrm>
            </p:contentPart>
          </mc:Choice>
          <mc:Fallback xmlns="">
            <p:pic>
              <p:nvPicPr>
                <p:cNvPr id="109" name="잉크 108">
                  <a:extLst>
                    <a:ext uri="{FF2B5EF4-FFF2-40B4-BE49-F238E27FC236}">
                      <a16:creationId xmlns:a16="http://schemas.microsoft.com/office/drawing/2014/main" id="{053ABBA9-6F08-41BC-A9D9-1734DB5438B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908501" y="4400414"/>
                  <a:ext cx="1141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" name="잉크 109">
                  <a:extLst>
                    <a:ext uri="{FF2B5EF4-FFF2-40B4-BE49-F238E27FC236}">
                      <a16:creationId xmlns:a16="http://schemas.microsoft.com/office/drawing/2014/main" id="{F788301A-295D-4927-BC67-478B7E6924DD}"/>
                    </a:ext>
                  </a:extLst>
                </p14:cNvPr>
                <p14:cNvContentPartPr/>
                <p14:nvPr/>
              </p14:nvContentPartPr>
              <p14:xfrm>
                <a:off x="8077701" y="4312214"/>
                <a:ext cx="120960" cy="133920"/>
              </p14:xfrm>
            </p:contentPart>
          </mc:Choice>
          <mc:Fallback xmlns="">
            <p:pic>
              <p:nvPicPr>
                <p:cNvPr id="110" name="잉크 109">
                  <a:extLst>
                    <a:ext uri="{FF2B5EF4-FFF2-40B4-BE49-F238E27FC236}">
                      <a16:creationId xmlns:a16="http://schemas.microsoft.com/office/drawing/2014/main" id="{F788301A-295D-4927-BC67-478B7E6924D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073381" y="4307894"/>
                  <a:ext cx="12960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1BB2E0DB-5332-42D7-8636-A1E4FDBDC92B}"/>
              </a:ext>
            </a:extLst>
          </p:cNvPr>
          <p:cNvGrpSpPr/>
          <p:nvPr/>
        </p:nvGrpSpPr>
        <p:grpSpPr>
          <a:xfrm>
            <a:off x="8416821" y="4076414"/>
            <a:ext cx="488520" cy="270720"/>
            <a:chOff x="8416821" y="4076414"/>
            <a:chExt cx="48852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2" name="잉크 111">
                  <a:extLst>
                    <a:ext uri="{FF2B5EF4-FFF2-40B4-BE49-F238E27FC236}">
                      <a16:creationId xmlns:a16="http://schemas.microsoft.com/office/drawing/2014/main" id="{28BBE88B-9047-4D83-9227-FB61ED7DDC06}"/>
                    </a:ext>
                  </a:extLst>
                </p14:cNvPr>
                <p14:cNvContentPartPr/>
                <p14:nvPr/>
              </p14:nvContentPartPr>
              <p14:xfrm>
                <a:off x="8416821" y="4076414"/>
                <a:ext cx="410400" cy="66240"/>
              </p14:xfrm>
            </p:contentPart>
          </mc:Choice>
          <mc:Fallback xmlns="">
            <p:pic>
              <p:nvPicPr>
                <p:cNvPr id="112" name="잉크 111">
                  <a:extLst>
                    <a:ext uri="{FF2B5EF4-FFF2-40B4-BE49-F238E27FC236}">
                      <a16:creationId xmlns:a16="http://schemas.microsoft.com/office/drawing/2014/main" id="{28BBE88B-9047-4D83-9227-FB61ED7DDC0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412501" y="4072094"/>
                  <a:ext cx="419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3" name="잉크 112">
                  <a:extLst>
                    <a:ext uri="{FF2B5EF4-FFF2-40B4-BE49-F238E27FC236}">
                      <a16:creationId xmlns:a16="http://schemas.microsoft.com/office/drawing/2014/main" id="{239A12F9-552C-4E34-987E-DE2E4522338C}"/>
                    </a:ext>
                  </a:extLst>
                </p14:cNvPr>
                <p14:cNvContentPartPr/>
                <p14:nvPr/>
              </p14:nvContentPartPr>
              <p14:xfrm>
                <a:off x="8608701" y="4256054"/>
                <a:ext cx="103320" cy="27000"/>
              </p14:xfrm>
            </p:contentPart>
          </mc:Choice>
          <mc:Fallback xmlns="">
            <p:pic>
              <p:nvPicPr>
                <p:cNvPr id="113" name="잉크 112">
                  <a:extLst>
                    <a:ext uri="{FF2B5EF4-FFF2-40B4-BE49-F238E27FC236}">
                      <a16:creationId xmlns:a16="http://schemas.microsoft.com/office/drawing/2014/main" id="{239A12F9-552C-4E34-987E-DE2E4522338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604381" y="4251734"/>
                  <a:ext cx="111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4" name="잉크 113">
                  <a:extLst>
                    <a:ext uri="{FF2B5EF4-FFF2-40B4-BE49-F238E27FC236}">
                      <a16:creationId xmlns:a16="http://schemas.microsoft.com/office/drawing/2014/main" id="{336C7DA1-89DD-4598-B767-CF252E156661}"/>
                    </a:ext>
                  </a:extLst>
                </p14:cNvPr>
                <p14:cNvContentPartPr/>
                <p14:nvPr/>
              </p14:nvContentPartPr>
              <p14:xfrm>
                <a:off x="8639661" y="4294214"/>
                <a:ext cx="91080" cy="19080"/>
              </p14:xfrm>
            </p:contentPart>
          </mc:Choice>
          <mc:Fallback xmlns="">
            <p:pic>
              <p:nvPicPr>
                <p:cNvPr id="114" name="잉크 113">
                  <a:extLst>
                    <a:ext uri="{FF2B5EF4-FFF2-40B4-BE49-F238E27FC236}">
                      <a16:creationId xmlns:a16="http://schemas.microsoft.com/office/drawing/2014/main" id="{336C7DA1-89DD-4598-B767-CF252E15666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635341" y="4289894"/>
                  <a:ext cx="99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5" name="잉크 114">
                  <a:extLst>
                    <a:ext uri="{FF2B5EF4-FFF2-40B4-BE49-F238E27FC236}">
                      <a16:creationId xmlns:a16="http://schemas.microsoft.com/office/drawing/2014/main" id="{A569E11E-BFB7-4762-9ED8-573119F805A6}"/>
                    </a:ext>
                  </a:extLst>
                </p14:cNvPr>
                <p14:cNvContentPartPr/>
                <p14:nvPr/>
              </p14:nvContentPartPr>
              <p14:xfrm>
                <a:off x="8780421" y="4211054"/>
                <a:ext cx="124920" cy="136080"/>
              </p14:xfrm>
            </p:contentPart>
          </mc:Choice>
          <mc:Fallback xmlns="">
            <p:pic>
              <p:nvPicPr>
                <p:cNvPr id="115" name="잉크 114">
                  <a:extLst>
                    <a:ext uri="{FF2B5EF4-FFF2-40B4-BE49-F238E27FC236}">
                      <a16:creationId xmlns:a16="http://schemas.microsoft.com/office/drawing/2014/main" id="{A569E11E-BFB7-4762-9ED8-573119F805A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776101" y="4206734"/>
                  <a:ext cx="13356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7" name="잉크 116">
                <a:extLst>
                  <a:ext uri="{FF2B5EF4-FFF2-40B4-BE49-F238E27FC236}">
                    <a16:creationId xmlns:a16="http://schemas.microsoft.com/office/drawing/2014/main" id="{1BCA9DDE-903C-4DB0-BCA0-231009BE8217}"/>
                  </a:ext>
                </a:extLst>
              </p14:cNvPr>
              <p14:cNvContentPartPr/>
              <p14:nvPr/>
            </p14:nvContentPartPr>
            <p14:xfrm>
              <a:off x="5024541" y="5516774"/>
              <a:ext cx="1239840" cy="86040"/>
            </p14:xfrm>
          </p:contentPart>
        </mc:Choice>
        <mc:Fallback xmlns="">
          <p:pic>
            <p:nvPicPr>
              <p:cNvPr id="117" name="잉크 116">
                <a:extLst>
                  <a:ext uri="{FF2B5EF4-FFF2-40B4-BE49-F238E27FC236}">
                    <a16:creationId xmlns:a16="http://schemas.microsoft.com/office/drawing/2014/main" id="{1BCA9DDE-903C-4DB0-BCA0-231009BE821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020221" y="5512454"/>
                <a:ext cx="124848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6B3B0140-81FC-4630-B1DC-3C1C7D95D30B}"/>
              </a:ext>
            </a:extLst>
          </p:cNvPr>
          <p:cNvGrpSpPr/>
          <p:nvPr/>
        </p:nvGrpSpPr>
        <p:grpSpPr>
          <a:xfrm>
            <a:off x="4502181" y="3802814"/>
            <a:ext cx="200160" cy="262440"/>
            <a:chOff x="4502181" y="3802814"/>
            <a:chExt cx="20016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8" name="잉크 117">
                  <a:extLst>
                    <a:ext uri="{FF2B5EF4-FFF2-40B4-BE49-F238E27FC236}">
                      <a16:creationId xmlns:a16="http://schemas.microsoft.com/office/drawing/2014/main" id="{236ADA34-190F-4078-8038-E565977B9220}"/>
                    </a:ext>
                  </a:extLst>
                </p14:cNvPr>
                <p14:cNvContentPartPr/>
                <p14:nvPr/>
              </p14:nvContentPartPr>
              <p14:xfrm>
                <a:off x="4590021" y="3859694"/>
                <a:ext cx="7560" cy="137880"/>
              </p14:xfrm>
            </p:contentPart>
          </mc:Choice>
          <mc:Fallback xmlns="">
            <p:pic>
              <p:nvPicPr>
                <p:cNvPr id="118" name="잉크 117">
                  <a:extLst>
                    <a:ext uri="{FF2B5EF4-FFF2-40B4-BE49-F238E27FC236}">
                      <a16:creationId xmlns:a16="http://schemas.microsoft.com/office/drawing/2014/main" id="{236ADA34-190F-4078-8038-E565977B922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585701" y="3855374"/>
                  <a:ext cx="16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9" name="잉크 118">
                  <a:extLst>
                    <a:ext uri="{FF2B5EF4-FFF2-40B4-BE49-F238E27FC236}">
                      <a16:creationId xmlns:a16="http://schemas.microsoft.com/office/drawing/2014/main" id="{282D04ED-A564-4D56-A293-0D2E784EDEBF}"/>
                    </a:ext>
                  </a:extLst>
                </p14:cNvPr>
                <p14:cNvContentPartPr/>
                <p14:nvPr/>
              </p14:nvContentPartPr>
              <p14:xfrm>
                <a:off x="4502181" y="3802814"/>
                <a:ext cx="200160" cy="262440"/>
              </p14:xfrm>
            </p:contentPart>
          </mc:Choice>
          <mc:Fallback xmlns="">
            <p:pic>
              <p:nvPicPr>
                <p:cNvPr id="119" name="잉크 118">
                  <a:extLst>
                    <a:ext uri="{FF2B5EF4-FFF2-40B4-BE49-F238E27FC236}">
                      <a16:creationId xmlns:a16="http://schemas.microsoft.com/office/drawing/2014/main" id="{282D04ED-A564-4D56-A293-0D2E784EDEB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497861" y="3798494"/>
                  <a:ext cx="20880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18AE7F22-E0D0-4A0A-ABE5-62DDA8A02120}"/>
              </a:ext>
            </a:extLst>
          </p:cNvPr>
          <p:cNvGrpSpPr/>
          <p:nvPr/>
        </p:nvGrpSpPr>
        <p:grpSpPr>
          <a:xfrm>
            <a:off x="4541061" y="5263334"/>
            <a:ext cx="263160" cy="258840"/>
            <a:chOff x="4541061" y="5263334"/>
            <a:chExt cx="26316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0" name="잉크 119">
                  <a:extLst>
                    <a:ext uri="{FF2B5EF4-FFF2-40B4-BE49-F238E27FC236}">
                      <a16:creationId xmlns:a16="http://schemas.microsoft.com/office/drawing/2014/main" id="{B8A1371F-87A7-4F37-B13E-3551309E0DFD}"/>
                    </a:ext>
                  </a:extLst>
                </p14:cNvPr>
                <p14:cNvContentPartPr/>
                <p14:nvPr/>
              </p14:nvContentPartPr>
              <p14:xfrm>
                <a:off x="4646181" y="5363054"/>
                <a:ext cx="114840" cy="55080"/>
              </p14:xfrm>
            </p:contentPart>
          </mc:Choice>
          <mc:Fallback xmlns="">
            <p:pic>
              <p:nvPicPr>
                <p:cNvPr id="120" name="잉크 119">
                  <a:extLst>
                    <a:ext uri="{FF2B5EF4-FFF2-40B4-BE49-F238E27FC236}">
                      <a16:creationId xmlns:a16="http://schemas.microsoft.com/office/drawing/2014/main" id="{B8A1371F-87A7-4F37-B13E-3551309E0DF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641861" y="5358734"/>
                  <a:ext cx="123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잉크 120">
                  <a:extLst>
                    <a:ext uri="{FF2B5EF4-FFF2-40B4-BE49-F238E27FC236}">
                      <a16:creationId xmlns:a16="http://schemas.microsoft.com/office/drawing/2014/main" id="{4A332A19-170A-46A9-8686-C42E1A5A9EBA}"/>
                    </a:ext>
                  </a:extLst>
                </p14:cNvPr>
                <p14:cNvContentPartPr/>
                <p14:nvPr/>
              </p14:nvContentPartPr>
              <p14:xfrm>
                <a:off x="4541061" y="5263334"/>
                <a:ext cx="263160" cy="258840"/>
              </p14:xfrm>
            </p:contentPart>
          </mc:Choice>
          <mc:Fallback xmlns="">
            <p:pic>
              <p:nvPicPr>
                <p:cNvPr id="121" name="잉크 120">
                  <a:extLst>
                    <a:ext uri="{FF2B5EF4-FFF2-40B4-BE49-F238E27FC236}">
                      <a16:creationId xmlns:a16="http://schemas.microsoft.com/office/drawing/2014/main" id="{4A332A19-170A-46A9-8686-C42E1A5A9EB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536741" y="5259014"/>
                  <a:ext cx="271800" cy="26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24" name="잉크 123">
                <a:extLst>
                  <a:ext uri="{FF2B5EF4-FFF2-40B4-BE49-F238E27FC236}">
                    <a16:creationId xmlns:a16="http://schemas.microsoft.com/office/drawing/2014/main" id="{A1B75E33-377F-4C9A-A75D-A948E612B972}"/>
                  </a:ext>
                </a:extLst>
              </p14:cNvPr>
              <p14:cNvContentPartPr/>
              <p14:nvPr/>
            </p14:nvContentPartPr>
            <p14:xfrm>
              <a:off x="3692181" y="6434774"/>
              <a:ext cx="976320" cy="61200"/>
            </p14:xfrm>
          </p:contentPart>
        </mc:Choice>
        <mc:Fallback xmlns="">
          <p:pic>
            <p:nvPicPr>
              <p:cNvPr id="124" name="잉크 123">
                <a:extLst>
                  <a:ext uri="{FF2B5EF4-FFF2-40B4-BE49-F238E27FC236}">
                    <a16:creationId xmlns:a16="http://schemas.microsoft.com/office/drawing/2014/main" id="{A1B75E33-377F-4C9A-A75D-A948E612B97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687861" y="6430454"/>
                <a:ext cx="984960" cy="6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0384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407</Words>
  <Application>Microsoft Office PowerPoint</Application>
  <PresentationFormat>와이드스크린</PresentationFormat>
  <Paragraphs>70</Paragraphs>
  <Slides>15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1" baseType="lpstr">
      <vt:lpstr>Arial</vt:lpstr>
      <vt:lpstr>Cambria Math</vt:lpstr>
      <vt:lpstr>Times New Roman</vt:lpstr>
      <vt:lpstr>맑은 고딕</vt:lpstr>
      <vt:lpstr>Office 테마</vt:lpstr>
      <vt:lpstr>수식</vt:lpstr>
      <vt:lpstr>Machine Learning</vt:lpstr>
      <vt:lpstr>Contents</vt:lpstr>
      <vt:lpstr>10.1. Dimensionality Reduction </vt:lpstr>
      <vt:lpstr>Feature Selection vs. Extraction </vt:lpstr>
      <vt:lpstr>Feature Selection </vt:lpstr>
      <vt:lpstr>10.2. Principal Components Analysis (PCA)</vt:lpstr>
      <vt:lpstr>Maximum co-variance and orthogonality</vt:lpstr>
      <vt:lpstr>10.3. Eigenstructure of Principal Component Analysis</vt:lpstr>
      <vt:lpstr>PowerPoint 프레젠테이션</vt:lpstr>
      <vt:lpstr>PowerPoint 프레젠테이션</vt:lpstr>
      <vt:lpstr>PowerPoint 프레젠테이션</vt:lpstr>
      <vt:lpstr>PowerPoint 프레젠테이션</vt:lpstr>
      <vt:lpstr>10.4. Understanding PCA </vt:lpstr>
      <vt:lpstr>The Size of Reduced Dimension  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오상훈</cp:lastModifiedBy>
  <cp:revision>153</cp:revision>
  <cp:lastPrinted>2016-07-20T07:30:15Z</cp:lastPrinted>
  <dcterms:created xsi:type="dcterms:W3CDTF">2015-08-10T05:26:43Z</dcterms:created>
  <dcterms:modified xsi:type="dcterms:W3CDTF">2021-05-13T06:04:56Z</dcterms:modified>
</cp:coreProperties>
</file>