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66" r:id="rId2"/>
    <p:sldId id="265" r:id="rId3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5"/>
      <p:bold r:id="rId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69696"/>
    <a:srgbClr val="008000"/>
    <a:srgbClr val="FF3300"/>
    <a:srgbClr val="FF6600"/>
    <a:srgbClr val="ADADAD"/>
    <a:srgbClr val="993300"/>
    <a:srgbClr val="990000"/>
    <a:srgbClr val="8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7" autoAdjust="0"/>
    <p:restoredTop sz="93792" autoAdjust="0"/>
  </p:normalViewPr>
  <p:slideViewPr>
    <p:cSldViewPr>
      <p:cViewPr varScale="1">
        <p:scale>
          <a:sx n="91" d="100"/>
          <a:sy n="91" d="100"/>
        </p:scale>
        <p:origin x="917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355BB-21C3-4058-84B2-F9142307C77B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3ED6-F704-493E-B0CD-E4C630B84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AB0-2067-4F9C-8354-0F7AD259C8AA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lOodz7tibQ" TargetMode="External"/><Relationship Id="rId3" Type="http://schemas.openxmlformats.org/officeDocument/2006/relationships/hyperlink" Target="https://www.youtube.com/watch?v=esyNlHt0AAw" TargetMode="External"/><Relationship Id="rId7" Type="http://schemas.openxmlformats.org/officeDocument/2006/relationships/hyperlink" Target="https://www.youtube.com/watch?v=HDGeaIQKb-8" TargetMode="External"/><Relationship Id="rId2" Type="http://schemas.openxmlformats.org/officeDocument/2006/relationships/hyperlink" Target="https://www.youtube.com/watch?v=DcYY3Njkpt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jRhcSHM7wCE" TargetMode="External"/><Relationship Id="rId5" Type="http://schemas.openxmlformats.org/officeDocument/2006/relationships/hyperlink" Target="https://www.youtube.com/watch?v=N1GCnAKu6cI" TargetMode="External"/><Relationship Id="rId4" Type="http://schemas.openxmlformats.org/officeDocument/2006/relationships/hyperlink" Target="https://www.youtube.com/watch?v=kQJ3T50G-jc" TargetMode="External"/><Relationship Id="rId9" Type="http://schemas.openxmlformats.org/officeDocument/2006/relationships/hyperlink" Target="https://www.youtube.com/watch?v=0cQYdME6Xa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mqiXPJVlgk" TargetMode="External"/><Relationship Id="rId3" Type="http://schemas.openxmlformats.org/officeDocument/2006/relationships/hyperlink" Target="https://www.youtube.com/watch?v=UkK0aCN1kGM" TargetMode="External"/><Relationship Id="rId7" Type="http://schemas.openxmlformats.org/officeDocument/2006/relationships/hyperlink" Target="https://www.youtube.com/watch?v=VbEJ40vWF1Q" TargetMode="External"/><Relationship Id="rId2" Type="http://schemas.openxmlformats.org/officeDocument/2006/relationships/hyperlink" Target="https://www.youtube.com/watch?v=Bs45eEAdPI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XPmclbtZA1g" TargetMode="External"/><Relationship Id="rId5" Type="http://schemas.openxmlformats.org/officeDocument/2006/relationships/hyperlink" Target="https://www.youtube.com/watch?v=P_hQeXHkMUk" TargetMode="External"/><Relationship Id="rId10" Type="http://schemas.openxmlformats.org/officeDocument/2006/relationships/hyperlink" Target="https://www.youtube.com/watch?v=IQQpfPBb9Zs" TargetMode="External"/><Relationship Id="rId4" Type="http://schemas.openxmlformats.org/officeDocument/2006/relationships/hyperlink" Target="https://www.youtube.com/watch?v=fAhq9ivoQPM" TargetMode="External"/><Relationship Id="rId9" Type="http://schemas.openxmlformats.org/officeDocument/2006/relationships/hyperlink" Target="https://www.youtube.com/watch?v=8wp3ME0eyv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88640"/>
            <a:ext cx="8176422" cy="6415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서론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(40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  <a:hlinkClick r:id="rId2"/>
              </a:rPr>
              <a:t>https://www.youtube.com/watch?v=DcYY3Njkptw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n-US" altLang="ko-KR" sz="1600" b="1" dirty="0" err="1">
                <a:latin typeface="맑은 고딕" pitchFamily="50" charset="-127"/>
                <a:ea typeface="맑은 고딕" pitchFamily="50" charset="-127"/>
              </a:rPr>
              <a:t>k_Nearest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Neighbor </a:t>
            </a:r>
            <a:r>
              <a:rPr lang="en-US" altLang="ko-KR" sz="1600" b="1" dirty="0" err="1">
                <a:latin typeface="맑은 고딕" pitchFamily="50" charset="-127"/>
              </a:rPr>
              <a:t>Algorith</a:t>
            </a:r>
            <a:r>
              <a:rPr lang="en-US" altLang="ko-KR" sz="1600" b="1" dirty="0">
                <a:latin typeface="맑은 고딕" pitchFamily="50" charset="-127"/>
              </a:rPr>
              <a:t>(26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3"/>
              </a:rPr>
              <a:t>https://www.youtube.com/watch?v=esyNlHt0AAw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n-US" altLang="ko-KR" sz="1600" b="1" dirty="0">
                <a:latin typeface="맑은 고딕" pitchFamily="50" charset="-127"/>
              </a:rPr>
              <a:t>LDA(1</a:t>
            </a:r>
            <a:r>
              <a:rPr lang="ko-KR" altLang="en-US" sz="1600" b="1" dirty="0">
                <a:latin typeface="맑은 고딕" pitchFamily="50" charset="-127"/>
              </a:rPr>
              <a:t>시간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4"/>
              </a:rPr>
              <a:t>https://www.youtube.com/watch?v=kQJ3T50G-jc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맑은 고딕" pitchFamily="50" charset="-127"/>
              </a:rPr>
              <a:t>4. Perceptron(1</a:t>
            </a:r>
            <a:r>
              <a:rPr lang="ko-KR" altLang="en-US" sz="1600" b="1" dirty="0">
                <a:latin typeface="맑은 고딕" pitchFamily="50" charset="-127"/>
              </a:rPr>
              <a:t>시간 </a:t>
            </a:r>
            <a:r>
              <a:rPr lang="en-US" altLang="ko-KR" sz="1600" b="1" dirty="0">
                <a:latin typeface="맑은 고딕" pitchFamily="50" charset="-127"/>
              </a:rPr>
              <a:t>40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5"/>
              </a:rPr>
              <a:t>https://www.youtube.com/watch?v=N1GCnAKu6cI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5. Feed-Forward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Neural</a:t>
            </a: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</a:rPr>
              <a:t>Network1(1</a:t>
            </a:r>
            <a:r>
              <a:rPr lang="ko-KR" altLang="en-US" sz="1600" b="1" dirty="0">
                <a:latin typeface="맑은 고딕" pitchFamily="50" charset="-127"/>
              </a:rPr>
              <a:t>시간 </a:t>
            </a:r>
            <a:r>
              <a:rPr lang="en-US" altLang="ko-KR" sz="1600" b="1" dirty="0">
                <a:latin typeface="맑은 고딕" pitchFamily="50" charset="-127"/>
              </a:rPr>
              <a:t>13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맑은 고딕" pitchFamily="50" charset="-127"/>
                <a:hlinkClick r:id="rId6"/>
              </a:rPr>
              <a:t>https://www.youtube.com/watch?v=jRhcSHM7wCE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5. Feed-Forward Neural </a:t>
            </a:r>
            <a:r>
              <a:rPr lang="en-US" altLang="ko-KR" sz="1600" b="1" dirty="0">
                <a:latin typeface="맑은 고딕" pitchFamily="50" charset="-127"/>
              </a:rPr>
              <a:t>Network2(1</a:t>
            </a:r>
            <a:r>
              <a:rPr lang="ko-KR" altLang="en-US" sz="1600" b="1" dirty="0">
                <a:latin typeface="맑은 고딕" pitchFamily="50" charset="-127"/>
              </a:rPr>
              <a:t>시간 </a:t>
            </a:r>
            <a:r>
              <a:rPr lang="en-US" altLang="ko-KR" sz="1600" b="1" dirty="0">
                <a:latin typeface="맑은 고딕" pitchFamily="50" charset="-127"/>
              </a:rPr>
              <a:t>21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7"/>
              </a:rPr>
              <a:t>https://www.youtube.com/watch?v=HDGeaIQKb-8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6. Recurrent Neural </a:t>
            </a:r>
            <a:r>
              <a:rPr lang="en-US" altLang="ko-KR" sz="1600" b="1" dirty="0">
                <a:latin typeface="맑은 고딕" pitchFamily="50" charset="-127"/>
              </a:rPr>
              <a:t>Network(43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맑은 고딕" pitchFamily="50" charset="-127"/>
                <a:hlinkClick r:id="rId8"/>
              </a:rPr>
              <a:t>https://www.youtube.com/watch?v=clOodz7tibQ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7. Support Vector </a:t>
            </a:r>
            <a:r>
              <a:rPr lang="en-US" altLang="ko-KR" sz="1600" b="1" dirty="0">
                <a:latin typeface="맑은 고딕" pitchFamily="50" charset="-127"/>
              </a:rPr>
              <a:t>Machine(1</a:t>
            </a:r>
            <a:r>
              <a:rPr lang="ko-KR" altLang="en-US" sz="1600" b="1" dirty="0">
                <a:latin typeface="맑은 고딕" pitchFamily="50" charset="-127"/>
              </a:rPr>
              <a:t>시간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9"/>
              </a:rPr>
              <a:t>https://www.youtube.com/watch?v=0cQYdME6Xa4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07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88640"/>
            <a:ext cx="8176422" cy="6877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8. Ensemble </a:t>
            </a:r>
            <a:r>
              <a:rPr lang="en-US" altLang="ko-KR" sz="1600" b="1" dirty="0">
                <a:latin typeface="맑은 고딕" pitchFamily="50" charset="-127"/>
              </a:rPr>
              <a:t>Learning(1</a:t>
            </a:r>
            <a:r>
              <a:rPr lang="ko-KR" altLang="en-US" sz="1600" b="1" dirty="0">
                <a:latin typeface="맑은 고딕" pitchFamily="50" charset="-127"/>
              </a:rPr>
              <a:t>시간 </a:t>
            </a:r>
            <a:r>
              <a:rPr lang="en-US" altLang="ko-KR" sz="1600" b="1" dirty="0">
                <a:latin typeface="맑은 고딕" pitchFamily="50" charset="-127"/>
              </a:rPr>
              <a:t>7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2"/>
              </a:rPr>
              <a:t>https://www.youtube.com/watch?v=Bs45eEAdPI4</a:t>
            </a:r>
            <a:endParaRPr lang="en-US" altLang="ko-KR" sz="1600" b="1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8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9. Convolutional Neural </a:t>
            </a:r>
            <a:r>
              <a:rPr lang="en-US" altLang="ko-KR" sz="1600" b="1" dirty="0">
                <a:latin typeface="맑은 고딕" pitchFamily="50" charset="-127"/>
              </a:rPr>
              <a:t>Network  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</a:rPr>
              <a:t>part</a:t>
            </a:r>
            <a:r>
              <a:rPr lang="ko-KR" altLang="en-US" sz="1600" b="1" dirty="0">
                <a:latin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</a:rPr>
              <a:t>a(42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3"/>
              </a:rPr>
              <a:t>https://www.youtube.com/watch?v=UkK0aCN1kGM</a:t>
            </a:r>
            <a:endParaRPr lang="en-US" altLang="ko-KR" sz="1600" b="1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</a:rPr>
              <a:t>part b(44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4"/>
              </a:rPr>
              <a:t>https://www.youtube.com/watch?v=fAhq9ivoQPM</a:t>
            </a:r>
            <a:endParaRPr lang="en-US" altLang="ko-KR" sz="1600" b="1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</a:rPr>
              <a:t>part c(21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5"/>
              </a:rPr>
              <a:t>https://www.youtube.com/watch?v=P_hQeXHkMUk</a:t>
            </a:r>
            <a:endParaRPr lang="en-US" altLang="ko-KR" sz="1600" b="1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8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10. Principal Component </a:t>
            </a:r>
            <a:r>
              <a:rPr lang="en-US" altLang="ko-KR" sz="1600" b="1" dirty="0">
                <a:latin typeface="맑은 고딕" pitchFamily="50" charset="-127"/>
              </a:rPr>
              <a:t>Analysis(44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6"/>
              </a:rPr>
              <a:t>https://www.youtube.com/watch?v=XPmclbtZA1g</a:t>
            </a:r>
            <a:endParaRPr lang="en-US" altLang="ko-KR" sz="1600" b="1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11. Independent Component </a:t>
            </a:r>
            <a:r>
              <a:rPr lang="en-US" altLang="ko-KR" sz="1600" b="1" dirty="0">
                <a:latin typeface="맑은 고딕" pitchFamily="50" charset="-127"/>
              </a:rPr>
              <a:t>Analysis1(31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7"/>
              </a:rPr>
              <a:t>https://www.youtube.com/watch?v=VbEJ40vWF1Q</a:t>
            </a:r>
            <a:endParaRPr lang="en-US" altLang="ko-KR" sz="1600" b="1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8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11. Independent Component </a:t>
            </a:r>
            <a:r>
              <a:rPr lang="en-US" altLang="ko-KR" sz="1600" b="1" dirty="0">
                <a:latin typeface="맑은 고딕" pitchFamily="50" charset="-127"/>
              </a:rPr>
              <a:t>Analysis2(1</a:t>
            </a:r>
            <a:r>
              <a:rPr lang="ko-KR" altLang="en-US" sz="1600" b="1" dirty="0">
                <a:latin typeface="맑은 고딕" pitchFamily="50" charset="-127"/>
              </a:rPr>
              <a:t>시간 </a:t>
            </a:r>
            <a:r>
              <a:rPr lang="en-US" altLang="ko-KR" sz="1600" b="1" dirty="0">
                <a:latin typeface="맑은 고딕" pitchFamily="50" charset="-127"/>
              </a:rPr>
              <a:t>26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8"/>
              </a:rPr>
              <a:t>https://www.youtube.com/watch?v=gmqiXPJVlgk</a:t>
            </a:r>
            <a:endParaRPr lang="en-US" altLang="ko-KR" sz="1600" b="1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8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12. </a:t>
            </a:r>
            <a:r>
              <a:rPr lang="en-US" altLang="ko-KR" sz="1600" b="1" dirty="0">
                <a:latin typeface="맑은 고딕" pitchFamily="50" charset="-127"/>
              </a:rPr>
              <a:t>Clustering(58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9"/>
              </a:rPr>
              <a:t>https://www.youtube.com/watch?v=8wp3ME0eyvU</a:t>
            </a:r>
            <a:endParaRPr lang="en-US" altLang="ko-KR" sz="1600" b="1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8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13. Generative Adversarial </a:t>
            </a:r>
            <a:r>
              <a:rPr lang="en-US" altLang="ko-KR" sz="1600" b="1" dirty="0">
                <a:latin typeface="맑은 고딕" pitchFamily="50" charset="-127"/>
              </a:rPr>
              <a:t>Network(49</a:t>
            </a:r>
            <a:r>
              <a:rPr lang="ko-KR" altLang="en-US" sz="1600" b="1" dirty="0">
                <a:latin typeface="맑은 고딕" pitchFamily="50" charset="-127"/>
              </a:rPr>
              <a:t>분</a:t>
            </a:r>
            <a:r>
              <a:rPr lang="en-US" altLang="ko-KR" sz="1600" b="1" dirty="0">
                <a:latin typeface="맑은 고딕" pitchFamily="50" charset="-127"/>
              </a:rPr>
              <a:t>) </a:t>
            </a:r>
            <a:r>
              <a:rPr lang="en-US" altLang="ko-KR" sz="1600" b="1" dirty="0">
                <a:latin typeface="맑은 고딕" pitchFamily="50" charset="-127"/>
                <a:hlinkClick r:id="rId10"/>
              </a:rPr>
              <a:t>https://www.youtube.com/watch?v=IQQpfPBb9Zs</a:t>
            </a:r>
            <a:endParaRPr lang="en-US" altLang="ko-KR" sz="16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710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361</Words>
  <Application>Microsoft Office PowerPoint</Application>
  <PresentationFormat>화면 슬라이드 쇼(4:3)</PresentationFormat>
  <Paragraphs>25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Arial</vt:lpstr>
      <vt:lpstr>맑은 고딕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KMB</dc:creator>
  <cp:lastModifiedBy>상훈 오</cp:lastModifiedBy>
  <cp:revision>81</cp:revision>
  <dcterms:created xsi:type="dcterms:W3CDTF">2013-01-10T07:18:47Z</dcterms:created>
  <dcterms:modified xsi:type="dcterms:W3CDTF">2022-12-26T08:07:18Z</dcterms:modified>
</cp:coreProperties>
</file>