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8" r:id="rId2"/>
    <p:sldId id="260" r:id="rId3"/>
    <p:sldId id="262" r:id="rId4"/>
    <p:sldId id="264" r:id="rId5"/>
    <p:sldId id="266" r:id="rId6"/>
    <p:sldId id="268" r:id="rId7"/>
    <p:sldId id="271" r:id="rId8"/>
    <p:sldId id="270" r:id="rId9"/>
    <p:sldId id="272" r:id="rId10"/>
    <p:sldId id="273" r:id="rId11"/>
    <p:sldId id="274" r:id="rId12"/>
    <p:sldId id="278" r:id="rId13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805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805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r">
              <a:defRPr sz="1200"/>
            </a:lvl1pPr>
          </a:lstStyle>
          <a:p>
            <a:fld id="{2D6904C3-569C-43B8-A989-E6B23C823FFE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0533"/>
            <a:ext cx="2950375" cy="498805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221" y="9440533"/>
            <a:ext cx="2950374" cy="498805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r">
              <a:defRPr sz="1200"/>
            </a:lvl1pPr>
          </a:lstStyle>
          <a:p>
            <a:fld id="{D60F6C9B-A158-4E05-A5CD-CB7F576697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9714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4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1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75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2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1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4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6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7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6B93-DFC6-4870-B667-2282D4769E1A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55611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/>
              <a:t>2. K-Nearest Neighbor Algorithm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BCCF2F5-1F84-49AB-83E6-E44D4793B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09974"/>
            <a:ext cx="10001250" cy="2085975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A18F7FA7-DDE4-455F-9865-3FE688FB2B21}"/>
              </a:ext>
            </a:extLst>
          </p:cNvPr>
          <p:cNvGrpSpPr/>
          <p:nvPr/>
        </p:nvGrpSpPr>
        <p:grpSpPr>
          <a:xfrm>
            <a:off x="3275860" y="2775692"/>
            <a:ext cx="4378910" cy="4263530"/>
            <a:chOff x="2974019" y="1054519"/>
            <a:chExt cx="5026981" cy="4748962"/>
          </a:xfrm>
        </p:grpSpPr>
        <p:sp>
          <p:nvSpPr>
            <p:cNvPr id="7" name="타원 6">
              <a:extLst>
                <a:ext uri="{FF2B5EF4-FFF2-40B4-BE49-F238E27FC236}">
                  <a16:creationId xmlns:a16="http://schemas.microsoft.com/office/drawing/2014/main" id="{D1A48930-4E7E-4FBF-A89D-A515A5F8E007}"/>
                </a:ext>
              </a:extLst>
            </p:cNvPr>
            <p:cNvSpPr/>
            <p:nvPr/>
          </p:nvSpPr>
          <p:spPr>
            <a:xfrm>
              <a:off x="3762278" y="3169361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015BFADC-E1EF-4387-9FA8-D3B785ABF5F7}"/>
                </a:ext>
              </a:extLst>
            </p:cNvPr>
            <p:cNvSpPr/>
            <p:nvPr/>
          </p:nvSpPr>
          <p:spPr>
            <a:xfrm>
              <a:off x="3776788" y="3494449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FEF68DC2-2CDD-40CE-9DF8-6E839F693E8B}"/>
                </a:ext>
              </a:extLst>
            </p:cNvPr>
            <p:cNvSpPr/>
            <p:nvPr/>
          </p:nvSpPr>
          <p:spPr>
            <a:xfrm>
              <a:off x="3764559" y="3799459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B55BC53D-0BB9-494C-B7D5-06529ED35688}"/>
                </a:ext>
              </a:extLst>
            </p:cNvPr>
            <p:cNvSpPr/>
            <p:nvPr/>
          </p:nvSpPr>
          <p:spPr>
            <a:xfrm>
              <a:off x="4083733" y="3493500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4A912AA7-1172-410C-87B9-8EAC69A87061}"/>
                </a:ext>
              </a:extLst>
            </p:cNvPr>
            <p:cNvSpPr/>
            <p:nvPr/>
          </p:nvSpPr>
          <p:spPr>
            <a:xfrm>
              <a:off x="4418539" y="3791008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7D8A1B0A-3332-4790-B4ED-A9CBFD03D8C6}"/>
                </a:ext>
              </a:extLst>
            </p:cNvPr>
            <p:cNvSpPr/>
            <p:nvPr/>
          </p:nvSpPr>
          <p:spPr>
            <a:xfrm>
              <a:off x="4091549" y="3804388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>
              <a:extLst>
                <a:ext uri="{FF2B5EF4-FFF2-40B4-BE49-F238E27FC236}">
                  <a16:creationId xmlns:a16="http://schemas.microsoft.com/office/drawing/2014/main" id="{216D9037-3CE6-490C-B257-DC6C3AEBFD46}"/>
                </a:ext>
              </a:extLst>
            </p:cNvPr>
            <p:cNvSpPr/>
            <p:nvPr/>
          </p:nvSpPr>
          <p:spPr>
            <a:xfrm>
              <a:off x="4097094" y="4125796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B83998D3-2A42-44C1-8073-931D06994280}"/>
                </a:ext>
              </a:extLst>
            </p:cNvPr>
            <p:cNvSpPr/>
            <p:nvPr/>
          </p:nvSpPr>
          <p:spPr>
            <a:xfrm>
              <a:off x="4413299" y="3486915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>
              <a:extLst>
                <a:ext uri="{FF2B5EF4-FFF2-40B4-BE49-F238E27FC236}">
                  <a16:creationId xmlns:a16="http://schemas.microsoft.com/office/drawing/2014/main" id="{9FD3A996-585C-4287-864E-A82432840452}"/>
                </a:ext>
              </a:extLst>
            </p:cNvPr>
            <p:cNvSpPr/>
            <p:nvPr/>
          </p:nvSpPr>
          <p:spPr>
            <a:xfrm>
              <a:off x="4720035" y="3798021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05780332-754B-4001-9499-5B17CDBA34E6}"/>
                </a:ext>
              </a:extLst>
            </p:cNvPr>
            <p:cNvSpPr/>
            <p:nvPr/>
          </p:nvSpPr>
          <p:spPr>
            <a:xfrm>
              <a:off x="6634903" y="2545169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739D2E41-9829-4F02-83B6-B64592FEC0A2}"/>
                </a:ext>
              </a:extLst>
            </p:cNvPr>
            <p:cNvSpPr/>
            <p:nvPr/>
          </p:nvSpPr>
          <p:spPr>
            <a:xfrm>
              <a:off x="6641380" y="2213507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E0D887DF-C49B-42C7-AB67-5AF754CAF2E0}"/>
                </a:ext>
              </a:extLst>
            </p:cNvPr>
            <p:cNvSpPr/>
            <p:nvPr/>
          </p:nvSpPr>
          <p:spPr>
            <a:xfrm>
              <a:off x="6632192" y="1906633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12CF1A0A-A38B-4DAE-99C3-AD896A0EDDDF}"/>
                </a:ext>
              </a:extLst>
            </p:cNvPr>
            <p:cNvSpPr/>
            <p:nvPr/>
          </p:nvSpPr>
          <p:spPr>
            <a:xfrm>
              <a:off x="6974077" y="1895784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이등변 삼각형 19">
              <a:extLst>
                <a:ext uri="{FF2B5EF4-FFF2-40B4-BE49-F238E27FC236}">
                  <a16:creationId xmlns:a16="http://schemas.microsoft.com/office/drawing/2014/main" id="{29E7A77E-114B-47E7-9D64-6FE00979F815}"/>
                </a:ext>
              </a:extLst>
            </p:cNvPr>
            <p:cNvSpPr/>
            <p:nvPr/>
          </p:nvSpPr>
          <p:spPr>
            <a:xfrm>
              <a:off x="5347075" y="3141696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45C93B6C-BF1C-47F5-A57A-06F229CD8055}"/>
                </a:ext>
              </a:extLst>
            </p:cNvPr>
            <p:cNvSpPr/>
            <p:nvPr/>
          </p:nvSpPr>
          <p:spPr>
            <a:xfrm>
              <a:off x="4414519" y="2234912"/>
              <a:ext cx="2010375" cy="189775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2" name="직선 화살표 연결선 21">
              <a:extLst>
                <a:ext uri="{FF2B5EF4-FFF2-40B4-BE49-F238E27FC236}">
                  <a16:creationId xmlns:a16="http://schemas.microsoft.com/office/drawing/2014/main" id="{53FAF0A0-4995-46A7-8D56-1176138EFF01}"/>
                </a:ext>
              </a:extLst>
            </p:cNvPr>
            <p:cNvCxnSpPr/>
            <p:nvPr/>
          </p:nvCxnSpPr>
          <p:spPr>
            <a:xfrm>
              <a:off x="2974019" y="5128778"/>
              <a:ext cx="483833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화살표 연결선 22">
              <a:extLst>
                <a:ext uri="{FF2B5EF4-FFF2-40B4-BE49-F238E27FC236}">
                  <a16:creationId xmlns:a16="http://schemas.microsoft.com/office/drawing/2014/main" id="{7B5B40FF-4035-46C2-9CBF-C3D630264B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06680" y="1054519"/>
              <a:ext cx="0" cy="474896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4935EA33-5336-4B9C-AF03-B5C66757422E}"/>
                </a:ext>
              </a:extLst>
            </p:cNvPr>
            <p:cNvCxnSpPr/>
            <p:nvPr/>
          </p:nvCxnSpPr>
          <p:spPr>
            <a:xfrm flipV="1">
              <a:off x="3823723" y="1250123"/>
              <a:ext cx="0" cy="41725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CD7C8369-6F25-4201-8C8B-907C47560F49}"/>
                </a:ext>
              </a:extLst>
            </p:cNvPr>
            <p:cNvCxnSpPr/>
            <p:nvPr/>
          </p:nvCxnSpPr>
          <p:spPr>
            <a:xfrm flipV="1">
              <a:off x="4142246" y="1241773"/>
              <a:ext cx="0" cy="41725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>
              <a:extLst>
                <a:ext uri="{FF2B5EF4-FFF2-40B4-BE49-F238E27FC236}">
                  <a16:creationId xmlns:a16="http://schemas.microsoft.com/office/drawing/2014/main" id="{7AE66E4D-56C0-49FA-8F90-32B81957F06B}"/>
                </a:ext>
              </a:extLst>
            </p:cNvPr>
            <p:cNvCxnSpPr/>
            <p:nvPr/>
          </p:nvCxnSpPr>
          <p:spPr>
            <a:xfrm flipV="1">
              <a:off x="5732200" y="1250123"/>
              <a:ext cx="0" cy="41725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9F891CC2-ABDD-47F2-A8EA-3F09CC00886C}"/>
                </a:ext>
              </a:extLst>
            </p:cNvPr>
            <p:cNvCxnSpPr/>
            <p:nvPr/>
          </p:nvCxnSpPr>
          <p:spPr>
            <a:xfrm flipV="1">
              <a:off x="4464118" y="1250123"/>
              <a:ext cx="0" cy="41725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87EA1E4E-0EAB-4874-9460-567D00311D78}"/>
                </a:ext>
              </a:extLst>
            </p:cNvPr>
            <p:cNvCxnSpPr/>
            <p:nvPr/>
          </p:nvCxnSpPr>
          <p:spPr>
            <a:xfrm flipV="1">
              <a:off x="4774909" y="1241773"/>
              <a:ext cx="0" cy="41725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C674D870-AA23-4362-9BFA-7DA4FF8F457F}"/>
                </a:ext>
              </a:extLst>
            </p:cNvPr>
            <p:cNvCxnSpPr/>
            <p:nvPr/>
          </p:nvCxnSpPr>
          <p:spPr>
            <a:xfrm flipV="1">
              <a:off x="5095875" y="1241773"/>
              <a:ext cx="0" cy="41725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AE081ECE-33AB-4664-9D96-1F1FF7E8218F}"/>
                </a:ext>
              </a:extLst>
            </p:cNvPr>
            <p:cNvCxnSpPr/>
            <p:nvPr/>
          </p:nvCxnSpPr>
          <p:spPr>
            <a:xfrm flipV="1">
              <a:off x="5416155" y="1250123"/>
              <a:ext cx="0" cy="41725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AB353A92-AA89-41F4-9CEF-DA6FCD72E304}"/>
                </a:ext>
              </a:extLst>
            </p:cNvPr>
            <p:cNvCxnSpPr/>
            <p:nvPr/>
          </p:nvCxnSpPr>
          <p:spPr>
            <a:xfrm flipV="1">
              <a:off x="6047006" y="1250123"/>
              <a:ext cx="0" cy="41725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AD407B78-8528-4F6C-8362-D763156A218C}"/>
                </a:ext>
              </a:extLst>
            </p:cNvPr>
            <p:cNvCxnSpPr/>
            <p:nvPr/>
          </p:nvCxnSpPr>
          <p:spPr>
            <a:xfrm flipV="1">
              <a:off x="6366343" y="1250123"/>
              <a:ext cx="0" cy="41725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4F081C6B-38D3-4E7F-8E3B-A354573FAEC6}"/>
                </a:ext>
              </a:extLst>
            </p:cNvPr>
            <p:cNvCxnSpPr/>
            <p:nvPr/>
          </p:nvCxnSpPr>
          <p:spPr>
            <a:xfrm flipV="1">
              <a:off x="6682814" y="1279873"/>
              <a:ext cx="0" cy="41725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BE414D6C-B2C7-4DE3-A889-90D7A1D5A1F5}"/>
                </a:ext>
              </a:extLst>
            </p:cNvPr>
            <p:cNvCxnSpPr/>
            <p:nvPr/>
          </p:nvCxnSpPr>
          <p:spPr>
            <a:xfrm flipV="1">
              <a:off x="7002854" y="1241773"/>
              <a:ext cx="0" cy="41725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94DC4E1D-C126-4821-AFEF-DFF65A3FAAA6}"/>
                </a:ext>
              </a:extLst>
            </p:cNvPr>
            <p:cNvCxnSpPr/>
            <p:nvPr/>
          </p:nvCxnSpPr>
          <p:spPr>
            <a:xfrm flipV="1">
              <a:off x="7319084" y="1241773"/>
              <a:ext cx="0" cy="41725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63F019C1-1631-472D-BABC-B528277A34EE}"/>
                </a:ext>
              </a:extLst>
            </p:cNvPr>
            <p:cNvCxnSpPr/>
            <p:nvPr/>
          </p:nvCxnSpPr>
          <p:spPr>
            <a:xfrm>
              <a:off x="3216379" y="4807369"/>
              <a:ext cx="469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062216AD-65E9-45F8-9539-E271F464C699}"/>
                </a:ext>
              </a:extLst>
            </p:cNvPr>
            <p:cNvCxnSpPr/>
            <p:nvPr/>
          </p:nvCxnSpPr>
          <p:spPr>
            <a:xfrm>
              <a:off x="3241606" y="4487329"/>
              <a:ext cx="469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0506907C-FAF5-4C22-BC71-E9AB06BE04F1}"/>
                </a:ext>
              </a:extLst>
            </p:cNvPr>
            <p:cNvCxnSpPr/>
            <p:nvPr/>
          </p:nvCxnSpPr>
          <p:spPr>
            <a:xfrm>
              <a:off x="3241606" y="1939764"/>
              <a:ext cx="469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>
              <a:extLst>
                <a:ext uri="{FF2B5EF4-FFF2-40B4-BE49-F238E27FC236}">
                  <a16:creationId xmlns:a16="http://schemas.microsoft.com/office/drawing/2014/main" id="{5911961E-6339-492D-9B2D-083417FF669F}"/>
                </a:ext>
              </a:extLst>
            </p:cNvPr>
            <p:cNvCxnSpPr/>
            <p:nvPr/>
          </p:nvCxnSpPr>
          <p:spPr>
            <a:xfrm>
              <a:off x="3275120" y="4167289"/>
              <a:ext cx="469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39">
              <a:extLst>
                <a:ext uri="{FF2B5EF4-FFF2-40B4-BE49-F238E27FC236}">
                  <a16:creationId xmlns:a16="http://schemas.microsoft.com/office/drawing/2014/main" id="{8F4CEEC6-8449-4167-AB45-2A77BB9A9452}"/>
                </a:ext>
              </a:extLst>
            </p:cNvPr>
            <p:cNvCxnSpPr/>
            <p:nvPr/>
          </p:nvCxnSpPr>
          <p:spPr>
            <a:xfrm>
              <a:off x="3216379" y="3845344"/>
              <a:ext cx="469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40A4A96C-A87C-4F20-9193-075DFCD79EB9}"/>
                </a:ext>
              </a:extLst>
            </p:cNvPr>
            <p:cNvCxnSpPr/>
            <p:nvPr/>
          </p:nvCxnSpPr>
          <p:spPr>
            <a:xfrm>
              <a:off x="3305600" y="3531019"/>
              <a:ext cx="469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>
              <a:extLst>
                <a:ext uri="{FF2B5EF4-FFF2-40B4-BE49-F238E27FC236}">
                  <a16:creationId xmlns:a16="http://schemas.microsoft.com/office/drawing/2014/main" id="{B48B06A1-6943-4131-A1FE-A204983CCDAB}"/>
                </a:ext>
              </a:extLst>
            </p:cNvPr>
            <p:cNvCxnSpPr/>
            <p:nvPr/>
          </p:nvCxnSpPr>
          <p:spPr>
            <a:xfrm>
              <a:off x="3305600" y="3209074"/>
              <a:ext cx="469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4D3B9B4F-394B-41E8-B11D-DB93E56FF3F1}"/>
                </a:ext>
              </a:extLst>
            </p:cNvPr>
            <p:cNvCxnSpPr/>
            <p:nvPr/>
          </p:nvCxnSpPr>
          <p:spPr>
            <a:xfrm>
              <a:off x="3241606" y="2896654"/>
              <a:ext cx="469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5DEFE374-2DF2-4222-9C5A-CDF807B84708}"/>
                </a:ext>
              </a:extLst>
            </p:cNvPr>
            <p:cNvCxnSpPr/>
            <p:nvPr/>
          </p:nvCxnSpPr>
          <p:spPr>
            <a:xfrm>
              <a:off x="3216379" y="2578519"/>
              <a:ext cx="469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>
              <a:extLst>
                <a:ext uri="{FF2B5EF4-FFF2-40B4-BE49-F238E27FC236}">
                  <a16:creationId xmlns:a16="http://schemas.microsoft.com/office/drawing/2014/main" id="{FEE8E2F5-C16C-490E-8214-57BF088E4872}"/>
                </a:ext>
              </a:extLst>
            </p:cNvPr>
            <p:cNvCxnSpPr/>
            <p:nvPr/>
          </p:nvCxnSpPr>
          <p:spPr>
            <a:xfrm>
              <a:off x="3216379" y="2254502"/>
              <a:ext cx="469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91CB562C-282F-4055-8494-98DE6FCE007E}"/>
                </a:ext>
              </a:extLst>
            </p:cNvPr>
            <p:cNvCxnSpPr/>
            <p:nvPr/>
          </p:nvCxnSpPr>
          <p:spPr>
            <a:xfrm>
              <a:off x="3241606" y="1303825"/>
              <a:ext cx="469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A63E8610-17A5-4FD7-9F82-F369C45663AC}"/>
                </a:ext>
              </a:extLst>
            </p:cNvPr>
            <p:cNvCxnSpPr/>
            <p:nvPr/>
          </p:nvCxnSpPr>
          <p:spPr>
            <a:xfrm>
              <a:off x="3241606" y="1622872"/>
              <a:ext cx="469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직사각형 47">
              <a:extLst>
                <a:ext uri="{FF2B5EF4-FFF2-40B4-BE49-F238E27FC236}">
                  <a16:creationId xmlns:a16="http://schemas.microsoft.com/office/drawing/2014/main" id="{0AA59553-23BC-4A41-9AAC-4731056656C7}"/>
                </a:ext>
              </a:extLst>
            </p:cNvPr>
            <p:cNvSpPr/>
            <p:nvPr/>
          </p:nvSpPr>
          <p:spPr>
            <a:xfrm>
              <a:off x="6315446" y="2214146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직사각형 48">
              <a:extLst>
                <a:ext uri="{FF2B5EF4-FFF2-40B4-BE49-F238E27FC236}">
                  <a16:creationId xmlns:a16="http://schemas.microsoft.com/office/drawing/2014/main" id="{E1C7CD3D-3DFF-4DB3-87A8-A0224EF2692D}"/>
                </a:ext>
              </a:extLst>
            </p:cNvPr>
            <p:cNvSpPr/>
            <p:nvPr/>
          </p:nvSpPr>
          <p:spPr>
            <a:xfrm>
              <a:off x="6962443" y="2215903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9D53C28F-1CEB-4A9A-BD6F-CF1B76A89F58}"/>
                </a:ext>
              </a:extLst>
            </p:cNvPr>
            <p:cNvSpPr/>
            <p:nvPr/>
          </p:nvSpPr>
          <p:spPr>
            <a:xfrm>
              <a:off x="6183191" y="2853503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직사각형 50">
              <a:extLst>
                <a:ext uri="{FF2B5EF4-FFF2-40B4-BE49-F238E27FC236}">
                  <a16:creationId xmlns:a16="http://schemas.microsoft.com/office/drawing/2014/main" id="{661BB8E0-67C0-4597-98C3-8C840A0B4D3F}"/>
                </a:ext>
              </a:extLst>
            </p:cNvPr>
            <p:cNvSpPr/>
            <p:nvPr/>
          </p:nvSpPr>
          <p:spPr>
            <a:xfrm>
              <a:off x="5689923" y="3170229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직사각형 51">
              <a:extLst>
                <a:ext uri="{FF2B5EF4-FFF2-40B4-BE49-F238E27FC236}">
                  <a16:creationId xmlns:a16="http://schemas.microsoft.com/office/drawing/2014/main" id="{AA9A7599-109C-483D-ACE2-B57B18101961}"/>
                </a:ext>
              </a:extLst>
            </p:cNvPr>
            <p:cNvSpPr/>
            <p:nvPr/>
          </p:nvSpPr>
          <p:spPr>
            <a:xfrm>
              <a:off x="6322511" y="2540336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직사각형 52">
              <a:extLst>
                <a:ext uri="{FF2B5EF4-FFF2-40B4-BE49-F238E27FC236}">
                  <a16:creationId xmlns:a16="http://schemas.microsoft.com/office/drawing/2014/main" id="{0FD5F2BB-2001-48E3-885D-4BB1973D003A}"/>
                </a:ext>
              </a:extLst>
            </p:cNvPr>
            <p:cNvSpPr/>
            <p:nvPr/>
          </p:nvSpPr>
          <p:spPr>
            <a:xfrm>
              <a:off x="5697242" y="2861123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직사각형 53">
              <a:extLst>
                <a:ext uri="{FF2B5EF4-FFF2-40B4-BE49-F238E27FC236}">
                  <a16:creationId xmlns:a16="http://schemas.microsoft.com/office/drawing/2014/main" id="{B519DA7C-5564-4475-8A73-7918CDB73563}"/>
                </a:ext>
              </a:extLst>
            </p:cNvPr>
            <p:cNvSpPr/>
            <p:nvPr/>
          </p:nvSpPr>
          <p:spPr>
            <a:xfrm>
              <a:off x="6962443" y="253662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>
              <a:extLst>
                <a:ext uri="{FF2B5EF4-FFF2-40B4-BE49-F238E27FC236}">
                  <a16:creationId xmlns:a16="http://schemas.microsoft.com/office/drawing/2014/main" id="{B6071C30-2EA1-4A6B-8F80-06789EC7CED6}"/>
                </a:ext>
              </a:extLst>
            </p:cNvPr>
            <p:cNvSpPr/>
            <p:nvPr/>
          </p:nvSpPr>
          <p:spPr>
            <a:xfrm>
              <a:off x="5044621" y="3782399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>
              <a:extLst>
                <a:ext uri="{FF2B5EF4-FFF2-40B4-BE49-F238E27FC236}">
                  <a16:creationId xmlns:a16="http://schemas.microsoft.com/office/drawing/2014/main" id="{2DEDCF2B-2191-421B-84D0-394EC5D2A0CE}"/>
                </a:ext>
              </a:extLst>
            </p:cNvPr>
            <p:cNvSpPr/>
            <p:nvPr/>
          </p:nvSpPr>
          <p:spPr>
            <a:xfrm>
              <a:off x="4727353" y="3489255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>
              <a:extLst>
                <a:ext uri="{FF2B5EF4-FFF2-40B4-BE49-F238E27FC236}">
                  <a16:creationId xmlns:a16="http://schemas.microsoft.com/office/drawing/2014/main" id="{08DA1009-0817-4073-A190-A9AEDF432EEE}"/>
                </a:ext>
              </a:extLst>
            </p:cNvPr>
            <p:cNvSpPr/>
            <p:nvPr/>
          </p:nvSpPr>
          <p:spPr>
            <a:xfrm>
              <a:off x="5035049" y="3479648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타원 57">
              <a:extLst>
                <a:ext uri="{FF2B5EF4-FFF2-40B4-BE49-F238E27FC236}">
                  <a16:creationId xmlns:a16="http://schemas.microsoft.com/office/drawing/2014/main" id="{768A9402-5631-4E6F-81D8-B97B5FA6921C}"/>
                </a:ext>
              </a:extLst>
            </p:cNvPr>
            <p:cNvSpPr/>
            <p:nvPr/>
          </p:nvSpPr>
          <p:spPr>
            <a:xfrm>
              <a:off x="4081417" y="3162236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타원 58">
              <a:extLst>
                <a:ext uri="{FF2B5EF4-FFF2-40B4-BE49-F238E27FC236}">
                  <a16:creationId xmlns:a16="http://schemas.microsoft.com/office/drawing/2014/main" id="{8770631D-32B5-4073-A2BF-E9FF7503C260}"/>
                </a:ext>
              </a:extLst>
            </p:cNvPr>
            <p:cNvSpPr/>
            <p:nvPr/>
          </p:nvSpPr>
          <p:spPr>
            <a:xfrm>
              <a:off x="4423288" y="3161966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CA8A3342-6D89-4131-8A04-928DD0706488}"/>
                </a:ext>
              </a:extLst>
            </p:cNvPr>
            <p:cNvSpPr/>
            <p:nvPr/>
          </p:nvSpPr>
          <p:spPr>
            <a:xfrm>
              <a:off x="6004939" y="2214477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직사각형 60">
              <a:extLst>
                <a:ext uri="{FF2B5EF4-FFF2-40B4-BE49-F238E27FC236}">
                  <a16:creationId xmlns:a16="http://schemas.microsoft.com/office/drawing/2014/main" id="{2E566C93-CABD-4CDA-A699-17E6FDFC8068}"/>
                </a:ext>
              </a:extLst>
            </p:cNvPr>
            <p:cNvSpPr/>
            <p:nvPr/>
          </p:nvSpPr>
          <p:spPr>
            <a:xfrm>
              <a:off x="6004939" y="2540460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타원 61">
              <a:extLst>
                <a:ext uri="{FF2B5EF4-FFF2-40B4-BE49-F238E27FC236}">
                  <a16:creationId xmlns:a16="http://schemas.microsoft.com/office/drawing/2014/main" id="{32401688-B59D-47EC-88FB-FD38E12F67D5}"/>
                </a:ext>
              </a:extLst>
            </p:cNvPr>
            <p:cNvSpPr/>
            <p:nvPr/>
          </p:nvSpPr>
          <p:spPr>
            <a:xfrm>
              <a:off x="4708382" y="2526932"/>
              <a:ext cx="1433617" cy="13925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A87D783-A0ED-4980-A751-A55941A608C8}"/>
                </a:ext>
              </a:extLst>
            </p:cNvPr>
            <p:cNvSpPr txBox="1"/>
            <p:nvPr/>
          </p:nvSpPr>
          <p:spPr>
            <a:xfrm>
              <a:off x="5569306" y="2858310"/>
              <a:ext cx="2991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a</a:t>
              </a:r>
              <a:endParaRPr lang="ko-KR" alt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E738F9FF-A595-4A1B-BC9F-DAFA08095F65}"/>
                </a:ext>
              </a:extLst>
            </p:cNvPr>
            <p:cNvSpPr txBox="1"/>
            <p:nvPr/>
          </p:nvSpPr>
          <p:spPr>
            <a:xfrm>
              <a:off x="5699109" y="2545893"/>
              <a:ext cx="2991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b</a:t>
              </a:r>
              <a:endParaRPr lang="ko-KR" alt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F57452B-7E54-4939-AB26-11393DB97DB6}"/>
                </a:ext>
              </a:extLst>
            </p:cNvPr>
            <p:cNvSpPr txBox="1"/>
            <p:nvPr/>
          </p:nvSpPr>
          <p:spPr>
            <a:xfrm>
              <a:off x="4945843" y="3229841"/>
              <a:ext cx="2991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ㄱ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AA9A6938-4EAE-432B-A9E8-9998A23380CD}"/>
                </a:ext>
              </a:extLst>
            </p:cNvPr>
            <p:cNvSpPr txBox="1"/>
            <p:nvPr/>
          </p:nvSpPr>
          <p:spPr>
            <a:xfrm>
              <a:off x="4488190" y="3186732"/>
              <a:ext cx="2991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ㄴ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72DCCEBC-E3B9-4EBF-A06C-B83BAEB9D3F2}"/>
                </a:ext>
              </a:extLst>
            </p:cNvPr>
            <p:cNvSpPr txBox="1"/>
            <p:nvPr/>
          </p:nvSpPr>
          <p:spPr>
            <a:xfrm>
              <a:off x="5000820" y="3794271"/>
              <a:ext cx="2991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2426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2845200-B5F4-4BBB-A2BD-A12FFF3CB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634" y="338751"/>
            <a:ext cx="101917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53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AAAB63AA-1E6D-4DF9-8DFB-C867E2B157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25" y="707001"/>
            <a:ext cx="101155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30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F2D6DE9-4A1F-449E-AB08-68990713B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5" y="613441"/>
            <a:ext cx="10191750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81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55611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476EF08-43E2-4DF0-9205-147497391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09860"/>
            <a:ext cx="1023937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26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55611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/>
              <a:t>4. Perceptron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63D5F0E4-55FC-4BD1-A214-798432F3B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49137"/>
            <a:ext cx="1017270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6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A0C83F4E-9F89-4B49-A8F2-75A75DA03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082" y="243489"/>
            <a:ext cx="10191750" cy="59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75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570F1DA5-55C0-4259-8A5F-261B66521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0" y="814387"/>
            <a:ext cx="10172700" cy="52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574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F5A2152-37EF-47F4-89D0-8825BCD18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765" y="598826"/>
            <a:ext cx="1015365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0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29BF4E66-0E2E-49B1-8829-7ABF1ED49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647700"/>
            <a:ext cx="10325100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09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203EA8BA-DA1C-4A21-89A9-60B8474F40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037" y="714375"/>
            <a:ext cx="10067925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874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47B41A8F-EBAE-4445-AA64-7B5F65C98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719598"/>
            <a:ext cx="103251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365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13</Words>
  <Application>Microsoft Office PowerPoint</Application>
  <PresentationFormat>와이드스크린</PresentationFormat>
  <Paragraphs>7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5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 (인간 컴퓨터 상호작용)</dc:title>
  <dc:creator>shoh</dc:creator>
  <cp:lastModifiedBy>USER</cp:lastModifiedBy>
  <cp:revision>64</cp:revision>
  <cp:lastPrinted>2019-09-02T05:11:14Z</cp:lastPrinted>
  <dcterms:created xsi:type="dcterms:W3CDTF">2015-08-10T05:26:43Z</dcterms:created>
  <dcterms:modified xsi:type="dcterms:W3CDTF">2019-11-25T04:50:20Z</dcterms:modified>
</cp:coreProperties>
</file>