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4" r:id="rId15"/>
    <p:sldId id="273" r:id="rId16"/>
    <p:sldId id="270" r:id="rId17"/>
    <p:sldId id="271" r:id="rId18"/>
    <p:sldId id="275" r:id="rId19"/>
    <p:sldId id="276" r:id="rId20"/>
    <p:sldId id="277" r:id="rId21"/>
    <p:sldId id="278" r:id="rId22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533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221" y="9440533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898656"/>
            <a:ext cx="9144000" cy="2381904"/>
          </a:xfrm>
        </p:spPr>
        <p:txBody>
          <a:bodyPr/>
          <a:lstStyle/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Sang-</a:t>
            </a:r>
            <a:r>
              <a:rPr lang="en-US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Hoon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</a:t>
            </a:r>
          </a:p>
          <a:p>
            <a:endParaRPr lang="en-US" altLang="ko-K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Information Communication Convergence Engineering</a:t>
            </a:r>
          </a:p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Mokwon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7C711DA-F881-4020-92E5-AC6114F1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22" y="0"/>
            <a:ext cx="10103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7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F5A2152-37EF-47F4-89D0-8825BCD1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5" y="598826"/>
            <a:ext cx="101536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7B3B7D1-096A-4371-B8DB-283BEDA3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6687"/>
            <a:ext cx="102108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07A6886-BEAC-4B8E-92B1-ADD171BA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647700"/>
            <a:ext cx="103251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2DD45D1-147A-4555-9FCE-0AAD9559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47" y="451055"/>
            <a:ext cx="7988403" cy="61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CFF0B59-B6FE-4ACE-987C-6E5E183A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33337"/>
            <a:ext cx="64484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3EA8BA-DA1C-4A21-89A9-60B8474F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714375"/>
            <a:ext cx="100679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7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28C5E40-2F38-4DB8-B3E2-68B5D7F8F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304800"/>
            <a:ext cx="102584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7B41A8F-EBAE-4445-AA64-7B5F65C9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63" y="227985"/>
            <a:ext cx="10325100" cy="14859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FA4C2B-870D-4EC5-B7E6-5085F0B07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77148"/>
            <a:ext cx="8089643" cy="46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5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B78772C-3CCE-42BC-97EC-64E4D7369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609725"/>
            <a:ext cx="101917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66D64A0-2515-4839-9218-D33D39E7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409575"/>
            <a:ext cx="101631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7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F2D6DE9-4A1F-449E-AB08-68990713B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613441"/>
            <a:ext cx="10191750" cy="13049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08B0A01-91D6-42D1-9721-511AA48D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973" y="2043023"/>
            <a:ext cx="8126054" cy="46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561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0DD90CF-3AD7-45CC-9F87-F5FA6D20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39" y="435907"/>
            <a:ext cx="8315741" cy="56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561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6BAE41D-CD86-4577-BCC2-FF851B436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666750"/>
            <a:ext cx="101822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561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4. Perceptron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3D5F0E4-55FC-4BD1-A214-798432F3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9137"/>
            <a:ext cx="101727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19C133F-3863-4917-B0C6-9E00D053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38112"/>
            <a:ext cx="102012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AB0F117-3E40-475F-93EC-ADC2D556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4" y="225734"/>
            <a:ext cx="101917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16FCFA-F336-4907-A29A-37DDA8CE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752475"/>
            <a:ext cx="102012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7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674FF0E-2F5B-4482-AAC8-DEEE0E9A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814387"/>
            <a:ext cx="101727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7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69</Words>
  <Application>Microsoft Office PowerPoint</Application>
  <PresentationFormat>와이드스크린</PresentationFormat>
  <Paragraphs>20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Times New Roman</vt:lpstr>
      <vt:lpstr>Office 테마</vt:lpstr>
      <vt:lpstr>Machine Learning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USER</cp:lastModifiedBy>
  <cp:revision>65</cp:revision>
  <cp:lastPrinted>2019-09-18T06:31:20Z</cp:lastPrinted>
  <dcterms:created xsi:type="dcterms:W3CDTF">2015-08-10T05:26:43Z</dcterms:created>
  <dcterms:modified xsi:type="dcterms:W3CDTF">2019-11-25T04:49:56Z</dcterms:modified>
</cp:coreProperties>
</file>