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72" r:id="rId4"/>
    <p:sldId id="273" r:id="rId5"/>
    <p:sldId id="282" r:id="rId6"/>
    <p:sldId id="283" r:id="rId7"/>
    <p:sldId id="284" r:id="rId8"/>
    <p:sldId id="285" r:id="rId9"/>
    <p:sldId id="286" r:id="rId10"/>
    <p:sldId id="279" r:id="rId11"/>
    <p:sldId id="295" r:id="rId12"/>
    <p:sldId id="294" r:id="rId13"/>
    <p:sldId id="288" r:id="rId14"/>
    <p:sldId id="289" r:id="rId15"/>
    <p:sldId id="290" r:id="rId16"/>
    <p:sldId id="291" r:id="rId17"/>
    <p:sldId id="292" r:id="rId18"/>
    <p:sldId id="293" r:id="rId19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904C3-569C-43B8-A989-E6B23C823FFE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6C9B-A158-4E05-A5CD-CB7F576697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714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10.png"/><Relationship Id="rId7" Type="http://schemas.openxmlformats.org/officeDocument/2006/relationships/image" Target="../media/image2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3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5" Type="http://schemas.openxmlformats.org/officeDocument/2006/relationships/image" Target="../media/image16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.png"/><Relationship Id="rId1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5" Type="http://schemas.openxmlformats.org/officeDocument/2006/relationships/image" Target="../media/image4.png"/><Relationship Id="rId15" Type="http://schemas.openxmlformats.org/officeDocument/2006/relationships/image" Target="../media/image20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2694" y="2595282"/>
            <a:ext cx="10385612" cy="847445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부제목 4">
            <a:extLst>
              <a:ext uri="{FF2B5EF4-FFF2-40B4-BE49-F238E27FC236}">
                <a16:creationId xmlns:a16="http://schemas.microsoft.com/office/drawing/2014/main" id="{BF146A2D-2C62-414E-96BE-A3CED82965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95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089BF228-B65D-44D0-AB8F-037DC55A6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49" y="1056052"/>
            <a:ext cx="10417502" cy="342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040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BF090AE5-B6F8-48F7-800B-D44BD59C5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1339" y="447675"/>
            <a:ext cx="8852823" cy="616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278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" name="그림 70">
            <a:extLst>
              <a:ext uri="{FF2B5EF4-FFF2-40B4-BE49-F238E27FC236}">
                <a16:creationId xmlns:a16="http://schemas.microsoft.com/office/drawing/2014/main" id="{170C8995-906A-4768-A5BF-69C969013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700" y="837521"/>
            <a:ext cx="5114925" cy="762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723F2BF-DFF2-46B7-9863-3C31E86EA5A3}"/>
                  </a:ext>
                </a:extLst>
              </p:cNvPr>
              <p:cNvSpPr txBox="1"/>
              <p:nvPr/>
            </p:nvSpPr>
            <p:spPr>
              <a:xfrm>
                <a:off x="1617406" y="1904321"/>
                <a:ext cx="1640321" cy="4072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ko-KR" dirty="0"/>
                  <a:t>From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o-KR" altLang="en-US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𝒘</m:t>
                        </m:r>
                      </m:den>
                    </m:f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723F2BF-DFF2-46B7-9863-3C31E86EA5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406" y="1904321"/>
                <a:ext cx="1640321" cy="407227"/>
              </a:xfrm>
              <a:prstGeom prst="rect">
                <a:avLst/>
              </a:prstGeom>
              <a:blipFill>
                <a:blip r:embed="rId3"/>
                <a:stretch>
                  <a:fillRect l="-8550" t="-4478" r="-1487" b="-1791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그림 2">
            <a:extLst>
              <a:ext uri="{FF2B5EF4-FFF2-40B4-BE49-F238E27FC236}">
                <a16:creationId xmlns:a16="http://schemas.microsoft.com/office/drawing/2014/main" id="{B3258FCA-225C-4CFF-9CB0-21D17869AE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6175" y="1904321"/>
            <a:ext cx="5886450" cy="41910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91ADF343-BEAF-4408-84C5-0B2CA6E480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4325" y="2628221"/>
            <a:ext cx="5448300" cy="48577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D3B3405B-5148-40C2-8B3F-20E861BC11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4325" y="3199041"/>
            <a:ext cx="5429250" cy="742950"/>
          </a:xfrm>
          <a:prstGeom prst="rect">
            <a:avLst/>
          </a:prstGeom>
        </p:spPr>
      </p:pic>
      <p:pic>
        <p:nvPicPr>
          <p:cNvPr id="68" name="그림 67">
            <a:extLst>
              <a:ext uri="{FF2B5EF4-FFF2-40B4-BE49-F238E27FC236}">
                <a16:creationId xmlns:a16="http://schemas.microsoft.com/office/drawing/2014/main" id="{D27EB792-EC24-4DE6-9F50-C354D538E6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8400" y="4094391"/>
            <a:ext cx="5467350" cy="428625"/>
          </a:xfrm>
          <a:prstGeom prst="rect">
            <a:avLst/>
          </a:prstGeom>
        </p:spPr>
      </p:pic>
      <p:pic>
        <p:nvPicPr>
          <p:cNvPr id="69" name="그림 68">
            <a:extLst>
              <a:ext uri="{FF2B5EF4-FFF2-40B4-BE49-F238E27FC236}">
                <a16:creationId xmlns:a16="http://schemas.microsoft.com/office/drawing/2014/main" id="{AC8F9C1C-B8CF-4EE4-81CD-FECF024282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14850" y="5036686"/>
            <a:ext cx="5048250" cy="4667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6C207BA-4AE5-43A0-823F-A1909F756A0F}"/>
              </a:ext>
            </a:extLst>
          </p:cNvPr>
          <p:cNvSpPr txBox="1"/>
          <p:nvPr/>
        </p:nvSpPr>
        <p:spPr>
          <a:xfrm>
            <a:off x="1838631" y="1060387"/>
            <a:ext cx="164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Maximizing</a:t>
            </a:r>
            <a:endParaRPr lang="ko-KR" altLang="en-US" b="1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1508BFD-0575-4F80-BA28-9B92175CDC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2400" y="4194743"/>
            <a:ext cx="5153025" cy="409575"/>
          </a:xfrm>
          <a:prstGeom prst="rect">
            <a:avLst/>
          </a:prstGeom>
        </p:spPr>
      </p:pic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B10C458B-2138-447E-82DB-62A3B21CCFCE}"/>
              </a:ext>
            </a:extLst>
          </p:cNvPr>
          <p:cNvSpPr/>
          <p:nvPr/>
        </p:nvSpPr>
        <p:spPr>
          <a:xfrm>
            <a:off x="5438775" y="4308703"/>
            <a:ext cx="676275" cy="11089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C1DED6-E0BD-4096-BE5F-CAD6B3DDD616}"/>
              </a:ext>
            </a:extLst>
          </p:cNvPr>
          <p:cNvSpPr txBox="1"/>
          <p:nvPr/>
        </p:nvSpPr>
        <p:spPr>
          <a:xfrm>
            <a:off x="8020050" y="448650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scalar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04902A9F-D737-418B-A96F-0B21024B65B8}"/>
              </a:ext>
            </a:extLst>
          </p:cNvPr>
          <p:cNvSpPr/>
          <p:nvPr/>
        </p:nvSpPr>
        <p:spPr>
          <a:xfrm>
            <a:off x="7867650" y="4124037"/>
            <a:ext cx="1219200" cy="3693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7188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E0C28BD-723D-4A42-948A-7416A9C81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787" y="547687"/>
            <a:ext cx="7972425" cy="5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108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809E06B7-4049-4424-AC27-FEACD8DE4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112" y="319087"/>
            <a:ext cx="8105775" cy="62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14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More than 2 Classes (K &gt; 2)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838200" y="888346"/>
            <a:ext cx="10515600" cy="1452281"/>
          </a:xfrm>
        </p:spPr>
        <p:txBody>
          <a:bodyPr>
            <a:normAutofit/>
          </a:bodyPr>
          <a:lstStyle/>
          <a:p>
            <a:r>
              <a:rPr lang="en-US" altLang="ko-KR" dirty="0"/>
              <a:t>Projection from d-dim space to (c-1)-dim space: 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164" y="1549018"/>
            <a:ext cx="6840072" cy="613853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48" y="2132563"/>
            <a:ext cx="4411757" cy="472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78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More than 2 Classes (K &gt; 2)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838200" y="1169895"/>
            <a:ext cx="10515600" cy="1452281"/>
          </a:xfrm>
        </p:spPr>
        <p:txBody>
          <a:bodyPr>
            <a:normAutofit/>
          </a:bodyPr>
          <a:lstStyle/>
          <a:p>
            <a:endParaRPr lang="en-US" altLang="ko-KR" dirty="0"/>
          </a:p>
          <a:p>
            <a:endParaRPr lang="en-US" altLang="ko-KR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281391"/>
            <a:ext cx="7521388" cy="44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28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LDA on Vowels Data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20938"/>
            <a:ext cx="10515600" cy="4283074"/>
          </a:xfrm>
        </p:spPr>
        <p:txBody>
          <a:bodyPr>
            <a:noAutofit/>
          </a:bodyPr>
          <a:lstStyle/>
          <a:p>
            <a:pPr algn="just"/>
            <a:r>
              <a:rPr lang="en-US" altLang="ko-KR" sz="2400" dirty="0"/>
              <a:t>11 vowels from words spoken by </a:t>
            </a:r>
            <a:r>
              <a:rPr lang="en-US" altLang="ko-KR" sz="2400" dirty="0" err="1"/>
              <a:t>fteen</a:t>
            </a:r>
            <a:r>
              <a:rPr lang="en-US" altLang="ko-KR" sz="2400" dirty="0"/>
              <a:t> speakers. (Source: David </a:t>
            </a:r>
            <a:r>
              <a:rPr lang="en-US" altLang="ko-KR" sz="2400" dirty="0" err="1"/>
              <a:t>Deterding</a:t>
            </a:r>
            <a:r>
              <a:rPr lang="en-US" altLang="ko-KR" sz="2400" dirty="0"/>
              <a:t>, </a:t>
            </a:r>
            <a:r>
              <a:rPr lang="en-US" altLang="ko-KR" sz="2400" dirty="0" err="1"/>
              <a:t>Mahesan</a:t>
            </a:r>
            <a:r>
              <a:rPr lang="en-US" altLang="ko-KR" sz="2400" dirty="0"/>
              <a:t> </a:t>
            </a:r>
            <a:r>
              <a:rPr lang="en-US" altLang="ko-KR" sz="2400" dirty="0" err="1"/>
              <a:t>Niranjan</a:t>
            </a:r>
            <a:r>
              <a:rPr lang="en-US" altLang="ko-KR" sz="2400" dirty="0"/>
              <a:t>, Tony Robinson, see Hastie book website for data)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48566"/>
            <a:ext cx="5114925" cy="25527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989044"/>
            <a:ext cx="5670176" cy="465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106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LDA on Vowels Data: Decision Boundaries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239" y="900954"/>
            <a:ext cx="5702113" cy="522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54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K-Nearest Neighbor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/>
              <a:t>LDA(Linear Discriminant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Perceptron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Feed-Forward Neural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RNN(Recurrent Neural Networks)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SVM(Support Vector Machine)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Ensemble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CNN(Convolutional Neural Network)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PCA(Principal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ICA(Independent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Clustering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GAN(Generative Adversarial Network) </a:t>
            </a:r>
          </a:p>
        </p:txBody>
      </p:sp>
    </p:spTree>
    <p:extLst>
      <p:ext uri="{BB962C8B-B14F-4D97-AF65-F5344CB8AC3E}">
        <p14:creationId xmlns:p14="http://schemas.microsoft.com/office/powerpoint/2010/main" val="157403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3.1. Linear Discriminant Analysis (LDA)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61220" y="1118595"/>
            <a:ext cx="10515600" cy="2985247"/>
          </a:xfrm>
        </p:spPr>
        <p:txBody>
          <a:bodyPr>
            <a:noAutofit/>
          </a:bodyPr>
          <a:lstStyle/>
          <a:p>
            <a:pPr algn="just"/>
            <a:r>
              <a:rPr lang="en-US" altLang="ko-KR" sz="2400" dirty="0"/>
              <a:t>Problem: Given a set of data points, each of which is labelled with a class, find the best set of basis vectors for projecting the data points such that classification is improved.</a:t>
            </a:r>
          </a:p>
          <a:p>
            <a:pPr algn="just"/>
            <a:endParaRPr lang="en-US" altLang="ko-KR" sz="2400" dirty="0"/>
          </a:p>
          <a:p>
            <a:r>
              <a:rPr lang="en-US" altLang="ko-KR" sz="2400" dirty="0"/>
              <a:t>Idea: Form the projection such that the variability across the different classes is maximized, while the variability within each class is minimized.</a:t>
            </a:r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9109" y="3515226"/>
            <a:ext cx="3799879" cy="303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76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3245C82D-7D60-4C82-BC2E-B75EB5D36E0F}"/>
              </a:ext>
            </a:extLst>
          </p:cNvPr>
          <p:cNvGrpSpPr/>
          <p:nvPr/>
        </p:nvGrpSpPr>
        <p:grpSpPr>
          <a:xfrm>
            <a:off x="2104103" y="684246"/>
            <a:ext cx="7510275" cy="6036906"/>
            <a:chOff x="-1" y="457200"/>
            <a:chExt cx="7510275" cy="6036906"/>
          </a:xfrm>
        </p:grpSpPr>
        <p:pic>
          <p:nvPicPr>
            <p:cNvPr id="11" name="_x322600552" descr="EMB00005c94445f">
              <a:extLst>
                <a:ext uri="{FF2B5EF4-FFF2-40B4-BE49-F238E27FC236}">
                  <a16:creationId xmlns:a16="http://schemas.microsoft.com/office/drawing/2014/main" id="{42795387-0BC9-494F-A5F0-059AD42CE9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457200"/>
              <a:ext cx="7510275" cy="6036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화살표: 오른쪽 11">
              <a:extLst>
                <a:ext uri="{FF2B5EF4-FFF2-40B4-BE49-F238E27FC236}">
                  <a16:creationId xmlns:a16="http://schemas.microsoft.com/office/drawing/2014/main" id="{FBC13E8A-77F0-4A6B-9320-82776CBCC61B}"/>
                </a:ext>
              </a:extLst>
            </p:cNvPr>
            <p:cNvSpPr/>
            <p:nvPr/>
          </p:nvSpPr>
          <p:spPr>
            <a:xfrm rot="10800000">
              <a:off x="3722914" y="1996751"/>
              <a:ext cx="233266" cy="223935"/>
            </a:xfrm>
            <a:prstGeom prst="right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화살표: 아래쪽 12">
              <a:extLst>
                <a:ext uri="{FF2B5EF4-FFF2-40B4-BE49-F238E27FC236}">
                  <a16:creationId xmlns:a16="http://schemas.microsoft.com/office/drawing/2014/main" id="{07761747-DC0C-4F59-8B3D-D0C0D1181CBD}"/>
                </a:ext>
              </a:extLst>
            </p:cNvPr>
            <p:cNvSpPr/>
            <p:nvPr/>
          </p:nvSpPr>
          <p:spPr>
            <a:xfrm>
              <a:off x="5415379" y="3320249"/>
              <a:ext cx="248574" cy="239697"/>
            </a:xfrm>
            <a:prstGeom prst="down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화살표: 아래쪽 13">
              <a:extLst>
                <a:ext uri="{FF2B5EF4-FFF2-40B4-BE49-F238E27FC236}">
                  <a16:creationId xmlns:a16="http://schemas.microsoft.com/office/drawing/2014/main" id="{DC66DD1D-F4BF-487B-9E0C-DC3EBEC8518B}"/>
                </a:ext>
              </a:extLst>
            </p:cNvPr>
            <p:cNvSpPr/>
            <p:nvPr/>
          </p:nvSpPr>
          <p:spPr>
            <a:xfrm rot="2775275">
              <a:off x="3722913" y="3320249"/>
              <a:ext cx="233267" cy="223936"/>
            </a:xfrm>
            <a:prstGeom prst="down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F1C5922A-5B36-4413-8A58-084AC8FEC4AC}"/>
              </a:ext>
            </a:extLst>
          </p:cNvPr>
          <p:cNvSpPr/>
          <p:nvPr/>
        </p:nvSpPr>
        <p:spPr>
          <a:xfrm>
            <a:off x="3035107" y="442106"/>
            <a:ext cx="58170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Which one is the best projection?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241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LDA: Maximize Difference of Means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0515600" cy="428307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Considering the simple problem of projecting onto one dimension</a:t>
            </a:r>
          </a:p>
          <a:p>
            <a:r>
              <a:rPr lang="en-US" altLang="ko-KR" sz="2400" dirty="0"/>
              <a:t>The two classes should be well separated in this single dimension</a:t>
            </a:r>
          </a:p>
          <a:p>
            <a:r>
              <a:rPr lang="en-US" altLang="ko-KR" sz="2400" dirty="0"/>
              <a:t>A simple idea is to maximize the difference of the means in the projected space</a:t>
            </a:r>
          </a:p>
          <a:p>
            <a:r>
              <a:rPr lang="en-US" altLang="ko-KR" sz="2400" dirty="0"/>
              <a:t>What is a problem with this solution?</a:t>
            </a:r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209" y="3313578"/>
            <a:ext cx="7665727" cy="308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10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LDA: A Better Idea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55216" y="999492"/>
            <a:ext cx="10515600" cy="428307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Fisher's idea: Fisher's linear discriminant</a:t>
            </a:r>
          </a:p>
          <a:p>
            <a:endParaRPr lang="en-US" altLang="ko-KR" sz="800" dirty="0"/>
          </a:p>
          <a:p>
            <a:pPr lvl="1"/>
            <a:r>
              <a:rPr lang="en-US" altLang="ko-KR" dirty="0"/>
              <a:t>Maximize a function that will give a large separation between the projected class means</a:t>
            </a:r>
          </a:p>
          <a:p>
            <a:pPr lvl="1"/>
            <a:r>
              <a:rPr lang="en-US" altLang="ko-KR" dirty="0"/>
              <a:t>While also giving a small variance within each class, thereby minimizing the class overlap</a:t>
            </a:r>
            <a:endParaRPr lang="ko-KR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386C91FD-16DA-4661-8C94-8D442A52B9BC}"/>
              </a:ext>
            </a:extLst>
          </p:cNvPr>
          <p:cNvGrpSpPr/>
          <p:nvPr/>
        </p:nvGrpSpPr>
        <p:grpSpPr>
          <a:xfrm>
            <a:off x="3716594" y="3350341"/>
            <a:ext cx="3774824" cy="2898059"/>
            <a:chOff x="1510748" y="1184053"/>
            <a:chExt cx="4348514" cy="3599342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7B17B85A-FF0F-4265-9C56-78895496D406}"/>
                </a:ext>
              </a:extLst>
            </p:cNvPr>
            <p:cNvSpPr/>
            <p:nvPr/>
          </p:nvSpPr>
          <p:spPr>
            <a:xfrm>
              <a:off x="4259743" y="2474840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9D5F8F88-D1EA-4052-AE68-2770D9C3328F}"/>
                </a:ext>
              </a:extLst>
            </p:cNvPr>
            <p:cNvSpPr/>
            <p:nvPr/>
          </p:nvSpPr>
          <p:spPr>
            <a:xfrm>
              <a:off x="3961569" y="234249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F247CCD2-BC5D-405C-9F21-46697B2FF74E}"/>
                </a:ext>
              </a:extLst>
            </p:cNvPr>
            <p:cNvSpPr/>
            <p:nvPr/>
          </p:nvSpPr>
          <p:spPr>
            <a:xfrm>
              <a:off x="3778522" y="239201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E1376081-194F-44E1-8EC9-044518193DDD}"/>
                </a:ext>
              </a:extLst>
            </p:cNvPr>
            <p:cNvSpPr/>
            <p:nvPr/>
          </p:nvSpPr>
          <p:spPr>
            <a:xfrm>
              <a:off x="4210048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D9256F00-7006-40FE-994C-A17B3DE87F9D}"/>
                </a:ext>
              </a:extLst>
            </p:cNvPr>
            <p:cNvSpPr/>
            <p:nvPr/>
          </p:nvSpPr>
          <p:spPr>
            <a:xfrm rot="21081693">
              <a:off x="3092706" y="2511449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이등변 삼각형 15">
              <a:extLst>
                <a:ext uri="{FF2B5EF4-FFF2-40B4-BE49-F238E27FC236}">
                  <a16:creationId xmlns:a16="http://schemas.microsoft.com/office/drawing/2014/main" id="{ADF32BD0-FBFC-46AB-8E6A-F829FB8A89DE}"/>
                </a:ext>
              </a:extLst>
            </p:cNvPr>
            <p:cNvSpPr/>
            <p:nvPr/>
          </p:nvSpPr>
          <p:spPr>
            <a:xfrm rot="21081693">
              <a:off x="2750407" y="2758702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CF1FC4F7-ED99-40E7-9B9B-55D9D9E4CCEB}"/>
                </a:ext>
              </a:extLst>
            </p:cNvPr>
            <p:cNvSpPr/>
            <p:nvPr/>
          </p:nvSpPr>
          <p:spPr>
            <a:xfrm rot="21081693">
              <a:off x="2615013" y="257074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D6064DCE-77CD-40CE-9681-9214E68DB4D6}"/>
                </a:ext>
              </a:extLst>
            </p:cNvPr>
            <p:cNvSpPr/>
            <p:nvPr/>
          </p:nvSpPr>
          <p:spPr>
            <a:xfrm rot="21081693">
              <a:off x="3237376" y="2702677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2F57BA42-3D65-4432-9BD3-2088667AC1BC}"/>
                </a:ext>
              </a:extLst>
            </p:cNvPr>
            <p:cNvSpPr/>
            <p:nvPr/>
          </p:nvSpPr>
          <p:spPr>
            <a:xfrm rot="21081693">
              <a:off x="2967657" y="264032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84DFA957-FA8A-4DC7-855E-13B9AD919F5A}"/>
                </a:ext>
              </a:extLst>
            </p:cNvPr>
            <p:cNvSpPr/>
            <p:nvPr/>
          </p:nvSpPr>
          <p:spPr>
            <a:xfrm rot="21081693">
              <a:off x="2871775" y="2429931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CA27B3FD-2DB3-4ECD-AA7E-5C658543D66A}"/>
                </a:ext>
              </a:extLst>
            </p:cNvPr>
            <p:cNvSpPr/>
            <p:nvPr/>
          </p:nvSpPr>
          <p:spPr>
            <a:xfrm rot="21081693">
              <a:off x="3020126" y="282673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00B173A8-3A5E-4514-A67C-0F60C67942AB}"/>
                </a:ext>
              </a:extLst>
            </p:cNvPr>
            <p:cNvSpPr/>
            <p:nvPr/>
          </p:nvSpPr>
          <p:spPr>
            <a:xfrm rot="21081693">
              <a:off x="2518627" y="278188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FAD1DC32-451F-487B-851C-D3F2AB0E8621}"/>
                </a:ext>
              </a:extLst>
            </p:cNvPr>
            <p:cNvSpPr/>
            <p:nvPr/>
          </p:nvSpPr>
          <p:spPr>
            <a:xfrm rot="21081693">
              <a:off x="2446046" y="2963333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2FCDC3C1-23DE-4F77-BE92-B4876D19F962}"/>
                </a:ext>
              </a:extLst>
            </p:cNvPr>
            <p:cNvSpPr/>
            <p:nvPr/>
          </p:nvSpPr>
          <p:spPr>
            <a:xfrm rot="21081693">
              <a:off x="2772383" y="290535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BD225A78-E65C-4948-945D-D4041FCB24D8}"/>
                </a:ext>
              </a:extLst>
            </p:cNvPr>
            <p:cNvSpPr/>
            <p:nvPr/>
          </p:nvSpPr>
          <p:spPr>
            <a:xfrm rot="21081693">
              <a:off x="2674848" y="300684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472954B1-0916-4C9C-896C-7372A6238677}"/>
                </a:ext>
              </a:extLst>
            </p:cNvPr>
            <p:cNvSpPr/>
            <p:nvPr/>
          </p:nvSpPr>
          <p:spPr>
            <a:xfrm>
              <a:off x="4131364" y="2396984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8D872E16-895B-4AD9-8FD5-4617ABD97E67}"/>
                </a:ext>
              </a:extLst>
            </p:cNvPr>
            <p:cNvSpPr/>
            <p:nvPr/>
          </p:nvSpPr>
          <p:spPr>
            <a:xfrm>
              <a:off x="3969437" y="249336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45345754-C850-41C7-8D16-07F9B441304F}"/>
                </a:ext>
              </a:extLst>
            </p:cNvPr>
            <p:cNvSpPr/>
            <p:nvPr/>
          </p:nvSpPr>
          <p:spPr>
            <a:xfrm>
              <a:off x="4309439" y="2276057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AF52025F-17BC-4DAB-A8F4-F33A87FA2EF9}"/>
                </a:ext>
              </a:extLst>
            </p:cNvPr>
            <p:cNvSpPr/>
            <p:nvPr/>
          </p:nvSpPr>
          <p:spPr>
            <a:xfrm>
              <a:off x="3783490" y="217832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C27D6BCF-7499-4ABA-974D-619624D2F938}"/>
                </a:ext>
              </a:extLst>
            </p:cNvPr>
            <p:cNvSpPr/>
            <p:nvPr/>
          </p:nvSpPr>
          <p:spPr>
            <a:xfrm>
              <a:off x="4038594" y="207396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6B9D2F12-0CFB-4CEB-9E1A-CDA21D7A331A}"/>
                </a:ext>
              </a:extLst>
            </p:cNvPr>
            <p:cNvSpPr/>
            <p:nvPr/>
          </p:nvSpPr>
          <p:spPr>
            <a:xfrm>
              <a:off x="4479234" y="231993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D955E0F2-FF8C-4492-9995-2BA9345F2279}"/>
                </a:ext>
              </a:extLst>
            </p:cNvPr>
            <p:cNvSpPr/>
            <p:nvPr/>
          </p:nvSpPr>
          <p:spPr>
            <a:xfrm>
              <a:off x="4403784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3" name="직선 화살표 연결선 32">
              <a:extLst>
                <a:ext uri="{FF2B5EF4-FFF2-40B4-BE49-F238E27FC236}">
                  <a16:creationId xmlns:a16="http://schemas.microsoft.com/office/drawing/2014/main" id="{BA4B5626-8A5A-449A-BB5E-8A3ECE849795}"/>
                </a:ext>
              </a:extLst>
            </p:cNvPr>
            <p:cNvCxnSpPr/>
            <p:nvPr/>
          </p:nvCxnSpPr>
          <p:spPr>
            <a:xfrm flipV="1">
              <a:off x="1510748" y="4422913"/>
              <a:ext cx="4084982" cy="19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화살표 연결선 33">
              <a:extLst>
                <a:ext uri="{FF2B5EF4-FFF2-40B4-BE49-F238E27FC236}">
                  <a16:creationId xmlns:a16="http://schemas.microsoft.com/office/drawing/2014/main" id="{289AC359-5B1E-49ED-BEE4-598B339CA228}"/>
                </a:ext>
              </a:extLst>
            </p:cNvPr>
            <p:cNvCxnSpPr/>
            <p:nvPr/>
          </p:nvCxnSpPr>
          <p:spPr>
            <a:xfrm flipH="1" flipV="1">
              <a:off x="1898374" y="1461052"/>
              <a:ext cx="29817" cy="32699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F0BE8EC-8F40-4169-BB67-5DE20F0ABD16}"/>
                    </a:ext>
                  </a:extLst>
                </p:cNvPr>
                <p:cNvSpPr txBox="1"/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6000" r="-2000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64872A24-BF47-4AFE-9AF2-B7EED66C4293}"/>
                    </a:ext>
                  </a:extLst>
                </p:cNvPr>
                <p:cNvSpPr txBox="1"/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9FB8D321-23A0-486F-A58B-BDBBA59CDB53}"/>
                    </a:ext>
                  </a:extLst>
                </p:cNvPr>
                <p:cNvSpPr txBox="1"/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6977" r="-9302" b="-217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직선 화살표 연결선 37">
              <a:extLst>
                <a:ext uri="{FF2B5EF4-FFF2-40B4-BE49-F238E27FC236}">
                  <a16:creationId xmlns:a16="http://schemas.microsoft.com/office/drawing/2014/main" id="{3EC58AE8-9F1A-4146-91D2-CA2DB3F1D2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4434" y="4145872"/>
              <a:ext cx="606216" cy="277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5570675A-FB3F-42A5-BDB4-87936040EC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13282" y="2569426"/>
              <a:ext cx="3945980" cy="18634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507F2B0E-508C-42BB-9BF5-018AA1A844B5}"/>
                    </a:ext>
                  </a:extLst>
                </p:cNvPr>
                <p:cNvSpPr txBox="1"/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4F6B201-368C-4596-A67C-5178273037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615" r="-3077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D023756B-EB75-4808-A336-E4585DC9DB3B}"/>
                    </a:ext>
                  </a:extLst>
                </p:cNvPr>
                <p:cNvSpPr txBox="1"/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961AED7-9AE7-401E-B8AC-71D4C13FD8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4545" r="-1515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6F8C7862-DE32-4852-BEDD-DC8B122E1322}"/>
                    </a:ext>
                  </a:extLst>
                </p:cNvPr>
                <p:cNvSpPr txBox="1"/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EDE0F73B-D5B4-47EB-933D-D709B3A5C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839" r="-1613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9831D84-8068-49A1-A4AB-FE14B29B408D}"/>
                    </a:ext>
                  </a:extLst>
                </p:cNvPr>
                <p:cNvSpPr txBox="1"/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4AACEA65-4F91-4C18-BCC7-369EE51F24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4762" r="-3175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71A4B42F-3897-4C42-A1F9-ACE07559B070}"/>
                </a:ext>
              </a:extLst>
            </p:cNvPr>
            <p:cNvCxnSpPr>
              <a:cxnSpLocks/>
              <a:stCxn id="23" idx="3"/>
            </p:cNvCxnSpPr>
            <p:nvPr/>
          </p:nvCxnSpPr>
          <p:spPr>
            <a:xfrm>
              <a:off x="2519359" y="3078630"/>
              <a:ext cx="417020" cy="8693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C4340E39-98C5-4C8B-9D05-5E77AF4AC540}"/>
                </a:ext>
              </a:extLst>
            </p:cNvPr>
            <p:cNvCxnSpPr>
              <a:cxnSpLocks/>
              <a:stCxn id="22" idx="3"/>
            </p:cNvCxnSpPr>
            <p:nvPr/>
          </p:nvCxnSpPr>
          <p:spPr>
            <a:xfrm>
              <a:off x="2591940" y="2897181"/>
              <a:ext cx="454594" cy="991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EF2A1E2A-680B-44CA-8D06-E673BA42882A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2748161" y="3122142"/>
              <a:ext cx="336569" cy="7557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AED816B9-938A-45A5-94D2-303674A12432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2845696" y="3020652"/>
              <a:ext cx="379094" cy="803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ADECEF1B-B74D-47D7-9677-E63F68C95B0B}"/>
                </a:ext>
              </a:extLst>
            </p:cNvPr>
            <p:cNvCxnSpPr>
              <a:stCxn id="18" idx="3"/>
            </p:cNvCxnSpPr>
            <p:nvPr/>
          </p:nvCxnSpPr>
          <p:spPr>
            <a:xfrm>
              <a:off x="3310689" y="2817974"/>
              <a:ext cx="381201" cy="7786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674A80A6-15FA-458E-9744-057BCCB4B998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3166019" y="2626746"/>
              <a:ext cx="480804" cy="996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2863F28F-F64E-4DF0-84FD-4DB491F75B03}"/>
                </a:ext>
              </a:extLst>
            </p:cNvPr>
            <p:cNvCxnSpPr>
              <a:cxnSpLocks/>
              <a:stCxn id="21" idx="3"/>
            </p:cNvCxnSpPr>
            <p:nvPr/>
          </p:nvCxnSpPr>
          <p:spPr>
            <a:xfrm>
              <a:off x="3093439" y="2942033"/>
              <a:ext cx="356843" cy="7573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CCBB474F-A144-40EB-A37E-F49EA80B50E2}"/>
                </a:ext>
              </a:extLst>
            </p:cNvPr>
            <p:cNvCxnSpPr>
              <a:cxnSpLocks/>
              <a:stCxn id="40" idx="3"/>
            </p:cNvCxnSpPr>
            <p:nvPr/>
          </p:nvCxnSpPr>
          <p:spPr>
            <a:xfrm>
              <a:off x="3117750" y="2767018"/>
              <a:ext cx="418431" cy="9134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082CDB67-CEAA-4D88-B247-ED083B757707}"/>
                </a:ext>
              </a:extLst>
            </p:cNvPr>
            <p:cNvCxnSpPr>
              <a:stCxn id="40" idx="2"/>
            </p:cNvCxnSpPr>
            <p:nvPr/>
          </p:nvCxnSpPr>
          <p:spPr>
            <a:xfrm>
              <a:off x="2918465" y="2905517"/>
              <a:ext cx="401096" cy="8699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74598F19-EAA0-4F86-9C80-66E821F563A7}"/>
                </a:ext>
              </a:extLst>
            </p:cNvPr>
            <p:cNvCxnSpPr>
              <a:stCxn id="13" idx="2"/>
            </p:cNvCxnSpPr>
            <p:nvPr/>
          </p:nvCxnSpPr>
          <p:spPr>
            <a:xfrm>
              <a:off x="3828218" y="2474841"/>
              <a:ext cx="402537" cy="865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2AAAC8A1-28EA-4507-A981-2313D6430CFF}"/>
                </a:ext>
              </a:extLst>
            </p:cNvPr>
            <p:cNvCxnSpPr>
              <a:stCxn id="27" idx="2"/>
            </p:cNvCxnSpPr>
            <p:nvPr/>
          </p:nvCxnSpPr>
          <p:spPr>
            <a:xfrm>
              <a:off x="4019133" y="2576194"/>
              <a:ext cx="313566" cy="6982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35579440-B353-4222-B4D1-0DB2EEE49CF7}"/>
                </a:ext>
              </a:extLst>
            </p:cNvPr>
            <p:cNvCxnSpPr>
              <a:stCxn id="12" idx="2"/>
            </p:cNvCxnSpPr>
            <p:nvPr/>
          </p:nvCxnSpPr>
          <p:spPr>
            <a:xfrm>
              <a:off x="4011265" y="2425321"/>
              <a:ext cx="373978" cy="8262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46D89022-F5BE-46DF-A198-11FBD92D2449}"/>
                </a:ext>
              </a:extLst>
            </p:cNvPr>
            <p:cNvCxnSpPr>
              <a:stCxn id="32" idx="2"/>
            </p:cNvCxnSpPr>
            <p:nvPr/>
          </p:nvCxnSpPr>
          <p:spPr>
            <a:xfrm>
              <a:off x="4453480" y="2126974"/>
              <a:ext cx="433340" cy="9033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83D22E90-E128-4938-A7DF-8EE91C142B0B}"/>
                </a:ext>
              </a:extLst>
            </p:cNvPr>
            <p:cNvCxnSpPr>
              <a:stCxn id="31" idx="2"/>
            </p:cNvCxnSpPr>
            <p:nvPr/>
          </p:nvCxnSpPr>
          <p:spPr>
            <a:xfrm>
              <a:off x="4528930" y="2402758"/>
              <a:ext cx="319694" cy="641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BF0085F4-DDB3-4892-BEED-C2A7820AB8A9}"/>
                </a:ext>
              </a:extLst>
            </p:cNvPr>
            <p:cNvCxnSpPr/>
            <p:nvPr/>
          </p:nvCxnSpPr>
          <p:spPr>
            <a:xfrm>
              <a:off x="4361687" y="2374952"/>
              <a:ext cx="345001" cy="745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8BCEDA3C-3AFB-454A-B063-496FE950E393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4309439" y="2557666"/>
              <a:ext cx="281640" cy="6008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9E7AD0C0-2CCF-4ABF-A40C-D86AE7073665}"/>
                </a:ext>
              </a:extLst>
            </p:cNvPr>
            <p:cNvCxnSpPr>
              <a:stCxn id="41" idx="2"/>
            </p:cNvCxnSpPr>
            <p:nvPr/>
          </p:nvCxnSpPr>
          <p:spPr>
            <a:xfrm>
              <a:off x="4137985" y="2374952"/>
              <a:ext cx="399658" cy="8208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B444C293-B857-4A1F-99A6-5557302E995D}"/>
                </a:ext>
              </a:extLst>
            </p:cNvPr>
            <p:cNvCxnSpPr/>
            <p:nvPr/>
          </p:nvCxnSpPr>
          <p:spPr>
            <a:xfrm flipV="1">
              <a:off x="3101818" y="3919181"/>
              <a:ext cx="734778" cy="395673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3F61A29B-DF7A-4D27-8385-618CD8983A5A}"/>
                </a:ext>
              </a:extLst>
            </p:cNvPr>
            <p:cNvCxnSpPr/>
            <p:nvPr/>
          </p:nvCxnSpPr>
          <p:spPr>
            <a:xfrm flipV="1">
              <a:off x="4385243" y="3342717"/>
              <a:ext cx="639586" cy="322640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25FA3EFC-9A4E-4AD7-8162-5B697729C23B}"/>
                    </a:ext>
                  </a:extLst>
                </p:cNvPr>
                <p:cNvSpPr txBox="1"/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43518EAA-A007-4F6F-A225-2AB3FC0E61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blipFill>
                  <a:blip r:embed="rId9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D2048F91-0EB9-4972-9F9A-9DCD600D665D}"/>
                    </a:ext>
                  </a:extLst>
                </p:cNvPr>
                <p:cNvSpPr txBox="1"/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3DFD755F-5AA4-453C-A715-797FB458FF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blipFill>
                  <a:blip r:embed="rId10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92638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3.2. Projection with Basis Vectors</a:t>
            </a:r>
            <a:endParaRPr lang="ko-KR" altLang="en-US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내용 개체 틀 11">
                <a:extLst>
                  <a:ext uri="{FF2B5EF4-FFF2-40B4-BE49-F238E27FC236}">
                    <a16:creationId xmlns:a16="http://schemas.microsoft.com/office/drawing/2014/main" id="{7B88EC99-9BA9-494B-98E6-2FC7E87D4B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1052" y="1046854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sz="2000" dirty="0"/>
                  <a:t>Point A</a:t>
                </a:r>
                <a:r>
                  <a:rPr lang="en-US" altLang="ko-KR" sz="2000" dirty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ko-KR" sz="2000" b="0" dirty="0"/>
              </a:p>
              <a:p>
                <a:r>
                  <a:rPr lang="en-US" altLang="ko-KR" sz="2000" dirty="0"/>
                  <a:t>Basis Vector </a:t>
                </a:r>
                <a:r>
                  <a:rPr lang="en-US" altLang="ko-KR" sz="2000" b="1" dirty="0"/>
                  <a:t>w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ko-KR" sz="2000" b="1" dirty="0"/>
              </a:p>
              <a:p>
                <a:r>
                  <a:rPr lang="en-US" altLang="ko-KR" sz="2000" dirty="0"/>
                  <a:t>Projection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2000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ko-KR" altLang="en-US" sz="2000" dirty="0"/>
              </a:p>
            </p:txBody>
          </p:sp>
        </mc:Choice>
        <mc:Fallback xmlns="">
          <p:sp>
            <p:nvSpPr>
              <p:cNvPr id="12" name="내용 개체 틀 11">
                <a:extLst>
                  <a:ext uri="{FF2B5EF4-FFF2-40B4-BE49-F238E27FC236}">
                    <a16:creationId xmlns:a16="http://schemas.microsoft.com/office/drawing/2014/main" id="{7B88EC99-9BA9-494B-98E6-2FC7E87D4B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1052" y="1046854"/>
                <a:ext cx="10515600" cy="4351338"/>
              </a:xfrm>
              <a:blipFill>
                <a:blip r:embed="rId2"/>
                <a:stretch>
                  <a:fillRect l="-522" t="-15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그림 12">
            <a:extLst>
              <a:ext uri="{FF2B5EF4-FFF2-40B4-BE49-F238E27FC236}">
                <a16:creationId xmlns:a16="http://schemas.microsoft.com/office/drawing/2014/main" id="{C345D282-65EE-4471-88F8-9BBEDA3181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100" y="2303462"/>
            <a:ext cx="784860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77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3.3. LDA Formulation</a:t>
            </a:r>
            <a:endParaRPr lang="ko-KR" altLang="en-US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D890F19-0456-4599-8A97-04A4A5D20C31}"/>
              </a:ext>
            </a:extLst>
          </p:cNvPr>
          <p:cNvGrpSpPr/>
          <p:nvPr/>
        </p:nvGrpSpPr>
        <p:grpSpPr>
          <a:xfrm>
            <a:off x="698090" y="1103235"/>
            <a:ext cx="3774824" cy="2898059"/>
            <a:chOff x="1510748" y="1184053"/>
            <a:chExt cx="4348514" cy="3599342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7B34B0BF-32AF-42BE-A718-A797DB2B73A5}"/>
                </a:ext>
              </a:extLst>
            </p:cNvPr>
            <p:cNvSpPr/>
            <p:nvPr/>
          </p:nvSpPr>
          <p:spPr>
            <a:xfrm>
              <a:off x="4259743" y="2474840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630A6A80-8595-4495-9655-8DAA54B62AEB}"/>
                </a:ext>
              </a:extLst>
            </p:cNvPr>
            <p:cNvSpPr/>
            <p:nvPr/>
          </p:nvSpPr>
          <p:spPr>
            <a:xfrm>
              <a:off x="3961569" y="234249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228586E6-11CA-4C4F-BDFB-92289123618D}"/>
                </a:ext>
              </a:extLst>
            </p:cNvPr>
            <p:cNvSpPr/>
            <p:nvPr/>
          </p:nvSpPr>
          <p:spPr>
            <a:xfrm>
              <a:off x="3778522" y="239201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3C519335-7B75-4560-8926-A5EA6E64E203}"/>
                </a:ext>
              </a:extLst>
            </p:cNvPr>
            <p:cNvSpPr/>
            <p:nvPr/>
          </p:nvSpPr>
          <p:spPr>
            <a:xfrm>
              <a:off x="4210048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193EB847-05FE-4011-81D0-A5D2084DE5AD}"/>
                </a:ext>
              </a:extLst>
            </p:cNvPr>
            <p:cNvSpPr/>
            <p:nvPr/>
          </p:nvSpPr>
          <p:spPr>
            <a:xfrm rot="21081693">
              <a:off x="3092706" y="2511449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C58135A9-45B3-4916-AA2A-F98A5134EDD5}"/>
                </a:ext>
              </a:extLst>
            </p:cNvPr>
            <p:cNvSpPr/>
            <p:nvPr/>
          </p:nvSpPr>
          <p:spPr>
            <a:xfrm rot="21081693">
              <a:off x="2750407" y="2758702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5AE45159-3F0D-413A-8EEB-99CE4674DA30}"/>
                </a:ext>
              </a:extLst>
            </p:cNvPr>
            <p:cNvSpPr/>
            <p:nvPr/>
          </p:nvSpPr>
          <p:spPr>
            <a:xfrm rot="21081693">
              <a:off x="2615013" y="257074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B8CC5D35-4C60-4555-90C7-7854738E1975}"/>
                </a:ext>
              </a:extLst>
            </p:cNvPr>
            <p:cNvSpPr/>
            <p:nvPr/>
          </p:nvSpPr>
          <p:spPr>
            <a:xfrm rot="21081693">
              <a:off x="3237376" y="2702677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A7517C76-991A-45C8-BD71-66F6A4AC04F2}"/>
                </a:ext>
              </a:extLst>
            </p:cNvPr>
            <p:cNvSpPr/>
            <p:nvPr/>
          </p:nvSpPr>
          <p:spPr>
            <a:xfrm rot="21081693">
              <a:off x="2967657" y="264032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6A16EF0B-09AE-4BAC-B5BB-856EAF34FF77}"/>
                </a:ext>
              </a:extLst>
            </p:cNvPr>
            <p:cNvSpPr/>
            <p:nvPr/>
          </p:nvSpPr>
          <p:spPr>
            <a:xfrm rot="21081693">
              <a:off x="2871775" y="2429931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EC0CBA10-BBAA-42C6-B359-6AB6D30EBDDF}"/>
                </a:ext>
              </a:extLst>
            </p:cNvPr>
            <p:cNvSpPr/>
            <p:nvPr/>
          </p:nvSpPr>
          <p:spPr>
            <a:xfrm rot="21081693">
              <a:off x="3020126" y="282673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615A22AC-0188-47F2-981C-63A37936701E}"/>
                </a:ext>
              </a:extLst>
            </p:cNvPr>
            <p:cNvSpPr/>
            <p:nvPr/>
          </p:nvSpPr>
          <p:spPr>
            <a:xfrm rot="21081693">
              <a:off x="2518627" y="278188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5BCD1563-3286-43D8-880C-BF0D7913A8C3}"/>
                </a:ext>
              </a:extLst>
            </p:cNvPr>
            <p:cNvSpPr/>
            <p:nvPr/>
          </p:nvSpPr>
          <p:spPr>
            <a:xfrm rot="21081693">
              <a:off x="2446046" y="2963333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6B07BD98-9BBB-4466-8585-1AC56B68C10E}"/>
                </a:ext>
              </a:extLst>
            </p:cNvPr>
            <p:cNvSpPr/>
            <p:nvPr/>
          </p:nvSpPr>
          <p:spPr>
            <a:xfrm rot="21081693">
              <a:off x="2772383" y="290535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이등변 삼각형 26">
              <a:extLst>
                <a:ext uri="{FF2B5EF4-FFF2-40B4-BE49-F238E27FC236}">
                  <a16:creationId xmlns:a16="http://schemas.microsoft.com/office/drawing/2014/main" id="{637BC381-9856-405B-8CAD-FF676D66CF81}"/>
                </a:ext>
              </a:extLst>
            </p:cNvPr>
            <p:cNvSpPr/>
            <p:nvPr/>
          </p:nvSpPr>
          <p:spPr>
            <a:xfrm rot="21081693">
              <a:off x="2674848" y="300684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C8D86D26-EE4C-4D22-A27F-DB3EA836FACA}"/>
                </a:ext>
              </a:extLst>
            </p:cNvPr>
            <p:cNvSpPr/>
            <p:nvPr/>
          </p:nvSpPr>
          <p:spPr>
            <a:xfrm>
              <a:off x="4131364" y="2396984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F2D14C3C-3AD0-45EF-9197-A623EDBE4FE5}"/>
                </a:ext>
              </a:extLst>
            </p:cNvPr>
            <p:cNvSpPr/>
            <p:nvPr/>
          </p:nvSpPr>
          <p:spPr>
            <a:xfrm>
              <a:off x="3969437" y="249336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174BC72C-45D9-4068-8421-E01DBC6EE918}"/>
                </a:ext>
              </a:extLst>
            </p:cNvPr>
            <p:cNvSpPr/>
            <p:nvPr/>
          </p:nvSpPr>
          <p:spPr>
            <a:xfrm>
              <a:off x="4309439" y="2276057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7F8BBE3E-E377-4765-9E5D-C6F92B1BF030}"/>
                </a:ext>
              </a:extLst>
            </p:cNvPr>
            <p:cNvSpPr/>
            <p:nvPr/>
          </p:nvSpPr>
          <p:spPr>
            <a:xfrm>
              <a:off x="3783490" y="217832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D7CEBE52-D014-4BB4-BE1D-F96A35ED4B67}"/>
                </a:ext>
              </a:extLst>
            </p:cNvPr>
            <p:cNvSpPr/>
            <p:nvPr/>
          </p:nvSpPr>
          <p:spPr>
            <a:xfrm>
              <a:off x="4038594" y="207396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27FA0685-8B19-416A-B065-615D928958B1}"/>
                </a:ext>
              </a:extLst>
            </p:cNvPr>
            <p:cNvSpPr/>
            <p:nvPr/>
          </p:nvSpPr>
          <p:spPr>
            <a:xfrm>
              <a:off x="4479234" y="231993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262A341A-1740-41B1-8523-6BD21F48C881}"/>
                </a:ext>
              </a:extLst>
            </p:cNvPr>
            <p:cNvSpPr/>
            <p:nvPr/>
          </p:nvSpPr>
          <p:spPr>
            <a:xfrm>
              <a:off x="4403784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" name="직선 화살표 연결선 34">
              <a:extLst>
                <a:ext uri="{FF2B5EF4-FFF2-40B4-BE49-F238E27FC236}">
                  <a16:creationId xmlns:a16="http://schemas.microsoft.com/office/drawing/2014/main" id="{35411EF5-97BD-4533-8705-CFBF956D0BA2}"/>
                </a:ext>
              </a:extLst>
            </p:cNvPr>
            <p:cNvCxnSpPr/>
            <p:nvPr/>
          </p:nvCxnSpPr>
          <p:spPr>
            <a:xfrm flipV="1">
              <a:off x="1510748" y="4422913"/>
              <a:ext cx="4084982" cy="19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화살표 연결선 35">
              <a:extLst>
                <a:ext uri="{FF2B5EF4-FFF2-40B4-BE49-F238E27FC236}">
                  <a16:creationId xmlns:a16="http://schemas.microsoft.com/office/drawing/2014/main" id="{152D830B-8E72-4D45-996B-129C1C69B055}"/>
                </a:ext>
              </a:extLst>
            </p:cNvPr>
            <p:cNvCxnSpPr/>
            <p:nvPr/>
          </p:nvCxnSpPr>
          <p:spPr>
            <a:xfrm flipH="1" flipV="1">
              <a:off x="1898374" y="1461052"/>
              <a:ext cx="29817" cy="32699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435908E1-0F26-45DD-97D7-7FA3203FDBA8}"/>
                    </a:ext>
                  </a:extLst>
                </p:cNvPr>
                <p:cNvSpPr txBox="1"/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6000" r="-2000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FFB21D3D-3681-4264-A918-36D08CD2C124}"/>
                    </a:ext>
                  </a:extLst>
                </p:cNvPr>
                <p:cNvSpPr txBox="1"/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04DBC902-8CDD-4823-8B00-FD72021572F2}"/>
                    </a:ext>
                  </a:extLst>
                </p:cNvPr>
                <p:cNvSpPr txBox="1"/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6977" r="-9302" b="-217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직선 화살표 연결선 39">
              <a:extLst>
                <a:ext uri="{FF2B5EF4-FFF2-40B4-BE49-F238E27FC236}">
                  <a16:creationId xmlns:a16="http://schemas.microsoft.com/office/drawing/2014/main" id="{F0D1B096-BD94-449E-9DCA-D71C32A196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4434" y="4145872"/>
              <a:ext cx="606216" cy="277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9B0CAF95-06BF-4AA7-B27D-360B80D409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13282" y="2569426"/>
              <a:ext cx="3945980" cy="18634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0D9440C3-4A35-4248-BBC2-AB86BAB5F7FA}"/>
                    </a:ext>
                  </a:extLst>
                </p:cNvPr>
                <p:cNvSpPr txBox="1"/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4F6B201-368C-4596-A67C-5178273037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615" r="-3077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35ABE4C9-562F-4836-996A-4C4860AC61FF}"/>
                    </a:ext>
                  </a:extLst>
                </p:cNvPr>
                <p:cNvSpPr txBox="1"/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961AED7-9AE7-401E-B8AC-71D4C13FD8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4545" r="-1515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BF04A6C5-9398-4654-9204-E1D0DE246610}"/>
                    </a:ext>
                  </a:extLst>
                </p:cNvPr>
                <p:cNvSpPr txBox="1"/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EDE0F73B-D5B4-47EB-933D-D709B3A5C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839" r="-1613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FC888963-EF34-4A3C-8FF2-69B5F97B2719}"/>
                    </a:ext>
                  </a:extLst>
                </p:cNvPr>
                <p:cNvSpPr txBox="1"/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4AACEA65-4F91-4C18-BCC7-369EE51F24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4762" r="-3175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C7446C89-A146-430E-8B05-8C243BE862C5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2519359" y="3078630"/>
              <a:ext cx="417020" cy="8693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8A2F7FE4-6ACE-42D1-9D25-E3C10A3C8616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2591940" y="2897181"/>
              <a:ext cx="454594" cy="991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D6B63E9C-9BE4-4A84-B097-FBFC80691D28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2748161" y="3122142"/>
              <a:ext cx="336569" cy="7557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1C05700A-8F1C-4D9B-916A-3866BA338C85}"/>
                </a:ext>
              </a:extLst>
            </p:cNvPr>
            <p:cNvCxnSpPr>
              <a:cxnSpLocks/>
              <a:stCxn id="26" idx="3"/>
            </p:cNvCxnSpPr>
            <p:nvPr/>
          </p:nvCxnSpPr>
          <p:spPr>
            <a:xfrm>
              <a:off x="2845696" y="3020652"/>
              <a:ext cx="379094" cy="803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0798680F-FDEF-44E6-9599-8B408D1CAE23}"/>
                </a:ext>
              </a:extLst>
            </p:cNvPr>
            <p:cNvCxnSpPr>
              <a:stCxn id="20" idx="3"/>
            </p:cNvCxnSpPr>
            <p:nvPr/>
          </p:nvCxnSpPr>
          <p:spPr>
            <a:xfrm>
              <a:off x="3310689" y="2817974"/>
              <a:ext cx="381201" cy="7786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2EA61B2C-3A6B-4F7D-BE69-55FEF30D18D5}"/>
                </a:ext>
              </a:extLst>
            </p:cNvPr>
            <p:cNvCxnSpPr>
              <a:stCxn id="17" idx="3"/>
            </p:cNvCxnSpPr>
            <p:nvPr/>
          </p:nvCxnSpPr>
          <p:spPr>
            <a:xfrm>
              <a:off x="3166019" y="2626746"/>
              <a:ext cx="480804" cy="996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FDE0B262-0EC3-4672-8514-73AF57F9CC78}"/>
                </a:ext>
              </a:extLst>
            </p:cNvPr>
            <p:cNvCxnSpPr>
              <a:cxnSpLocks/>
              <a:stCxn id="23" idx="3"/>
            </p:cNvCxnSpPr>
            <p:nvPr/>
          </p:nvCxnSpPr>
          <p:spPr>
            <a:xfrm>
              <a:off x="3093439" y="2942033"/>
              <a:ext cx="356843" cy="7573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551CA2B3-E06C-4B09-8F12-751A73EDEFBA}"/>
                </a:ext>
              </a:extLst>
            </p:cNvPr>
            <p:cNvCxnSpPr>
              <a:cxnSpLocks/>
              <a:stCxn id="42" idx="3"/>
            </p:cNvCxnSpPr>
            <p:nvPr/>
          </p:nvCxnSpPr>
          <p:spPr>
            <a:xfrm>
              <a:off x="3117750" y="2767018"/>
              <a:ext cx="418431" cy="9134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AC7E76BE-C76A-4EF0-B7B9-1DA5A84CC442}"/>
                </a:ext>
              </a:extLst>
            </p:cNvPr>
            <p:cNvCxnSpPr>
              <a:stCxn id="42" idx="2"/>
            </p:cNvCxnSpPr>
            <p:nvPr/>
          </p:nvCxnSpPr>
          <p:spPr>
            <a:xfrm>
              <a:off x="2918465" y="2905517"/>
              <a:ext cx="401096" cy="8699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EB16B071-58E7-4E2B-A2AF-0AFB513F0ED6}"/>
                </a:ext>
              </a:extLst>
            </p:cNvPr>
            <p:cNvCxnSpPr>
              <a:stCxn id="15" idx="2"/>
            </p:cNvCxnSpPr>
            <p:nvPr/>
          </p:nvCxnSpPr>
          <p:spPr>
            <a:xfrm>
              <a:off x="3828218" y="2474841"/>
              <a:ext cx="402537" cy="865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4FF54886-DDF7-4BF5-8A53-70F938B8122E}"/>
                </a:ext>
              </a:extLst>
            </p:cNvPr>
            <p:cNvCxnSpPr>
              <a:stCxn id="29" idx="2"/>
            </p:cNvCxnSpPr>
            <p:nvPr/>
          </p:nvCxnSpPr>
          <p:spPr>
            <a:xfrm>
              <a:off x="4019133" y="2576194"/>
              <a:ext cx="313566" cy="6982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4593A447-E65E-46CA-B47E-A41CBD0936FF}"/>
                </a:ext>
              </a:extLst>
            </p:cNvPr>
            <p:cNvCxnSpPr>
              <a:stCxn id="14" idx="2"/>
            </p:cNvCxnSpPr>
            <p:nvPr/>
          </p:nvCxnSpPr>
          <p:spPr>
            <a:xfrm>
              <a:off x="4011265" y="2425321"/>
              <a:ext cx="373978" cy="8262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DDD170A8-70B3-4679-B45F-217DA3538F29}"/>
                </a:ext>
              </a:extLst>
            </p:cNvPr>
            <p:cNvCxnSpPr>
              <a:stCxn id="34" idx="2"/>
            </p:cNvCxnSpPr>
            <p:nvPr/>
          </p:nvCxnSpPr>
          <p:spPr>
            <a:xfrm>
              <a:off x="4453480" y="2126974"/>
              <a:ext cx="433340" cy="9033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F3DC5A24-5FA1-45C9-9ABD-EC50228177B6}"/>
                </a:ext>
              </a:extLst>
            </p:cNvPr>
            <p:cNvCxnSpPr>
              <a:stCxn id="33" idx="2"/>
            </p:cNvCxnSpPr>
            <p:nvPr/>
          </p:nvCxnSpPr>
          <p:spPr>
            <a:xfrm>
              <a:off x="4528930" y="2402758"/>
              <a:ext cx="319694" cy="641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D2145347-244D-408B-99F5-C85BB3365C32}"/>
                </a:ext>
              </a:extLst>
            </p:cNvPr>
            <p:cNvCxnSpPr/>
            <p:nvPr/>
          </p:nvCxnSpPr>
          <p:spPr>
            <a:xfrm>
              <a:off x="4361687" y="2374952"/>
              <a:ext cx="345001" cy="745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F362D600-FFBD-43DA-91D0-59C601A1007C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4309439" y="2557666"/>
              <a:ext cx="281640" cy="6008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D63B876B-88BC-42FC-8C7C-B879D639DE19}"/>
                </a:ext>
              </a:extLst>
            </p:cNvPr>
            <p:cNvCxnSpPr>
              <a:stCxn id="43" idx="2"/>
            </p:cNvCxnSpPr>
            <p:nvPr/>
          </p:nvCxnSpPr>
          <p:spPr>
            <a:xfrm>
              <a:off x="4137985" y="2374952"/>
              <a:ext cx="399658" cy="8208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>
              <a:extLst>
                <a:ext uri="{FF2B5EF4-FFF2-40B4-BE49-F238E27FC236}">
                  <a16:creationId xmlns:a16="http://schemas.microsoft.com/office/drawing/2014/main" id="{85B2AF66-F0DD-4E05-9064-8FDE5AE81749}"/>
                </a:ext>
              </a:extLst>
            </p:cNvPr>
            <p:cNvCxnSpPr/>
            <p:nvPr/>
          </p:nvCxnSpPr>
          <p:spPr>
            <a:xfrm flipV="1">
              <a:off x="3101818" y="3919181"/>
              <a:ext cx="734778" cy="395673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>
              <a:extLst>
                <a:ext uri="{FF2B5EF4-FFF2-40B4-BE49-F238E27FC236}">
                  <a16:creationId xmlns:a16="http://schemas.microsoft.com/office/drawing/2014/main" id="{8C84164A-EAB1-4B77-AC90-C1F944A72B91}"/>
                </a:ext>
              </a:extLst>
            </p:cNvPr>
            <p:cNvCxnSpPr/>
            <p:nvPr/>
          </p:nvCxnSpPr>
          <p:spPr>
            <a:xfrm flipV="1">
              <a:off x="4385243" y="3342717"/>
              <a:ext cx="639586" cy="322640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227F0C21-896F-4DC7-9B98-0B5F41947E5A}"/>
                    </a:ext>
                  </a:extLst>
                </p:cNvPr>
                <p:cNvSpPr txBox="1"/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43518EAA-A007-4F6F-A225-2AB3FC0E61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blipFill>
                  <a:blip r:embed="rId9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CB7F5518-5F68-4978-B7A1-F45FA58B9C20}"/>
                    </a:ext>
                  </a:extLst>
                </p:cNvPr>
                <p:cNvSpPr txBox="1"/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3DFD755F-5AA4-453C-A715-797FB458FF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blipFill>
                  <a:blip r:embed="rId10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" name="그림 5">
            <a:extLst>
              <a:ext uri="{FF2B5EF4-FFF2-40B4-BE49-F238E27FC236}">
                <a16:creationId xmlns:a16="http://schemas.microsoft.com/office/drawing/2014/main" id="{8C1F7109-336D-4618-9ADE-FEB7A626C7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76800" y="2042615"/>
            <a:ext cx="6267450" cy="1038225"/>
          </a:xfrm>
          <a:prstGeom prst="rect">
            <a:avLst/>
          </a:prstGeom>
        </p:spPr>
      </p:pic>
      <p:pic>
        <p:nvPicPr>
          <p:cNvPr id="67" name="그림 66">
            <a:extLst>
              <a:ext uri="{FF2B5EF4-FFF2-40B4-BE49-F238E27FC236}">
                <a16:creationId xmlns:a16="http://schemas.microsoft.com/office/drawing/2014/main" id="{D60C845D-A4FF-4773-8969-385E6FA3F1D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96000" y="1028883"/>
            <a:ext cx="5048250" cy="838200"/>
          </a:xfrm>
          <a:prstGeom prst="rect">
            <a:avLst/>
          </a:prstGeom>
        </p:spPr>
      </p:pic>
      <p:pic>
        <p:nvPicPr>
          <p:cNvPr id="68" name="그림 67">
            <a:extLst>
              <a:ext uri="{FF2B5EF4-FFF2-40B4-BE49-F238E27FC236}">
                <a16:creationId xmlns:a16="http://schemas.microsoft.com/office/drawing/2014/main" id="{1C66B94F-86C9-4729-B9E4-C9C014BFDF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27712" y="3114458"/>
            <a:ext cx="5124450" cy="600075"/>
          </a:xfrm>
          <a:prstGeom prst="rect">
            <a:avLst/>
          </a:prstGeom>
        </p:spPr>
      </p:pic>
      <p:pic>
        <p:nvPicPr>
          <p:cNvPr id="70" name="그림 69">
            <a:extLst>
              <a:ext uri="{FF2B5EF4-FFF2-40B4-BE49-F238E27FC236}">
                <a16:creationId xmlns:a16="http://schemas.microsoft.com/office/drawing/2014/main" id="{9EB58894-1004-49DD-91D9-1D189D2328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62650" y="5017951"/>
            <a:ext cx="5181600" cy="45720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7A8F4615-2005-48FC-AAEA-9CF29BEF4DB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303687" y="4209433"/>
            <a:ext cx="6848475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9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D890F19-0456-4599-8A97-04A4A5D20C31}"/>
              </a:ext>
            </a:extLst>
          </p:cNvPr>
          <p:cNvGrpSpPr/>
          <p:nvPr/>
        </p:nvGrpSpPr>
        <p:grpSpPr>
          <a:xfrm>
            <a:off x="698090" y="1103236"/>
            <a:ext cx="3480620" cy="2662520"/>
            <a:chOff x="1510748" y="1184053"/>
            <a:chExt cx="4348514" cy="3599342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7B34B0BF-32AF-42BE-A718-A797DB2B73A5}"/>
                </a:ext>
              </a:extLst>
            </p:cNvPr>
            <p:cNvSpPr/>
            <p:nvPr/>
          </p:nvSpPr>
          <p:spPr>
            <a:xfrm>
              <a:off x="4259743" y="2474840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630A6A80-8595-4495-9655-8DAA54B62AEB}"/>
                </a:ext>
              </a:extLst>
            </p:cNvPr>
            <p:cNvSpPr/>
            <p:nvPr/>
          </p:nvSpPr>
          <p:spPr>
            <a:xfrm>
              <a:off x="3961569" y="234249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228586E6-11CA-4C4F-BDFB-92289123618D}"/>
                </a:ext>
              </a:extLst>
            </p:cNvPr>
            <p:cNvSpPr/>
            <p:nvPr/>
          </p:nvSpPr>
          <p:spPr>
            <a:xfrm>
              <a:off x="3778522" y="239201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3C519335-7B75-4560-8926-A5EA6E64E203}"/>
                </a:ext>
              </a:extLst>
            </p:cNvPr>
            <p:cNvSpPr/>
            <p:nvPr/>
          </p:nvSpPr>
          <p:spPr>
            <a:xfrm>
              <a:off x="4210048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193EB847-05FE-4011-81D0-A5D2084DE5AD}"/>
                </a:ext>
              </a:extLst>
            </p:cNvPr>
            <p:cNvSpPr/>
            <p:nvPr/>
          </p:nvSpPr>
          <p:spPr>
            <a:xfrm rot="21081693">
              <a:off x="3092706" y="2511449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C58135A9-45B3-4916-AA2A-F98A5134EDD5}"/>
                </a:ext>
              </a:extLst>
            </p:cNvPr>
            <p:cNvSpPr/>
            <p:nvPr/>
          </p:nvSpPr>
          <p:spPr>
            <a:xfrm rot="21081693">
              <a:off x="2750407" y="2758702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5AE45159-3F0D-413A-8EEB-99CE4674DA30}"/>
                </a:ext>
              </a:extLst>
            </p:cNvPr>
            <p:cNvSpPr/>
            <p:nvPr/>
          </p:nvSpPr>
          <p:spPr>
            <a:xfrm rot="21081693">
              <a:off x="2615013" y="257074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B8CC5D35-4C60-4555-90C7-7854738E1975}"/>
                </a:ext>
              </a:extLst>
            </p:cNvPr>
            <p:cNvSpPr/>
            <p:nvPr/>
          </p:nvSpPr>
          <p:spPr>
            <a:xfrm rot="21081693">
              <a:off x="3237376" y="2702677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A7517C76-991A-45C8-BD71-66F6A4AC04F2}"/>
                </a:ext>
              </a:extLst>
            </p:cNvPr>
            <p:cNvSpPr/>
            <p:nvPr/>
          </p:nvSpPr>
          <p:spPr>
            <a:xfrm rot="21081693">
              <a:off x="2967657" y="264032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6A16EF0B-09AE-4BAC-B5BB-856EAF34FF77}"/>
                </a:ext>
              </a:extLst>
            </p:cNvPr>
            <p:cNvSpPr/>
            <p:nvPr/>
          </p:nvSpPr>
          <p:spPr>
            <a:xfrm rot="21081693">
              <a:off x="2871775" y="2429931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EC0CBA10-BBAA-42C6-B359-6AB6D30EBDDF}"/>
                </a:ext>
              </a:extLst>
            </p:cNvPr>
            <p:cNvSpPr/>
            <p:nvPr/>
          </p:nvSpPr>
          <p:spPr>
            <a:xfrm rot="21081693">
              <a:off x="3020126" y="282673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615A22AC-0188-47F2-981C-63A37936701E}"/>
                </a:ext>
              </a:extLst>
            </p:cNvPr>
            <p:cNvSpPr/>
            <p:nvPr/>
          </p:nvSpPr>
          <p:spPr>
            <a:xfrm rot="21081693">
              <a:off x="2518627" y="2781884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5BCD1563-3286-43D8-880C-BF0D7913A8C3}"/>
                </a:ext>
              </a:extLst>
            </p:cNvPr>
            <p:cNvSpPr/>
            <p:nvPr/>
          </p:nvSpPr>
          <p:spPr>
            <a:xfrm rot="21081693">
              <a:off x="2446046" y="2963333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6B07BD98-9BBB-4466-8585-1AC56B68C10E}"/>
                </a:ext>
              </a:extLst>
            </p:cNvPr>
            <p:cNvSpPr/>
            <p:nvPr/>
          </p:nvSpPr>
          <p:spPr>
            <a:xfrm rot="21081693">
              <a:off x="2772383" y="290535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이등변 삼각형 26">
              <a:extLst>
                <a:ext uri="{FF2B5EF4-FFF2-40B4-BE49-F238E27FC236}">
                  <a16:creationId xmlns:a16="http://schemas.microsoft.com/office/drawing/2014/main" id="{637BC381-9856-405B-8CAD-FF676D66CF81}"/>
                </a:ext>
              </a:extLst>
            </p:cNvPr>
            <p:cNvSpPr/>
            <p:nvPr/>
          </p:nvSpPr>
          <p:spPr>
            <a:xfrm rot="21081693">
              <a:off x="2674848" y="3006845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C8D86D26-EE4C-4D22-A27F-DB3EA836FACA}"/>
                </a:ext>
              </a:extLst>
            </p:cNvPr>
            <p:cNvSpPr/>
            <p:nvPr/>
          </p:nvSpPr>
          <p:spPr>
            <a:xfrm>
              <a:off x="4131364" y="2396984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F2D14C3C-3AD0-45EF-9197-A623EDBE4FE5}"/>
                </a:ext>
              </a:extLst>
            </p:cNvPr>
            <p:cNvSpPr/>
            <p:nvPr/>
          </p:nvSpPr>
          <p:spPr>
            <a:xfrm>
              <a:off x="3969437" y="249336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174BC72C-45D9-4068-8421-E01DBC6EE918}"/>
                </a:ext>
              </a:extLst>
            </p:cNvPr>
            <p:cNvSpPr/>
            <p:nvPr/>
          </p:nvSpPr>
          <p:spPr>
            <a:xfrm>
              <a:off x="4309439" y="2276057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7F8BBE3E-E377-4765-9E5D-C6F92B1BF030}"/>
                </a:ext>
              </a:extLst>
            </p:cNvPr>
            <p:cNvSpPr/>
            <p:nvPr/>
          </p:nvSpPr>
          <p:spPr>
            <a:xfrm>
              <a:off x="3783490" y="217832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D7CEBE52-D014-4BB4-BE1D-F96A35ED4B67}"/>
                </a:ext>
              </a:extLst>
            </p:cNvPr>
            <p:cNvSpPr/>
            <p:nvPr/>
          </p:nvSpPr>
          <p:spPr>
            <a:xfrm>
              <a:off x="4038594" y="207396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27FA0685-8B19-416A-B065-615D928958B1}"/>
                </a:ext>
              </a:extLst>
            </p:cNvPr>
            <p:cNvSpPr/>
            <p:nvPr/>
          </p:nvSpPr>
          <p:spPr>
            <a:xfrm>
              <a:off x="4479234" y="231993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262A341A-1740-41B1-8523-6BD21F48C881}"/>
                </a:ext>
              </a:extLst>
            </p:cNvPr>
            <p:cNvSpPr/>
            <p:nvPr/>
          </p:nvSpPr>
          <p:spPr>
            <a:xfrm>
              <a:off x="4403784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" name="직선 화살표 연결선 34">
              <a:extLst>
                <a:ext uri="{FF2B5EF4-FFF2-40B4-BE49-F238E27FC236}">
                  <a16:creationId xmlns:a16="http://schemas.microsoft.com/office/drawing/2014/main" id="{35411EF5-97BD-4533-8705-CFBF956D0BA2}"/>
                </a:ext>
              </a:extLst>
            </p:cNvPr>
            <p:cNvCxnSpPr/>
            <p:nvPr/>
          </p:nvCxnSpPr>
          <p:spPr>
            <a:xfrm flipV="1">
              <a:off x="1510748" y="4422913"/>
              <a:ext cx="4084982" cy="19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화살표 연결선 35">
              <a:extLst>
                <a:ext uri="{FF2B5EF4-FFF2-40B4-BE49-F238E27FC236}">
                  <a16:creationId xmlns:a16="http://schemas.microsoft.com/office/drawing/2014/main" id="{152D830B-8E72-4D45-996B-129C1C69B055}"/>
                </a:ext>
              </a:extLst>
            </p:cNvPr>
            <p:cNvCxnSpPr/>
            <p:nvPr/>
          </p:nvCxnSpPr>
          <p:spPr>
            <a:xfrm flipH="1" flipV="1">
              <a:off x="1898374" y="1461052"/>
              <a:ext cx="29817" cy="32699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435908E1-0F26-45DD-97D7-7FA3203FDBA8}"/>
                    </a:ext>
                  </a:extLst>
                </p:cNvPr>
                <p:cNvSpPr txBox="1"/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3252" y="4506396"/>
                  <a:ext cx="30495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6000" r="-2000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FFB21D3D-3681-4264-A918-36D08CD2C124}"/>
                    </a:ext>
                  </a:extLst>
                </p:cNvPr>
                <p:cNvSpPr txBox="1"/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2792" y="1184053"/>
                  <a:ext cx="310278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04DBC902-8CDD-4823-8B00-FD72021572F2}"/>
                    </a:ext>
                  </a:extLst>
                </p:cNvPr>
                <p:cNvSpPr txBox="1"/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1341" y="3933828"/>
                  <a:ext cx="262892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6977" r="-9302" b="-217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직선 화살표 연결선 39">
              <a:extLst>
                <a:ext uri="{FF2B5EF4-FFF2-40B4-BE49-F238E27FC236}">
                  <a16:creationId xmlns:a16="http://schemas.microsoft.com/office/drawing/2014/main" id="{F0D1B096-BD94-449E-9DCA-D71C32A196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4434" y="4145872"/>
              <a:ext cx="606216" cy="277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9B0CAF95-06BF-4AA7-B27D-360B80D409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13282" y="2569426"/>
              <a:ext cx="3945980" cy="18634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0D9440C3-4A35-4248-BBC2-AB86BAB5F7FA}"/>
                    </a:ext>
                  </a:extLst>
                </p:cNvPr>
                <p:cNvSpPr txBox="1"/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4F6B201-368C-4596-A67C-5178273037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9179" y="2628518"/>
                  <a:ext cx="398571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615" r="-3077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35ABE4C9-562F-4836-996A-4C4860AC61FF}"/>
                    </a:ext>
                  </a:extLst>
                </p:cNvPr>
                <p:cNvSpPr txBox="1"/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961AED7-9AE7-401E-B8AC-71D4C13FD8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6039" y="2097953"/>
                  <a:ext cx="403892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4545" r="-1515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BF04A6C5-9398-4654-9204-E1D0DE246610}"/>
                    </a:ext>
                  </a:extLst>
                </p:cNvPr>
                <p:cNvSpPr txBox="1"/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EDE0F73B-D5B4-47EB-933D-D709B3A5C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6352" y="3700590"/>
                  <a:ext cx="377731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839" r="-1613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FC888963-EF34-4A3C-8FF2-69B5F97B2719}"/>
                    </a:ext>
                  </a:extLst>
                </p:cNvPr>
                <p:cNvSpPr txBox="1"/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4AACEA65-4F91-4C18-BCC7-369EE51F24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071" y="3145625"/>
                  <a:ext cx="38305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4762" r="-3175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C7446C89-A146-430E-8B05-8C243BE862C5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2519359" y="3078630"/>
              <a:ext cx="417020" cy="8693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8A2F7FE4-6ACE-42D1-9D25-E3C10A3C8616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2591940" y="2897181"/>
              <a:ext cx="454594" cy="991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D6B63E9C-9BE4-4A84-B097-FBFC80691D28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2748161" y="3122142"/>
              <a:ext cx="336569" cy="7557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1C05700A-8F1C-4D9B-916A-3866BA338C85}"/>
                </a:ext>
              </a:extLst>
            </p:cNvPr>
            <p:cNvCxnSpPr>
              <a:cxnSpLocks/>
              <a:stCxn id="26" idx="3"/>
            </p:cNvCxnSpPr>
            <p:nvPr/>
          </p:nvCxnSpPr>
          <p:spPr>
            <a:xfrm>
              <a:off x="2845696" y="3020652"/>
              <a:ext cx="379094" cy="803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0798680F-FDEF-44E6-9599-8B408D1CAE23}"/>
                </a:ext>
              </a:extLst>
            </p:cNvPr>
            <p:cNvCxnSpPr>
              <a:stCxn id="20" idx="3"/>
            </p:cNvCxnSpPr>
            <p:nvPr/>
          </p:nvCxnSpPr>
          <p:spPr>
            <a:xfrm>
              <a:off x="3310689" y="2817974"/>
              <a:ext cx="381201" cy="7786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2EA61B2C-3A6B-4F7D-BE69-55FEF30D18D5}"/>
                </a:ext>
              </a:extLst>
            </p:cNvPr>
            <p:cNvCxnSpPr>
              <a:stCxn id="17" idx="3"/>
            </p:cNvCxnSpPr>
            <p:nvPr/>
          </p:nvCxnSpPr>
          <p:spPr>
            <a:xfrm>
              <a:off x="3166019" y="2626746"/>
              <a:ext cx="480804" cy="996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FDE0B262-0EC3-4672-8514-73AF57F9CC78}"/>
                </a:ext>
              </a:extLst>
            </p:cNvPr>
            <p:cNvCxnSpPr>
              <a:cxnSpLocks/>
              <a:stCxn id="23" idx="3"/>
            </p:cNvCxnSpPr>
            <p:nvPr/>
          </p:nvCxnSpPr>
          <p:spPr>
            <a:xfrm>
              <a:off x="3093439" y="2942033"/>
              <a:ext cx="356843" cy="7573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551CA2B3-E06C-4B09-8F12-751A73EDEFBA}"/>
                </a:ext>
              </a:extLst>
            </p:cNvPr>
            <p:cNvCxnSpPr>
              <a:cxnSpLocks/>
              <a:stCxn id="42" idx="3"/>
            </p:cNvCxnSpPr>
            <p:nvPr/>
          </p:nvCxnSpPr>
          <p:spPr>
            <a:xfrm>
              <a:off x="3117750" y="2767018"/>
              <a:ext cx="418431" cy="9134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AC7E76BE-C76A-4EF0-B7B9-1DA5A84CC442}"/>
                </a:ext>
              </a:extLst>
            </p:cNvPr>
            <p:cNvCxnSpPr>
              <a:stCxn id="42" idx="2"/>
            </p:cNvCxnSpPr>
            <p:nvPr/>
          </p:nvCxnSpPr>
          <p:spPr>
            <a:xfrm>
              <a:off x="2918465" y="2905517"/>
              <a:ext cx="401096" cy="8699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EB16B071-58E7-4E2B-A2AF-0AFB513F0ED6}"/>
                </a:ext>
              </a:extLst>
            </p:cNvPr>
            <p:cNvCxnSpPr>
              <a:stCxn id="15" idx="2"/>
            </p:cNvCxnSpPr>
            <p:nvPr/>
          </p:nvCxnSpPr>
          <p:spPr>
            <a:xfrm>
              <a:off x="3828218" y="2474841"/>
              <a:ext cx="402537" cy="865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4FF54886-DDF7-4BF5-8A53-70F938B8122E}"/>
                </a:ext>
              </a:extLst>
            </p:cNvPr>
            <p:cNvCxnSpPr>
              <a:stCxn id="29" idx="2"/>
            </p:cNvCxnSpPr>
            <p:nvPr/>
          </p:nvCxnSpPr>
          <p:spPr>
            <a:xfrm>
              <a:off x="4019133" y="2576194"/>
              <a:ext cx="313566" cy="6982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4593A447-E65E-46CA-B47E-A41CBD0936FF}"/>
                </a:ext>
              </a:extLst>
            </p:cNvPr>
            <p:cNvCxnSpPr>
              <a:stCxn id="14" idx="2"/>
            </p:cNvCxnSpPr>
            <p:nvPr/>
          </p:nvCxnSpPr>
          <p:spPr>
            <a:xfrm>
              <a:off x="4011265" y="2425321"/>
              <a:ext cx="373978" cy="8262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DDD170A8-70B3-4679-B45F-217DA3538F29}"/>
                </a:ext>
              </a:extLst>
            </p:cNvPr>
            <p:cNvCxnSpPr>
              <a:stCxn id="34" idx="2"/>
            </p:cNvCxnSpPr>
            <p:nvPr/>
          </p:nvCxnSpPr>
          <p:spPr>
            <a:xfrm>
              <a:off x="4453480" y="2126974"/>
              <a:ext cx="433340" cy="9033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F3DC5A24-5FA1-45C9-9ABD-EC50228177B6}"/>
                </a:ext>
              </a:extLst>
            </p:cNvPr>
            <p:cNvCxnSpPr>
              <a:stCxn id="33" idx="2"/>
            </p:cNvCxnSpPr>
            <p:nvPr/>
          </p:nvCxnSpPr>
          <p:spPr>
            <a:xfrm>
              <a:off x="4528930" y="2402758"/>
              <a:ext cx="319694" cy="641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D2145347-244D-408B-99F5-C85BB3365C32}"/>
                </a:ext>
              </a:extLst>
            </p:cNvPr>
            <p:cNvCxnSpPr/>
            <p:nvPr/>
          </p:nvCxnSpPr>
          <p:spPr>
            <a:xfrm>
              <a:off x="4361687" y="2374952"/>
              <a:ext cx="345001" cy="745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F362D600-FFBD-43DA-91D0-59C601A1007C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4309439" y="2557666"/>
              <a:ext cx="281640" cy="6008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D63B876B-88BC-42FC-8C7C-B879D639DE19}"/>
                </a:ext>
              </a:extLst>
            </p:cNvPr>
            <p:cNvCxnSpPr>
              <a:stCxn id="43" idx="2"/>
            </p:cNvCxnSpPr>
            <p:nvPr/>
          </p:nvCxnSpPr>
          <p:spPr>
            <a:xfrm>
              <a:off x="4137985" y="2374952"/>
              <a:ext cx="399658" cy="8208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>
              <a:extLst>
                <a:ext uri="{FF2B5EF4-FFF2-40B4-BE49-F238E27FC236}">
                  <a16:creationId xmlns:a16="http://schemas.microsoft.com/office/drawing/2014/main" id="{85B2AF66-F0DD-4E05-9064-8FDE5AE81749}"/>
                </a:ext>
              </a:extLst>
            </p:cNvPr>
            <p:cNvCxnSpPr/>
            <p:nvPr/>
          </p:nvCxnSpPr>
          <p:spPr>
            <a:xfrm flipV="1">
              <a:off x="3101818" y="3919181"/>
              <a:ext cx="734778" cy="395673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>
              <a:extLst>
                <a:ext uri="{FF2B5EF4-FFF2-40B4-BE49-F238E27FC236}">
                  <a16:creationId xmlns:a16="http://schemas.microsoft.com/office/drawing/2014/main" id="{8C84164A-EAB1-4B77-AC90-C1F944A72B91}"/>
                </a:ext>
              </a:extLst>
            </p:cNvPr>
            <p:cNvCxnSpPr/>
            <p:nvPr/>
          </p:nvCxnSpPr>
          <p:spPr>
            <a:xfrm flipV="1">
              <a:off x="4385243" y="3342717"/>
              <a:ext cx="639586" cy="322640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227F0C21-896F-4DC7-9B98-0B5F41947E5A}"/>
                    </a:ext>
                  </a:extLst>
                </p:cNvPr>
                <p:cNvSpPr txBox="1"/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43518EAA-A007-4F6F-A225-2AB3FC0E61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0355" y="4069333"/>
                  <a:ext cx="307456" cy="280205"/>
                </a:xfrm>
                <a:prstGeom prst="rect">
                  <a:avLst/>
                </a:prstGeom>
                <a:blipFill>
                  <a:blip r:embed="rId9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CB7F5518-5F68-4978-B7A1-F45FA58B9C20}"/>
                    </a:ext>
                  </a:extLst>
                </p:cNvPr>
                <p:cNvSpPr txBox="1"/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3DFD755F-5AA4-453C-A715-797FB458FF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7260" y="3496956"/>
                  <a:ext cx="307455" cy="280718"/>
                </a:xfrm>
                <a:prstGeom prst="rect">
                  <a:avLst/>
                </a:prstGeom>
                <a:blipFill>
                  <a:blip r:embed="rId10"/>
                  <a:stretch>
                    <a:fillRect l="-5882" r="-3922" b="-1956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7" name="그림 66">
            <a:extLst>
              <a:ext uri="{FF2B5EF4-FFF2-40B4-BE49-F238E27FC236}">
                <a16:creationId xmlns:a16="http://schemas.microsoft.com/office/drawing/2014/main" id="{D60C845D-A4FF-4773-8969-385E6FA3F1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68553" y="1031155"/>
            <a:ext cx="5048250" cy="8382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9399D0D-5B8B-4DBE-AC2C-FC3B9D9E4AF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87353" y="1990797"/>
            <a:ext cx="7029450" cy="1019175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E499775E-2364-4214-B01A-E8028926146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44678" y="3097547"/>
            <a:ext cx="5572125" cy="68580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F2A38DDF-0DBE-430F-AA79-206EF7FF3B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64305" y="3852377"/>
            <a:ext cx="4953000" cy="1238250"/>
          </a:xfrm>
          <a:prstGeom prst="rect">
            <a:avLst/>
          </a:prstGeom>
        </p:spPr>
      </p:pic>
      <p:pic>
        <p:nvPicPr>
          <p:cNvPr id="71" name="그림 70">
            <a:extLst>
              <a:ext uri="{FF2B5EF4-FFF2-40B4-BE49-F238E27FC236}">
                <a16:creationId xmlns:a16="http://schemas.microsoft.com/office/drawing/2014/main" id="{170C8995-906A-4768-A5BF-69C969013B2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80168" y="5176102"/>
            <a:ext cx="51149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20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351</Words>
  <Application>Microsoft Office PowerPoint</Application>
  <PresentationFormat>와이드스크린</PresentationFormat>
  <Paragraphs>71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맑은 고딕</vt:lpstr>
      <vt:lpstr>Arial</vt:lpstr>
      <vt:lpstr>Cambria Math</vt:lpstr>
      <vt:lpstr>Times New Roman</vt:lpstr>
      <vt:lpstr>Office 테마</vt:lpstr>
      <vt:lpstr>Machine Learning</vt:lpstr>
      <vt:lpstr>Contents</vt:lpstr>
      <vt:lpstr>3.1. Linear Discriminant Analysis (LDA)</vt:lpstr>
      <vt:lpstr>PowerPoint 프레젠테이션</vt:lpstr>
      <vt:lpstr>LDA: Maximize Difference of Means</vt:lpstr>
      <vt:lpstr>LDA: A Better Idea</vt:lpstr>
      <vt:lpstr>3.2. Projection with Basis Vectors</vt:lpstr>
      <vt:lpstr>3.3. LDA Formulation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More than 2 Classes (K &gt; 2) </vt:lpstr>
      <vt:lpstr>More than 2 Classes (K &gt; 2) </vt:lpstr>
      <vt:lpstr>LDA on Vowels Data</vt:lpstr>
      <vt:lpstr>LDA on Vowels Data: Decision Boundaries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오상훈</cp:lastModifiedBy>
  <cp:revision>61</cp:revision>
  <cp:lastPrinted>2016-07-20T07:30:15Z</cp:lastPrinted>
  <dcterms:created xsi:type="dcterms:W3CDTF">2015-08-10T05:26:43Z</dcterms:created>
  <dcterms:modified xsi:type="dcterms:W3CDTF">2020-08-24T05:28:33Z</dcterms:modified>
</cp:coreProperties>
</file>