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pptx" ContentType="application/vnd.openxmlformats-officedocument.presentationml.presentation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ink/ink1.xml" ContentType="application/inkml+xml"/>
  <Override PartName="/ppt/ink/ink2.xml" ContentType="application/inkml+xml"/>
  <Override PartName="/ppt/ink/ink3.xml" ContentType="application/inkml+xml"/>
  <Override PartName="/ppt/ink/ink4.xml" ContentType="application/inkml+xml"/>
  <Override PartName="/ppt/ink/ink5.xml" ContentType="application/inkml+xml"/>
  <Override PartName="/ppt/ink/ink6.xml" ContentType="application/inkml+xml"/>
  <Override PartName="/ppt/ink/ink7.xml" ContentType="application/inkml+xml"/>
  <Override PartName="/ppt/ink/ink8.xml" ContentType="application/inkml+xml"/>
  <Override PartName="/ppt/ink/ink9.xml" ContentType="application/inkml+xml"/>
  <Override PartName="/ppt/ink/ink10.xml" ContentType="application/inkml+xml"/>
  <Override PartName="/ppt/ink/ink11.xml" ContentType="application/inkml+xml"/>
  <Override PartName="/ppt/ink/ink12.xml" ContentType="application/inkml+xml"/>
  <Override PartName="/ppt/ink/ink13.xml" ContentType="application/inkml+xml"/>
  <Override PartName="/ppt/ink/ink14.xml" ContentType="application/inkml+xml"/>
  <Override PartName="/ppt/ink/ink15.xml" ContentType="application/inkml+xml"/>
  <Override PartName="/ppt/ink/ink16.xml" ContentType="application/inkml+xml"/>
  <Override PartName="/ppt/ink/ink17.xml" ContentType="application/inkml+xml"/>
  <Override PartName="/ppt/ink/ink18.xml" ContentType="application/inkml+xml"/>
  <Override PartName="/ppt/ink/ink19.xml" ContentType="application/inkml+xml"/>
  <Override PartName="/ppt/ink/ink20.xml" ContentType="application/inkml+xml"/>
  <Override PartName="/ppt/ink/ink21.xml" ContentType="application/inkml+xml"/>
  <Override PartName="/ppt/ink/ink22.xml" ContentType="application/inkml+xml"/>
  <Override PartName="/ppt/ink/ink23.xml" ContentType="application/inkml+xml"/>
  <Override PartName="/ppt/ink/ink24.xml" ContentType="application/inkml+xml"/>
  <Override PartName="/ppt/ink/ink25.xml" ContentType="application/inkml+xml"/>
  <Override PartName="/ppt/ink/ink26.xml" ContentType="application/inkml+xml"/>
  <Override PartName="/ppt/ink/ink27.xml" ContentType="application/inkml+xml"/>
  <Override PartName="/ppt/ink/ink28.xml" ContentType="application/inkml+xml"/>
  <Override PartName="/ppt/ink/ink29.xml" ContentType="application/inkml+xml"/>
  <Override PartName="/ppt/ink/ink30.xml" ContentType="application/inkml+xml"/>
  <Override PartName="/ppt/ink/ink31.xml" ContentType="application/inkml+xml"/>
  <Override PartName="/ppt/ink/ink32.xml" ContentType="application/inkml+xml"/>
  <Override PartName="/ppt/ink/ink33.xml" ContentType="application/inkml+xml"/>
  <Override PartName="/ppt/ink/ink34.xml" ContentType="application/inkml+xml"/>
  <Override PartName="/ppt/ink/ink35.xml" ContentType="application/inkml+xml"/>
  <Override PartName="/ppt/ink/ink36.xml" ContentType="application/inkml+xml"/>
  <Override PartName="/ppt/ink/ink37.xml" ContentType="application/inkml+xml"/>
  <Override PartName="/ppt/ink/ink38.xml" ContentType="application/inkml+xml"/>
  <Override PartName="/ppt/ink/ink39.xml" ContentType="application/inkml+xml"/>
  <Override PartName="/ppt/ink/ink40.xml" ContentType="application/inkml+xml"/>
  <Override PartName="/ppt/ink/ink41.xml" ContentType="application/inkml+xml"/>
  <Override PartName="/ppt/ink/ink42.xml" ContentType="application/inkml+xml"/>
  <Override PartName="/ppt/ink/ink43.xml" ContentType="application/inkml+xml"/>
  <Override PartName="/ppt/ink/ink44.xml" ContentType="application/inkml+xml"/>
  <Override PartName="/ppt/ink/ink45.xml" ContentType="application/inkml+xml"/>
  <Override PartName="/ppt/ink/ink46.xml" ContentType="application/inkml+xml"/>
  <Override PartName="/ppt/ink/ink47.xml" ContentType="application/inkml+xml"/>
  <Override PartName="/ppt/ink/ink48.xml" ContentType="application/inkml+xml"/>
  <Override PartName="/ppt/ink/ink49.xml" ContentType="application/inkml+xml"/>
  <Override PartName="/ppt/ink/ink50.xml" ContentType="application/inkml+xml"/>
  <Override PartName="/ppt/ink/ink51.xml" ContentType="application/inkml+xml"/>
  <Override PartName="/ppt/ink/ink52.xml" ContentType="application/inkml+xml"/>
  <Override PartName="/ppt/ink/ink53.xml" ContentType="application/inkml+xml"/>
  <Override PartName="/ppt/ink/ink54.xml" ContentType="application/inkml+xml"/>
  <Override PartName="/ppt/ink/ink55.xml" ContentType="application/inkml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344" r:id="rId2"/>
    <p:sldId id="670" r:id="rId3"/>
    <p:sldId id="352" r:id="rId4"/>
    <p:sldId id="353" r:id="rId5"/>
    <p:sldId id="345" r:id="rId6"/>
    <p:sldId id="361" r:id="rId7"/>
    <p:sldId id="671" r:id="rId8"/>
    <p:sldId id="354" r:id="rId9"/>
    <p:sldId id="355" r:id="rId10"/>
    <p:sldId id="634" r:id="rId11"/>
    <p:sldId id="358" r:id="rId12"/>
    <p:sldId id="635" r:id="rId13"/>
    <p:sldId id="672" r:id="rId14"/>
    <p:sldId id="357" r:id="rId15"/>
    <p:sldId id="359" r:id="rId16"/>
    <p:sldId id="673" r:id="rId17"/>
    <p:sldId id="697" r:id="rId18"/>
    <p:sldId id="674" r:id="rId19"/>
    <p:sldId id="289" r:id="rId20"/>
    <p:sldId id="290" r:id="rId21"/>
    <p:sldId id="291" r:id="rId22"/>
    <p:sldId id="292" r:id="rId23"/>
    <p:sldId id="676" r:id="rId24"/>
    <p:sldId id="293" r:id="rId25"/>
    <p:sldId id="298" r:id="rId26"/>
    <p:sldId id="675" r:id="rId27"/>
    <p:sldId id="339" r:id="rId28"/>
    <p:sldId id="340" r:id="rId29"/>
    <p:sldId id="346" r:id="rId30"/>
    <p:sldId id="347" r:id="rId31"/>
  </p:sldIdLst>
  <p:sldSz cx="12192000" cy="6858000"/>
  <p:notesSz cx="6807200" cy="9939338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5" autoAdjust="0"/>
    <p:restoredTop sz="94660"/>
  </p:normalViewPr>
  <p:slideViewPr>
    <p:cSldViewPr snapToGrid="0">
      <p:cViewPr varScale="1">
        <p:scale>
          <a:sx n="115" d="100"/>
          <a:sy n="115" d="100"/>
        </p:scale>
        <p:origin x="432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ableStyles" Target="tableStyles.xml"/><Relationship Id="rId8" Type="http://schemas.openxmlformats.org/officeDocument/2006/relationships/slide" Target="slides/slide7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emf"/></Relationships>
</file>

<file path=ppt/ink/ink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4:59.60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627 50 2657,'0'0'2233,"0"0"-899,0 0 123,0 0 37,0 0-69,0 0 346,2-8-210,2 0-1135,-3 6-259,0-1 0,1 0 1,-1 1-1,0-1 1,0 0-1,-1 0 1,1 0-1,-1 0 1,1 1-1,-1-1 0,0-1-167,0 4 988,0 0-140,0 0-202,0 0-19,0 0-283,0 0 69,0 0-239,0 0-132,-9 2-26,-7 6 52,-1 1 0,1 1-1,1 1 1,0 0 0,-12 12-68,7-7 128,-21 22 64,1 1 0,2 2 0,1 2 1,-23 37-193,40-49 58,2 1 1,1 0 0,1 2 0,-8 26-59,4-12 349,-22 39-349,29-65 112,-1-2 0,-1 0 0,-9 8-112,8-10 240,1 2 0,0 0 0,-4 10-240,17-22-42,3-7-5764,6-6 967</inkml:trace>
</inkml:ink>
</file>

<file path=ppt/ink/ink1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09.62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165 0 13062,'0'0'3962,"0"0"-2852,0 0 261,0 0 118,0 0-940,-12 14-335,-35 47 60,43-54-224,1-1-1,0 1 1,0-1-1,0 1 1,1 0-1,0 0 0,0 0 1,0 1-1,1-1 1,0 0-1,1 1-49,-4 23 131,-29 84 835,3-12-1363,19-34-2629,10-48-1461,1-7-2551</inkml:trace>
</inkml:ink>
</file>

<file path=ppt/ink/ink1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10.40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63 124 96,'0'0'12342,"0"0"-9346,0 0-1390,0 0-21,0 0-804,0 0-351,-10 18 29,-1-1-273,6-9-103,0-1 1,1 1-1,-1 0 0,1 0 0,1 1 0,0-1 0,0 1 1,1 0-1,0-1 0,0 1 0,1 0 0,-1 9-83,2-2 137,0 1-1,0-1 0,1 0 1,1 0-1,1 0 1,3 9-137,-5-20-65,1 0 1,0-1-1,0 1 1,0-1-1,1 1 1,0-1-1,0 0 1,0 0-1,0 0 1,0 0-1,1-1 1,0 1-1,0-1 1,0 0-1,0 0 1,0 0-1,0-1 1,1 1-1,0-1 1,-1 0-1,1-1 1,4 2 64,-6-2-143,0 0 0,0-1 1,0 1-1,-1-1 0,1 1 0,0-1 1,0 0-1,0 0 0,0 0 0,0-1 143,-1 1-48,-1 0-1,0-1 0,0 1 1,0-1-1,0 1 1,0-1-1,0 1 1,0-1-1,0 1 0,0-1 1,-1 0-1,1 0 1,0 1-1,0-1 0,-1 0 1,1 0-1,0 0 1,0 0 48,1-4-23,-1 0 1,1 0-1,-1 0 0,0 0 1,-1 0-1,1-1 1,-1 1-1,0 0 1,0-5 22,0 4 4,1-18 50,-2 0 0,0 0 0,-2 0 0,0 0 1,-7-21-55,9 40-31,-9-37 461,10 40-411,0 1 0,0-1 0,-1 1 0,1-1 0,0 0 0,1 1 0,-1-1 0,0 1 0,0-1 0,1 0 1,-1 1-1,1-1 0,-1 1 0,1-1 0,0 1 0,0 0 0,-1-1 0,1 1 0,0 0 0,0-1 0,0 1 0,1 0 0,-1 0 0,0-1-19,22-9-37,-1 1 1,2 1-1,-1 1 1,1 1-1,0 1 1,9 0 36,17-6-400,23-8-246,-28 6-166,1 3 0,4 1 812,-58 13 52,1-1 0,-1 2 0,1-1 0,0 1 1,0 0-1,0 1 0,1 0 0,-1 0 0,1 0 0,0 1 1,1-1-1,-1 1 0,1 1 0,-1 2-52,-14 17 741,1 2 0,1-1 0,-1 6-741,13-20 156,0-1-1,0 1 1,1 0 0,1 0-1,0 1 1,1 0 0,0-1-1,1 1 1,0 0 0,2 0 0,-1 0-1,2 0 1,0 0 0,1 5-156,-1-16 1,0 0 0,0 0 1,1 0-1,-1 1 1,1-1-1,-1-1 0,1 1 1,0 0-1,0 0 1,1-1-1,-1 1 0,0-1 1,1 0-1,0 1 1,-1-1-1,1 0 0,0-1 1,0 1-1,0-1 1,0 1-1,0-1 1,0 0-1,1 0 0,-1 0 1,0 0-1,2 0-1,13 2-113,-1-1 0,0-1-1,1 0 1,10-2 113,-25 1-32,12-1-82,0 0-1,-1-2 1,1 0-1,-1 0 0,1-1 1,-1-1-1,0-1 1,-1 0-1,1 0 1,-1-2-1,0 1 0,-1-2 1,8-6 114,-13 9-2,-1 0 0,1 0 1,-2-1-1,1 1 0,-1-1 1,0 0-1,0-1 0,0 1 1,-1-1-1,-1 0 0,2-3 2,-3 5 90,-1-1 1,1 1-1,-1-1 0,0 0 0,-1 1 1,1-1-1,-1 0 0,-1 1 0,1-1 1,-1 0-1,-1 1 0,1-1 0,-1 1 0,0-1 1,-2-4-91,-2-1 149,0 1 1,-1-1-1,-1 1 1,1 1 0,-2 0-1,1 0 1,-2 0-1,1 1 1,-10-7-150,-20-14 454,-41-23-454,42 32-404,11 17-6019,16 4-3165</inkml:trace>
</inkml:ink>
</file>

<file path=ppt/ink/ink1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12.91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585 52 8932,'0'0'1201,"0"0"269,0 0 496,0 0-336,0 0-462,0 0-372,0 0-183,-5-9-205,-18-25 9,18 25-191,-4 11 409,-6 16-307,1 1 0,0 1 0,0 3-328,-13 20 270,-7 10 49,2 1 0,3 2 0,0 6-319,-67 175 419,37-84-189,44-118-43,-1-1-1,-2 0 0,-1-2 0,-1 0 1,-2-1-1,-15 16-186,35-44 148,-8 5-1170,10-8 856,-1 0-1,1 0 1,-1 0 0,1 0-1,-1 0 1,1 0 0,-1 0-1,1 0 1,0 0 0,-1 0-1,1-1 1,-1 1-1,1 0 1,0 0 0,-1 0-1,1-1 1,-1 1 0,1 0-1,0-1 1,-1 1 0,1 0-1,0-1 1,-1 1-1,1 0 1,0-1 0,0 1-1,-1 0 1,1-1 0,0 1-1,0-1 1,0 1 0,0-1 166,-9-23-7126</inkml:trace>
</inkml:ink>
</file>

<file path=ppt/ink/ink1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13.41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27 65 11637,'0'0'622,"0"0"146,0 0 958,0 0-280,0 0-114,-5-10-353,-14-31-211,18 41-738,1-1 0,0 1-1,0 0 1,0-1 0,-1 1 0,1 0-1,0-1 1,0 1 0,0-1 0,0 1-1,0 0 1,0-1 0,0 1-1,0 0 1,0-1 0,0 1 0,0-1-1,0 1 1,0 0 0,0-1 0,0 1-1,0 0 1,1-1 0,-1 1 0,0 0-1,0-1 1,0 1 0,1 0-1,-1-1 1,0 1 0,0 0 0,1 0-1,-1-1 1,0 1 0,0 0 0,1 0-1,-1 0 1,0-1 0,1 1 0,-1 0-1,0 0 1,1 0 0,-1 0 0,0 0-1,1-1 1,-1 1 0,1 0-1,-1 0 1,0 0 0,1 0 0,-1 0-1,0 0 1,1 0 0,-1 0 0,0 1-1,1-1 1,-1 0 0,1 0-30,18 3 308,-5 2-129,-1 0-1,0 1 1,0 0 0,-1 1 0,0 0-1,0 1 1,2 3-179,78 66 417,-91-76-412,40 36 44,-3 2 1,-1 1-1,-2 2 0,-1 2 1,-3 0-1,19 37-49,71 149 85,-116-222 102,-4-7-7945,-18-11-1873</inkml:trace>
</inkml:ink>
</file>

<file path=ppt/ink/ink1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14.16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202 17 8212,'0'0'1264,"0"0"28,0 0 685,0 0-454,0 0-563,-14-16 2103,10 16-2995,0 1-1,0 0 1,0 0-1,-1 0 1,1 0-1,0 1 1,1 0-1,-1 0 1,0 0-1,0 0 1,1 0 0,-1 1-1,-1 2-67,-47 44 784,35-31-464,11-12-241,0 0-1,0 0 1,1 0-1,0 1 1,1 0-1,-1 0 1,1 1-1,0-1 1,1 1-1,0 0 1,0 0-1,1 0 1,0 0-1,0 0 1,1 1-1,0-1 1,0 0-1,1 1 1,1 2-79,-1-7 5,1 1 0,0-1 1,0 0-1,1 0 0,-1 0 1,1 1-1,0-2 0,0 1 1,1 0-1,-1 0 1,1-1-1,-1 1 0,1-1 1,0 1-1,1-1 0,-1 0 1,0-1-1,1 1 0,0-1 1,-1 1-1,1-1 0,0 0 1,3 1-6,7 3-128,-1 0 0,1-1-1,0 0 1,0-1 0,1 0 0,12 0 128,-11-1-235,0-2 0,1 0 0,-1-1 0,1 0 0,-1-2 1,9-1 234,-22 2 1,1 1 0,0-1 0,-1 0 0,1 0 0,-1-1 0,1 1 0,-1-1 0,1 0 0,-1 0 0,0 0 1,0 0-1,0 0 0,0-1 0,-1 1 0,1-1 0,0 0 0,-1 0 0,0 0 0,0 0 0,0 0 1,0-1-1,0 1 0,-1 0 0,1-1 0,-1 1 0,0-1 0,0 0 0,0 1 0,-1-1 0,1-3-1,-1 2 42,1 0 0,-1 0 0,0 1 0,0-1 0,-1 0 0,0 0 0,0 0 0,0 0 0,0 0 0,-1 1 0,1-1 0,-1 0 0,0 1 0,-1 0 0,1-1 0,-2 0-42,-4-5 128,-1 1 0,0 0 0,-1 0 1,0 1-1,-7-5-128,-10-10 328,19 16-290,-1-1 1,1 2-1,-1-1 1,-1 1-1,-4-2-38,13 7-249,0 4-7108,1 8-1826</inkml:trace>
</inkml:ink>
</file>

<file path=ppt/ink/ink1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14.67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21 12 10949,'0'0'454,"0"0"1122,0 0 1,0 0-489,0 0-375,-2-2-65,-9-5-64,6 12 450,3 24-90,2-26-1049,0-1 37,0 0 0,1-1 1,-1 1-1,1 0 0,-1-1 0,1 1 0,-1 0 0,1-1 0,0 1 0,0-1 0,0 0 0,0 1 0,0-1 0,0 0 1,0 1-1,1-1 0,-1 0 0,0 0 0,1 0 0,-1 0 0,1 0 0,-1 0 0,1 0 0,-1-1 0,1 1 0,-1-1 1,1 1-1,0-1 0,-1 1 0,1-1 0,0 0 0,-1 0 0,1 0 0,0 0 0,1 0 68,-3-31 1046,0 6-1073,0 15-3625,0 0-3469</inkml:trace>
</inkml:ink>
</file>

<file path=ppt/ink/ink1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15.01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0 14887,'0'0'768,"0"0"1377,0 0 32,0 0-1825,0 0-224,0 0-96,0 118 865,0-70-689,0-4-176,6-9-32,1-5-48,0-6-785,-5-8-815,0-2-1138,-2-6-1680,0-8-3825</inkml:trace>
</inkml:ink>
</file>

<file path=ppt/ink/ink1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15.404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34 10309,'0'0'1766,"0"0"-245,0 0 159,0 0-861,21-5-640,-7 2-166,16-4 38,0 0-1,1 3 1,0 0 0,0 2-51,203 0 1532,-233 4-1406,0 0 1,-1 0-1,1 1 1,-1-1 0,1 0-1,-1 0 1,0 0-1,0 0 1,0 1-1,0-1 1,0 0 0,0 0-1,-1 1-126,1 2 179,-3 67 1085,-4 1 0,-5 15-1264,-6 56 658,6-27-19,1-18-1255,8-56-5906,3-65-1975</inkml:trace>
</inkml:ink>
</file>

<file path=ppt/ink/ink1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16.47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34 2609,'0'0'7011,"0"0"-4329,0 0-417,0 0-529,0 0-868,0 0-364,18-2 2054,-9-1-2344,8-4 111,1 2 0,-1 0 0,1 1 0,-1 1 0,1 1 0,16-1-325,63 6 272,40 8-272,-69 1 69,15 1-135,-79-13 55,-1 0 0,1 1 1,0-1-1,0 1 0,0 0 1,0 0-1,-1 1 0,1-1 1,-1 1-1,1 0 0,-1 0 1,0 0-1,1 0 0,-1 1 1,0-1-1,0 1 0,-1 0 0,1-1 1,2 4 10,2 5-53,-1 0 0,0 1-1,0 0 1,-1-1 0,1 7 53,5 10-28,-7-16 27,-1 1-1,0-1 1,-1 1-1,-1 0 0,0 0 1,0 0-1,-1 0 1,-1 0-1,0 0 0,-1 0 2,1-11-4,0 0 0,0-1 0,0 1 0,0-1 0,0 1 0,0-1-1,0 0 1,0 1 0,0-1 0,-1 0 0,1 0 0,0 0-1,-1 0 1,1 0 0,-1 0 0,0 0 0,0 0 4,-32 13-69,33-13 70,-24 6 147,0 0 1,-1-2-1,0-1 0,1-1 1,-16-1-149,-22 3 573,62-4-772,1-1 0,-1 0 0,0 0 0,1 0 0,-1 0 1,0 0-1,1 0 0,-1 0 0,0 0 0,1 0 0,-1 0 0,1-1 0,-1 1 0,0 0 0,1 0 0,-1 0 1,1-1-1,-1 1 0,0 0 0,1-1 0,-1 1 0,1-1 0,-1 1 0,1 0 0,0-1 0,-1 1 0,1-1 1,-1 1-1,1-1 0,0 0 0,-1 1 0,1-1 0,0 1 0,0-1 0,-1 0 199,-2-5-2002,-11-13-7792</inkml:trace>
</inkml:ink>
</file>

<file path=ppt/ink/ink1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16.86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10 0 13670,'0'0'2001,"0"0"-1553,0 0 2098,0 0-1522,0 0-1024,0 0 224,-9 48-224,15-10 64,5-2-64,3-7-48,-5-1-368,-5-6-881,-2-6-1152,-2-6-2913</inkml:trace>
</inkml:ink>
</file>

<file path=ppt/ink/ink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00.08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24 9941,'0'0'2102,"0"0"-261,0 0 61,0 0-80,0 0-392,0-4-566,0-11-221,0 11-210,0 4-33,0 0-251,0 0-18,0 0-8,2 1-89,5 2 42,0 1-1,0 0 0,0 1 0,-1 0 1,0 0-1,0 0 0,0 1 1,0-1-1,1 5-75,51 65 501,-37-45-407,30 31 78,2-2 0,38 31-172,-29-29-13,-59-58 20,0-1 0,0 1 1,-1 0-1,1 0 1,-1 0-1,0 0 0,0 0 1,0 0-1,0 1 1,0-1-1,-1 1 0,1-1 1,-1 3-8,-1-5-11,0-1-189,0-3-2799,0-2-1475</inkml:trace>
</inkml:ink>
</file>

<file path=ppt/ink/ink2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17.32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0 105 13910,'0'0'2345,"0"0"-613,0 0 221,0 0-1196,0 0-588,23-6 113,298-89 465,-320 95-747,0-1 0,-1 1 0,1 0-1,0-1 1,0 1 0,0 0 0,0-1-1,0 1 1,0 0 0,0 0 0,0 0 0,0 0-1,0 0 1,-1 0 0,1 0 0,0 0-1,0 0 1,0 0 0,0 1 0,0-1-1,0 0 1,0 1 0,0-1 0,1 20 128,-2-7-3,-9 491 2207,14-440-1542,0-27-2921,-4-11-4921,-1-10 2319</inkml:trace>
</inkml:ink>
</file>

<file path=ppt/ink/ink2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24.23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324 45 13830,'0'0'1396,"0"0"-913,0 0 194,0 0 150,0 0-488,0 0-262,-1-9 311,-2 6 2831,-5 1-3175,0 1-1,0 0 0,0 0 1,-1 1-1,1 0 1,0 1-1,-1-1 0,1 2 1,0-1-1,0 1 0,0 0 1,0 1-1,0 0 0,1 0 1,-1 0-1,1 1 0,0 0 1,0 1-1,0 0 0,-3 3-43,-7 5 147,0 1-1,2 1 0,-13 14-146,21-20 58,0 0 1,1 0 0,0 1-1,1 0 1,0 0-1,0 1 1,1-1 0,0 4-59,-3 11 69,1 0 1,1 1 0,1-1 0,1 1 0,2 0-1,1 6-69,-1-22 9,2-1 0,-1 0 0,1 0 0,1 1 0,0-1 0,0 0 0,1 0 0,0 0 0,0-1 0,1 1 0,0-1 0,1 0 0,0 0 0,4 6-9,5 7 8,-8-11-4,0-1 1,1-1 0,0 1-1,5 5-4,-9-12 1,0 1-1,0-1 1,0 0-1,0 0 1,0 0 0,1 0-1,-1-1 1,1 1-1,-1-1 1,1 0-1,-1 0 1,1 0-1,0 0 1,-1-1-1,4 1 0,8-1 4,99 2 142,-99-2-125,0-1 0,0-1 0,0-1-1,-1 0 1,1 0 0,4-3-21,-11 3-6,0-1 0,-1 0 0,1 0 0,-1 0 0,0-1 0,0 0 0,0 0 0,-1-1 0,0 0 0,0 0 0,0-1 0,4-6 6,0-4 44,0-1-1,-1 1 0,0-2 1,4-18-44,3-3 55,-9 24-29,0 0 0,-1-1 0,-1 0 0,-1-1 0,0 1 0,-1-1 1,-1 0-1,-1-1-26,0 15 19,-1 0-1,0-1 1,-1 1 0,1 0 0,-1 0-1,0 0 1,0-1 0,0 1 0,0 0 0,-1 0-1,0 0 1,0 1 0,0-1 0,0 0 0,0 1-1,-1-1 1,1 1 0,-1 0 0,0 0-1,0 0 1,0 0 0,-1 0 0,1 1 0,-3-2-19,-82-58 463,50 37-88,2-1 1,-11-12-376,44 36-135,1 0 1,-1 0 0,0 0 0,0 0 0,0 1-1,0-1 1,0 1 0,0 0 0,-1 0 0,1 0-1,0 0 1,0 1 0,-1-1 0,1 1 0,-1 0-1,1 0 1,0 0 0,-1 0 0,1 1 0,0-1-1,-1 1 1,1 0 0,0 0 0,0 0 0,0 1-1,0-1 1,0 1 0,0-1 0,0 1 0,-2 2 134,-25 11-4213</inkml:trace>
</inkml:ink>
</file>

<file path=ppt/ink/ink2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38.80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5 793 14999,'0'0'115,"0"0"119,0 0 652,0 0 37,0 0-221,0 0-446,0 0-3,-4 0 464,5-1 746,11-4-1390,0 0-1,0-1 1,0-1-1,-1 0 0,0 0 1,6-7-73,8-4 125,69-45-117,3 3-1,2 6 0,2 3 1,23-3-8,29-8 5,316-114-50,-157 67 453,-260 92-9,-1-2 0,0-2 1,16-11-400,-57 28 313,-8 3-9062,-9 1-1917</inkml:trace>
</inkml:ink>
</file>

<file path=ppt/ink/ink2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39.97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0 152 17000,'0'0'541,"0"0"-82,0 0 360,0 0-272,11-13-579,-5 5-13,1-1 1,0 0 0,0 0 0,1 1 1,1 0-1,-1 1 0,1-1 0,1 2 0,-1-1 0,11-4 44,-1 2-205,0 1-1,1 1 1,0 1-1,0 1 1,1 0-1,-1 2 1,1 0 0,0 1-1,12 2 206,-32 0-17,1 0 1,-1 0-1,1 0 0,-1 1 0,0-1 0,1 0 1,-1 1-1,1-1 0,-1 1 0,0 0 0,1-1 0,-1 1 1,0 0-1,0 0 0,0 0 0,0 0 0,0 0 1,0 0-1,0 0 0,0 0 0,0 1 0,0-1 1,0 0-1,-1 0 0,1 1 0,-1-1 0,1 0 1,-1 1-1,1-1 0,-1 1 0,0-1 0,1 1 1,-1-1-1,0 1 0,0 0 17,0 0 18,0 1 0,0 0 0,0 0 0,0 0 0,0 0 0,-1 0 0,1 0 0,-1-1 0,0 1 0,0 0 0,0 0 0,0-1-1,0 1 1,-1-1 0,1 1 0,-1-1 0,-1 2-18,-23 23 440,1 0-1,1 2 0,2 1 1,0 1-1,3 0 1,0 2-1,-4 13-439,12-22 76,1 0 1,2 0-1,0 1 0,2 0 1,0 0-1,2 1 0,1 0 1,1-1-1,1 1 0,2 24-76,0-47-40,-1 0-1,0-1 1,1 1-1,0-1 1,0 1-1,0-1 1,0 0-1,0 1 1,0-1-1,0 0 0,1 1 1,-1-1-1,1 0 1,0 0-1,0 0 1,-1-1-1,1 1 1,0 0-1,1-1 1,-1 1-1,0-1 1,0 0-1,1 1 0,-1-1 1,0 0-1,1-1 1,-1 1-1,1 0 1,1 0 40,8 1-317,0 0 1,1-1 0,0-1-1,-1 0 1,7 0 316,-16-1-33,0 1 21,-1 0 0,0 0 0,0-1 1,1 1-1,-1-1 0,0 0 0,0 0 0,0 1 1,0-2-1,0 1 0,0 0 0,0 0 0,0 0 1,0-1-1,0 1 0,-1-1 0,1 0 0,-1 1 1,1-1-1,-1 0 0,0 0 0,1 0 0,-1 0 1,0 0-1,0 0 0,-1 0 0,1 0 0,0-1 1,-1 1-1,1-1 12,1-10 74,0 1 1,0-1-1,-1 1 1,-1-1-1,0-1-74,0 7 19,-1-8 26,0 0 0,-1-1 0,-1 1 0,0 0 0,-1 0 0,-1 0 0,0 1 1,-4-6-46,-12-24 419,-27-41-419,31 56 170,10 18 56,0-1-1,0 1 1,-1 1 0,0-1-1,-9-6-225,12 14 169,3 3-5449,2 2 358</inkml:trace>
</inkml:ink>
</file>

<file path=ppt/ink/ink2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40.35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20 0 10261,'0'0'6200,"0"0"-4375,0 0-401,0 0-391,0 0-838,-3 6-222,0 0 38,0 1 0,1-1-1,0 1 1,0 0 0,1 0 0,-1 0 0,2 0 0,-1 0-1,1 0 1,0 0 0,0 0 0,1 0 0,0-1 0,0 1-1,1 0 1,0 0 0,0 0 0,0-1 0,1 1 0,0-1-1,0 0 1,1 0 0,0 0 0,0 0 0,0-1 0,1 1-1,-1-1 1,1 0 0,1-1 0,-1 1 0,1-1 0,-1 0-1,4 1-10,22 10-205,-23-13 162,-1 1-1,1 1 1,-1 0-1,0 0 0,0 0 1,0 1-1,0-1 0,-1 2 1,2 1 43,-6-4 6,-1-1 0,0 0 0,1 1 0,-1-1 0,-1 1 0,1-1 0,0 1 1,0-1-1,-1 1 0,0-1 0,1 1 0,-1 0 0,0-1 0,0 1 0,0 0 0,-1-1 0,1 1 1,-1 0-1,1-1 0,-1 1 0,0 0-6,-1 2 14,0 0 0,0 0 1,0-1-1,-1 1 0,1 0 0,-1-1 0,0 0 1,-1 0-1,-2 3-14,2-2-344,0 0 1,-1-1 0,0 1-1,0-1 1,0 0-1,0-1 1,-1 1 0,1-1-1,-1 0 1,0-1-1,0 1 1,0-1-1,0 0 1,0-1 0,0 0-1,-1 0 1,1 0-1,-5 0 344,-11-4-5989</inkml:trace>
</inkml:ink>
</file>

<file path=ppt/ink/ink2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40.70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84 7603,'0'0'7796,"0"0"-6371,0 0 896,0 0-576,0 0-1121,0 0-432,116-36-64,-52 26-256,4-2 128,-6 3-1009,-9 3-959,-13 0-818,-11 2-2128</inkml:trace>
</inkml:ink>
</file>

<file path=ppt/ink/ink2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41.05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1 415 14551,'0'0'848,"0"0"177,0 0 1216,0 0-1649,0 0-160,131-119-48,-47 77 305,17-4-641,10 0 48,6 2-96,-6 5-737,-13 7-1360,-19 4-2177,-26 10-6627</inkml:trace>
</inkml:ink>
</file>

<file path=ppt/ink/ink2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41.55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18 260 13606,'0'0'1022,"0"0"-496,0 0 381,-4-20-230,-10-61-373,14 77-277,0 0-1,1 1 0,-1-1 0,1 0 0,0 1 0,0-1 0,0 0 1,1 1-1,-1 0 0,1-1 0,0 1 0,-1 0 0,2-1 1,-1 1-1,0 0 0,1 1 0,-1-1 0,1 0 0,0 1 0,0-1 1,0 1-1,0 0 0,0 0 0,0 0 0,1 1 0,-1-1 0,2 0-26,6-4 156,5-4-4,2 1-1,-1 1 0,1 1 0,0 0 1,0 1-1,1 1 0,-1 1 1,17-2-152,23 1-1697,0 2 1,13 3 1696,-58 0-528,-12 0-1,-1 0 265,-1 1 134,-33 27 1904,-27 16-1774,-25 20 1208,58-40-841,2 0-1,0 2 1,-19 23-367,38-40 35,1 0 1,-1 1-1,1 0 0,1 0 1,0 0-1,0 0 1,1 1-1,1 0 1,0-1-1,0 2 0,1-1 1,0 0-1,1 0 1,0 4-36,1-6-4,0 1 1,0-1 0,1 0 0,1 0 0,-1 0 0,1 0-1,1 0 1,0 0 0,2 3 3,-2-6-24,0-1 0,1 1 0,-1-1 0,1 0 0,1-1 0,-1 1 0,1-1 0,0 1-1,0-1 1,0-1 0,0 1 0,1-1 0,-1 0 0,3 1 24,0 0-144,0-1 1,0 0-1,1 0 1,-1-1-1,1 0 0,0-1 1,-1 0-1,1 0 0,0 0 1,0-1-1,-1-1 0,1 0 1,4 0 143,-11 0-9,0-1-1,-1 1 1,1 0 0,0-1 0,-1 1 0,1-1 0,-1 1 0,1-1 0,-1 1 0,0-1-1,0 0 1,0 0 0,0 0 0,0 0 0,0 0 0,0 0 0,0 0 0,-1 0 0,1 0-1,-1 0 1,0 0 0,1 0 0,-1-1 0,0 1 0,0 0 0,-1-2 9,1-9 51,0-1 1,-1 0-1,-2-9-51,0 11 117,0 0 1,-1 0-1,-1 0 0,0 1 1,0-1-1,-2 1 0,1 0 0,-1 1 1,-1 0-1,1 0 0,-6-4-117,-18-20 889,-2 2 0,-17-12-889,48 43-3,-2-4 42,-1 1 1,0 0-1,-1 0 1,1 0-1,-1 0 1,0 1-1,1 0 1,-1 0-1,-6-1-39,18-5-8094,12 2 573</inkml:trace>
</inkml:ink>
</file>

<file path=ppt/ink/ink2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42.02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113 22 8676,'0'0'454,"0"0"1074,0 0-132,0 0-316,0 0-357,-6-1 8,-19-5-13,24 6-679,0 0 0,0 0 0,0 1 0,0-1-1,0 0 1,0 1 0,0-1 0,0 1 0,0-1 0,0 1 0,0-1 0,0 1 0,1-1 0,-1 1 0,0 0 0,0 0 0,1-1 0,-1 1 0,0 0 0,1 0 0,-1 0 0,0 0 0,1 0 0,0 0 0,-1 0 0,1 0 0,-1 0 0,1 0 0,0 0-1,0 0 1,0 0-39,-3 6 220,-8 20 172,1 0-1,1 1 1,2 0 0,0 1-1,2 0 1,1 0 0,2 0-1,1 0 1,1 0-1,3 23-391,-3-48-24,1 0 0,0 1-1,0-1 1,0 0 0,0 0-1,1 0 1,-1 0 0,1 0-1,0 0 1,1 0-1,-1 0 1,1-1 0,-1 1-1,1-1 1,0 0 0,0 0-1,1 0 1,-1 0-1,1 0 1,-1-1 0,1 0-1,0 0 1,0 0 0,0 0-1,0 0 1,1 0 24,0-1-81,0 1 1,1-1-1,-1 0 1,0 0-1,1-1 1,-1 1-1,0-1 1,1 0 0,-1-1-1,0 1 1,1-1-1,-1 0 1,0 0-1,0-1 1,0 0-1,0 0 1,0 0-1,0 0 1,0-1-1,-1 0 1,4-2 80,0-2-16,-1 0 0,0-1-1,0 0 1,-1 0 0,0 0 0,-1-1 0,1 0 0,-2 0 0,1 0 0,-1-1 0,-1 1 0,0-1 0,0 0 0,-1 0 0,0 0 0,0-4 16,0 1 87,-1-1 0,-1 1 0,0-1 0,0 0 0,-2 1 0,1-1 0,-2 1 0,0-1 0,0 1 0,-2 0 0,1 0 0,-2 0-87,3 6 9,-2-4 24,0 0 0,0 0 0,-1 1-1,-1-1 1,1 1 0,-2 1-1,0-1 1,0 1 0,-8-7-33,-4 10-1023,18 6 731,1 0-1,0 1 1,-1-1-1,1 0 1,0 0-1,-1 1 1,1-1-1,0 1 1,0-1-1,-1 1 0,1 0 1,0-1-1,0 1 1,0 0-1,-1 0 293,-15 21-8163</inkml:trace>
</inkml:ink>
</file>

<file path=ppt/ink/ink2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42.40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1 108 160,'0'0'16039,"0"0"-15927,0 0 1745,0 0-416,0 0-1377,0 0-48,0 0-16,8-24 64,6 18-16,1-2 176,3 0-112,6-4 32,7-1-64,5-1-160,1 2-656,3 4-1137,-2 6-912,-7 2-1649</inkml:trace>
</inkml:ink>
</file>

<file path=ppt/ink/ink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00.82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80 13 13030,'0'0'702,"0"0"896,0 0 224,0 0-344,0 0-822,0-3-221,-1-6-162,0 9 155,-6 19 488,-2 7-631,-6 5-4,3-7 210,1 1 0,-3 11-491,12-29 51,0 0 1,0 0-1,1 0 0,0 0 1,0 0-1,0 0 0,1 0 1,0 0-1,1 0 0,0 0 1,0 5-52,0-11-7,0 1 0,0-1 0,0 0 0,0 1 1,0-1-1,0 0 0,1 0 0,-1 0 0,0 0 1,1 0-1,-1 0 0,0 0 0,1 0 0,-1 0 0,1-1 1,-1 1-1,1-1 0,0 1 0,-1-1 0,1 0 0,0 1 1,0-1 6,40 5-242,153-5 79,-193 0 168,-1 1-1,1-1 1,0 0 0,-1 1-1,1-1 1,0 1 0,-1-1 0,1 1-1,-1 0 1,1 0 0,-1 0 0,0 0-1,1 0 1,-1 0 0,0 0 0,0 0-1,1 0 1,-1 1 0,0-1 0,0 0-1,0 1 1,-1-1 0,1 1-1,0-1 1,0 1 0,-1 0 0,1-1-1,-1 1 1,1-1 0,-1 1 0,0 0-1,0-1 1,0 1-5,2 11 110,-1 0 1,0 0-1,-1 0 0,-1 4-110,0 0 233,1-5-54,-1 1 1,-1-2-1,0 1 1,-1 0 0,0 0-1,-1-1 1,-1 1 0,-2 4-180,-12 23 543,-19 26-543,25-41 55,2-6-86,-34 54-13,42-67-89,-1-1 0,0 1 0,1-1 0,-2 0 0,1 0 1,0 0-1,-1 0 0,0-1 0,0 0 0,0 0 0,0 0 0,-2 0 133,6-3-177,0 1 1,-1-1-1,1 1 1,0-1-1,-1 1 1,1-1-1,0 0 1,-1 0-1,1 0 0,0 0 1,-1 0-1,1 0 1,-1 0-1,1 0 1,0-1-1,-1 1 1,1-1-1,0 1 0,0-1 1,-1 1-1,1-1 1,0 1-1,0-1 1,0 0-1,-1 0 1,1 0-1,0 0 0,0 0 177,-13-38-6277</inkml:trace>
</inkml:ink>
</file>

<file path=ppt/ink/ink3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42.80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84 12678,'0'0'2161,"0"0"-651,0 0 475,0 0-953,0 0-602,4-1-99,11-2-221,-1-1 1,1 0-1,-1-1 1,0-1-1,-1 0 1,7-5-111,-5 3-275,0 1 0,1 0-1,0 2 1,0-1 0,9 0 275,19 1-2666,-14 5-2936,-20 0-1286</inkml:trace>
</inkml:ink>
</file>

<file path=ppt/ink/ink3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45.30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56 66 11205,'0'0'2695,"0"0"-1735,0 0 505,0 0-478,0-5 276,0 5-1246,0 0 0,0 0 0,0 0 0,0 0 0,0 0 0,0 0 0,0 0 0,-1 0 0,1 0 0,0 0 0,0 0 0,0 0 0,0 0 0,0 0 0,0 0 0,0 0 0,0 0 0,0 0 0,0 0 0,0 0 0,0 0 0,0 0 0,0 0 0,-1 0 0,1 0 0,0 0 0,0 0 0,0 0 0,0 0 0,0 0 0,0 0 0,0 0 0,0 0 0,0 0 0,0 0 0,0 0 0,0 0 0,0 0 0,0 0 0,0 0 1,0 0-1,0 0 0,0 0 0,-1 0 0,1 0 0,0 0 0,0 0 0,0 0 0,0-1 0,0 1 0,0 0 0,0 0 0,0 0 0,0 0 0,0 0 0,0 0 0,0 0-17,-8 15 138,1 1 1,0 0-1,1 0 1,1 1-1,1-1 0,-3 17-138,3-1 297,1 0 0,2-1 0,1 14-297,1-35-3,1 0 1,-1 0-1,1 0 1,1 0-1,0-1 1,1 1 0,-1-1-1,2 0 1,-1 0-1,1 0 1,1-1-1,0 1 1,0-1-1,0-1 1,5 5 2,-6-7-94,0 0 0,-1-1 0,2 0 0,-1 0 0,0 0 0,1 0 0,0-1-1,0 0 1,0 0 0,0-1 0,0 1 0,0-1 0,1-1 0,-1 1 0,1-1 0,-1 0 0,1-1 0,0 1 0,-1-1 0,1-1 0,-1 1-1,1-1 1,0 0 0,1-1 94,-2-1-4,-1 1 0,0-1-1,0 0 1,0 0-1,0 0 1,-1-1 0,1 0-1,-1 0 1,0 0-1,0 0 1,-1-1 0,1 1-1,-1-1 1,0 0-1,0 0 5,6-10 41,-2 0-1,1-1 1,-2 1-1,3-12-40,-3 2 134,-1 0-1,-2-1 1,0 1-1,-2-1 0,-1 0 1,-1 1-1,-2-14-133,2 29 130,-1 1 0,0 0 0,0-1-1,0 1 1,-1 0 0,-1 0 0,0 1 0,0-1 0,0 1-1,-1 0 1,-1-1-130,3 5 2,0 0-1,0 0 1,-1 0 0,1 1-1,-1-1 1,0 1 0,0 0-1,0 0 1,0 0-1,-1 1 1,1-1 0,-1 1-1,0 0 1,1 0-1,-1 1 1,0 0 0,0-1-1,0 2 1,0-1 0,0 0-1,-1 1-1,4 0-249,1 1 0,-1-1 1,1 0-1,0 1 0,-1-1 0,1 1 0,-1-1 0,1 1 0,0 0 1,-1 0-1,1 0 0,0 0 0,0-1 0,-1 2 0,1-1 0,0 0 1,0 0-1,0 0 0,0 0 0,1 1 0,-1-1 0,0 0 1,0 1-1,1-1 0,-1 1 0,1-1 0,-1 0 0,1 1 249,0-1-200,-11 22-5547</inkml:trace>
</inkml:ink>
</file>

<file path=ppt/ink/ink3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45.76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52 3 10373,'0'0'437,"0"0"1103,0 0-300,0 0-447,0 0-289,-3-1-48,2 0-411,0 1-1,1 0 1,-1 0-1,0 0 1,0-1-1,1 1 1,-1 0-1,0 0 1,0 0-1,1 0 0,-1 0 1,0 0-1,0 0 1,1 1-1,-1-1 1,0 0-1,0 0 1,1 1-1,-1-1 1,0 0-1,1 1 1,-1-1-1,0 0 1,1 1-1,-1-1 1,1 1-1,-1-1 1,0 1-1,1 0 1,0-1-1,-1 1-44,-1 2 194,-1 1 0,1-1 1,1 1-1,-1-1 0,0 1 0,1-1 0,-1 4-194,-1 6 262,0-1 0,1 1 0,0-1 0,1 11-262,1-22-446,0-1-154,0 0-150,1-1 730,0 1-1,0 0 1,0-1-1,0 1 1,1-1-1,-1 0 1,0 1-1,0-1 0,0 0 1,-1 1-1,1-1 1,0 0-1,0 0 1,0 0-1,0 0 1,-1 0-1,1 0 1,-1 0-1,1 0 1,0 0-1,-1 0 1,0 0-1,1 0 0,-1 0 1,0-1-1,1 1 1,-1 0-1,0 0 21,1-2 107,-1 0-1,1 0 0,-1-1 1,1 1-1,-1 0 0,0 0 1,-1 0-1,1 0 1,0 0-1,-1 0 0,1 0-106,-9-1-3718,7 4 2204,-5-2-6380</inkml:trace>
</inkml:ink>
</file>

<file path=ppt/ink/ink3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46.34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251 55 8788,'0'0'2081,"0"0"-974,0 0 286,0 0-502,0 0-544,-16-9 96,-48-24 79,61 31-425,1 1 0,-1-1 0,0 1-1,0 0 1,0-1 0,0 2 0,0-1-1,0 0 1,0 1 0,0-1 0,0 1-1,0 0 1,0 0 0,0 0-1,-1 0 1,1 1-97,-11 0 477,12-1-435,0 1 0,0-1-1,0 1 1,0 0 0,0-1-1,0 1 1,0 0 0,1 0-1,-1 0 1,0 1 0,0-1-1,1 0 1,-1 1 0,1-1-1,-1 1 1,1-1 0,0 1-1,-1 0-41,-24 37 499,22-31-312,-5 6 130,1 1 1,0 0-1,0 4-317,6-15 37,1 0-1,-1 1 0,1-1 1,0 1-1,0-1 1,0 1-1,1 0 0,0-1 1,-1 1-1,2 0 1,-1-1-1,1 1 0,-1 0 1,1 0-37,1-4-47,0 0 1,-1 0 0,1 0 0,-1 0 0,1-1-1,0 1 1,0 0 0,0-1 0,-1 1-1,1-1 1,0 0 0,0 0 0,0 1 0,0-1-1,0 0 1,-1-1 0,1 1 0,0 0-1,1-1 47,3 1-284,2 0 192,0-1 0,0 0 1,-1-1-1,1 0 0,0 0 0,-1 0 1,0-1-1,1 0 0,-1 0 1,0-1-1,0 0 0,-1 0 1,1-1-1,-1 0 0,0 0 1,-1 0-1,1-1 0,-1 0 1,0 0-1,0 0 0,-1-1 1,0 1-1,0-1 0,0 0 1,1-6 91,-4 12 883,-1 1 197,0 0-343,0 0-89,0 0-200,0 0-106,13 25 82,-6-6-105,0-1 1,-2 1 0,0 0-1,-1 1 1,-1-1-1,-1 4-319,2 40-137,-4 16 137,0-63-291,0-16 143,0 1 0,0 0 0,0-1 0,0 1 0,0 0 0,1-1 0,-1 1 0,0 0 0,0-1 1,0 1-1,1 0 0,-1-1 0,0 1 0,0-1 0,1 1 0,-1-1 0,1 1 0,-1-1 1,0 1-1,1-1 0,-1 1 0,1-1 0,-1 1 0,1-1 0,-1 0 0,1 1 0,0-1 0,-1 0 1,1 1-1,-1-1 0,1 0 0,0 0 0,-1 0 0,1 0 0,0 1 0,-1-1 0,1 0 0,0 0 1,-1 0-1,1 0 0,0 0 0,-1-1 0,1 1 0,-1 0 0,1 0 0,0 0 0,-1-1 0,1 1 1,0 0-1,-1 0 0,1-1 0,-1 1 0,1-1 0,-1 1 0,1-1 148,20-12-7657</inkml:trace>
</inkml:ink>
</file>

<file path=ppt/ink/ink3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46.72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16 0 9364,'0'0'6945,"0"0"-5198,0 0-805,0 0 24,0 0-550,-3 21 43,1-5-357,-3 29 371,1-1 0,3 9-473,0-49 75,1 0 0,1 0 0,-1 0 0,0 0 0,1 0 0,0 0 0,0 0 0,0 0-1,1 0 1,-1 0 0,1-1 0,0 1 0,0-1 0,0 1 0,0-1 0,1 0 0,-1 0 0,1 0-1,0 0 1,3 2-75,0-1 36,1 0-1,-1 0 1,1-1-1,0 0 1,0-1 0,0 1-1,0-1 1,0 0-1,1-1 1,-1 0-1,1 0-35,25 2-265,0 0-1,0-3 1,0-1-1,6-1 266,-32 1-301,-1-1 1,0 1-1,0-1 0,1 0 0,-1 0 0,0-1 0,-1 0 0,1 0 0,0 0 0,-1-1 0,4-3 301,-3 2-925,0 0-1,-1 0 1,0-1-1,0 1 1,0-1 0,0-2 925,10-19-5832</inkml:trace>
</inkml:ink>
</file>

<file path=ppt/ink/ink3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47.09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60 1 15735,'0'0'1153,"0"0"960,0 0-833,0 0-655,0 0-561,-20 121 576,20-67-528,0 4 512,-2 4-368,-7 5 145,0-1-225,-2 0-176,7-2 0,0-7-224,4 1-145,0-4-1231,0-8-1458,0-10-2240</inkml:trace>
</inkml:ink>
</file>

<file path=ppt/ink/ink3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49.84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3 230 12806,'0'0'2377,"0"0"-1265,0 0 487,0 0 497,0 0-900,0 0-572,-3-1-208,4-1 508,7 0-375,26-2-219,40-5-305,67-36 121,-80 23-46,1 4 1,14-1-101,3 7-147,1 4 0,0 4 1,52 4 146,-72 1-25,-45-3 40,1 0-1,-1 0 1,0-1-1,-1-1 1,1-1-1,-1 0 0,1-1 1,4-3-15,-2 2 25,0 0 0,1 0 0,0 2-1,0 0 1,6 0-25,-21 5-328,4-1 925,-5-3-5188,-2-1-888</inkml:trace>
</inkml:ink>
</file>

<file path=ppt/ink/ink3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50.991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1 433 5170,'0'0'3146,"0"0"-1911,0 0 32,0 0 366,0 0-614,0 0-210,0-4 6179,7-9-5799,14-2-939,1 1 1,21-11-251,5-2 64,-13 5-63,0 2 0,2 1 0,0 2 0,1 2 0,1 1 0,0 2-1,1 2 1,0 2 0,9 0-1,-26 4 112,-1-1 0,0-1 0,0-1 0,0-1 0,-1-1 1,0-1-1,18-11-112,25-15 282,-1-3-282,-62 38-88,0 0 0,0 1 0,-1-1 0,1 1 0,0-1 0,-1 0-1,1 0 1,-1 1 0,1-1 0,-1 0 0,1 0 0,-1 0 0,1 0 0,-1 0-1,0 1 1,1-1 0,-1 0 0,0 0 0,0 0 0,0 0 0,0 0 0,0 0-1,0 0 1,0 0 0,0 0 0,0-1 88,0 0-454,0-17-4505</inkml:trace>
</inkml:ink>
</file>

<file path=ppt/ink/ink3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51.925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1 118 16664,'0'0'2110,"0"0"-1382,0 0 609,0 0-409,0 0-634,5-11-236,-4 8-55,1-2 1,0 0 1,1 1-1,-1-1 1,1 1-1,0-1 0,0 1 1,0 0-1,1 0 1,-1 0-1,1 1 0,0-1 1,0 1-1,0 0 1,1 0-1,-1 0 0,1 1 1,3-2-5,11-3 37,1 1 1,1 0 0,-1 2-1,1 0 1,8 1-38,32-1-162,13 4 162,-72 0-5,-1 0-8,0 0 0,0 0-1,0 0 1,0 0 0,0 0 0,0 1-1,0-1 1,0 0 0,0 1-1,0-1 1,0 1 0,0-1 0,0 1-1,0 0 1,0-1 0,0 1 0,0 0-1,0-1 1,-1 1 0,1 0 0,0 0-1,-1 0 1,1 0 0,0 0-1,-1 0 1,1 0 0,-1 0 0,0 0-1,1 0 1,-1 0 0,0 0 0,0 0-1,1 0 1,-1 0 0,0 0-1,0 1 1,0-1 13,0 3-13,0-1 0,0 1 0,-1 0 0,1 0 0,-1-1 0,0 1 0,0 0 0,0-1-1,-1 1 1,1-1 0,-2 2 13,-3 6 43,-2-1 0,0 1 1,0-2-1,-1 1 0,0-1 0,-9 7-43,-67 49 147,54-43-83,8-6-40,16-12 6,0 1 1,0 0-1,1 0 0,-1 1 0,1 0 0,-5 6-30,11-12 0,0 0-1,0 0 0,0 0 1,0 0-1,0 0 1,0 0-1,0-1 1,0 1-1,0 0 1,1 0-1,-1 0 0,0 0 1,0 0-1,0 0 1,0 0-1,0 0 1,0 0-1,0 0 0,0 0 1,1 0-1,-1 0 1,0 0-1,0 0 1,0 0-1,0 0 1,0 0-1,0 0 0,0 0 1,1 0-1,-1 0 1,0 0-1,0 0 1,0 0-1,0 0 0,0 0 1,0 0-1,0 0 1,0 0-1,1 0 1,-1 0-1,0 0 0,0 1 1,0-1-1,0 0 1,0 0-1,0 0 1,0 0-1,0 0 1,0 0-1,0 0 0,0 0 1,0 0-1,0 1 1,0-1-1,0 0 1,0 0-1,1 0 0,-1 0 1,0 0-1,0 0 1,0 0-1,0 1 1,0-1-1,-1 0 0,1 0 1,0 0-1,0 0 1,0 0-1,0 0 1,0 1 0,3-2-25,25 0-213,-1-2-1,27-6 239,-24 3-447,1 2 0,15 0 447,41 4-1014,-86 0 1002,0 0-1,-1 0 0,1 0 1,0 1-1,0-1 1,0 0-1,0 1 1,0-1-1,0 0 1,0 1-1,0-1 1,-1 1-1,1-1 0,0 1 1,0 0-1,-1-1 1,1 1-1,0 0 1,-1-1-1,1 1 1,-1 0-1,1 0 1,-1 0-1,1-1 1,-1 1-1,1 1 13,0 1 43,-1 0 0,1 0 1,0 0-1,-1 0 0,0 0 0,0 0 1,0 0-1,0 0 0,0 2-43,-1 1 166,0 0-1,0 0 1,-1 0-1,1 0 1,-1-1-1,-1 1 1,1-1-1,-1 1 1,0 1-166,-12 10 199,-1-1 0,-1 0 0,0-1 1,-1 0-1,0-2 0,-1 0 0,-1-1 0,0-1 1,0-1-1,-1-1 0,-1-1 0,-2 1-199,23-9-40,1 0 0,0 0 0,0 0-1,0 0 1,-1 0 0,1 0 0,0 0 0,0 0-1,0 0 1,-1 0 0,1 0 0,0 0 0,0 0-1,0 0 1,-1 0 0,1 0 0,0 0 0,0 0-1,0 0 1,0-1 0,-1 1 0,1 0-1,0 0 1,0 0 0,0 0 0,0 0 0,-1 0-1,1-1 1,0 1 0,0 0 0,0 0 0,0 0-1,0 0 1,0-1 0,0 1 0,0 0 0,0 0-1,-1 0 1,1 0 0,0-1 0,0 1 0,0 0-1,0 0 1,0 0 0,0-1 0,0 1 0,0 0-1,0 0 1,0 0 0,1-1 0,-1 1 0,0 0-1,0 0 1,0 0 0,0-1 40,4-11-1313,21-17-3177,15-6-2396</inkml:trace>
</inkml:ink>
</file>

<file path=ppt/ink/ink3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52.34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61 198 7732,'0'0'5770,"0"0"-4156,0 0-210,0 0-38,0 0-667,-1 0-657,1 0 1,0 0 0,-1 0 0,1 0 0,-1 0 0,1 0-1,-1 0 1,1 0 0,0 0 0,-1 0 0,1 0 0,-1 0-1,1 0 1,0 1 0,-1-1 0,1 0 0,-1 0 0,1 1-1,0-1 1,-1 0 0,1 0 0,0 1 0,-1-1 0,1 0-1,0 1 1,0-1 0,-1 0 0,1 1 0,0-1 0,0 0-1,0 1 1,0-1 0,-1 1 0,1-1 0,0 0 0,0 1-43,-8 13 271,1 1 1,1 0 0,0 0-1,1 0 1,1 0 0,0 1-1,1 0 1,1 0 0,0-1-1,1 2 1,1-1 0,1 9-272,-1-23-5,0 0 0,1-1 1,-1 1-1,0 0 0,1 0 1,0-1-1,-1 1 0,1 0 1,0-1-1,0 1 0,0-1 1,0 1-1,0-1 0,0 0 0,0 1 1,1-1-1,-1 0 0,0 0 1,1 0-1,-1 0 5,3 1-15,-1 0 1,1 0-1,0 0 0,0-1 1,-1 0-1,1 0 0,0 0 1,0 0-1,2 0 15,3 0-26,1-1 0,0 0 0,-1 0 0,1-1 0,-1 0 0,1 0 0,6-3 26,-4-1-24,-1 1 1,1-2 0,-1 0 0,-1 0 0,1-1-1,-1-1 1,0 1 0,-1-1 0,0-1 0,0 0-1,4-6 24,-2 2 14,-1 0-1,0-1 0,-1 0 0,0-1 0,-1 0 1,-1 0-1,0 0 0,1-8-13,-5 13 38,0 0 0,-1 0 0,0-1 1,-1 1-1,0 0 0,-1-1 0,0 1 0,0-1 0,-1 1 0,-1-7-38,0 12 15,1 0-1,-1 0 0,0 0 0,0 0 1,0 0-1,-1 0 0,1 1 1,-1-1-1,0 1 0,-1 0 0,1 0 1,-1 0-1,0 0 0,0 1 1,0-1-1,0 1 0,-1 0 1,1 0-1,-1 1 0,-4-3-14,-4 1-503,-1 0 1,1 0-1,-1 1 1,0 1-1,0 0 0,0 1 1,0 1-1,-1 0 0,1 0 1,-11 3 502,-30 6-5440</inkml:trace>
</inkml:ink>
</file>

<file path=ppt/ink/ink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01.17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1 272 3282,'0'0'10548,"0"0"-8077,0 0-1263,0 0 300,0 0-753,10-11-419,30-31 29,-35 39-248,-1-1-1,0 1 0,1 0 0,-1 0 0,1 0 0,0 1 0,0-1 1,0 1-1,0 1 0,1-1 0,-1 1 0,2-1-116,20-6 719,14-8-558,1 1 0,1 3 0,-1 1 0,2 2 0,-1 2-1,1 1 1,3 3-161,-41 3-308,0 0-1,1-1 0,-1 0 1,0 0-1,0 0 0,0-1 1,0 0-1,0 0 1,0-1-1,-1 1 0,1-1 1,-1 0-1,0-1 0,0 1 1,0-1-1,0 0 1,0-1-1,-1 1 0,0-1 1,0 1-1,0-1 0,0-2 309,17-26-4965</inkml:trace>
</inkml:ink>
</file>

<file path=ppt/ink/ink4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52.74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1 317 17176,'0'0'1766,"0"0"-112,0 0-189,0 0-633,0 0-416,28-11-114,1-1-178,61-23 542,6 1-666,471-140-772,-527 163-353,11-5-1865,-19 1-2814,-20 7-3648</inkml:trace>
</inkml:ink>
</file>

<file path=ppt/ink/ink4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53.26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49 11589,'0'0'2297,"0"0"187,0 0-872,0 0-591,0 0-546,11-8-93,-3 2-304,-4 2-42,0 1-1,1-1 0,0 1 1,-1 0-1,1 1 0,0-1 1,1 1-1,-1 0 0,0 0 0,1 0 1,-1 1-1,0 0 0,1 0 1,0 0-1,0 1-35,2 0 46,1 0 0,-1 1 0,0-1 0,0 2 0,0-1 0,0 1 0,0 0 0,0 1 0,2 1-46,-7-2 10,0-1 0,0 1 1,0 0-1,0 0 0,0 1 1,-1-1-1,1 0 0,-1 1 0,0 0 1,0 0-1,0-1 0,0 1 1,0 0-1,0 1 0,-1-1 1,0 0-1,1 0 0,-1 1 1,0-1-1,-1 0 0,1 1 1,-1-1-1,1 2-10,0 4 2,0 1 0,0-1 0,-1 0 1,0 0-1,-1 1 0,0-1 0,0 0 0,-1 0 0,0 0 0,-1 0 0,0 0 1,0 0-1,-1-1 0,0 0 0,-1 2-2,-14 16 149,-2 0-1,-1-1 1,-1-1 0,-24 19-149,47-42 80,0-1-3,0 0 99,11-9 350,49-29-489,2 2-1,1 3 1,1 3 0,2 3-37,5-5-4196,0 0-3734,-44 18-1752</inkml:trace>
</inkml:ink>
</file>

<file path=ppt/ink/ink4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53.66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142 148 9748,'0'0'2025,"0"0"-605,0 0 415,0 0-541,0 0-550,-3-3-151,0 0-635,3 3 116,-1-1 1,0 0-1,0 0 1,1 0-1,-1 0 1,0 1-1,0-1 1,0 0-1,0 1 1,0-1-1,0 0 1,0 1-1,0 0 1,0-1-1,0 1 1,0-1-1,0 1 1,0 0-1,0 0 1,-1 0-1,1 0 1,0 0-1,0 0 1,0 0-1,0 0 1,0 0-1,-1 0 1,1 1-1,0-1 1,0 0-1,0 1 1,0-1-1,0 1 1,0-1-1,0 1 1,0 0-1,0-1 1,0 1-1,1 0 1,-1 0-1,0-1 1,0 1-1,1 0 1,-1 1-75,-10 10 115,1 1-1,1 1 1,0 0 0,1 0-1,0 1 1,2 0 0,-1 0 0,2 0-1,0 1 1,1 0 0,0 0 0,2 0-1,0 1 1,0-1 0,2 0-1,0 1-114,0-12 2,0 1-1,0-1 0,1 0 1,0 0-1,0 0 0,0 0 1,0 0-1,1 0 0,0 0 1,0 0-1,0-1 1,1 1-1,0-1 0,-1 0 1,2 1-1,-1-1 0,1 0-1,0 0-26,1 0-1,0 0 0,1 0 1,-1 0-1,1-1 1,-1 0-1,1 0 1,0-1-1,0 0 0,1 0 1,-1 0-1,0-1 1,5 1 26,2 0-148,-1 0 1,1-1 0,0 0 0,0-1-1,0-1 1,-1 0 0,1-1 0,0 0-1,-1-1 1,3-1 147,-7 1-57,-1 0 0,1-1 0,0 1-1,-1-2 1,0 1 0,0-1 0,-1 0 0,1 0-1,-1-1 1,0 0 0,0 0 0,-1 0-1,0-1 1,0 0 0,0 0 0,-1-1 57,2-3 40,-1-1 1,0 0-1,0 0 0,-1 0 1,-1 0-1,0-1 0,-1 0 1,0 1-1,-1-1 0,0 0 1,-1 0-1,-1 0 0,0 0 1,0 0-1,-2 1 0,1-1 1,-4-6-41,2 6 97,-1-1 1,0 0-1,-1 1 0,-1 0 1,0 0-1,-1 1 1,0 0-1,-1 0 1,0 1-1,-1 0 1,0 1-1,-1 0 1,0 0-1,-1 1 0,-4-2-97,14 10-90,0-1-1,0 1 0,0 0 0,-1 0 0,1 0 0,0 1 1,0-1-1,-1 0 0,1 1 0,-1 0 0,1-1 0,0 1 0,-1 0 1,1 0-1,-1 0 0,1 1 0,-1-1 0,0 1 91,0 0-482,1-1-1,0 1 1,-1 1-1,1-1 0,0 0 1,0 0-1,0 1 1,0-1-1,0 1 1,0 0-1,0-1 0,0 1 1,1 0-1,-1 0 1,1 0-1,-1 1 483,-10 19-9914</inkml:trace>
</inkml:ink>
</file>

<file path=ppt/ink/ink4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54.09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1 131 19817,'0'0'977,"0"0"324,0 0-127,0 0-920,1-10-260,-1 6 6,0 2 4,-1-1 0,1 1 0,0-1 0,1 1 0,-1-1 0,0 1 0,1-1-1,-1 1 1,1-1 0,0 1 0,0 0 0,0-1 0,0 1 0,0 0 0,0 0 0,1 0-1,-1 0 1,1 0 0,0 0 0,-1 0 0,1 0 0,0 1 0,0-1 0,0 1 0,0-1-1,0 1 1,0 0 0,1 0 0,-1 0 0,0 0 0,1 0 0,-1 0 0,1 1 0,-1-1-1,1 1-3,73-16-35,77-13-1733,-121 25-2750,0 1 0,5 2 4518,-15 1-6971</inkml:trace>
</inkml:ink>
</file>

<file path=ppt/ink/ink4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54.44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64 16408,'0'0'965,"0"0"994,0 0-127,0 0-829,0 0-528,40-10 1468,57-9-1514,8 3-429,30 1-7414,-110 11 2092</inkml:trace>
</inkml:ink>
</file>

<file path=ppt/ink/ink4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58.59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276 64 13958,'0'0'1324,"0"0"-33,0 0 307,0 0-408,0 0-350,0 0-498,0 0-249,0-1 1,0 1 0,0-1-1,0 1 1,0-1-1,0 1 1,-1-1 0,1 1-1,0-1 1,0 1 0,0 0-1,-1-1 1,1 1-1,0-1 1,0 1 0,-1 0-1,1-1 1,0 1-1,-1-1 1,1 1 0,0 0-1,-1-1-93,-6 2 19,1 0 0,-1 0 0,1 0 1,0 1-1,-1 0 0,1 0 0,0 1 0,0 0 0,1 0 0,-1 0 0,0 1 0,1-1 0,-2 3-19,-15 12 152,1 1 1,-10 11-153,20-18 61,1-2-18,0 1 0,1 0 1,0 0-1,1 1 0,1 0 0,-1 0 1,2 1-1,0 0 0,1 0 0,0 1 0,1-1 1,0 1-1,1 0 0,1 0 0,0 0 0,1 1 1,0-1-1,1 0 0,1 0 0,1 2-43,-2-11-13,1-1 0,0 1 0,0-1 0,1 1 0,-1-1 0,1 0 0,0 1 0,0-1 0,1 0 0,-1 0 0,1-1 0,0 1 0,0 0 0,0-1 0,0 0 0,1 1 0,-1-1 0,1-1 0,0 1 0,0-1 0,0 1 0,0-1 0,0 0-1,1 0 1,-1-1 0,1 1 0,-1-1 0,1 0 13,10 2-102,-1 0 0,1-1 0,-1 0 0,1-1 0,0-1 0,-1 0 0,1-1-1,8-2 103,-15 1-7,-1 1 0,0-1 0,0 0-1,0-1 1,0 0 0,0 0 0,-1 0-1,1-1 1,-1 0 0,0 0 0,0-1-1,0 0 1,-1 0 0,0 0 0,0 0-1,0-1 1,-1 0 0,1 0 0,-1 0-1,-1-1 1,1 1 0,0-4 7,3-7 23,-1 0 1,-1 0-1,0-1 0,-2 1 0,0-1 1,-1 0-1,0 0 0,-2-14-23,0 4 76,-1 0 0,-2 0 0,-5-24-76,6 40 35,-1 1 0,-1 0 1,0 0-1,0 0 1,-1 0-1,0 0 1,-1 1-1,0 0 0,-1 0 1,-6-6-36,13 15-114,-1 1 1,0-1 0,1 0 0,-1 1-1,0-1 1,0 1 0,0-1-1,1 1 1,-1 0 0,0-1 0,0 1-1,0 0 1,0 0 0,0-1-1,0 1 1,0 0 0,1 0-1,-1 0 1,0 0 0,0 0 0,0 0-1,0 0 1,0 1 0,0-1-1,0 0 1,0 0 0,0 1-1,0-1 115,-1 1-524,1 0 0,-1 0 1,1 0-1,-1 0 1,1 0-1,-1 0 1,1 0-1,-1 1 1,1-1-1,0 0 1,0 1-1,0-1 1,0 1-1,-1 0 523,-9 27-10538</inkml:trace>
</inkml:ink>
</file>

<file path=ppt/ink/ink4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59.00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12 56 5138,'0'0'7943,"0"0"-5644,0 0-562,0 0-128,0 0-918,0-3-539,0-9 104,0 9 144,0 3-114,-5 50 1902,1-39-2604,2-34 871,2 8-513,1-25-5798,2 19-1027</inkml:trace>
</inkml:ink>
</file>

<file path=ppt/ink/ink4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59.58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345 1 14215,'0'0'1747,"0"0"-976,0 0 360,0 0-77,0 0-697,-11 3-95,4-1-228,4-2-6,0 1 0,-1 0 0,1 0 1,0 0-1,0 0 0,-1 0 0,1 1 1,0-1-1,0 1 0,0 0 0,1 0 1,-1 0-1,0 1 0,1-1 0,0 1 1,-1-1-1,1 1 0,0 0 0,0-1 1,0 1-1,0 2-28,-139 336 1939,104-235-1097,5 1 0,-2 33-842,27-110-4,1 1 1,1-1-1,2 1 1,2 0-1,0 0 1,4 24 3,-2-53-19,0 1 0,0 0 0,0 0 0,0-1 0,0 1 0,1 0 0,-1-1 0,1 1 0,-1-1 0,1 0 0,0 1 0,0-1 0,0 0 0,1 0 0,-1-1 0,0 1 0,1 0 0,-1-1 0,1 1 0,-1-1 0,1 0 0,0 0 0,0 0 0,0 0 0,0 0 19,5 1-97,-1 0 0,1-1-1,-1 0 1,1 0 0,-1-1-1,1 0 1,-1 0 0,1-1 0,3-1 97,-8 1 9,1 0 1,-1-1-1,0 0 1,0 0-1,0 1 1,0-2-1,0 1 1,-1 0 0,1-1-1,-1 1 1,1-1-1,-1 0 1,0 0-1,0 0 1,0 0-1,0 0 1,-1 0 0,1 0-1,-1 0 1,0-1-1,0 1 1,0-1-1,0 0-9,3-12 159,0-1 1,-1 1-1,-1-1 0,0-4-159,2-42 550,-3 1-1,-6-44-549,4 100 43,0 1-1,0-1 0,-1 1 1,0 0-1,0 0 0,0 0 1,0 0-1,-1 0 0,0 0 1,0 1-1,0-1-42,2 4-98,0 0-1,0-1 1,0 1-1,0 0 1,0 0 0,0 0-1,0 0 1,0 0-1,0 0 1,-1 0-1,1 0 1,0 1 0,-1-1-1,1 0 1,-1 1-1,1-1 1,-1 1-1,1 0 1,-1-1 0,1 1-1,-1 0 1,1 0-1,-1 0 1,1 0 0,-1 0-1,0 0 1,1 1-1,-1-1 1,1 0-1,-1 1 1,1-1 0,0 1-1,-1 0 1,1-1-1,-1 1 1,1 0-1,0 0 1,0 0 0,-1 0-1,1 0 99,-9 12-4693,8-4-3366</inkml:trace>
</inkml:ink>
</file>

<file path=ppt/ink/ink4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6:00.129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98 76 14679,'0'0'3865,"0"0"-1832,0 0-459,-4 18-848,-6 34-554,-15 73 41,20-103-211,-2-1 0,0 0-1,-1-1 1,-7 14-2,5-20-104,6-13-273,2-26-307,2 21 673,1-13-104,1 1 0,0 0 0,2 0 0,0 1 0,0-1 0,1 1 0,1 0 0,1 0 0,1-2 115,17-29-158,2 2 1,8-10 157,-28 43-114,-2 4 196,-1 0 1,2-1-1,-1 2 0,1-1 0,0 1 0,5-5-82,-9 10 72,-1 0 0,1 0 0,0 0 0,-1 0 0,1 0 0,0 0 0,0 1 0,-1-1 0,1 1 0,0-1-1,0 1 1,0 0 0,0 0 0,0 0 0,0 0 0,-1 0 0,1 0 0,0 0 0,0 1 0,0-1 0,0 1 0,-1-1 0,1 1 0,0 0 0,0-1 0,-1 1-1,1 0 1,0 0 0,-1 0 0,1 1 0,-1-1 0,0 0 0,1 1-72,7 6 137,-1 0-1,0 1 1,-1 0 0,0 1-1,0-1 1,-1 1 0,0 1 0,0-1-1,-2 1 1,1 0 0,-1 0-1,-1 1 1,0-1 0,0 1-1,-1 4-136,3 29 358,-1 0-1,-3 0 1,-3 22-358,1-2 193,-8 246 452,0 6-1855,9-318 901,0 0 1,0 0-1,-1 0 1,1 0 0,-1 0-1,1 0 1,0 0-1,-1 1 1,0-1 0,1 0-1,-1 0 1,1 0-1,-1 1 1,0-1-1,0 0 1,0 1 308,0-2-991,-17-12-8989</inkml:trace>
</inkml:ink>
</file>

<file path=ppt/ink/ink4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6:03.75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21 397 15943,'0'0'1550,"0"0"-928,0 0 304,0 0 496,0 0-585,0 0-583,-4-1-198,2 1 103,2 0-108,-1 0 1,1 0 0,-1 0-1,0 0 1,1-1 0,-1 1-1,1 0 1,-1 0-1,1 0 1,-1 0 0,1-1-1,-1 1 1,0 0 0,1 0-1,-1-1 1,1 1 0,-1 0-1,1-1 1,0 1 0,-1-1-1,1 1 1,-1 0 0,1-1-1,0 1 1,-1-1-1,1 1 1,0-1 0,0 0-1,-1 1 1,1-1 0,0 1-1,0-1-51,0 1 318,26-3-139,-1 0-1,1-2 1,-1-1-1,0-1 1,0-1 0,13-6-179,7-2 54,34-10-7,191-59-56,-209 69 39,0 4 0,1 2 0,35-1-30,-65 8-3,1-1-1,-1-2 1,-1-1 0,13-6 3,118-46 110,-3 1-103,-147 54-170,0 2 0,1-1 0,-1 2 0,12-1 163,7 1-3974,-28 3 420,-3 4-989</inkml:trace>
</inkml:ink>
</file>

<file path=ppt/ink/ink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02.18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441 62 11365,'0'0'2217,"0"0"-1339,0 0 525,0 0 115,0 0-528,1-10-360,0-2-370,1-27 2662,-11 41-2417,-15 13-342,0 0 1,1 2-1,1 1 0,0 1 1,1 0-1,1 2 0,2 0 1,-15 21-164,-19 33 393,3 1 1,-2 13-394,32-56-119,2 1 0,1 1 0,-8 28 119,23-59-20,1-3-1780,0-3-5417,0-16 2170</inkml:trace>
</inkml:ink>
</file>

<file path=ppt/ink/ink50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6:04.19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0 431 15559,'0'0'1033,"0"0"-334,0 0 720,0 0 46,0 0-905,11 0-128,35-2 333,0-1 0,-1-3 0,0-2 0,23-7-765,178-59 24,-150 43 123,-54 18-154,170-58 171,-169 53-110,0-1-1,0-3 0,26-18-53,-50 28-224,45-32 489,-58 39-917,0-1 0,0 0 0,0 0-1,-1 0 1,0-1 652,0-2-4589,-4 2-3129</inkml:trace>
</inkml:ink>
</file>

<file path=ppt/ink/ink51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6:05.308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76 168 9812,'0'0'3159,"0"0"-2214,0 0-582,0 0 602,0 0-295,-25-9 4137,23 10-4769,0 0-1,1 0 0,-1 1 0,0-1 0,1 1 0,-1-1 0,1 1 0,-1-1 0,1 1 0,0 0 0,0 0 0,0-1 0,0 1 0,0 0 0,0 0 0,0 1-37,-12 35 259,9-23-147,0-1 0,2 1 0,0 0 0,1 0 0,0 0 0,1 0 1,1 0-1,0 0 0,1 0 0,1 4-112,-1-13 5,-1 0 1,0 0-1,1-1 0,0 1 1,1-1-1,-1 1 0,1-1 0,0 0 1,0 0-1,1 0 0,-1-1 1,1 1-1,0-1 0,0 0 1,1 0-1,-1 0 0,1 0 0,0-1 1,0 0-1,0 0 0,0 0 1,1-1-1,-1 0 0,1 0 1,-1 0-1,1 0 0,1-1-5,-1 0-42,0 0 0,0-1 0,0 1 0,1-1 1,-1 0-1,0-1 0,0 0 0,0 0 0,0 0 0,0-1 0,0 1 0,0-2 0,0 1 0,-1 0 0,1-1 0,-1 0 0,0-1 1,0 1-1,5-5 42,-3 1 8,1-1 0,-1 0 1,-1 0-1,0 0 1,0-1-1,0 0 0,-1-1 1,-1 1-1,1-1 0,-2 0 1,2-4-9,-1 1 51,0 0 0,-1 0 0,0 0-1,-2-1 1,1 1 0,-1-1 0,-1 1 0,-1-1 0,0 1 0,0 0 0,-2-1 0,1 1 0,-2 0 0,0 0 0,0 0 0,-1 1-1,-1 0 1,0-1 0,0 2 0,-1-1 0,-1 1 0,0 0 0,-5-4-51,6 8 119,0 0 1,-1 1-1,1 0 1,-1 0-1,-7-3-119,11 7-68,1 0-1,-1 1 0,0-1 1,1 1-1,-1 0 0,0 0 1,0 0-1,0 0 1,0 1-1,0-1 0,0 1 1,0 0-1,0 0 0,0 1 1,-3 0 68,6-1-157,-1 1 1,1-1 0,0 1-1,-1 0 1,1 0 0,0 0-1,0-1 1,-1 1-1,1 0 1,0 1 0,0-1-1,0 0 1,0 0 0,0 0-1,1 1 1,-1-1-1,0 0 1,0 1 156,-10 28-3995,10-28 3527,-3 16-3745</inkml:trace>
</inkml:ink>
</file>

<file path=ppt/ink/ink52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6:05.81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30 14 15895,'0'0'547,"0"0"555,0 0 552,0 0-683,0 0-603,-16 0 145,12 11-328,1 0 0,1 1 0,0-1 0,1 1 0,0-1 0,0 1 0,2 9-185,-1-17-73,26-4-3294,-24-1 3362,-1 0 0,0 1-1,1-1 1,-1 0 0,0 0 0,1 0 0,-1 0 0,0 0 0,0 0 0,0 0 0,0-1 0,0 1 0,0 0 0,0-1 0,0 1 0,0 0-1,-1-1 1,1 1 0,-1-1 0,1 1 0,-1-1 0,0 1 0,1-1 0,-1-1 5,2-43 1752,-2 35-549,-10-4-3374,4 8-1786,0-1-3953</inkml:trace>
</inkml:ink>
</file>

<file path=ppt/ink/ink53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6:06.397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0 247 12310,'0'0'6312,"0"0"-4810,0 0-446,6-22-274,-2 4-703,-3 10-71,1 0 0,0 0 0,0-1 0,0 1 0,1 1 0,0-1 0,1 0 1,0 1-1,0 0 0,0 0 0,1 0 0,0 0 0,1 1 0,-1-1 0,1 2 0,6-6-8,1 1-96,1 1 0,0 0 1,0 2-1,1-1 0,0 2 0,0 0 0,0 0 0,1 2 0,0 0 1,0 0-1,0 2 0,0 0 0,0 1 0,11 0 96,-26 2-19,0-1 0,0 0 0,-1 1 0,1-1 0,0 1 0,0-1 0,0 1 0,-1-1 0,1 1 0,0-1 0,-1 1 0,1 0 0,-1-1 0,1 1 0,0 0 0,-1 0 0,0 0 0,1-1 0,-1 1 0,1 0 0,-1 0 0,0 0 0,0 0 0,1 0 0,-1 0 0,0-1-1,0 1 1,0 0 19,5 33-346,-5-26 201,1 4 153,0 0 1,-2 0 0,1 0 0,-1 0-1,-1 0 1,0 0 0,-1 0-1,-1 3-8,-9 21 917,-16 34-917,-10 26 695,29-62-501,1 0 0,2 0 0,1 1 0,2 0 1,0 34-195,4-66-13,0-1 0,0 0 0,1 1 0,-1-1 1,0 0-1,1 0 0,0 1 0,-1-1 0,1 0 1,0 0-1,0 0 0,0 0 0,1 0 1,-1 0-1,0 0 0,1 0 0,-1-1 0,1 1 1,-1 0-1,3 0 13,-1 1-48,0-1-1,0-1 1,1 1 0,-1 0 0,1-1 0,-1 0 0,1 0-1,-1 0 1,1 0 0,0-1 0,0 1 0,2-1 48,-1 1-50,0-1 1,0 0 0,1-1 0,-1 1 0,0-1-1,0 0 1,0 0 0,0-1 0,0 0 0,0 1-1,0-2 1,-1 1 0,1 0 0,-1-1 0,1 0-1,-1 0 1,0 0 0,0-1 0,1 0 49,-1-2-12,-1 0 0,0-1 0,0 1 0,0 0 0,0-1 0,-1 0 0,-1 0 0,1 1 0,-1-1 0,0 0 0,0 0 0,-1 0 0,0 0 0,0 0 0,-1-3 12,0-1 93,0 0 0,-1 0 0,-1 0-1,0 0 1,0 1 0,-1-1 0,0 1 0,-1 0 0,-1-2-93,-8-11 385,0 2 1,-1 0-1,-1 0 0,-1 2 1,-13-12-386,21 23-110,-1 0 1,0 1-1,0 0 0,0 1 1,0 0-1,-2 1 110,4 1-869,0 1 0,0 0 0,-1 1 0,1 0 0,-1 0 0,0 1 0,1 0 0,-8 0 870,15 1-5946</inkml:trace>
</inkml:ink>
</file>

<file path=ppt/ink/ink54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6:06.913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0 127 17656,'0'0'1820,"0"0"-820,0 0-8,0 0-591,3 23-188,32 165-413,-26-134-2289,-8-114-4232,3-49 6719,-4 103-153,0-17 563,0 1 0,2 0 0,1 0-1,1 0 1,1 0 0,0 0 0,2 1 0,1-1-408,-8 21 92,1 0 0,0-1 1,0 1-1,-1 0 0,1 0 0,0 0 1,0 0-1,0 0 0,0 0 0,0 0 1,1 0-1,-1 0 0,0 1 0,0-1 1,1 0-1,-1 1 0,0-1 1,1 1-1,-1-1 0,0 1 0,1 0 1,-1 0-1,1-1 0,-1 1 0,0 0 1,1 0-1,-1 0 0,1 1 0,-1-1 1,0 0-1,1 0 0,-1 1 0,1-1 1,-1 1-1,0-1 0,0 1 0,1 0-92,4 2 136,0 0-1,0 0 1,0 0-1,-1 1 0,1 0 1,4 4-136,10 11 429,-2 1 0,0 0 0,0 1 0,-2 1 0,-1 1 0,-1 0 0,-1 1 0,-1 0 0,2 7-429,3 13 321,-3 1 1,-1 0-1,-3 0 0,5 44-321,-10-43 53,-3-20-96,2-1 0,0 0-1,2 0 1,3 7 43,-9-32-77,0 0 0,0 1 1,0-1-1,0 0 0,0 1 0,0-1 0,0 0 0,0 1 0,0-1 1,0 0-1,0 1 0,1-1 0,-1 0 0,0 1 0,0-1 0,0 0 1,1 1-1,-1-1 0,0 0 0,0 0 0,1 0 0,-1 1 0,0-1 1,1 0-1,-1 0 0,0 0 0,1 1 0,-1-1 0,0 0 0,1 0 1,-1 0-1,0 0 0,1 0 0,-1 0 0,0 0 0,1 0 0,-1 0 1,0 0-1,1 0 0,-1 0 0,0 0 0,1 0 0,-1 0 1,0 0-1,1 0 0,-1-1 0,0 1 0,1 0 0,-1 0 0,0 0 1,1 0-1,-1-1 0,0 1 0,0 0 0,1 0 0,-1-1 0,0 1 1,0 0-1,1-1 0,-1 1 0,0 0 0,0-1 0,0 1 0,0 0 1,0 0-1,1-1 0,-1 1 77,11-24-3602,4-16-2416</inkml:trace>
</inkml:ink>
</file>

<file path=ppt/ink/ink55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6:07.46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57 151 6755,'0'0'2943,"0"0"-2071,0 0 147,0 0 137,0 0 87,-2-1-746,1 0 1,0 0 0,0 1 0,0-1-1,-1 0 1,1 1 0,0-1 0,-1 1 0,1-1-1,0 1 1,-1-1 0,1 1 0,-1 0-1,1 0-497,-4 10 160,1 0 0,0 1 0,0 0-1,1-1 1,1 1 0,0 0 0,0 1 0,1 3-160,0-6 109,-5 50 691,4 1 1,2 13-801,0-29 138,0-37-140,0 1 1,1-1-1,0 1 0,0-1 0,1 0 1,-1 1-1,2-1 0,-1 0 1,1 0-1,0 0 0,3 4 2,-4-7-12,1-1-1,0 1 1,0 0-1,0-1 1,1 1-1,-1-1 1,1 0 0,0 0-1,0-1 1,0 1-1,0-1 1,0 0-1,1 0 1,-1 0 0,0 0-1,1-1 1,0 0-1,3 1 13,4 0-38,0 0 1,0 0-1,0-2 0,0 1 0,0-1 1,0-1-1,0 0 0,0-1 0,0-1 0,6-1 38,-12 2-20,0-1-1,0 1 0,-1-1 0,1-1 0,0 1 0,-1-1 0,0 0 1,0 0-1,0 0 0,0-1 0,-1 0 0,0 0 0,0 0 0,0 0 1,0-1-1,-1 0 0,0 1 0,0-1 0,-1 0 0,1-3 21,2-11 4,0-1-1,-2-1 0,0 1 1,-1 0-1,-2-1 0,0 1 1,-1-1-1,-4-18-3,1 20 53,0 0 0,-1 0 0,-1 1 1,-1 0-1,-1 0 0,-1 0 0,0 1 0,-1 1 1,-1-1-1,-1 2 0,0 0 0,-1 0 0,-1 1 1,0 0-1,-1 2 0,-15-11-53,27 22-84,0 0-1,0 0 1,0 1 0,0-1-1,0 1 1,0 0 0,0 0-1,0 0 1,-1 0 0,1 0-1,0 1 1,-1 0 0,-1-1 84,2 2-316,0-1 0,0 0 1,1 0-1,-1 1 1,0 0-1,0-1 1,1 1-1,-1 0 1,0 0-1,1 1 1,-1-1 315,-25 21-4949</inkml:trace>
</inkml:ink>
</file>

<file path=ppt/ink/ink6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02.526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 33 13062,'0'0'486,"0"0"626,0 0 937,0 0-136,0 0-734,0 0-355,0-6 78,0-15-227,0 16 8,0 5-315,0 0 8,7 10-18,66 64 417,-16-17-899,-3 1 0,-2 3 0,16 29 124,-60-78-573,-1 0 1,0 1 0,-1 0-1,0 2 573,6 31-5140,-10-11-2280</inkml:trace>
</inkml:ink>
</file>

<file path=ppt/ink/ink7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03.04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76 0 15559,'0'0'3548,"0"0"-2566,0 0 75,0 0-244,23 2-823,77 10-158,-94-11 93,0 0 1,0 0 0,0 1-1,0 0 1,0 0-1,0 1 1,0-1 0,-1 1-1,1 0 1,-1 1 0,0 0-1,0-1 1,0 2 0,0-1-1,-1 0 1,0 1 0,0 0-1,0 0 1,0 0-1,1 4 76,-4-5-11,1-1 0,-1 1 0,0 0 0,0 0 0,0 0 0,-1 0 0,1 0 1,-1 0-1,0 0 0,0-1 0,0 1 0,-1 0 0,0 0 0,1 0 0,-1 0 1,-1 0-1,1 0 0,0-1 0,-1 1 0,0-1 0,0 1 0,0-1 1,0 1-1,0-1 0,-1 0 0,0 0 0,1 0 0,-3 0 10,-12 14 201,-2-1 1,0-1-1,-1-1 0,-1-1 1,-12 6-202,20-12 294,-1 0 1,1-2-1,-1 1 1,-1-2 0,1 0-1,-1 0 1,1-1-1,-1-1 1,-11 0-295,25-2 571,1 0-179,0 0-99,0 0-226,0 0-86,13-1-130,22-9 155,-1-1 0,0-2 0,10-6-6,45-16-616,-4 7-1406,-5 1-6206,-36 12-4794</inkml:trace>
</inkml:ink>
</file>

<file path=ppt/ink/ink8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03.590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155 116 12054,'0'0'1136,"0"0"-85,0 0 486,0 0-491,0 0-627,-3 0 2546,2 1-2909,0-1-1,0 0 0,0 0 0,0 1 0,-1-1 0,1 1 0,0-1 0,0 1 1,0 0-1,0-1 0,0 1 0,0 0 0,0-1 0,-1 2-55,-15 19 410,0 1-1,2 1 1,0 0-1,2 1 1,-5 11-410,11-18 72,0 0 0,1 0 0,1 1-1,0 0 1,2 0 0,0 0 0,1 0 0,0 12-72,2-26-2,1-1 0,-1 1-1,0-1 1,1 1 0,0-1 0,0 1 0,0-1 0,0 0 0,0 0 0,1 1 0,-1-1-1,1 0 1,0 0 0,0-1 0,0 1 0,0 0 0,3 2 2,0-1-4,0 0 0,0 0 0,1-1 0,-1 1 0,1-1 0,-1 0 0,1-1 0,0 0 0,5 2 4,13 1-18,0 0-1,1-1 1,0-2-1,17 0 19,-37-2-4,182 1-377,-180-1 346,0-1 1,0 0-1,-1 0 0,1 0 1,0-1-1,-1 1 1,1-2-1,-1 1 0,1-1 1,-1 0-1,0 0 1,0-1-1,-1 1 0,1-1 1,2-3 34,-4 3 10,0-1 0,0 1 0,-1-1 0,0 0 1,0 0-1,0 0 0,0 0 0,-1 0 0,0-1 0,0 1 1,0-1-1,-1 0 0,0 1 0,0-1 0,0 0 0,-1 0 1,1 0-1,-2 0-10,1-25 138,-2 0 1,-1 1 0,-1-1 0,-1 1-1,-2 0 1,-2 1 0,0 0 0,-2 0-1,-1 1 1,-3-2-139,12 24 29,0 0 0,0 0 0,-1 1 0,0-1 0,0 1 0,-1 0 0,0 0 0,1 1-1,-2-1 1,1 1 0,0 1 0,-1-1 0,0 0 0,1 1 0,-1 0 0,-1 1 0,1-1 0,0 1 0,-1 1 0,0-1-29,-1 1-137,0 0 1,1 0-1,-1 1 1,0 0-1,0 1 0,0-1 1,1 2-1,-1-1 1,0 1-1,1 0 1,-1 0-1,1 1 1,0 0-1,0 1 1,0 0-1,-4 2 137,-38 27-2695,1 1-2864</inkml:trace>
</inkml:ink>
</file>

<file path=ppt/ink/ink9.xml><?xml version="1.0" encoding="utf-8"?>
<inkml:ink xmlns:inkml="http://www.w3.org/2003/InkML">
  <inkml:definitions>
    <inkml:context xml:id="ctx0">
      <inkml:inkSource xml:id="inkSrc0">
        <inkml:traceFormat>
          <inkml:channel name="X" type="integer" min="-2.14748E9" max="2.14748E9" units="cm"/>
          <inkml:channel name="Y" type="integer" min="-2.14748E9" max="2.14748E9" units="cm"/>
          <inkml:channel name="F" type="integer" max="32767" units="dev"/>
        </inkml:traceFormat>
        <inkml:channelProperties>
          <inkml:channelProperty channel="X" name="resolution" value="1000" units="1/cm"/>
          <inkml:channelProperty channel="Y" name="resolution" value="1000" units="1/cm"/>
          <inkml:channelProperty channel="F" name="resolution" value="0" units="1/dev"/>
        </inkml:channelProperties>
      </inkml:inkSource>
      <inkml:timestamp xml:id="ts0" timeString="2020-11-02T02:55:09.242"/>
    </inkml:context>
    <inkml:brush xml:id="br0">
      <inkml:brushProperty name="width" value="0.025" units="cm"/>
      <inkml:brushProperty name="height" value="0.025" units="cm"/>
      <inkml:brushProperty name="color" value="#FF0066"/>
    </inkml:brush>
  </inkml:definitions>
  <inkml:trace contextRef="#ctx0" brushRef="#br0">756 70 9812,'0'0'836,"0"0"-524,0 0 32,0 0-843,5-8-133,-2 1 539,-2 4 85,0 0-1,0 1 1,1-1-1,-1 1 1,1-1 0,-1 1-1,1-1 1,0 1-1,0 0 1,0 0-1,0 0 1,0 0 0,0 0-1,1 0 1,-1 1 8,6-7 6578,-14 2-4017,-18 2-1277,18 4-1225,0 1 0,0 0 0,0 0-1,0 1 1,0-1 0,0 1 0,1 1-1,-1-1 1,1 1 0,-6 3-59,-53 40 392,40-28-254,-119 94 434,49-37 374,-61 35-946,103-78 218,22-15-40,1 2 1,0 1-1,1 1 0,-17 17-178,41-33-81,4-5 16,0 0 0,0 0 0,0 0-1,0 0 1,0 0 0,0 0 0,0 0 0,0-1 0,-1 1 0,1 0-1,0 0 1,0 0 0,0 0 0,0 0 0,0 0 0,0 0-1,0 0 1,0 0 0,0 0 0,0 0 0,0 0 0,-1 0 0,1 0-1,0 0 1,0-1 0,0 1 0,0 0 0,0 0 0,0 0-1,0 0 1,0 0 0,-1 0 0,1 0 0,0 0 0,0 0 0,0 1-1,0-1 1,0 0 0,0 0 65,0-9-590,0-16-2718,0-9-1918</inkml:trace>
</inkml:ink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9A480863-DBF1-EA2F-188B-B7E93EC50F53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부제목 2">
            <a:extLst>
              <a:ext uri="{FF2B5EF4-FFF2-40B4-BE49-F238E27FC236}">
                <a16:creationId xmlns:a16="http://schemas.microsoft.com/office/drawing/2014/main" id="{FBF95672-CB95-5AD1-1320-0706967028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ko-KR" altLang="en-US"/>
              <a:t>클릭하여 마스터 부제목 스타일 편집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2D350F-225D-53AD-C4FF-F86B6AAE28E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92865983-910D-95B8-F4DD-7D09071934F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BBCB9A4-A9BA-99EE-9005-D40571EC76F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3487429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4505497-60BD-6308-0BDE-468F60E2875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C2D62497-6B5F-6725-1135-851B646F4EA9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9B658BEA-E3F0-5DDA-047B-B7B74963E37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C4BCED82-5A16-1C3F-E129-19CFA69C4E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E671ECF1-7B9C-A9A0-74E7-A1AB0E02446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5635984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>
            <a:extLst>
              <a:ext uri="{FF2B5EF4-FFF2-40B4-BE49-F238E27FC236}">
                <a16:creationId xmlns:a16="http://schemas.microsoft.com/office/drawing/2014/main" id="{9D973D62-0781-A76B-FE32-71B63E374174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세로 텍스트 개체 틀 2">
            <a:extLst>
              <a:ext uri="{FF2B5EF4-FFF2-40B4-BE49-F238E27FC236}">
                <a16:creationId xmlns:a16="http://schemas.microsoft.com/office/drawing/2014/main" id="{75E61594-900A-DEA5-66B1-20C39B8E8864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5CB4F70-B7C7-1026-0718-FE910F2BF85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88162519-5D11-792F-7B53-7AEA6E066FB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AC8EB6CA-C44C-F007-9228-A8840422338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1295651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0EFEF0E6-A594-E9B4-3C5D-0E2C2C33E3D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1A57CB5B-D079-CB55-37D1-B9EF61FD9EC4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5E67E706-DADA-05E1-BB47-5C0A713B57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9554469-7C28-01AC-5B17-1019704640A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D0FD2F02-C0A8-4964-EA25-C060EF41D1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17753985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7160A23E-E7D4-62D4-7572-6BC64235760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A3E0392-89E1-7EB1-EEE2-829252E2E1BA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7490D7CF-F19D-20CD-6CF6-2A40ED82A79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711CFE83-A960-9CE0-1DCA-EEF8B0AAFDE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F434A880-A02A-8607-B80F-771C9F42508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10237793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CDA65AA-1FFD-BD53-665E-1671F05112D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30A07366-76E3-9BBA-96A6-34F96363A1D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6760C82E-3721-16DE-A6CF-347DF82503B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7D0B7BCF-6BB2-EFAB-242A-A5FE367E32E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EFF4A6F5-CE43-5B02-F61A-1B5E34888B7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EDEEE39D-2D73-D202-12AA-C463FC36CDF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06490754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D7082009-7021-F749-B1E2-BF4BB7C0C03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892D59C2-5DDD-B440-6FA5-B8A43A1E9996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4" name="내용 개체 틀 3">
            <a:extLst>
              <a:ext uri="{FF2B5EF4-FFF2-40B4-BE49-F238E27FC236}">
                <a16:creationId xmlns:a16="http://schemas.microsoft.com/office/drawing/2014/main" id="{A5A3A17D-7931-B30C-A8C8-7DA7F48CCFAD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5" name="텍스트 개체 틀 4">
            <a:extLst>
              <a:ext uri="{FF2B5EF4-FFF2-40B4-BE49-F238E27FC236}">
                <a16:creationId xmlns:a16="http://schemas.microsoft.com/office/drawing/2014/main" id="{095F59FE-9932-C511-9F60-DB128DF78047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6" name="내용 개체 틀 5">
            <a:extLst>
              <a:ext uri="{FF2B5EF4-FFF2-40B4-BE49-F238E27FC236}">
                <a16:creationId xmlns:a16="http://schemas.microsoft.com/office/drawing/2014/main" id="{49FC57BD-3DE1-2B20-C0A9-A930198BA3E2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7" name="날짜 개체 틀 6">
            <a:extLst>
              <a:ext uri="{FF2B5EF4-FFF2-40B4-BE49-F238E27FC236}">
                <a16:creationId xmlns:a16="http://schemas.microsoft.com/office/drawing/2014/main" id="{94C46993-927E-5841-33C5-F966476227E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8" name="바닥글 개체 틀 7">
            <a:extLst>
              <a:ext uri="{FF2B5EF4-FFF2-40B4-BE49-F238E27FC236}">
                <a16:creationId xmlns:a16="http://schemas.microsoft.com/office/drawing/2014/main" id="{F7F53D1B-C532-B2D8-6FC7-71AAECD2564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>
            <a:extLst>
              <a:ext uri="{FF2B5EF4-FFF2-40B4-BE49-F238E27FC236}">
                <a16:creationId xmlns:a16="http://schemas.microsoft.com/office/drawing/2014/main" id="{DE6C5984-5775-91B4-1910-2BE6A2B28C5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806131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884AA52-4675-3B9F-BECA-6341B0F98B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날짜 개체 틀 2">
            <a:extLst>
              <a:ext uri="{FF2B5EF4-FFF2-40B4-BE49-F238E27FC236}">
                <a16:creationId xmlns:a16="http://schemas.microsoft.com/office/drawing/2014/main" id="{5BEBB6E9-5BE0-BC85-9293-B4743B611C4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4" name="바닥글 개체 틀 3">
            <a:extLst>
              <a:ext uri="{FF2B5EF4-FFF2-40B4-BE49-F238E27FC236}">
                <a16:creationId xmlns:a16="http://schemas.microsoft.com/office/drawing/2014/main" id="{5FD093A8-E623-63FE-2924-3EE7BC8CC9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>
            <a:extLst>
              <a:ext uri="{FF2B5EF4-FFF2-40B4-BE49-F238E27FC236}">
                <a16:creationId xmlns:a16="http://schemas.microsoft.com/office/drawing/2014/main" id="{EA1F7353-8929-52EA-76AB-DCEB85BDB31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2110858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>
            <a:extLst>
              <a:ext uri="{FF2B5EF4-FFF2-40B4-BE49-F238E27FC236}">
                <a16:creationId xmlns:a16="http://schemas.microsoft.com/office/drawing/2014/main" id="{605D0F68-26B0-90FB-0A3F-1D94F47DBD5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3" name="바닥글 개체 틀 2">
            <a:extLst>
              <a:ext uri="{FF2B5EF4-FFF2-40B4-BE49-F238E27FC236}">
                <a16:creationId xmlns:a16="http://schemas.microsoft.com/office/drawing/2014/main" id="{D4CD43FF-BFC6-3BF3-383B-6E8A4FFD3F59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>
            <a:extLst>
              <a:ext uri="{FF2B5EF4-FFF2-40B4-BE49-F238E27FC236}">
                <a16:creationId xmlns:a16="http://schemas.microsoft.com/office/drawing/2014/main" id="{8517E299-CEDD-6C57-58B4-486E840806B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51178927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190183A1-D5EE-4CAD-E19B-AE6661CF8E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D837D1D4-7ED9-A02A-F2FE-829927103336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66DFF209-2AFE-16C9-4B1E-AD68C8F61FEA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AF8CDBB4-E41E-D30F-16C9-496CCF55F08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2F34BCB7-EF02-60EC-FD32-C839C039410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9063134C-9F1A-7858-5872-0855C71F766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7567082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>
            <a:extLst>
              <a:ext uri="{FF2B5EF4-FFF2-40B4-BE49-F238E27FC236}">
                <a16:creationId xmlns:a16="http://schemas.microsoft.com/office/drawing/2014/main" id="{AFCE95B0-4E86-E43A-2076-F866E7DA814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그림 개체 틀 2">
            <a:extLst>
              <a:ext uri="{FF2B5EF4-FFF2-40B4-BE49-F238E27FC236}">
                <a16:creationId xmlns:a16="http://schemas.microsoft.com/office/drawing/2014/main" id="{6B74572A-AC89-47CB-091E-4AFB14C3B374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>
            <a:extLst>
              <a:ext uri="{FF2B5EF4-FFF2-40B4-BE49-F238E27FC236}">
                <a16:creationId xmlns:a16="http://schemas.microsoft.com/office/drawing/2014/main" id="{46286BCF-4A33-DD88-7D83-CEB299E9C34E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ko-KR" altLang="en-US"/>
              <a:t>마스터 텍스트 스타일을 편집하려면 클릭</a:t>
            </a:r>
          </a:p>
        </p:txBody>
      </p:sp>
      <p:sp>
        <p:nvSpPr>
          <p:cNvPr id="5" name="날짜 개체 틀 4">
            <a:extLst>
              <a:ext uri="{FF2B5EF4-FFF2-40B4-BE49-F238E27FC236}">
                <a16:creationId xmlns:a16="http://schemas.microsoft.com/office/drawing/2014/main" id="{1067C5B2-F130-897F-8956-905D86CFA8E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419E823-4992-42BC-80A3-60BAF54FA305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6" name="바닥글 개체 틀 5">
            <a:extLst>
              <a:ext uri="{FF2B5EF4-FFF2-40B4-BE49-F238E27FC236}">
                <a16:creationId xmlns:a16="http://schemas.microsoft.com/office/drawing/2014/main" id="{4C03F778-DA76-7C82-AED6-0CFD57F35BD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>
            <a:extLst>
              <a:ext uri="{FF2B5EF4-FFF2-40B4-BE49-F238E27FC236}">
                <a16:creationId xmlns:a16="http://schemas.microsoft.com/office/drawing/2014/main" id="{D1E7C4E5-7536-238E-96EB-D9877A4D00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28390012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>
            <a:extLst>
              <a:ext uri="{FF2B5EF4-FFF2-40B4-BE49-F238E27FC236}">
                <a16:creationId xmlns:a16="http://schemas.microsoft.com/office/drawing/2014/main" id="{98A7B5E1-221A-56E9-4AE2-371B27B41A0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/>
              <a:t>마스터 제목 스타일 편집</a:t>
            </a:r>
          </a:p>
        </p:txBody>
      </p:sp>
      <p:sp>
        <p:nvSpPr>
          <p:cNvPr id="3" name="텍스트 개체 틀 2">
            <a:extLst>
              <a:ext uri="{FF2B5EF4-FFF2-40B4-BE49-F238E27FC236}">
                <a16:creationId xmlns:a16="http://schemas.microsoft.com/office/drawing/2014/main" id="{99575DB4-7C2D-19C6-E757-46036ABC3131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/>
              <a:t>마스터 텍스트 스타일을 편집하려면 클릭</a:t>
            </a:r>
          </a:p>
          <a:p>
            <a:pPr lvl="1"/>
            <a:r>
              <a:rPr lang="ko-KR" altLang="en-US"/>
              <a:t>두 번째 수준</a:t>
            </a:r>
          </a:p>
          <a:p>
            <a:pPr lvl="2"/>
            <a:r>
              <a:rPr lang="ko-KR" altLang="en-US"/>
              <a:t>세 번째 수준</a:t>
            </a:r>
          </a:p>
          <a:p>
            <a:pPr lvl="3"/>
            <a:r>
              <a:rPr lang="ko-KR" altLang="en-US"/>
              <a:t>네 번째 수준</a:t>
            </a:r>
          </a:p>
          <a:p>
            <a:pPr lvl="4"/>
            <a:r>
              <a:rPr lang="ko-KR" altLang="en-US"/>
              <a:t>다섯 번째 수준</a:t>
            </a:r>
          </a:p>
        </p:txBody>
      </p:sp>
      <p:sp>
        <p:nvSpPr>
          <p:cNvPr id="4" name="날짜 개체 틀 3">
            <a:extLst>
              <a:ext uri="{FF2B5EF4-FFF2-40B4-BE49-F238E27FC236}">
                <a16:creationId xmlns:a16="http://schemas.microsoft.com/office/drawing/2014/main" id="{4B5D631E-01E0-550C-F021-1E41E096B815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419E823-4992-42BC-80A3-60BAF54FA305}" type="datetimeFigureOut">
              <a:rPr lang="ko-KR" altLang="en-US" smtClean="0"/>
              <a:t>2023-11-15</a:t>
            </a:fld>
            <a:endParaRPr lang="ko-KR" altLang="en-US"/>
          </a:p>
        </p:txBody>
      </p:sp>
      <p:sp>
        <p:nvSpPr>
          <p:cNvPr id="5" name="바닥글 개체 틀 4">
            <a:extLst>
              <a:ext uri="{FF2B5EF4-FFF2-40B4-BE49-F238E27FC236}">
                <a16:creationId xmlns:a16="http://schemas.microsoft.com/office/drawing/2014/main" id="{288CA339-A74D-15A1-6496-0B552289D61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>
            <a:extLst>
              <a:ext uri="{FF2B5EF4-FFF2-40B4-BE49-F238E27FC236}">
                <a16:creationId xmlns:a16="http://schemas.microsoft.com/office/drawing/2014/main" id="{65D2D43B-3DA5-61CD-BB2D-6F158ABD21D9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E136F22-82FF-48F5-8041-CABCDD7C3E71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83232876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1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1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hyperlink" Target="https://en.wikipedia.org/wiki/Evaluation_of_binary_classifiers" TargetMode="Externa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2.png"/><Relationship Id="rId4" Type="http://schemas.openxmlformats.org/officeDocument/2006/relationships/image" Target="../media/image21.png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23.emf"/><Relationship Id="rId4" Type="http://schemas.openxmlformats.org/officeDocument/2006/relationships/package" Target="../embeddings/Microsoft_PowerPoint_______.pptx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hyperlink" Target="https://en.wikipedia.org/wiki/Binary_classifier" TargetMode="External"/><Relationship Id="rId7" Type="http://schemas.openxmlformats.org/officeDocument/2006/relationships/image" Target="../media/image26.png"/><Relationship Id="rId2" Type="http://schemas.openxmlformats.org/officeDocument/2006/relationships/hyperlink" Target="https://en.wikipedia.org/wiki/Graph_of_a_function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hyperlink" Target="https://en.wikipedia.org/wiki/False_positive_rate" TargetMode="External"/><Relationship Id="rId4" Type="http://schemas.openxmlformats.org/officeDocument/2006/relationships/hyperlink" Target="https://en.wikipedia.org/wiki/True_positive_rate" TargetMode="External"/></Relationships>
</file>

<file path=ppt/slides/_rels/slide2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00.png"/><Relationship Id="rId3" Type="http://schemas.openxmlformats.org/officeDocument/2006/relationships/image" Target="../media/image28.png"/><Relationship Id="rId12" Type="http://schemas.openxmlformats.org/officeDocument/2006/relationships/image" Target="../media/image32.png"/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2.xml"/><Relationship Id="rId11" Type="http://schemas.openxmlformats.org/officeDocument/2006/relationships/image" Target="../media/image31.png"/><Relationship Id="rId5" Type="http://schemas.openxmlformats.org/officeDocument/2006/relationships/image" Target="../media/image30.png"/><Relationship Id="rId10" Type="http://schemas.openxmlformats.org/officeDocument/2006/relationships/image" Target="../media/image1420.png"/><Relationship Id="rId4" Type="http://schemas.openxmlformats.org/officeDocument/2006/relationships/image" Target="../media/image29.png"/><Relationship Id="rId9" Type="http://schemas.openxmlformats.org/officeDocument/2006/relationships/image" Target="../media/image1410.png"/></Relationships>
</file>

<file path=ppt/slides/_rels/slide29.xml.rels><?xml version="1.0" encoding="UTF-8" standalone="yes"?>
<Relationships xmlns="http://schemas.openxmlformats.org/package/2006/relationships"><Relationship Id="rId13" Type="http://schemas.openxmlformats.org/officeDocument/2006/relationships/image" Target="../media/image486.png"/><Relationship Id="rId18" Type="http://schemas.openxmlformats.org/officeDocument/2006/relationships/customXml" Target="../ink/ink8.xml"/><Relationship Id="rId26" Type="http://schemas.openxmlformats.org/officeDocument/2006/relationships/customXml" Target="../ink/ink12.xml"/><Relationship Id="rId39" Type="http://schemas.openxmlformats.org/officeDocument/2006/relationships/image" Target="../media/image609.png"/><Relationship Id="rId21" Type="http://schemas.openxmlformats.org/officeDocument/2006/relationships/image" Target="../media/image600.png"/><Relationship Id="rId34" Type="http://schemas.openxmlformats.org/officeDocument/2006/relationships/customXml" Target="../ink/ink16.xml"/><Relationship Id="rId42" Type="http://schemas.openxmlformats.org/officeDocument/2006/relationships/customXml" Target="../ink/ink20.xml"/><Relationship Id="rId7" Type="http://schemas.openxmlformats.org/officeDocument/2006/relationships/image" Target="../media/image4830.png"/><Relationship Id="rId2" Type="http://schemas.openxmlformats.org/officeDocument/2006/relationships/image" Target="../media/image33.png"/><Relationship Id="rId16" Type="http://schemas.openxmlformats.org/officeDocument/2006/relationships/customXml" Target="../ink/ink7.xml"/><Relationship Id="rId29" Type="http://schemas.openxmlformats.org/officeDocument/2006/relationships/image" Target="../media/image604.png"/><Relationship Id="rId1" Type="http://schemas.openxmlformats.org/officeDocument/2006/relationships/slideLayout" Target="../slideLayouts/slideLayout7.xml"/><Relationship Id="rId6" Type="http://schemas.openxmlformats.org/officeDocument/2006/relationships/customXml" Target="../ink/ink2.xml"/><Relationship Id="rId11" Type="http://schemas.openxmlformats.org/officeDocument/2006/relationships/image" Target="../media/image485.png"/><Relationship Id="rId24" Type="http://schemas.openxmlformats.org/officeDocument/2006/relationships/customXml" Target="../ink/ink11.xml"/><Relationship Id="rId32" Type="http://schemas.openxmlformats.org/officeDocument/2006/relationships/customXml" Target="../ink/ink15.xml"/><Relationship Id="rId37" Type="http://schemas.openxmlformats.org/officeDocument/2006/relationships/image" Target="../media/image608.png"/><Relationship Id="rId40" Type="http://schemas.openxmlformats.org/officeDocument/2006/relationships/customXml" Target="../ink/ink19.xml"/><Relationship Id="rId45" Type="http://schemas.openxmlformats.org/officeDocument/2006/relationships/image" Target="../media/image612.png"/><Relationship Id="rId5" Type="http://schemas.openxmlformats.org/officeDocument/2006/relationships/image" Target="../media/image4820.png"/><Relationship Id="rId15" Type="http://schemas.openxmlformats.org/officeDocument/2006/relationships/image" Target="../media/image487.png"/><Relationship Id="rId23" Type="http://schemas.openxmlformats.org/officeDocument/2006/relationships/image" Target="../media/image601.png"/><Relationship Id="rId28" Type="http://schemas.openxmlformats.org/officeDocument/2006/relationships/customXml" Target="../ink/ink13.xml"/><Relationship Id="rId36" Type="http://schemas.openxmlformats.org/officeDocument/2006/relationships/customXml" Target="../ink/ink17.xml"/><Relationship Id="rId10" Type="http://schemas.openxmlformats.org/officeDocument/2006/relationships/customXml" Target="../ink/ink4.xml"/><Relationship Id="rId19" Type="http://schemas.openxmlformats.org/officeDocument/2006/relationships/image" Target="../media/image599.png"/><Relationship Id="rId31" Type="http://schemas.openxmlformats.org/officeDocument/2006/relationships/image" Target="../media/image605.png"/><Relationship Id="rId44" Type="http://schemas.openxmlformats.org/officeDocument/2006/relationships/customXml" Target="../ink/ink21.xml"/><Relationship Id="rId4" Type="http://schemas.openxmlformats.org/officeDocument/2006/relationships/customXml" Target="../ink/ink1.xml"/><Relationship Id="rId9" Type="http://schemas.openxmlformats.org/officeDocument/2006/relationships/image" Target="../media/image484.png"/><Relationship Id="rId14" Type="http://schemas.openxmlformats.org/officeDocument/2006/relationships/customXml" Target="../ink/ink6.xml"/><Relationship Id="rId22" Type="http://schemas.openxmlformats.org/officeDocument/2006/relationships/customXml" Target="../ink/ink10.xml"/><Relationship Id="rId27" Type="http://schemas.openxmlformats.org/officeDocument/2006/relationships/image" Target="../media/image603.png"/><Relationship Id="rId30" Type="http://schemas.openxmlformats.org/officeDocument/2006/relationships/customXml" Target="../ink/ink14.xml"/><Relationship Id="rId35" Type="http://schemas.openxmlformats.org/officeDocument/2006/relationships/image" Target="../media/image607.png"/><Relationship Id="rId43" Type="http://schemas.openxmlformats.org/officeDocument/2006/relationships/image" Target="../media/image611.png"/><Relationship Id="rId8" Type="http://schemas.openxmlformats.org/officeDocument/2006/relationships/customXml" Target="../ink/ink3.xml"/><Relationship Id="rId3" Type="http://schemas.openxmlformats.org/officeDocument/2006/relationships/image" Target="../media/image34.png"/><Relationship Id="rId12" Type="http://schemas.openxmlformats.org/officeDocument/2006/relationships/customXml" Target="../ink/ink5.xml"/><Relationship Id="rId17" Type="http://schemas.openxmlformats.org/officeDocument/2006/relationships/image" Target="../media/image501.png"/><Relationship Id="rId25" Type="http://schemas.openxmlformats.org/officeDocument/2006/relationships/image" Target="../media/image602.png"/><Relationship Id="rId33" Type="http://schemas.openxmlformats.org/officeDocument/2006/relationships/image" Target="../media/image606.png"/><Relationship Id="rId38" Type="http://schemas.openxmlformats.org/officeDocument/2006/relationships/customXml" Target="../ink/ink18.xml"/><Relationship Id="rId20" Type="http://schemas.openxmlformats.org/officeDocument/2006/relationships/customXml" Target="../ink/ink9.xml"/><Relationship Id="rId41" Type="http://schemas.openxmlformats.org/officeDocument/2006/relationships/image" Target="../media/image610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6" Type="http://schemas.openxmlformats.org/officeDocument/2006/relationships/image" Target="../media/image625.png"/><Relationship Id="rId21" Type="http://schemas.openxmlformats.org/officeDocument/2006/relationships/customXml" Target="../ink/ink31.xml"/><Relationship Id="rId42" Type="http://schemas.openxmlformats.org/officeDocument/2006/relationships/image" Target="../media/image633.png"/><Relationship Id="rId47" Type="http://schemas.openxmlformats.org/officeDocument/2006/relationships/customXml" Target="../ink/ink44.xml"/><Relationship Id="rId63" Type="http://schemas.openxmlformats.org/officeDocument/2006/relationships/customXml" Target="../ink/ink52.xml"/><Relationship Id="rId68" Type="http://schemas.openxmlformats.org/officeDocument/2006/relationships/image" Target="../media/image646.png"/><Relationship Id="rId7" Type="http://schemas.openxmlformats.org/officeDocument/2006/relationships/customXml" Target="../ink/ink24.xml"/><Relationship Id="rId2" Type="http://schemas.openxmlformats.org/officeDocument/2006/relationships/image" Target="../media/image35.png"/><Relationship Id="rId16" Type="http://schemas.openxmlformats.org/officeDocument/2006/relationships/image" Target="../media/image620.png"/><Relationship Id="rId29" Type="http://schemas.openxmlformats.org/officeDocument/2006/relationships/customXml" Target="../ink/ink35.xml"/><Relationship Id="rId11" Type="http://schemas.openxmlformats.org/officeDocument/2006/relationships/customXml" Target="../ink/ink26.xml"/><Relationship Id="rId24" Type="http://schemas.openxmlformats.org/officeDocument/2006/relationships/image" Target="../media/image624.png"/><Relationship Id="rId32" Type="http://schemas.openxmlformats.org/officeDocument/2006/relationships/image" Target="../media/image628.png"/><Relationship Id="rId37" Type="http://schemas.openxmlformats.org/officeDocument/2006/relationships/customXml" Target="../ink/ink39.xml"/><Relationship Id="rId40" Type="http://schemas.openxmlformats.org/officeDocument/2006/relationships/image" Target="../media/image632.png"/><Relationship Id="rId45" Type="http://schemas.openxmlformats.org/officeDocument/2006/relationships/customXml" Target="../ink/ink43.xml"/><Relationship Id="rId53" Type="http://schemas.openxmlformats.org/officeDocument/2006/relationships/customXml" Target="../ink/ink47.xml"/><Relationship Id="rId58" Type="http://schemas.openxmlformats.org/officeDocument/2006/relationships/image" Target="../media/image641.png"/><Relationship Id="rId66" Type="http://schemas.openxmlformats.org/officeDocument/2006/relationships/image" Target="../media/image645.png"/><Relationship Id="rId5" Type="http://schemas.openxmlformats.org/officeDocument/2006/relationships/customXml" Target="../ink/ink23.xml"/><Relationship Id="rId61" Type="http://schemas.openxmlformats.org/officeDocument/2006/relationships/customXml" Target="../ink/ink51.xml"/><Relationship Id="rId19" Type="http://schemas.openxmlformats.org/officeDocument/2006/relationships/customXml" Target="../ink/ink30.xml"/><Relationship Id="rId14" Type="http://schemas.openxmlformats.org/officeDocument/2006/relationships/image" Target="../media/image619.png"/><Relationship Id="rId22" Type="http://schemas.openxmlformats.org/officeDocument/2006/relationships/image" Target="../media/image623.png"/><Relationship Id="rId27" Type="http://schemas.openxmlformats.org/officeDocument/2006/relationships/customXml" Target="../ink/ink34.xml"/><Relationship Id="rId30" Type="http://schemas.openxmlformats.org/officeDocument/2006/relationships/image" Target="../media/image627.png"/><Relationship Id="rId35" Type="http://schemas.openxmlformats.org/officeDocument/2006/relationships/customXml" Target="../ink/ink38.xml"/><Relationship Id="rId43" Type="http://schemas.openxmlformats.org/officeDocument/2006/relationships/customXml" Target="../ink/ink42.xml"/><Relationship Id="rId48" Type="http://schemas.openxmlformats.org/officeDocument/2006/relationships/image" Target="../media/image636.png"/><Relationship Id="rId56" Type="http://schemas.openxmlformats.org/officeDocument/2006/relationships/image" Target="../media/image640.png"/><Relationship Id="rId64" Type="http://schemas.openxmlformats.org/officeDocument/2006/relationships/image" Target="../media/image644.png"/><Relationship Id="rId69" Type="http://schemas.openxmlformats.org/officeDocument/2006/relationships/customXml" Target="../ink/ink55.xml"/><Relationship Id="rId8" Type="http://schemas.openxmlformats.org/officeDocument/2006/relationships/image" Target="../media/image616.png"/><Relationship Id="rId51" Type="http://schemas.openxmlformats.org/officeDocument/2006/relationships/customXml" Target="../ink/ink46.xml"/><Relationship Id="rId3" Type="http://schemas.openxmlformats.org/officeDocument/2006/relationships/customXml" Target="../ink/ink22.xml"/><Relationship Id="rId12" Type="http://schemas.openxmlformats.org/officeDocument/2006/relationships/image" Target="../media/image618.png"/><Relationship Id="rId17" Type="http://schemas.openxmlformats.org/officeDocument/2006/relationships/customXml" Target="../ink/ink29.xml"/><Relationship Id="rId25" Type="http://schemas.openxmlformats.org/officeDocument/2006/relationships/customXml" Target="../ink/ink33.xml"/><Relationship Id="rId33" Type="http://schemas.openxmlformats.org/officeDocument/2006/relationships/customXml" Target="../ink/ink37.xml"/><Relationship Id="rId38" Type="http://schemas.openxmlformats.org/officeDocument/2006/relationships/image" Target="../media/image631.png"/><Relationship Id="rId46" Type="http://schemas.openxmlformats.org/officeDocument/2006/relationships/image" Target="../media/image635.png"/><Relationship Id="rId59" Type="http://schemas.openxmlformats.org/officeDocument/2006/relationships/customXml" Target="../ink/ink50.xml"/><Relationship Id="rId67" Type="http://schemas.openxmlformats.org/officeDocument/2006/relationships/customXml" Target="../ink/ink54.xml"/><Relationship Id="rId20" Type="http://schemas.openxmlformats.org/officeDocument/2006/relationships/image" Target="../media/image622.png"/><Relationship Id="rId41" Type="http://schemas.openxmlformats.org/officeDocument/2006/relationships/customXml" Target="../ink/ink41.xml"/><Relationship Id="rId54" Type="http://schemas.openxmlformats.org/officeDocument/2006/relationships/image" Target="../media/image639.png"/><Relationship Id="rId62" Type="http://schemas.openxmlformats.org/officeDocument/2006/relationships/image" Target="../media/image643.png"/><Relationship Id="rId70" Type="http://schemas.openxmlformats.org/officeDocument/2006/relationships/image" Target="../media/image647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15.png"/><Relationship Id="rId15" Type="http://schemas.openxmlformats.org/officeDocument/2006/relationships/customXml" Target="../ink/ink28.xml"/><Relationship Id="rId23" Type="http://schemas.openxmlformats.org/officeDocument/2006/relationships/customXml" Target="../ink/ink32.xml"/><Relationship Id="rId28" Type="http://schemas.openxmlformats.org/officeDocument/2006/relationships/image" Target="../media/image626.png"/><Relationship Id="rId36" Type="http://schemas.openxmlformats.org/officeDocument/2006/relationships/image" Target="../media/image630.png"/><Relationship Id="rId49" Type="http://schemas.openxmlformats.org/officeDocument/2006/relationships/customXml" Target="../ink/ink45.xml"/><Relationship Id="rId57" Type="http://schemas.openxmlformats.org/officeDocument/2006/relationships/customXml" Target="../ink/ink49.xml"/><Relationship Id="rId10" Type="http://schemas.openxmlformats.org/officeDocument/2006/relationships/image" Target="../media/image617.png"/><Relationship Id="rId31" Type="http://schemas.openxmlformats.org/officeDocument/2006/relationships/customXml" Target="../ink/ink36.xml"/><Relationship Id="rId44" Type="http://schemas.openxmlformats.org/officeDocument/2006/relationships/image" Target="../media/image634.png"/><Relationship Id="rId52" Type="http://schemas.openxmlformats.org/officeDocument/2006/relationships/image" Target="../media/image638.png"/><Relationship Id="rId60" Type="http://schemas.openxmlformats.org/officeDocument/2006/relationships/image" Target="../media/image642.png"/><Relationship Id="rId65" Type="http://schemas.openxmlformats.org/officeDocument/2006/relationships/customXml" Target="../ink/ink53.xml"/><Relationship Id="rId4" Type="http://schemas.openxmlformats.org/officeDocument/2006/relationships/image" Target="../media/image614.png"/><Relationship Id="rId9" Type="http://schemas.openxmlformats.org/officeDocument/2006/relationships/customXml" Target="../ink/ink25.xml"/><Relationship Id="rId13" Type="http://schemas.openxmlformats.org/officeDocument/2006/relationships/customXml" Target="../ink/ink27.xml"/><Relationship Id="rId18" Type="http://schemas.openxmlformats.org/officeDocument/2006/relationships/image" Target="../media/image621.png"/><Relationship Id="rId39" Type="http://schemas.openxmlformats.org/officeDocument/2006/relationships/customXml" Target="../ink/ink40.xml"/><Relationship Id="rId34" Type="http://schemas.openxmlformats.org/officeDocument/2006/relationships/image" Target="../media/image629.png"/><Relationship Id="rId50" Type="http://schemas.openxmlformats.org/officeDocument/2006/relationships/image" Target="../media/image637.png"/><Relationship Id="rId55" Type="http://schemas.openxmlformats.org/officeDocument/2006/relationships/customXml" Target="../ink/ink48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ko-KR" dirty="0"/>
              <a:t>8. </a:t>
            </a:r>
            <a:r>
              <a:rPr lang="ko-KR" altLang="en-US" dirty="0"/>
              <a:t>모델 선택</a:t>
            </a:r>
          </a:p>
        </p:txBody>
      </p:sp>
    </p:spTree>
    <p:extLst>
      <p:ext uri="{BB962C8B-B14F-4D97-AF65-F5344CB8AC3E}">
        <p14:creationId xmlns:p14="http://schemas.microsoft.com/office/powerpoint/2010/main" val="269172236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Three-way data splits</a:t>
            </a:r>
            <a:endParaRPr lang="ko-KR" altLang="en-US" dirty="0"/>
          </a:p>
        </p:txBody>
      </p:sp>
      <p:sp>
        <p:nvSpPr>
          <p:cNvPr id="4" name="타원 3">
            <a:extLst>
              <a:ext uri="{FF2B5EF4-FFF2-40B4-BE49-F238E27FC236}">
                <a16:creationId xmlns:a16="http://schemas.microsoft.com/office/drawing/2014/main" id="{A2CCF033-1F08-6DE4-8211-BC8A75C93009}"/>
              </a:ext>
            </a:extLst>
          </p:cNvPr>
          <p:cNvSpPr/>
          <p:nvPr/>
        </p:nvSpPr>
        <p:spPr>
          <a:xfrm>
            <a:off x="620672" y="1010295"/>
            <a:ext cx="2194560" cy="1676400"/>
          </a:xfrm>
          <a:prstGeom prst="ellipse">
            <a:avLst/>
          </a:prstGeom>
          <a:solidFill>
            <a:srgbClr val="92D050"/>
          </a:soli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Training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Set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5" name="타원 4">
            <a:extLst>
              <a:ext uri="{FF2B5EF4-FFF2-40B4-BE49-F238E27FC236}">
                <a16:creationId xmlns:a16="http://schemas.microsoft.com/office/drawing/2014/main" id="{2953A099-AEC8-C57C-447F-795434DC38D5}"/>
              </a:ext>
            </a:extLst>
          </p:cNvPr>
          <p:cNvSpPr/>
          <p:nvPr/>
        </p:nvSpPr>
        <p:spPr>
          <a:xfrm>
            <a:off x="1846369" y="2932198"/>
            <a:ext cx="2194560" cy="1676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Model1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6" name="타원 5">
            <a:extLst>
              <a:ext uri="{FF2B5EF4-FFF2-40B4-BE49-F238E27FC236}">
                <a16:creationId xmlns:a16="http://schemas.microsoft.com/office/drawing/2014/main" id="{044135CF-D6AE-00AC-5160-5AEC9E3212C5}"/>
              </a:ext>
            </a:extLst>
          </p:cNvPr>
          <p:cNvSpPr/>
          <p:nvPr/>
        </p:nvSpPr>
        <p:spPr>
          <a:xfrm>
            <a:off x="410422" y="4974358"/>
            <a:ext cx="2194560" cy="1676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Validation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Set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0" name="타원 9">
            <a:extLst>
              <a:ext uri="{FF2B5EF4-FFF2-40B4-BE49-F238E27FC236}">
                <a16:creationId xmlns:a16="http://schemas.microsoft.com/office/drawing/2014/main" id="{A339383E-36A0-A395-3777-510BEC7543A9}"/>
              </a:ext>
            </a:extLst>
          </p:cNvPr>
          <p:cNvSpPr/>
          <p:nvPr/>
        </p:nvSpPr>
        <p:spPr>
          <a:xfrm>
            <a:off x="4429760" y="5045478"/>
            <a:ext cx="2194560" cy="1676400"/>
          </a:xfrm>
          <a:prstGeom prst="ellipse">
            <a:avLst/>
          </a:prstGeom>
          <a:solidFill>
            <a:schemeClr val="bg1">
              <a:lumMod val="65000"/>
            </a:schemeClr>
          </a:soli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Validation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Set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1" name="타원 10">
            <a:extLst>
              <a:ext uri="{FF2B5EF4-FFF2-40B4-BE49-F238E27FC236}">
                <a16:creationId xmlns:a16="http://schemas.microsoft.com/office/drawing/2014/main" id="{E769C7E5-E263-7445-4D6E-F5E0F08DA3C7}"/>
              </a:ext>
            </a:extLst>
          </p:cNvPr>
          <p:cNvSpPr/>
          <p:nvPr/>
        </p:nvSpPr>
        <p:spPr>
          <a:xfrm>
            <a:off x="5828454" y="2932198"/>
            <a:ext cx="2194560" cy="1676400"/>
          </a:xfrm>
          <a:prstGeom prst="ellipse">
            <a:avLst/>
          </a:prstGeom>
          <a:noFill/>
          <a:ln w="22225">
            <a:solidFill>
              <a:schemeClr val="tx1"/>
            </a:solidFill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Model2</a:t>
            </a:r>
            <a:endParaRPr lang="ko-KR" altLang="en-US" dirty="0">
              <a:solidFill>
                <a:schemeClr val="tx1"/>
              </a:solidFill>
            </a:endParaRPr>
          </a:p>
        </p:txBody>
      </p:sp>
      <p:sp>
        <p:nvSpPr>
          <p:cNvPr id="12" name="타원 11">
            <a:extLst>
              <a:ext uri="{FF2B5EF4-FFF2-40B4-BE49-F238E27FC236}">
                <a16:creationId xmlns:a16="http://schemas.microsoft.com/office/drawing/2014/main" id="{977266BA-E0EE-5EDC-969A-4F735422F063}"/>
              </a:ext>
            </a:extLst>
          </p:cNvPr>
          <p:cNvSpPr/>
          <p:nvPr/>
        </p:nvSpPr>
        <p:spPr>
          <a:xfrm>
            <a:off x="9895840" y="2932198"/>
            <a:ext cx="2194560" cy="1676400"/>
          </a:xfrm>
          <a:prstGeom prst="ellipse">
            <a:avLst/>
          </a:prstGeom>
          <a:solidFill>
            <a:srgbClr val="0070C0"/>
          </a:soli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Test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Set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390C2A86-92BB-2ED9-896E-4C13138BC73B}"/>
              </a:ext>
            </a:extLst>
          </p:cNvPr>
          <p:cNvCxnSpPr>
            <a:cxnSpLocks/>
            <a:endCxn id="5" idx="1"/>
          </p:cNvCxnSpPr>
          <p:nvPr/>
        </p:nvCxnSpPr>
        <p:spPr>
          <a:xfrm>
            <a:off x="1700327" y="2686695"/>
            <a:ext cx="467428" cy="491006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직선 화살표 연결선 14">
            <a:extLst>
              <a:ext uri="{FF2B5EF4-FFF2-40B4-BE49-F238E27FC236}">
                <a16:creationId xmlns:a16="http://schemas.microsoft.com/office/drawing/2014/main" id="{64D579FD-E7F1-4768-E75B-90C4B5329EED}"/>
              </a:ext>
            </a:extLst>
          </p:cNvPr>
          <p:cNvCxnSpPr>
            <a:cxnSpLocks/>
            <a:stCxn id="6" idx="0"/>
            <a:endCxn id="5" idx="3"/>
          </p:cNvCxnSpPr>
          <p:nvPr/>
        </p:nvCxnSpPr>
        <p:spPr>
          <a:xfrm flipV="1">
            <a:off x="1507702" y="4363095"/>
            <a:ext cx="660053" cy="611263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직선 화살표 연결선 17">
            <a:extLst>
              <a:ext uri="{FF2B5EF4-FFF2-40B4-BE49-F238E27FC236}">
                <a16:creationId xmlns:a16="http://schemas.microsoft.com/office/drawing/2014/main" id="{D9CDFAB9-96EA-2B71-6CD5-D8C2CAF58D13}"/>
              </a:ext>
            </a:extLst>
          </p:cNvPr>
          <p:cNvCxnSpPr>
            <a:cxnSpLocks/>
            <a:stCxn id="5" idx="6"/>
            <a:endCxn id="11" idx="2"/>
          </p:cNvCxnSpPr>
          <p:nvPr/>
        </p:nvCxnSpPr>
        <p:spPr>
          <a:xfrm>
            <a:off x="4040929" y="3770398"/>
            <a:ext cx="1787525" cy="0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>
            <a:extLst>
              <a:ext uri="{FF2B5EF4-FFF2-40B4-BE49-F238E27FC236}">
                <a16:creationId xmlns:a16="http://schemas.microsoft.com/office/drawing/2014/main" id="{5A638DBB-DA52-7153-B6C7-6EF464735C21}"/>
              </a:ext>
            </a:extLst>
          </p:cNvPr>
          <p:cNvCxnSpPr>
            <a:cxnSpLocks/>
            <a:stCxn id="10" idx="0"/>
            <a:endCxn id="11" idx="3"/>
          </p:cNvCxnSpPr>
          <p:nvPr/>
        </p:nvCxnSpPr>
        <p:spPr>
          <a:xfrm flipV="1">
            <a:off x="5527040" y="4363095"/>
            <a:ext cx="622800" cy="682383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직선 화살표 연결선 23">
            <a:extLst>
              <a:ext uri="{FF2B5EF4-FFF2-40B4-BE49-F238E27FC236}">
                <a16:creationId xmlns:a16="http://schemas.microsoft.com/office/drawing/2014/main" id="{5A1A7E70-913C-282E-AEC5-C5F631DE845C}"/>
              </a:ext>
            </a:extLst>
          </p:cNvPr>
          <p:cNvCxnSpPr>
            <a:cxnSpLocks/>
            <a:stCxn id="11" idx="6"/>
            <a:endCxn id="12" idx="2"/>
          </p:cNvCxnSpPr>
          <p:nvPr/>
        </p:nvCxnSpPr>
        <p:spPr>
          <a:xfrm>
            <a:off x="8023014" y="3770398"/>
            <a:ext cx="1872826" cy="0"/>
          </a:xfrm>
          <a:prstGeom prst="straightConnector1">
            <a:avLst/>
          </a:prstGeom>
          <a:ln w="15875">
            <a:solidFill>
              <a:schemeClr val="tx1"/>
            </a:solidFill>
            <a:prstDash val="dash"/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직사각형 26">
            <a:extLst>
              <a:ext uri="{FF2B5EF4-FFF2-40B4-BE49-F238E27FC236}">
                <a16:creationId xmlns:a16="http://schemas.microsoft.com/office/drawing/2014/main" id="{2FF90C43-95D5-37B8-C913-D69D0902A990}"/>
              </a:ext>
            </a:extLst>
          </p:cNvPr>
          <p:cNvSpPr/>
          <p:nvPr/>
        </p:nvSpPr>
        <p:spPr>
          <a:xfrm>
            <a:off x="231112" y="800100"/>
            <a:ext cx="8161048" cy="5935815"/>
          </a:xfrm>
          <a:prstGeom prst="rect">
            <a:avLst/>
          </a:prstGeom>
          <a:noFill/>
          <a:ln w="34925">
            <a:solidFill>
              <a:srgbClr val="FF0000"/>
            </a:solidFill>
            <a:prstDash val="lg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DE1C2EFB-3B01-50D0-9785-E2F66DC23D9C}"/>
              </a:ext>
            </a:extLst>
          </p:cNvPr>
          <p:cNvSpPr txBox="1"/>
          <p:nvPr/>
        </p:nvSpPr>
        <p:spPr>
          <a:xfrm>
            <a:off x="8969144" y="6068217"/>
            <a:ext cx="18533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Model selection</a:t>
            </a:r>
            <a:endParaRPr lang="ko-KR" altLang="en-US" dirty="0"/>
          </a:p>
        </p:txBody>
      </p:sp>
      <p:sp>
        <p:nvSpPr>
          <p:cNvPr id="16" name="타원 15">
            <a:extLst>
              <a:ext uri="{FF2B5EF4-FFF2-40B4-BE49-F238E27FC236}">
                <a16:creationId xmlns:a16="http://schemas.microsoft.com/office/drawing/2014/main" id="{33E79A23-C4A9-4252-2F9E-1FDF17D51327}"/>
              </a:ext>
            </a:extLst>
          </p:cNvPr>
          <p:cNvSpPr/>
          <p:nvPr/>
        </p:nvSpPr>
        <p:spPr>
          <a:xfrm>
            <a:off x="5107280" y="1010295"/>
            <a:ext cx="2194560" cy="1676400"/>
          </a:xfrm>
          <a:prstGeom prst="ellipse">
            <a:avLst/>
          </a:prstGeom>
          <a:solidFill>
            <a:srgbClr val="92D050"/>
          </a:solidFill>
          <a:ln w="22225"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altLang="ko-KR" dirty="0">
                <a:solidFill>
                  <a:schemeClr val="tx1"/>
                </a:solidFill>
              </a:rPr>
              <a:t>Training</a:t>
            </a:r>
            <a:r>
              <a:rPr lang="ko-KR" altLang="en-US" dirty="0">
                <a:solidFill>
                  <a:schemeClr val="tx1"/>
                </a:solidFill>
              </a:rPr>
              <a:t> </a:t>
            </a:r>
            <a:r>
              <a:rPr lang="en-US" altLang="ko-KR" dirty="0">
                <a:solidFill>
                  <a:schemeClr val="tx1"/>
                </a:solidFill>
              </a:rPr>
              <a:t>Set</a:t>
            </a:r>
            <a:endParaRPr lang="ko-KR" altLang="en-US" dirty="0">
              <a:solidFill>
                <a:schemeClr val="tx1"/>
              </a:solidFill>
            </a:endParaRPr>
          </a:p>
        </p:txBody>
      </p:sp>
      <p:cxnSp>
        <p:nvCxnSpPr>
          <p:cNvPr id="20" name="직선 화살표 연결선 19">
            <a:extLst>
              <a:ext uri="{FF2B5EF4-FFF2-40B4-BE49-F238E27FC236}">
                <a16:creationId xmlns:a16="http://schemas.microsoft.com/office/drawing/2014/main" id="{A85A6A8A-223D-33EF-7354-40C344796562}"/>
              </a:ext>
            </a:extLst>
          </p:cNvPr>
          <p:cNvCxnSpPr>
            <a:cxnSpLocks/>
            <a:stCxn id="16" idx="4"/>
            <a:endCxn id="11" idx="0"/>
          </p:cNvCxnSpPr>
          <p:nvPr/>
        </p:nvCxnSpPr>
        <p:spPr>
          <a:xfrm>
            <a:off x="6204560" y="2686695"/>
            <a:ext cx="721174" cy="245503"/>
          </a:xfrm>
          <a:prstGeom prst="straightConnector1">
            <a:avLst/>
          </a:prstGeom>
          <a:ln w="15875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3202BF7F-E1CE-2F65-0240-1E0E5CCFA333}"/>
              </a:ext>
            </a:extLst>
          </p:cNvPr>
          <p:cNvSpPr txBox="1"/>
          <p:nvPr/>
        </p:nvSpPr>
        <p:spPr>
          <a:xfrm>
            <a:off x="4127362" y="3381180"/>
            <a:ext cx="16514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파라미터 변경</a:t>
            </a:r>
          </a:p>
        </p:txBody>
      </p:sp>
    </p:spTree>
    <p:extLst>
      <p:ext uri="{BB962C8B-B14F-4D97-AF65-F5344CB8AC3E}">
        <p14:creationId xmlns:p14="http://schemas.microsoft.com/office/powerpoint/2010/main" val="6451350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10" grpId="0" animBg="1"/>
      <p:bldP spid="11" grpId="0" animBg="1"/>
      <p:bldP spid="12" grpId="0" animBg="1"/>
      <p:bldP spid="27" grpId="0" animBg="1"/>
      <p:bldP spid="28" grpId="0"/>
      <p:bldP spid="16" grpId="0" animBg="1"/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Rectangle 2"/>
          <p:cNvSpPr>
            <a:spLocks noGrp="1" noChangeArrowheads="1"/>
          </p:cNvSpPr>
          <p:nvPr>
            <p:ph type="title"/>
          </p:nvPr>
        </p:nvSpPr>
        <p:spPr>
          <a:xfrm>
            <a:off x="838200" y="365125"/>
            <a:ext cx="10515600" cy="687389"/>
          </a:xfrm>
        </p:spPr>
        <p:txBody>
          <a:bodyPr>
            <a:normAutofit fontScale="90000"/>
          </a:bodyPr>
          <a:lstStyle/>
          <a:p>
            <a:r>
              <a:rPr lang="en-US" altLang="ko-KR" dirty="0"/>
              <a:t>Three-way data splits</a:t>
            </a:r>
            <a:endParaRPr lang="ko-KR" altLang="en-US" dirty="0"/>
          </a:p>
        </p:txBody>
      </p:sp>
      <p:sp>
        <p:nvSpPr>
          <p:cNvPr id="21507" name="Freeform 3"/>
          <p:cNvSpPr>
            <a:spLocks/>
          </p:cNvSpPr>
          <p:nvPr/>
        </p:nvSpPr>
        <p:spPr bwMode="auto">
          <a:xfrm>
            <a:off x="3216276" y="1052514"/>
            <a:ext cx="6767513" cy="4752975"/>
          </a:xfrm>
          <a:custGeom>
            <a:avLst/>
            <a:gdLst>
              <a:gd name="T0" fmla="*/ 0 w 4717"/>
              <a:gd name="T1" fmla="*/ 0 h 3311"/>
              <a:gd name="T2" fmla="*/ 0 w 4717"/>
              <a:gd name="T3" fmla="*/ 2147483646 h 3311"/>
              <a:gd name="T4" fmla="*/ 2147483646 w 4717"/>
              <a:gd name="T5" fmla="*/ 2147483646 h 3311"/>
              <a:gd name="T6" fmla="*/ 0 60000 65536"/>
              <a:gd name="T7" fmla="*/ 0 60000 65536"/>
              <a:gd name="T8" fmla="*/ 0 60000 65536"/>
              <a:gd name="T9" fmla="*/ 0 w 4717"/>
              <a:gd name="T10" fmla="*/ 0 h 3311"/>
              <a:gd name="T11" fmla="*/ 4717 w 4717"/>
              <a:gd name="T12" fmla="*/ 3311 h 3311"/>
            </a:gdLst>
            <a:ahLst/>
            <a:cxnLst>
              <a:cxn ang="T6">
                <a:pos x="T0" y="T1"/>
              </a:cxn>
              <a:cxn ang="T7">
                <a:pos x="T2" y="T3"/>
              </a:cxn>
              <a:cxn ang="T8">
                <a:pos x="T4" y="T5"/>
              </a:cxn>
            </a:cxnLst>
            <a:rect l="T9" t="T10" r="T11" b="T12"/>
            <a:pathLst>
              <a:path w="4717" h="3311">
                <a:moveTo>
                  <a:pt x="0" y="0"/>
                </a:moveTo>
                <a:lnTo>
                  <a:pt x="0" y="3311"/>
                </a:lnTo>
                <a:lnTo>
                  <a:pt x="4717" y="3311"/>
                </a:lnTo>
              </a:path>
            </a:pathLst>
          </a:custGeom>
          <a:noFill/>
          <a:ln w="476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508" name="Text Box 27"/>
          <p:cNvSpPr txBox="1">
            <a:spLocks noChangeArrowheads="1"/>
          </p:cNvSpPr>
          <p:nvPr/>
        </p:nvSpPr>
        <p:spPr bwMode="auto">
          <a:xfrm>
            <a:off x="7464425" y="6092825"/>
            <a:ext cx="349990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800" dirty="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model parameters</a:t>
            </a:r>
          </a:p>
        </p:txBody>
      </p:sp>
      <p:sp>
        <p:nvSpPr>
          <p:cNvPr id="21509" name="Text Box 28"/>
          <p:cNvSpPr txBox="1">
            <a:spLocks noChangeArrowheads="1"/>
          </p:cNvSpPr>
          <p:nvPr/>
        </p:nvSpPr>
        <p:spPr bwMode="auto">
          <a:xfrm>
            <a:off x="1631950" y="1916114"/>
            <a:ext cx="1295400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50000"/>
              </a:spcBef>
              <a:buClrTx/>
              <a:buFontTx/>
              <a:buNone/>
            </a:pPr>
            <a:r>
              <a:rPr lang="en-US" altLang="ko-KR" sz="1800" dirty="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error</a:t>
            </a:r>
          </a:p>
        </p:txBody>
      </p:sp>
      <p:sp>
        <p:nvSpPr>
          <p:cNvPr id="21510" name="Freeform 29"/>
          <p:cNvSpPr>
            <a:spLocks/>
          </p:cNvSpPr>
          <p:nvPr/>
        </p:nvSpPr>
        <p:spPr bwMode="auto">
          <a:xfrm>
            <a:off x="4151313" y="3500439"/>
            <a:ext cx="4608512" cy="1296987"/>
          </a:xfrm>
          <a:custGeom>
            <a:avLst/>
            <a:gdLst>
              <a:gd name="T0" fmla="*/ 0 w 2903"/>
              <a:gd name="T1" fmla="*/ 0 h 817"/>
              <a:gd name="T2" fmla="*/ 2147483646 w 2903"/>
              <a:gd name="T3" fmla="*/ 2147483646 h 817"/>
              <a:gd name="T4" fmla="*/ 2147483646 w 2903"/>
              <a:gd name="T5" fmla="*/ 2147483646 h 817"/>
              <a:gd name="T6" fmla="*/ 2147483646 w 2903"/>
              <a:gd name="T7" fmla="*/ 2147483646 h 817"/>
              <a:gd name="T8" fmla="*/ 2147483646 w 2903"/>
              <a:gd name="T9" fmla="*/ 2147483646 h 817"/>
              <a:gd name="T10" fmla="*/ 2147483646 w 2903"/>
              <a:gd name="T11" fmla="*/ 2147483646 h 817"/>
              <a:gd name="T12" fmla="*/ 2147483646 w 2903"/>
              <a:gd name="T13" fmla="*/ 2147483646 h 817"/>
              <a:gd name="T14" fmla="*/ 2147483646 w 2903"/>
              <a:gd name="T15" fmla="*/ 2147483646 h 817"/>
              <a:gd name="T16" fmla="*/ 2147483646 w 2903"/>
              <a:gd name="T17" fmla="*/ 2147483646 h 817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60000 65536"/>
              <a:gd name="T25" fmla="*/ 0 60000 65536"/>
              <a:gd name="T26" fmla="*/ 0 60000 65536"/>
              <a:gd name="T27" fmla="*/ 0 w 2903"/>
              <a:gd name="T28" fmla="*/ 0 h 817"/>
              <a:gd name="T29" fmla="*/ 2903 w 2903"/>
              <a:gd name="T30" fmla="*/ 817 h 817"/>
            </a:gdLst>
            <a:ahLst/>
            <a:cxnLst>
              <a:cxn ang="T18">
                <a:pos x="T0" y="T1"/>
              </a:cxn>
              <a:cxn ang="T19">
                <a:pos x="T2" y="T3"/>
              </a:cxn>
              <a:cxn ang="T20">
                <a:pos x="T4" y="T5"/>
              </a:cxn>
              <a:cxn ang="T21">
                <a:pos x="T6" y="T7"/>
              </a:cxn>
              <a:cxn ang="T22">
                <a:pos x="T8" y="T9"/>
              </a:cxn>
              <a:cxn ang="T23">
                <a:pos x="T10" y="T11"/>
              </a:cxn>
              <a:cxn ang="T24">
                <a:pos x="T12" y="T13"/>
              </a:cxn>
              <a:cxn ang="T25">
                <a:pos x="T14" y="T15"/>
              </a:cxn>
              <a:cxn ang="T26">
                <a:pos x="T16" y="T17"/>
              </a:cxn>
            </a:cxnLst>
            <a:rect l="T27" t="T28" r="T29" b="T30"/>
            <a:pathLst>
              <a:path w="2903" h="817">
                <a:moveTo>
                  <a:pt x="0" y="0"/>
                </a:moveTo>
                <a:lnTo>
                  <a:pt x="317" y="136"/>
                </a:lnTo>
                <a:lnTo>
                  <a:pt x="544" y="273"/>
                </a:lnTo>
                <a:lnTo>
                  <a:pt x="952" y="318"/>
                </a:lnTo>
                <a:lnTo>
                  <a:pt x="1315" y="363"/>
                </a:lnTo>
                <a:lnTo>
                  <a:pt x="1633" y="363"/>
                </a:lnTo>
                <a:lnTo>
                  <a:pt x="2132" y="545"/>
                </a:lnTo>
                <a:lnTo>
                  <a:pt x="2540" y="726"/>
                </a:lnTo>
                <a:lnTo>
                  <a:pt x="2903" y="817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511" name="Freeform 30"/>
          <p:cNvSpPr>
            <a:spLocks/>
          </p:cNvSpPr>
          <p:nvPr/>
        </p:nvSpPr>
        <p:spPr bwMode="auto">
          <a:xfrm>
            <a:off x="4151314" y="1773238"/>
            <a:ext cx="4465637" cy="1439862"/>
          </a:xfrm>
          <a:custGeom>
            <a:avLst/>
            <a:gdLst>
              <a:gd name="T0" fmla="*/ 0 w 2813"/>
              <a:gd name="T1" fmla="*/ 2147483646 h 907"/>
              <a:gd name="T2" fmla="*/ 2147483646 w 2813"/>
              <a:gd name="T3" fmla="*/ 2147483646 h 907"/>
              <a:gd name="T4" fmla="*/ 2147483646 w 2813"/>
              <a:gd name="T5" fmla="*/ 2147483646 h 907"/>
              <a:gd name="T6" fmla="*/ 2147483646 w 2813"/>
              <a:gd name="T7" fmla="*/ 2147483646 h 907"/>
              <a:gd name="T8" fmla="*/ 2147483646 w 2813"/>
              <a:gd name="T9" fmla="*/ 2147483646 h 907"/>
              <a:gd name="T10" fmla="*/ 2147483646 w 2813"/>
              <a:gd name="T11" fmla="*/ 2147483646 h 907"/>
              <a:gd name="T12" fmla="*/ 2147483646 w 2813"/>
              <a:gd name="T13" fmla="*/ 2147483646 h 907"/>
              <a:gd name="T14" fmla="*/ 2147483646 w 2813"/>
              <a:gd name="T15" fmla="*/ 0 h 907"/>
              <a:gd name="T16" fmla="*/ 0 60000 65536"/>
              <a:gd name="T17" fmla="*/ 0 60000 65536"/>
              <a:gd name="T18" fmla="*/ 0 60000 65536"/>
              <a:gd name="T19" fmla="*/ 0 60000 65536"/>
              <a:gd name="T20" fmla="*/ 0 60000 65536"/>
              <a:gd name="T21" fmla="*/ 0 60000 65536"/>
              <a:gd name="T22" fmla="*/ 0 60000 65536"/>
              <a:gd name="T23" fmla="*/ 0 60000 65536"/>
              <a:gd name="T24" fmla="*/ 0 w 2813"/>
              <a:gd name="T25" fmla="*/ 0 h 907"/>
              <a:gd name="T26" fmla="*/ 2813 w 2813"/>
              <a:gd name="T27" fmla="*/ 907 h 907"/>
            </a:gdLst>
            <a:ahLst/>
            <a:cxnLst>
              <a:cxn ang="T16">
                <a:pos x="T0" y="T1"/>
              </a:cxn>
              <a:cxn ang="T17">
                <a:pos x="T2" y="T3"/>
              </a:cxn>
              <a:cxn ang="T18">
                <a:pos x="T4" y="T5"/>
              </a:cxn>
              <a:cxn ang="T19">
                <a:pos x="T6" y="T7"/>
              </a:cxn>
              <a:cxn ang="T20">
                <a:pos x="T8" y="T9"/>
              </a:cxn>
              <a:cxn ang="T21">
                <a:pos x="T10" y="T11"/>
              </a:cxn>
              <a:cxn ang="T22">
                <a:pos x="T12" y="T13"/>
              </a:cxn>
              <a:cxn ang="T23">
                <a:pos x="T14" y="T15"/>
              </a:cxn>
            </a:cxnLst>
            <a:rect l="T24" t="T25" r="T26" b="T27"/>
            <a:pathLst>
              <a:path w="2813" h="907">
                <a:moveTo>
                  <a:pt x="0" y="317"/>
                </a:moveTo>
                <a:lnTo>
                  <a:pt x="590" y="544"/>
                </a:lnTo>
                <a:lnTo>
                  <a:pt x="953" y="862"/>
                </a:lnTo>
                <a:lnTo>
                  <a:pt x="1270" y="907"/>
                </a:lnTo>
                <a:lnTo>
                  <a:pt x="1588" y="680"/>
                </a:lnTo>
                <a:lnTo>
                  <a:pt x="1951" y="272"/>
                </a:lnTo>
                <a:lnTo>
                  <a:pt x="2314" y="136"/>
                </a:lnTo>
                <a:lnTo>
                  <a:pt x="2813" y="0"/>
                </a:lnTo>
              </a:path>
            </a:pathLst>
          </a:custGeom>
          <a:noFill/>
          <a:ln w="9525" cap="flat" cmpd="sng">
            <a:solidFill>
              <a:schemeClr val="tx1"/>
            </a:solidFill>
            <a:prstDash val="solid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/>
          <a:lstStyle/>
          <a:p>
            <a:endParaRPr lang="ko-KR" altLang="en-US"/>
          </a:p>
        </p:txBody>
      </p:sp>
      <p:sp>
        <p:nvSpPr>
          <p:cNvPr id="21512" name="Text Box 31"/>
          <p:cNvSpPr txBox="1">
            <a:spLocks noChangeArrowheads="1"/>
          </p:cNvSpPr>
          <p:nvPr/>
        </p:nvSpPr>
        <p:spPr bwMode="auto">
          <a:xfrm>
            <a:off x="3576639" y="4097338"/>
            <a:ext cx="1994457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Training set error</a:t>
            </a:r>
          </a:p>
        </p:txBody>
      </p:sp>
      <p:sp>
        <p:nvSpPr>
          <p:cNvPr id="21513" name="Text Box 32"/>
          <p:cNvSpPr txBox="1">
            <a:spLocks noChangeArrowheads="1"/>
          </p:cNvSpPr>
          <p:nvPr/>
        </p:nvSpPr>
        <p:spPr bwMode="auto">
          <a:xfrm>
            <a:off x="6919914" y="2708275"/>
            <a:ext cx="2193229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Clr>
                <a:schemeClr val="tx1"/>
              </a:buClr>
              <a:buFont typeface="Wingdings" panose="05000000000000000000" pitchFamily="2" charset="2"/>
              <a:buChar char="v"/>
              <a:defRPr sz="2000">
                <a:solidFill>
                  <a:schemeClr val="tx1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1pPr>
            <a:lvl2pPr marL="742950" indent="-285750">
              <a:spcBef>
                <a:spcPct val="20000"/>
              </a:spcBef>
              <a:buClr>
                <a:srgbClr val="666633"/>
              </a:buClr>
              <a:buFont typeface="Wingdings" panose="05000000000000000000" pitchFamily="2" charset="2"/>
              <a:buChar char="§"/>
              <a:defRPr sz="17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2pPr>
            <a:lvl3pPr marL="1143000" indent="-228600">
              <a:spcBef>
                <a:spcPct val="20000"/>
              </a:spcBef>
              <a:buClr>
                <a:srgbClr val="FF6600"/>
              </a:buClr>
              <a:buFont typeface="Wingdings" panose="05000000000000000000" pitchFamily="2" charset="2"/>
              <a:buChar char="§"/>
              <a:defRPr sz="1500">
                <a:solidFill>
                  <a:srgbClr val="333300"/>
                </a:solidFill>
                <a:latin typeface="Comic Sans MS" panose="030F0702030302020204" pitchFamily="66" charset="0"/>
                <a:ea typeface="HY견고딕" panose="02030600000101010101" pitchFamily="18" charset="-127"/>
              </a:defRPr>
            </a:lvl3pPr>
            <a:lvl4pPr marL="1600200" indent="-228600">
              <a:spcBef>
                <a:spcPct val="20000"/>
              </a:spcBef>
              <a:buClr>
                <a:srgbClr val="996600"/>
              </a:buClr>
              <a:buFont typeface="Wingdings" panose="05000000000000000000" pitchFamily="2" charset="2"/>
              <a:buChar char="Ø"/>
              <a:defRPr sz="1500">
                <a:solidFill>
                  <a:schemeClr val="folHlink"/>
                </a:solidFill>
                <a:latin typeface="맑은 고딕" panose="020B0503020000020004" pitchFamily="50" charset="-127"/>
                <a:ea typeface="맑은 고딕" panose="020B0503020000020004" pitchFamily="50" charset="-127"/>
              </a:defRPr>
            </a:lvl4pPr>
            <a:lvl5pPr marL="2057400" indent="-228600">
              <a:spcBef>
                <a:spcPct val="20000"/>
              </a:spcBef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1600">
                <a:solidFill>
                  <a:schemeClr val="tx1"/>
                </a:solidFill>
                <a:latin typeface="돋움" panose="020B0600000101010101" pitchFamily="50" charset="-127"/>
                <a:ea typeface="돋움" panose="020B0600000101010101" pitchFamily="50" charset="-127"/>
              </a:defRPr>
            </a:lvl9pPr>
          </a:lstStyle>
          <a:p>
            <a:pPr eaLnBrk="1" latinLnBrk="1" hangingPunct="1">
              <a:spcBef>
                <a:spcPct val="0"/>
              </a:spcBef>
              <a:buClrTx/>
              <a:buFontTx/>
              <a:buNone/>
            </a:pPr>
            <a:r>
              <a:rPr lang="en-US" altLang="ko-KR" sz="1800">
                <a:solidFill>
                  <a:srgbClr val="292929"/>
                </a:solidFill>
                <a:latin typeface="돋움" panose="020B0600000101010101" pitchFamily="50" charset="-127"/>
                <a:ea typeface="돋움" panose="020B0600000101010101" pitchFamily="50" charset="-127"/>
              </a:rPr>
              <a:t>Validation set error</a:t>
            </a:r>
          </a:p>
        </p:txBody>
      </p:sp>
      <p:cxnSp>
        <p:nvCxnSpPr>
          <p:cNvPr id="3" name="직선 연결선 2">
            <a:extLst>
              <a:ext uri="{FF2B5EF4-FFF2-40B4-BE49-F238E27FC236}">
                <a16:creationId xmlns:a16="http://schemas.microsoft.com/office/drawing/2014/main" id="{1F5DC7B8-612C-82C8-0EA7-B77BEDEFAB85}"/>
              </a:ext>
            </a:extLst>
          </p:cNvPr>
          <p:cNvCxnSpPr/>
          <p:nvPr/>
        </p:nvCxnSpPr>
        <p:spPr>
          <a:xfrm>
            <a:off x="6199833" y="1401083"/>
            <a:ext cx="0" cy="4398720"/>
          </a:xfrm>
          <a:prstGeom prst="line">
            <a:avLst/>
          </a:prstGeom>
          <a:ln w="28575">
            <a:solidFill>
              <a:srgbClr val="FF0000"/>
            </a:solidFill>
            <a:prstDash val="lgDash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4899069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일반화 성능</a:t>
            </a:r>
          </a:p>
        </p:txBody>
      </p:sp>
      <p:pic>
        <p:nvPicPr>
          <p:cNvPr id="7" name="그림 6">
            <a:extLst>
              <a:ext uri="{FF2B5EF4-FFF2-40B4-BE49-F238E27FC236}">
                <a16:creationId xmlns:a16="http://schemas.microsoft.com/office/drawing/2014/main" id="{8785BD0C-2C13-F720-A278-63F95964AAC5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80984" y="1780796"/>
            <a:ext cx="8256118" cy="4808128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7DCD29C-02B9-BD34-6302-FE4202E0C457}"/>
              </a:ext>
            </a:extLst>
          </p:cNvPr>
          <p:cNvSpPr txBox="1"/>
          <p:nvPr/>
        </p:nvSpPr>
        <p:spPr>
          <a:xfrm flipH="1">
            <a:off x="3797559" y="1411464"/>
            <a:ext cx="171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/>
              <a:t>과소적합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FCD06DCF-F8A1-AC3F-575F-6DBA88E6CD8D}"/>
              </a:ext>
            </a:extLst>
          </p:cNvPr>
          <p:cNvSpPr txBox="1"/>
          <p:nvPr/>
        </p:nvSpPr>
        <p:spPr>
          <a:xfrm flipH="1">
            <a:off x="8316685" y="1411464"/>
            <a:ext cx="171683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ko-KR" altLang="en-US" dirty="0"/>
              <a:t>과대적합</a:t>
            </a:r>
          </a:p>
        </p:txBody>
      </p:sp>
    </p:spTree>
    <p:extLst>
      <p:ext uri="{BB962C8B-B14F-4D97-AF65-F5344CB8AC3E}">
        <p14:creationId xmlns:p14="http://schemas.microsoft.com/office/powerpoint/2010/main" val="2176465103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교차 검증</a:t>
            </a:r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738808" y="1410620"/>
            <a:ext cx="10870096" cy="5325534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데이터가 적을 때</a:t>
            </a:r>
            <a:endParaRPr lang="en-US" altLang="ko-KR" dirty="0"/>
          </a:p>
          <a:p>
            <a:pPr lvl="1"/>
            <a:r>
              <a:rPr lang="en-US" altLang="ko-KR" dirty="0"/>
              <a:t>Training Set</a:t>
            </a:r>
            <a:r>
              <a:rPr lang="ko-KR" altLang="en-US" dirty="0"/>
              <a:t>과</a:t>
            </a:r>
            <a:r>
              <a:rPr lang="en-US" altLang="ko-KR" dirty="0"/>
              <a:t> Test Set</a:t>
            </a:r>
            <a:r>
              <a:rPr lang="ko-KR" altLang="en-US" dirty="0"/>
              <a:t>으로 분류</a:t>
            </a:r>
            <a:endParaRPr lang="en-US" altLang="ko-KR" dirty="0"/>
          </a:p>
          <a:p>
            <a:pPr lvl="1"/>
            <a:r>
              <a:rPr lang="ko-KR" altLang="en-US" dirty="0"/>
              <a:t>대신 각 </a:t>
            </a:r>
            <a:r>
              <a:rPr lang="en-US" altLang="ko-KR" dirty="0"/>
              <a:t>set</a:t>
            </a:r>
            <a:r>
              <a:rPr lang="ko-KR" altLang="en-US" dirty="0"/>
              <a:t>에 포함되는 데이터를 변경시켜 가며 여러 번 성능을 점검</a:t>
            </a:r>
            <a:endParaRPr lang="en-US" altLang="ko-KR" dirty="0"/>
          </a:p>
          <a:p>
            <a:pPr lvl="1"/>
            <a:r>
              <a:rPr lang="ko-KR" altLang="en-US" dirty="0"/>
              <a:t>추후 성능을 평균</a:t>
            </a:r>
            <a:endParaRPr lang="en-US" altLang="ko-KR" dirty="0"/>
          </a:p>
          <a:p>
            <a:pPr lvl="1"/>
            <a:r>
              <a:rPr lang="ko-KR" altLang="en-US" dirty="0"/>
              <a:t>과적합을 피하기 위한 방법</a:t>
            </a:r>
            <a:endParaRPr lang="en-US" altLang="ko-KR" dirty="0"/>
          </a:p>
          <a:p>
            <a:r>
              <a:rPr lang="ko-KR" altLang="en-US" dirty="0" err="1"/>
              <a:t>랜덤서브샘플링</a:t>
            </a:r>
            <a:endParaRPr lang="en-US" altLang="ko-KR" dirty="0"/>
          </a:p>
          <a:p>
            <a:pPr lvl="1"/>
            <a:r>
              <a:rPr lang="en-US" altLang="ko-KR" dirty="0"/>
              <a:t>Test Set</a:t>
            </a:r>
            <a:r>
              <a:rPr lang="ko-KR" altLang="en-US" dirty="0"/>
              <a:t>으로 사용할 데이터를 임의로 선정해가며 </a:t>
            </a:r>
            <a:r>
              <a:rPr lang="en-US" altLang="ko-KR" dirty="0"/>
              <a:t>N</a:t>
            </a:r>
            <a:r>
              <a:rPr lang="ko-KR" altLang="en-US" dirty="0"/>
              <a:t>번 반복</a:t>
            </a:r>
            <a:endParaRPr lang="en-US" altLang="ko-KR" dirty="0"/>
          </a:p>
          <a:p>
            <a:pPr lvl="1"/>
            <a:r>
              <a:rPr lang="ko-KR" altLang="en-US" dirty="0"/>
              <a:t>임의 선정으로 인한 편향이 존재할 가능성이 존재</a:t>
            </a:r>
            <a:endParaRPr lang="en-US" altLang="ko-KR" dirty="0"/>
          </a:p>
          <a:p>
            <a:r>
              <a:rPr lang="en-US" altLang="ko-KR" dirty="0"/>
              <a:t>K</a:t>
            </a:r>
            <a:r>
              <a:rPr lang="ko-KR" altLang="en-US" dirty="0"/>
              <a:t>겹 교차검증</a:t>
            </a:r>
            <a:endParaRPr lang="en-US" altLang="ko-KR" dirty="0"/>
          </a:p>
          <a:p>
            <a:pPr lvl="1"/>
            <a:r>
              <a:rPr lang="ko-KR" altLang="en-US" dirty="0"/>
              <a:t>랜덤 </a:t>
            </a:r>
            <a:r>
              <a:rPr lang="ko-KR" altLang="en-US" dirty="0" err="1"/>
              <a:t>서브샘플링의</a:t>
            </a:r>
            <a:r>
              <a:rPr lang="ko-KR" altLang="en-US" dirty="0"/>
              <a:t> 단점을 보완</a:t>
            </a:r>
            <a:endParaRPr lang="en-US" altLang="ko-KR" dirty="0"/>
          </a:p>
          <a:p>
            <a:pPr lvl="1"/>
            <a:r>
              <a:rPr lang="ko-KR" altLang="en-US" dirty="0"/>
              <a:t>모든 데이터가 </a:t>
            </a:r>
            <a:r>
              <a:rPr lang="en-US" altLang="ko-KR" dirty="0"/>
              <a:t>1</a:t>
            </a:r>
            <a:r>
              <a:rPr lang="ko-KR" altLang="en-US" dirty="0"/>
              <a:t>번씩 </a:t>
            </a:r>
            <a:r>
              <a:rPr lang="en-US" altLang="ko-KR" dirty="0"/>
              <a:t>Test Set</a:t>
            </a:r>
            <a:r>
              <a:rPr lang="ko-KR" altLang="en-US" dirty="0"/>
              <a:t>으로 선정</a:t>
            </a:r>
            <a:endParaRPr lang="en-US" altLang="ko-KR" dirty="0"/>
          </a:p>
          <a:p>
            <a:pPr lvl="1"/>
            <a:r>
              <a:rPr lang="ko-KR" altLang="en-US" dirty="0"/>
              <a:t>가장 일반적인 방법론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704204205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랜덤 </a:t>
            </a:r>
            <a:r>
              <a:rPr lang="ko-KR" altLang="en-US" dirty="0" err="1"/>
              <a:t>서브샘플링</a:t>
            </a:r>
            <a:r>
              <a:rPr lang="en-US" altLang="ko-KR" dirty="0"/>
              <a:t>(random subsampling)</a:t>
            </a:r>
            <a:endParaRPr lang="ko-KR" altLang="en-US" dirty="0"/>
          </a:p>
        </p:txBody>
      </p:sp>
      <p:graphicFrame>
        <p:nvGraphicFramePr>
          <p:cNvPr id="5" name="표 4">
            <a:extLst>
              <a:ext uri="{FF2B5EF4-FFF2-40B4-BE49-F238E27FC236}">
                <a16:creationId xmlns:a16="http://schemas.microsoft.com/office/drawing/2014/main" id="{6991E626-4E02-07B7-35EF-BF185F714E42}"/>
              </a:ext>
            </a:extLst>
          </p:cNvPr>
          <p:cNvGraphicFramePr>
            <a:graphicFrameLocks noGrp="1"/>
          </p:cNvGraphicFramePr>
          <p:nvPr/>
        </p:nvGraphicFramePr>
        <p:xfrm>
          <a:off x="1449195" y="2277561"/>
          <a:ext cx="5850175" cy="4055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390012">
                  <a:extLst>
                    <a:ext uri="{9D8B030D-6E8A-4147-A177-3AD203B41FA5}">
                      <a16:colId xmlns:a16="http://schemas.microsoft.com/office/drawing/2014/main" val="4172945696"/>
                    </a:ext>
                  </a:extLst>
                </a:gridCol>
                <a:gridCol w="390011">
                  <a:extLst>
                    <a:ext uri="{9D8B030D-6E8A-4147-A177-3AD203B41FA5}">
                      <a16:colId xmlns:a16="http://schemas.microsoft.com/office/drawing/2014/main" val="2650582063"/>
                    </a:ext>
                  </a:extLst>
                </a:gridCol>
                <a:gridCol w="390012">
                  <a:extLst>
                    <a:ext uri="{9D8B030D-6E8A-4147-A177-3AD203B41FA5}">
                      <a16:colId xmlns:a16="http://schemas.microsoft.com/office/drawing/2014/main" val="973616457"/>
                    </a:ext>
                  </a:extLst>
                </a:gridCol>
                <a:gridCol w="390012">
                  <a:extLst>
                    <a:ext uri="{9D8B030D-6E8A-4147-A177-3AD203B41FA5}">
                      <a16:colId xmlns:a16="http://schemas.microsoft.com/office/drawing/2014/main" val="4226520332"/>
                    </a:ext>
                  </a:extLst>
                </a:gridCol>
                <a:gridCol w="390011">
                  <a:extLst>
                    <a:ext uri="{9D8B030D-6E8A-4147-A177-3AD203B41FA5}">
                      <a16:colId xmlns:a16="http://schemas.microsoft.com/office/drawing/2014/main" val="465374956"/>
                    </a:ext>
                  </a:extLst>
                </a:gridCol>
                <a:gridCol w="390012">
                  <a:extLst>
                    <a:ext uri="{9D8B030D-6E8A-4147-A177-3AD203B41FA5}">
                      <a16:colId xmlns:a16="http://schemas.microsoft.com/office/drawing/2014/main" val="3662714115"/>
                    </a:ext>
                  </a:extLst>
                </a:gridCol>
                <a:gridCol w="390012">
                  <a:extLst>
                    <a:ext uri="{9D8B030D-6E8A-4147-A177-3AD203B41FA5}">
                      <a16:colId xmlns:a16="http://schemas.microsoft.com/office/drawing/2014/main" val="2846051301"/>
                    </a:ext>
                  </a:extLst>
                </a:gridCol>
                <a:gridCol w="390011">
                  <a:extLst>
                    <a:ext uri="{9D8B030D-6E8A-4147-A177-3AD203B41FA5}">
                      <a16:colId xmlns:a16="http://schemas.microsoft.com/office/drawing/2014/main" val="569492514"/>
                    </a:ext>
                  </a:extLst>
                </a:gridCol>
                <a:gridCol w="390012">
                  <a:extLst>
                    <a:ext uri="{9D8B030D-6E8A-4147-A177-3AD203B41FA5}">
                      <a16:colId xmlns:a16="http://schemas.microsoft.com/office/drawing/2014/main" val="1635158759"/>
                    </a:ext>
                  </a:extLst>
                </a:gridCol>
                <a:gridCol w="390012">
                  <a:extLst>
                    <a:ext uri="{9D8B030D-6E8A-4147-A177-3AD203B41FA5}">
                      <a16:colId xmlns:a16="http://schemas.microsoft.com/office/drawing/2014/main" val="201451705"/>
                    </a:ext>
                  </a:extLst>
                </a:gridCol>
                <a:gridCol w="390011">
                  <a:extLst>
                    <a:ext uri="{9D8B030D-6E8A-4147-A177-3AD203B41FA5}">
                      <a16:colId xmlns:a16="http://schemas.microsoft.com/office/drawing/2014/main" val="3520548816"/>
                    </a:ext>
                  </a:extLst>
                </a:gridCol>
                <a:gridCol w="390012">
                  <a:extLst>
                    <a:ext uri="{9D8B030D-6E8A-4147-A177-3AD203B41FA5}">
                      <a16:colId xmlns:a16="http://schemas.microsoft.com/office/drawing/2014/main" val="942057695"/>
                    </a:ext>
                  </a:extLst>
                </a:gridCol>
                <a:gridCol w="390012">
                  <a:extLst>
                    <a:ext uri="{9D8B030D-6E8A-4147-A177-3AD203B41FA5}">
                      <a16:colId xmlns:a16="http://schemas.microsoft.com/office/drawing/2014/main" val="4105034700"/>
                    </a:ext>
                  </a:extLst>
                </a:gridCol>
                <a:gridCol w="390011">
                  <a:extLst>
                    <a:ext uri="{9D8B030D-6E8A-4147-A177-3AD203B41FA5}">
                      <a16:colId xmlns:a16="http://schemas.microsoft.com/office/drawing/2014/main" val="2443050373"/>
                    </a:ext>
                  </a:extLst>
                </a:gridCol>
                <a:gridCol w="390012">
                  <a:extLst>
                    <a:ext uri="{9D8B030D-6E8A-4147-A177-3AD203B41FA5}">
                      <a16:colId xmlns:a16="http://schemas.microsoft.com/office/drawing/2014/main" val="4275528750"/>
                    </a:ext>
                  </a:extLst>
                </a:gridCol>
              </a:tblGrid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9331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1387673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56705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0720463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5751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5331699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0365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5692896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336455"/>
                  </a:ext>
                </a:extLst>
              </a:tr>
            </a:tbl>
          </a:graphicData>
        </a:graphic>
      </p:graphicFrame>
      <p:sp>
        <p:nvSpPr>
          <p:cNvPr id="6" name="TextBox 5">
            <a:extLst>
              <a:ext uri="{FF2B5EF4-FFF2-40B4-BE49-F238E27FC236}">
                <a16:creationId xmlns:a16="http://schemas.microsoft.com/office/drawing/2014/main" id="{DE86DD87-EBF1-EF45-95E9-2BFFD999A7A4}"/>
              </a:ext>
            </a:extLst>
          </p:cNvPr>
          <p:cNvSpPr txBox="1"/>
          <p:nvPr/>
        </p:nvSpPr>
        <p:spPr>
          <a:xfrm>
            <a:off x="823964" y="2311121"/>
            <a:ext cx="53572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r>
              <a:rPr lang="en-US" altLang="ko-KR" baseline="30000" dirty="0"/>
              <a:t>st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</a:t>
            </a:r>
            <a:r>
              <a:rPr lang="en-US" altLang="ko-KR" baseline="30000" dirty="0"/>
              <a:t>nd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3</a:t>
            </a:r>
            <a:r>
              <a:rPr lang="en-US" altLang="ko-KR" baseline="30000" dirty="0"/>
              <a:t>rd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4</a:t>
            </a:r>
            <a:r>
              <a:rPr lang="en-US" altLang="ko-KR" baseline="30000" dirty="0"/>
              <a:t>th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5</a:t>
            </a:r>
            <a:r>
              <a:rPr lang="en-US" altLang="ko-KR" baseline="30000" dirty="0"/>
              <a:t>th</a:t>
            </a:r>
            <a:r>
              <a:rPr lang="en-US" altLang="ko-KR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A158834-6CB5-22F9-4646-21CB89EE2062}"/>
              </a:ext>
            </a:extLst>
          </p:cNvPr>
          <p:cNvSpPr txBox="1"/>
          <p:nvPr/>
        </p:nvSpPr>
        <p:spPr>
          <a:xfrm>
            <a:off x="400047" y="3766968"/>
            <a:ext cx="461665" cy="1058623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dirty="0"/>
              <a:t>iterations</a:t>
            </a:r>
            <a:endParaRPr lang="ko-KR" altLang="en-US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DCA27657-DE40-7485-F8BE-36FDD085679C}"/>
              </a:ext>
            </a:extLst>
          </p:cNvPr>
          <p:cNvSpPr txBox="1"/>
          <p:nvPr/>
        </p:nvSpPr>
        <p:spPr>
          <a:xfrm>
            <a:off x="1449195" y="1411105"/>
            <a:ext cx="112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Test data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3A2820E-26E4-BE6B-D13D-FC9C365C0E51}"/>
              </a:ext>
            </a:extLst>
          </p:cNvPr>
          <p:cNvSpPr txBox="1"/>
          <p:nvPr/>
        </p:nvSpPr>
        <p:spPr>
          <a:xfrm>
            <a:off x="5076092" y="1411105"/>
            <a:ext cx="1547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Training data</a:t>
            </a:r>
            <a:endParaRPr lang="ko-KR" altLang="en-US" dirty="0"/>
          </a:p>
        </p:txBody>
      </p:sp>
      <p:cxnSp>
        <p:nvCxnSpPr>
          <p:cNvPr id="11" name="직선 화살표 연결선 10">
            <a:extLst>
              <a:ext uri="{FF2B5EF4-FFF2-40B4-BE49-F238E27FC236}">
                <a16:creationId xmlns:a16="http://schemas.microsoft.com/office/drawing/2014/main" id="{DF192494-FC16-970F-3DA2-D32197477027}"/>
              </a:ext>
            </a:extLst>
          </p:cNvPr>
          <p:cNvCxnSpPr>
            <a:stCxn id="8" idx="2"/>
          </p:cNvCxnSpPr>
          <p:nvPr/>
        </p:nvCxnSpPr>
        <p:spPr>
          <a:xfrm>
            <a:off x="2012779" y="1780437"/>
            <a:ext cx="0" cy="51390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>
            <a:extLst>
              <a:ext uri="{FF2B5EF4-FFF2-40B4-BE49-F238E27FC236}">
                <a16:creationId xmlns:a16="http://schemas.microsoft.com/office/drawing/2014/main" id="{3D8DBF32-1690-984B-9E85-7077D803DA81}"/>
              </a:ext>
            </a:extLst>
          </p:cNvPr>
          <p:cNvCxnSpPr>
            <a:cxnSpLocks/>
            <a:stCxn id="10" idx="2"/>
          </p:cNvCxnSpPr>
          <p:nvPr/>
        </p:nvCxnSpPr>
        <p:spPr>
          <a:xfrm>
            <a:off x="5850086" y="1780437"/>
            <a:ext cx="0" cy="48034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6565B00A-0FC5-795F-DCBC-7A4B0FD6C8CD}"/>
              </a:ext>
            </a:extLst>
          </p:cNvPr>
          <p:cNvSpPr txBox="1"/>
          <p:nvPr/>
        </p:nvSpPr>
        <p:spPr>
          <a:xfrm>
            <a:off x="7393839" y="2337851"/>
            <a:ext cx="164128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performance1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performance2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performance3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performance4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performance5</a:t>
            </a:r>
          </a:p>
        </p:txBody>
      </p:sp>
      <p:sp>
        <p:nvSpPr>
          <p:cNvPr id="16" name="오른쪽 중괄호 15">
            <a:extLst>
              <a:ext uri="{FF2B5EF4-FFF2-40B4-BE49-F238E27FC236}">
                <a16:creationId xmlns:a16="http://schemas.microsoft.com/office/drawing/2014/main" id="{A8E3CB0B-F425-DF0F-1F8E-A0E8DCB8220D}"/>
              </a:ext>
            </a:extLst>
          </p:cNvPr>
          <p:cNvSpPr/>
          <p:nvPr/>
        </p:nvSpPr>
        <p:spPr>
          <a:xfrm>
            <a:off x="8936002" y="1929282"/>
            <a:ext cx="572753" cy="45820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21E113-63DE-DD02-57AB-6533EF411A38}"/>
                  </a:ext>
                </a:extLst>
              </p:cNvPr>
              <p:cNvSpPr txBox="1"/>
              <p:nvPr/>
            </p:nvSpPr>
            <p:spPr>
              <a:xfrm>
                <a:off x="9729973" y="3796439"/>
                <a:ext cx="2045816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𝑝𝑒𝑟𝑓𝑜𝑟𝑚𝑎𝑛𝑐𝑒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7" name="TextBox 16">
                <a:extLst>
                  <a:ext uri="{FF2B5EF4-FFF2-40B4-BE49-F238E27FC236}">
                    <a16:creationId xmlns:a16="http://schemas.microsoft.com/office/drawing/2014/main" id="{AB21E113-63DE-DD02-57AB-6533EF411A38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973" y="3796439"/>
                <a:ext cx="2045816" cy="670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4702343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K</a:t>
            </a:r>
            <a:r>
              <a:rPr lang="ko-KR" altLang="en-US" dirty="0"/>
              <a:t>겹 교차검증</a:t>
            </a:r>
            <a:r>
              <a:rPr lang="en-US" altLang="ko-KR" dirty="0"/>
              <a:t>(k-fold cross-validation)</a:t>
            </a:r>
            <a:endParaRPr lang="ko-KR" altLang="en-US" dirty="0"/>
          </a:p>
        </p:txBody>
      </p:sp>
      <p:graphicFrame>
        <p:nvGraphicFramePr>
          <p:cNvPr id="3" name="표 2">
            <a:extLst>
              <a:ext uri="{FF2B5EF4-FFF2-40B4-BE49-F238E27FC236}">
                <a16:creationId xmlns:a16="http://schemas.microsoft.com/office/drawing/2014/main" id="{9808E8B1-3047-13DF-B00C-A8E930F44D0D}"/>
              </a:ext>
            </a:extLst>
          </p:cNvPr>
          <p:cNvGraphicFramePr>
            <a:graphicFrameLocks noGrp="1"/>
          </p:cNvGraphicFramePr>
          <p:nvPr/>
        </p:nvGraphicFramePr>
        <p:xfrm>
          <a:off x="1449195" y="2277561"/>
          <a:ext cx="5850175" cy="405518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170035">
                  <a:extLst>
                    <a:ext uri="{9D8B030D-6E8A-4147-A177-3AD203B41FA5}">
                      <a16:colId xmlns:a16="http://schemas.microsoft.com/office/drawing/2014/main" val="4172945696"/>
                    </a:ext>
                  </a:extLst>
                </a:gridCol>
                <a:gridCol w="1170035">
                  <a:extLst>
                    <a:ext uri="{9D8B030D-6E8A-4147-A177-3AD203B41FA5}">
                      <a16:colId xmlns:a16="http://schemas.microsoft.com/office/drawing/2014/main" val="4226520332"/>
                    </a:ext>
                  </a:extLst>
                </a:gridCol>
                <a:gridCol w="1170035">
                  <a:extLst>
                    <a:ext uri="{9D8B030D-6E8A-4147-A177-3AD203B41FA5}">
                      <a16:colId xmlns:a16="http://schemas.microsoft.com/office/drawing/2014/main" val="2846051301"/>
                    </a:ext>
                  </a:extLst>
                </a:gridCol>
                <a:gridCol w="1170035">
                  <a:extLst>
                    <a:ext uri="{9D8B030D-6E8A-4147-A177-3AD203B41FA5}">
                      <a16:colId xmlns:a16="http://schemas.microsoft.com/office/drawing/2014/main" val="201451705"/>
                    </a:ext>
                  </a:extLst>
                </a:gridCol>
                <a:gridCol w="1170035">
                  <a:extLst>
                    <a:ext uri="{9D8B030D-6E8A-4147-A177-3AD203B41FA5}">
                      <a16:colId xmlns:a16="http://schemas.microsoft.com/office/drawing/2014/main" val="4105034700"/>
                    </a:ext>
                  </a:extLst>
                </a:gridCol>
              </a:tblGrid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30933109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3821387673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314567058"/>
                  </a:ext>
                </a:extLst>
              </a:tr>
              <a:tr h="32400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510720463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624575125"/>
                  </a:ext>
                </a:extLst>
              </a:tr>
              <a:tr h="36000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2825331699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387036537"/>
                  </a:ext>
                </a:extLst>
              </a:tr>
              <a:tr h="288000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mpd="sng">
                      <a:noFill/>
                    </a:lnL>
                    <a:lnR w="12700" cmpd="sng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</a:tcPr>
                </a:tc>
                <a:extLst>
                  <a:ext uri="{0D108BD9-81ED-4DB2-BD59-A6C34878D82A}">
                    <a16:rowId xmlns:a16="http://schemas.microsoft.com/office/drawing/2014/main" val="845692896"/>
                  </a:ext>
                </a:extLst>
              </a:tr>
              <a:tr h="518428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92D05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0C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877336455"/>
                  </a:ext>
                </a:extLst>
              </a:tr>
            </a:tbl>
          </a:graphicData>
        </a:graphic>
      </p:graphicFrame>
      <p:sp>
        <p:nvSpPr>
          <p:cNvPr id="5" name="TextBox 4">
            <a:extLst>
              <a:ext uri="{FF2B5EF4-FFF2-40B4-BE49-F238E27FC236}">
                <a16:creationId xmlns:a16="http://schemas.microsoft.com/office/drawing/2014/main" id="{431B5021-6AB0-7ED7-EC05-5362A2AD37EF}"/>
              </a:ext>
            </a:extLst>
          </p:cNvPr>
          <p:cNvSpPr txBox="1"/>
          <p:nvPr/>
        </p:nvSpPr>
        <p:spPr>
          <a:xfrm>
            <a:off x="823964" y="2311121"/>
            <a:ext cx="535724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1</a:t>
            </a:r>
            <a:r>
              <a:rPr lang="en-US" altLang="ko-KR" baseline="30000" dirty="0"/>
              <a:t>st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2</a:t>
            </a:r>
            <a:r>
              <a:rPr lang="en-US" altLang="ko-KR" baseline="30000" dirty="0"/>
              <a:t>nd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3</a:t>
            </a:r>
            <a:r>
              <a:rPr lang="en-US" altLang="ko-KR" baseline="30000" dirty="0"/>
              <a:t>rd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4</a:t>
            </a:r>
            <a:r>
              <a:rPr lang="en-US" altLang="ko-KR" baseline="30000" dirty="0"/>
              <a:t>th</a:t>
            </a:r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5</a:t>
            </a:r>
            <a:r>
              <a:rPr lang="en-US" altLang="ko-KR" baseline="30000" dirty="0"/>
              <a:t>th</a:t>
            </a:r>
            <a:r>
              <a:rPr lang="en-US" altLang="ko-KR" dirty="0"/>
              <a:t> 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E88EC68E-2F9C-81BA-056C-AAE1595509BC}"/>
              </a:ext>
            </a:extLst>
          </p:cNvPr>
          <p:cNvSpPr txBox="1"/>
          <p:nvPr/>
        </p:nvSpPr>
        <p:spPr>
          <a:xfrm>
            <a:off x="245238" y="3087428"/>
            <a:ext cx="461665" cy="2236831"/>
          </a:xfrm>
          <a:prstGeom prst="rect">
            <a:avLst/>
          </a:prstGeom>
          <a:noFill/>
        </p:spPr>
        <p:txBody>
          <a:bodyPr vert="eaVert" wrap="none" rtlCol="0">
            <a:spAutoFit/>
          </a:bodyPr>
          <a:lstStyle/>
          <a:p>
            <a:r>
              <a:rPr lang="en-US" altLang="ko-KR" dirty="0"/>
              <a:t>K iterations (K-folds)</a:t>
            </a:r>
            <a:endParaRPr lang="ko-KR" altLang="en-US" dirty="0"/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014030E-E3B6-9405-87E3-CA92880263ED}"/>
              </a:ext>
            </a:extLst>
          </p:cNvPr>
          <p:cNvSpPr txBox="1"/>
          <p:nvPr/>
        </p:nvSpPr>
        <p:spPr>
          <a:xfrm>
            <a:off x="1627833" y="1394325"/>
            <a:ext cx="11271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Test data</a:t>
            </a:r>
            <a:endParaRPr lang="ko-KR" altLang="en-US" dirty="0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6F5422E6-C102-07DD-0065-ECDCCE3BF1B6}"/>
              </a:ext>
            </a:extLst>
          </p:cNvPr>
          <p:cNvSpPr txBox="1"/>
          <p:nvPr/>
        </p:nvSpPr>
        <p:spPr>
          <a:xfrm>
            <a:off x="5076092" y="1411105"/>
            <a:ext cx="154798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Training data</a:t>
            </a:r>
            <a:endParaRPr lang="ko-KR" altLang="en-US" dirty="0"/>
          </a:p>
        </p:txBody>
      </p:sp>
      <p:cxnSp>
        <p:nvCxnSpPr>
          <p:cNvPr id="13" name="직선 화살표 연결선 12">
            <a:extLst>
              <a:ext uri="{FF2B5EF4-FFF2-40B4-BE49-F238E27FC236}">
                <a16:creationId xmlns:a16="http://schemas.microsoft.com/office/drawing/2014/main" id="{8D44998C-EF04-28C6-34AC-AC026C84FD54}"/>
              </a:ext>
            </a:extLst>
          </p:cNvPr>
          <p:cNvCxnSpPr>
            <a:stCxn id="10" idx="2"/>
          </p:cNvCxnSpPr>
          <p:nvPr/>
        </p:nvCxnSpPr>
        <p:spPr>
          <a:xfrm>
            <a:off x="2191417" y="1763657"/>
            <a:ext cx="0" cy="51390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직선 화살표 연결선 13">
            <a:extLst>
              <a:ext uri="{FF2B5EF4-FFF2-40B4-BE49-F238E27FC236}">
                <a16:creationId xmlns:a16="http://schemas.microsoft.com/office/drawing/2014/main" id="{04B8A463-266D-A02C-F8CD-68D882F65652}"/>
              </a:ext>
            </a:extLst>
          </p:cNvPr>
          <p:cNvCxnSpPr>
            <a:cxnSpLocks/>
            <a:stCxn id="11" idx="2"/>
          </p:cNvCxnSpPr>
          <p:nvPr/>
        </p:nvCxnSpPr>
        <p:spPr>
          <a:xfrm>
            <a:off x="5850086" y="1780437"/>
            <a:ext cx="0" cy="480344"/>
          </a:xfrm>
          <a:prstGeom prst="straightConnector1">
            <a:avLst/>
          </a:prstGeom>
          <a:ln w="12700">
            <a:solidFill>
              <a:schemeClr val="tx1"/>
            </a:solidFill>
            <a:tailEnd type="stealth" w="lg" len="lg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725811CF-5430-16CE-1385-EC94E7D891E7}"/>
              </a:ext>
            </a:extLst>
          </p:cNvPr>
          <p:cNvSpPr txBox="1"/>
          <p:nvPr/>
        </p:nvSpPr>
        <p:spPr>
          <a:xfrm>
            <a:off x="7393839" y="2337851"/>
            <a:ext cx="1641283" cy="397031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performance1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performance2</a:t>
            </a:r>
          </a:p>
          <a:p>
            <a:endParaRPr lang="en-US" altLang="ko-KR" dirty="0"/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performance3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performance4</a:t>
            </a:r>
          </a:p>
          <a:p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performance5</a:t>
            </a:r>
          </a:p>
        </p:txBody>
      </p:sp>
      <p:sp>
        <p:nvSpPr>
          <p:cNvPr id="18" name="오른쪽 중괄호 17">
            <a:extLst>
              <a:ext uri="{FF2B5EF4-FFF2-40B4-BE49-F238E27FC236}">
                <a16:creationId xmlns:a16="http://schemas.microsoft.com/office/drawing/2014/main" id="{98822A32-B00C-EA0C-C513-8A546D6647DA}"/>
              </a:ext>
            </a:extLst>
          </p:cNvPr>
          <p:cNvSpPr/>
          <p:nvPr/>
        </p:nvSpPr>
        <p:spPr>
          <a:xfrm>
            <a:off x="8936002" y="1929282"/>
            <a:ext cx="572753" cy="4582049"/>
          </a:xfrm>
          <a:prstGeom prst="rightBrace">
            <a:avLst/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4CE447-11B0-4B5E-4CC5-7E151008D1A1}"/>
                  </a:ext>
                </a:extLst>
              </p:cNvPr>
              <p:cNvSpPr txBox="1"/>
              <p:nvPr/>
            </p:nvSpPr>
            <p:spPr>
              <a:xfrm>
                <a:off x="9729973" y="3796439"/>
                <a:ext cx="2045816" cy="670761"/>
              </a:xfrm>
              <a:prstGeom prst="rect">
                <a:avLst/>
              </a:prstGeom>
              <a:noFill/>
            </p:spPr>
            <p:txBody>
              <a:bodyPr wrap="non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altLang="ko-KR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num>
                        <m:den>
                          <m:r>
                            <a:rPr lang="en-US" altLang="ko-KR" b="0" i="1" smtClean="0">
                              <a:latin typeface="Cambria Math" panose="02040503050406030204" pitchFamily="18" charset="0"/>
                            </a:rPr>
                            <m:t>5</m:t>
                          </m:r>
                        </m:den>
                      </m:f>
                      <m:nary>
                        <m:naryPr>
                          <m:chr m:val="∑"/>
                          <m:subHide m:val="on"/>
                          <m:supHide m:val="on"/>
                          <m:ctrlPr>
                            <a:rPr lang="en-US" altLang="ko-KR" i="1">
                              <a:latin typeface="Cambria Math" panose="02040503050406030204" pitchFamily="18" charset="0"/>
                            </a:rPr>
                          </m:ctrlPr>
                        </m:naryPr>
                        <m:sub/>
                        <m:sup/>
                        <m:e>
                          <m:sSub>
                            <m:sSubPr>
                              <m:ctrlPr>
                                <a:rPr lang="en-US" altLang="ko-KR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𝑝𝑒𝑟𝑓𝑜𝑟𝑚𝑎𝑛𝑐𝑒</m:t>
                              </m:r>
                            </m:e>
                            <m:sub>
                              <m:r>
                                <a:rPr lang="en-US" altLang="ko-KR" i="1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ko-KR" altLang="en-US" dirty="0"/>
              </a:p>
            </p:txBody>
          </p:sp>
        </mc:Choice>
        <mc:Fallback xmlns="">
          <p:sp>
            <p:nvSpPr>
              <p:cNvPr id="19" name="TextBox 18">
                <a:extLst>
                  <a:ext uri="{FF2B5EF4-FFF2-40B4-BE49-F238E27FC236}">
                    <a16:creationId xmlns:a16="http://schemas.microsoft.com/office/drawing/2014/main" id="{B14CE447-11B0-4B5E-4CC5-7E151008D1A1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9729973" y="3796439"/>
                <a:ext cx="2045816" cy="670761"/>
              </a:xfrm>
              <a:prstGeom prst="rect">
                <a:avLst/>
              </a:prstGeom>
              <a:blipFill>
                <a:blip r:embed="rId2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15369194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ko-KR" altLang="en-US" dirty="0"/>
              <a:t>분류 성능 평가</a:t>
            </a:r>
          </a:p>
        </p:txBody>
      </p:sp>
    </p:spTree>
    <p:extLst>
      <p:ext uri="{BB962C8B-B14F-4D97-AF65-F5344CB8AC3E}">
        <p14:creationId xmlns:p14="http://schemas.microsoft.com/office/powerpoint/2010/main" val="392174859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머신러닝의</a:t>
            </a:r>
            <a:r>
              <a:rPr lang="ko-KR" altLang="en-US" dirty="0"/>
              <a:t> 개발 과정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474" y="1597716"/>
            <a:ext cx="8458200" cy="44577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AFB59A6-FF8B-9B23-2A15-63E1F4E9C104}"/>
              </a:ext>
            </a:extLst>
          </p:cNvPr>
          <p:cNvSpPr/>
          <p:nvPr/>
        </p:nvSpPr>
        <p:spPr>
          <a:xfrm>
            <a:off x="8602596" y="3929015"/>
            <a:ext cx="1409714" cy="1719431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76165504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참고문헌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800" y="1261533"/>
            <a:ext cx="11316252" cy="5325534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알고리마</a:t>
            </a:r>
            <a:r>
              <a:rPr lang="en-US" altLang="ko-KR" dirty="0"/>
              <a:t>, </a:t>
            </a:r>
            <a:r>
              <a:rPr lang="ko-KR" altLang="en-US" dirty="0"/>
              <a:t>비전공자를 위한 인공지능 원리 입문서</a:t>
            </a:r>
            <a:r>
              <a:rPr lang="en-US" altLang="ko-KR" dirty="0"/>
              <a:t>, </a:t>
            </a:r>
            <a:r>
              <a:rPr lang="en-US" altLang="ko-KR" dirty="0" err="1"/>
              <a:t>EasyDeep</a:t>
            </a:r>
            <a:r>
              <a:rPr lang="en-US" altLang="ko-KR" dirty="0"/>
              <a:t>, 2022</a:t>
            </a:r>
          </a:p>
          <a:p>
            <a:r>
              <a:rPr lang="ko-KR" altLang="en-US" dirty="0">
                <a:hlinkClick r:id="rId2"/>
              </a:rPr>
              <a:t>https://en.wikipedia.org/wiki/Evaluation_of_binary_classifiers</a:t>
            </a:r>
            <a:r>
              <a:rPr lang="en-US" altLang="ko-KR" dirty="0"/>
              <a:t>, 2023.10.13 20:14</a:t>
            </a:r>
            <a:r>
              <a:rPr lang="ko-KR" altLang="en-US" dirty="0"/>
              <a:t> </a:t>
            </a:r>
          </a:p>
          <a:p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28874339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혼동행렬</a:t>
            </a:r>
            <a:r>
              <a:rPr lang="en-US" altLang="ko-KR" dirty="0"/>
              <a:t>(Confusion Matrix)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11981" y="1261533"/>
            <a:ext cx="11605847" cy="1074163"/>
          </a:xfrm>
        </p:spPr>
        <p:txBody>
          <a:bodyPr>
            <a:normAutofit/>
          </a:bodyPr>
          <a:lstStyle/>
          <a:p>
            <a:r>
              <a:rPr lang="ko-KR" altLang="en-US" dirty="0"/>
              <a:t>모델이 데이터를 고루고루 잘 학습했는지 평가하기 위해 고안된 방법</a:t>
            </a:r>
            <a:endParaRPr lang="en-US" altLang="ko-KR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85912" y="1941204"/>
            <a:ext cx="9020175" cy="3848100"/>
          </a:xfrm>
          <a:prstGeom prst="rect">
            <a:avLst/>
          </a:prstGeom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151EFFE8-9700-BF23-B32A-241F14CE6241}"/>
              </a:ext>
            </a:extLst>
          </p:cNvPr>
          <p:cNvSpPr txBox="1"/>
          <p:nvPr/>
        </p:nvSpPr>
        <p:spPr>
          <a:xfrm>
            <a:off x="1278653" y="6005132"/>
            <a:ext cx="9327434" cy="646331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r>
              <a:rPr lang="en-US" altLang="ko-KR" b="0" i="0" dirty="0">
                <a:solidFill>
                  <a:srgbClr val="666666"/>
                </a:solidFill>
                <a:effectLst/>
                <a:latin typeface="Noto Sans KR"/>
              </a:rPr>
              <a:t>TP(True Positive): 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Noto Sans KR"/>
              </a:rPr>
              <a:t>참을 참이라 예측한 경우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Noto Sans KR"/>
              </a:rPr>
              <a:t>,  TN(True </a:t>
            </a:r>
            <a:r>
              <a:rPr lang="en-US" altLang="ko-KR" dirty="0">
                <a:solidFill>
                  <a:srgbClr val="666666"/>
                </a:solidFill>
                <a:latin typeface="Noto Sans KR"/>
              </a:rPr>
              <a:t>Nega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Noto Sans KR"/>
              </a:rPr>
              <a:t>tive): 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Noto Sans KR"/>
              </a:rPr>
              <a:t>거짓을 거짓이라 예측한 경우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b="0" i="0" dirty="0">
                <a:solidFill>
                  <a:srgbClr val="666666"/>
                </a:solidFill>
                <a:effectLst/>
                <a:latin typeface="Noto Sans KR"/>
              </a:rPr>
              <a:t>FP(False Positive): 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Noto Sans KR"/>
              </a:rPr>
              <a:t>거짓을 참이라 예측한 경우</a:t>
            </a:r>
            <a:r>
              <a:rPr lang="en-US" altLang="ko-KR" b="0" i="0" dirty="0">
                <a:solidFill>
                  <a:srgbClr val="666666"/>
                </a:solidFill>
                <a:effectLst/>
                <a:latin typeface="Noto Sans KR"/>
              </a:rPr>
              <a:t>, FN(False Negative): </a:t>
            </a:r>
            <a:r>
              <a:rPr lang="ko-KR" altLang="en-US" b="0" i="0" dirty="0">
                <a:solidFill>
                  <a:srgbClr val="666666"/>
                </a:solidFill>
                <a:effectLst/>
                <a:latin typeface="Noto Sans KR"/>
              </a:rPr>
              <a:t>참을 거짓이라 예측한 경우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78295617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/>
          <a:lstStyle/>
          <a:p>
            <a:r>
              <a:rPr lang="ko-KR" altLang="en-US" dirty="0"/>
              <a:t>참고문헌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431800" y="1261533"/>
            <a:ext cx="11316252" cy="5325534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알고리마</a:t>
            </a:r>
            <a:r>
              <a:rPr lang="en-US" altLang="ko-KR" dirty="0"/>
              <a:t>, </a:t>
            </a:r>
            <a:r>
              <a:rPr lang="ko-KR" altLang="en-US" dirty="0"/>
              <a:t>비전공자를 위한 인공지능 원리 입문서</a:t>
            </a:r>
            <a:r>
              <a:rPr lang="en-US" altLang="ko-KR" dirty="0"/>
              <a:t>, </a:t>
            </a:r>
            <a:r>
              <a:rPr lang="en-US" altLang="ko-KR" dirty="0" err="1"/>
              <a:t>EasyDeep</a:t>
            </a:r>
            <a:r>
              <a:rPr lang="en-US" altLang="ko-KR" dirty="0"/>
              <a:t>, 2022</a:t>
            </a:r>
          </a:p>
        </p:txBody>
      </p:sp>
    </p:spTree>
    <p:extLst>
      <p:ext uri="{BB962C8B-B14F-4D97-AF65-F5344CB8AC3E}">
        <p14:creationId xmlns:p14="http://schemas.microsoft.com/office/powerpoint/2010/main" val="2034727241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혼동행렬</a:t>
            </a:r>
            <a:r>
              <a:rPr lang="en-US" altLang="ko-KR" dirty="0"/>
              <a:t>(Confusion Matrix)</a:t>
            </a:r>
            <a:endParaRPr lang="ko-KR" altLang="en-US" dirty="0"/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474657" y="1363667"/>
            <a:ext cx="7048065" cy="3006777"/>
          </a:xfrm>
          <a:prstGeom prst="rect">
            <a:avLst/>
          </a:prstGeom>
        </p:spPr>
      </p:pic>
      <p:sp>
        <p:nvSpPr>
          <p:cNvPr id="6" name="직사각형 5"/>
          <p:cNvSpPr/>
          <p:nvPr/>
        </p:nvSpPr>
        <p:spPr>
          <a:xfrm>
            <a:off x="1298712" y="4540312"/>
            <a:ext cx="10151165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참</a:t>
            </a:r>
            <a:r>
              <a:rPr lang="en-US" altLang="ko-KR" dirty="0"/>
              <a:t>/</a:t>
            </a:r>
            <a:r>
              <a:rPr lang="ko-KR" altLang="en-US" dirty="0"/>
              <a:t>거짓</a:t>
            </a:r>
            <a:r>
              <a:rPr lang="en-US" altLang="ko-KR" dirty="0"/>
              <a:t>(True/False)  : </a:t>
            </a:r>
            <a:r>
              <a:rPr lang="ko-KR" altLang="en-US" dirty="0"/>
              <a:t>모델의 정답 정확성 의미</a:t>
            </a:r>
            <a:endParaRPr lang="en-US" altLang="ko-KR" dirty="0"/>
          </a:p>
          <a:p>
            <a:r>
              <a:rPr lang="en-US" altLang="ko-KR" dirty="0"/>
              <a:t>            </a:t>
            </a:r>
            <a:r>
              <a:rPr lang="ko-KR" altLang="en-US" dirty="0"/>
              <a:t>일기예보와 실제 날씨가 일치한다면 참</a:t>
            </a:r>
            <a:r>
              <a:rPr lang="en-US" altLang="ko-KR" dirty="0"/>
              <a:t>(True, T), </a:t>
            </a:r>
            <a:r>
              <a:rPr lang="ko-KR" altLang="en-US" dirty="0"/>
              <a:t>일치하지 않는다면 거짓</a:t>
            </a:r>
            <a:r>
              <a:rPr lang="en-US" altLang="ko-KR" dirty="0"/>
              <a:t>(False, F)</a:t>
            </a:r>
          </a:p>
          <a:p>
            <a:endParaRPr lang="en-US" altLang="ko-KR" dirty="0"/>
          </a:p>
          <a:p>
            <a:r>
              <a:rPr lang="ko-KR" altLang="en-US" dirty="0"/>
              <a:t>긍정</a:t>
            </a:r>
            <a:r>
              <a:rPr lang="en-US" altLang="ko-KR" dirty="0"/>
              <a:t>/</a:t>
            </a:r>
            <a:r>
              <a:rPr lang="ko-KR" altLang="en-US" dirty="0"/>
              <a:t>부정</a:t>
            </a:r>
            <a:r>
              <a:rPr lang="en-US" altLang="ko-KR" dirty="0"/>
              <a:t>(Positive/Negative) : </a:t>
            </a:r>
            <a:r>
              <a:rPr lang="ko-KR" altLang="en-US" dirty="0"/>
              <a:t>모델이 예측한 값을 의미</a:t>
            </a:r>
            <a:endParaRPr lang="en-US" altLang="ko-KR" dirty="0"/>
          </a:p>
          <a:p>
            <a:r>
              <a:rPr lang="ko-KR" altLang="en-US" dirty="0"/>
              <a:t>            맑은 날을 긍정</a:t>
            </a:r>
            <a:r>
              <a:rPr lang="en-US" altLang="ko-KR" dirty="0"/>
              <a:t>(Positive, P), </a:t>
            </a:r>
            <a:r>
              <a:rPr lang="ko-KR" altLang="en-US" dirty="0"/>
              <a:t>흐린 날을 부정</a:t>
            </a:r>
            <a:r>
              <a:rPr lang="en-US" altLang="ko-KR" dirty="0"/>
              <a:t>(Negative, N)</a:t>
            </a:r>
            <a:r>
              <a:rPr lang="ko-KR" altLang="en-US" dirty="0"/>
              <a:t>으로 표기</a:t>
            </a:r>
          </a:p>
        </p:txBody>
      </p:sp>
    </p:spTree>
    <p:extLst>
      <p:ext uri="{BB962C8B-B14F-4D97-AF65-F5344CB8AC3E}">
        <p14:creationId xmlns:p14="http://schemas.microsoft.com/office/powerpoint/2010/main" val="3004166195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혼동행렬</a:t>
            </a:r>
            <a:r>
              <a:rPr lang="en-US" altLang="ko-KR" dirty="0"/>
              <a:t>(Confusion Matrix)</a:t>
            </a:r>
            <a:endParaRPr lang="ko-KR" altLang="en-US" dirty="0"/>
          </a:p>
        </p:txBody>
      </p:sp>
      <p:sp>
        <p:nvSpPr>
          <p:cNvPr id="3" name="직사각형 2"/>
          <p:cNvSpPr/>
          <p:nvPr/>
        </p:nvSpPr>
        <p:spPr>
          <a:xfrm>
            <a:off x="0" y="2420689"/>
            <a:ext cx="9303026" cy="258532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ko-KR" altLang="en-US" dirty="0"/>
              <a:t>총 네 가지의 경우</a:t>
            </a:r>
            <a:endParaRPr lang="en-US" altLang="ko-KR" dirty="0"/>
          </a:p>
          <a:p>
            <a:endParaRPr lang="en-US" altLang="ko-KR" dirty="0"/>
          </a:p>
          <a:p>
            <a:r>
              <a:rPr lang="en-US" altLang="ko-KR" dirty="0"/>
              <a:t>• </a:t>
            </a:r>
            <a:r>
              <a:rPr lang="ko-KR" altLang="en-US" dirty="0"/>
              <a:t>일기예보 대로 실제 날씨가 맑은 날 → </a:t>
            </a:r>
            <a:r>
              <a:rPr lang="ko-KR" altLang="en-US" dirty="0" err="1"/>
              <a:t>참긍정</a:t>
            </a:r>
            <a:r>
              <a:rPr lang="ko-KR" altLang="en-US" dirty="0"/>
              <a:t> </a:t>
            </a:r>
            <a:r>
              <a:rPr lang="en-US" altLang="ko-KR" dirty="0"/>
              <a:t>(True Positive, TP) </a:t>
            </a:r>
          </a:p>
          <a:p>
            <a:endParaRPr lang="en-US" altLang="ko-KR" dirty="0"/>
          </a:p>
          <a:p>
            <a:r>
              <a:rPr lang="en-US" altLang="ko-KR" dirty="0"/>
              <a:t>• </a:t>
            </a:r>
            <a:r>
              <a:rPr lang="ko-KR" altLang="en-US" dirty="0"/>
              <a:t>일기예보는 맑을 것으로 예측</a:t>
            </a:r>
            <a:r>
              <a:rPr lang="en-US" altLang="ko-KR" dirty="0"/>
              <a:t>,</a:t>
            </a:r>
            <a:r>
              <a:rPr lang="ko-KR" altLang="en-US" dirty="0"/>
              <a:t> 실제 날씨는 흐린 날 → </a:t>
            </a:r>
            <a:r>
              <a:rPr lang="ko-KR" altLang="en-US" dirty="0" err="1"/>
              <a:t>거짓긍정</a:t>
            </a:r>
            <a:r>
              <a:rPr lang="en-US" altLang="ko-KR" dirty="0"/>
              <a:t>(False </a:t>
            </a:r>
            <a:r>
              <a:rPr lang="en-US" altLang="ko-KR" dirty="0" err="1"/>
              <a:t>Positive,FP</a:t>
            </a:r>
            <a:r>
              <a:rPr lang="en-US" altLang="ko-KR" dirty="0"/>
              <a:t>) </a:t>
            </a:r>
          </a:p>
          <a:p>
            <a:endParaRPr lang="en-US" altLang="ko-KR" dirty="0"/>
          </a:p>
          <a:p>
            <a:r>
              <a:rPr lang="en-US" altLang="ko-KR" dirty="0"/>
              <a:t>• </a:t>
            </a:r>
            <a:r>
              <a:rPr lang="ko-KR" altLang="en-US" dirty="0"/>
              <a:t>일기예보는 흐릴 것으로 예측</a:t>
            </a:r>
            <a:r>
              <a:rPr lang="en-US" altLang="ko-KR" dirty="0"/>
              <a:t>,</a:t>
            </a:r>
            <a:r>
              <a:rPr lang="ko-KR" altLang="en-US" dirty="0"/>
              <a:t> 실제 날씨는 맑은 날 → </a:t>
            </a:r>
            <a:r>
              <a:rPr lang="ko-KR" altLang="en-US" dirty="0" err="1"/>
              <a:t>거짓부정</a:t>
            </a:r>
            <a:r>
              <a:rPr lang="en-US" altLang="ko-KR" dirty="0"/>
              <a:t>(False Negative, FN) </a:t>
            </a:r>
          </a:p>
          <a:p>
            <a:endParaRPr lang="en-US" altLang="ko-KR" dirty="0"/>
          </a:p>
          <a:p>
            <a:r>
              <a:rPr lang="en-US" altLang="ko-KR" dirty="0"/>
              <a:t>• </a:t>
            </a:r>
            <a:r>
              <a:rPr lang="ko-KR" altLang="en-US" dirty="0"/>
              <a:t>일기예보대로 실제 날씨가 흐린 날 → </a:t>
            </a:r>
            <a:r>
              <a:rPr lang="ko-KR" altLang="en-US" dirty="0" err="1"/>
              <a:t>참부정</a:t>
            </a:r>
            <a:r>
              <a:rPr lang="en-US" altLang="ko-KR" dirty="0"/>
              <a:t>(True Negative, TN)</a:t>
            </a:r>
            <a:endParaRPr lang="ko-KR" altLang="en-US" dirty="0"/>
          </a:p>
        </p:txBody>
      </p:sp>
      <p:pic>
        <p:nvPicPr>
          <p:cNvPr id="5" name="그림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040053" y="779462"/>
            <a:ext cx="3151947" cy="2831047"/>
          </a:xfrm>
          <a:prstGeom prst="rect">
            <a:avLst/>
          </a:prstGeom>
        </p:spPr>
      </p:pic>
      <p:pic>
        <p:nvPicPr>
          <p:cNvPr id="7" name="그림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8809381" y="3610509"/>
            <a:ext cx="3382619" cy="31026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58739411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평가지표</a:t>
            </a:r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738808" y="1410620"/>
            <a:ext cx="8233742" cy="5325534"/>
          </a:xfrm>
        </p:spPr>
        <p:txBody>
          <a:bodyPr>
            <a:normAutofit fontScale="92500" lnSpcReduction="10000"/>
          </a:bodyPr>
          <a:lstStyle/>
          <a:p>
            <a:r>
              <a:rPr lang="ko-KR" altLang="en-US" dirty="0"/>
              <a:t>정확성</a:t>
            </a:r>
            <a:r>
              <a:rPr lang="en-US" altLang="ko-KR" dirty="0"/>
              <a:t>(Accuracy)</a:t>
            </a:r>
          </a:p>
          <a:p>
            <a:pPr lvl="1"/>
            <a:r>
              <a:rPr lang="ko-KR" altLang="en-US" dirty="0"/>
              <a:t>전체 데이터 중 일기예보와 실제 날씨가 일치하는 날을 의미</a:t>
            </a:r>
            <a:r>
              <a:rPr lang="en-US" altLang="ko-KR" dirty="0"/>
              <a:t>.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전체 데이터 중에서 예측과 실제가 일치한 데이터의 비율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/>
              <a:t>정밀도</a:t>
            </a:r>
            <a:r>
              <a:rPr lang="en-US" altLang="ko-KR" dirty="0"/>
              <a:t>(Precision) </a:t>
            </a:r>
          </a:p>
          <a:p>
            <a:pPr lvl="1"/>
            <a:r>
              <a:rPr lang="ko-KR" altLang="en-US" dirty="0"/>
              <a:t>일기예보에서 맑을 것으로 예측한 날 중에서 실제로 맑은 날의 비율을 의미</a:t>
            </a:r>
            <a:r>
              <a:rPr lang="en-US" altLang="ko-KR" dirty="0"/>
              <a:t>.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모델이 긍정으로 예측한 데이터 중에서 실제 긍정에 해당하는 데이터의 비율</a:t>
            </a:r>
            <a:endParaRPr lang="en-US" altLang="ko-KR" dirty="0"/>
          </a:p>
          <a:p>
            <a:pPr lvl="1"/>
            <a:endParaRPr lang="en-US" altLang="ko-KR" dirty="0"/>
          </a:p>
          <a:p>
            <a:pPr lvl="1"/>
            <a:endParaRPr lang="en-US" altLang="ko-KR" dirty="0"/>
          </a:p>
          <a:p>
            <a:r>
              <a:rPr lang="ko-KR" altLang="en-US" dirty="0" err="1"/>
              <a:t>재현율</a:t>
            </a:r>
            <a:r>
              <a:rPr lang="en-US" altLang="ko-KR" dirty="0"/>
              <a:t>(Recall) </a:t>
            </a:r>
          </a:p>
          <a:p>
            <a:pPr lvl="1"/>
            <a:r>
              <a:rPr lang="ko-KR" altLang="en-US" dirty="0"/>
              <a:t>실제로 맑은 날 중에서 일기예보가 맑을 것으로 예측한 날의 비율을 의미</a:t>
            </a:r>
            <a:r>
              <a:rPr lang="en-US" altLang="ko-KR" dirty="0"/>
              <a:t>. </a:t>
            </a:r>
            <a:r>
              <a:rPr lang="ko-KR" altLang="en-US" dirty="0"/>
              <a:t>즉</a:t>
            </a:r>
            <a:r>
              <a:rPr lang="en-US" altLang="ko-KR" dirty="0"/>
              <a:t>, </a:t>
            </a:r>
            <a:r>
              <a:rPr lang="ko-KR" altLang="en-US" dirty="0"/>
              <a:t>실제 긍정에 해당하는 데이터 중에서 모델이 긍정으로 예측한 데이터의 비율</a:t>
            </a:r>
            <a:endParaRPr lang="en-US" altLang="ko-KR" dirty="0"/>
          </a:p>
        </p:txBody>
      </p:sp>
      <p:pic>
        <p:nvPicPr>
          <p:cNvPr id="6" name="그림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482137" y="1449353"/>
            <a:ext cx="2381250" cy="1028700"/>
          </a:xfrm>
          <a:prstGeom prst="rect">
            <a:avLst/>
          </a:prstGeom>
        </p:spPr>
      </p:pic>
      <p:pic>
        <p:nvPicPr>
          <p:cNvPr id="9" name="그림 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991725" y="3582849"/>
            <a:ext cx="1362075" cy="981075"/>
          </a:xfrm>
          <a:prstGeom prst="rect">
            <a:avLst/>
          </a:prstGeom>
        </p:spPr>
      </p:pic>
      <p:pic>
        <p:nvPicPr>
          <p:cNvPr id="10" name="그림 9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59449" y="5472940"/>
            <a:ext cx="1295400" cy="10001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478940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혼동행렬을 평가지표로 변환</a:t>
            </a:r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100484" y="2284826"/>
            <a:ext cx="7164474" cy="3503025"/>
          </a:xfrm>
        </p:spPr>
        <p:txBody>
          <a:bodyPr>
            <a:normAutofit/>
          </a:bodyPr>
          <a:lstStyle/>
          <a:p>
            <a:r>
              <a:rPr lang="ko-KR" altLang="en-US" dirty="0"/>
              <a:t>혼동행렬은 여러 클래스를 분류하는 인식기의 성능을 표현하기 위해 사용</a:t>
            </a:r>
            <a:endParaRPr lang="en-US" altLang="ko-KR" dirty="0"/>
          </a:p>
          <a:p>
            <a:r>
              <a:rPr lang="ko-KR" altLang="en-US" dirty="0"/>
              <a:t>평가지표는 하나의 클래스의 성능을 제시</a:t>
            </a:r>
            <a:endParaRPr lang="en-US" altLang="ko-KR" dirty="0"/>
          </a:p>
          <a:p>
            <a:pPr lvl="1"/>
            <a:r>
              <a:rPr lang="ko-KR" altLang="en-US" dirty="0"/>
              <a:t>클래스별 평가지표를 계산 후 </a:t>
            </a:r>
            <a:r>
              <a:rPr lang="ko-KR" altLang="en-US" dirty="0" err="1"/>
              <a:t>평균내어</a:t>
            </a:r>
            <a:r>
              <a:rPr lang="ko-KR" altLang="en-US" dirty="0"/>
              <a:t> 전체 성능으로 간주</a:t>
            </a:r>
            <a:endParaRPr lang="en-US" altLang="ko-KR" dirty="0"/>
          </a:p>
          <a:p>
            <a:r>
              <a:rPr lang="ko-KR" altLang="en-US" dirty="0"/>
              <a:t>따라서 혼동행렬을 보고 클래스별 평가지수를 계산해야</a:t>
            </a:r>
            <a:endParaRPr lang="en-US" altLang="ko-KR" dirty="0"/>
          </a:p>
        </p:txBody>
      </p:sp>
      <p:pic>
        <p:nvPicPr>
          <p:cNvPr id="3" name="그림 3" descr="figure9.3.gif">
            <a:extLst>
              <a:ext uri="{FF2B5EF4-FFF2-40B4-BE49-F238E27FC236}">
                <a16:creationId xmlns:a16="http://schemas.microsoft.com/office/drawing/2014/main" id="{33EB3BA1-659F-502B-3CAB-0872CB4C7312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04185" y="1686947"/>
            <a:ext cx="4816509" cy="43333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64746190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355879" y="195574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/>
              <a:t>혼동행렬을 평가지표로 변환</a:t>
            </a:r>
            <a:endParaRPr lang="ko-KR" altLang="en-US" dirty="0"/>
          </a:p>
        </p:txBody>
      </p:sp>
      <p:pic>
        <p:nvPicPr>
          <p:cNvPr id="12" name="그림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79" y="1785334"/>
            <a:ext cx="5574085" cy="18460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" name="그림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29964" y="1785333"/>
            <a:ext cx="6025995" cy="18460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그림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5905" y="4392439"/>
            <a:ext cx="5493620" cy="17571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" name="그림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9525" y="4361320"/>
            <a:ext cx="5686570" cy="184404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F7C2446-788D-B4B5-8C9D-285231E5BAC8}"/>
              </a:ext>
            </a:extLst>
          </p:cNvPr>
          <p:cNvSpPr txBox="1"/>
          <p:nvPr/>
        </p:nvSpPr>
        <p:spPr>
          <a:xfrm>
            <a:off x="595365" y="1265794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latinLnBrk="1" hangingPunct="1"/>
            <a:r>
              <a:rPr lang="en-US" altLang="ko-KR" dirty="0"/>
              <a:t>True Positives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674259B-2F38-C0DE-CE4C-24CD34946541}"/>
              </a:ext>
            </a:extLst>
          </p:cNvPr>
          <p:cNvSpPr txBox="1"/>
          <p:nvPr/>
        </p:nvSpPr>
        <p:spPr>
          <a:xfrm>
            <a:off x="6213233" y="1179290"/>
            <a:ext cx="6094324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latinLnBrk="1" hangingPunct="1"/>
            <a:r>
              <a:rPr lang="en-US" altLang="ko-KR" dirty="0"/>
              <a:t>True Negatives for A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48D6DA62-F959-CD53-3F1F-45E19E5DFD75}"/>
              </a:ext>
            </a:extLst>
          </p:cNvPr>
          <p:cNvSpPr txBox="1"/>
          <p:nvPr/>
        </p:nvSpPr>
        <p:spPr>
          <a:xfrm>
            <a:off x="595365" y="4047926"/>
            <a:ext cx="6521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latinLnBrk="1" hangingPunct="1"/>
            <a:r>
              <a:rPr lang="en-US" altLang="ko-KR" dirty="0"/>
              <a:t>False Positives for A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5009AB3F-0F17-49D6-44FD-CE4AB8595E7E}"/>
              </a:ext>
            </a:extLst>
          </p:cNvPr>
          <p:cNvSpPr txBox="1"/>
          <p:nvPr/>
        </p:nvSpPr>
        <p:spPr>
          <a:xfrm>
            <a:off x="6290269" y="4023105"/>
            <a:ext cx="6521380" cy="369332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eaLnBrk="1" latinLnBrk="1" hangingPunct="1"/>
            <a:r>
              <a:rPr lang="en-US" altLang="ko-KR" dirty="0"/>
              <a:t>False Negatives for A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93215103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10251017" y="180768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24</a:t>
            </a:r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/>
        </p:nvGraphicFramePr>
        <p:xfrm>
          <a:off x="1142999" y="1992346"/>
          <a:ext cx="503766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007533">
                  <a:extLst>
                    <a:ext uri="{9D8B030D-6E8A-4147-A177-3AD203B41FA5}">
                      <a16:colId xmlns:a16="http://schemas.microsoft.com/office/drawing/2014/main" val="2265472945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2818863829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2175390147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2925752876"/>
                    </a:ext>
                  </a:extLst>
                </a:gridCol>
                <a:gridCol w="1007533">
                  <a:extLst>
                    <a:ext uri="{9D8B030D-6E8A-4147-A177-3AD203B41FA5}">
                      <a16:colId xmlns:a16="http://schemas.microsoft.com/office/drawing/2014/main" val="3800344434"/>
                    </a:ext>
                  </a:extLst>
                </a:gridCol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D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615449576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A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9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791334887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B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3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619762152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C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5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24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3141079265"/>
                  </a:ext>
                </a:extLst>
              </a:tr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D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0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4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</a:t>
                      </a:r>
                      <a:endParaRPr lang="ko-KR" altLang="en-US" dirty="0"/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algn="ctr" latinLnBrk="1"/>
                      <a:r>
                        <a:rPr lang="en-US" altLang="ko-KR" dirty="0"/>
                        <a:t>15</a:t>
                      </a:r>
                      <a:endParaRPr lang="ko-KR" altLang="en-US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2765498042"/>
                  </a:ext>
                </a:extLst>
              </a:tr>
            </a:tbl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489505" y="1613991"/>
            <a:ext cx="217873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predictions(output)</a:t>
            </a:r>
            <a:endParaRPr lang="ko-KR" altLang="en-US" dirty="0"/>
          </a:p>
        </p:txBody>
      </p:sp>
      <p:sp>
        <p:nvSpPr>
          <p:cNvPr id="18" name="TextBox 17"/>
          <p:cNvSpPr txBox="1"/>
          <p:nvPr/>
        </p:nvSpPr>
        <p:spPr>
          <a:xfrm>
            <a:off x="196906" y="2457549"/>
            <a:ext cx="865943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actual</a:t>
            </a:r>
          </a:p>
          <a:p>
            <a:r>
              <a:rPr lang="en-US" altLang="ko-KR" dirty="0"/>
              <a:t>Class</a:t>
            </a:r>
          </a:p>
          <a:p>
            <a:r>
              <a:rPr lang="en-US" altLang="ko-KR" dirty="0"/>
              <a:t>(input)</a:t>
            </a:r>
            <a:endParaRPr lang="ko-KR" altLang="en-US" dirty="0"/>
          </a:p>
        </p:txBody>
      </p:sp>
      <p:sp>
        <p:nvSpPr>
          <p:cNvPr id="6" name="직사각형 5"/>
          <p:cNvSpPr/>
          <p:nvPr/>
        </p:nvSpPr>
        <p:spPr>
          <a:xfrm>
            <a:off x="7569200" y="1807680"/>
            <a:ext cx="2194512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True Positives for C</a:t>
            </a:r>
          </a:p>
        </p:txBody>
      </p:sp>
      <p:sp>
        <p:nvSpPr>
          <p:cNvPr id="7" name="직사각형 6"/>
          <p:cNvSpPr/>
          <p:nvPr/>
        </p:nvSpPr>
        <p:spPr>
          <a:xfrm>
            <a:off x="1062849" y="3014133"/>
            <a:ext cx="5210951" cy="551412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직사각형 18"/>
          <p:cNvSpPr/>
          <p:nvPr/>
        </p:nvSpPr>
        <p:spPr>
          <a:xfrm>
            <a:off x="4075044" y="1888434"/>
            <a:ext cx="1172818" cy="2047461"/>
          </a:xfrm>
          <a:prstGeom prst="rect">
            <a:avLst/>
          </a:prstGeom>
          <a:noFill/>
          <a:ln w="31750">
            <a:solidFill>
              <a:srgbClr val="00B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8" name="직사각형 7"/>
          <p:cNvSpPr/>
          <p:nvPr/>
        </p:nvSpPr>
        <p:spPr>
          <a:xfrm>
            <a:off x="7511195" y="2330797"/>
            <a:ext cx="23383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True Negatives for C</a:t>
            </a:r>
          </a:p>
        </p:txBody>
      </p:sp>
      <p:sp>
        <p:nvSpPr>
          <p:cNvPr id="10" name="직사각형 9"/>
          <p:cNvSpPr/>
          <p:nvPr/>
        </p:nvSpPr>
        <p:spPr>
          <a:xfrm>
            <a:off x="2057400" y="2273300"/>
            <a:ext cx="2171700" cy="922913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직사각형 19"/>
          <p:cNvSpPr/>
          <p:nvPr/>
        </p:nvSpPr>
        <p:spPr>
          <a:xfrm>
            <a:off x="5141382" y="2238117"/>
            <a:ext cx="1105362" cy="922913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직사각형 20"/>
          <p:cNvSpPr/>
          <p:nvPr/>
        </p:nvSpPr>
        <p:spPr>
          <a:xfrm>
            <a:off x="2057400" y="3394112"/>
            <a:ext cx="2171700" cy="541783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5168438" y="3406802"/>
            <a:ext cx="1105362" cy="529094"/>
          </a:xfrm>
          <a:prstGeom prst="rect">
            <a:avLst/>
          </a:prstGeom>
          <a:noFill/>
          <a:ln w="31750"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TextBox 22"/>
          <p:cNvSpPr txBox="1"/>
          <p:nvPr/>
        </p:nvSpPr>
        <p:spPr>
          <a:xfrm>
            <a:off x="10238317" y="2315680"/>
            <a:ext cx="43794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46</a:t>
            </a:r>
            <a:endParaRPr lang="ko-KR" altLang="en-US" dirty="0"/>
          </a:p>
        </p:txBody>
      </p:sp>
      <p:sp>
        <p:nvSpPr>
          <p:cNvPr id="24" name="직사각형 23"/>
          <p:cNvSpPr/>
          <p:nvPr/>
        </p:nvSpPr>
        <p:spPr>
          <a:xfrm>
            <a:off x="7589743" y="2853914"/>
            <a:ext cx="2259849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False Positives for C</a:t>
            </a:r>
          </a:p>
        </p:txBody>
      </p:sp>
      <p:sp>
        <p:nvSpPr>
          <p:cNvPr id="25" name="직사각형 24"/>
          <p:cNvSpPr/>
          <p:nvPr/>
        </p:nvSpPr>
        <p:spPr>
          <a:xfrm>
            <a:off x="4108084" y="2260228"/>
            <a:ext cx="1172818" cy="900801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6" name="직사각형 25"/>
          <p:cNvSpPr/>
          <p:nvPr/>
        </p:nvSpPr>
        <p:spPr>
          <a:xfrm>
            <a:off x="4075044" y="3394112"/>
            <a:ext cx="1172818" cy="563894"/>
          </a:xfrm>
          <a:prstGeom prst="rect">
            <a:avLst/>
          </a:prstGeom>
          <a:noFill/>
          <a:ln w="317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7" name="TextBox 26"/>
          <p:cNvSpPr txBox="1"/>
          <p:nvPr/>
        </p:nvSpPr>
        <p:spPr>
          <a:xfrm>
            <a:off x="10221174" y="283162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4</a:t>
            </a:r>
            <a:endParaRPr lang="ko-KR" altLang="en-US" dirty="0"/>
          </a:p>
        </p:txBody>
      </p:sp>
      <p:sp>
        <p:nvSpPr>
          <p:cNvPr id="28" name="직사각형 27"/>
          <p:cNvSpPr/>
          <p:nvPr/>
        </p:nvSpPr>
        <p:spPr>
          <a:xfrm>
            <a:off x="7517799" y="3377031"/>
            <a:ext cx="2403735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dirty="0"/>
              <a:t>False Negatives for C</a:t>
            </a:r>
            <a:endParaRPr lang="ko-KR" altLang="en-US" dirty="0"/>
          </a:p>
        </p:txBody>
      </p:sp>
      <p:sp>
        <p:nvSpPr>
          <p:cNvPr id="29" name="직사각형 28"/>
          <p:cNvSpPr/>
          <p:nvPr/>
        </p:nvSpPr>
        <p:spPr>
          <a:xfrm>
            <a:off x="2050869" y="2989087"/>
            <a:ext cx="2171700" cy="541783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0" name="직사각형 29"/>
          <p:cNvSpPr/>
          <p:nvPr/>
        </p:nvSpPr>
        <p:spPr>
          <a:xfrm>
            <a:off x="5093806" y="2987319"/>
            <a:ext cx="1260144" cy="541783"/>
          </a:xfrm>
          <a:prstGeom prst="rect">
            <a:avLst/>
          </a:prstGeom>
          <a:noFill/>
          <a:ln w="31750"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31" name="TextBox 30"/>
          <p:cNvSpPr txBox="1"/>
          <p:nvPr/>
        </p:nvSpPr>
        <p:spPr>
          <a:xfrm>
            <a:off x="10237179" y="3405294"/>
            <a:ext cx="31130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6</a:t>
            </a:r>
            <a:endParaRPr lang="ko-KR" altLang="en-US" dirty="0"/>
          </a:p>
        </p:txBody>
      </p:sp>
      <p:sp>
        <p:nvSpPr>
          <p:cNvPr id="32" name="TextBox 31"/>
          <p:cNvSpPr txBox="1"/>
          <p:nvPr/>
        </p:nvSpPr>
        <p:spPr>
          <a:xfrm>
            <a:off x="986649" y="4586763"/>
            <a:ext cx="773000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Accuracy = TP+TN / TP+TN+FP+FN = (24+46) / (24+46+4+6) = 0.875 </a:t>
            </a:r>
            <a:endParaRPr lang="ko-KR" altLang="en-US" dirty="0"/>
          </a:p>
        </p:txBody>
      </p:sp>
      <p:sp>
        <p:nvSpPr>
          <p:cNvPr id="33" name="TextBox 32"/>
          <p:cNvSpPr txBox="1"/>
          <p:nvPr/>
        </p:nvSpPr>
        <p:spPr>
          <a:xfrm>
            <a:off x="1002111" y="5165362"/>
            <a:ext cx="5237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precision = TP / TP+FP = (24) / (24+4) = 0.857 </a:t>
            </a:r>
            <a:endParaRPr lang="ko-KR" altLang="en-US" dirty="0"/>
          </a:p>
        </p:txBody>
      </p:sp>
      <p:sp>
        <p:nvSpPr>
          <p:cNvPr id="34" name="TextBox 33"/>
          <p:cNvSpPr txBox="1"/>
          <p:nvPr/>
        </p:nvSpPr>
        <p:spPr>
          <a:xfrm>
            <a:off x="1002111" y="5712333"/>
            <a:ext cx="490223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recall = TP / TP+FN = (24) / (24+6) = 0.800 </a:t>
            </a:r>
            <a:endParaRPr lang="ko-KR" altLang="en-US" dirty="0"/>
          </a:p>
        </p:txBody>
      </p:sp>
      <p:sp>
        <p:nvSpPr>
          <p:cNvPr id="12" name="제목 1">
            <a:extLst>
              <a:ext uri="{FF2B5EF4-FFF2-40B4-BE49-F238E27FC236}">
                <a16:creationId xmlns:a16="http://schemas.microsoft.com/office/drawing/2014/main" id="{7D65D7B0-CC72-CF7A-0632-47CE808601D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55879" y="195574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/>
              <a:t>혼동행렬을 평가지표로 변환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667931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3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9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9" fill="hold">
                      <p:stCondLst>
                        <p:cond delay="indefinite"/>
                      </p:stCondLst>
                      <p:childTnLst>
                        <p:par>
                          <p:cTn id="70" fill="hold">
                            <p:stCondLst>
                              <p:cond delay="0"/>
                            </p:stCondLst>
                            <p:childTnLst>
                              <p:par>
                                <p:cTn id="7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5" fill="hold">
                      <p:stCondLst>
                        <p:cond delay="indefinite"/>
                      </p:stCondLst>
                      <p:childTnLst>
                        <p:par>
                          <p:cTn id="76" fill="hold">
                            <p:stCondLst>
                              <p:cond delay="0"/>
                            </p:stCondLst>
                            <p:childTnLst>
                              <p:par>
                                <p:cTn id="7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1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1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6" grpId="0"/>
      <p:bldP spid="7" grpId="0" animBg="1"/>
      <p:bldP spid="7" grpId="1" animBg="1"/>
      <p:bldP spid="19" grpId="0" animBg="1"/>
      <p:bldP spid="19" grpId="1" animBg="1"/>
      <p:bldP spid="8" grpId="0"/>
      <p:bldP spid="10" grpId="0" animBg="1"/>
      <p:bldP spid="10" grpId="1" animBg="1"/>
      <p:bldP spid="20" grpId="0" animBg="1"/>
      <p:bldP spid="20" grpId="1" animBg="1"/>
      <p:bldP spid="21" grpId="0" animBg="1"/>
      <p:bldP spid="21" grpId="1" animBg="1"/>
      <p:bldP spid="22" grpId="0" animBg="1"/>
      <p:bldP spid="22" grpId="1" animBg="1"/>
      <p:bldP spid="23" grpId="0"/>
      <p:bldP spid="24" grpId="0"/>
      <p:bldP spid="25" grpId="0" animBg="1"/>
      <p:bldP spid="25" grpId="1" animBg="1"/>
      <p:bldP spid="26" grpId="0" animBg="1"/>
      <p:bldP spid="26" grpId="1" animBg="1"/>
      <p:bldP spid="27" grpId="0"/>
      <p:bldP spid="28" grpId="0"/>
      <p:bldP spid="29" grpId="0" animBg="1"/>
      <p:bldP spid="29" grpId="1" animBg="1"/>
      <p:bldP spid="30" grpId="0" animBg="1"/>
      <p:bldP spid="30" grpId="1" animBg="1"/>
      <p:bldP spid="31" grpId="0"/>
      <p:bldP spid="31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수많은 평가지표</a:t>
            </a:r>
          </a:p>
        </p:txBody>
      </p:sp>
      <p:pic>
        <p:nvPicPr>
          <p:cNvPr id="11" name="그림 10">
            <a:extLst>
              <a:ext uri="{FF2B5EF4-FFF2-40B4-BE49-F238E27FC236}">
                <a16:creationId xmlns:a16="http://schemas.microsoft.com/office/drawing/2014/main" id="{83D14A8E-517E-917D-3174-27E75EE0F1B4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66177" y="1297732"/>
            <a:ext cx="9459645" cy="5325218"/>
          </a:xfrm>
          <a:prstGeom prst="rect">
            <a:avLst/>
          </a:prstGeom>
        </p:spPr>
      </p:pic>
      <p:graphicFrame>
        <p:nvGraphicFramePr>
          <p:cNvPr id="3" name="개체 2">
            <a:hlinkClick r:id="" action="ppaction://ole?verb=0"/>
            <a:extLst>
              <a:ext uri="{FF2B5EF4-FFF2-40B4-BE49-F238E27FC236}">
                <a16:creationId xmlns:a16="http://schemas.microsoft.com/office/drawing/2014/main" id="{4F9B078F-9B8B-8B0A-2CD3-A8BAFE0BAB54}"/>
              </a:ext>
            </a:extLst>
          </p:cNvPr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27470051"/>
              </p:ext>
            </p:extLst>
          </p:nvPr>
        </p:nvGraphicFramePr>
        <p:xfrm>
          <a:off x="92075" y="92075"/>
          <a:ext cx="6096000" cy="3429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27" name="Presentation" r:id="rId4" imgW="6096049" imgH="3429121" progId="PowerPoint.Show.12">
                  <p:embed/>
                </p:oleObj>
              </mc:Choice>
              <mc:Fallback>
                <p:oleObj name="Presentation" r:id="rId4" imgW="6096049" imgH="3429121" progId="PowerPoint.Show.12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5"/>
                      <a:stretch>
                        <a:fillRect/>
                      </a:stretch>
                    </p:blipFill>
                    <p:spPr>
                      <a:xfrm>
                        <a:off x="92075" y="92075"/>
                        <a:ext cx="6096000" cy="34290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743524441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14" name="내용 개체 틀 4"/>
          <p:cNvSpPr>
            <a:spLocks noGrp="1"/>
          </p:cNvSpPr>
          <p:nvPr>
            <p:ph idx="1"/>
          </p:nvPr>
        </p:nvSpPr>
        <p:spPr>
          <a:xfrm>
            <a:off x="298076" y="331262"/>
            <a:ext cx="11595847" cy="5896721"/>
          </a:xfrm>
        </p:spPr>
        <p:txBody>
          <a:bodyPr>
            <a:normAutofit/>
          </a:bodyPr>
          <a:lstStyle/>
          <a:p>
            <a:r>
              <a:rPr lang="en-US" altLang="ko-KR" sz="2400" b="1" dirty="0"/>
              <a:t>ROC(Receiver Operating Characteristic)</a:t>
            </a:r>
          </a:p>
          <a:p>
            <a:pPr lvl="1"/>
            <a:r>
              <a:rPr lang="en-US" altLang="ko-KR" sz="2000" dirty="0"/>
              <a:t>a </a:t>
            </a:r>
            <a:r>
              <a:rPr lang="en-US" altLang="ko-KR" sz="2000" dirty="0">
                <a:hlinkClick r:id="rId2" tooltip="Graph of a function"/>
              </a:rPr>
              <a:t>graphical plot</a:t>
            </a:r>
            <a:r>
              <a:rPr lang="en-US" altLang="ko-KR" sz="2000" dirty="0"/>
              <a:t> that illustrates the diagnostic ability of a </a:t>
            </a:r>
            <a:r>
              <a:rPr lang="en-US" altLang="ko-KR" sz="2000" dirty="0">
                <a:hlinkClick r:id="rId3" tooltip="Binary classifier"/>
              </a:rPr>
              <a:t>binary classifier</a:t>
            </a:r>
            <a:r>
              <a:rPr lang="en-US" altLang="ko-KR" sz="2000" dirty="0"/>
              <a:t> system as its discrimination threshold is varied. </a:t>
            </a:r>
          </a:p>
          <a:p>
            <a:pPr lvl="1"/>
            <a:r>
              <a:rPr lang="en-US" altLang="ko-KR" sz="2000" dirty="0"/>
              <a:t>plotting the </a:t>
            </a:r>
            <a:r>
              <a:rPr lang="en-US" altLang="ko-KR" sz="2000" dirty="0">
                <a:hlinkClick r:id="rId4" tooltip="True positive rate"/>
              </a:rPr>
              <a:t>true positive rate</a:t>
            </a:r>
            <a:r>
              <a:rPr lang="en-US" altLang="ko-KR" sz="2000" dirty="0"/>
              <a:t> (TPR) against the </a:t>
            </a:r>
            <a:r>
              <a:rPr lang="en-US" altLang="ko-KR" sz="2000" dirty="0">
                <a:hlinkClick r:id="rId5" tooltip="False positive rate"/>
              </a:rPr>
              <a:t>false positive rate</a:t>
            </a:r>
            <a:r>
              <a:rPr lang="en-US" altLang="ko-KR" sz="2000" dirty="0"/>
              <a:t> (FPR) at various threshold settings. </a:t>
            </a:r>
          </a:p>
          <a:p>
            <a:pPr marL="0" indent="0">
              <a:buNone/>
            </a:pPr>
            <a:endParaRPr lang="en-US" altLang="ko-KR" dirty="0"/>
          </a:p>
          <a:p>
            <a:endParaRPr lang="en-US" altLang="ko-KR" sz="2000" dirty="0"/>
          </a:p>
          <a:p>
            <a:pPr lvl="1"/>
            <a:endParaRPr lang="en-US" altLang="ko-KR" dirty="0"/>
          </a:p>
          <a:p>
            <a:endParaRPr lang="ko-KR" altLang="en-US" sz="3200" dirty="0"/>
          </a:p>
          <a:p>
            <a:endParaRPr lang="en-US" altLang="ko-KR" sz="3200" dirty="0"/>
          </a:p>
          <a:p>
            <a:endParaRPr lang="en-US" altLang="ko-KR" dirty="0"/>
          </a:p>
        </p:txBody>
      </p:sp>
      <p:grpSp>
        <p:nvGrpSpPr>
          <p:cNvPr id="10" name="그룹 9">
            <a:extLst>
              <a:ext uri="{FF2B5EF4-FFF2-40B4-BE49-F238E27FC236}">
                <a16:creationId xmlns:a16="http://schemas.microsoft.com/office/drawing/2014/main" id="{D976271F-3B0E-4E13-8B06-8A50A4416328}"/>
              </a:ext>
            </a:extLst>
          </p:cNvPr>
          <p:cNvGrpSpPr/>
          <p:nvPr/>
        </p:nvGrpSpPr>
        <p:grpSpPr>
          <a:xfrm>
            <a:off x="783339" y="2806604"/>
            <a:ext cx="3834553" cy="3746596"/>
            <a:chOff x="612844" y="2490257"/>
            <a:chExt cx="3834553" cy="3746596"/>
          </a:xfrm>
        </p:grpSpPr>
        <p:grpSp>
          <p:nvGrpSpPr>
            <p:cNvPr id="11" name="그룹 10">
              <a:extLst>
                <a:ext uri="{FF2B5EF4-FFF2-40B4-BE49-F238E27FC236}">
                  <a16:creationId xmlns:a16="http://schemas.microsoft.com/office/drawing/2014/main" id="{FC42235A-BBB8-4428-A0F4-844BBA7CDA88}"/>
                </a:ext>
              </a:extLst>
            </p:cNvPr>
            <p:cNvGrpSpPr/>
            <p:nvPr/>
          </p:nvGrpSpPr>
          <p:grpSpPr>
            <a:xfrm>
              <a:off x="612844" y="2490257"/>
              <a:ext cx="3426496" cy="3078262"/>
              <a:chOff x="612844" y="2490257"/>
              <a:chExt cx="3426496" cy="3078262"/>
            </a:xfrm>
          </p:grpSpPr>
          <p:grpSp>
            <p:nvGrpSpPr>
              <p:cNvPr id="20" name="그룹 19">
                <a:extLst>
                  <a:ext uri="{FF2B5EF4-FFF2-40B4-BE49-F238E27FC236}">
                    <a16:creationId xmlns:a16="http://schemas.microsoft.com/office/drawing/2014/main" id="{644B1ADA-AA1C-4CB4-9A4C-988B8F64C4CB}"/>
                  </a:ext>
                </a:extLst>
              </p:cNvPr>
              <p:cNvGrpSpPr/>
              <p:nvPr/>
            </p:nvGrpSpPr>
            <p:grpSpPr>
              <a:xfrm>
                <a:off x="612844" y="2490257"/>
                <a:ext cx="3426496" cy="3078262"/>
                <a:chOff x="612844" y="2490257"/>
                <a:chExt cx="3426496" cy="3078262"/>
              </a:xfrm>
            </p:grpSpPr>
            <p:sp>
              <p:nvSpPr>
                <p:cNvPr id="22" name="직사각형 21">
                  <a:extLst>
                    <a:ext uri="{FF2B5EF4-FFF2-40B4-BE49-F238E27FC236}">
                      <a16:creationId xmlns:a16="http://schemas.microsoft.com/office/drawing/2014/main" id="{FCB575F5-06E8-41C5-9FEC-37B54B2CC1DE}"/>
                    </a:ext>
                  </a:extLst>
                </p:cNvPr>
                <p:cNvSpPr/>
                <p:nvPr/>
              </p:nvSpPr>
              <p:spPr>
                <a:xfrm>
                  <a:off x="1482571" y="3242569"/>
                  <a:ext cx="2556769" cy="2325950"/>
                </a:xfrm>
                <a:prstGeom prst="rect">
                  <a:avLst/>
                </a:prstGeom>
                <a:noFill/>
                <a:ln>
                  <a:solidFill>
                    <a:schemeClr val="tx1"/>
                  </a:solidFill>
                </a:ln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ko-KR" altLang="en-US"/>
                </a:p>
              </p:txBody>
            </p:sp>
            <p:cxnSp>
              <p:nvCxnSpPr>
                <p:cNvPr id="23" name="직선 연결선 22">
                  <a:extLst>
                    <a:ext uri="{FF2B5EF4-FFF2-40B4-BE49-F238E27FC236}">
                      <a16:creationId xmlns:a16="http://schemas.microsoft.com/office/drawing/2014/main" id="{A7DBD880-A425-488F-9A0E-82065EC42CB0}"/>
                    </a:ext>
                  </a:extLst>
                </p:cNvPr>
                <p:cNvCxnSpPr>
                  <a:stCxn id="22" idx="1"/>
                  <a:endCxn id="22" idx="3"/>
                </p:cNvCxnSpPr>
                <p:nvPr/>
              </p:nvCxnSpPr>
              <p:spPr>
                <a:xfrm>
                  <a:off x="1482571" y="4405544"/>
                  <a:ext cx="2556769" cy="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cxnSp>
              <p:nvCxnSpPr>
                <p:cNvPr id="24" name="직선 연결선 23">
                  <a:extLst>
                    <a:ext uri="{FF2B5EF4-FFF2-40B4-BE49-F238E27FC236}">
                      <a16:creationId xmlns:a16="http://schemas.microsoft.com/office/drawing/2014/main" id="{E3955BD7-9CF4-4E99-BF57-DB9969483FAA}"/>
                    </a:ext>
                  </a:extLst>
                </p:cNvPr>
                <p:cNvCxnSpPr>
                  <a:stCxn id="22" idx="0"/>
                  <a:endCxn id="22" idx="2"/>
                </p:cNvCxnSpPr>
                <p:nvPr/>
              </p:nvCxnSpPr>
              <p:spPr>
                <a:xfrm>
                  <a:off x="2760956" y="3242569"/>
                  <a:ext cx="0" cy="2325950"/>
                </a:xfrm>
                <a:prstGeom prst="line">
                  <a:avLst/>
                </a:prstGeom>
                <a:ln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25" name="TextBox 24">
                  <a:extLst>
                    <a:ext uri="{FF2B5EF4-FFF2-40B4-BE49-F238E27FC236}">
                      <a16:creationId xmlns:a16="http://schemas.microsoft.com/office/drawing/2014/main" id="{A34DC203-9FD7-4EF1-A2BF-DA9BA86FACF4}"/>
                    </a:ext>
                  </a:extLst>
                </p:cNvPr>
                <p:cNvSpPr txBox="1"/>
                <p:nvPr/>
              </p:nvSpPr>
              <p:spPr>
                <a:xfrm>
                  <a:off x="1655686" y="3531669"/>
                  <a:ext cx="93215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600" b="1" dirty="0"/>
                    <a:t>True</a:t>
                  </a:r>
                  <a:r>
                    <a:rPr lang="ko-KR" altLang="en-US" sz="1600" b="1" dirty="0"/>
                    <a:t> </a:t>
                  </a:r>
                  <a:r>
                    <a:rPr lang="en-US" altLang="ko-KR" sz="1600" b="1" dirty="0"/>
                    <a:t>Positive</a:t>
                  </a:r>
                  <a:endParaRPr lang="ko-KR" altLang="en-US" sz="1600" b="1" dirty="0"/>
                </a:p>
              </p:txBody>
            </p:sp>
            <p:sp>
              <p:nvSpPr>
                <p:cNvPr id="26" name="TextBox 25">
                  <a:extLst>
                    <a:ext uri="{FF2B5EF4-FFF2-40B4-BE49-F238E27FC236}">
                      <a16:creationId xmlns:a16="http://schemas.microsoft.com/office/drawing/2014/main" id="{10516F9F-2467-4EAD-BD36-8E5138A9B031}"/>
                    </a:ext>
                  </a:extLst>
                </p:cNvPr>
                <p:cNvSpPr txBox="1"/>
                <p:nvPr/>
              </p:nvSpPr>
              <p:spPr>
                <a:xfrm>
                  <a:off x="1598721" y="4694644"/>
                  <a:ext cx="1075678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600" b="1" dirty="0"/>
                    <a:t>False</a:t>
                  </a:r>
                  <a:r>
                    <a:rPr lang="ko-KR" altLang="en-US" sz="1600" b="1" dirty="0"/>
                    <a:t> </a:t>
                  </a:r>
                  <a:r>
                    <a:rPr lang="en-US" altLang="ko-KR" sz="1600" b="1" dirty="0"/>
                    <a:t>Negative</a:t>
                  </a:r>
                  <a:endParaRPr lang="ko-KR" altLang="en-US" sz="1600" b="1" dirty="0"/>
                </a:p>
              </p:txBody>
            </p:sp>
            <p:sp>
              <p:nvSpPr>
                <p:cNvPr id="27" name="TextBox 26">
                  <a:extLst>
                    <a:ext uri="{FF2B5EF4-FFF2-40B4-BE49-F238E27FC236}">
                      <a16:creationId xmlns:a16="http://schemas.microsoft.com/office/drawing/2014/main" id="{AC0903F5-A089-4E6B-9711-2DE4471973C1}"/>
                    </a:ext>
                  </a:extLst>
                </p:cNvPr>
                <p:cNvSpPr txBox="1"/>
                <p:nvPr/>
              </p:nvSpPr>
              <p:spPr>
                <a:xfrm>
                  <a:off x="2904479" y="4694644"/>
                  <a:ext cx="1048303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600" b="1" dirty="0"/>
                    <a:t>True</a:t>
                  </a:r>
                  <a:r>
                    <a:rPr lang="ko-KR" altLang="en-US" sz="1600" b="1" dirty="0"/>
                    <a:t> </a:t>
                  </a:r>
                  <a:r>
                    <a:rPr lang="en-US" altLang="ko-KR" sz="1600" b="1" dirty="0"/>
                    <a:t>Negative</a:t>
                  </a:r>
                  <a:endParaRPr lang="ko-KR" altLang="en-US" sz="1600" b="1" dirty="0"/>
                </a:p>
              </p:txBody>
            </p:sp>
            <p:sp>
              <p:nvSpPr>
                <p:cNvPr id="28" name="TextBox 27">
                  <a:extLst>
                    <a:ext uri="{FF2B5EF4-FFF2-40B4-BE49-F238E27FC236}">
                      <a16:creationId xmlns:a16="http://schemas.microsoft.com/office/drawing/2014/main" id="{16D62F6B-361C-4F5D-AFD6-55934D81FACA}"/>
                    </a:ext>
                  </a:extLst>
                </p:cNvPr>
                <p:cNvSpPr txBox="1"/>
                <p:nvPr/>
              </p:nvSpPr>
              <p:spPr>
                <a:xfrm>
                  <a:off x="2904479" y="3531669"/>
                  <a:ext cx="932156" cy="584775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sz="1600" b="1" dirty="0"/>
                    <a:t>False</a:t>
                  </a:r>
                  <a:r>
                    <a:rPr lang="ko-KR" altLang="en-US" sz="1600" b="1" dirty="0"/>
                    <a:t> </a:t>
                  </a:r>
                  <a:r>
                    <a:rPr lang="en-US" altLang="ko-KR" sz="1600" b="1" dirty="0"/>
                    <a:t>Positive</a:t>
                  </a:r>
                  <a:endParaRPr lang="ko-KR" altLang="en-US" sz="1600" b="1" dirty="0"/>
                </a:p>
              </p:txBody>
            </p:sp>
            <p:sp>
              <p:nvSpPr>
                <p:cNvPr id="29" name="TextBox 28">
                  <a:extLst>
                    <a:ext uri="{FF2B5EF4-FFF2-40B4-BE49-F238E27FC236}">
                      <a16:creationId xmlns:a16="http://schemas.microsoft.com/office/drawing/2014/main" id="{5FDF0574-1DCE-49F6-9FE1-0DB5C7FB74AB}"/>
                    </a:ext>
                  </a:extLst>
                </p:cNvPr>
                <p:cNvSpPr txBox="1"/>
                <p:nvPr/>
              </p:nvSpPr>
              <p:spPr>
                <a:xfrm>
                  <a:off x="1739282" y="2490257"/>
                  <a:ext cx="2043346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pPr algn="ctr"/>
                  <a:r>
                    <a:rPr lang="en-US" altLang="ko-KR" b="1" dirty="0"/>
                    <a:t>True Class</a:t>
                  </a:r>
                  <a:endParaRPr lang="ko-KR" altLang="en-US" b="1" dirty="0"/>
                </a:p>
              </p:txBody>
            </p:sp>
            <p:sp>
              <p:nvSpPr>
                <p:cNvPr id="30" name="TextBox 29">
                  <a:extLst>
                    <a:ext uri="{FF2B5EF4-FFF2-40B4-BE49-F238E27FC236}">
                      <a16:creationId xmlns:a16="http://schemas.microsoft.com/office/drawing/2014/main" id="{485AB13F-9A98-47CA-8B43-DF1A09697158}"/>
                    </a:ext>
                  </a:extLst>
                </p:cNvPr>
                <p:cNvSpPr txBox="1"/>
                <p:nvPr/>
              </p:nvSpPr>
              <p:spPr>
                <a:xfrm rot="10800000">
                  <a:off x="612844" y="3242569"/>
                  <a:ext cx="461665" cy="2237173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ko-KR" b="1" dirty="0"/>
                    <a:t>Hypothesized Class</a:t>
                  </a:r>
                  <a:endParaRPr lang="ko-KR" altLang="en-US" b="1" dirty="0"/>
                </a:p>
              </p:txBody>
            </p:sp>
            <p:sp>
              <p:nvSpPr>
                <p:cNvPr id="31" name="TextBox 30">
                  <a:extLst>
                    <a:ext uri="{FF2B5EF4-FFF2-40B4-BE49-F238E27FC236}">
                      <a16:creationId xmlns:a16="http://schemas.microsoft.com/office/drawing/2014/main" id="{A13A4BA0-C010-4BE5-9D38-3EB1A98888E5}"/>
                    </a:ext>
                  </a:extLst>
                </p:cNvPr>
                <p:cNvSpPr txBox="1"/>
                <p:nvPr/>
              </p:nvSpPr>
              <p:spPr>
                <a:xfrm>
                  <a:off x="1959907" y="2833121"/>
                  <a:ext cx="3837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dirty="0"/>
                    <a:t>p</a:t>
                  </a:r>
                  <a:endParaRPr lang="ko-KR" altLang="en-US" dirty="0"/>
                </a:p>
              </p:txBody>
            </p:sp>
            <p:sp>
              <p:nvSpPr>
                <p:cNvPr id="32" name="TextBox 31">
                  <a:extLst>
                    <a:ext uri="{FF2B5EF4-FFF2-40B4-BE49-F238E27FC236}">
                      <a16:creationId xmlns:a16="http://schemas.microsoft.com/office/drawing/2014/main" id="{B3AB626E-394E-4EB6-B811-6061844BB5ED}"/>
                    </a:ext>
                  </a:extLst>
                </p:cNvPr>
                <p:cNvSpPr txBox="1"/>
                <p:nvPr/>
              </p:nvSpPr>
              <p:spPr>
                <a:xfrm>
                  <a:off x="3271583" y="2879647"/>
                  <a:ext cx="383798" cy="369332"/>
                </a:xfrm>
                <a:prstGeom prst="rect">
                  <a:avLst/>
                </a:prstGeom>
                <a:noFill/>
              </p:spPr>
              <p:txBody>
                <a:bodyPr wrap="square" rtlCol="0">
                  <a:spAutoFit/>
                </a:bodyPr>
                <a:lstStyle/>
                <a:p>
                  <a:r>
                    <a:rPr lang="en-US" altLang="ko-KR" dirty="0"/>
                    <a:t>n</a:t>
                  </a:r>
                  <a:endParaRPr lang="ko-KR" altLang="en-US" dirty="0"/>
                </a:p>
              </p:txBody>
            </p:sp>
            <p:sp>
              <p:nvSpPr>
                <p:cNvPr id="33" name="TextBox 32">
                  <a:extLst>
                    <a:ext uri="{FF2B5EF4-FFF2-40B4-BE49-F238E27FC236}">
                      <a16:creationId xmlns:a16="http://schemas.microsoft.com/office/drawing/2014/main" id="{53B64711-0CEA-4ED0-9092-C99CC102E3F9}"/>
                    </a:ext>
                  </a:extLst>
                </p:cNvPr>
                <p:cNvSpPr txBox="1"/>
                <p:nvPr/>
              </p:nvSpPr>
              <p:spPr>
                <a:xfrm rot="10800000">
                  <a:off x="1020906" y="3768224"/>
                  <a:ext cx="461665" cy="205158"/>
                </a:xfrm>
                <a:prstGeom prst="rect">
                  <a:avLst/>
                </a:prstGeom>
                <a:noFill/>
              </p:spPr>
              <p:txBody>
                <a:bodyPr vert="eaVert" wrap="square" rtlCol="0">
                  <a:spAutoFit/>
                </a:bodyPr>
                <a:lstStyle/>
                <a:p>
                  <a:r>
                    <a:rPr lang="en-US" altLang="ko-KR" dirty="0"/>
                    <a:t>P</a:t>
                  </a:r>
                  <a:endParaRPr lang="ko-KR" altLang="en-US" dirty="0"/>
                </a:p>
              </p:txBody>
            </p:sp>
          </p:grpSp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8BB7FA50-81BD-4A41-BD9B-61ABDD6588D7}"/>
                  </a:ext>
                </a:extLst>
              </p:cNvPr>
              <p:cNvSpPr txBox="1"/>
              <p:nvPr/>
            </p:nvSpPr>
            <p:spPr>
              <a:xfrm rot="10800000">
                <a:off x="1016790" y="4837707"/>
                <a:ext cx="461665" cy="205158"/>
              </a:xfrm>
              <a:prstGeom prst="rect">
                <a:avLst/>
              </a:prstGeom>
              <a:noFill/>
            </p:spPr>
            <p:txBody>
              <a:bodyPr vert="eaVert" wrap="square" rtlCol="0">
                <a:spAutoFit/>
              </a:bodyPr>
              <a:lstStyle/>
              <a:p>
                <a:r>
                  <a:rPr lang="en-US" altLang="ko-KR" dirty="0"/>
                  <a:t>N</a:t>
                </a:r>
                <a:endParaRPr lang="ko-KR" altLang="en-US" dirty="0"/>
              </a:p>
            </p:txBody>
          </p:sp>
        </p:grpSp>
        <p:sp>
          <p:nvSpPr>
            <p:cNvPr id="12" name="화살표: 오른쪽 11">
              <a:extLst>
                <a:ext uri="{FF2B5EF4-FFF2-40B4-BE49-F238E27FC236}">
                  <a16:creationId xmlns:a16="http://schemas.microsoft.com/office/drawing/2014/main" id="{176D2546-62B7-4A58-B15F-D0BDEEC71233}"/>
                </a:ext>
              </a:extLst>
            </p:cNvPr>
            <p:cNvSpPr/>
            <p:nvPr/>
          </p:nvSpPr>
          <p:spPr>
            <a:xfrm>
              <a:off x="1598721" y="3248978"/>
              <a:ext cx="2848676" cy="1156563"/>
            </a:xfrm>
            <a:prstGeom prst="rightArrow">
              <a:avLst/>
            </a:prstGeom>
            <a:noFill/>
            <a:ln>
              <a:solidFill>
                <a:srgbClr val="0070C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6" name="화살표: 아래쪽 15">
              <a:extLst>
                <a:ext uri="{FF2B5EF4-FFF2-40B4-BE49-F238E27FC236}">
                  <a16:creationId xmlns:a16="http://schemas.microsoft.com/office/drawing/2014/main" id="{FB86E646-B526-463B-8BF2-9A50E0B4B5B2}"/>
                </a:ext>
              </a:extLst>
            </p:cNvPr>
            <p:cNvSpPr/>
            <p:nvPr/>
          </p:nvSpPr>
          <p:spPr>
            <a:xfrm>
              <a:off x="1482570" y="3429000"/>
              <a:ext cx="1274269" cy="2394748"/>
            </a:xfrm>
            <a:prstGeom prst="downArrow">
              <a:avLst/>
            </a:prstGeom>
            <a:noFill/>
            <a:ln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TextBox 16">
              <a:extLst>
                <a:ext uri="{FF2B5EF4-FFF2-40B4-BE49-F238E27FC236}">
                  <a16:creationId xmlns:a16="http://schemas.microsoft.com/office/drawing/2014/main" id="{2ED4904C-225E-4617-94FD-FC9F01D4246A}"/>
                </a:ext>
              </a:extLst>
            </p:cNvPr>
            <p:cNvSpPr txBox="1"/>
            <p:nvPr/>
          </p:nvSpPr>
          <p:spPr>
            <a:xfrm>
              <a:off x="1478456" y="5867521"/>
              <a:ext cx="127838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rgbClr val="C00000"/>
                  </a:solidFill>
                </a:rPr>
                <a:t>Recall</a:t>
              </a:r>
              <a:endParaRPr lang="ko-KR" altLang="en-US" dirty="0">
                <a:solidFill>
                  <a:srgbClr val="C00000"/>
                </a:solidFill>
              </a:endParaRPr>
            </a:p>
          </p:txBody>
        </p:sp>
        <p:sp>
          <p:nvSpPr>
            <p:cNvPr id="18" name="화살표: 아래쪽 17">
              <a:extLst>
                <a:ext uri="{FF2B5EF4-FFF2-40B4-BE49-F238E27FC236}">
                  <a16:creationId xmlns:a16="http://schemas.microsoft.com/office/drawing/2014/main" id="{69CE5EB7-E19A-4F9B-B14B-882C9E16F300}"/>
                </a:ext>
              </a:extLst>
            </p:cNvPr>
            <p:cNvSpPr/>
            <p:nvPr/>
          </p:nvSpPr>
          <p:spPr>
            <a:xfrm>
              <a:off x="2769188" y="3429000"/>
              <a:ext cx="1274269" cy="2394748"/>
            </a:xfrm>
            <a:prstGeom prst="downArrow">
              <a:avLst/>
            </a:prstGeom>
            <a:noFill/>
            <a:ln>
              <a:solidFill>
                <a:srgbClr val="00B05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TextBox 18">
              <a:extLst>
                <a:ext uri="{FF2B5EF4-FFF2-40B4-BE49-F238E27FC236}">
                  <a16:creationId xmlns:a16="http://schemas.microsoft.com/office/drawing/2014/main" id="{AE2F67BC-76C9-4BED-85D1-F3C7142F69F0}"/>
                </a:ext>
              </a:extLst>
            </p:cNvPr>
            <p:cNvSpPr txBox="1"/>
            <p:nvPr/>
          </p:nvSpPr>
          <p:spPr>
            <a:xfrm>
              <a:off x="2674400" y="5867521"/>
              <a:ext cx="142707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>
                  <a:solidFill>
                    <a:srgbClr val="00B050"/>
                  </a:solidFill>
                </a:rPr>
                <a:t>False Alarm</a:t>
              </a:r>
              <a:endParaRPr lang="ko-KR" altLang="en-US" dirty="0">
                <a:solidFill>
                  <a:srgbClr val="00B050"/>
                </a:solidFill>
              </a:endParaRPr>
            </a:p>
          </p:txBody>
        </p:sp>
      </p:grpSp>
      <p:pic>
        <p:nvPicPr>
          <p:cNvPr id="15" name="그림 14">
            <a:extLst>
              <a:ext uri="{FF2B5EF4-FFF2-40B4-BE49-F238E27FC236}">
                <a16:creationId xmlns:a16="http://schemas.microsoft.com/office/drawing/2014/main" id="{5B4E84C8-817C-423F-A6BD-688C3CADCEAB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583170" y="1956426"/>
            <a:ext cx="2247900" cy="733425"/>
          </a:xfrm>
          <a:prstGeom prst="rect">
            <a:avLst/>
          </a:prstGeom>
        </p:spPr>
      </p:pic>
      <p:pic>
        <p:nvPicPr>
          <p:cNvPr id="37" name="그림 36">
            <a:extLst>
              <a:ext uri="{FF2B5EF4-FFF2-40B4-BE49-F238E27FC236}">
                <a16:creationId xmlns:a16="http://schemas.microsoft.com/office/drawing/2014/main" id="{D1503B0E-9A30-4989-A33F-E46B676856BE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041046" y="1970713"/>
            <a:ext cx="2219325" cy="704850"/>
          </a:xfrm>
          <a:prstGeom prst="rect">
            <a:avLst/>
          </a:prstGeom>
        </p:spPr>
      </p:pic>
      <p:grpSp>
        <p:nvGrpSpPr>
          <p:cNvPr id="69" name="그룹 68">
            <a:extLst>
              <a:ext uri="{FF2B5EF4-FFF2-40B4-BE49-F238E27FC236}">
                <a16:creationId xmlns:a16="http://schemas.microsoft.com/office/drawing/2014/main" id="{EE934EB9-84EB-4D23-B877-50260699E52B}"/>
              </a:ext>
            </a:extLst>
          </p:cNvPr>
          <p:cNvGrpSpPr/>
          <p:nvPr/>
        </p:nvGrpSpPr>
        <p:grpSpPr>
          <a:xfrm>
            <a:off x="5587688" y="1933417"/>
            <a:ext cx="5172849" cy="4712624"/>
            <a:chOff x="5852891" y="1151476"/>
            <a:chExt cx="5172849" cy="4712624"/>
          </a:xfrm>
        </p:grpSpPr>
        <p:sp>
          <p:nvSpPr>
            <p:cNvPr id="70" name="직사각형 69">
              <a:extLst>
                <a:ext uri="{FF2B5EF4-FFF2-40B4-BE49-F238E27FC236}">
                  <a16:creationId xmlns:a16="http://schemas.microsoft.com/office/drawing/2014/main" id="{068FF7CC-247A-4ECD-B869-F805DF1A4C53}"/>
                </a:ext>
              </a:extLst>
            </p:cNvPr>
            <p:cNvSpPr/>
            <p:nvPr/>
          </p:nvSpPr>
          <p:spPr>
            <a:xfrm>
              <a:off x="6826928" y="1313895"/>
              <a:ext cx="3968319" cy="37289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71" name="TextBox 70">
              <a:extLst>
                <a:ext uri="{FF2B5EF4-FFF2-40B4-BE49-F238E27FC236}">
                  <a16:creationId xmlns:a16="http://schemas.microsoft.com/office/drawing/2014/main" id="{BAEAE4A7-B667-452A-AA31-4F561DF15AE4}"/>
                </a:ext>
              </a:extLst>
            </p:cNvPr>
            <p:cNvSpPr txBox="1"/>
            <p:nvPr/>
          </p:nvSpPr>
          <p:spPr>
            <a:xfrm>
              <a:off x="6747350" y="5110410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</a:t>
              </a:r>
              <a:endParaRPr lang="ko-KR" altLang="en-US" dirty="0"/>
            </a:p>
          </p:txBody>
        </p:sp>
        <p:sp>
          <p:nvSpPr>
            <p:cNvPr id="72" name="TextBox 71">
              <a:extLst>
                <a:ext uri="{FF2B5EF4-FFF2-40B4-BE49-F238E27FC236}">
                  <a16:creationId xmlns:a16="http://schemas.microsoft.com/office/drawing/2014/main" id="{392AE969-D1FF-4433-B1FA-0310989D5FD8}"/>
                </a:ext>
              </a:extLst>
            </p:cNvPr>
            <p:cNvSpPr txBox="1"/>
            <p:nvPr/>
          </p:nvSpPr>
          <p:spPr>
            <a:xfrm>
              <a:off x="6236409" y="2993714"/>
              <a:ext cx="510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0.5</a:t>
              </a:r>
              <a:endParaRPr lang="ko-KR" altLang="en-US" dirty="0"/>
            </a:p>
          </p:txBody>
        </p:sp>
        <p:sp>
          <p:nvSpPr>
            <p:cNvPr id="73" name="TextBox 72">
              <a:extLst>
                <a:ext uri="{FF2B5EF4-FFF2-40B4-BE49-F238E27FC236}">
                  <a16:creationId xmlns:a16="http://schemas.microsoft.com/office/drawing/2014/main" id="{9BFC1785-DC6A-4C1C-A081-686E7C167541}"/>
                </a:ext>
              </a:extLst>
            </p:cNvPr>
            <p:cNvSpPr txBox="1"/>
            <p:nvPr/>
          </p:nvSpPr>
          <p:spPr>
            <a:xfrm>
              <a:off x="6505753" y="1151476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74" name="TextBox 73">
              <a:extLst>
                <a:ext uri="{FF2B5EF4-FFF2-40B4-BE49-F238E27FC236}">
                  <a16:creationId xmlns:a16="http://schemas.microsoft.com/office/drawing/2014/main" id="{1545848C-D526-4182-A24D-A88984B97369}"/>
                </a:ext>
              </a:extLst>
            </p:cNvPr>
            <p:cNvSpPr txBox="1"/>
            <p:nvPr/>
          </p:nvSpPr>
          <p:spPr>
            <a:xfrm>
              <a:off x="8563128" y="5125037"/>
              <a:ext cx="568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0.5</a:t>
              </a:r>
              <a:endParaRPr lang="ko-KR" altLang="en-US" dirty="0"/>
            </a:p>
          </p:txBody>
        </p:sp>
        <p:sp>
          <p:nvSpPr>
            <p:cNvPr id="75" name="TextBox 74">
              <a:extLst>
                <a:ext uri="{FF2B5EF4-FFF2-40B4-BE49-F238E27FC236}">
                  <a16:creationId xmlns:a16="http://schemas.microsoft.com/office/drawing/2014/main" id="{B54D5F47-DF39-4C2D-B71D-A787B77A0488}"/>
                </a:ext>
              </a:extLst>
            </p:cNvPr>
            <p:cNvSpPr txBox="1"/>
            <p:nvPr/>
          </p:nvSpPr>
          <p:spPr>
            <a:xfrm>
              <a:off x="10644326" y="5120571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76" name="TextBox 75">
              <a:extLst>
                <a:ext uri="{FF2B5EF4-FFF2-40B4-BE49-F238E27FC236}">
                  <a16:creationId xmlns:a16="http://schemas.microsoft.com/office/drawing/2014/main" id="{1EDAEBC6-DD3E-46B3-8D7D-70963D69AF77}"/>
                </a:ext>
              </a:extLst>
            </p:cNvPr>
            <p:cNvSpPr txBox="1"/>
            <p:nvPr/>
          </p:nvSpPr>
          <p:spPr>
            <a:xfrm>
              <a:off x="6505754" y="4755620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</a:t>
              </a:r>
              <a:endParaRPr lang="ko-KR" altLang="en-US" dirty="0"/>
            </a:p>
          </p:txBody>
        </p:sp>
        <p:cxnSp>
          <p:nvCxnSpPr>
            <p:cNvPr id="77" name="직선 연결선 76">
              <a:extLst>
                <a:ext uri="{FF2B5EF4-FFF2-40B4-BE49-F238E27FC236}">
                  <a16:creationId xmlns:a16="http://schemas.microsoft.com/office/drawing/2014/main" id="{9F0540C3-FF4C-4B2E-9882-0CE18CFA84AF}"/>
                </a:ext>
              </a:extLst>
            </p:cNvPr>
            <p:cNvCxnSpPr>
              <a:stCxn id="70" idx="0"/>
              <a:endCxn id="70" idx="2"/>
            </p:cNvCxnSpPr>
            <p:nvPr/>
          </p:nvCxnSpPr>
          <p:spPr>
            <a:xfrm>
              <a:off x="8811088" y="1313895"/>
              <a:ext cx="0" cy="3728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78" name="직선 연결선 77">
              <a:extLst>
                <a:ext uri="{FF2B5EF4-FFF2-40B4-BE49-F238E27FC236}">
                  <a16:creationId xmlns:a16="http://schemas.microsoft.com/office/drawing/2014/main" id="{CC68D439-74DF-457D-8DD2-19D8523E44DE}"/>
                </a:ext>
              </a:extLst>
            </p:cNvPr>
            <p:cNvCxnSpPr>
              <a:stCxn id="70" idx="1"/>
              <a:endCxn id="70" idx="3"/>
            </p:cNvCxnSpPr>
            <p:nvPr/>
          </p:nvCxnSpPr>
          <p:spPr>
            <a:xfrm>
              <a:off x="6826928" y="3178380"/>
              <a:ext cx="39683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79" name="TextBox 78">
              <a:extLst>
                <a:ext uri="{FF2B5EF4-FFF2-40B4-BE49-F238E27FC236}">
                  <a16:creationId xmlns:a16="http://schemas.microsoft.com/office/drawing/2014/main" id="{FCFEA470-7779-41B5-B7A6-BC9CCCCF92DF}"/>
                </a:ext>
              </a:extLst>
            </p:cNvPr>
            <p:cNvSpPr txBox="1"/>
            <p:nvPr/>
          </p:nvSpPr>
          <p:spPr>
            <a:xfrm>
              <a:off x="7543960" y="5494768"/>
              <a:ext cx="25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False Positive Rate</a:t>
              </a:r>
              <a:endParaRPr lang="ko-KR" altLang="en-US" dirty="0"/>
            </a:p>
          </p:txBody>
        </p:sp>
        <p:sp>
          <p:nvSpPr>
            <p:cNvPr id="80" name="TextBox 79">
              <a:extLst>
                <a:ext uri="{FF2B5EF4-FFF2-40B4-BE49-F238E27FC236}">
                  <a16:creationId xmlns:a16="http://schemas.microsoft.com/office/drawing/2014/main" id="{81955FFB-562A-4834-8CB0-72D4E65866B5}"/>
                </a:ext>
              </a:extLst>
            </p:cNvPr>
            <p:cNvSpPr txBox="1"/>
            <p:nvPr/>
          </p:nvSpPr>
          <p:spPr>
            <a:xfrm rot="16200000">
              <a:off x="4772489" y="3057903"/>
              <a:ext cx="25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True Positive Rate</a:t>
              </a:r>
              <a:endParaRPr lang="ko-KR" altLang="en-US" dirty="0"/>
            </a:p>
          </p:txBody>
        </p:sp>
        <p:cxnSp>
          <p:nvCxnSpPr>
            <p:cNvPr id="81" name="직선 연결선 80">
              <a:extLst>
                <a:ext uri="{FF2B5EF4-FFF2-40B4-BE49-F238E27FC236}">
                  <a16:creationId xmlns:a16="http://schemas.microsoft.com/office/drawing/2014/main" id="{F462CF2C-BE9F-44FC-AFF8-56D782B9F456}"/>
                </a:ext>
              </a:extLst>
            </p:cNvPr>
            <p:cNvCxnSpPr/>
            <p:nvPr/>
          </p:nvCxnSpPr>
          <p:spPr>
            <a:xfrm flipV="1">
              <a:off x="6822810" y="1313895"/>
              <a:ext cx="3972437" cy="372897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2" name="직선 화살표 연결선 81">
              <a:extLst>
                <a:ext uri="{FF2B5EF4-FFF2-40B4-BE49-F238E27FC236}">
                  <a16:creationId xmlns:a16="http://schemas.microsoft.com/office/drawing/2014/main" id="{3785E733-D22E-4B1C-B16A-99BEC8A0662D}"/>
                </a:ext>
              </a:extLst>
            </p:cNvPr>
            <p:cNvCxnSpPr/>
            <p:nvPr/>
          </p:nvCxnSpPr>
          <p:spPr>
            <a:xfrm flipH="1" flipV="1">
              <a:off x="7994976" y="3194430"/>
              <a:ext cx="319596" cy="327728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83" name="직선 화살표 연결선 82">
              <a:extLst>
                <a:ext uri="{FF2B5EF4-FFF2-40B4-BE49-F238E27FC236}">
                  <a16:creationId xmlns:a16="http://schemas.microsoft.com/office/drawing/2014/main" id="{B001B5E0-659B-488C-865F-5BDE5AEEE8E7}"/>
                </a:ext>
              </a:extLst>
            </p:cNvPr>
            <p:cNvCxnSpPr>
              <a:cxnSpLocks/>
            </p:cNvCxnSpPr>
            <p:nvPr/>
          </p:nvCxnSpPr>
          <p:spPr>
            <a:xfrm rot="10800000" flipH="1" flipV="1">
              <a:off x="8441986" y="3644803"/>
              <a:ext cx="319596" cy="327728"/>
            </a:xfrm>
            <a:prstGeom prst="straightConnector1">
              <a:avLst/>
            </a:prstGeom>
            <a:ln>
              <a:solidFill>
                <a:srgbClr val="00B0F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4" name="TextBox 83">
              <a:extLst>
                <a:ext uri="{FF2B5EF4-FFF2-40B4-BE49-F238E27FC236}">
                  <a16:creationId xmlns:a16="http://schemas.microsoft.com/office/drawing/2014/main" id="{FC537501-ABA0-458C-A434-23236805EB56}"/>
                </a:ext>
              </a:extLst>
            </p:cNvPr>
            <p:cNvSpPr txBox="1"/>
            <p:nvPr/>
          </p:nvSpPr>
          <p:spPr>
            <a:xfrm>
              <a:off x="7558053" y="2833528"/>
              <a:ext cx="883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rgbClr val="00B0F0"/>
                  </a:solidFill>
                </a:rPr>
                <a:t>Better</a:t>
              </a:r>
              <a:endParaRPr lang="ko-KR" altLang="en-US" sz="1400" dirty="0">
                <a:solidFill>
                  <a:srgbClr val="00B0F0"/>
                </a:solidFill>
              </a:endParaRPr>
            </a:p>
          </p:txBody>
        </p:sp>
        <p:sp>
          <p:nvSpPr>
            <p:cNvPr id="85" name="TextBox 84">
              <a:extLst>
                <a:ext uri="{FF2B5EF4-FFF2-40B4-BE49-F238E27FC236}">
                  <a16:creationId xmlns:a16="http://schemas.microsoft.com/office/drawing/2014/main" id="{A65C24E9-AA88-465D-9C21-41BC717EAC1F}"/>
                </a:ext>
              </a:extLst>
            </p:cNvPr>
            <p:cNvSpPr txBox="1"/>
            <p:nvPr/>
          </p:nvSpPr>
          <p:spPr>
            <a:xfrm>
              <a:off x="8453099" y="3980918"/>
              <a:ext cx="88393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rgbClr val="00B0F0"/>
                  </a:solidFill>
                </a:rPr>
                <a:t>Worse</a:t>
              </a:r>
              <a:endParaRPr lang="ko-KR" altLang="en-US" sz="1400" dirty="0">
                <a:solidFill>
                  <a:srgbClr val="00B0F0"/>
                </a:solidFill>
              </a:endParaRPr>
            </a:p>
          </p:txBody>
        </p:sp>
        <p:cxnSp>
          <p:nvCxnSpPr>
            <p:cNvPr id="86" name="직선 화살표 연결선 85">
              <a:extLst>
                <a:ext uri="{FF2B5EF4-FFF2-40B4-BE49-F238E27FC236}">
                  <a16:creationId xmlns:a16="http://schemas.microsoft.com/office/drawing/2014/main" id="{1DD57C2E-FC96-4C52-A90C-1570A25410F3}"/>
                </a:ext>
              </a:extLst>
            </p:cNvPr>
            <p:cNvCxnSpPr/>
            <p:nvPr/>
          </p:nvCxnSpPr>
          <p:spPr>
            <a:xfrm>
              <a:off x="8547031" y="2674923"/>
              <a:ext cx="373225" cy="355153"/>
            </a:xfrm>
            <a:prstGeom prst="straightConnector1">
              <a:avLst/>
            </a:prstGeom>
            <a:ln>
              <a:solidFill>
                <a:srgbClr val="C00000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87" name="TextBox 86">
              <a:extLst>
                <a:ext uri="{FF2B5EF4-FFF2-40B4-BE49-F238E27FC236}">
                  <a16:creationId xmlns:a16="http://schemas.microsoft.com/office/drawing/2014/main" id="{4903C8C3-97A5-4B2A-9A95-80E36A31B3B8}"/>
                </a:ext>
              </a:extLst>
            </p:cNvPr>
            <p:cNvSpPr txBox="1"/>
            <p:nvPr/>
          </p:nvSpPr>
          <p:spPr>
            <a:xfrm>
              <a:off x="7465445" y="2333407"/>
              <a:ext cx="15361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>
                  <a:solidFill>
                    <a:srgbClr val="C00000"/>
                  </a:solidFill>
                </a:rPr>
                <a:t>Random Guess</a:t>
              </a:r>
              <a:endParaRPr lang="ko-KR" altLang="en-US" sz="1400" dirty="0">
                <a:solidFill>
                  <a:srgbClr val="C00000"/>
                </a:solidFill>
              </a:endParaRPr>
            </a:p>
          </p:txBody>
        </p:sp>
        <p:sp>
          <p:nvSpPr>
            <p:cNvPr id="88" name="타원 87">
              <a:extLst>
                <a:ext uri="{FF2B5EF4-FFF2-40B4-BE49-F238E27FC236}">
                  <a16:creationId xmlns:a16="http://schemas.microsoft.com/office/drawing/2014/main" id="{596BE65C-D864-4695-A864-756C420D2DC3}"/>
                </a:ext>
              </a:extLst>
            </p:cNvPr>
            <p:cNvSpPr/>
            <p:nvPr/>
          </p:nvSpPr>
          <p:spPr>
            <a:xfrm>
              <a:off x="10777944" y="50080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89" name="타원 88">
              <a:extLst>
                <a:ext uri="{FF2B5EF4-FFF2-40B4-BE49-F238E27FC236}">
                  <a16:creationId xmlns:a16="http://schemas.microsoft.com/office/drawing/2014/main" id="{DBF909AE-A400-4CD2-A549-3D8EC4E7A4A5}"/>
                </a:ext>
              </a:extLst>
            </p:cNvPr>
            <p:cNvSpPr/>
            <p:nvPr/>
          </p:nvSpPr>
          <p:spPr>
            <a:xfrm>
              <a:off x="6804068" y="500805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0" name="타원 89">
              <a:extLst>
                <a:ext uri="{FF2B5EF4-FFF2-40B4-BE49-F238E27FC236}">
                  <a16:creationId xmlns:a16="http://schemas.microsoft.com/office/drawing/2014/main" id="{D530F146-0F88-4B80-B48F-51221AC10B4E}"/>
                </a:ext>
              </a:extLst>
            </p:cNvPr>
            <p:cNvSpPr/>
            <p:nvPr/>
          </p:nvSpPr>
          <p:spPr>
            <a:xfrm>
              <a:off x="6817766" y="129543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1" name="타원 90">
              <a:extLst>
                <a:ext uri="{FF2B5EF4-FFF2-40B4-BE49-F238E27FC236}">
                  <a16:creationId xmlns:a16="http://schemas.microsoft.com/office/drawing/2014/main" id="{20DB8831-319A-495F-B12C-3B7948864B78}"/>
                </a:ext>
              </a:extLst>
            </p:cNvPr>
            <p:cNvSpPr/>
            <p:nvPr/>
          </p:nvSpPr>
          <p:spPr>
            <a:xfrm>
              <a:off x="10763735" y="129042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92" name="TextBox 91">
              <a:extLst>
                <a:ext uri="{FF2B5EF4-FFF2-40B4-BE49-F238E27FC236}">
                  <a16:creationId xmlns:a16="http://schemas.microsoft.com/office/drawing/2014/main" id="{7F966C65-D722-41C3-A0B5-15A8983FB07E}"/>
                </a:ext>
              </a:extLst>
            </p:cNvPr>
            <p:cNvSpPr txBox="1"/>
            <p:nvPr/>
          </p:nvSpPr>
          <p:spPr>
            <a:xfrm>
              <a:off x="7452506" y="4288695"/>
              <a:ext cx="1536131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A Classifier of Never Issuing a Positive Class</a:t>
              </a:r>
              <a:endParaRPr lang="ko-KR" altLang="en-US" sz="1400" dirty="0"/>
            </a:p>
          </p:txBody>
        </p:sp>
        <p:sp>
          <p:nvSpPr>
            <p:cNvPr id="93" name="TextBox 92">
              <a:extLst>
                <a:ext uri="{FF2B5EF4-FFF2-40B4-BE49-F238E27FC236}">
                  <a16:creationId xmlns:a16="http://schemas.microsoft.com/office/drawing/2014/main" id="{09DAD268-E47A-41AE-BAA9-11D5B4FBEFA2}"/>
                </a:ext>
              </a:extLst>
            </p:cNvPr>
            <p:cNvSpPr txBox="1"/>
            <p:nvPr/>
          </p:nvSpPr>
          <p:spPr>
            <a:xfrm>
              <a:off x="9092114" y="1486413"/>
              <a:ext cx="1536131" cy="95410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A Classifier of Unconditionally Issuing Positive Class</a:t>
              </a:r>
              <a:endParaRPr lang="ko-KR" altLang="en-US" sz="1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1842DB4A-BD3C-429C-870A-C65CE6B51FB7}"/>
                </a:ext>
              </a:extLst>
            </p:cNvPr>
            <p:cNvSpPr txBox="1"/>
            <p:nvPr/>
          </p:nvSpPr>
          <p:spPr>
            <a:xfrm>
              <a:off x="9199392" y="4334524"/>
              <a:ext cx="1826348" cy="523220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A Never-Guessing Classifier</a:t>
              </a:r>
              <a:endParaRPr lang="ko-KR" altLang="en-US" sz="1400" dirty="0"/>
            </a:p>
          </p:txBody>
        </p:sp>
        <p:sp>
          <p:nvSpPr>
            <p:cNvPr id="95" name="TextBox 94">
              <a:extLst>
                <a:ext uri="{FF2B5EF4-FFF2-40B4-BE49-F238E27FC236}">
                  <a16:creationId xmlns:a16="http://schemas.microsoft.com/office/drawing/2014/main" id="{F719F3F8-4761-4D21-9211-0E637EE821E3}"/>
                </a:ext>
              </a:extLst>
            </p:cNvPr>
            <p:cNvSpPr txBox="1"/>
            <p:nvPr/>
          </p:nvSpPr>
          <p:spPr>
            <a:xfrm>
              <a:off x="6932090" y="1553813"/>
              <a:ext cx="1536131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sz="1400" dirty="0"/>
                <a:t>Perfect Classifier</a:t>
              </a:r>
              <a:endParaRPr lang="ko-KR" altLang="en-US" sz="1400" dirty="0"/>
            </a:p>
          </p:txBody>
        </p:sp>
        <p:cxnSp>
          <p:nvCxnSpPr>
            <p:cNvPr id="96" name="직선 화살표 연결선 95">
              <a:extLst>
                <a:ext uri="{FF2B5EF4-FFF2-40B4-BE49-F238E27FC236}">
                  <a16:creationId xmlns:a16="http://schemas.microsoft.com/office/drawing/2014/main" id="{BD1238BA-4D47-467F-A330-06C64A1601E9}"/>
                </a:ext>
              </a:extLst>
            </p:cNvPr>
            <p:cNvCxnSpPr>
              <a:cxnSpLocks/>
              <a:endCxn id="90" idx="5"/>
            </p:cNvCxnSpPr>
            <p:nvPr/>
          </p:nvCxnSpPr>
          <p:spPr>
            <a:xfrm flipH="1" flipV="1">
              <a:off x="6856790" y="1334458"/>
              <a:ext cx="306361" cy="239893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7" name="직선 화살표 연결선 96">
              <a:extLst>
                <a:ext uri="{FF2B5EF4-FFF2-40B4-BE49-F238E27FC236}">
                  <a16:creationId xmlns:a16="http://schemas.microsoft.com/office/drawing/2014/main" id="{83EE89B1-789C-4369-AF5A-8F0E7123D19B}"/>
                </a:ext>
              </a:extLst>
            </p:cNvPr>
            <p:cNvCxnSpPr>
              <a:endCxn id="91" idx="3"/>
            </p:cNvCxnSpPr>
            <p:nvPr/>
          </p:nvCxnSpPr>
          <p:spPr>
            <a:xfrm flipV="1">
              <a:off x="10112566" y="1329447"/>
              <a:ext cx="657864" cy="137697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8" name="직선 화살표 연결선 97">
              <a:extLst>
                <a:ext uri="{FF2B5EF4-FFF2-40B4-BE49-F238E27FC236}">
                  <a16:creationId xmlns:a16="http://schemas.microsoft.com/office/drawing/2014/main" id="{0C7E2AAC-A3FE-49A2-837D-DD4936F3AF54}"/>
                </a:ext>
              </a:extLst>
            </p:cNvPr>
            <p:cNvCxnSpPr>
              <a:endCxn id="88" idx="6"/>
            </p:cNvCxnSpPr>
            <p:nvPr/>
          </p:nvCxnSpPr>
          <p:spPr>
            <a:xfrm>
              <a:off x="10441498" y="4755620"/>
              <a:ext cx="382165" cy="27529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99" name="직선 화살표 연결선 98">
              <a:extLst>
                <a:ext uri="{FF2B5EF4-FFF2-40B4-BE49-F238E27FC236}">
                  <a16:creationId xmlns:a16="http://schemas.microsoft.com/office/drawing/2014/main" id="{EBAFBC6F-BDDF-4E5F-9145-35568EF49B06}"/>
                </a:ext>
              </a:extLst>
            </p:cNvPr>
            <p:cNvCxnSpPr>
              <a:cxnSpLocks/>
              <a:endCxn id="89" idx="2"/>
            </p:cNvCxnSpPr>
            <p:nvPr/>
          </p:nvCxnSpPr>
          <p:spPr>
            <a:xfrm flipH="1">
              <a:off x="6804068" y="4782410"/>
              <a:ext cx="620022" cy="248509"/>
            </a:xfrm>
            <a:prstGeom prst="straightConnector1">
              <a:avLst/>
            </a:prstGeom>
            <a:ln>
              <a:solidFill>
                <a:schemeClr val="tx1"/>
              </a:solidFill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</p:spTree>
    <p:extLst>
      <p:ext uri="{BB962C8B-B14F-4D97-AF65-F5344CB8AC3E}">
        <p14:creationId xmlns:p14="http://schemas.microsoft.com/office/powerpoint/2010/main" val="1678130593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4"/>
          <p:cNvSpPr>
            <a:spLocks noChangeArrowheads="1"/>
          </p:cNvSpPr>
          <p:nvPr/>
        </p:nvSpPr>
        <p:spPr bwMode="auto">
          <a:xfrm>
            <a:off x="0" y="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8" name="Rectangle 5"/>
          <p:cNvSpPr>
            <a:spLocks noChangeArrowheads="1"/>
          </p:cNvSpPr>
          <p:nvPr/>
        </p:nvSpPr>
        <p:spPr bwMode="auto">
          <a:xfrm>
            <a:off x="152400" y="1524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Rectangle 6"/>
          <p:cNvSpPr>
            <a:spLocks noChangeArrowheads="1"/>
          </p:cNvSpPr>
          <p:nvPr/>
        </p:nvSpPr>
        <p:spPr bwMode="auto">
          <a:xfrm>
            <a:off x="304800" y="304800"/>
            <a:ext cx="12192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0" tIns="0" rIns="0" bIns="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ko-KR" altLang="ko-KR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14" name="내용 개체 틀 4"/>
              <p:cNvSpPr>
                <a:spLocks noGrp="1"/>
              </p:cNvSpPr>
              <p:nvPr>
                <p:ph idx="1"/>
              </p:nvPr>
            </p:nvSpPr>
            <p:spPr>
              <a:xfrm>
                <a:off x="298076" y="197617"/>
                <a:ext cx="11595847" cy="5896721"/>
              </a:xfrm>
            </p:spPr>
            <p:txBody>
              <a:bodyPr>
                <a:normAutofit/>
              </a:bodyPr>
              <a:lstStyle/>
              <a:p>
                <a:r>
                  <a:rPr lang="en-US" altLang="ko-KR" sz="2400" b="1" dirty="0"/>
                  <a:t>Curves in ROC Space : Useful for Imbalanced </a:t>
                </a:r>
                <a:r>
                  <a:rPr lang="en-US" altLang="ko-KR" sz="2400" b="1" err="1"/>
                  <a:t>Data</a:t>
                </a:r>
                <a:r>
                  <a:rPr lang="en-US" altLang="ko-KR" sz="2400" b="1"/>
                  <a:t>!....</a:t>
                </a:r>
                <a:r>
                  <a:rPr lang="en-US" altLang="ko-KR" sz="2000"/>
                  <a:t>AUC</a:t>
                </a:r>
                <a:r>
                  <a:rPr lang="en-US" altLang="ko-KR" sz="2000" dirty="0"/>
                  <a:t>(Area Under Curve)</a:t>
                </a:r>
              </a:p>
              <a:p>
                <a:pPr lvl="1"/>
                <a:r>
                  <a:rPr lang="en-US" altLang="ko-KR" sz="2000" dirty="0"/>
                  <a:t>Given a threshold </a:t>
                </a:r>
                <a:r>
                  <a:rPr lang="en-US" altLang="ko-KR" sz="2000" i="1" dirty="0"/>
                  <a:t>T</a:t>
                </a:r>
                <a:r>
                  <a:rPr lang="en-US" altLang="ko-KR" sz="2000" dirty="0"/>
                  <a:t>, the instance is classified as “positive” if </a:t>
                </a:r>
                <a:r>
                  <a:rPr lang="en-US" altLang="ko-KR" sz="2000" i="1" dirty="0"/>
                  <a:t>X&gt;T</a:t>
                </a:r>
                <a:r>
                  <a:rPr lang="en-US" altLang="ko-KR" sz="2000" dirty="0"/>
                  <a:t>, and “negative” otherwise.</a:t>
                </a:r>
              </a:p>
              <a:p>
                <a:pPr lvl="1"/>
                <a:r>
                  <a:rPr lang="en-US" altLang="ko-KR" sz="2000" i="1" dirty="0"/>
                  <a:t>X</a:t>
                </a:r>
                <a:r>
                  <a:rPr lang="en-US" altLang="ko-KR" sz="2000" dirty="0"/>
                  <a:t> follows a probability density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20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000" dirty="0"/>
                  <a:t> if the instance actually belongs to class “positive”, and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altLang="ko-KR" sz="20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altLang="ko-KR" sz="2000" i="1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altLang="ko-KR" sz="2000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b>
                    </m:sSub>
                    <m:r>
                      <a:rPr lang="en-US" altLang="ko-KR" sz="2000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altLang="ko-KR" sz="2000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altLang="ko-KR" sz="2000" dirty="0"/>
                  <a:t> if otherwise. </a:t>
                </a:r>
              </a:p>
              <a:p>
                <a:pPr lvl="1"/>
                <a:endParaRPr lang="en-US" altLang="ko-KR" sz="2000" dirty="0"/>
              </a:p>
              <a:p>
                <a:pPr marL="0" indent="0">
                  <a:buNone/>
                </a:pPr>
                <a:endParaRPr lang="en-US" altLang="ko-KR" dirty="0"/>
              </a:p>
              <a:p>
                <a:endParaRPr lang="en-US" altLang="ko-KR" sz="2000" dirty="0"/>
              </a:p>
              <a:p>
                <a:pPr lvl="1"/>
                <a:endParaRPr lang="en-US" altLang="ko-KR" dirty="0"/>
              </a:p>
              <a:p>
                <a:endParaRPr lang="ko-KR" altLang="en-US" sz="3200" dirty="0"/>
              </a:p>
              <a:p>
                <a:endParaRPr lang="en-US" altLang="ko-KR" sz="3200" dirty="0"/>
              </a:p>
              <a:p>
                <a:endParaRPr lang="en-US" altLang="ko-KR" dirty="0"/>
              </a:p>
            </p:txBody>
          </p:sp>
        </mc:Choice>
        <mc:Fallback xmlns="">
          <p:sp>
            <p:nvSpPr>
              <p:cNvPr id="14" name="내용 개체 틀 4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298076" y="197617"/>
                <a:ext cx="11595847" cy="5896721"/>
              </a:xfrm>
              <a:blipFill>
                <a:blip r:embed="rId2"/>
                <a:stretch>
                  <a:fillRect l="-736" t="-1446"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48" name="AutoShape 20" descr="X">
            <a:extLst>
              <a:ext uri="{FF2B5EF4-FFF2-40B4-BE49-F238E27FC236}">
                <a16:creationId xmlns:a16="http://schemas.microsoft.com/office/drawing/2014/main" id="{CAD1EA57-B187-447D-AC95-857B718A06A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39575" y="-433388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49" name="AutoShape 21" descr="T">
            <a:extLst>
              <a:ext uri="{FF2B5EF4-FFF2-40B4-BE49-F238E27FC236}">
                <a16:creationId xmlns:a16="http://schemas.microsoft.com/office/drawing/2014/main" id="{7FDFBE92-B02E-4D36-A74D-93432A6809EA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75469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0" name="AutoShape 22" descr="X&gt;T">
            <a:extLst>
              <a:ext uri="{FF2B5EF4-FFF2-40B4-BE49-F238E27FC236}">
                <a16:creationId xmlns:a16="http://schemas.microsoft.com/office/drawing/2014/main" id="{E5B8D697-0A85-42CE-ADDD-8D33D78CB6B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18141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1" name="AutoShape 23" descr="X">
            <a:extLst>
              <a:ext uri="{FF2B5EF4-FFF2-40B4-BE49-F238E27FC236}">
                <a16:creationId xmlns:a16="http://schemas.microsoft.com/office/drawing/2014/main" id="{5D244EB2-C24B-40DE-94B9-76F49B94C872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47097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2" name="AutoShape 24" descr="f_{1}(x)">
            <a:extLst>
              <a:ext uri="{FF2B5EF4-FFF2-40B4-BE49-F238E27FC236}">
                <a16:creationId xmlns:a16="http://schemas.microsoft.com/office/drawing/2014/main" id="{162B1B6C-07A2-46F2-9F50-AC3BC4DB045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17748250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sp>
        <p:nvSpPr>
          <p:cNvPr id="53" name="AutoShape 25" descr="f_{0}(x)">
            <a:extLst>
              <a:ext uri="{FF2B5EF4-FFF2-40B4-BE49-F238E27FC236}">
                <a16:creationId xmlns:a16="http://schemas.microsoft.com/office/drawing/2014/main" id="{C6F3D65E-1AED-4210-9A78-F8A8E232FA7C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5118100" y="144463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ko-KR" altLang="en-US"/>
          </a:p>
        </p:txBody>
      </p:sp>
      <p:pic>
        <p:nvPicPr>
          <p:cNvPr id="61" name="그림 60">
            <a:extLst>
              <a:ext uri="{FF2B5EF4-FFF2-40B4-BE49-F238E27FC236}">
                <a16:creationId xmlns:a16="http://schemas.microsoft.com/office/drawing/2014/main" id="{3299533F-1D49-4B68-9596-908AD10B3FE3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94952" y="1612917"/>
            <a:ext cx="2771775" cy="781050"/>
          </a:xfrm>
          <a:prstGeom prst="rect">
            <a:avLst/>
          </a:prstGeom>
        </p:spPr>
      </p:pic>
      <p:pic>
        <p:nvPicPr>
          <p:cNvPr id="62" name="그림 61">
            <a:extLst>
              <a:ext uri="{FF2B5EF4-FFF2-40B4-BE49-F238E27FC236}">
                <a16:creationId xmlns:a16="http://schemas.microsoft.com/office/drawing/2014/main" id="{4264C3E5-00A5-4363-BEB9-5185F42752FE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604801" y="1717927"/>
            <a:ext cx="2790825" cy="733425"/>
          </a:xfrm>
          <a:prstGeom prst="rect">
            <a:avLst/>
          </a:prstGeom>
        </p:spPr>
      </p:pic>
      <p:grpSp>
        <p:nvGrpSpPr>
          <p:cNvPr id="100" name="그룹 99">
            <a:extLst>
              <a:ext uri="{FF2B5EF4-FFF2-40B4-BE49-F238E27FC236}">
                <a16:creationId xmlns:a16="http://schemas.microsoft.com/office/drawing/2014/main" id="{F819410B-537D-498D-B8DF-E8CCED0955B4}"/>
              </a:ext>
            </a:extLst>
          </p:cNvPr>
          <p:cNvGrpSpPr/>
          <p:nvPr/>
        </p:nvGrpSpPr>
        <p:grpSpPr>
          <a:xfrm>
            <a:off x="306902" y="2826593"/>
            <a:ext cx="4508774" cy="3544710"/>
            <a:chOff x="1193209" y="128110"/>
            <a:chExt cx="4508774" cy="3544710"/>
          </a:xfrm>
        </p:grpSpPr>
        <p:pic>
          <p:nvPicPr>
            <p:cNvPr id="101" name="그림 100">
              <a:extLst>
                <a:ext uri="{FF2B5EF4-FFF2-40B4-BE49-F238E27FC236}">
                  <a16:creationId xmlns:a16="http://schemas.microsoft.com/office/drawing/2014/main" id="{D21C25CE-B25D-408B-A333-420A556EF26B}"/>
                </a:ext>
              </a:extLst>
            </p:cNvPr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1193209" y="879579"/>
              <a:ext cx="4508774" cy="2793241"/>
            </a:xfrm>
            <a:prstGeom prst="rect">
              <a:avLst/>
            </a:prstGeom>
          </p:spPr>
        </p:pic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2" name="TextBox 101">
                  <a:extLst>
                    <a:ext uri="{FF2B5EF4-FFF2-40B4-BE49-F238E27FC236}">
                      <a16:creationId xmlns:a16="http://schemas.microsoft.com/office/drawing/2014/main" id="{2BB95135-A615-4A3C-96A4-1872DB3C3791}"/>
                    </a:ext>
                  </a:extLst>
                </p:cNvPr>
                <p:cNvSpPr txBox="1"/>
                <p:nvPr/>
              </p:nvSpPr>
              <p:spPr>
                <a:xfrm>
                  <a:off x="5396504" y="3395821"/>
                  <a:ext cx="21217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7" name="TextBox 6">
                  <a:extLst>
                    <a:ext uri="{FF2B5EF4-FFF2-40B4-BE49-F238E27FC236}">
                      <a16:creationId xmlns:a16="http://schemas.microsoft.com/office/drawing/2014/main" id="{22D2F850-FEE2-49A9-818F-AD0EF4161E7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5396504" y="3395821"/>
                  <a:ext cx="212173" cy="276999"/>
                </a:xfrm>
                <a:prstGeom prst="rect">
                  <a:avLst/>
                </a:prstGeom>
                <a:blipFill>
                  <a:blip r:embed="rId8"/>
                  <a:stretch>
                    <a:fillRect l="-8571" r="-5714" b="-4444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3" name="TextBox 102">
                  <a:extLst>
                    <a:ext uri="{FF2B5EF4-FFF2-40B4-BE49-F238E27FC236}">
                      <a16:creationId xmlns:a16="http://schemas.microsoft.com/office/drawing/2014/main" id="{342E591A-D936-4501-BD05-B572A435999E}"/>
                    </a:ext>
                  </a:extLst>
                </p:cNvPr>
                <p:cNvSpPr txBox="1"/>
                <p:nvPr/>
              </p:nvSpPr>
              <p:spPr>
                <a:xfrm>
                  <a:off x="4081006" y="1440821"/>
                  <a:ext cx="597150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8" name="TextBox 7">
                  <a:extLst>
                    <a:ext uri="{FF2B5EF4-FFF2-40B4-BE49-F238E27FC236}">
                      <a16:creationId xmlns:a16="http://schemas.microsoft.com/office/drawing/2014/main" id="{712F68FC-BABA-4E38-B613-AFB82D10EC85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4081006" y="1440821"/>
                  <a:ext cx="597150" cy="276999"/>
                </a:xfrm>
                <a:prstGeom prst="rect">
                  <a:avLst/>
                </a:prstGeom>
                <a:blipFill>
                  <a:blip r:embed="rId9"/>
                  <a:stretch>
                    <a:fillRect l="-11224" r="-11224" b="-369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mc:AlternateContent xmlns:mc="http://schemas.openxmlformats.org/markup-compatibility/2006" xmlns:a14="http://schemas.microsoft.com/office/drawing/2010/main">
          <mc:Choice Requires="a14">
            <p:sp>
              <p:nvSpPr>
                <p:cNvPr id="104" name="TextBox 103">
                  <a:extLst>
                    <a:ext uri="{FF2B5EF4-FFF2-40B4-BE49-F238E27FC236}">
                      <a16:creationId xmlns:a16="http://schemas.microsoft.com/office/drawing/2014/main" id="{C65ECA63-6668-4532-86B4-27E57D57F04D}"/>
                    </a:ext>
                  </a:extLst>
                </p:cNvPr>
                <p:cNvSpPr txBox="1"/>
                <p:nvPr/>
              </p:nvSpPr>
              <p:spPr>
                <a:xfrm>
                  <a:off x="2034634" y="1440820"/>
                  <a:ext cx="602473" cy="276999"/>
                </a:xfrm>
                <a:prstGeom prst="rect">
                  <a:avLst/>
                </a:prstGeom>
                <a:noFill/>
              </p:spPr>
              <p:txBody>
                <a:bodyPr wrap="none" lIns="0" tIns="0" rIns="0" bIns="0" rtlCol="0">
                  <a:spAutoFit/>
                </a:bodyPr>
                <a:lstStyle/>
                <a:p>
                  <a:pPr/>
                  <a14:m>
                    <m:oMathPara xmlns:m="http://schemas.openxmlformats.org/officeDocument/2006/math">
                      <m:oMathParaPr>
                        <m:jc m:val="centerGroup"/>
                      </m:oMathParaPr>
                      <m:oMath xmlns:m="http://schemas.openxmlformats.org/officeDocument/2006/math">
                        <m:sSub>
                          <m:sSubPr>
                            <m:ctrlPr>
                              <a:rPr lang="pt-BR" altLang="ko-KR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altLang="ko-KR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b>
                        </m:sSub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altLang="ko-KR" b="0" i="1" smtClean="0">
                            <a:latin typeface="Cambria Math" panose="02040503050406030204" pitchFamily="18" charset="0"/>
                          </a:rPr>
                          <m:t>)</m:t>
                        </m:r>
                      </m:oMath>
                    </m:oMathPara>
                  </a14:m>
                  <a:endParaRPr lang="ko-KR" altLang="en-US" dirty="0"/>
                </a:p>
              </p:txBody>
            </p:sp>
          </mc:Choice>
          <mc:Fallback xmlns="">
            <p:sp>
              <p:nvSpPr>
                <p:cNvPr id="61" name="TextBox 60">
                  <a:extLst>
                    <a:ext uri="{FF2B5EF4-FFF2-40B4-BE49-F238E27FC236}">
                      <a16:creationId xmlns:a16="http://schemas.microsoft.com/office/drawing/2014/main" id="{3C50B366-D5B7-4C69-9901-11B573E397D3}"/>
                    </a:ext>
                  </a:extLst>
                </p:cNvPr>
                <p:cNvSpPr txBox="1">
                  <a:spLocks noRot="1" noChangeAspect="1" noMove="1" noResize="1" noEditPoints="1" noAdjustHandles="1" noChangeArrowheads="1" noChangeShapeType="1" noTextEdit="1"/>
                </p:cNvSpPr>
                <p:nvPr/>
              </p:nvSpPr>
              <p:spPr>
                <a:xfrm>
                  <a:off x="2034634" y="1440820"/>
                  <a:ext cx="602473" cy="276999"/>
                </a:xfrm>
                <a:prstGeom prst="rect">
                  <a:avLst/>
                </a:prstGeom>
                <a:blipFill>
                  <a:blip r:embed="rId10"/>
                  <a:stretch>
                    <a:fillRect l="-11111" r="-11111" b="-36957"/>
                  </a:stretch>
                </a:blipFill>
              </p:spPr>
              <p:txBody>
                <a:bodyPr/>
                <a:lstStyle/>
                <a:p>
                  <a:r>
                    <a:rPr lang="ko-KR" altLang="en-US">
                      <a:noFill/>
                    </a:rPr>
                    <a:t> </a:t>
                  </a:r>
                </a:p>
              </p:txBody>
            </p:sp>
          </mc:Fallback>
        </mc:AlternateContent>
        <p:cxnSp>
          <p:nvCxnSpPr>
            <p:cNvPr id="105" name="직선 화살표 연결선 104">
              <a:extLst>
                <a:ext uri="{FF2B5EF4-FFF2-40B4-BE49-F238E27FC236}">
                  <a16:creationId xmlns:a16="http://schemas.microsoft.com/office/drawing/2014/main" id="{BD812F36-D956-46B7-AFF9-2D0DBDC93A3E}"/>
                </a:ext>
              </a:extLst>
            </p:cNvPr>
            <p:cNvCxnSpPr/>
            <p:nvPr/>
          </p:nvCxnSpPr>
          <p:spPr>
            <a:xfrm>
              <a:off x="2500604" y="774441"/>
              <a:ext cx="1073020" cy="0"/>
            </a:xfrm>
            <a:prstGeom prst="straightConnector1">
              <a:avLst/>
            </a:prstGeom>
            <a:ln>
              <a:solidFill>
                <a:srgbClr val="FF0000"/>
              </a:solidFill>
              <a:headEnd type="triangle"/>
              <a:tailEnd type="triangle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869B90C8-FFE8-41E9-841F-A7C6BE1B38C4}"/>
                </a:ext>
              </a:extLst>
            </p:cNvPr>
            <p:cNvSpPr txBox="1"/>
            <p:nvPr/>
          </p:nvSpPr>
          <p:spPr>
            <a:xfrm>
              <a:off x="2299995" y="128110"/>
              <a:ext cx="1474237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Threshold</a:t>
              </a:r>
            </a:p>
            <a:p>
              <a:pPr algn="ctr"/>
              <a:r>
                <a:rPr lang="en-US" altLang="ko-KR" dirty="0"/>
                <a:t> </a:t>
              </a:r>
              <a:r>
                <a:rPr lang="en-US" altLang="ko-KR" i="1" dirty="0"/>
                <a:t>T</a:t>
              </a:r>
              <a:endParaRPr lang="ko-KR" altLang="en-US" i="1" dirty="0"/>
            </a:p>
          </p:txBody>
        </p:sp>
      </p:grpSp>
      <p:pic>
        <p:nvPicPr>
          <p:cNvPr id="107" name="그림 106">
            <a:extLst>
              <a:ext uri="{FF2B5EF4-FFF2-40B4-BE49-F238E27FC236}">
                <a16:creationId xmlns:a16="http://schemas.microsoft.com/office/drawing/2014/main" id="{33954700-B5BF-44AD-8E59-DAC22F512EF5}"/>
              </a:ext>
            </a:extLst>
          </p:cNvPr>
          <p:cNvPicPr>
            <a:picLocks noChangeAspect="1"/>
          </p:cNvPicPr>
          <p:nvPr/>
        </p:nvPicPr>
        <p:blipFill>
          <a:blip r:embed="rId11"/>
          <a:stretch>
            <a:fillRect/>
          </a:stretch>
        </p:blipFill>
        <p:spPr>
          <a:xfrm>
            <a:off x="3491398" y="2737481"/>
            <a:ext cx="1806097" cy="990686"/>
          </a:xfrm>
          <a:prstGeom prst="rect">
            <a:avLst/>
          </a:prstGeom>
        </p:spPr>
      </p:pic>
      <p:grpSp>
        <p:nvGrpSpPr>
          <p:cNvPr id="108" name="그룹 107">
            <a:extLst>
              <a:ext uri="{FF2B5EF4-FFF2-40B4-BE49-F238E27FC236}">
                <a16:creationId xmlns:a16="http://schemas.microsoft.com/office/drawing/2014/main" id="{DB2FA585-ADC0-42F1-B7DA-BEE90DBEC6B9}"/>
              </a:ext>
            </a:extLst>
          </p:cNvPr>
          <p:cNvGrpSpPr/>
          <p:nvPr/>
        </p:nvGrpSpPr>
        <p:grpSpPr>
          <a:xfrm>
            <a:off x="6157284" y="1755911"/>
            <a:ext cx="4944104" cy="4712624"/>
            <a:chOff x="6295026" y="1717819"/>
            <a:chExt cx="4944104" cy="4712624"/>
          </a:xfrm>
        </p:grpSpPr>
        <p:sp>
          <p:nvSpPr>
            <p:cNvPr id="109" name="직사각형 108">
              <a:extLst>
                <a:ext uri="{FF2B5EF4-FFF2-40B4-BE49-F238E27FC236}">
                  <a16:creationId xmlns:a16="http://schemas.microsoft.com/office/drawing/2014/main" id="{93496562-6438-4BA0-922D-546D6ED8FE5B}"/>
                </a:ext>
              </a:extLst>
            </p:cNvPr>
            <p:cNvSpPr/>
            <p:nvPr/>
          </p:nvSpPr>
          <p:spPr>
            <a:xfrm>
              <a:off x="7269063" y="1880238"/>
              <a:ext cx="3968319" cy="37289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10" name="TextBox 109">
              <a:extLst>
                <a:ext uri="{FF2B5EF4-FFF2-40B4-BE49-F238E27FC236}">
                  <a16:creationId xmlns:a16="http://schemas.microsoft.com/office/drawing/2014/main" id="{308DAA39-810B-470F-937F-A59E90D282C2}"/>
                </a:ext>
              </a:extLst>
            </p:cNvPr>
            <p:cNvSpPr txBox="1"/>
            <p:nvPr/>
          </p:nvSpPr>
          <p:spPr>
            <a:xfrm>
              <a:off x="7189485" y="5676753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</a:t>
              </a:r>
              <a:endParaRPr lang="ko-KR" altLang="en-US" dirty="0"/>
            </a:p>
          </p:txBody>
        </p:sp>
        <p:sp>
          <p:nvSpPr>
            <p:cNvPr id="111" name="TextBox 110">
              <a:extLst>
                <a:ext uri="{FF2B5EF4-FFF2-40B4-BE49-F238E27FC236}">
                  <a16:creationId xmlns:a16="http://schemas.microsoft.com/office/drawing/2014/main" id="{889447D9-EEEC-46EB-99D5-6C3178B982F4}"/>
                </a:ext>
              </a:extLst>
            </p:cNvPr>
            <p:cNvSpPr txBox="1"/>
            <p:nvPr/>
          </p:nvSpPr>
          <p:spPr>
            <a:xfrm>
              <a:off x="6678544" y="3560057"/>
              <a:ext cx="510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0.5</a:t>
              </a:r>
              <a:endParaRPr lang="ko-KR" altLang="en-US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D274ACFF-9E29-4345-A127-DDB32F3D7F3C}"/>
                </a:ext>
              </a:extLst>
            </p:cNvPr>
            <p:cNvSpPr txBox="1"/>
            <p:nvPr/>
          </p:nvSpPr>
          <p:spPr>
            <a:xfrm>
              <a:off x="6947888" y="1717819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113" name="TextBox 112">
              <a:extLst>
                <a:ext uri="{FF2B5EF4-FFF2-40B4-BE49-F238E27FC236}">
                  <a16:creationId xmlns:a16="http://schemas.microsoft.com/office/drawing/2014/main" id="{9B238142-ADC6-470D-BD17-882502FD8B03}"/>
                </a:ext>
              </a:extLst>
            </p:cNvPr>
            <p:cNvSpPr txBox="1"/>
            <p:nvPr/>
          </p:nvSpPr>
          <p:spPr>
            <a:xfrm>
              <a:off x="9005263" y="5691380"/>
              <a:ext cx="568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0.5</a:t>
              </a:r>
              <a:endParaRPr lang="ko-KR" altLang="en-US" dirty="0"/>
            </a:p>
          </p:txBody>
        </p:sp>
        <p:sp>
          <p:nvSpPr>
            <p:cNvPr id="114" name="TextBox 113">
              <a:extLst>
                <a:ext uri="{FF2B5EF4-FFF2-40B4-BE49-F238E27FC236}">
                  <a16:creationId xmlns:a16="http://schemas.microsoft.com/office/drawing/2014/main" id="{4E377415-F08F-454D-9574-D90A7B1868A0}"/>
                </a:ext>
              </a:extLst>
            </p:cNvPr>
            <p:cNvSpPr txBox="1"/>
            <p:nvPr/>
          </p:nvSpPr>
          <p:spPr>
            <a:xfrm>
              <a:off x="11086461" y="5686914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115" name="TextBox 114">
              <a:extLst>
                <a:ext uri="{FF2B5EF4-FFF2-40B4-BE49-F238E27FC236}">
                  <a16:creationId xmlns:a16="http://schemas.microsoft.com/office/drawing/2014/main" id="{78A6FC26-37F5-4410-A9C7-F7EBAC5D45A8}"/>
                </a:ext>
              </a:extLst>
            </p:cNvPr>
            <p:cNvSpPr txBox="1"/>
            <p:nvPr/>
          </p:nvSpPr>
          <p:spPr>
            <a:xfrm>
              <a:off x="6947889" y="5321963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</a:t>
              </a:r>
              <a:endParaRPr lang="ko-KR" altLang="en-US" dirty="0"/>
            </a:p>
          </p:txBody>
        </p:sp>
        <p:cxnSp>
          <p:nvCxnSpPr>
            <p:cNvPr id="116" name="직선 연결선 115">
              <a:extLst>
                <a:ext uri="{FF2B5EF4-FFF2-40B4-BE49-F238E27FC236}">
                  <a16:creationId xmlns:a16="http://schemas.microsoft.com/office/drawing/2014/main" id="{A74BC3D5-17D0-4295-B12C-2DF511CF67C1}"/>
                </a:ext>
              </a:extLst>
            </p:cNvPr>
            <p:cNvCxnSpPr>
              <a:stCxn id="109" idx="0"/>
              <a:endCxn id="109" idx="2"/>
            </p:cNvCxnSpPr>
            <p:nvPr/>
          </p:nvCxnSpPr>
          <p:spPr>
            <a:xfrm>
              <a:off x="9253223" y="1880238"/>
              <a:ext cx="0" cy="3728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7" name="직선 연결선 116">
              <a:extLst>
                <a:ext uri="{FF2B5EF4-FFF2-40B4-BE49-F238E27FC236}">
                  <a16:creationId xmlns:a16="http://schemas.microsoft.com/office/drawing/2014/main" id="{5C01E3BD-5F76-48F3-BCCD-A716EEFFE9DA}"/>
                </a:ext>
              </a:extLst>
            </p:cNvPr>
            <p:cNvCxnSpPr>
              <a:stCxn id="109" idx="1"/>
              <a:endCxn id="109" idx="3"/>
            </p:cNvCxnSpPr>
            <p:nvPr/>
          </p:nvCxnSpPr>
          <p:spPr>
            <a:xfrm>
              <a:off x="7269063" y="3744723"/>
              <a:ext cx="39683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18" name="TextBox 117">
              <a:extLst>
                <a:ext uri="{FF2B5EF4-FFF2-40B4-BE49-F238E27FC236}">
                  <a16:creationId xmlns:a16="http://schemas.microsoft.com/office/drawing/2014/main" id="{3880176B-27DB-45C4-A139-4AB7B1B2B929}"/>
                </a:ext>
              </a:extLst>
            </p:cNvPr>
            <p:cNvSpPr txBox="1"/>
            <p:nvPr/>
          </p:nvSpPr>
          <p:spPr>
            <a:xfrm>
              <a:off x="7986095" y="6061111"/>
              <a:ext cx="25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False Positive Rate</a:t>
              </a:r>
              <a:endParaRPr lang="ko-KR" altLang="en-US" dirty="0"/>
            </a:p>
          </p:txBody>
        </p:sp>
        <p:sp>
          <p:nvSpPr>
            <p:cNvPr id="119" name="TextBox 118">
              <a:extLst>
                <a:ext uri="{FF2B5EF4-FFF2-40B4-BE49-F238E27FC236}">
                  <a16:creationId xmlns:a16="http://schemas.microsoft.com/office/drawing/2014/main" id="{A6918FE1-79F4-441C-83FB-7B28C6F1A559}"/>
                </a:ext>
              </a:extLst>
            </p:cNvPr>
            <p:cNvSpPr txBox="1"/>
            <p:nvPr/>
          </p:nvSpPr>
          <p:spPr>
            <a:xfrm rot="16200000">
              <a:off x="5214624" y="3624246"/>
              <a:ext cx="25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True Positive Rate</a:t>
              </a:r>
              <a:endParaRPr lang="ko-KR" altLang="en-US" dirty="0"/>
            </a:p>
          </p:txBody>
        </p:sp>
        <p:cxnSp>
          <p:nvCxnSpPr>
            <p:cNvPr id="120" name="직선 연결선 119">
              <a:extLst>
                <a:ext uri="{FF2B5EF4-FFF2-40B4-BE49-F238E27FC236}">
                  <a16:creationId xmlns:a16="http://schemas.microsoft.com/office/drawing/2014/main" id="{C18FBCCE-B792-4119-83F1-B72951E7F4C2}"/>
                </a:ext>
              </a:extLst>
            </p:cNvPr>
            <p:cNvCxnSpPr/>
            <p:nvPr/>
          </p:nvCxnSpPr>
          <p:spPr>
            <a:xfrm flipV="1">
              <a:off x="7264945" y="1880238"/>
              <a:ext cx="3972437" cy="372897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1" name="자유형: 도형 120">
              <a:extLst>
                <a:ext uri="{FF2B5EF4-FFF2-40B4-BE49-F238E27FC236}">
                  <a16:creationId xmlns:a16="http://schemas.microsoft.com/office/drawing/2014/main" id="{AF995943-53C1-46C1-809D-F815F9F97A92}"/>
                </a:ext>
              </a:extLst>
            </p:cNvPr>
            <p:cNvSpPr/>
            <p:nvPr/>
          </p:nvSpPr>
          <p:spPr>
            <a:xfrm>
              <a:off x="7270812" y="1873188"/>
              <a:ext cx="3968318" cy="3737499"/>
            </a:xfrm>
            <a:custGeom>
              <a:avLst/>
              <a:gdLst>
                <a:gd name="connsiteX0" fmla="*/ 0 w 3968318"/>
                <a:gd name="connsiteY0" fmla="*/ 3737499 h 3737499"/>
                <a:gd name="connsiteX1" fmla="*/ 1074198 w 3968318"/>
                <a:gd name="connsiteY1" fmla="*/ 1020932 h 3737499"/>
                <a:gd name="connsiteX2" fmla="*/ 3968318 w 3968318"/>
                <a:gd name="connsiteY2" fmla="*/ 0 h 3737499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</a:cxnLst>
              <a:rect l="l" t="t" r="r" b="b"/>
              <a:pathLst>
                <a:path w="3968318" h="3737499">
                  <a:moveTo>
                    <a:pt x="0" y="3737499"/>
                  </a:moveTo>
                  <a:cubicBezTo>
                    <a:pt x="206406" y="2690673"/>
                    <a:pt x="412812" y="1643848"/>
                    <a:pt x="1074198" y="1020932"/>
                  </a:cubicBezTo>
                  <a:cubicBezTo>
                    <a:pt x="1735584" y="398016"/>
                    <a:pt x="2851951" y="199008"/>
                    <a:pt x="3968318" y="0"/>
                  </a:cubicBezTo>
                </a:path>
              </a:pathLst>
            </a:custGeom>
            <a:noFill/>
            <a:ln w="19050"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</p:grpSp>
      <p:pic>
        <p:nvPicPr>
          <p:cNvPr id="37" name="그림 36">
            <a:extLst>
              <a:ext uri="{FF2B5EF4-FFF2-40B4-BE49-F238E27FC236}">
                <a16:creationId xmlns:a16="http://schemas.microsoft.com/office/drawing/2014/main" id="{A7D09673-97AC-411A-9F68-44DA03B838BB}"/>
              </a:ext>
            </a:extLst>
          </p:cNvPr>
          <p:cNvPicPr>
            <a:picLocks noChangeAspect="1"/>
          </p:cNvPicPr>
          <p:nvPr/>
        </p:nvPicPr>
        <p:blipFill>
          <a:blip r:embed="rId12"/>
          <a:stretch>
            <a:fillRect/>
          </a:stretch>
        </p:blipFill>
        <p:spPr>
          <a:xfrm>
            <a:off x="3897336" y="3791989"/>
            <a:ext cx="2238662" cy="170072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0761543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>
            <a:extLst>
              <a:ext uri="{FF2B5EF4-FFF2-40B4-BE49-F238E27FC236}">
                <a16:creationId xmlns:a16="http://schemas.microsoft.com/office/drawing/2014/main" id="{60254B3D-F05A-4A3D-A2DB-BEF491918268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60810" y="225275"/>
            <a:ext cx="10294110" cy="2630717"/>
          </a:xfrm>
          <a:prstGeom prst="rect">
            <a:avLst/>
          </a:prstGeom>
        </p:spPr>
      </p:pic>
      <p:pic>
        <p:nvPicPr>
          <p:cNvPr id="3" name="그림 2">
            <a:extLst>
              <a:ext uri="{FF2B5EF4-FFF2-40B4-BE49-F238E27FC236}">
                <a16:creationId xmlns:a16="http://schemas.microsoft.com/office/drawing/2014/main" id="{28CF0284-E8AA-4ED7-AE8A-98FC6E65719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838324" y="2396422"/>
            <a:ext cx="6810375" cy="4377084"/>
          </a:xfrm>
          <a:prstGeom prst="rect">
            <a:avLst/>
          </a:prstGeom>
        </p:spPr>
      </p:pic>
      <p:grpSp>
        <p:nvGrpSpPr>
          <p:cNvPr id="18" name="그룹 17">
            <a:extLst>
              <a:ext uri="{FF2B5EF4-FFF2-40B4-BE49-F238E27FC236}">
                <a16:creationId xmlns:a16="http://schemas.microsoft.com/office/drawing/2014/main" id="{A9D05E12-EDEA-4719-8F76-F3C08E680545}"/>
              </a:ext>
            </a:extLst>
          </p:cNvPr>
          <p:cNvGrpSpPr/>
          <p:nvPr/>
        </p:nvGrpSpPr>
        <p:grpSpPr>
          <a:xfrm>
            <a:off x="9726501" y="2163734"/>
            <a:ext cx="240120" cy="707400"/>
            <a:chOff x="9726501" y="2163734"/>
            <a:chExt cx="240120" cy="7074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4">
              <p14:nvContentPartPr>
                <p14:cNvPr id="7" name="잉크 6">
                  <a:extLst>
                    <a:ext uri="{FF2B5EF4-FFF2-40B4-BE49-F238E27FC236}">
                      <a16:creationId xmlns:a16="http://schemas.microsoft.com/office/drawing/2014/main" id="{E377B2AB-BE38-4444-8D32-121F11329E1E}"/>
                    </a:ext>
                  </a:extLst>
                </p14:cNvPr>
                <p14:cNvContentPartPr/>
                <p14:nvPr/>
              </p14:nvContentPartPr>
              <p14:xfrm>
                <a:off x="9729021" y="2163734"/>
                <a:ext cx="231120" cy="303480"/>
              </p14:xfrm>
            </p:contentPart>
          </mc:Choice>
          <mc:Fallback xmlns="">
            <p:pic>
              <p:nvPicPr>
                <p:cNvPr id="7" name="잉크 6">
                  <a:extLst>
                    <a:ext uri="{FF2B5EF4-FFF2-40B4-BE49-F238E27FC236}">
                      <a16:creationId xmlns:a16="http://schemas.microsoft.com/office/drawing/2014/main" id="{E377B2AB-BE38-4444-8D32-121F11329E1E}"/>
                    </a:ext>
                  </a:extLst>
                </p:cNvPr>
                <p:cNvPicPr/>
                <p:nvPr/>
              </p:nvPicPr>
              <p:blipFill>
                <a:blip r:embed="rId5"/>
                <a:stretch>
                  <a:fillRect/>
                </a:stretch>
              </p:blipFill>
              <p:spPr>
                <a:xfrm>
                  <a:off x="9724701" y="2159414"/>
                  <a:ext cx="239760" cy="312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">
              <p14:nvContentPartPr>
                <p14:cNvPr id="10" name="잉크 9">
                  <a:extLst>
                    <a:ext uri="{FF2B5EF4-FFF2-40B4-BE49-F238E27FC236}">
                      <a16:creationId xmlns:a16="http://schemas.microsoft.com/office/drawing/2014/main" id="{8E460E19-0719-466C-897D-A6C0E484024E}"/>
                    </a:ext>
                  </a:extLst>
                </p14:cNvPr>
                <p14:cNvContentPartPr/>
                <p14:nvPr/>
              </p14:nvContentPartPr>
              <p14:xfrm>
                <a:off x="9756741" y="2216654"/>
                <a:ext cx="156600" cy="171720"/>
              </p14:xfrm>
            </p:contentPart>
          </mc:Choice>
          <mc:Fallback xmlns="">
            <p:pic>
              <p:nvPicPr>
                <p:cNvPr id="10" name="잉크 9">
                  <a:extLst>
                    <a:ext uri="{FF2B5EF4-FFF2-40B4-BE49-F238E27FC236}">
                      <a16:creationId xmlns:a16="http://schemas.microsoft.com/office/drawing/2014/main" id="{8E460E19-0719-466C-897D-A6C0E484024E}"/>
                    </a:ext>
                  </a:extLst>
                </p:cNvPr>
                <p:cNvPicPr/>
                <p:nvPr/>
              </p:nvPicPr>
              <p:blipFill>
                <a:blip r:embed="rId7"/>
                <a:stretch>
                  <a:fillRect/>
                </a:stretch>
              </p:blipFill>
              <p:spPr>
                <a:xfrm>
                  <a:off x="9752421" y="2212334"/>
                  <a:ext cx="165240" cy="180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8">
              <p14:nvContentPartPr>
                <p14:cNvPr id="11" name="잉크 10">
                  <a:extLst>
                    <a:ext uri="{FF2B5EF4-FFF2-40B4-BE49-F238E27FC236}">
                      <a16:creationId xmlns:a16="http://schemas.microsoft.com/office/drawing/2014/main" id="{3D72CCAF-4E3A-4438-8AE2-F5A80197E8F1}"/>
                    </a:ext>
                  </a:extLst>
                </p14:cNvPr>
                <p14:cNvContentPartPr/>
                <p14:nvPr/>
              </p14:nvContentPartPr>
              <p14:xfrm>
                <a:off x="9726501" y="2589974"/>
                <a:ext cx="112320" cy="281160"/>
              </p14:xfrm>
            </p:contentPart>
          </mc:Choice>
          <mc:Fallback xmlns="">
            <p:pic>
              <p:nvPicPr>
                <p:cNvPr id="11" name="잉크 10">
                  <a:extLst>
                    <a:ext uri="{FF2B5EF4-FFF2-40B4-BE49-F238E27FC236}">
                      <a16:creationId xmlns:a16="http://schemas.microsoft.com/office/drawing/2014/main" id="{3D72CCAF-4E3A-4438-8AE2-F5A80197E8F1}"/>
                    </a:ext>
                  </a:extLst>
                </p:cNvPr>
                <p:cNvPicPr/>
                <p:nvPr/>
              </p:nvPicPr>
              <p:blipFill>
                <a:blip r:embed="rId9"/>
                <a:stretch>
                  <a:fillRect/>
                </a:stretch>
              </p:blipFill>
              <p:spPr>
                <a:xfrm>
                  <a:off x="9722181" y="2585654"/>
                  <a:ext cx="120960" cy="28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0">
              <p14:nvContentPartPr>
                <p14:cNvPr id="12" name="잉크 11">
                  <a:extLst>
                    <a:ext uri="{FF2B5EF4-FFF2-40B4-BE49-F238E27FC236}">
                      <a16:creationId xmlns:a16="http://schemas.microsoft.com/office/drawing/2014/main" id="{06F93840-4D09-491C-97BE-AC8391689F60}"/>
                    </a:ext>
                  </a:extLst>
                </p14:cNvPr>
                <p14:cNvContentPartPr/>
                <p14:nvPr/>
              </p14:nvContentPartPr>
              <p14:xfrm>
                <a:off x="9739101" y="2554334"/>
                <a:ext cx="227520" cy="97920"/>
              </p14:xfrm>
            </p:contentPart>
          </mc:Choice>
          <mc:Fallback xmlns="">
            <p:pic>
              <p:nvPicPr>
                <p:cNvPr id="12" name="잉크 11">
                  <a:extLst>
                    <a:ext uri="{FF2B5EF4-FFF2-40B4-BE49-F238E27FC236}">
                      <a16:creationId xmlns:a16="http://schemas.microsoft.com/office/drawing/2014/main" id="{06F93840-4D09-491C-97BE-AC8391689F60}"/>
                    </a:ext>
                  </a:extLst>
                </p:cNvPr>
                <p:cNvPicPr/>
                <p:nvPr/>
              </p:nvPicPr>
              <p:blipFill>
                <a:blip r:embed="rId11"/>
                <a:stretch>
                  <a:fillRect/>
                </a:stretch>
              </p:blipFill>
              <p:spPr>
                <a:xfrm>
                  <a:off x="9734781" y="2550014"/>
                  <a:ext cx="236160" cy="10656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17" name="그룹 16">
            <a:extLst>
              <a:ext uri="{FF2B5EF4-FFF2-40B4-BE49-F238E27FC236}">
                <a16:creationId xmlns:a16="http://schemas.microsoft.com/office/drawing/2014/main" id="{B93943C9-4CEA-4992-B97E-DBDFE5D96556}"/>
              </a:ext>
            </a:extLst>
          </p:cNvPr>
          <p:cNvGrpSpPr/>
          <p:nvPr/>
        </p:nvGrpSpPr>
        <p:grpSpPr>
          <a:xfrm>
            <a:off x="10677981" y="2218094"/>
            <a:ext cx="508680" cy="466200"/>
            <a:chOff x="10677981" y="2218094"/>
            <a:chExt cx="508680" cy="466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12">
              <p14:nvContentPartPr>
                <p14:cNvPr id="13" name="잉크 12">
                  <a:extLst>
                    <a:ext uri="{FF2B5EF4-FFF2-40B4-BE49-F238E27FC236}">
                      <a16:creationId xmlns:a16="http://schemas.microsoft.com/office/drawing/2014/main" id="{40692EB7-233F-4F37-AA96-3F3D5FA04225}"/>
                    </a:ext>
                  </a:extLst>
                </p14:cNvPr>
                <p14:cNvContentPartPr/>
                <p14:nvPr/>
              </p14:nvContentPartPr>
              <p14:xfrm>
                <a:off x="10677981" y="2218094"/>
                <a:ext cx="160560" cy="216360"/>
              </p14:xfrm>
            </p:contentPart>
          </mc:Choice>
          <mc:Fallback xmlns="">
            <p:pic>
              <p:nvPicPr>
                <p:cNvPr id="13" name="잉크 12">
                  <a:extLst>
                    <a:ext uri="{FF2B5EF4-FFF2-40B4-BE49-F238E27FC236}">
                      <a16:creationId xmlns:a16="http://schemas.microsoft.com/office/drawing/2014/main" id="{40692EB7-233F-4F37-AA96-3F3D5FA04225}"/>
                    </a:ext>
                  </a:extLst>
                </p:cNvPr>
                <p:cNvPicPr/>
                <p:nvPr/>
              </p:nvPicPr>
              <p:blipFill>
                <a:blip r:embed="rId13"/>
                <a:stretch>
                  <a:fillRect/>
                </a:stretch>
              </p:blipFill>
              <p:spPr>
                <a:xfrm>
                  <a:off x="10673661" y="2213774"/>
                  <a:ext cx="169200" cy="225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4">
              <p14:nvContentPartPr>
                <p14:cNvPr id="14" name="잉크 13">
                  <a:extLst>
                    <a:ext uri="{FF2B5EF4-FFF2-40B4-BE49-F238E27FC236}">
                      <a16:creationId xmlns:a16="http://schemas.microsoft.com/office/drawing/2014/main" id="{5D713AED-0453-4484-9285-550F77592612}"/>
                    </a:ext>
                  </a:extLst>
                </p14:cNvPr>
                <p14:cNvContentPartPr/>
                <p14:nvPr/>
              </p14:nvContentPartPr>
              <p14:xfrm>
                <a:off x="10680141" y="2276774"/>
                <a:ext cx="129600" cy="178920"/>
              </p14:xfrm>
            </p:contentPart>
          </mc:Choice>
          <mc:Fallback xmlns="">
            <p:pic>
              <p:nvPicPr>
                <p:cNvPr id="14" name="잉크 13">
                  <a:extLst>
                    <a:ext uri="{FF2B5EF4-FFF2-40B4-BE49-F238E27FC236}">
                      <a16:creationId xmlns:a16="http://schemas.microsoft.com/office/drawing/2014/main" id="{5D713AED-0453-4484-9285-550F77592612}"/>
                    </a:ext>
                  </a:extLst>
                </p:cNvPr>
                <p:cNvPicPr/>
                <p:nvPr/>
              </p:nvPicPr>
              <p:blipFill>
                <a:blip r:embed="rId15"/>
                <a:stretch>
                  <a:fillRect/>
                </a:stretch>
              </p:blipFill>
              <p:spPr>
                <a:xfrm>
                  <a:off x="10675821" y="2272454"/>
                  <a:ext cx="138240" cy="18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6">
              <p14:nvContentPartPr>
                <p14:cNvPr id="15" name="잉크 14">
                  <a:extLst>
                    <a:ext uri="{FF2B5EF4-FFF2-40B4-BE49-F238E27FC236}">
                      <a16:creationId xmlns:a16="http://schemas.microsoft.com/office/drawing/2014/main" id="{A83F7869-1360-4D7C-AD37-E3D194B3C978}"/>
                    </a:ext>
                  </a:extLst>
                </p14:cNvPr>
                <p14:cNvContentPartPr/>
                <p14:nvPr/>
              </p14:nvContentPartPr>
              <p14:xfrm>
                <a:off x="10798941" y="2515814"/>
                <a:ext cx="165240" cy="119520"/>
              </p14:xfrm>
            </p:contentPart>
          </mc:Choice>
          <mc:Fallback xmlns="">
            <p:pic>
              <p:nvPicPr>
                <p:cNvPr id="15" name="잉크 14">
                  <a:extLst>
                    <a:ext uri="{FF2B5EF4-FFF2-40B4-BE49-F238E27FC236}">
                      <a16:creationId xmlns:a16="http://schemas.microsoft.com/office/drawing/2014/main" id="{A83F7869-1360-4D7C-AD37-E3D194B3C978}"/>
                    </a:ext>
                  </a:extLst>
                </p:cNvPr>
                <p:cNvPicPr/>
                <p:nvPr/>
              </p:nvPicPr>
              <p:blipFill>
                <a:blip r:embed="rId17"/>
                <a:stretch>
                  <a:fillRect/>
                </a:stretch>
              </p:blipFill>
              <p:spPr>
                <a:xfrm>
                  <a:off x="10794621" y="2511494"/>
                  <a:ext cx="173880" cy="128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8">
              <p14:nvContentPartPr>
                <p14:cNvPr id="16" name="잉크 15">
                  <a:extLst>
                    <a:ext uri="{FF2B5EF4-FFF2-40B4-BE49-F238E27FC236}">
                      <a16:creationId xmlns:a16="http://schemas.microsoft.com/office/drawing/2014/main" id="{6F8C2FC4-2D36-4275-9759-066541F11D26}"/>
                    </a:ext>
                  </a:extLst>
                </p14:cNvPr>
                <p14:cNvContentPartPr/>
                <p14:nvPr/>
              </p14:nvContentPartPr>
              <p14:xfrm>
                <a:off x="10984701" y="2484134"/>
                <a:ext cx="201960" cy="200160"/>
              </p14:xfrm>
            </p:contentPart>
          </mc:Choice>
          <mc:Fallback xmlns="">
            <p:pic>
              <p:nvPicPr>
                <p:cNvPr id="16" name="잉크 15">
                  <a:extLst>
                    <a:ext uri="{FF2B5EF4-FFF2-40B4-BE49-F238E27FC236}">
                      <a16:creationId xmlns:a16="http://schemas.microsoft.com/office/drawing/2014/main" id="{6F8C2FC4-2D36-4275-9759-066541F11D26}"/>
                    </a:ext>
                  </a:extLst>
                </p:cNvPr>
                <p:cNvPicPr/>
                <p:nvPr/>
              </p:nvPicPr>
              <p:blipFill>
                <a:blip r:embed="rId19"/>
                <a:stretch>
                  <a:fillRect/>
                </a:stretch>
              </p:blipFill>
              <p:spPr>
                <a:xfrm>
                  <a:off x="10980381" y="2479814"/>
                  <a:ext cx="210600" cy="208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22" name="그룹 21">
            <a:extLst>
              <a:ext uri="{FF2B5EF4-FFF2-40B4-BE49-F238E27FC236}">
                <a16:creationId xmlns:a16="http://schemas.microsoft.com/office/drawing/2014/main" id="{A1A42FFD-A6CC-4A93-8447-B19AE3DF96F7}"/>
              </a:ext>
            </a:extLst>
          </p:cNvPr>
          <p:cNvGrpSpPr/>
          <p:nvPr/>
        </p:nvGrpSpPr>
        <p:grpSpPr>
          <a:xfrm>
            <a:off x="6352581" y="3065894"/>
            <a:ext cx="476280" cy="414000"/>
            <a:chOff x="6352581" y="3065894"/>
            <a:chExt cx="476280" cy="4140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0">
              <p14:nvContentPartPr>
                <p14:cNvPr id="19" name="잉크 18">
                  <a:extLst>
                    <a:ext uri="{FF2B5EF4-FFF2-40B4-BE49-F238E27FC236}">
                      <a16:creationId xmlns:a16="http://schemas.microsoft.com/office/drawing/2014/main" id="{9252A4DC-0CFD-4134-8683-F3C35A10AAD5}"/>
                    </a:ext>
                  </a:extLst>
                </p14:cNvPr>
                <p14:cNvContentPartPr/>
                <p14:nvPr/>
              </p14:nvContentPartPr>
              <p14:xfrm>
                <a:off x="6352581" y="3286574"/>
                <a:ext cx="288360" cy="193320"/>
              </p14:xfrm>
            </p:contentPart>
          </mc:Choice>
          <mc:Fallback xmlns="">
            <p:pic>
              <p:nvPicPr>
                <p:cNvPr id="19" name="잉크 18">
                  <a:extLst>
                    <a:ext uri="{FF2B5EF4-FFF2-40B4-BE49-F238E27FC236}">
                      <a16:creationId xmlns:a16="http://schemas.microsoft.com/office/drawing/2014/main" id="{9252A4DC-0CFD-4134-8683-F3C35A10AAD5}"/>
                    </a:ext>
                  </a:extLst>
                </p:cNvPr>
                <p:cNvPicPr/>
                <p:nvPr/>
              </p:nvPicPr>
              <p:blipFill>
                <a:blip r:embed="rId21"/>
                <a:stretch>
                  <a:fillRect/>
                </a:stretch>
              </p:blipFill>
              <p:spPr>
                <a:xfrm>
                  <a:off x="6348261" y="3282254"/>
                  <a:ext cx="297000" cy="2019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2">
              <p14:nvContentPartPr>
                <p14:cNvPr id="20" name="잉크 19">
                  <a:extLst>
                    <a:ext uri="{FF2B5EF4-FFF2-40B4-BE49-F238E27FC236}">
                      <a16:creationId xmlns:a16="http://schemas.microsoft.com/office/drawing/2014/main" id="{2A594779-5727-41E8-8CED-2A3BECF871C5}"/>
                    </a:ext>
                  </a:extLst>
                </p14:cNvPr>
                <p14:cNvContentPartPr/>
                <p14:nvPr/>
              </p14:nvContentPartPr>
              <p14:xfrm>
                <a:off x="6437901" y="3065894"/>
                <a:ext cx="59400" cy="184680"/>
              </p14:xfrm>
            </p:contentPart>
          </mc:Choice>
          <mc:Fallback xmlns="">
            <p:pic>
              <p:nvPicPr>
                <p:cNvPr id="20" name="잉크 19">
                  <a:extLst>
                    <a:ext uri="{FF2B5EF4-FFF2-40B4-BE49-F238E27FC236}">
                      <a16:creationId xmlns:a16="http://schemas.microsoft.com/office/drawing/2014/main" id="{2A594779-5727-41E8-8CED-2A3BECF871C5}"/>
                    </a:ext>
                  </a:extLst>
                </p:cNvPr>
                <p:cNvPicPr/>
                <p:nvPr/>
              </p:nvPicPr>
              <p:blipFill>
                <a:blip r:embed="rId23"/>
                <a:stretch>
                  <a:fillRect/>
                </a:stretch>
              </p:blipFill>
              <p:spPr>
                <a:xfrm>
                  <a:off x="6433581" y="3061574"/>
                  <a:ext cx="68040" cy="193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4">
              <p14:nvContentPartPr>
                <p14:cNvPr id="21" name="잉크 20">
                  <a:extLst>
                    <a:ext uri="{FF2B5EF4-FFF2-40B4-BE49-F238E27FC236}">
                      <a16:creationId xmlns:a16="http://schemas.microsoft.com/office/drawing/2014/main" id="{962A6AFF-3F38-490F-93C6-E6343D79BA08}"/>
                    </a:ext>
                  </a:extLst>
                </p14:cNvPr>
                <p14:cNvContentPartPr/>
                <p14:nvPr/>
              </p14:nvContentPartPr>
              <p14:xfrm>
                <a:off x="6539781" y="3095054"/>
                <a:ext cx="289080" cy="178200"/>
              </p14:xfrm>
            </p:contentPart>
          </mc:Choice>
          <mc:Fallback xmlns="">
            <p:pic>
              <p:nvPicPr>
                <p:cNvPr id="21" name="잉크 20">
                  <a:extLst>
                    <a:ext uri="{FF2B5EF4-FFF2-40B4-BE49-F238E27FC236}">
                      <a16:creationId xmlns:a16="http://schemas.microsoft.com/office/drawing/2014/main" id="{962A6AFF-3F38-490F-93C6-E6343D79BA08}"/>
                    </a:ext>
                  </a:extLst>
                </p:cNvPr>
                <p:cNvPicPr/>
                <p:nvPr/>
              </p:nvPicPr>
              <p:blipFill>
                <a:blip r:embed="rId25"/>
                <a:stretch>
                  <a:fillRect/>
                </a:stretch>
              </p:blipFill>
              <p:spPr>
                <a:xfrm>
                  <a:off x="6535461" y="3090734"/>
                  <a:ext cx="297720" cy="1868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3" name="그룹 32">
            <a:extLst>
              <a:ext uri="{FF2B5EF4-FFF2-40B4-BE49-F238E27FC236}">
                <a16:creationId xmlns:a16="http://schemas.microsoft.com/office/drawing/2014/main" id="{D6855919-8650-4B44-9F89-53859A3BA3A2}"/>
              </a:ext>
            </a:extLst>
          </p:cNvPr>
          <p:cNvGrpSpPr/>
          <p:nvPr/>
        </p:nvGrpSpPr>
        <p:grpSpPr>
          <a:xfrm>
            <a:off x="7114701" y="3339134"/>
            <a:ext cx="243000" cy="358920"/>
            <a:chOff x="7114701" y="3339134"/>
            <a:chExt cx="243000" cy="35892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26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DB917BD0-7174-4AD7-8CD3-4CCDCECD31D3}"/>
                    </a:ext>
                  </a:extLst>
                </p14:cNvPr>
                <p14:cNvContentPartPr/>
                <p14:nvPr/>
              </p14:nvContentPartPr>
              <p14:xfrm>
                <a:off x="7147101" y="3339134"/>
                <a:ext cx="210600" cy="35892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DB917BD0-7174-4AD7-8CD3-4CCDCECD31D3}"/>
                    </a:ext>
                  </a:extLst>
                </p:cNvPr>
                <p:cNvPicPr/>
                <p:nvPr/>
              </p:nvPicPr>
              <p:blipFill>
                <a:blip r:embed="rId27"/>
                <a:stretch>
                  <a:fillRect/>
                </a:stretch>
              </p:blipFill>
              <p:spPr>
                <a:xfrm>
                  <a:off x="7142781" y="3334814"/>
                  <a:ext cx="219240" cy="367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8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7AC13494-A9F0-4A7F-B11A-950D07A5AC9E}"/>
                    </a:ext>
                  </a:extLst>
                </p14:cNvPr>
                <p14:cNvContentPartPr/>
                <p14:nvPr/>
              </p14:nvContentPartPr>
              <p14:xfrm>
                <a:off x="7114701" y="3383054"/>
                <a:ext cx="223560" cy="25308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7AC13494-A9F0-4A7F-B11A-950D07A5AC9E}"/>
                    </a:ext>
                  </a:extLst>
                </p:cNvPr>
                <p:cNvPicPr/>
                <p:nvPr/>
              </p:nvPicPr>
              <p:blipFill>
                <a:blip r:embed="rId29"/>
                <a:stretch>
                  <a:fillRect/>
                </a:stretch>
              </p:blipFill>
              <p:spPr>
                <a:xfrm>
                  <a:off x="7110381" y="3378734"/>
                  <a:ext cx="232200" cy="261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32" name="그룹 31">
            <a:extLst>
              <a:ext uri="{FF2B5EF4-FFF2-40B4-BE49-F238E27FC236}">
                <a16:creationId xmlns:a16="http://schemas.microsoft.com/office/drawing/2014/main" id="{6A9D02D3-7DD0-41F4-B47A-40EA2CBB934E}"/>
              </a:ext>
            </a:extLst>
          </p:cNvPr>
          <p:cNvGrpSpPr/>
          <p:nvPr/>
        </p:nvGrpSpPr>
        <p:grpSpPr>
          <a:xfrm>
            <a:off x="7553541" y="3385214"/>
            <a:ext cx="789480" cy="259200"/>
            <a:chOff x="7553541" y="3385214"/>
            <a:chExt cx="789480" cy="2592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0">
              <p14:nvContentPartPr>
                <p14:cNvPr id="25" name="잉크 24">
                  <a:extLst>
                    <a:ext uri="{FF2B5EF4-FFF2-40B4-BE49-F238E27FC236}">
                      <a16:creationId xmlns:a16="http://schemas.microsoft.com/office/drawing/2014/main" id="{B1B9CEA4-E3DF-4019-BF30-7AE7AC0689BF}"/>
                    </a:ext>
                  </a:extLst>
                </p14:cNvPr>
                <p14:cNvContentPartPr/>
                <p14:nvPr/>
              </p14:nvContentPartPr>
              <p14:xfrm>
                <a:off x="7553541" y="3454334"/>
                <a:ext cx="135360" cy="132120"/>
              </p14:xfrm>
            </p:contentPart>
          </mc:Choice>
          <mc:Fallback xmlns="">
            <p:pic>
              <p:nvPicPr>
                <p:cNvPr id="25" name="잉크 24">
                  <a:extLst>
                    <a:ext uri="{FF2B5EF4-FFF2-40B4-BE49-F238E27FC236}">
                      <a16:creationId xmlns:a16="http://schemas.microsoft.com/office/drawing/2014/main" id="{B1B9CEA4-E3DF-4019-BF30-7AE7AC0689BF}"/>
                    </a:ext>
                  </a:extLst>
                </p:cNvPr>
                <p:cNvPicPr/>
                <p:nvPr/>
              </p:nvPicPr>
              <p:blipFill>
                <a:blip r:embed="rId31"/>
                <a:stretch>
                  <a:fillRect/>
                </a:stretch>
              </p:blipFill>
              <p:spPr>
                <a:xfrm>
                  <a:off x="7549221" y="3450014"/>
                  <a:ext cx="144000" cy="140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2">
              <p14:nvContentPartPr>
                <p14:cNvPr id="26" name="잉크 25">
                  <a:extLst>
                    <a:ext uri="{FF2B5EF4-FFF2-40B4-BE49-F238E27FC236}">
                      <a16:creationId xmlns:a16="http://schemas.microsoft.com/office/drawing/2014/main" id="{78C12089-1F63-40B2-A64D-DBA913F901EE}"/>
                    </a:ext>
                  </a:extLst>
                </p14:cNvPr>
                <p14:cNvContentPartPr/>
                <p14:nvPr/>
              </p14:nvContentPartPr>
              <p14:xfrm>
                <a:off x="7790061" y="3591494"/>
                <a:ext cx="16200" cy="27720"/>
              </p14:xfrm>
            </p:contentPart>
          </mc:Choice>
          <mc:Fallback xmlns="">
            <p:pic>
              <p:nvPicPr>
                <p:cNvPr id="26" name="잉크 25">
                  <a:extLst>
                    <a:ext uri="{FF2B5EF4-FFF2-40B4-BE49-F238E27FC236}">
                      <a16:creationId xmlns:a16="http://schemas.microsoft.com/office/drawing/2014/main" id="{78C12089-1F63-40B2-A64D-DBA913F901EE}"/>
                    </a:ext>
                  </a:extLst>
                </p:cNvPr>
                <p:cNvPicPr/>
                <p:nvPr/>
              </p:nvPicPr>
              <p:blipFill>
                <a:blip r:embed="rId33"/>
                <a:stretch>
                  <a:fillRect/>
                </a:stretch>
              </p:blipFill>
              <p:spPr>
                <a:xfrm>
                  <a:off x="7785741" y="3587174"/>
                  <a:ext cx="24840" cy="36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4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C8F4A5EE-C79D-4B6D-B346-D681EE45649F}"/>
                    </a:ext>
                  </a:extLst>
                </p14:cNvPr>
                <p14:cNvContentPartPr/>
                <p14:nvPr/>
              </p14:nvContentPartPr>
              <p14:xfrm>
                <a:off x="7923981" y="3392054"/>
                <a:ext cx="9000" cy="12168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C8F4A5EE-C79D-4B6D-B346-D681EE45649F}"/>
                    </a:ext>
                  </a:extLst>
                </p:cNvPr>
                <p:cNvPicPr/>
                <p:nvPr/>
              </p:nvPicPr>
              <p:blipFill>
                <a:blip r:embed="rId35"/>
                <a:stretch>
                  <a:fillRect/>
                </a:stretch>
              </p:blipFill>
              <p:spPr>
                <a:xfrm>
                  <a:off x="7919661" y="3387734"/>
                  <a:ext cx="17640" cy="130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6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3DD70DCF-D4B5-47C2-92D0-B2790A173FAD}"/>
                    </a:ext>
                  </a:extLst>
                </p14:cNvPr>
                <p14:cNvContentPartPr/>
                <p14:nvPr/>
              </p14:nvContentPartPr>
              <p14:xfrm>
                <a:off x="7933701" y="3402134"/>
                <a:ext cx="153720" cy="24228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3DD70DCF-D4B5-47C2-92D0-B2790A173FAD}"/>
                    </a:ext>
                  </a:extLst>
                </p:cNvPr>
                <p:cNvPicPr/>
                <p:nvPr/>
              </p:nvPicPr>
              <p:blipFill>
                <a:blip r:embed="rId37"/>
                <a:stretch>
                  <a:fillRect/>
                </a:stretch>
              </p:blipFill>
              <p:spPr>
                <a:xfrm>
                  <a:off x="7929381" y="3397814"/>
                  <a:ext cx="162360" cy="2509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8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F5AD9193-9EB1-49B9-8190-A9B56C17ECF6}"/>
                    </a:ext>
                  </a:extLst>
                </p14:cNvPr>
                <p14:cNvContentPartPr/>
                <p14:nvPr/>
              </p14:nvContentPartPr>
              <p14:xfrm>
                <a:off x="7934421" y="3487454"/>
                <a:ext cx="246240" cy="14112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F5AD9193-9EB1-49B9-8190-A9B56C17ECF6}"/>
                    </a:ext>
                  </a:extLst>
                </p:cNvPr>
                <p:cNvPicPr/>
                <p:nvPr/>
              </p:nvPicPr>
              <p:blipFill>
                <a:blip r:embed="rId39"/>
                <a:stretch>
                  <a:fillRect/>
                </a:stretch>
              </p:blipFill>
              <p:spPr>
                <a:xfrm>
                  <a:off x="7930101" y="3483134"/>
                  <a:ext cx="254880" cy="1497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0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5F71DAC2-C9AC-483E-9CB7-3AA10B277E33}"/>
                    </a:ext>
                  </a:extLst>
                </p14:cNvPr>
                <p14:cNvContentPartPr/>
                <p14:nvPr/>
              </p14:nvContentPartPr>
              <p14:xfrm>
                <a:off x="8196501" y="3423734"/>
                <a:ext cx="16920" cy="8208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5F71DAC2-C9AC-483E-9CB7-3AA10B277E33}"/>
                    </a:ext>
                  </a:extLst>
                </p:cNvPr>
                <p:cNvPicPr/>
                <p:nvPr/>
              </p:nvPicPr>
              <p:blipFill>
                <a:blip r:embed="rId41"/>
                <a:stretch>
                  <a:fillRect/>
                </a:stretch>
              </p:blipFill>
              <p:spPr>
                <a:xfrm>
                  <a:off x="8192181" y="3419414"/>
                  <a:ext cx="25560" cy="907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2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8E5DAA56-1EBA-4E63-94B5-6D69FDF9F56B}"/>
                    </a:ext>
                  </a:extLst>
                </p14:cNvPr>
                <p14:cNvContentPartPr/>
                <p14:nvPr/>
              </p14:nvContentPartPr>
              <p14:xfrm>
                <a:off x="8209461" y="3385214"/>
                <a:ext cx="133560" cy="24588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8E5DAA56-1EBA-4E63-94B5-6D69FDF9F56B}"/>
                    </a:ext>
                  </a:extLst>
                </p:cNvPr>
                <p:cNvPicPr/>
                <p:nvPr/>
              </p:nvPicPr>
              <p:blipFill>
                <a:blip r:embed="rId43"/>
                <a:stretch>
                  <a:fillRect/>
                </a:stretch>
              </p:blipFill>
              <p:spPr>
                <a:xfrm>
                  <a:off x="8205141" y="3380894"/>
                  <a:ext cx="142200" cy="254520"/>
                </a:xfrm>
                <a:prstGeom prst="rect">
                  <a:avLst/>
                </a:prstGeom>
              </p:spPr>
            </p:pic>
          </mc:Fallback>
        </mc:AlternateContent>
      </p:grpSp>
      <mc:AlternateContent xmlns:mc="http://schemas.openxmlformats.org/markup-compatibility/2006" xmlns:p14="http://schemas.microsoft.com/office/powerpoint/2010/main">
        <mc:Choice Requires="p14">
          <p:contentPart p14:bwMode="auto" r:id="rId44">
            <p14:nvContentPartPr>
              <p14:cNvPr id="34" name="잉크 33">
                <a:extLst>
                  <a:ext uri="{FF2B5EF4-FFF2-40B4-BE49-F238E27FC236}">
                    <a16:creationId xmlns:a16="http://schemas.microsoft.com/office/drawing/2014/main" id="{B5C4BDB6-792A-436B-8165-A8AD3C214F50}"/>
                  </a:ext>
                </a:extLst>
              </p14:cNvPr>
              <p14:cNvContentPartPr/>
              <p14:nvPr/>
            </p14:nvContentPartPr>
            <p14:xfrm>
              <a:off x="8457141" y="3375854"/>
              <a:ext cx="212400" cy="236520"/>
            </p14:xfrm>
          </p:contentPart>
        </mc:Choice>
        <mc:Fallback xmlns="">
          <p:pic>
            <p:nvPicPr>
              <p:cNvPr id="34" name="잉크 33">
                <a:extLst>
                  <a:ext uri="{FF2B5EF4-FFF2-40B4-BE49-F238E27FC236}">
                    <a16:creationId xmlns:a16="http://schemas.microsoft.com/office/drawing/2014/main" id="{B5C4BDB6-792A-436B-8165-A8AD3C214F50}"/>
                  </a:ext>
                </a:extLst>
              </p:cNvPr>
              <p:cNvPicPr/>
              <p:nvPr/>
            </p:nvPicPr>
            <p:blipFill>
              <a:blip r:embed="rId45"/>
              <a:stretch>
                <a:fillRect/>
              </a:stretch>
            </p:blipFill>
            <p:spPr>
              <a:xfrm>
                <a:off x="8452821" y="3371534"/>
                <a:ext cx="221040" cy="245160"/>
              </a:xfrm>
              <a:prstGeom prst="rect">
                <a:avLst/>
              </a:prstGeom>
            </p:spPr>
          </p:pic>
        </mc:Fallback>
      </mc:AlternateContent>
    </p:spTree>
    <p:extLst>
      <p:ext uri="{BB962C8B-B14F-4D97-AF65-F5344CB8AC3E}">
        <p14:creationId xmlns:p14="http://schemas.microsoft.com/office/powerpoint/2010/main" val="7635853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 err="1"/>
              <a:t>머신러닝의</a:t>
            </a:r>
            <a:r>
              <a:rPr lang="ko-KR" altLang="en-US" dirty="0"/>
              <a:t> 개발 과정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936474" y="1597716"/>
            <a:ext cx="8458200" cy="4457700"/>
          </a:xfrm>
          <a:prstGeom prst="rect">
            <a:avLst/>
          </a:prstGeom>
        </p:spPr>
      </p:pic>
      <p:sp>
        <p:nvSpPr>
          <p:cNvPr id="3" name="직사각형 2">
            <a:extLst>
              <a:ext uri="{FF2B5EF4-FFF2-40B4-BE49-F238E27FC236}">
                <a16:creationId xmlns:a16="http://schemas.microsoft.com/office/drawing/2014/main" id="{1AFB59A6-FF8B-9B23-2A15-63E1F4E9C104}"/>
              </a:ext>
            </a:extLst>
          </p:cNvPr>
          <p:cNvSpPr/>
          <p:nvPr/>
        </p:nvSpPr>
        <p:spPr>
          <a:xfrm>
            <a:off x="7560875" y="5561045"/>
            <a:ext cx="1409714" cy="597159"/>
          </a:xfrm>
          <a:prstGeom prst="rect">
            <a:avLst/>
          </a:prstGeom>
          <a:noFill/>
          <a:ln w="50800">
            <a:solidFill>
              <a:srgbClr val="FF0000"/>
            </a:solidFill>
            <a:prstDash val="dash"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89229541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" name="그룹 2">
            <a:extLst>
              <a:ext uri="{FF2B5EF4-FFF2-40B4-BE49-F238E27FC236}">
                <a16:creationId xmlns:a16="http://schemas.microsoft.com/office/drawing/2014/main" id="{CF99F5F6-F8F8-4295-9F2C-FFD37748032A}"/>
              </a:ext>
            </a:extLst>
          </p:cNvPr>
          <p:cNvGrpSpPr/>
          <p:nvPr/>
        </p:nvGrpSpPr>
        <p:grpSpPr>
          <a:xfrm>
            <a:off x="3248026" y="342900"/>
            <a:ext cx="4975312" cy="4381499"/>
            <a:chOff x="3595466" y="903826"/>
            <a:chExt cx="4970772" cy="4712624"/>
          </a:xfrm>
        </p:grpSpPr>
        <p:sp>
          <p:nvSpPr>
            <p:cNvPr id="4" name="직사각형 3">
              <a:extLst>
                <a:ext uri="{FF2B5EF4-FFF2-40B4-BE49-F238E27FC236}">
                  <a16:creationId xmlns:a16="http://schemas.microsoft.com/office/drawing/2014/main" id="{B5B7A3F8-3EA8-4F9B-8F01-3DD6488532C5}"/>
                </a:ext>
              </a:extLst>
            </p:cNvPr>
            <p:cNvSpPr/>
            <p:nvPr/>
          </p:nvSpPr>
          <p:spPr>
            <a:xfrm>
              <a:off x="4569503" y="1066245"/>
              <a:ext cx="3968319" cy="3728970"/>
            </a:xfrm>
            <a:prstGeom prst="rect">
              <a:avLst/>
            </a:prstGeom>
            <a:noFill/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5" name="TextBox 4">
              <a:extLst>
                <a:ext uri="{FF2B5EF4-FFF2-40B4-BE49-F238E27FC236}">
                  <a16:creationId xmlns:a16="http://schemas.microsoft.com/office/drawing/2014/main" id="{9EB83F49-A996-491B-9338-1919594F31E0}"/>
                </a:ext>
              </a:extLst>
            </p:cNvPr>
            <p:cNvSpPr txBox="1"/>
            <p:nvPr/>
          </p:nvSpPr>
          <p:spPr>
            <a:xfrm>
              <a:off x="4489925" y="4862760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</a:t>
              </a:r>
              <a:endParaRPr lang="ko-KR" altLang="en-US" dirty="0"/>
            </a:p>
          </p:txBody>
        </p:sp>
        <p:sp>
          <p:nvSpPr>
            <p:cNvPr id="6" name="TextBox 5">
              <a:extLst>
                <a:ext uri="{FF2B5EF4-FFF2-40B4-BE49-F238E27FC236}">
                  <a16:creationId xmlns:a16="http://schemas.microsoft.com/office/drawing/2014/main" id="{6DD1D19B-19B7-4063-8FFC-4C47706B7037}"/>
                </a:ext>
              </a:extLst>
            </p:cNvPr>
            <p:cNvSpPr txBox="1"/>
            <p:nvPr/>
          </p:nvSpPr>
          <p:spPr>
            <a:xfrm>
              <a:off x="3978984" y="2746064"/>
              <a:ext cx="5109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0.5</a:t>
              </a:r>
              <a:endParaRPr lang="ko-KR" altLang="en-US" dirty="0"/>
            </a:p>
          </p:txBody>
        </p:sp>
        <p:sp>
          <p:nvSpPr>
            <p:cNvPr id="7" name="TextBox 6">
              <a:extLst>
                <a:ext uri="{FF2B5EF4-FFF2-40B4-BE49-F238E27FC236}">
                  <a16:creationId xmlns:a16="http://schemas.microsoft.com/office/drawing/2014/main" id="{73F70E5D-6339-4E57-8483-A44DAC19F57C}"/>
                </a:ext>
              </a:extLst>
            </p:cNvPr>
            <p:cNvSpPr txBox="1"/>
            <p:nvPr/>
          </p:nvSpPr>
          <p:spPr>
            <a:xfrm>
              <a:off x="4248328" y="903826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8" name="TextBox 7">
              <a:extLst>
                <a:ext uri="{FF2B5EF4-FFF2-40B4-BE49-F238E27FC236}">
                  <a16:creationId xmlns:a16="http://schemas.microsoft.com/office/drawing/2014/main" id="{58D2AD22-7E0D-4317-93FE-E38F95371368}"/>
                </a:ext>
              </a:extLst>
            </p:cNvPr>
            <p:cNvSpPr txBox="1"/>
            <p:nvPr/>
          </p:nvSpPr>
          <p:spPr>
            <a:xfrm>
              <a:off x="6305703" y="4877387"/>
              <a:ext cx="56874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0.5</a:t>
              </a:r>
              <a:endParaRPr lang="ko-KR" altLang="en-US" dirty="0"/>
            </a:p>
          </p:txBody>
        </p:sp>
        <p:sp>
          <p:nvSpPr>
            <p:cNvPr id="9" name="TextBox 8">
              <a:extLst>
                <a:ext uri="{FF2B5EF4-FFF2-40B4-BE49-F238E27FC236}">
                  <a16:creationId xmlns:a16="http://schemas.microsoft.com/office/drawing/2014/main" id="{8C8DB9D3-7D4A-414A-9106-ED39B314844D}"/>
                </a:ext>
              </a:extLst>
            </p:cNvPr>
            <p:cNvSpPr txBox="1"/>
            <p:nvPr/>
          </p:nvSpPr>
          <p:spPr>
            <a:xfrm>
              <a:off x="8386901" y="4872921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1</a:t>
              </a:r>
              <a:endParaRPr lang="ko-KR" altLang="en-US" dirty="0"/>
            </a:p>
          </p:txBody>
        </p:sp>
        <p:sp>
          <p:nvSpPr>
            <p:cNvPr id="10" name="TextBox 9">
              <a:extLst>
                <a:ext uri="{FF2B5EF4-FFF2-40B4-BE49-F238E27FC236}">
                  <a16:creationId xmlns:a16="http://schemas.microsoft.com/office/drawing/2014/main" id="{BC3FC4B5-BA0F-4084-8A62-A219F667F62F}"/>
                </a:ext>
              </a:extLst>
            </p:cNvPr>
            <p:cNvSpPr txBox="1"/>
            <p:nvPr/>
          </p:nvSpPr>
          <p:spPr>
            <a:xfrm>
              <a:off x="4248329" y="4507970"/>
              <a:ext cx="15092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0</a:t>
              </a:r>
              <a:endParaRPr lang="ko-KR" altLang="en-US" dirty="0"/>
            </a:p>
          </p:txBody>
        </p:sp>
        <p:cxnSp>
          <p:nvCxnSpPr>
            <p:cNvPr id="11" name="직선 연결선 10">
              <a:extLst>
                <a:ext uri="{FF2B5EF4-FFF2-40B4-BE49-F238E27FC236}">
                  <a16:creationId xmlns:a16="http://schemas.microsoft.com/office/drawing/2014/main" id="{B6A42EAC-1D3E-4366-91BA-05B8B31317E0}"/>
                </a:ext>
              </a:extLst>
            </p:cNvPr>
            <p:cNvCxnSpPr>
              <a:cxnSpLocks/>
              <a:stCxn id="4" idx="0"/>
              <a:endCxn id="4" idx="2"/>
            </p:cNvCxnSpPr>
            <p:nvPr/>
          </p:nvCxnSpPr>
          <p:spPr>
            <a:xfrm>
              <a:off x="6553663" y="1066245"/>
              <a:ext cx="0" cy="372897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2" name="직선 연결선 11">
              <a:extLst>
                <a:ext uri="{FF2B5EF4-FFF2-40B4-BE49-F238E27FC236}">
                  <a16:creationId xmlns:a16="http://schemas.microsoft.com/office/drawing/2014/main" id="{28D06F80-7DE9-452D-B0D6-B9B3CB88D360}"/>
                </a:ext>
              </a:extLst>
            </p:cNvPr>
            <p:cNvCxnSpPr>
              <a:cxnSpLocks/>
              <a:stCxn id="4" idx="1"/>
              <a:endCxn id="4" idx="3"/>
            </p:cNvCxnSpPr>
            <p:nvPr/>
          </p:nvCxnSpPr>
          <p:spPr>
            <a:xfrm>
              <a:off x="4569503" y="2930730"/>
              <a:ext cx="3968319" cy="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3" name="TextBox 12">
              <a:extLst>
                <a:ext uri="{FF2B5EF4-FFF2-40B4-BE49-F238E27FC236}">
                  <a16:creationId xmlns:a16="http://schemas.microsoft.com/office/drawing/2014/main" id="{D0834D6A-E9B0-45D8-9894-90A23F357966}"/>
                </a:ext>
              </a:extLst>
            </p:cNvPr>
            <p:cNvSpPr txBox="1"/>
            <p:nvPr/>
          </p:nvSpPr>
          <p:spPr>
            <a:xfrm>
              <a:off x="5286535" y="5247118"/>
              <a:ext cx="25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False Positive Rate</a:t>
              </a:r>
              <a:endParaRPr lang="ko-KR" altLang="en-US" dirty="0"/>
            </a:p>
          </p:txBody>
        </p: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92AB2FD5-B400-411D-B255-8744645F8744}"/>
                </a:ext>
              </a:extLst>
            </p:cNvPr>
            <p:cNvSpPr txBox="1"/>
            <p:nvPr/>
          </p:nvSpPr>
          <p:spPr>
            <a:xfrm rot="16200000">
              <a:off x="2515064" y="2810253"/>
              <a:ext cx="2530136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altLang="ko-KR" dirty="0"/>
                <a:t>True Positive Rate</a:t>
              </a:r>
              <a:endParaRPr lang="ko-KR" altLang="en-US" dirty="0"/>
            </a:p>
          </p:txBody>
        </p:sp>
        <p:cxnSp>
          <p:nvCxnSpPr>
            <p:cNvPr id="15" name="직선 연결선 14">
              <a:extLst>
                <a:ext uri="{FF2B5EF4-FFF2-40B4-BE49-F238E27FC236}">
                  <a16:creationId xmlns:a16="http://schemas.microsoft.com/office/drawing/2014/main" id="{AD9069F5-2188-4BBD-B6CB-FC4695322AFA}"/>
                </a:ext>
              </a:extLst>
            </p:cNvPr>
            <p:cNvCxnSpPr/>
            <p:nvPr/>
          </p:nvCxnSpPr>
          <p:spPr>
            <a:xfrm flipV="1">
              <a:off x="4565385" y="1066245"/>
              <a:ext cx="3972437" cy="3728970"/>
            </a:xfrm>
            <a:prstGeom prst="line">
              <a:avLst/>
            </a:prstGeom>
            <a:ln>
              <a:solidFill>
                <a:srgbClr val="FF0000"/>
              </a:solidFill>
              <a:prstDash val="dash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타원 15">
              <a:extLst>
                <a:ext uri="{FF2B5EF4-FFF2-40B4-BE49-F238E27FC236}">
                  <a16:creationId xmlns:a16="http://schemas.microsoft.com/office/drawing/2014/main" id="{AC6E0661-F019-4210-9840-F9914FECC3B1}"/>
                </a:ext>
              </a:extLst>
            </p:cNvPr>
            <p:cNvSpPr/>
            <p:nvPr/>
          </p:nvSpPr>
          <p:spPr>
            <a:xfrm>
              <a:off x="8520519" y="476040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7" name="타원 16">
              <a:extLst>
                <a:ext uri="{FF2B5EF4-FFF2-40B4-BE49-F238E27FC236}">
                  <a16:creationId xmlns:a16="http://schemas.microsoft.com/office/drawing/2014/main" id="{F8D1DD9B-C26D-4F83-817B-89276C9071B4}"/>
                </a:ext>
              </a:extLst>
            </p:cNvPr>
            <p:cNvSpPr/>
            <p:nvPr/>
          </p:nvSpPr>
          <p:spPr>
            <a:xfrm>
              <a:off x="4546643" y="4760409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8" name="타원 17">
              <a:extLst>
                <a:ext uri="{FF2B5EF4-FFF2-40B4-BE49-F238E27FC236}">
                  <a16:creationId xmlns:a16="http://schemas.microsoft.com/office/drawing/2014/main" id="{EA0F7B8F-3B99-4BB0-AFF0-BFC9F87FD69D}"/>
                </a:ext>
              </a:extLst>
            </p:cNvPr>
            <p:cNvSpPr/>
            <p:nvPr/>
          </p:nvSpPr>
          <p:spPr>
            <a:xfrm>
              <a:off x="4560341" y="1047784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19" name="타원 18">
              <a:extLst>
                <a:ext uri="{FF2B5EF4-FFF2-40B4-BE49-F238E27FC236}">
                  <a16:creationId xmlns:a16="http://schemas.microsoft.com/office/drawing/2014/main" id="{DF9E7B9B-B198-4245-89D3-7EB0BE76F0A3}"/>
                </a:ext>
              </a:extLst>
            </p:cNvPr>
            <p:cNvSpPr/>
            <p:nvPr/>
          </p:nvSpPr>
          <p:spPr>
            <a:xfrm>
              <a:off x="8506310" y="1042773"/>
              <a:ext cx="45719" cy="45719"/>
            </a:xfrm>
            <a:prstGeom prst="ellipse">
              <a:avLst/>
            </a:prstGeom>
            <a:solidFill>
              <a:schemeClr val="tx1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/>
            </a:p>
          </p:txBody>
        </p:sp>
        <p:sp>
          <p:nvSpPr>
            <p:cNvPr id="20" name="타원 19">
              <a:extLst>
                <a:ext uri="{FF2B5EF4-FFF2-40B4-BE49-F238E27FC236}">
                  <a16:creationId xmlns:a16="http://schemas.microsoft.com/office/drawing/2014/main" id="{0180124C-E5D0-4E0F-9779-E43EB9D8C16D}"/>
                </a:ext>
              </a:extLst>
            </p:cNvPr>
            <p:cNvSpPr/>
            <p:nvPr/>
          </p:nvSpPr>
          <p:spPr>
            <a:xfrm>
              <a:off x="5615478" y="1428784"/>
              <a:ext cx="45719" cy="45719"/>
            </a:xfrm>
            <a:prstGeom prst="ellipse">
              <a:avLst/>
            </a:prstGeom>
            <a:solidFill>
              <a:srgbClr val="C00000"/>
            </a:solidFill>
            <a:ln>
              <a:solidFill>
                <a:schemeClr val="tx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ko-KR" altLang="en-US">
                <a:solidFill>
                  <a:srgbClr val="C00000"/>
                </a:solidFill>
              </a:endParaRPr>
            </a:p>
          </p:txBody>
        </p: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7C4A2282-EC34-4C0A-BC96-5B92FE1BDF36}"/>
                </a:ext>
              </a:extLst>
            </p:cNvPr>
            <p:cNvSpPr txBox="1"/>
            <p:nvPr/>
          </p:nvSpPr>
          <p:spPr>
            <a:xfrm>
              <a:off x="5042071" y="1515788"/>
              <a:ext cx="1192531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ko-KR" dirty="0"/>
                <a:t>(0.33,0.94)</a:t>
              </a:r>
              <a:endParaRPr lang="ko-KR" altLang="en-US" dirty="0"/>
            </a:p>
          </p:txBody>
        </p:sp>
      </p:grpSp>
      <p:pic>
        <p:nvPicPr>
          <p:cNvPr id="22" name="그림 21">
            <a:extLst>
              <a:ext uri="{FF2B5EF4-FFF2-40B4-BE49-F238E27FC236}">
                <a16:creationId xmlns:a16="http://schemas.microsoft.com/office/drawing/2014/main" id="{77A3513D-C8E4-40F3-A8F7-6FD9318F63BB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59918" y="4846766"/>
            <a:ext cx="8832796" cy="1923133"/>
          </a:xfrm>
          <a:prstGeom prst="rect">
            <a:avLst/>
          </a:prstGeom>
        </p:spPr>
      </p:pic>
      <p:grpSp>
        <p:nvGrpSpPr>
          <p:cNvPr id="39" name="그룹 38">
            <a:extLst>
              <a:ext uri="{FF2B5EF4-FFF2-40B4-BE49-F238E27FC236}">
                <a16:creationId xmlns:a16="http://schemas.microsoft.com/office/drawing/2014/main" id="{7DC46DD0-2C98-49B2-A7AC-272918B30044}"/>
              </a:ext>
            </a:extLst>
          </p:cNvPr>
          <p:cNvGrpSpPr/>
          <p:nvPr/>
        </p:nvGrpSpPr>
        <p:grpSpPr>
          <a:xfrm>
            <a:off x="4240461" y="4169294"/>
            <a:ext cx="1170720" cy="1046880"/>
            <a:chOff x="4240461" y="4169294"/>
            <a:chExt cx="1170720" cy="1046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">
              <p14:nvContentPartPr>
                <p14:cNvPr id="2" name="잉크 1">
                  <a:extLst>
                    <a:ext uri="{FF2B5EF4-FFF2-40B4-BE49-F238E27FC236}">
                      <a16:creationId xmlns:a16="http://schemas.microsoft.com/office/drawing/2014/main" id="{9B35BBD2-6BB7-4FB2-A96B-D79CAE68D2A4}"/>
                    </a:ext>
                  </a:extLst>
                </p14:cNvPr>
                <p14:cNvContentPartPr/>
                <p14:nvPr/>
              </p14:nvContentPartPr>
              <p14:xfrm>
                <a:off x="4570221" y="4930334"/>
                <a:ext cx="646920" cy="285840"/>
              </p14:xfrm>
            </p:contentPart>
          </mc:Choice>
          <mc:Fallback xmlns="">
            <p:pic>
              <p:nvPicPr>
                <p:cNvPr id="2" name="잉크 1">
                  <a:extLst>
                    <a:ext uri="{FF2B5EF4-FFF2-40B4-BE49-F238E27FC236}">
                      <a16:creationId xmlns:a16="http://schemas.microsoft.com/office/drawing/2014/main" id="{9B35BBD2-6BB7-4FB2-A96B-D79CAE68D2A4}"/>
                    </a:ext>
                  </a:extLst>
                </p:cNvPr>
                <p:cNvPicPr/>
                <p:nvPr/>
              </p:nvPicPr>
              <p:blipFill>
                <a:blip r:embed="rId4"/>
                <a:stretch>
                  <a:fillRect/>
                </a:stretch>
              </p:blipFill>
              <p:spPr>
                <a:xfrm>
                  <a:off x="4565901" y="4926014"/>
                  <a:ext cx="655560" cy="29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">
              <p14:nvContentPartPr>
                <p14:cNvPr id="23" name="잉크 22">
                  <a:extLst>
                    <a:ext uri="{FF2B5EF4-FFF2-40B4-BE49-F238E27FC236}">
                      <a16:creationId xmlns:a16="http://schemas.microsoft.com/office/drawing/2014/main" id="{A4A7ECBC-59C8-4D99-863C-B21F71B226C7}"/>
                    </a:ext>
                  </a:extLst>
                </p14:cNvPr>
                <p14:cNvContentPartPr/>
                <p14:nvPr/>
              </p14:nvContentPartPr>
              <p14:xfrm>
                <a:off x="4356021" y="4634774"/>
                <a:ext cx="129240" cy="252360"/>
              </p14:xfrm>
            </p:contentPart>
          </mc:Choice>
          <mc:Fallback xmlns="">
            <p:pic>
              <p:nvPicPr>
                <p:cNvPr id="23" name="잉크 22">
                  <a:extLst>
                    <a:ext uri="{FF2B5EF4-FFF2-40B4-BE49-F238E27FC236}">
                      <a16:creationId xmlns:a16="http://schemas.microsoft.com/office/drawing/2014/main" id="{A4A7ECBC-59C8-4D99-863C-B21F71B226C7}"/>
                    </a:ext>
                  </a:extLst>
                </p:cNvPr>
                <p:cNvPicPr/>
                <p:nvPr/>
              </p:nvPicPr>
              <p:blipFill>
                <a:blip r:embed="rId6"/>
                <a:stretch>
                  <a:fillRect/>
                </a:stretch>
              </p:blipFill>
              <p:spPr>
                <a:xfrm>
                  <a:off x="4351701" y="4630454"/>
                  <a:ext cx="137880" cy="261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7">
              <p14:nvContentPartPr>
                <p14:cNvPr id="24" name="잉크 23">
                  <a:extLst>
                    <a:ext uri="{FF2B5EF4-FFF2-40B4-BE49-F238E27FC236}">
                      <a16:creationId xmlns:a16="http://schemas.microsoft.com/office/drawing/2014/main" id="{6F95D0B2-ED9B-4AB3-AC08-506894819251}"/>
                    </a:ext>
                  </a:extLst>
                </p14:cNvPr>
                <p14:cNvContentPartPr/>
                <p14:nvPr/>
              </p14:nvContentPartPr>
              <p14:xfrm>
                <a:off x="4560141" y="4663574"/>
                <a:ext cx="70560" cy="155880"/>
              </p14:xfrm>
            </p:contentPart>
          </mc:Choice>
          <mc:Fallback xmlns="">
            <p:pic>
              <p:nvPicPr>
                <p:cNvPr id="24" name="잉크 23">
                  <a:extLst>
                    <a:ext uri="{FF2B5EF4-FFF2-40B4-BE49-F238E27FC236}">
                      <a16:creationId xmlns:a16="http://schemas.microsoft.com/office/drawing/2014/main" id="{6F95D0B2-ED9B-4AB3-AC08-506894819251}"/>
                    </a:ext>
                  </a:extLst>
                </p:cNvPr>
                <p:cNvPicPr/>
                <p:nvPr/>
              </p:nvPicPr>
              <p:blipFill>
                <a:blip r:embed="rId8"/>
                <a:stretch>
                  <a:fillRect/>
                </a:stretch>
              </p:blipFill>
              <p:spPr>
                <a:xfrm>
                  <a:off x="4555821" y="4659254"/>
                  <a:ext cx="79200" cy="1645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9">
              <p14:nvContentPartPr>
                <p14:cNvPr id="27" name="잉크 26">
                  <a:extLst>
                    <a:ext uri="{FF2B5EF4-FFF2-40B4-BE49-F238E27FC236}">
                      <a16:creationId xmlns:a16="http://schemas.microsoft.com/office/drawing/2014/main" id="{FF19472B-5037-4E2B-9908-CB62270C777A}"/>
                    </a:ext>
                  </a:extLst>
                </p14:cNvPr>
                <p14:cNvContentPartPr/>
                <p14:nvPr/>
              </p14:nvContentPartPr>
              <p14:xfrm>
                <a:off x="4577421" y="4636214"/>
                <a:ext cx="155880" cy="30600"/>
              </p14:xfrm>
            </p:contentPart>
          </mc:Choice>
          <mc:Fallback xmlns="">
            <p:pic>
              <p:nvPicPr>
                <p:cNvPr id="27" name="잉크 26">
                  <a:extLst>
                    <a:ext uri="{FF2B5EF4-FFF2-40B4-BE49-F238E27FC236}">
                      <a16:creationId xmlns:a16="http://schemas.microsoft.com/office/drawing/2014/main" id="{FF19472B-5037-4E2B-9908-CB62270C777A}"/>
                    </a:ext>
                  </a:extLst>
                </p:cNvPr>
                <p:cNvPicPr/>
                <p:nvPr/>
              </p:nvPicPr>
              <p:blipFill>
                <a:blip r:embed="rId10"/>
                <a:stretch>
                  <a:fillRect/>
                </a:stretch>
              </p:blipFill>
              <p:spPr>
                <a:xfrm>
                  <a:off x="4573101" y="4631894"/>
                  <a:ext cx="1645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1">
              <p14:nvContentPartPr>
                <p14:cNvPr id="28" name="잉크 27">
                  <a:extLst>
                    <a:ext uri="{FF2B5EF4-FFF2-40B4-BE49-F238E27FC236}">
                      <a16:creationId xmlns:a16="http://schemas.microsoft.com/office/drawing/2014/main" id="{9374174C-1459-4C4F-9829-06531AB91CFA}"/>
                    </a:ext>
                  </a:extLst>
                </p14:cNvPr>
                <p14:cNvContentPartPr/>
                <p14:nvPr/>
              </p14:nvContentPartPr>
              <p14:xfrm>
                <a:off x="4321461" y="4514894"/>
                <a:ext cx="318960" cy="149400"/>
              </p14:xfrm>
            </p:contentPart>
          </mc:Choice>
          <mc:Fallback xmlns="">
            <p:pic>
              <p:nvPicPr>
                <p:cNvPr id="28" name="잉크 27">
                  <a:extLst>
                    <a:ext uri="{FF2B5EF4-FFF2-40B4-BE49-F238E27FC236}">
                      <a16:creationId xmlns:a16="http://schemas.microsoft.com/office/drawing/2014/main" id="{9374174C-1459-4C4F-9829-06531AB91CFA}"/>
                    </a:ext>
                  </a:extLst>
                </p:cNvPr>
                <p:cNvPicPr/>
                <p:nvPr/>
              </p:nvPicPr>
              <p:blipFill>
                <a:blip r:embed="rId12"/>
                <a:stretch>
                  <a:fillRect/>
                </a:stretch>
              </p:blipFill>
              <p:spPr>
                <a:xfrm>
                  <a:off x="4317141" y="4510574"/>
                  <a:ext cx="327600" cy="158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3">
              <p14:nvContentPartPr>
                <p14:cNvPr id="29" name="잉크 28">
                  <a:extLst>
                    <a:ext uri="{FF2B5EF4-FFF2-40B4-BE49-F238E27FC236}">
                      <a16:creationId xmlns:a16="http://schemas.microsoft.com/office/drawing/2014/main" id="{4ACAEED2-9D1A-4037-8BFF-2FC78D1C1E9F}"/>
                    </a:ext>
                  </a:extLst>
                </p14:cNvPr>
                <p14:cNvContentPartPr/>
                <p14:nvPr/>
              </p14:nvContentPartPr>
              <p14:xfrm>
                <a:off x="4240461" y="4359374"/>
                <a:ext cx="161280" cy="216720"/>
              </p14:xfrm>
            </p:contentPart>
          </mc:Choice>
          <mc:Fallback xmlns="">
            <p:pic>
              <p:nvPicPr>
                <p:cNvPr id="29" name="잉크 28">
                  <a:extLst>
                    <a:ext uri="{FF2B5EF4-FFF2-40B4-BE49-F238E27FC236}">
                      <a16:creationId xmlns:a16="http://schemas.microsoft.com/office/drawing/2014/main" id="{4ACAEED2-9D1A-4037-8BFF-2FC78D1C1E9F}"/>
                    </a:ext>
                  </a:extLst>
                </p:cNvPr>
                <p:cNvPicPr/>
                <p:nvPr/>
              </p:nvPicPr>
              <p:blipFill>
                <a:blip r:embed="rId14"/>
                <a:stretch>
                  <a:fillRect/>
                </a:stretch>
              </p:blipFill>
              <p:spPr>
                <a:xfrm>
                  <a:off x="4236141" y="4355054"/>
                  <a:ext cx="169920" cy="225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5">
              <p14:nvContentPartPr>
                <p14:cNvPr id="30" name="잉크 29">
                  <a:extLst>
                    <a:ext uri="{FF2B5EF4-FFF2-40B4-BE49-F238E27FC236}">
                      <a16:creationId xmlns:a16="http://schemas.microsoft.com/office/drawing/2014/main" id="{EC4065B0-651F-43BF-BAC2-89D6493B7A8E}"/>
                    </a:ext>
                  </a:extLst>
                </p14:cNvPr>
                <p14:cNvContentPartPr/>
                <p14:nvPr/>
              </p14:nvContentPartPr>
              <p14:xfrm>
                <a:off x="4453941" y="4378094"/>
                <a:ext cx="98640" cy="171360"/>
              </p14:xfrm>
            </p:contentPart>
          </mc:Choice>
          <mc:Fallback xmlns="">
            <p:pic>
              <p:nvPicPr>
                <p:cNvPr id="30" name="잉크 29">
                  <a:extLst>
                    <a:ext uri="{FF2B5EF4-FFF2-40B4-BE49-F238E27FC236}">
                      <a16:creationId xmlns:a16="http://schemas.microsoft.com/office/drawing/2014/main" id="{EC4065B0-651F-43BF-BAC2-89D6493B7A8E}"/>
                    </a:ext>
                  </a:extLst>
                </p:cNvPr>
                <p:cNvPicPr/>
                <p:nvPr/>
              </p:nvPicPr>
              <p:blipFill>
                <a:blip r:embed="rId16"/>
                <a:stretch>
                  <a:fillRect/>
                </a:stretch>
              </p:blipFill>
              <p:spPr>
                <a:xfrm>
                  <a:off x="4449621" y="4373774"/>
                  <a:ext cx="107280" cy="1800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7">
              <p14:nvContentPartPr>
                <p14:cNvPr id="31" name="잉크 30">
                  <a:extLst>
                    <a:ext uri="{FF2B5EF4-FFF2-40B4-BE49-F238E27FC236}">
                      <a16:creationId xmlns:a16="http://schemas.microsoft.com/office/drawing/2014/main" id="{3148BA71-9A82-4FA9-91F3-0F8FDF04B0AB}"/>
                    </a:ext>
                  </a:extLst>
                </p14:cNvPr>
                <p14:cNvContentPartPr/>
                <p14:nvPr/>
              </p14:nvContentPartPr>
              <p14:xfrm>
                <a:off x="4700901" y="4446854"/>
                <a:ext cx="105480" cy="39240"/>
              </p14:xfrm>
            </p:contentPart>
          </mc:Choice>
          <mc:Fallback xmlns="">
            <p:pic>
              <p:nvPicPr>
                <p:cNvPr id="31" name="잉크 30">
                  <a:extLst>
                    <a:ext uri="{FF2B5EF4-FFF2-40B4-BE49-F238E27FC236}">
                      <a16:creationId xmlns:a16="http://schemas.microsoft.com/office/drawing/2014/main" id="{3148BA71-9A82-4FA9-91F3-0F8FDF04B0AB}"/>
                    </a:ext>
                  </a:extLst>
                </p:cNvPr>
                <p:cNvPicPr/>
                <p:nvPr/>
              </p:nvPicPr>
              <p:blipFill>
                <a:blip r:embed="rId18"/>
                <a:stretch>
                  <a:fillRect/>
                </a:stretch>
              </p:blipFill>
              <p:spPr>
                <a:xfrm>
                  <a:off x="4696581" y="4442534"/>
                  <a:ext cx="114120" cy="47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19">
              <p14:nvContentPartPr>
                <p14:cNvPr id="32" name="잉크 31">
                  <a:extLst>
                    <a:ext uri="{FF2B5EF4-FFF2-40B4-BE49-F238E27FC236}">
                      <a16:creationId xmlns:a16="http://schemas.microsoft.com/office/drawing/2014/main" id="{BE7CFBAD-1131-4C92-B40B-3265A8476AA0}"/>
                    </a:ext>
                  </a:extLst>
                </p14:cNvPr>
                <p14:cNvContentPartPr/>
                <p14:nvPr/>
              </p14:nvContentPartPr>
              <p14:xfrm>
                <a:off x="4746261" y="4504454"/>
                <a:ext cx="107280" cy="30600"/>
              </p14:xfrm>
            </p:contentPart>
          </mc:Choice>
          <mc:Fallback xmlns="">
            <p:pic>
              <p:nvPicPr>
                <p:cNvPr id="32" name="잉크 31">
                  <a:extLst>
                    <a:ext uri="{FF2B5EF4-FFF2-40B4-BE49-F238E27FC236}">
                      <a16:creationId xmlns:a16="http://schemas.microsoft.com/office/drawing/2014/main" id="{BE7CFBAD-1131-4C92-B40B-3265A8476AA0}"/>
                    </a:ext>
                  </a:extLst>
                </p:cNvPr>
                <p:cNvPicPr/>
                <p:nvPr/>
              </p:nvPicPr>
              <p:blipFill>
                <a:blip r:embed="rId20"/>
                <a:stretch>
                  <a:fillRect/>
                </a:stretch>
              </p:blipFill>
              <p:spPr>
                <a:xfrm>
                  <a:off x="4741941" y="4500134"/>
                  <a:ext cx="115920" cy="392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1">
              <p14:nvContentPartPr>
                <p14:cNvPr id="34" name="잉크 33">
                  <a:extLst>
                    <a:ext uri="{FF2B5EF4-FFF2-40B4-BE49-F238E27FC236}">
                      <a16:creationId xmlns:a16="http://schemas.microsoft.com/office/drawing/2014/main" id="{48EAB240-6D46-41BB-84A9-2B2FA974E405}"/>
                    </a:ext>
                  </a:extLst>
                </p14:cNvPr>
                <p14:cNvContentPartPr/>
                <p14:nvPr/>
              </p14:nvContentPartPr>
              <p14:xfrm>
                <a:off x="4877661" y="4312934"/>
                <a:ext cx="124920" cy="191160"/>
              </p14:xfrm>
            </p:contentPart>
          </mc:Choice>
          <mc:Fallback xmlns="">
            <p:pic>
              <p:nvPicPr>
                <p:cNvPr id="34" name="잉크 33">
                  <a:extLst>
                    <a:ext uri="{FF2B5EF4-FFF2-40B4-BE49-F238E27FC236}">
                      <a16:creationId xmlns:a16="http://schemas.microsoft.com/office/drawing/2014/main" id="{48EAB240-6D46-41BB-84A9-2B2FA974E405}"/>
                    </a:ext>
                  </a:extLst>
                </p:cNvPr>
                <p:cNvPicPr/>
                <p:nvPr/>
              </p:nvPicPr>
              <p:blipFill>
                <a:blip r:embed="rId22"/>
                <a:stretch>
                  <a:fillRect/>
                </a:stretch>
              </p:blipFill>
              <p:spPr>
                <a:xfrm>
                  <a:off x="4873341" y="4308614"/>
                  <a:ext cx="133560" cy="199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3">
              <p14:nvContentPartPr>
                <p14:cNvPr id="35" name="잉크 34">
                  <a:extLst>
                    <a:ext uri="{FF2B5EF4-FFF2-40B4-BE49-F238E27FC236}">
                      <a16:creationId xmlns:a16="http://schemas.microsoft.com/office/drawing/2014/main" id="{AFAF77C2-07DD-4398-A9DE-F9E61462B55E}"/>
                    </a:ext>
                  </a:extLst>
                </p14:cNvPr>
                <p14:cNvContentPartPr/>
                <p14:nvPr/>
              </p14:nvContentPartPr>
              <p14:xfrm>
                <a:off x="5071341" y="4411574"/>
                <a:ext cx="18720" cy="40680"/>
              </p14:xfrm>
            </p:contentPart>
          </mc:Choice>
          <mc:Fallback xmlns="">
            <p:pic>
              <p:nvPicPr>
                <p:cNvPr id="35" name="잉크 34">
                  <a:extLst>
                    <a:ext uri="{FF2B5EF4-FFF2-40B4-BE49-F238E27FC236}">
                      <a16:creationId xmlns:a16="http://schemas.microsoft.com/office/drawing/2014/main" id="{AFAF77C2-07DD-4398-A9DE-F9E61462B55E}"/>
                    </a:ext>
                  </a:extLst>
                </p:cNvPr>
                <p:cNvPicPr/>
                <p:nvPr/>
              </p:nvPicPr>
              <p:blipFill>
                <a:blip r:embed="rId24"/>
                <a:stretch>
                  <a:fillRect/>
                </a:stretch>
              </p:blipFill>
              <p:spPr>
                <a:xfrm>
                  <a:off x="5067021" y="4407254"/>
                  <a:ext cx="27360" cy="49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5">
              <p14:nvContentPartPr>
                <p14:cNvPr id="36" name="잉크 35">
                  <a:extLst>
                    <a:ext uri="{FF2B5EF4-FFF2-40B4-BE49-F238E27FC236}">
                      <a16:creationId xmlns:a16="http://schemas.microsoft.com/office/drawing/2014/main" id="{9F58D586-3536-4A46-B5C6-409935A1FE2B}"/>
                    </a:ext>
                  </a:extLst>
                </p14:cNvPr>
                <p14:cNvContentPartPr/>
                <p14:nvPr/>
              </p14:nvContentPartPr>
              <p14:xfrm>
                <a:off x="5088981" y="4256054"/>
                <a:ext cx="110160" cy="155160"/>
              </p14:xfrm>
            </p:contentPart>
          </mc:Choice>
          <mc:Fallback xmlns="">
            <p:pic>
              <p:nvPicPr>
                <p:cNvPr id="36" name="잉크 35">
                  <a:extLst>
                    <a:ext uri="{FF2B5EF4-FFF2-40B4-BE49-F238E27FC236}">
                      <a16:creationId xmlns:a16="http://schemas.microsoft.com/office/drawing/2014/main" id="{9F58D586-3536-4A46-B5C6-409935A1FE2B}"/>
                    </a:ext>
                  </a:extLst>
                </p:cNvPr>
                <p:cNvPicPr/>
                <p:nvPr/>
              </p:nvPicPr>
              <p:blipFill>
                <a:blip r:embed="rId26"/>
                <a:stretch>
                  <a:fillRect/>
                </a:stretch>
              </p:blipFill>
              <p:spPr>
                <a:xfrm>
                  <a:off x="5084661" y="4251734"/>
                  <a:ext cx="118800" cy="1638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7">
              <p14:nvContentPartPr>
                <p14:cNvPr id="37" name="잉크 36">
                  <a:extLst>
                    <a:ext uri="{FF2B5EF4-FFF2-40B4-BE49-F238E27FC236}">
                      <a16:creationId xmlns:a16="http://schemas.microsoft.com/office/drawing/2014/main" id="{E5C38493-C1F8-4EF6-9B1F-2926F9B1B58A}"/>
                    </a:ext>
                  </a:extLst>
                </p14:cNvPr>
                <p14:cNvContentPartPr/>
                <p14:nvPr/>
              </p14:nvContentPartPr>
              <p14:xfrm>
                <a:off x="5261061" y="4214654"/>
                <a:ext cx="150120" cy="105840"/>
              </p14:xfrm>
            </p:contentPart>
          </mc:Choice>
          <mc:Fallback xmlns="">
            <p:pic>
              <p:nvPicPr>
                <p:cNvPr id="37" name="잉크 36">
                  <a:extLst>
                    <a:ext uri="{FF2B5EF4-FFF2-40B4-BE49-F238E27FC236}">
                      <a16:creationId xmlns:a16="http://schemas.microsoft.com/office/drawing/2014/main" id="{E5C38493-C1F8-4EF6-9B1F-2926F9B1B58A}"/>
                    </a:ext>
                  </a:extLst>
                </p:cNvPr>
                <p:cNvPicPr/>
                <p:nvPr/>
              </p:nvPicPr>
              <p:blipFill>
                <a:blip r:embed="rId28"/>
                <a:stretch>
                  <a:fillRect/>
                </a:stretch>
              </p:blipFill>
              <p:spPr>
                <a:xfrm>
                  <a:off x="5256741" y="4210334"/>
                  <a:ext cx="158760" cy="1144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29">
              <p14:nvContentPartPr>
                <p14:cNvPr id="38" name="잉크 37">
                  <a:extLst>
                    <a:ext uri="{FF2B5EF4-FFF2-40B4-BE49-F238E27FC236}">
                      <a16:creationId xmlns:a16="http://schemas.microsoft.com/office/drawing/2014/main" id="{BB94230E-B64E-4E7F-8EB7-31DF7EA036B5}"/>
                    </a:ext>
                  </a:extLst>
                </p14:cNvPr>
                <p14:cNvContentPartPr/>
                <p14:nvPr/>
              </p14:nvContentPartPr>
              <p14:xfrm>
                <a:off x="5343141" y="4169294"/>
                <a:ext cx="21960" cy="291600"/>
              </p14:xfrm>
            </p:contentPart>
          </mc:Choice>
          <mc:Fallback xmlns="">
            <p:pic>
              <p:nvPicPr>
                <p:cNvPr id="38" name="잉크 37">
                  <a:extLst>
                    <a:ext uri="{FF2B5EF4-FFF2-40B4-BE49-F238E27FC236}">
                      <a16:creationId xmlns:a16="http://schemas.microsoft.com/office/drawing/2014/main" id="{BB94230E-B64E-4E7F-8EB7-31DF7EA036B5}"/>
                    </a:ext>
                  </a:extLst>
                </p:cNvPr>
                <p:cNvPicPr/>
                <p:nvPr/>
              </p:nvPicPr>
              <p:blipFill>
                <a:blip r:embed="rId30"/>
                <a:stretch>
                  <a:fillRect/>
                </a:stretch>
              </p:blipFill>
              <p:spPr>
                <a:xfrm>
                  <a:off x="5338821" y="4164974"/>
                  <a:ext cx="30600" cy="30024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0" name="그룹 49">
            <a:extLst>
              <a:ext uri="{FF2B5EF4-FFF2-40B4-BE49-F238E27FC236}">
                <a16:creationId xmlns:a16="http://schemas.microsoft.com/office/drawing/2014/main" id="{E924BC2E-2CD6-4F31-9737-3FA21EB35503}"/>
              </a:ext>
            </a:extLst>
          </p:cNvPr>
          <p:cNvGrpSpPr/>
          <p:nvPr/>
        </p:nvGrpSpPr>
        <p:grpSpPr>
          <a:xfrm>
            <a:off x="7857021" y="5009174"/>
            <a:ext cx="414000" cy="155880"/>
            <a:chOff x="7857021" y="5009174"/>
            <a:chExt cx="414000" cy="15588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1">
              <p14:nvContentPartPr>
                <p14:cNvPr id="40" name="잉크 39">
                  <a:extLst>
                    <a:ext uri="{FF2B5EF4-FFF2-40B4-BE49-F238E27FC236}">
                      <a16:creationId xmlns:a16="http://schemas.microsoft.com/office/drawing/2014/main" id="{7308B5E3-94E1-4B57-94C8-2DDA5B483D46}"/>
                    </a:ext>
                  </a:extLst>
                </p14:cNvPr>
                <p14:cNvContentPartPr/>
                <p14:nvPr/>
              </p14:nvContentPartPr>
              <p14:xfrm>
                <a:off x="7857021" y="5047694"/>
                <a:ext cx="414000" cy="82800"/>
              </p14:xfrm>
            </p:contentPart>
          </mc:Choice>
          <mc:Fallback xmlns="">
            <p:pic>
              <p:nvPicPr>
                <p:cNvPr id="40" name="잉크 39">
                  <a:extLst>
                    <a:ext uri="{FF2B5EF4-FFF2-40B4-BE49-F238E27FC236}">
                      <a16:creationId xmlns:a16="http://schemas.microsoft.com/office/drawing/2014/main" id="{7308B5E3-94E1-4B57-94C8-2DDA5B483D46}"/>
                    </a:ext>
                  </a:extLst>
                </p:cNvPr>
                <p:cNvPicPr/>
                <p:nvPr/>
              </p:nvPicPr>
              <p:blipFill>
                <a:blip r:embed="rId32"/>
                <a:stretch>
                  <a:fillRect/>
                </a:stretch>
              </p:blipFill>
              <p:spPr>
                <a:xfrm>
                  <a:off x="7852701" y="5043374"/>
                  <a:ext cx="422640" cy="914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3">
              <p14:nvContentPartPr>
                <p14:cNvPr id="41" name="잉크 40">
                  <a:extLst>
                    <a:ext uri="{FF2B5EF4-FFF2-40B4-BE49-F238E27FC236}">
                      <a16:creationId xmlns:a16="http://schemas.microsoft.com/office/drawing/2014/main" id="{6D3AB6F1-B0E8-4FAA-8EC2-A83F4FDBEA3F}"/>
                    </a:ext>
                  </a:extLst>
                </p14:cNvPr>
                <p14:cNvContentPartPr/>
                <p14:nvPr/>
              </p14:nvContentPartPr>
              <p14:xfrm>
                <a:off x="7916781" y="5009174"/>
                <a:ext cx="309600" cy="155880"/>
              </p14:xfrm>
            </p:contentPart>
          </mc:Choice>
          <mc:Fallback xmlns="">
            <p:pic>
              <p:nvPicPr>
                <p:cNvPr id="41" name="잉크 40">
                  <a:extLst>
                    <a:ext uri="{FF2B5EF4-FFF2-40B4-BE49-F238E27FC236}">
                      <a16:creationId xmlns:a16="http://schemas.microsoft.com/office/drawing/2014/main" id="{6D3AB6F1-B0E8-4FAA-8EC2-A83F4FDBEA3F}"/>
                    </a:ext>
                  </a:extLst>
                </p:cNvPr>
                <p:cNvPicPr/>
                <p:nvPr/>
              </p:nvPicPr>
              <p:blipFill>
                <a:blip r:embed="rId34"/>
                <a:stretch>
                  <a:fillRect/>
                </a:stretch>
              </p:blipFill>
              <p:spPr>
                <a:xfrm>
                  <a:off x="7912461" y="5004854"/>
                  <a:ext cx="318240" cy="1645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5" name="그룹 54">
            <a:extLst>
              <a:ext uri="{FF2B5EF4-FFF2-40B4-BE49-F238E27FC236}">
                <a16:creationId xmlns:a16="http://schemas.microsoft.com/office/drawing/2014/main" id="{85B87671-25B7-49E4-A320-DC89742414DE}"/>
              </a:ext>
            </a:extLst>
          </p:cNvPr>
          <p:cNvGrpSpPr/>
          <p:nvPr/>
        </p:nvGrpSpPr>
        <p:grpSpPr>
          <a:xfrm>
            <a:off x="7887261" y="4251734"/>
            <a:ext cx="1387080" cy="658440"/>
            <a:chOff x="7887261" y="4251734"/>
            <a:chExt cx="1387080" cy="6584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35">
              <p14:nvContentPartPr>
                <p14:cNvPr id="42" name="잉크 41">
                  <a:extLst>
                    <a:ext uri="{FF2B5EF4-FFF2-40B4-BE49-F238E27FC236}">
                      <a16:creationId xmlns:a16="http://schemas.microsoft.com/office/drawing/2014/main" id="{2D48589C-5CA9-491E-8F29-F492F6AE8813}"/>
                    </a:ext>
                  </a:extLst>
                </p14:cNvPr>
                <p14:cNvContentPartPr/>
                <p14:nvPr/>
              </p14:nvContentPartPr>
              <p14:xfrm>
                <a:off x="7949541" y="4715774"/>
                <a:ext cx="155880" cy="194400"/>
              </p14:xfrm>
            </p:contentPart>
          </mc:Choice>
          <mc:Fallback xmlns="">
            <p:pic>
              <p:nvPicPr>
                <p:cNvPr id="42" name="잉크 41">
                  <a:extLst>
                    <a:ext uri="{FF2B5EF4-FFF2-40B4-BE49-F238E27FC236}">
                      <a16:creationId xmlns:a16="http://schemas.microsoft.com/office/drawing/2014/main" id="{2D48589C-5CA9-491E-8F29-F492F6AE8813}"/>
                    </a:ext>
                  </a:extLst>
                </p:cNvPr>
                <p:cNvPicPr/>
                <p:nvPr/>
              </p:nvPicPr>
              <p:blipFill>
                <a:blip r:embed="rId36"/>
                <a:stretch>
                  <a:fillRect/>
                </a:stretch>
              </p:blipFill>
              <p:spPr>
                <a:xfrm>
                  <a:off x="7945221" y="4711454"/>
                  <a:ext cx="164520" cy="20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7">
              <p14:nvContentPartPr>
                <p14:cNvPr id="43" name="잉크 42">
                  <a:extLst>
                    <a:ext uri="{FF2B5EF4-FFF2-40B4-BE49-F238E27FC236}">
                      <a16:creationId xmlns:a16="http://schemas.microsoft.com/office/drawing/2014/main" id="{7F5459C1-BDCC-4020-9D18-B66E4A8CC5B5}"/>
                    </a:ext>
                  </a:extLst>
                </p14:cNvPr>
                <p14:cNvContentPartPr/>
                <p14:nvPr/>
              </p14:nvContentPartPr>
              <p14:xfrm>
                <a:off x="8178861" y="4710734"/>
                <a:ext cx="130320" cy="166680"/>
              </p14:xfrm>
            </p:contentPart>
          </mc:Choice>
          <mc:Fallback xmlns="">
            <p:pic>
              <p:nvPicPr>
                <p:cNvPr id="43" name="잉크 42">
                  <a:extLst>
                    <a:ext uri="{FF2B5EF4-FFF2-40B4-BE49-F238E27FC236}">
                      <a16:creationId xmlns:a16="http://schemas.microsoft.com/office/drawing/2014/main" id="{7F5459C1-BDCC-4020-9D18-B66E4A8CC5B5}"/>
                    </a:ext>
                  </a:extLst>
                </p:cNvPr>
                <p:cNvPicPr/>
                <p:nvPr/>
              </p:nvPicPr>
              <p:blipFill>
                <a:blip r:embed="rId38"/>
                <a:stretch>
                  <a:fillRect/>
                </a:stretch>
              </p:blipFill>
              <p:spPr>
                <a:xfrm>
                  <a:off x="8174541" y="4706414"/>
                  <a:ext cx="138960" cy="1753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39">
              <p14:nvContentPartPr>
                <p14:cNvPr id="44" name="잉크 43">
                  <a:extLst>
                    <a:ext uri="{FF2B5EF4-FFF2-40B4-BE49-F238E27FC236}">
                      <a16:creationId xmlns:a16="http://schemas.microsoft.com/office/drawing/2014/main" id="{8D7B49AF-3B6B-4A45-8401-543D9CDA19B3}"/>
                    </a:ext>
                  </a:extLst>
                </p14:cNvPr>
                <p14:cNvContentPartPr/>
                <p14:nvPr/>
              </p14:nvContentPartPr>
              <p14:xfrm>
                <a:off x="7887261" y="4541534"/>
                <a:ext cx="340560" cy="114480"/>
              </p14:xfrm>
            </p:contentPart>
          </mc:Choice>
          <mc:Fallback xmlns="">
            <p:pic>
              <p:nvPicPr>
                <p:cNvPr id="44" name="잉크 43">
                  <a:extLst>
                    <a:ext uri="{FF2B5EF4-FFF2-40B4-BE49-F238E27FC236}">
                      <a16:creationId xmlns:a16="http://schemas.microsoft.com/office/drawing/2014/main" id="{8D7B49AF-3B6B-4A45-8401-543D9CDA19B3}"/>
                    </a:ext>
                  </a:extLst>
                </p:cNvPr>
                <p:cNvPicPr/>
                <p:nvPr/>
              </p:nvPicPr>
              <p:blipFill>
                <a:blip r:embed="rId40"/>
                <a:stretch>
                  <a:fillRect/>
                </a:stretch>
              </p:blipFill>
              <p:spPr>
                <a:xfrm>
                  <a:off x="7882941" y="4537214"/>
                  <a:ext cx="349200" cy="12312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1">
              <p14:nvContentPartPr>
                <p14:cNvPr id="45" name="잉크 44">
                  <a:extLst>
                    <a:ext uri="{FF2B5EF4-FFF2-40B4-BE49-F238E27FC236}">
                      <a16:creationId xmlns:a16="http://schemas.microsoft.com/office/drawing/2014/main" id="{28993D90-0F42-40AC-9E51-9215F310C0D4}"/>
                    </a:ext>
                  </a:extLst>
                </p14:cNvPr>
                <p14:cNvContentPartPr/>
                <p14:nvPr/>
              </p14:nvContentPartPr>
              <p14:xfrm>
                <a:off x="7908861" y="4408694"/>
                <a:ext cx="204480" cy="134640"/>
              </p14:xfrm>
            </p:contentPart>
          </mc:Choice>
          <mc:Fallback xmlns="">
            <p:pic>
              <p:nvPicPr>
                <p:cNvPr id="45" name="잉크 44">
                  <a:extLst>
                    <a:ext uri="{FF2B5EF4-FFF2-40B4-BE49-F238E27FC236}">
                      <a16:creationId xmlns:a16="http://schemas.microsoft.com/office/drawing/2014/main" id="{28993D90-0F42-40AC-9E51-9215F310C0D4}"/>
                    </a:ext>
                  </a:extLst>
                </p:cNvPr>
                <p:cNvPicPr/>
                <p:nvPr/>
              </p:nvPicPr>
              <p:blipFill>
                <a:blip r:embed="rId42"/>
                <a:stretch>
                  <a:fillRect/>
                </a:stretch>
              </p:blipFill>
              <p:spPr>
                <a:xfrm>
                  <a:off x="7904541" y="4404374"/>
                  <a:ext cx="213120" cy="1432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3">
              <p14:nvContentPartPr>
                <p14:cNvPr id="46" name="잉크 45">
                  <a:extLst>
                    <a:ext uri="{FF2B5EF4-FFF2-40B4-BE49-F238E27FC236}">
                      <a16:creationId xmlns:a16="http://schemas.microsoft.com/office/drawing/2014/main" id="{C573267A-1046-4919-8F42-7CC33B3F5806}"/>
                    </a:ext>
                  </a:extLst>
                </p14:cNvPr>
                <p14:cNvContentPartPr/>
                <p14:nvPr/>
              </p14:nvContentPartPr>
              <p14:xfrm>
                <a:off x="8073021" y="4368014"/>
                <a:ext cx="145080" cy="191520"/>
              </p14:xfrm>
            </p:contentPart>
          </mc:Choice>
          <mc:Fallback xmlns="">
            <p:pic>
              <p:nvPicPr>
                <p:cNvPr id="46" name="잉크 45">
                  <a:extLst>
                    <a:ext uri="{FF2B5EF4-FFF2-40B4-BE49-F238E27FC236}">
                      <a16:creationId xmlns:a16="http://schemas.microsoft.com/office/drawing/2014/main" id="{C573267A-1046-4919-8F42-7CC33B3F5806}"/>
                    </a:ext>
                  </a:extLst>
                </p:cNvPr>
                <p:cNvPicPr/>
                <p:nvPr/>
              </p:nvPicPr>
              <p:blipFill>
                <a:blip r:embed="rId44"/>
                <a:stretch>
                  <a:fillRect/>
                </a:stretch>
              </p:blipFill>
              <p:spPr>
                <a:xfrm>
                  <a:off x="8068701" y="4363694"/>
                  <a:ext cx="153720" cy="200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5">
              <p14:nvContentPartPr>
                <p14:cNvPr id="47" name="잉크 46">
                  <a:extLst>
                    <a:ext uri="{FF2B5EF4-FFF2-40B4-BE49-F238E27FC236}">
                      <a16:creationId xmlns:a16="http://schemas.microsoft.com/office/drawing/2014/main" id="{6F32FC79-F0E2-41BB-B7A5-A5E7F483AA57}"/>
                    </a:ext>
                  </a:extLst>
                </p14:cNvPr>
                <p14:cNvContentPartPr/>
                <p14:nvPr/>
              </p14:nvContentPartPr>
              <p14:xfrm>
                <a:off x="8383701" y="4507334"/>
                <a:ext cx="145440" cy="47520"/>
              </p14:xfrm>
            </p:contentPart>
          </mc:Choice>
          <mc:Fallback xmlns="">
            <p:pic>
              <p:nvPicPr>
                <p:cNvPr id="47" name="잉크 46">
                  <a:extLst>
                    <a:ext uri="{FF2B5EF4-FFF2-40B4-BE49-F238E27FC236}">
                      <a16:creationId xmlns:a16="http://schemas.microsoft.com/office/drawing/2014/main" id="{6F32FC79-F0E2-41BB-B7A5-A5E7F483AA57}"/>
                    </a:ext>
                  </a:extLst>
                </p:cNvPr>
                <p:cNvPicPr/>
                <p:nvPr/>
              </p:nvPicPr>
              <p:blipFill>
                <a:blip r:embed="rId46"/>
                <a:stretch>
                  <a:fillRect/>
                </a:stretch>
              </p:blipFill>
              <p:spPr>
                <a:xfrm>
                  <a:off x="8379381" y="4503014"/>
                  <a:ext cx="154080" cy="561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7">
              <p14:nvContentPartPr>
                <p14:cNvPr id="48" name="잉크 47">
                  <a:extLst>
                    <a:ext uri="{FF2B5EF4-FFF2-40B4-BE49-F238E27FC236}">
                      <a16:creationId xmlns:a16="http://schemas.microsoft.com/office/drawing/2014/main" id="{6455C040-67CE-41F9-9535-202C47D58334}"/>
                    </a:ext>
                  </a:extLst>
                </p14:cNvPr>
                <p14:cNvContentPartPr/>
                <p14:nvPr/>
              </p14:nvContentPartPr>
              <p14:xfrm>
                <a:off x="8401341" y="4596974"/>
                <a:ext cx="145440" cy="23400"/>
              </p14:xfrm>
            </p:contentPart>
          </mc:Choice>
          <mc:Fallback xmlns="">
            <p:pic>
              <p:nvPicPr>
                <p:cNvPr id="48" name="잉크 47">
                  <a:extLst>
                    <a:ext uri="{FF2B5EF4-FFF2-40B4-BE49-F238E27FC236}">
                      <a16:creationId xmlns:a16="http://schemas.microsoft.com/office/drawing/2014/main" id="{6455C040-67CE-41F9-9535-202C47D58334}"/>
                    </a:ext>
                  </a:extLst>
                </p:cNvPr>
                <p:cNvPicPr/>
                <p:nvPr/>
              </p:nvPicPr>
              <p:blipFill>
                <a:blip r:embed="rId48"/>
                <a:stretch>
                  <a:fillRect/>
                </a:stretch>
              </p:blipFill>
              <p:spPr>
                <a:xfrm>
                  <a:off x="8397021" y="4592654"/>
                  <a:ext cx="154080" cy="32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49">
              <p14:nvContentPartPr>
                <p14:cNvPr id="51" name="잉크 50">
                  <a:extLst>
                    <a:ext uri="{FF2B5EF4-FFF2-40B4-BE49-F238E27FC236}">
                      <a16:creationId xmlns:a16="http://schemas.microsoft.com/office/drawing/2014/main" id="{CA1F3B66-42ED-41F6-AF9B-FD064A685A75}"/>
                    </a:ext>
                  </a:extLst>
                </p14:cNvPr>
                <p14:cNvContentPartPr/>
                <p14:nvPr/>
              </p14:nvContentPartPr>
              <p14:xfrm>
                <a:off x="8687901" y="4461254"/>
                <a:ext cx="141840" cy="196920"/>
              </p14:xfrm>
            </p:contentPart>
          </mc:Choice>
          <mc:Fallback xmlns="">
            <p:pic>
              <p:nvPicPr>
                <p:cNvPr id="51" name="잉크 50">
                  <a:extLst>
                    <a:ext uri="{FF2B5EF4-FFF2-40B4-BE49-F238E27FC236}">
                      <a16:creationId xmlns:a16="http://schemas.microsoft.com/office/drawing/2014/main" id="{CA1F3B66-42ED-41F6-AF9B-FD064A685A75}"/>
                    </a:ext>
                  </a:extLst>
                </p:cNvPr>
                <p:cNvPicPr/>
                <p:nvPr/>
              </p:nvPicPr>
              <p:blipFill>
                <a:blip r:embed="rId50"/>
                <a:stretch>
                  <a:fillRect/>
                </a:stretch>
              </p:blipFill>
              <p:spPr>
                <a:xfrm>
                  <a:off x="8683581" y="4456934"/>
                  <a:ext cx="150480" cy="205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1">
              <p14:nvContentPartPr>
                <p14:cNvPr id="52" name="잉크 51">
                  <a:extLst>
                    <a:ext uri="{FF2B5EF4-FFF2-40B4-BE49-F238E27FC236}">
                      <a16:creationId xmlns:a16="http://schemas.microsoft.com/office/drawing/2014/main" id="{991C2296-5B29-412F-8852-5C4C40F0C64C}"/>
                    </a:ext>
                  </a:extLst>
                </p14:cNvPr>
                <p14:cNvContentPartPr/>
                <p14:nvPr/>
              </p14:nvContentPartPr>
              <p14:xfrm>
                <a:off x="8936661" y="4582574"/>
                <a:ext cx="4320" cy="36000"/>
              </p14:xfrm>
            </p:contentPart>
          </mc:Choice>
          <mc:Fallback xmlns="">
            <p:pic>
              <p:nvPicPr>
                <p:cNvPr id="52" name="잉크 51">
                  <a:extLst>
                    <a:ext uri="{FF2B5EF4-FFF2-40B4-BE49-F238E27FC236}">
                      <a16:creationId xmlns:a16="http://schemas.microsoft.com/office/drawing/2014/main" id="{991C2296-5B29-412F-8852-5C4C40F0C64C}"/>
                    </a:ext>
                  </a:extLst>
                </p:cNvPr>
                <p:cNvPicPr/>
                <p:nvPr/>
              </p:nvPicPr>
              <p:blipFill>
                <a:blip r:embed="rId52"/>
                <a:stretch>
                  <a:fillRect/>
                </a:stretch>
              </p:blipFill>
              <p:spPr>
                <a:xfrm>
                  <a:off x="8932341" y="4578254"/>
                  <a:ext cx="12960" cy="446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3">
              <p14:nvContentPartPr>
                <p14:cNvPr id="53" name="잉크 52">
                  <a:extLst>
                    <a:ext uri="{FF2B5EF4-FFF2-40B4-BE49-F238E27FC236}">
                      <a16:creationId xmlns:a16="http://schemas.microsoft.com/office/drawing/2014/main" id="{2EA3430B-62E7-4FAE-B397-482878BD390B}"/>
                    </a:ext>
                  </a:extLst>
                </p14:cNvPr>
                <p14:cNvContentPartPr/>
                <p14:nvPr/>
              </p14:nvContentPartPr>
              <p14:xfrm>
                <a:off x="9005781" y="4251734"/>
                <a:ext cx="124200" cy="374400"/>
              </p14:xfrm>
            </p:contentPart>
          </mc:Choice>
          <mc:Fallback xmlns="">
            <p:pic>
              <p:nvPicPr>
                <p:cNvPr id="53" name="잉크 52">
                  <a:extLst>
                    <a:ext uri="{FF2B5EF4-FFF2-40B4-BE49-F238E27FC236}">
                      <a16:creationId xmlns:a16="http://schemas.microsoft.com/office/drawing/2014/main" id="{2EA3430B-62E7-4FAE-B397-482878BD390B}"/>
                    </a:ext>
                  </a:extLst>
                </p:cNvPr>
                <p:cNvPicPr/>
                <p:nvPr/>
              </p:nvPicPr>
              <p:blipFill>
                <a:blip r:embed="rId54"/>
                <a:stretch>
                  <a:fillRect/>
                </a:stretch>
              </p:blipFill>
              <p:spPr>
                <a:xfrm>
                  <a:off x="9001461" y="4247414"/>
                  <a:ext cx="132840" cy="3830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5">
              <p14:nvContentPartPr>
                <p14:cNvPr id="54" name="잉크 53">
                  <a:extLst>
                    <a:ext uri="{FF2B5EF4-FFF2-40B4-BE49-F238E27FC236}">
                      <a16:creationId xmlns:a16="http://schemas.microsoft.com/office/drawing/2014/main" id="{90F8A2AB-936F-484C-89B1-90D35C7ECAB4}"/>
                    </a:ext>
                  </a:extLst>
                </p14:cNvPr>
                <p14:cNvContentPartPr/>
                <p14:nvPr/>
              </p14:nvContentPartPr>
              <p14:xfrm>
                <a:off x="9152661" y="4296374"/>
                <a:ext cx="121680" cy="388080"/>
              </p14:xfrm>
            </p:contentPart>
          </mc:Choice>
          <mc:Fallback xmlns="">
            <p:pic>
              <p:nvPicPr>
                <p:cNvPr id="54" name="잉크 53">
                  <a:extLst>
                    <a:ext uri="{FF2B5EF4-FFF2-40B4-BE49-F238E27FC236}">
                      <a16:creationId xmlns:a16="http://schemas.microsoft.com/office/drawing/2014/main" id="{90F8A2AB-936F-484C-89B1-90D35C7ECAB4}"/>
                    </a:ext>
                  </a:extLst>
                </p:cNvPr>
                <p:cNvPicPr/>
                <p:nvPr/>
              </p:nvPicPr>
              <p:blipFill>
                <a:blip r:embed="rId56"/>
                <a:stretch>
                  <a:fillRect/>
                </a:stretch>
              </p:blipFill>
              <p:spPr>
                <a:xfrm>
                  <a:off x="9148341" y="4292054"/>
                  <a:ext cx="130320" cy="39672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58" name="그룹 57">
            <a:extLst>
              <a:ext uri="{FF2B5EF4-FFF2-40B4-BE49-F238E27FC236}">
                <a16:creationId xmlns:a16="http://schemas.microsoft.com/office/drawing/2014/main" id="{EAEDC419-971E-4AE1-A12A-8FC2391D9D1B}"/>
              </a:ext>
            </a:extLst>
          </p:cNvPr>
          <p:cNvGrpSpPr/>
          <p:nvPr/>
        </p:nvGrpSpPr>
        <p:grpSpPr>
          <a:xfrm>
            <a:off x="1707141" y="5816654"/>
            <a:ext cx="527760" cy="203040"/>
            <a:chOff x="1707141" y="5816654"/>
            <a:chExt cx="527760" cy="20304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57">
              <p14:nvContentPartPr>
                <p14:cNvPr id="56" name="잉크 55">
                  <a:extLst>
                    <a:ext uri="{FF2B5EF4-FFF2-40B4-BE49-F238E27FC236}">
                      <a16:creationId xmlns:a16="http://schemas.microsoft.com/office/drawing/2014/main" id="{CFC5270C-B3AB-4A52-B9DB-C456E4F625E6}"/>
                    </a:ext>
                  </a:extLst>
                </p14:cNvPr>
                <p14:cNvContentPartPr/>
                <p14:nvPr/>
              </p14:nvContentPartPr>
              <p14:xfrm>
                <a:off x="1707141" y="5816654"/>
                <a:ext cx="527760" cy="142920"/>
              </p14:xfrm>
            </p:contentPart>
          </mc:Choice>
          <mc:Fallback xmlns="">
            <p:pic>
              <p:nvPicPr>
                <p:cNvPr id="56" name="잉크 55">
                  <a:extLst>
                    <a:ext uri="{FF2B5EF4-FFF2-40B4-BE49-F238E27FC236}">
                      <a16:creationId xmlns:a16="http://schemas.microsoft.com/office/drawing/2014/main" id="{CFC5270C-B3AB-4A52-B9DB-C456E4F625E6}"/>
                    </a:ext>
                  </a:extLst>
                </p:cNvPr>
                <p:cNvPicPr/>
                <p:nvPr/>
              </p:nvPicPr>
              <p:blipFill>
                <a:blip r:embed="rId58"/>
                <a:stretch>
                  <a:fillRect/>
                </a:stretch>
              </p:blipFill>
              <p:spPr>
                <a:xfrm>
                  <a:off x="1702821" y="5812334"/>
                  <a:ext cx="536400" cy="1515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59">
              <p14:nvContentPartPr>
                <p14:cNvPr id="57" name="잉크 56">
                  <a:extLst>
                    <a:ext uri="{FF2B5EF4-FFF2-40B4-BE49-F238E27FC236}">
                      <a16:creationId xmlns:a16="http://schemas.microsoft.com/office/drawing/2014/main" id="{681A8A36-094D-4F00-BA76-F87A530A3E6A}"/>
                    </a:ext>
                  </a:extLst>
                </p14:cNvPr>
                <p14:cNvContentPartPr/>
                <p14:nvPr/>
              </p14:nvContentPartPr>
              <p14:xfrm>
                <a:off x="1810101" y="5864534"/>
                <a:ext cx="424440" cy="155160"/>
              </p14:xfrm>
            </p:contentPart>
          </mc:Choice>
          <mc:Fallback xmlns="">
            <p:pic>
              <p:nvPicPr>
                <p:cNvPr id="57" name="잉크 56">
                  <a:extLst>
                    <a:ext uri="{FF2B5EF4-FFF2-40B4-BE49-F238E27FC236}">
                      <a16:creationId xmlns:a16="http://schemas.microsoft.com/office/drawing/2014/main" id="{681A8A36-094D-4F00-BA76-F87A530A3E6A}"/>
                    </a:ext>
                  </a:extLst>
                </p:cNvPr>
                <p:cNvPicPr/>
                <p:nvPr/>
              </p:nvPicPr>
              <p:blipFill>
                <a:blip r:embed="rId60"/>
                <a:stretch>
                  <a:fillRect/>
                </a:stretch>
              </p:blipFill>
              <p:spPr>
                <a:xfrm>
                  <a:off x="1805781" y="5860214"/>
                  <a:ext cx="433080" cy="163800"/>
                </a:xfrm>
                <a:prstGeom prst="rect">
                  <a:avLst/>
                </a:prstGeom>
              </p:spPr>
            </p:pic>
          </mc:Fallback>
        </mc:AlternateContent>
      </p:grpSp>
      <p:grpSp>
        <p:nvGrpSpPr>
          <p:cNvPr id="64" name="그룹 63">
            <a:extLst>
              <a:ext uri="{FF2B5EF4-FFF2-40B4-BE49-F238E27FC236}">
                <a16:creationId xmlns:a16="http://schemas.microsoft.com/office/drawing/2014/main" id="{FD03322E-26E3-4CA7-9D8B-7E95E0C177C4}"/>
              </a:ext>
            </a:extLst>
          </p:cNvPr>
          <p:cNvGrpSpPr/>
          <p:nvPr/>
        </p:nvGrpSpPr>
        <p:grpSpPr>
          <a:xfrm>
            <a:off x="643341" y="5629814"/>
            <a:ext cx="825480" cy="496800"/>
            <a:chOff x="643341" y="5629814"/>
            <a:chExt cx="825480" cy="496800"/>
          </a:xfrm>
        </p:grpSpPr>
        <mc:AlternateContent xmlns:mc="http://schemas.openxmlformats.org/markup-compatibility/2006" xmlns:p14="http://schemas.microsoft.com/office/powerpoint/2010/main">
          <mc:Choice Requires="p14">
            <p:contentPart p14:bwMode="auto" r:id="rId61">
              <p14:nvContentPartPr>
                <p14:cNvPr id="59" name="잉크 58">
                  <a:extLst>
                    <a:ext uri="{FF2B5EF4-FFF2-40B4-BE49-F238E27FC236}">
                      <a16:creationId xmlns:a16="http://schemas.microsoft.com/office/drawing/2014/main" id="{A6F6746A-1698-4080-9E4A-CF20A258B5D1}"/>
                    </a:ext>
                  </a:extLst>
                </p14:cNvPr>
                <p14:cNvContentPartPr/>
                <p14:nvPr/>
              </p14:nvContentPartPr>
              <p14:xfrm>
                <a:off x="643341" y="5943374"/>
                <a:ext cx="117000" cy="183240"/>
              </p14:xfrm>
            </p:contentPart>
          </mc:Choice>
          <mc:Fallback xmlns="">
            <p:pic>
              <p:nvPicPr>
                <p:cNvPr id="59" name="잉크 58">
                  <a:extLst>
                    <a:ext uri="{FF2B5EF4-FFF2-40B4-BE49-F238E27FC236}">
                      <a16:creationId xmlns:a16="http://schemas.microsoft.com/office/drawing/2014/main" id="{A6F6746A-1698-4080-9E4A-CF20A258B5D1}"/>
                    </a:ext>
                  </a:extLst>
                </p:cNvPr>
                <p:cNvPicPr/>
                <p:nvPr/>
              </p:nvPicPr>
              <p:blipFill>
                <a:blip r:embed="rId62"/>
                <a:stretch>
                  <a:fillRect/>
                </a:stretch>
              </p:blipFill>
              <p:spPr>
                <a:xfrm>
                  <a:off x="639021" y="5939054"/>
                  <a:ext cx="125640" cy="19188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3">
              <p14:nvContentPartPr>
                <p14:cNvPr id="60" name="잉크 59">
                  <a:extLst>
                    <a:ext uri="{FF2B5EF4-FFF2-40B4-BE49-F238E27FC236}">
                      <a16:creationId xmlns:a16="http://schemas.microsoft.com/office/drawing/2014/main" id="{399B194D-AD96-45FA-ACA2-172BF1C54972}"/>
                    </a:ext>
                  </a:extLst>
                </p14:cNvPr>
                <p14:cNvContentPartPr/>
                <p14:nvPr/>
              </p14:nvContentPartPr>
              <p14:xfrm>
                <a:off x="897501" y="6007454"/>
                <a:ext cx="19080" cy="43200"/>
              </p14:xfrm>
            </p:contentPart>
          </mc:Choice>
          <mc:Fallback xmlns="">
            <p:pic>
              <p:nvPicPr>
                <p:cNvPr id="60" name="잉크 59">
                  <a:extLst>
                    <a:ext uri="{FF2B5EF4-FFF2-40B4-BE49-F238E27FC236}">
                      <a16:creationId xmlns:a16="http://schemas.microsoft.com/office/drawing/2014/main" id="{399B194D-AD96-45FA-ACA2-172BF1C54972}"/>
                    </a:ext>
                  </a:extLst>
                </p:cNvPr>
                <p:cNvPicPr/>
                <p:nvPr/>
              </p:nvPicPr>
              <p:blipFill>
                <a:blip r:embed="rId64"/>
                <a:stretch>
                  <a:fillRect/>
                </a:stretch>
              </p:blipFill>
              <p:spPr>
                <a:xfrm>
                  <a:off x="893181" y="6003134"/>
                  <a:ext cx="27720" cy="5184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5">
              <p14:nvContentPartPr>
                <p14:cNvPr id="61" name="잉크 60">
                  <a:extLst>
                    <a:ext uri="{FF2B5EF4-FFF2-40B4-BE49-F238E27FC236}">
                      <a16:creationId xmlns:a16="http://schemas.microsoft.com/office/drawing/2014/main" id="{A8E8A272-1487-4B91-A681-6DA81F29CEF3}"/>
                    </a:ext>
                  </a:extLst>
                </p14:cNvPr>
                <p14:cNvContentPartPr/>
                <p14:nvPr/>
              </p14:nvContentPartPr>
              <p14:xfrm>
                <a:off x="955101" y="5744294"/>
                <a:ext cx="143640" cy="243720"/>
              </p14:xfrm>
            </p:contentPart>
          </mc:Choice>
          <mc:Fallback xmlns="">
            <p:pic>
              <p:nvPicPr>
                <p:cNvPr id="61" name="잉크 60">
                  <a:extLst>
                    <a:ext uri="{FF2B5EF4-FFF2-40B4-BE49-F238E27FC236}">
                      <a16:creationId xmlns:a16="http://schemas.microsoft.com/office/drawing/2014/main" id="{A8E8A272-1487-4B91-A681-6DA81F29CEF3}"/>
                    </a:ext>
                  </a:extLst>
                </p:cNvPr>
                <p:cNvPicPr/>
                <p:nvPr/>
              </p:nvPicPr>
              <p:blipFill>
                <a:blip r:embed="rId66"/>
                <a:stretch>
                  <a:fillRect/>
                </a:stretch>
              </p:blipFill>
              <p:spPr>
                <a:xfrm>
                  <a:off x="950781" y="5739974"/>
                  <a:ext cx="152280" cy="25236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7">
              <p14:nvContentPartPr>
                <p14:cNvPr id="62" name="잉크 61">
                  <a:extLst>
                    <a:ext uri="{FF2B5EF4-FFF2-40B4-BE49-F238E27FC236}">
                      <a16:creationId xmlns:a16="http://schemas.microsoft.com/office/drawing/2014/main" id="{FAD56792-5E66-44B5-BF3E-D1E9E761D256}"/>
                    </a:ext>
                  </a:extLst>
                </p14:cNvPr>
                <p14:cNvContentPartPr/>
                <p14:nvPr/>
              </p14:nvContentPartPr>
              <p14:xfrm>
                <a:off x="1118541" y="5661494"/>
                <a:ext cx="171720" cy="257760"/>
              </p14:xfrm>
            </p:contentPart>
          </mc:Choice>
          <mc:Fallback xmlns="">
            <p:pic>
              <p:nvPicPr>
                <p:cNvPr id="62" name="잉크 61">
                  <a:extLst>
                    <a:ext uri="{FF2B5EF4-FFF2-40B4-BE49-F238E27FC236}">
                      <a16:creationId xmlns:a16="http://schemas.microsoft.com/office/drawing/2014/main" id="{FAD56792-5E66-44B5-BF3E-D1E9E761D256}"/>
                    </a:ext>
                  </a:extLst>
                </p:cNvPr>
                <p:cNvPicPr/>
                <p:nvPr/>
              </p:nvPicPr>
              <p:blipFill>
                <a:blip r:embed="rId68"/>
                <a:stretch>
                  <a:fillRect/>
                </a:stretch>
              </p:blipFill>
              <p:spPr>
                <a:xfrm>
                  <a:off x="1114221" y="5657174"/>
                  <a:ext cx="180360" cy="266400"/>
                </a:xfrm>
                <a:prstGeom prst="rect">
                  <a:avLst/>
                </a:prstGeom>
              </p:spPr>
            </p:pic>
          </mc:Fallback>
        </mc:AlternateContent>
        <mc:AlternateContent xmlns:mc="http://schemas.openxmlformats.org/markup-compatibility/2006" xmlns:p14="http://schemas.microsoft.com/office/powerpoint/2010/main">
          <mc:Choice Requires="p14">
            <p:contentPart p14:bwMode="auto" r:id="rId69">
              <p14:nvContentPartPr>
                <p14:cNvPr id="63" name="잉크 62">
                  <a:extLst>
                    <a:ext uri="{FF2B5EF4-FFF2-40B4-BE49-F238E27FC236}">
                      <a16:creationId xmlns:a16="http://schemas.microsoft.com/office/drawing/2014/main" id="{5D6D2389-5EF1-496E-8E23-08A931DDEDE0}"/>
                    </a:ext>
                  </a:extLst>
                </p14:cNvPr>
                <p14:cNvContentPartPr/>
                <p14:nvPr/>
              </p14:nvContentPartPr>
              <p14:xfrm>
                <a:off x="1342821" y="5629814"/>
                <a:ext cx="126000" cy="229320"/>
              </p14:xfrm>
            </p:contentPart>
          </mc:Choice>
          <mc:Fallback xmlns="">
            <p:pic>
              <p:nvPicPr>
                <p:cNvPr id="63" name="잉크 62">
                  <a:extLst>
                    <a:ext uri="{FF2B5EF4-FFF2-40B4-BE49-F238E27FC236}">
                      <a16:creationId xmlns:a16="http://schemas.microsoft.com/office/drawing/2014/main" id="{5D6D2389-5EF1-496E-8E23-08A931DDEDE0}"/>
                    </a:ext>
                  </a:extLst>
                </p:cNvPr>
                <p:cNvPicPr/>
                <p:nvPr/>
              </p:nvPicPr>
              <p:blipFill>
                <a:blip r:embed="rId70"/>
                <a:stretch>
                  <a:fillRect/>
                </a:stretch>
              </p:blipFill>
              <p:spPr>
                <a:xfrm>
                  <a:off x="1338501" y="5625494"/>
                  <a:ext cx="134640" cy="237960"/>
                </a:xfrm>
                <a:prstGeom prst="rect">
                  <a:avLst/>
                </a:prstGeom>
              </p:spPr>
            </p:pic>
          </mc:Fallback>
        </mc:AlternateContent>
      </p:grpSp>
    </p:spTree>
    <p:extLst>
      <p:ext uri="{BB962C8B-B14F-4D97-AF65-F5344CB8AC3E}">
        <p14:creationId xmlns:p14="http://schemas.microsoft.com/office/powerpoint/2010/main" val="10802111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모델 그리고 </a:t>
            </a:r>
            <a:r>
              <a:rPr lang="ko-KR" altLang="en-US" dirty="0" err="1"/>
              <a:t>파라미터</a:t>
            </a:r>
            <a:r>
              <a:rPr lang="ko-KR" altLang="en-US" dirty="0"/>
              <a:t> 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29668" y="2482540"/>
            <a:ext cx="2362200" cy="23145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006254" y="2482540"/>
            <a:ext cx="2257425" cy="2257425"/>
          </a:xfrm>
          <a:prstGeom prst="rect">
            <a:avLst/>
          </a:prstGeom>
        </p:spPr>
      </p:pic>
      <p:pic>
        <p:nvPicPr>
          <p:cNvPr id="6" name="그림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2261727" y="4591050"/>
            <a:ext cx="2352675" cy="2266950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1642326" y="4739965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K=1</a:t>
            </a:r>
            <a:endParaRPr lang="ko-KR" alt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4918926" y="4710708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K=3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761775" y="6366583"/>
            <a:ext cx="6094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K=5</a:t>
            </a:r>
            <a:endParaRPr lang="ko-KR" altLang="en-US" dirty="0"/>
          </a:p>
        </p:txBody>
      </p:sp>
      <p:pic>
        <p:nvPicPr>
          <p:cNvPr id="10" name="그림 9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8447004" y="1375384"/>
            <a:ext cx="2448387" cy="5175865"/>
          </a:xfrm>
          <a:prstGeom prst="rect">
            <a:avLst/>
          </a:prstGeom>
        </p:spPr>
      </p:pic>
      <p:sp>
        <p:nvSpPr>
          <p:cNvPr id="3" name="내용 개체 틀 2">
            <a:extLst>
              <a:ext uri="{FF2B5EF4-FFF2-40B4-BE49-F238E27FC236}">
                <a16:creationId xmlns:a16="http://schemas.microsoft.com/office/drawing/2014/main" id="{8C9E6C11-3917-A044-04FC-3E4A5A482A61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30072" y="950760"/>
            <a:ext cx="11638467" cy="1531779"/>
          </a:xfrm>
        </p:spPr>
        <p:txBody>
          <a:bodyPr>
            <a:normAutofit/>
          </a:bodyPr>
          <a:lstStyle/>
          <a:p>
            <a:r>
              <a:rPr lang="ko-KR" altLang="en-US" dirty="0"/>
              <a:t>파라미터가 달라지면</a:t>
            </a:r>
            <a:r>
              <a:rPr lang="en-US" altLang="ko-KR" dirty="0"/>
              <a:t>…..?</a:t>
            </a:r>
            <a:r>
              <a:rPr lang="ko-KR" altLang="en-US" dirty="0"/>
              <a:t> </a:t>
            </a:r>
            <a:endParaRPr lang="en-US" altLang="ko-KR" dirty="0"/>
          </a:p>
          <a:p>
            <a:pPr lvl="1"/>
            <a:r>
              <a:rPr lang="ko-KR" altLang="en-US" dirty="0"/>
              <a:t>새로운 모델로 간주</a:t>
            </a:r>
            <a:endParaRPr lang="en-US" altLang="ko-KR" dirty="0"/>
          </a:p>
          <a:p>
            <a:pPr lvl="1"/>
            <a:r>
              <a:rPr lang="ko-KR" altLang="en-US" dirty="0"/>
              <a:t>성능이 춤추듯 달라진다</a:t>
            </a:r>
            <a:r>
              <a:rPr lang="en-US" altLang="ko-KR" dirty="0"/>
              <a:t>. </a:t>
            </a:r>
          </a:p>
        </p:txBody>
      </p:sp>
    </p:spTree>
    <p:extLst>
      <p:ext uri="{BB962C8B-B14F-4D97-AF65-F5344CB8AC3E}">
        <p14:creationId xmlns:p14="http://schemas.microsoft.com/office/powerpoint/2010/main" val="389496514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예시</a:t>
            </a:r>
          </a:p>
        </p:txBody>
      </p:sp>
      <p:sp>
        <p:nvSpPr>
          <p:cNvPr id="9" name="내용 개체 틀 2"/>
          <p:cNvSpPr>
            <a:spLocks noGrp="1"/>
          </p:cNvSpPr>
          <p:nvPr>
            <p:ph idx="1"/>
          </p:nvPr>
        </p:nvSpPr>
        <p:spPr>
          <a:xfrm>
            <a:off x="230072" y="950760"/>
            <a:ext cx="11504728" cy="1860173"/>
          </a:xfrm>
        </p:spPr>
        <p:txBody>
          <a:bodyPr>
            <a:normAutofit/>
          </a:bodyPr>
          <a:lstStyle/>
          <a:p>
            <a:r>
              <a:rPr lang="en-US" altLang="ko-KR" dirty="0"/>
              <a:t>KNN</a:t>
            </a:r>
            <a:r>
              <a:rPr lang="ko-KR" altLang="en-US" dirty="0"/>
              <a:t>의 </a:t>
            </a:r>
            <a:r>
              <a:rPr lang="en-US" altLang="ko-KR" dirty="0"/>
              <a:t>K</a:t>
            </a:r>
          </a:p>
          <a:p>
            <a:r>
              <a:rPr lang="ko-KR" altLang="en-US" dirty="0"/>
              <a:t>트리의 깊이</a:t>
            </a:r>
            <a:endParaRPr lang="en-US" altLang="ko-KR" dirty="0"/>
          </a:p>
          <a:p>
            <a:r>
              <a:rPr lang="ko-KR" altLang="en-US" dirty="0"/>
              <a:t>신경망의 구조</a:t>
            </a:r>
            <a:r>
              <a:rPr lang="en-US" altLang="ko-KR" dirty="0"/>
              <a:t>, </a:t>
            </a:r>
            <a:r>
              <a:rPr lang="ko-KR" altLang="en-US" dirty="0" err="1"/>
              <a:t>학습률</a:t>
            </a:r>
            <a:r>
              <a:rPr lang="en-US" altLang="ko-KR" dirty="0"/>
              <a:t>, </a:t>
            </a:r>
            <a:r>
              <a:rPr lang="ko-KR" altLang="en-US" dirty="0"/>
              <a:t>가중치</a:t>
            </a:r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06425" y="2646362"/>
            <a:ext cx="6000750" cy="1819275"/>
          </a:xfrm>
          <a:prstGeom prst="rect">
            <a:avLst/>
          </a:prstGeom>
        </p:spPr>
      </p:pic>
      <p:pic>
        <p:nvPicPr>
          <p:cNvPr id="5" name="그림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362046" y="3750204"/>
            <a:ext cx="6276975" cy="29813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193706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48139" y="12208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모델 선택의 결과</a:t>
            </a:r>
          </a:p>
        </p:txBody>
      </p:sp>
      <p:pic>
        <p:nvPicPr>
          <p:cNvPr id="4" name="그림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67554" y="1809749"/>
            <a:ext cx="8876770" cy="34395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3614512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ko-KR" altLang="en-US" dirty="0"/>
              <a:t>교차검증</a:t>
            </a:r>
            <a:r>
              <a:rPr lang="en-US" altLang="ko-KR" dirty="0"/>
              <a:t>(cross-validation)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738808" y="1410620"/>
            <a:ext cx="10870096" cy="3794426"/>
          </a:xfrm>
        </p:spPr>
        <p:txBody>
          <a:bodyPr>
            <a:normAutofit/>
          </a:bodyPr>
          <a:lstStyle/>
          <a:p>
            <a:r>
              <a:rPr lang="ko-KR" altLang="en-US" dirty="0"/>
              <a:t>모델의 파라미터 변경을 어느 선에서 멈춰야 할지를 결정</a:t>
            </a:r>
            <a:endParaRPr lang="en-US" altLang="ko-KR" dirty="0"/>
          </a:p>
          <a:p>
            <a:pPr lvl="1"/>
            <a:r>
              <a:rPr lang="ko-KR" altLang="en-US" dirty="0"/>
              <a:t>데이터가 많을 때 </a:t>
            </a:r>
            <a:endParaRPr lang="en-US" altLang="ko-KR" dirty="0"/>
          </a:p>
          <a:p>
            <a:pPr lvl="2"/>
            <a:r>
              <a:rPr lang="en-US" altLang="ko-KR" dirty="0"/>
              <a:t>3-way data splits</a:t>
            </a:r>
          </a:p>
          <a:p>
            <a:pPr lvl="1"/>
            <a:r>
              <a:rPr lang="ko-KR" altLang="en-US" dirty="0"/>
              <a:t>데이터가 적을 때</a:t>
            </a:r>
            <a:endParaRPr lang="en-US" altLang="ko-KR" dirty="0"/>
          </a:p>
          <a:p>
            <a:pPr lvl="2"/>
            <a:r>
              <a:rPr lang="en-US" altLang="ko-KR" dirty="0"/>
              <a:t>Random subsampling</a:t>
            </a:r>
          </a:p>
          <a:p>
            <a:pPr lvl="2"/>
            <a:r>
              <a:rPr lang="en-US" altLang="ko-KR" dirty="0"/>
              <a:t>K-fold validation</a:t>
            </a:r>
          </a:p>
          <a:p>
            <a:r>
              <a:rPr lang="ko-KR" altLang="en-US" dirty="0"/>
              <a:t>단순히 </a:t>
            </a:r>
            <a:r>
              <a:rPr lang="en-US" altLang="ko-KR" dirty="0"/>
              <a:t>training set, test set</a:t>
            </a:r>
            <a:r>
              <a:rPr lang="ko-KR" altLang="en-US" dirty="0"/>
              <a:t> 으로 양분하는 것은 위험</a:t>
            </a:r>
            <a:endParaRPr lang="en-US" altLang="ko-KR" dirty="0"/>
          </a:p>
          <a:p>
            <a:pPr lvl="1"/>
            <a:r>
              <a:rPr lang="ko-KR" altLang="en-US" dirty="0"/>
              <a:t>과대 적합으로 인해 일반화 성능이 하락</a:t>
            </a:r>
            <a:endParaRPr lang="en-US" altLang="ko-KR" dirty="0"/>
          </a:p>
          <a:p>
            <a:pPr lvl="1"/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132190469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Three-way data splits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738808" y="1410620"/>
            <a:ext cx="10870096" cy="5325534"/>
          </a:xfrm>
        </p:spPr>
        <p:txBody>
          <a:bodyPr>
            <a:normAutofit/>
          </a:bodyPr>
          <a:lstStyle/>
          <a:p>
            <a:r>
              <a:rPr lang="ko-KR" altLang="en-US" dirty="0"/>
              <a:t>데이터를 본격적으로 학습시키기에 앞서 중요한 과정 </a:t>
            </a:r>
            <a:endParaRPr lang="en-US" altLang="ko-KR" dirty="0"/>
          </a:p>
          <a:p>
            <a:pPr lvl="1"/>
            <a:r>
              <a:rPr lang="ko-KR" altLang="en-US" dirty="0"/>
              <a:t>데이터를 나누는 작업</a:t>
            </a:r>
            <a:endParaRPr lang="en-US" altLang="ko-KR" dirty="0"/>
          </a:p>
          <a:p>
            <a:pPr lvl="1"/>
            <a:r>
              <a:rPr lang="ko-KR" altLang="en-US" dirty="0"/>
              <a:t>데이터를 용도에 맞게 나누어야 올바르게 성능을 검증</a:t>
            </a:r>
            <a:endParaRPr lang="en-US" altLang="ko-KR" dirty="0"/>
          </a:p>
          <a:p>
            <a:pPr lvl="1"/>
            <a:r>
              <a:rPr lang="ko-KR" altLang="en-US" dirty="0"/>
              <a:t>학습 데이터</a:t>
            </a:r>
            <a:r>
              <a:rPr lang="en-US" altLang="ko-KR" dirty="0"/>
              <a:t>(Training Data), </a:t>
            </a:r>
            <a:r>
              <a:rPr lang="ko-KR" altLang="en-US" dirty="0"/>
              <a:t>검증 데이터</a:t>
            </a:r>
            <a:r>
              <a:rPr lang="en-US" altLang="ko-KR" dirty="0"/>
              <a:t>(Validation Data), </a:t>
            </a:r>
            <a:r>
              <a:rPr lang="ko-KR" altLang="en-US" dirty="0"/>
              <a:t>테스트 데이터</a:t>
            </a:r>
            <a:r>
              <a:rPr lang="en-US" altLang="ko-KR" dirty="0"/>
              <a:t>(Test Data)</a:t>
            </a:r>
          </a:p>
          <a:p>
            <a:pPr lvl="1"/>
            <a:endParaRPr lang="en-US" altLang="ko-KR" dirty="0"/>
          </a:p>
        </p:txBody>
      </p:sp>
      <p:pic>
        <p:nvPicPr>
          <p:cNvPr id="3" name="그림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81740" y="3330582"/>
            <a:ext cx="7063408" cy="34055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658680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828675"/>
          </a:xfrm>
        </p:spPr>
        <p:txBody>
          <a:bodyPr>
            <a:normAutofit/>
          </a:bodyPr>
          <a:lstStyle/>
          <a:p>
            <a:r>
              <a:rPr lang="en-US" altLang="ko-KR" dirty="0"/>
              <a:t>Three-way data splits</a:t>
            </a:r>
            <a:endParaRPr lang="ko-KR" altLang="en-US" dirty="0"/>
          </a:p>
        </p:txBody>
      </p:sp>
      <p:sp>
        <p:nvSpPr>
          <p:cNvPr id="8" name="내용 개체 틀 2"/>
          <p:cNvSpPr>
            <a:spLocks noGrp="1"/>
          </p:cNvSpPr>
          <p:nvPr>
            <p:ph idx="1"/>
          </p:nvPr>
        </p:nvSpPr>
        <p:spPr>
          <a:xfrm>
            <a:off x="738808" y="1410620"/>
            <a:ext cx="10870096" cy="5325534"/>
          </a:xfrm>
        </p:spPr>
        <p:txBody>
          <a:bodyPr>
            <a:normAutofit/>
          </a:bodyPr>
          <a:lstStyle/>
          <a:p>
            <a:r>
              <a:rPr lang="ko-KR" altLang="en-US" dirty="0"/>
              <a:t>학습 데이터</a:t>
            </a:r>
            <a:r>
              <a:rPr lang="en-US" altLang="ko-KR" dirty="0"/>
              <a:t>(Training Data)</a:t>
            </a:r>
          </a:p>
          <a:p>
            <a:pPr lvl="1"/>
            <a:r>
              <a:rPr lang="ko-KR" altLang="en-US" dirty="0"/>
              <a:t>모델을 학습시키기 위한 데이터</a:t>
            </a:r>
            <a:endParaRPr lang="en-US" altLang="ko-KR" dirty="0"/>
          </a:p>
          <a:p>
            <a:pPr lvl="1"/>
            <a:r>
              <a:rPr lang="ko-KR" altLang="en-US" dirty="0"/>
              <a:t>이 학습 데이터를 기반으로 모델의 성능은 개선이 되고 정확성이 향상</a:t>
            </a:r>
            <a:endParaRPr lang="en-US" altLang="ko-KR" dirty="0"/>
          </a:p>
          <a:p>
            <a:pPr lvl="1"/>
            <a:r>
              <a:rPr lang="ko-KR" altLang="en-US" dirty="0"/>
              <a:t>데이터 전체를 학습에만 사용할 경우 모델의 성능을 평가할 수 있는 데이터가 필요</a:t>
            </a:r>
            <a:endParaRPr lang="en-US" altLang="ko-KR" dirty="0"/>
          </a:p>
          <a:p>
            <a:r>
              <a:rPr lang="ko-KR" altLang="en-US" dirty="0"/>
              <a:t>검증 데이터</a:t>
            </a:r>
            <a:r>
              <a:rPr lang="en-US" altLang="ko-KR" dirty="0"/>
              <a:t>(Validation Data)</a:t>
            </a:r>
          </a:p>
          <a:p>
            <a:pPr lvl="1"/>
            <a:r>
              <a:rPr lang="ko-KR" altLang="en-US" dirty="0"/>
              <a:t>모델을 학습시키는 과정에서 모델의 성능을 검증하기 위해 사용되는 데이터</a:t>
            </a:r>
            <a:endParaRPr lang="en-US" altLang="ko-KR" dirty="0"/>
          </a:p>
          <a:p>
            <a:pPr lvl="1"/>
            <a:r>
              <a:rPr lang="ko-KR" altLang="en-US" dirty="0"/>
              <a:t>검증한 결과를 바탕으로 모델의 성능을 평가하고 만족스럽지 못한 성능을 낼 경우 다시 학습 데이터로 성능 을 향상시키는 과정을 반복</a:t>
            </a:r>
            <a:endParaRPr lang="en-US" altLang="ko-KR" dirty="0"/>
          </a:p>
          <a:p>
            <a:pPr lvl="1"/>
            <a:r>
              <a:rPr lang="ko-KR" altLang="en-US" dirty="0" err="1"/>
              <a:t>과적합을</a:t>
            </a:r>
            <a:r>
              <a:rPr lang="ko-KR" altLang="en-US" dirty="0"/>
              <a:t> 피하기 위한 방법</a:t>
            </a:r>
            <a:endParaRPr lang="en-US" altLang="ko-KR" dirty="0"/>
          </a:p>
          <a:p>
            <a:r>
              <a:rPr lang="ko-KR" altLang="en-US" dirty="0"/>
              <a:t>테스트 데이터</a:t>
            </a:r>
            <a:r>
              <a:rPr lang="en-US" altLang="ko-KR" dirty="0"/>
              <a:t>(Test Data)</a:t>
            </a:r>
          </a:p>
          <a:p>
            <a:pPr lvl="1"/>
            <a:r>
              <a:rPr lang="ko-KR" altLang="en-US" dirty="0"/>
              <a:t>최종적으로 성능을 테스트해보는 과정이 필요</a:t>
            </a:r>
            <a:endParaRPr lang="en-US" altLang="ko-KR" dirty="0"/>
          </a:p>
        </p:txBody>
      </p:sp>
    </p:spTree>
    <p:extLst>
      <p:ext uri="{BB962C8B-B14F-4D97-AF65-F5344CB8AC3E}">
        <p14:creationId xmlns:p14="http://schemas.microsoft.com/office/powerpoint/2010/main" val="200171176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맑은 고딕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953</Words>
  <Application>Microsoft Office PowerPoint</Application>
  <PresentationFormat>와이드스크린</PresentationFormat>
  <Paragraphs>288</Paragraphs>
  <Slides>30</Slides>
  <Notes>0</Notes>
  <HiddenSlides>0</HiddenSlides>
  <MMClips>0</MMClips>
  <ScaleCrop>false</ScaleCrop>
  <HeadingPairs>
    <vt:vector size="8" baseType="variant">
      <vt:variant>
        <vt:lpstr>사용한 글꼴</vt:lpstr>
      </vt:variant>
      <vt:variant>
        <vt:i4>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1</vt:i4>
      </vt:variant>
      <vt:variant>
        <vt:lpstr>슬라이드 제목</vt:lpstr>
      </vt:variant>
      <vt:variant>
        <vt:i4>30</vt:i4>
      </vt:variant>
    </vt:vector>
  </HeadingPairs>
  <TitlesOfParts>
    <vt:vector size="37" baseType="lpstr">
      <vt:lpstr>Noto Sans KR</vt:lpstr>
      <vt:lpstr>돋움</vt:lpstr>
      <vt:lpstr>맑은 고딕</vt:lpstr>
      <vt:lpstr>Arial</vt:lpstr>
      <vt:lpstr>Cambria Math</vt:lpstr>
      <vt:lpstr>Office 테마</vt:lpstr>
      <vt:lpstr>Presentation</vt:lpstr>
      <vt:lpstr>8. 모델 선택</vt:lpstr>
      <vt:lpstr>참고문헌</vt:lpstr>
      <vt:lpstr>머신러닝의 개발 과정</vt:lpstr>
      <vt:lpstr>모델 그리고 파라미터 </vt:lpstr>
      <vt:lpstr>예시</vt:lpstr>
      <vt:lpstr>모델 선택의 결과</vt:lpstr>
      <vt:lpstr>교차검증(cross-validation)</vt:lpstr>
      <vt:lpstr>Three-way data splits</vt:lpstr>
      <vt:lpstr>Three-way data splits</vt:lpstr>
      <vt:lpstr>Three-way data splits</vt:lpstr>
      <vt:lpstr>Three-way data splits</vt:lpstr>
      <vt:lpstr>일반화 성능</vt:lpstr>
      <vt:lpstr>교차 검증</vt:lpstr>
      <vt:lpstr>랜덤 서브샘플링(random subsampling)</vt:lpstr>
      <vt:lpstr>K겹 교차검증(k-fold cross-validation)</vt:lpstr>
      <vt:lpstr>분류 성능 평가</vt:lpstr>
      <vt:lpstr>머신러닝의 개발 과정</vt:lpstr>
      <vt:lpstr>참고문헌</vt:lpstr>
      <vt:lpstr>혼동행렬(Confusion Matrix)</vt:lpstr>
      <vt:lpstr>혼동행렬(Confusion Matrix)</vt:lpstr>
      <vt:lpstr>혼동행렬(Confusion Matrix)</vt:lpstr>
      <vt:lpstr>평가지표</vt:lpstr>
      <vt:lpstr>혼동행렬을 평가지표로 변환</vt:lpstr>
      <vt:lpstr>혼동행렬을 평가지표로 변환</vt:lpstr>
      <vt:lpstr>혼동행렬을 평가지표로 변환</vt:lpstr>
      <vt:lpstr>수많은 평가지표</vt:lpstr>
      <vt:lpstr>PowerPoint 프레젠테이션</vt:lpstr>
      <vt:lpstr>PowerPoint 프레젠테이션</vt:lpstr>
      <vt:lpstr>PowerPoint 프레젠테이션</vt:lpstr>
      <vt:lpstr>PowerPoint 프레젠테이션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모델 선택</dc:title>
  <dc:creator>임종관</dc:creator>
  <cp:lastModifiedBy>osh</cp:lastModifiedBy>
  <cp:revision>5</cp:revision>
  <cp:lastPrinted>2023-10-16T00:21:08Z</cp:lastPrinted>
  <dcterms:created xsi:type="dcterms:W3CDTF">2023-10-15T11:35:20Z</dcterms:created>
  <dcterms:modified xsi:type="dcterms:W3CDTF">2023-11-15T00:26:14Z</dcterms:modified>
</cp:coreProperties>
</file>