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77" r:id="rId2"/>
    <p:sldId id="678" r:id="rId3"/>
    <p:sldId id="679" r:id="rId4"/>
    <p:sldId id="680" r:id="rId5"/>
    <p:sldId id="306" r:id="rId6"/>
    <p:sldId id="681" r:id="rId7"/>
    <p:sldId id="379" r:id="rId8"/>
    <p:sldId id="682" r:id="rId9"/>
    <p:sldId id="385" r:id="rId10"/>
    <p:sldId id="686" r:id="rId11"/>
    <p:sldId id="300" r:id="rId12"/>
    <p:sldId id="383" r:id="rId13"/>
    <p:sldId id="687" r:id="rId14"/>
    <p:sldId id="386" r:id="rId15"/>
    <p:sldId id="692" r:id="rId16"/>
    <p:sldId id="693" r:id="rId17"/>
    <p:sldId id="683" r:id="rId18"/>
    <p:sldId id="684" r:id="rId19"/>
    <p:sldId id="685" r:id="rId20"/>
    <p:sldId id="689" r:id="rId21"/>
    <p:sldId id="690" r:id="rId22"/>
    <p:sldId id="694" r:id="rId23"/>
    <p:sldId id="393" r:id="rId24"/>
    <p:sldId id="394" r:id="rId25"/>
    <p:sldId id="695" r:id="rId26"/>
    <p:sldId id="696" r:id="rId27"/>
    <p:sldId id="698" r:id="rId28"/>
    <p:sldId id="699" r:id="rId29"/>
    <p:sldId id="700" r:id="rId30"/>
    <p:sldId id="396" r:id="rId31"/>
    <p:sldId id="701" r:id="rId32"/>
    <p:sldId id="702" r:id="rId33"/>
    <p:sldId id="703" r:id="rId34"/>
    <p:sldId id="704" r:id="rId35"/>
    <p:sldId id="705" r:id="rId36"/>
    <p:sldId id="706" r:id="rId37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3381C-BFA0-02C4-C378-7B27765E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2C474F3-B6BC-F139-1F49-3484A45C6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6BB972-14F2-3125-9222-3E9D3F54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7C6287-08AB-D3B4-72CC-6D229FB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7F5000-03EC-A61A-25C1-593A9A05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0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02F3A-CCF5-84CA-0872-8A01C678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179CA8-BFD9-43D0-5745-D86C177FF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A20C8F-4BB9-1EB5-3EBA-20A3CB41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1E6E2-DFFC-3686-E57D-F59897F2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C1937A-14BC-12AD-8808-762BFB32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05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049D339-AA0A-1352-3AE0-AF1E5E723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5FF40A-A6B4-1BD2-BE9C-F05813F43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DFB549-CF74-1C3E-49E1-412CBA67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BCF692-1EBB-0BA7-6EAC-EC2E8E40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0E926E-F272-26D5-F2E7-464D6C2D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31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2EBE16-0795-1C04-1DC7-9C9ACF87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5CCA8A-C363-681D-A8B4-5C67D748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5B361E-6C79-08EC-D136-B77D56C6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677F01-2A5A-4F97-B19E-E22EE27B650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449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8A5ACA-FEF5-5B2C-85A6-F1901EB1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F10F12-F826-2685-0E22-8ABD60C2F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F8F73B-DA6A-AFC0-F8F6-B736B345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A5066C-9BE1-9021-6F07-6F8703CA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0577A4-008C-1757-358B-24F5636A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59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45997-8260-443A-FCDD-6AE3E388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036584-AED5-E273-23F7-9036966AF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BB6DB4-A54C-F805-BAD5-01CF75C5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5A3E15-0FB4-3D39-73ED-F607E48B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8EDBB-01AC-7387-01D5-E03D6DDA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73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DDE866-17B5-AC6B-4DF5-246B28D2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F85A69-F1FD-B09F-1AF3-314B6DF96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D56239-878C-6351-2CF8-AB9EF2DE9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81B77B-ED42-ED5E-D3F9-ACFB20F1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E24E2F-6B8F-4AD1-1906-68CF553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C28A48-ED42-54B6-93B9-C78009C1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7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64A9C-2205-82EC-5290-45BAD619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2A0415-A8D0-E180-4C50-CC99E877A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2F6708-3CD0-3891-1631-A0369D2CC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F717244-A67E-7969-6B81-A5DDB715D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D39672-8AD8-ECD0-838A-9442EED17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399CA9-3974-6425-23BC-6C52EBA8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B0B2A50-9A92-88A4-706C-86D213FA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FE00EF-E922-7633-E39E-DACA6BB2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03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76EE5-52E7-7142-BCE4-A76FD87B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4B6780-1B07-D1F1-C6E4-8F1FAE6F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D13DA4D-9C78-6C87-09F1-430BE5E5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C905F8-BBA6-F958-DA02-2254DEAC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04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CDE20C0-6A2A-75DA-14D1-5079A14F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B1B3B9F-BEB1-457F-6218-A95B50AE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BCC367-4CAC-24E7-BCD0-BCC36AEC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50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AC03E-1013-BE81-DE6D-FB3DFF15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F27868-E264-A1AA-7FED-220F63D6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38680D-5C38-1029-56E0-9623D3F75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A4242F-FA28-10A3-A585-6183A29D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AF3FD-9376-5A25-579F-A52184B3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A5F47B-DCB4-9395-A0AB-E70FF65B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11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3DDABF-F168-B674-F715-CEF62187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A01E31A-5CB4-1BF5-E264-9F60E5450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C087388-F322-DC98-5A92-68F985EAA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59BA53-4AC5-7FD5-493A-224A8018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1DB9AE-5DA1-E33E-D452-D45B97C6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72ACC0-C4CA-021C-BF1E-A69919A1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2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D9AFB7-029D-37B5-445B-29E7475E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0A0B71-79DC-2490-6811-A76850438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BC1CDE-E58B-00D4-80AA-B0486DDE6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E254-C312-43A9-B6E1-64E46BC4B291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2D5DB1-E9B1-B02B-AFCF-60150D463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59F896-936E-658F-84BB-291820E5F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41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wmf"/><Relationship Id="rId7" Type="http://schemas.openxmlformats.org/officeDocument/2006/relationships/image" Target="../media/image3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yourit.tistory.com/6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6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1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6.png"/><Relationship Id="rId18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1.wmf"/><Relationship Id="rId17" Type="http://schemas.openxmlformats.org/officeDocument/2006/relationships/image" Target="../media/image70.png"/><Relationship Id="rId2" Type="http://schemas.openxmlformats.org/officeDocument/2006/relationships/image" Target="../media/image6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68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1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72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1.wmf"/><Relationship Id="rId17" Type="http://schemas.openxmlformats.org/officeDocument/2006/relationships/image" Target="../media/image76.png"/><Relationship Id="rId2" Type="http://schemas.openxmlformats.org/officeDocument/2006/relationships/image" Target="../media/image65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74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1.wmf"/><Relationship Id="rId17" Type="http://schemas.openxmlformats.org/officeDocument/2006/relationships/image" Target="../media/image78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74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wmf"/><Relationship Id="rId7" Type="http://schemas.openxmlformats.org/officeDocument/2006/relationships/image" Target="../media/image1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인공신경망</a:t>
            </a:r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60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ko-KR" altLang="en-US" dirty="0"/>
              <a:t>뉴런의 계산</a:t>
            </a:r>
          </a:p>
        </p:txBody>
      </p:sp>
      <p:grpSp>
        <p:nvGrpSpPr>
          <p:cNvPr id="76" name="Group 77"/>
          <p:cNvGrpSpPr>
            <a:grpSpLocks/>
          </p:cNvGrpSpPr>
          <p:nvPr/>
        </p:nvGrpSpPr>
        <p:grpSpPr bwMode="auto">
          <a:xfrm>
            <a:off x="1020340" y="559385"/>
            <a:ext cx="6519863" cy="3024187"/>
            <a:chOff x="587" y="1517"/>
            <a:chExt cx="4107" cy="1905"/>
          </a:xfrm>
        </p:grpSpPr>
        <p:grpSp>
          <p:nvGrpSpPr>
            <p:cNvPr id="77" name="Group 40"/>
            <p:cNvGrpSpPr>
              <a:grpSpLocks noChangeAspect="1"/>
            </p:cNvGrpSpPr>
            <p:nvPr/>
          </p:nvGrpSpPr>
          <p:grpSpPr bwMode="auto">
            <a:xfrm>
              <a:off x="587" y="1517"/>
              <a:ext cx="4107" cy="1905"/>
              <a:chOff x="587" y="1517"/>
              <a:chExt cx="4107" cy="1905"/>
            </a:xfrm>
          </p:grpSpPr>
          <p:sp>
            <p:nvSpPr>
              <p:cNvPr id="82" name="Freeform 41"/>
              <p:cNvSpPr>
                <a:spLocks/>
              </p:cNvSpPr>
              <p:nvPr/>
            </p:nvSpPr>
            <p:spPr bwMode="auto">
              <a:xfrm>
                <a:off x="2737" y="2323"/>
                <a:ext cx="928" cy="926"/>
              </a:xfrm>
              <a:custGeom>
                <a:avLst/>
                <a:gdLst>
                  <a:gd name="T0" fmla="*/ 0 w 928"/>
                  <a:gd name="T1" fmla="*/ 462 h 926"/>
                  <a:gd name="T2" fmla="*/ 4 w 928"/>
                  <a:gd name="T3" fmla="*/ 406 h 926"/>
                  <a:gd name="T4" fmla="*/ 16 w 928"/>
                  <a:gd name="T5" fmla="*/ 347 h 926"/>
                  <a:gd name="T6" fmla="*/ 33 w 928"/>
                  <a:gd name="T7" fmla="*/ 292 h 926"/>
                  <a:gd name="T8" fmla="*/ 58 w 928"/>
                  <a:gd name="T9" fmla="*/ 240 h 926"/>
                  <a:gd name="T10" fmla="*/ 90 w 928"/>
                  <a:gd name="T11" fmla="*/ 189 h 926"/>
                  <a:gd name="T12" fmla="*/ 127 w 928"/>
                  <a:gd name="T13" fmla="*/ 144 h 926"/>
                  <a:gd name="T14" fmla="*/ 168 w 928"/>
                  <a:gd name="T15" fmla="*/ 105 h 926"/>
                  <a:gd name="T16" fmla="*/ 216 w 928"/>
                  <a:gd name="T17" fmla="*/ 70 h 926"/>
                  <a:gd name="T18" fmla="*/ 267 w 928"/>
                  <a:gd name="T19" fmla="*/ 43 h 926"/>
                  <a:gd name="T20" fmla="*/ 322 w 928"/>
                  <a:gd name="T21" fmla="*/ 21 h 926"/>
                  <a:gd name="T22" fmla="*/ 378 w 928"/>
                  <a:gd name="T23" fmla="*/ 8 h 926"/>
                  <a:gd name="T24" fmla="*/ 435 w 928"/>
                  <a:gd name="T25" fmla="*/ 0 h 926"/>
                  <a:gd name="T26" fmla="*/ 493 w 928"/>
                  <a:gd name="T27" fmla="*/ 0 h 926"/>
                  <a:gd name="T28" fmla="*/ 552 w 928"/>
                  <a:gd name="T29" fmla="*/ 8 h 926"/>
                  <a:gd name="T30" fmla="*/ 609 w 928"/>
                  <a:gd name="T31" fmla="*/ 21 h 926"/>
                  <a:gd name="T32" fmla="*/ 663 w 928"/>
                  <a:gd name="T33" fmla="*/ 43 h 926"/>
                  <a:gd name="T34" fmla="*/ 714 w 928"/>
                  <a:gd name="T35" fmla="*/ 70 h 926"/>
                  <a:gd name="T36" fmla="*/ 761 w 928"/>
                  <a:gd name="T37" fmla="*/ 105 h 926"/>
                  <a:gd name="T38" fmla="*/ 804 w 928"/>
                  <a:gd name="T39" fmla="*/ 144 h 926"/>
                  <a:gd name="T40" fmla="*/ 841 w 928"/>
                  <a:gd name="T41" fmla="*/ 189 h 926"/>
                  <a:gd name="T42" fmla="*/ 872 w 928"/>
                  <a:gd name="T43" fmla="*/ 240 h 926"/>
                  <a:gd name="T44" fmla="*/ 897 w 928"/>
                  <a:gd name="T45" fmla="*/ 292 h 926"/>
                  <a:gd name="T46" fmla="*/ 915 w 928"/>
                  <a:gd name="T47" fmla="*/ 347 h 926"/>
                  <a:gd name="T48" fmla="*/ 925 w 928"/>
                  <a:gd name="T49" fmla="*/ 406 h 926"/>
                  <a:gd name="T50" fmla="*/ 928 w 928"/>
                  <a:gd name="T51" fmla="*/ 462 h 926"/>
                  <a:gd name="T52" fmla="*/ 925 w 928"/>
                  <a:gd name="T53" fmla="*/ 521 h 926"/>
                  <a:gd name="T54" fmla="*/ 915 w 928"/>
                  <a:gd name="T55" fmla="*/ 579 h 926"/>
                  <a:gd name="T56" fmla="*/ 897 w 928"/>
                  <a:gd name="T57" fmla="*/ 634 h 926"/>
                  <a:gd name="T58" fmla="*/ 872 w 928"/>
                  <a:gd name="T59" fmla="*/ 686 h 926"/>
                  <a:gd name="T60" fmla="*/ 841 w 928"/>
                  <a:gd name="T61" fmla="*/ 735 h 926"/>
                  <a:gd name="T62" fmla="*/ 804 w 928"/>
                  <a:gd name="T63" fmla="*/ 780 h 926"/>
                  <a:gd name="T64" fmla="*/ 761 w 928"/>
                  <a:gd name="T65" fmla="*/ 821 h 926"/>
                  <a:gd name="T66" fmla="*/ 714 w 928"/>
                  <a:gd name="T67" fmla="*/ 854 h 926"/>
                  <a:gd name="T68" fmla="*/ 663 w 928"/>
                  <a:gd name="T69" fmla="*/ 883 h 926"/>
                  <a:gd name="T70" fmla="*/ 609 w 928"/>
                  <a:gd name="T71" fmla="*/ 905 h 926"/>
                  <a:gd name="T72" fmla="*/ 552 w 928"/>
                  <a:gd name="T73" fmla="*/ 919 h 926"/>
                  <a:gd name="T74" fmla="*/ 493 w 928"/>
                  <a:gd name="T75" fmla="*/ 926 h 926"/>
                  <a:gd name="T76" fmla="*/ 435 w 928"/>
                  <a:gd name="T77" fmla="*/ 926 h 926"/>
                  <a:gd name="T78" fmla="*/ 378 w 928"/>
                  <a:gd name="T79" fmla="*/ 919 h 926"/>
                  <a:gd name="T80" fmla="*/ 322 w 928"/>
                  <a:gd name="T81" fmla="*/ 905 h 926"/>
                  <a:gd name="T82" fmla="*/ 267 w 928"/>
                  <a:gd name="T83" fmla="*/ 883 h 926"/>
                  <a:gd name="T84" fmla="*/ 216 w 928"/>
                  <a:gd name="T85" fmla="*/ 854 h 926"/>
                  <a:gd name="T86" fmla="*/ 168 w 928"/>
                  <a:gd name="T87" fmla="*/ 821 h 926"/>
                  <a:gd name="T88" fmla="*/ 127 w 928"/>
                  <a:gd name="T89" fmla="*/ 780 h 926"/>
                  <a:gd name="T90" fmla="*/ 90 w 928"/>
                  <a:gd name="T91" fmla="*/ 735 h 926"/>
                  <a:gd name="T92" fmla="*/ 58 w 928"/>
                  <a:gd name="T93" fmla="*/ 686 h 926"/>
                  <a:gd name="T94" fmla="*/ 33 w 928"/>
                  <a:gd name="T95" fmla="*/ 634 h 926"/>
                  <a:gd name="T96" fmla="*/ 16 w 928"/>
                  <a:gd name="T97" fmla="*/ 579 h 926"/>
                  <a:gd name="T98" fmla="*/ 4 w 928"/>
                  <a:gd name="T99" fmla="*/ 521 h 926"/>
                  <a:gd name="T100" fmla="*/ 0 w 928"/>
                  <a:gd name="T101" fmla="*/ 462 h 9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8"/>
                  <a:gd name="T154" fmla="*/ 0 h 926"/>
                  <a:gd name="T155" fmla="*/ 928 w 928"/>
                  <a:gd name="T156" fmla="*/ 926 h 9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8" h="926">
                    <a:moveTo>
                      <a:pt x="0" y="462"/>
                    </a:moveTo>
                    <a:lnTo>
                      <a:pt x="4" y="406"/>
                    </a:lnTo>
                    <a:lnTo>
                      <a:pt x="16" y="347"/>
                    </a:lnTo>
                    <a:lnTo>
                      <a:pt x="33" y="292"/>
                    </a:lnTo>
                    <a:lnTo>
                      <a:pt x="58" y="240"/>
                    </a:lnTo>
                    <a:lnTo>
                      <a:pt x="90" y="189"/>
                    </a:lnTo>
                    <a:lnTo>
                      <a:pt x="127" y="144"/>
                    </a:lnTo>
                    <a:lnTo>
                      <a:pt x="168" y="105"/>
                    </a:lnTo>
                    <a:lnTo>
                      <a:pt x="216" y="70"/>
                    </a:lnTo>
                    <a:lnTo>
                      <a:pt x="267" y="43"/>
                    </a:lnTo>
                    <a:lnTo>
                      <a:pt x="322" y="21"/>
                    </a:lnTo>
                    <a:lnTo>
                      <a:pt x="378" y="8"/>
                    </a:lnTo>
                    <a:lnTo>
                      <a:pt x="435" y="0"/>
                    </a:lnTo>
                    <a:lnTo>
                      <a:pt x="493" y="0"/>
                    </a:lnTo>
                    <a:lnTo>
                      <a:pt x="552" y="8"/>
                    </a:lnTo>
                    <a:lnTo>
                      <a:pt x="609" y="21"/>
                    </a:lnTo>
                    <a:lnTo>
                      <a:pt x="663" y="43"/>
                    </a:lnTo>
                    <a:lnTo>
                      <a:pt x="714" y="70"/>
                    </a:lnTo>
                    <a:lnTo>
                      <a:pt x="761" y="105"/>
                    </a:lnTo>
                    <a:lnTo>
                      <a:pt x="804" y="144"/>
                    </a:lnTo>
                    <a:lnTo>
                      <a:pt x="841" y="189"/>
                    </a:lnTo>
                    <a:lnTo>
                      <a:pt x="872" y="240"/>
                    </a:lnTo>
                    <a:lnTo>
                      <a:pt x="897" y="292"/>
                    </a:lnTo>
                    <a:lnTo>
                      <a:pt x="915" y="347"/>
                    </a:lnTo>
                    <a:lnTo>
                      <a:pt x="925" y="406"/>
                    </a:lnTo>
                    <a:lnTo>
                      <a:pt x="928" y="462"/>
                    </a:lnTo>
                    <a:lnTo>
                      <a:pt x="925" y="521"/>
                    </a:lnTo>
                    <a:lnTo>
                      <a:pt x="915" y="579"/>
                    </a:lnTo>
                    <a:lnTo>
                      <a:pt x="897" y="634"/>
                    </a:lnTo>
                    <a:lnTo>
                      <a:pt x="872" y="686"/>
                    </a:lnTo>
                    <a:lnTo>
                      <a:pt x="841" y="735"/>
                    </a:lnTo>
                    <a:lnTo>
                      <a:pt x="804" y="780"/>
                    </a:lnTo>
                    <a:lnTo>
                      <a:pt x="761" y="821"/>
                    </a:lnTo>
                    <a:lnTo>
                      <a:pt x="714" y="854"/>
                    </a:lnTo>
                    <a:lnTo>
                      <a:pt x="663" y="883"/>
                    </a:lnTo>
                    <a:lnTo>
                      <a:pt x="609" y="905"/>
                    </a:lnTo>
                    <a:lnTo>
                      <a:pt x="552" y="919"/>
                    </a:lnTo>
                    <a:lnTo>
                      <a:pt x="493" y="926"/>
                    </a:lnTo>
                    <a:lnTo>
                      <a:pt x="435" y="926"/>
                    </a:lnTo>
                    <a:lnTo>
                      <a:pt x="378" y="919"/>
                    </a:lnTo>
                    <a:lnTo>
                      <a:pt x="322" y="905"/>
                    </a:lnTo>
                    <a:lnTo>
                      <a:pt x="267" y="883"/>
                    </a:lnTo>
                    <a:lnTo>
                      <a:pt x="216" y="854"/>
                    </a:lnTo>
                    <a:lnTo>
                      <a:pt x="168" y="821"/>
                    </a:lnTo>
                    <a:lnTo>
                      <a:pt x="127" y="780"/>
                    </a:lnTo>
                    <a:lnTo>
                      <a:pt x="90" y="735"/>
                    </a:lnTo>
                    <a:lnTo>
                      <a:pt x="58" y="686"/>
                    </a:lnTo>
                    <a:lnTo>
                      <a:pt x="33" y="634"/>
                    </a:lnTo>
                    <a:lnTo>
                      <a:pt x="16" y="579"/>
                    </a:lnTo>
                    <a:lnTo>
                      <a:pt x="4" y="521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" name="Freeform 42"/>
              <p:cNvSpPr>
                <a:spLocks/>
              </p:cNvSpPr>
              <p:nvPr/>
            </p:nvSpPr>
            <p:spPr bwMode="auto">
              <a:xfrm>
                <a:off x="2591" y="2176"/>
                <a:ext cx="928" cy="927"/>
              </a:xfrm>
              <a:custGeom>
                <a:avLst/>
                <a:gdLst>
                  <a:gd name="T0" fmla="*/ 0 w 928"/>
                  <a:gd name="T1" fmla="*/ 463 h 927"/>
                  <a:gd name="T2" fmla="*/ 3 w 928"/>
                  <a:gd name="T3" fmla="*/ 406 h 927"/>
                  <a:gd name="T4" fmla="*/ 15 w 928"/>
                  <a:gd name="T5" fmla="*/ 348 h 927"/>
                  <a:gd name="T6" fmla="*/ 33 w 928"/>
                  <a:gd name="T7" fmla="*/ 293 h 927"/>
                  <a:gd name="T8" fmla="*/ 58 w 928"/>
                  <a:gd name="T9" fmla="*/ 240 h 927"/>
                  <a:gd name="T10" fmla="*/ 89 w 928"/>
                  <a:gd name="T11" fmla="*/ 190 h 927"/>
                  <a:gd name="T12" fmla="*/ 126 w 928"/>
                  <a:gd name="T13" fmla="*/ 145 h 927"/>
                  <a:gd name="T14" fmla="*/ 167 w 928"/>
                  <a:gd name="T15" fmla="*/ 106 h 927"/>
                  <a:gd name="T16" fmla="*/ 216 w 928"/>
                  <a:gd name="T17" fmla="*/ 71 h 927"/>
                  <a:gd name="T18" fmla="*/ 267 w 928"/>
                  <a:gd name="T19" fmla="*/ 43 h 927"/>
                  <a:gd name="T20" fmla="*/ 321 w 928"/>
                  <a:gd name="T21" fmla="*/ 22 h 927"/>
                  <a:gd name="T22" fmla="*/ 378 w 928"/>
                  <a:gd name="T23" fmla="*/ 8 h 927"/>
                  <a:gd name="T24" fmla="*/ 435 w 928"/>
                  <a:gd name="T25" fmla="*/ 0 h 927"/>
                  <a:gd name="T26" fmla="*/ 493 w 928"/>
                  <a:gd name="T27" fmla="*/ 0 h 927"/>
                  <a:gd name="T28" fmla="*/ 552 w 928"/>
                  <a:gd name="T29" fmla="*/ 8 h 927"/>
                  <a:gd name="T30" fmla="*/ 608 w 928"/>
                  <a:gd name="T31" fmla="*/ 22 h 927"/>
                  <a:gd name="T32" fmla="*/ 663 w 928"/>
                  <a:gd name="T33" fmla="*/ 43 h 927"/>
                  <a:gd name="T34" fmla="*/ 714 w 928"/>
                  <a:gd name="T35" fmla="*/ 71 h 927"/>
                  <a:gd name="T36" fmla="*/ 760 w 928"/>
                  <a:gd name="T37" fmla="*/ 106 h 927"/>
                  <a:gd name="T38" fmla="*/ 803 w 928"/>
                  <a:gd name="T39" fmla="*/ 145 h 927"/>
                  <a:gd name="T40" fmla="*/ 840 w 928"/>
                  <a:gd name="T41" fmla="*/ 190 h 927"/>
                  <a:gd name="T42" fmla="*/ 872 w 928"/>
                  <a:gd name="T43" fmla="*/ 240 h 927"/>
                  <a:gd name="T44" fmla="*/ 897 w 928"/>
                  <a:gd name="T45" fmla="*/ 293 h 927"/>
                  <a:gd name="T46" fmla="*/ 914 w 928"/>
                  <a:gd name="T47" fmla="*/ 348 h 927"/>
                  <a:gd name="T48" fmla="*/ 924 w 928"/>
                  <a:gd name="T49" fmla="*/ 406 h 927"/>
                  <a:gd name="T50" fmla="*/ 928 w 928"/>
                  <a:gd name="T51" fmla="*/ 463 h 927"/>
                  <a:gd name="T52" fmla="*/ 924 w 928"/>
                  <a:gd name="T53" fmla="*/ 521 h 927"/>
                  <a:gd name="T54" fmla="*/ 914 w 928"/>
                  <a:gd name="T55" fmla="*/ 580 h 927"/>
                  <a:gd name="T56" fmla="*/ 897 w 928"/>
                  <a:gd name="T57" fmla="*/ 634 h 927"/>
                  <a:gd name="T58" fmla="*/ 872 w 928"/>
                  <a:gd name="T59" fmla="*/ 687 h 927"/>
                  <a:gd name="T60" fmla="*/ 840 w 928"/>
                  <a:gd name="T61" fmla="*/ 736 h 927"/>
                  <a:gd name="T62" fmla="*/ 803 w 928"/>
                  <a:gd name="T63" fmla="*/ 781 h 927"/>
                  <a:gd name="T64" fmla="*/ 760 w 928"/>
                  <a:gd name="T65" fmla="*/ 822 h 927"/>
                  <a:gd name="T66" fmla="*/ 714 w 928"/>
                  <a:gd name="T67" fmla="*/ 855 h 927"/>
                  <a:gd name="T68" fmla="*/ 663 w 928"/>
                  <a:gd name="T69" fmla="*/ 884 h 927"/>
                  <a:gd name="T70" fmla="*/ 608 w 928"/>
                  <a:gd name="T71" fmla="*/ 906 h 927"/>
                  <a:gd name="T72" fmla="*/ 552 w 928"/>
                  <a:gd name="T73" fmla="*/ 919 h 927"/>
                  <a:gd name="T74" fmla="*/ 493 w 928"/>
                  <a:gd name="T75" fmla="*/ 927 h 927"/>
                  <a:gd name="T76" fmla="*/ 435 w 928"/>
                  <a:gd name="T77" fmla="*/ 927 h 927"/>
                  <a:gd name="T78" fmla="*/ 378 w 928"/>
                  <a:gd name="T79" fmla="*/ 919 h 927"/>
                  <a:gd name="T80" fmla="*/ 321 w 928"/>
                  <a:gd name="T81" fmla="*/ 906 h 927"/>
                  <a:gd name="T82" fmla="*/ 267 w 928"/>
                  <a:gd name="T83" fmla="*/ 884 h 927"/>
                  <a:gd name="T84" fmla="*/ 216 w 928"/>
                  <a:gd name="T85" fmla="*/ 855 h 927"/>
                  <a:gd name="T86" fmla="*/ 167 w 928"/>
                  <a:gd name="T87" fmla="*/ 822 h 927"/>
                  <a:gd name="T88" fmla="*/ 126 w 928"/>
                  <a:gd name="T89" fmla="*/ 781 h 927"/>
                  <a:gd name="T90" fmla="*/ 89 w 928"/>
                  <a:gd name="T91" fmla="*/ 736 h 927"/>
                  <a:gd name="T92" fmla="*/ 58 w 928"/>
                  <a:gd name="T93" fmla="*/ 687 h 927"/>
                  <a:gd name="T94" fmla="*/ 33 w 928"/>
                  <a:gd name="T95" fmla="*/ 634 h 927"/>
                  <a:gd name="T96" fmla="*/ 15 w 928"/>
                  <a:gd name="T97" fmla="*/ 580 h 927"/>
                  <a:gd name="T98" fmla="*/ 3 w 928"/>
                  <a:gd name="T99" fmla="*/ 521 h 927"/>
                  <a:gd name="T100" fmla="*/ 0 w 928"/>
                  <a:gd name="T101" fmla="*/ 463 h 9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8"/>
                  <a:gd name="T154" fmla="*/ 0 h 927"/>
                  <a:gd name="T155" fmla="*/ 928 w 928"/>
                  <a:gd name="T156" fmla="*/ 927 h 9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8" h="927">
                    <a:moveTo>
                      <a:pt x="0" y="463"/>
                    </a:moveTo>
                    <a:lnTo>
                      <a:pt x="3" y="406"/>
                    </a:lnTo>
                    <a:lnTo>
                      <a:pt x="15" y="348"/>
                    </a:lnTo>
                    <a:lnTo>
                      <a:pt x="33" y="293"/>
                    </a:lnTo>
                    <a:lnTo>
                      <a:pt x="58" y="240"/>
                    </a:lnTo>
                    <a:lnTo>
                      <a:pt x="89" y="190"/>
                    </a:lnTo>
                    <a:lnTo>
                      <a:pt x="126" y="145"/>
                    </a:lnTo>
                    <a:lnTo>
                      <a:pt x="167" y="106"/>
                    </a:lnTo>
                    <a:lnTo>
                      <a:pt x="216" y="71"/>
                    </a:lnTo>
                    <a:lnTo>
                      <a:pt x="267" y="43"/>
                    </a:lnTo>
                    <a:lnTo>
                      <a:pt x="321" y="22"/>
                    </a:lnTo>
                    <a:lnTo>
                      <a:pt x="378" y="8"/>
                    </a:lnTo>
                    <a:lnTo>
                      <a:pt x="435" y="0"/>
                    </a:lnTo>
                    <a:lnTo>
                      <a:pt x="493" y="0"/>
                    </a:lnTo>
                    <a:lnTo>
                      <a:pt x="552" y="8"/>
                    </a:lnTo>
                    <a:lnTo>
                      <a:pt x="608" y="22"/>
                    </a:lnTo>
                    <a:lnTo>
                      <a:pt x="663" y="43"/>
                    </a:lnTo>
                    <a:lnTo>
                      <a:pt x="714" y="71"/>
                    </a:lnTo>
                    <a:lnTo>
                      <a:pt x="760" y="106"/>
                    </a:lnTo>
                    <a:lnTo>
                      <a:pt x="803" y="145"/>
                    </a:lnTo>
                    <a:lnTo>
                      <a:pt x="840" y="190"/>
                    </a:lnTo>
                    <a:lnTo>
                      <a:pt x="872" y="240"/>
                    </a:lnTo>
                    <a:lnTo>
                      <a:pt x="897" y="293"/>
                    </a:lnTo>
                    <a:lnTo>
                      <a:pt x="914" y="348"/>
                    </a:lnTo>
                    <a:lnTo>
                      <a:pt x="924" y="406"/>
                    </a:lnTo>
                    <a:lnTo>
                      <a:pt x="928" y="463"/>
                    </a:lnTo>
                    <a:lnTo>
                      <a:pt x="924" y="521"/>
                    </a:lnTo>
                    <a:lnTo>
                      <a:pt x="914" y="580"/>
                    </a:lnTo>
                    <a:lnTo>
                      <a:pt x="897" y="634"/>
                    </a:lnTo>
                    <a:lnTo>
                      <a:pt x="872" y="687"/>
                    </a:lnTo>
                    <a:lnTo>
                      <a:pt x="840" y="736"/>
                    </a:lnTo>
                    <a:lnTo>
                      <a:pt x="803" y="781"/>
                    </a:lnTo>
                    <a:lnTo>
                      <a:pt x="760" y="822"/>
                    </a:lnTo>
                    <a:lnTo>
                      <a:pt x="714" y="855"/>
                    </a:lnTo>
                    <a:lnTo>
                      <a:pt x="663" y="884"/>
                    </a:lnTo>
                    <a:lnTo>
                      <a:pt x="608" y="906"/>
                    </a:lnTo>
                    <a:lnTo>
                      <a:pt x="552" y="919"/>
                    </a:lnTo>
                    <a:lnTo>
                      <a:pt x="493" y="927"/>
                    </a:lnTo>
                    <a:lnTo>
                      <a:pt x="435" y="927"/>
                    </a:lnTo>
                    <a:lnTo>
                      <a:pt x="378" y="919"/>
                    </a:lnTo>
                    <a:lnTo>
                      <a:pt x="321" y="906"/>
                    </a:lnTo>
                    <a:lnTo>
                      <a:pt x="267" y="884"/>
                    </a:lnTo>
                    <a:lnTo>
                      <a:pt x="216" y="855"/>
                    </a:lnTo>
                    <a:lnTo>
                      <a:pt x="167" y="822"/>
                    </a:lnTo>
                    <a:lnTo>
                      <a:pt x="126" y="781"/>
                    </a:lnTo>
                    <a:lnTo>
                      <a:pt x="89" y="736"/>
                    </a:lnTo>
                    <a:lnTo>
                      <a:pt x="58" y="687"/>
                    </a:lnTo>
                    <a:lnTo>
                      <a:pt x="33" y="634"/>
                    </a:lnTo>
                    <a:lnTo>
                      <a:pt x="15" y="580"/>
                    </a:lnTo>
                    <a:lnTo>
                      <a:pt x="3" y="521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" name="Line 43"/>
              <p:cNvSpPr>
                <a:spLocks noChangeShapeType="1"/>
              </p:cNvSpPr>
              <p:nvPr/>
            </p:nvSpPr>
            <p:spPr bwMode="auto">
              <a:xfrm>
                <a:off x="786" y="1962"/>
                <a:ext cx="1711" cy="4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" name="Freeform 44"/>
              <p:cNvSpPr>
                <a:spLocks/>
              </p:cNvSpPr>
              <p:nvPr/>
            </p:nvSpPr>
            <p:spPr bwMode="auto">
              <a:xfrm>
                <a:off x="747" y="1923"/>
                <a:ext cx="78" cy="78"/>
              </a:xfrm>
              <a:custGeom>
                <a:avLst/>
                <a:gdLst>
                  <a:gd name="T0" fmla="*/ 78 w 78"/>
                  <a:gd name="T1" fmla="*/ 49 h 78"/>
                  <a:gd name="T2" fmla="*/ 78 w 78"/>
                  <a:gd name="T3" fmla="*/ 33 h 78"/>
                  <a:gd name="T4" fmla="*/ 72 w 78"/>
                  <a:gd name="T5" fmla="*/ 17 h 78"/>
                  <a:gd name="T6" fmla="*/ 63 w 78"/>
                  <a:gd name="T7" fmla="*/ 6 h 78"/>
                  <a:gd name="T8" fmla="*/ 49 w 78"/>
                  <a:gd name="T9" fmla="*/ 0 h 78"/>
                  <a:gd name="T10" fmla="*/ 33 w 78"/>
                  <a:gd name="T11" fmla="*/ 0 h 78"/>
                  <a:gd name="T12" fmla="*/ 18 w 78"/>
                  <a:gd name="T13" fmla="*/ 6 h 78"/>
                  <a:gd name="T14" fmla="*/ 8 w 78"/>
                  <a:gd name="T15" fmla="*/ 15 h 78"/>
                  <a:gd name="T16" fmla="*/ 0 w 78"/>
                  <a:gd name="T17" fmla="*/ 29 h 78"/>
                  <a:gd name="T18" fmla="*/ 0 w 78"/>
                  <a:gd name="T19" fmla="*/ 45 h 78"/>
                  <a:gd name="T20" fmla="*/ 6 w 78"/>
                  <a:gd name="T21" fmla="*/ 58 h 78"/>
                  <a:gd name="T22" fmla="*/ 16 w 78"/>
                  <a:gd name="T23" fmla="*/ 70 h 78"/>
                  <a:gd name="T24" fmla="*/ 29 w 78"/>
                  <a:gd name="T25" fmla="*/ 76 h 78"/>
                  <a:gd name="T26" fmla="*/ 45 w 78"/>
                  <a:gd name="T27" fmla="*/ 78 h 78"/>
                  <a:gd name="T28" fmla="*/ 59 w 78"/>
                  <a:gd name="T29" fmla="*/ 72 h 78"/>
                  <a:gd name="T30" fmla="*/ 70 w 78"/>
                  <a:gd name="T31" fmla="*/ 62 h 78"/>
                  <a:gd name="T32" fmla="*/ 78 w 78"/>
                  <a:gd name="T33" fmla="*/ 49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8"/>
                  <a:gd name="T53" fmla="*/ 78 w 78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8">
                    <a:moveTo>
                      <a:pt x="78" y="49"/>
                    </a:moveTo>
                    <a:lnTo>
                      <a:pt x="78" y="33"/>
                    </a:lnTo>
                    <a:lnTo>
                      <a:pt x="72" y="17"/>
                    </a:lnTo>
                    <a:lnTo>
                      <a:pt x="63" y="6"/>
                    </a:lnTo>
                    <a:lnTo>
                      <a:pt x="49" y="0"/>
                    </a:lnTo>
                    <a:lnTo>
                      <a:pt x="33" y="0"/>
                    </a:lnTo>
                    <a:lnTo>
                      <a:pt x="18" y="6"/>
                    </a:lnTo>
                    <a:lnTo>
                      <a:pt x="8" y="15"/>
                    </a:lnTo>
                    <a:lnTo>
                      <a:pt x="0" y="29"/>
                    </a:lnTo>
                    <a:lnTo>
                      <a:pt x="0" y="45"/>
                    </a:lnTo>
                    <a:lnTo>
                      <a:pt x="6" y="58"/>
                    </a:lnTo>
                    <a:lnTo>
                      <a:pt x="16" y="70"/>
                    </a:lnTo>
                    <a:lnTo>
                      <a:pt x="29" y="76"/>
                    </a:lnTo>
                    <a:lnTo>
                      <a:pt x="45" y="78"/>
                    </a:lnTo>
                    <a:lnTo>
                      <a:pt x="59" y="72"/>
                    </a:lnTo>
                    <a:lnTo>
                      <a:pt x="70" y="62"/>
                    </a:lnTo>
                    <a:lnTo>
                      <a:pt x="78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" name="Freeform 45"/>
              <p:cNvSpPr>
                <a:spLocks/>
              </p:cNvSpPr>
              <p:nvPr/>
            </p:nvSpPr>
            <p:spPr bwMode="auto">
              <a:xfrm>
                <a:off x="2472" y="2325"/>
                <a:ext cx="165" cy="103"/>
              </a:xfrm>
              <a:custGeom>
                <a:avLst/>
                <a:gdLst>
                  <a:gd name="T0" fmla="*/ 23 w 165"/>
                  <a:gd name="T1" fmla="*/ 0 h 103"/>
                  <a:gd name="T2" fmla="*/ 165 w 165"/>
                  <a:gd name="T3" fmla="*/ 89 h 103"/>
                  <a:gd name="T4" fmla="*/ 0 w 165"/>
                  <a:gd name="T5" fmla="*/ 103 h 103"/>
                  <a:gd name="T6" fmla="*/ 23 w 16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103"/>
                  <a:gd name="T14" fmla="*/ 165 w 165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103">
                    <a:moveTo>
                      <a:pt x="23" y="0"/>
                    </a:moveTo>
                    <a:lnTo>
                      <a:pt x="165" y="89"/>
                    </a:lnTo>
                    <a:lnTo>
                      <a:pt x="0" y="1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flipV="1">
                <a:off x="786" y="2908"/>
                <a:ext cx="1732" cy="4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" name="Freeform 47"/>
              <p:cNvSpPr>
                <a:spLocks/>
              </p:cNvSpPr>
              <p:nvPr/>
            </p:nvSpPr>
            <p:spPr bwMode="auto">
              <a:xfrm>
                <a:off x="747" y="3286"/>
                <a:ext cx="78" cy="78"/>
              </a:xfrm>
              <a:custGeom>
                <a:avLst/>
                <a:gdLst>
                  <a:gd name="T0" fmla="*/ 78 w 78"/>
                  <a:gd name="T1" fmla="*/ 30 h 78"/>
                  <a:gd name="T2" fmla="*/ 70 w 78"/>
                  <a:gd name="T3" fmla="*/ 16 h 78"/>
                  <a:gd name="T4" fmla="*/ 59 w 78"/>
                  <a:gd name="T5" fmla="*/ 6 h 78"/>
                  <a:gd name="T6" fmla="*/ 45 w 78"/>
                  <a:gd name="T7" fmla="*/ 0 h 78"/>
                  <a:gd name="T8" fmla="*/ 29 w 78"/>
                  <a:gd name="T9" fmla="*/ 0 h 78"/>
                  <a:gd name="T10" fmla="*/ 16 w 78"/>
                  <a:gd name="T11" fmla="*/ 8 h 78"/>
                  <a:gd name="T12" fmla="*/ 6 w 78"/>
                  <a:gd name="T13" fmla="*/ 18 h 78"/>
                  <a:gd name="T14" fmla="*/ 0 w 78"/>
                  <a:gd name="T15" fmla="*/ 34 h 78"/>
                  <a:gd name="T16" fmla="*/ 0 w 78"/>
                  <a:gd name="T17" fmla="*/ 49 h 78"/>
                  <a:gd name="T18" fmla="*/ 6 w 78"/>
                  <a:gd name="T19" fmla="*/ 63 h 78"/>
                  <a:gd name="T20" fmla="*/ 18 w 78"/>
                  <a:gd name="T21" fmla="*/ 73 h 78"/>
                  <a:gd name="T22" fmla="*/ 33 w 78"/>
                  <a:gd name="T23" fmla="*/ 78 h 78"/>
                  <a:gd name="T24" fmla="*/ 49 w 78"/>
                  <a:gd name="T25" fmla="*/ 78 h 78"/>
                  <a:gd name="T26" fmla="*/ 63 w 78"/>
                  <a:gd name="T27" fmla="*/ 71 h 78"/>
                  <a:gd name="T28" fmla="*/ 72 w 78"/>
                  <a:gd name="T29" fmla="*/ 61 h 78"/>
                  <a:gd name="T30" fmla="*/ 78 w 78"/>
                  <a:gd name="T31" fmla="*/ 45 h 78"/>
                  <a:gd name="T32" fmla="*/ 78 w 78"/>
                  <a:gd name="T33" fmla="*/ 3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8"/>
                  <a:gd name="T53" fmla="*/ 78 w 78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8">
                    <a:moveTo>
                      <a:pt x="78" y="30"/>
                    </a:moveTo>
                    <a:lnTo>
                      <a:pt x="70" y="16"/>
                    </a:lnTo>
                    <a:lnTo>
                      <a:pt x="59" y="6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8"/>
                    </a:lnTo>
                    <a:lnTo>
                      <a:pt x="6" y="18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6" y="63"/>
                    </a:lnTo>
                    <a:lnTo>
                      <a:pt x="18" y="73"/>
                    </a:lnTo>
                    <a:lnTo>
                      <a:pt x="33" y="78"/>
                    </a:lnTo>
                    <a:lnTo>
                      <a:pt x="49" y="78"/>
                    </a:lnTo>
                    <a:lnTo>
                      <a:pt x="63" y="71"/>
                    </a:lnTo>
                    <a:lnTo>
                      <a:pt x="72" y="61"/>
                    </a:lnTo>
                    <a:lnTo>
                      <a:pt x="78" y="45"/>
                    </a:lnTo>
                    <a:lnTo>
                      <a:pt x="7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" name="Freeform 48"/>
              <p:cNvSpPr>
                <a:spLocks/>
              </p:cNvSpPr>
              <p:nvPr/>
            </p:nvSpPr>
            <p:spPr bwMode="auto">
              <a:xfrm>
                <a:off x="2493" y="2861"/>
                <a:ext cx="166" cy="102"/>
              </a:xfrm>
              <a:custGeom>
                <a:avLst/>
                <a:gdLst>
                  <a:gd name="T0" fmla="*/ 0 w 166"/>
                  <a:gd name="T1" fmla="*/ 0 h 102"/>
                  <a:gd name="T2" fmla="*/ 166 w 166"/>
                  <a:gd name="T3" fmla="*/ 14 h 102"/>
                  <a:gd name="T4" fmla="*/ 25 w 166"/>
                  <a:gd name="T5" fmla="*/ 102 h 102"/>
                  <a:gd name="T6" fmla="*/ 0 w 166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6"/>
                  <a:gd name="T13" fmla="*/ 0 h 102"/>
                  <a:gd name="T14" fmla="*/ 166 w 166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6" h="102">
                    <a:moveTo>
                      <a:pt x="0" y="0"/>
                    </a:moveTo>
                    <a:lnTo>
                      <a:pt x="166" y="14"/>
                    </a:lnTo>
                    <a:lnTo>
                      <a:pt x="2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" name="Line 49"/>
              <p:cNvSpPr>
                <a:spLocks noChangeShapeType="1"/>
              </p:cNvSpPr>
              <p:nvPr/>
            </p:nvSpPr>
            <p:spPr bwMode="auto">
              <a:xfrm>
                <a:off x="786" y="2643"/>
                <a:ext cx="166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" name="Freeform 50"/>
              <p:cNvSpPr>
                <a:spLocks/>
              </p:cNvSpPr>
              <p:nvPr/>
            </p:nvSpPr>
            <p:spPr bwMode="auto">
              <a:xfrm>
                <a:off x="747" y="2604"/>
                <a:ext cx="80" cy="80"/>
              </a:xfrm>
              <a:custGeom>
                <a:avLst/>
                <a:gdLst>
                  <a:gd name="T0" fmla="*/ 80 w 80"/>
                  <a:gd name="T1" fmla="*/ 39 h 80"/>
                  <a:gd name="T2" fmla="*/ 76 w 80"/>
                  <a:gd name="T3" fmla="*/ 25 h 80"/>
                  <a:gd name="T4" fmla="*/ 68 w 80"/>
                  <a:gd name="T5" fmla="*/ 11 h 80"/>
                  <a:gd name="T6" fmla="*/ 55 w 80"/>
                  <a:gd name="T7" fmla="*/ 4 h 80"/>
                  <a:gd name="T8" fmla="*/ 39 w 80"/>
                  <a:gd name="T9" fmla="*/ 0 h 80"/>
                  <a:gd name="T10" fmla="*/ 26 w 80"/>
                  <a:gd name="T11" fmla="*/ 4 h 80"/>
                  <a:gd name="T12" fmla="*/ 12 w 80"/>
                  <a:gd name="T13" fmla="*/ 11 h 80"/>
                  <a:gd name="T14" fmla="*/ 4 w 80"/>
                  <a:gd name="T15" fmla="*/ 25 h 80"/>
                  <a:gd name="T16" fmla="*/ 0 w 80"/>
                  <a:gd name="T17" fmla="*/ 39 h 80"/>
                  <a:gd name="T18" fmla="*/ 4 w 80"/>
                  <a:gd name="T19" fmla="*/ 54 h 80"/>
                  <a:gd name="T20" fmla="*/ 12 w 80"/>
                  <a:gd name="T21" fmla="*/ 68 h 80"/>
                  <a:gd name="T22" fmla="*/ 26 w 80"/>
                  <a:gd name="T23" fmla="*/ 76 h 80"/>
                  <a:gd name="T24" fmla="*/ 39 w 80"/>
                  <a:gd name="T25" fmla="*/ 80 h 80"/>
                  <a:gd name="T26" fmla="*/ 55 w 80"/>
                  <a:gd name="T27" fmla="*/ 76 h 80"/>
                  <a:gd name="T28" fmla="*/ 68 w 80"/>
                  <a:gd name="T29" fmla="*/ 68 h 80"/>
                  <a:gd name="T30" fmla="*/ 76 w 80"/>
                  <a:gd name="T31" fmla="*/ 54 h 80"/>
                  <a:gd name="T32" fmla="*/ 80 w 80"/>
                  <a:gd name="T33" fmla="*/ 39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0"/>
                  <a:gd name="T53" fmla="*/ 80 w 80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0">
                    <a:moveTo>
                      <a:pt x="80" y="39"/>
                    </a:moveTo>
                    <a:lnTo>
                      <a:pt x="76" y="25"/>
                    </a:lnTo>
                    <a:lnTo>
                      <a:pt x="68" y="11"/>
                    </a:lnTo>
                    <a:lnTo>
                      <a:pt x="55" y="4"/>
                    </a:lnTo>
                    <a:lnTo>
                      <a:pt x="39" y="0"/>
                    </a:lnTo>
                    <a:lnTo>
                      <a:pt x="26" y="4"/>
                    </a:lnTo>
                    <a:lnTo>
                      <a:pt x="12" y="11"/>
                    </a:lnTo>
                    <a:lnTo>
                      <a:pt x="4" y="25"/>
                    </a:lnTo>
                    <a:lnTo>
                      <a:pt x="0" y="39"/>
                    </a:lnTo>
                    <a:lnTo>
                      <a:pt x="4" y="54"/>
                    </a:lnTo>
                    <a:lnTo>
                      <a:pt x="12" y="68"/>
                    </a:lnTo>
                    <a:lnTo>
                      <a:pt x="26" y="76"/>
                    </a:lnTo>
                    <a:lnTo>
                      <a:pt x="39" y="80"/>
                    </a:lnTo>
                    <a:lnTo>
                      <a:pt x="55" y="76"/>
                    </a:lnTo>
                    <a:lnTo>
                      <a:pt x="68" y="68"/>
                    </a:lnTo>
                    <a:lnTo>
                      <a:pt x="76" y="54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2433" y="2590"/>
                <a:ext cx="158" cy="105"/>
              </a:xfrm>
              <a:custGeom>
                <a:avLst/>
                <a:gdLst>
                  <a:gd name="T0" fmla="*/ 0 w 158"/>
                  <a:gd name="T1" fmla="*/ 0 h 105"/>
                  <a:gd name="T2" fmla="*/ 158 w 158"/>
                  <a:gd name="T3" fmla="*/ 53 h 105"/>
                  <a:gd name="T4" fmla="*/ 0 w 158"/>
                  <a:gd name="T5" fmla="*/ 105 h 105"/>
                  <a:gd name="T6" fmla="*/ 0 w 158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5"/>
                  <a:gd name="T14" fmla="*/ 158 w 158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5">
                    <a:moveTo>
                      <a:pt x="0" y="0"/>
                    </a:moveTo>
                    <a:lnTo>
                      <a:pt x="158" y="53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" name="Line 52"/>
              <p:cNvSpPr>
                <a:spLocks noChangeShapeType="1"/>
              </p:cNvSpPr>
              <p:nvPr/>
            </p:nvSpPr>
            <p:spPr bwMode="auto">
              <a:xfrm>
                <a:off x="3513" y="2643"/>
                <a:ext cx="78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" name="Freeform 53"/>
              <p:cNvSpPr>
                <a:spLocks/>
              </p:cNvSpPr>
              <p:nvPr/>
            </p:nvSpPr>
            <p:spPr bwMode="auto">
              <a:xfrm>
                <a:off x="4284" y="2590"/>
                <a:ext cx="158" cy="105"/>
              </a:xfrm>
              <a:custGeom>
                <a:avLst/>
                <a:gdLst>
                  <a:gd name="T0" fmla="*/ 0 w 158"/>
                  <a:gd name="T1" fmla="*/ 0 h 105"/>
                  <a:gd name="T2" fmla="*/ 158 w 158"/>
                  <a:gd name="T3" fmla="*/ 53 h 105"/>
                  <a:gd name="T4" fmla="*/ 0 w 158"/>
                  <a:gd name="T5" fmla="*/ 105 h 105"/>
                  <a:gd name="T6" fmla="*/ 0 w 158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5"/>
                  <a:gd name="T14" fmla="*/ 158 w 158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5">
                    <a:moveTo>
                      <a:pt x="0" y="0"/>
                    </a:moveTo>
                    <a:lnTo>
                      <a:pt x="158" y="53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" name="Rectangle 54"/>
              <p:cNvSpPr>
                <a:spLocks noChangeArrowheads="1"/>
              </p:cNvSpPr>
              <p:nvPr/>
            </p:nvSpPr>
            <p:spPr bwMode="auto">
              <a:xfrm>
                <a:off x="1564" y="1946"/>
                <a:ext cx="2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96" name="Rectangle 55"/>
              <p:cNvSpPr>
                <a:spLocks noChangeArrowheads="1"/>
              </p:cNvSpPr>
              <p:nvPr/>
            </p:nvSpPr>
            <p:spPr bwMode="auto">
              <a:xfrm>
                <a:off x="1564" y="2426"/>
                <a:ext cx="2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97" name="Rectangle 56"/>
              <p:cNvSpPr>
                <a:spLocks noChangeArrowheads="1"/>
              </p:cNvSpPr>
              <p:nvPr/>
            </p:nvSpPr>
            <p:spPr bwMode="auto">
              <a:xfrm>
                <a:off x="1456" y="2865"/>
                <a:ext cx="40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-0.1</a:t>
                </a:r>
                <a:endParaRPr lang="en-US" altLang="ko-KR"/>
              </a:p>
            </p:txBody>
          </p:sp>
          <p:grpSp>
            <p:nvGrpSpPr>
              <p:cNvPr id="98" name="Group 59"/>
              <p:cNvGrpSpPr>
                <a:grpSpLocks/>
              </p:cNvGrpSpPr>
              <p:nvPr/>
            </p:nvGrpSpPr>
            <p:grpSpPr bwMode="auto">
              <a:xfrm>
                <a:off x="587" y="2511"/>
                <a:ext cx="129" cy="254"/>
                <a:chOff x="587" y="2511"/>
                <a:chExt cx="129" cy="254"/>
              </a:xfrm>
            </p:grpSpPr>
            <p:sp>
              <p:nvSpPr>
                <p:cNvPr id="107" name="Rectangle 57"/>
                <p:cNvSpPr>
                  <a:spLocks noChangeArrowheads="1"/>
                </p:cNvSpPr>
                <p:nvPr/>
              </p:nvSpPr>
              <p:spPr bwMode="auto">
                <a:xfrm>
                  <a:off x="660" y="2631"/>
                  <a:ext cx="5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solidFill>
                        <a:srgbClr val="000000"/>
                      </a:solidFill>
                    </a:rPr>
                    <a:t>2</a:t>
                  </a:r>
                  <a:endParaRPr lang="en-US" altLang="ko-KR"/>
                </a:p>
              </p:txBody>
            </p:sp>
            <p:sp>
              <p:nvSpPr>
                <p:cNvPr id="108" name="Rectangle 58"/>
                <p:cNvSpPr>
                  <a:spLocks noChangeArrowheads="1"/>
                </p:cNvSpPr>
                <p:nvPr/>
              </p:nvSpPr>
              <p:spPr bwMode="auto">
                <a:xfrm>
                  <a:off x="587" y="2511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solidFill>
                        <a:srgbClr val="000000"/>
                      </a:solidFill>
                    </a:rPr>
                    <a:t>x</a:t>
                  </a:r>
                  <a:endParaRPr lang="en-US" altLang="ko-KR"/>
                </a:p>
              </p:txBody>
            </p:sp>
          </p:grpSp>
          <p:sp>
            <p:nvSpPr>
              <p:cNvPr id="99" name="Rectangle 60"/>
              <p:cNvSpPr>
                <a:spLocks noChangeArrowheads="1"/>
              </p:cNvSpPr>
              <p:nvPr/>
            </p:nvSpPr>
            <p:spPr bwMode="auto">
              <a:xfrm>
                <a:off x="630" y="318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2500">
                    <a:solidFill>
                      <a:srgbClr val="000000"/>
                    </a:solidFill>
                  </a:rPr>
                  <a:t>1</a:t>
                </a:r>
                <a:endParaRPr lang="en-US" altLang="ko-KR"/>
              </a:p>
            </p:txBody>
          </p:sp>
          <p:sp>
            <p:nvSpPr>
              <p:cNvPr id="100" name="Rectangle 61"/>
              <p:cNvSpPr>
                <a:spLocks noChangeArrowheads="1"/>
              </p:cNvSpPr>
              <p:nvPr/>
            </p:nvSpPr>
            <p:spPr bwMode="auto">
              <a:xfrm>
                <a:off x="4630" y="2470"/>
                <a:ext cx="6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f</a:t>
                </a:r>
              </a:p>
            </p:txBody>
          </p:sp>
          <p:grpSp>
            <p:nvGrpSpPr>
              <p:cNvPr id="101" name="Group 64"/>
              <p:cNvGrpSpPr>
                <a:grpSpLocks/>
              </p:cNvGrpSpPr>
              <p:nvPr/>
            </p:nvGrpSpPr>
            <p:grpSpPr bwMode="auto">
              <a:xfrm>
                <a:off x="605" y="1786"/>
                <a:ext cx="112" cy="253"/>
                <a:chOff x="605" y="1786"/>
                <a:chExt cx="112" cy="253"/>
              </a:xfrm>
            </p:grpSpPr>
            <p:sp>
              <p:nvSpPr>
                <p:cNvPr id="105" name="Rectangle 62"/>
                <p:cNvSpPr>
                  <a:spLocks noChangeArrowheads="1"/>
                </p:cNvSpPr>
                <p:nvPr/>
              </p:nvSpPr>
              <p:spPr bwMode="auto">
                <a:xfrm>
                  <a:off x="661" y="1905"/>
                  <a:ext cx="5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solidFill>
                        <a:srgbClr val="000000"/>
                      </a:solidFill>
                    </a:rPr>
                    <a:t>1</a:t>
                  </a:r>
                  <a:endParaRPr lang="en-US" altLang="ko-KR"/>
                </a:p>
              </p:txBody>
            </p:sp>
            <p:sp>
              <p:nvSpPr>
                <p:cNvPr id="106" name="Rectangle 63"/>
                <p:cNvSpPr>
                  <a:spLocks noChangeArrowheads="1"/>
                </p:cNvSpPr>
                <p:nvPr/>
              </p:nvSpPr>
              <p:spPr bwMode="auto">
                <a:xfrm>
                  <a:off x="605" y="1786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solidFill>
                        <a:srgbClr val="000000"/>
                      </a:solidFill>
                    </a:rPr>
                    <a:t>x</a:t>
                  </a:r>
                  <a:endParaRPr lang="en-US" altLang="ko-KR"/>
                </a:p>
              </p:txBody>
            </p:sp>
          </p:grpSp>
          <p:sp>
            <p:nvSpPr>
              <p:cNvPr id="102" name="Rectangle 65"/>
              <p:cNvSpPr>
                <a:spLocks noChangeArrowheads="1"/>
              </p:cNvSpPr>
              <p:nvPr/>
            </p:nvSpPr>
            <p:spPr bwMode="auto">
              <a:xfrm>
                <a:off x="704" y="1517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" name="Rectangle 66"/>
              <p:cNvSpPr>
                <a:spLocks noChangeArrowheads="1"/>
              </p:cNvSpPr>
              <p:nvPr/>
            </p:nvSpPr>
            <p:spPr bwMode="auto">
              <a:xfrm>
                <a:off x="1838" y="1704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4" name="Rectangle 67"/>
              <p:cNvSpPr>
                <a:spLocks noChangeArrowheads="1"/>
              </p:cNvSpPr>
              <p:nvPr/>
            </p:nvSpPr>
            <p:spPr bwMode="auto">
              <a:xfrm>
                <a:off x="4637" y="2290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2835" y="2296"/>
              <a:ext cx="363" cy="635"/>
            </a:xfrm>
            <a:custGeom>
              <a:avLst/>
              <a:gdLst>
                <a:gd name="T0" fmla="*/ 0 w 363"/>
                <a:gd name="T1" fmla="*/ 635 h 635"/>
                <a:gd name="T2" fmla="*/ 226 w 363"/>
                <a:gd name="T3" fmla="*/ 635 h 635"/>
                <a:gd name="T4" fmla="*/ 226 w 363"/>
                <a:gd name="T5" fmla="*/ 0 h 635"/>
                <a:gd name="T6" fmla="*/ 363 w 363"/>
                <a:gd name="T7" fmla="*/ 0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635"/>
                <a:gd name="T14" fmla="*/ 363 w 363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635">
                  <a:moveTo>
                    <a:pt x="0" y="635"/>
                  </a:moveTo>
                  <a:lnTo>
                    <a:pt x="226" y="635"/>
                  </a:lnTo>
                  <a:lnTo>
                    <a:pt x="226" y="0"/>
                  </a:lnTo>
                  <a:lnTo>
                    <a:pt x="36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" name="Text Box 70"/>
            <p:cNvSpPr txBox="1">
              <a:spLocks noChangeArrowheads="1"/>
            </p:cNvSpPr>
            <p:nvPr/>
          </p:nvSpPr>
          <p:spPr bwMode="auto">
            <a:xfrm>
              <a:off x="3125" y="2296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200" dirty="0"/>
                <a:t>1</a:t>
              </a:r>
            </a:p>
          </p:txBody>
        </p:sp>
        <p:sp>
          <p:nvSpPr>
            <p:cNvPr id="80" name="Text Box 71"/>
            <p:cNvSpPr txBox="1">
              <a:spLocks noChangeArrowheads="1"/>
            </p:cNvSpPr>
            <p:nvPr/>
          </p:nvSpPr>
          <p:spPr bwMode="auto">
            <a:xfrm>
              <a:off x="2699" y="2750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/>
                <a:t>-1</a:t>
              </a:r>
            </a:p>
          </p:txBody>
        </p:sp>
        <p:sp>
          <p:nvSpPr>
            <p:cNvPr id="81" name="Text Box 72"/>
            <p:cNvSpPr txBox="1">
              <a:spLocks noChangeArrowheads="1"/>
            </p:cNvSpPr>
            <p:nvPr/>
          </p:nvSpPr>
          <p:spPr bwMode="auto">
            <a:xfrm>
              <a:off x="2971" y="2523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 dirty="0"/>
                <a:t>T =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9381" y="3437701"/>
                <a:ext cx="646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𝑖𝑛𝑝𝑢𝑡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1" y="3437701"/>
                <a:ext cx="646844" cy="276999"/>
              </a:xfrm>
              <a:prstGeom prst="rect">
                <a:avLst/>
              </a:prstGeom>
              <a:blipFill>
                <a:blip r:embed="rId2"/>
                <a:stretch>
                  <a:fillRect l="-10377" r="-10377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그룹 59"/>
          <p:cNvGrpSpPr>
            <a:grpSpLocks/>
          </p:cNvGrpSpPr>
          <p:nvPr/>
        </p:nvGrpSpPr>
        <p:grpSpPr bwMode="auto">
          <a:xfrm>
            <a:off x="1498576" y="3854356"/>
            <a:ext cx="3832259" cy="2661827"/>
            <a:chOff x="4860032" y="1484784"/>
            <a:chExt cx="2376264" cy="1944216"/>
          </a:xfrm>
        </p:grpSpPr>
        <p:cxnSp>
          <p:nvCxnSpPr>
            <p:cNvPr id="110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1940" y="4569084"/>
                <a:ext cx="398820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0.2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+0.1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/>
                  <a:t>+(-0.1)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altLang="ko-KR" sz="2400" dirty="0"/>
                  <a:t>&gt;0 ?</a:t>
                </a:r>
              </a:p>
              <a:p>
                <a:pPr algn="ctr"/>
                <a:r>
                  <a:rPr lang="en-US" altLang="ko-KR" sz="2400" dirty="0"/>
                  <a:t>Yes </a:t>
                </a:r>
                <a:r>
                  <a:rPr lang="en-US" altLang="ko-KR" sz="2400" dirty="0">
                    <a:sym typeface="Wingdings" panose="05000000000000000000" pitchFamily="2" charset="2"/>
                  </a:rPr>
                  <a:t> 1</a:t>
                </a:r>
              </a:p>
              <a:p>
                <a:pPr algn="ctr"/>
                <a:r>
                  <a:rPr lang="en-US" altLang="ko-KR" sz="2400" dirty="0">
                    <a:sym typeface="Wingdings" panose="05000000000000000000" pitchFamily="2" charset="2"/>
                  </a:rPr>
                  <a:t>No</a:t>
                </a:r>
                <a:r>
                  <a:rPr lang="en-US" altLang="ko-KR" sz="2400" dirty="0"/>
                  <a:t> </a:t>
                </a:r>
                <a:r>
                  <a:rPr lang="en-US" altLang="ko-KR" sz="2400" dirty="0">
                    <a:sym typeface="Wingdings" panose="05000000000000000000" pitchFamily="2" charset="2"/>
                  </a:rPr>
                  <a:t> -1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40" y="4569084"/>
                <a:ext cx="3988208" cy="1200329"/>
              </a:xfrm>
              <a:prstGeom prst="rect">
                <a:avLst/>
              </a:prstGeom>
              <a:blipFill>
                <a:blip r:embed="rId3"/>
                <a:stretch>
                  <a:fillRect l="-459" t="-4082" r="-1376" b="-11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꺾인 연결선 8"/>
          <p:cNvCxnSpPr>
            <a:cxnSpLocks/>
          </p:cNvCxnSpPr>
          <p:nvPr/>
        </p:nvCxnSpPr>
        <p:spPr>
          <a:xfrm rot="10800000" flipV="1">
            <a:off x="2079506" y="3620992"/>
            <a:ext cx="928750" cy="533757"/>
          </a:xfrm>
          <a:prstGeom prst="bentConnector3">
            <a:avLst>
              <a:gd name="adj1" fmla="val 100661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꺾인 연결선 124"/>
          <p:cNvCxnSpPr/>
          <p:nvPr/>
        </p:nvCxnSpPr>
        <p:spPr>
          <a:xfrm>
            <a:off x="4716558" y="5786367"/>
            <a:ext cx="1427181" cy="959954"/>
          </a:xfrm>
          <a:prstGeom prst="bentConnector3">
            <a:avLst>
              <a:gd name="adj1" fmla="val -455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342365" y="6545519"/>
                <a:ext cx="954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6545519"/>
                <a:ext cx="954044" cy="276999"/>
              </a:xfrm>
              <a:prstGeom prst="rect">
                <a:avLst/>
              </a:prstGeom>
              <a:blipFill>
                <a:blip r:embed="rId4"/>
                <a:stretch>
                  <a:fillRect l="-3822" r="-3822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그림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863" y="2972742"/>
            <a:ext cx="46386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ko-KR" altLang="en-US" dirty="0"/>
              <a:t>뉴런의 계산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145" y="1547643"/>
                <a:ext cx="2864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0= 0.2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+0.1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+(-0.1)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45" y="1547643"/>
                <a:ext cx="2864246" cy="276999"/>
              </a:xfrm>
              <a:prstGeom prst="rect">
                <a:avLst/>
              </a:prstGeom>
              <a:blipFill>
                <a:blip r:embed="rId2"/>
                <a:stretch>
                  <a:fillRect l="-2985" t="-28889" r="-2559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그림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48" y="2335584"/>
            <a:ext cx="4638675" cy="3819525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1466268" y="5882311"/>
            <a:ext cx="4542183" cy="198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1618668" y="2694561"/>
            <a:ext cx="15578" cy="33600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5518830" y="5869924"/>
                <a:ext cx="489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830" y="5869924"/>
                <a:ext cx="489621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1131513" y="2509895"/>
                <a:ext cx="494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13" y="2509895"/>
                <a:ext cx="494944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연결선 15"/>
          <p:cNvCxnSpPr/>
          <p:nvPr/>
        </p:nvCxnSpPr>
        <p:spPr>
          <a:xfrm>
            <a:off x="973145" y="2335584"/>
            <a:ext cx="2431536" cy="4347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42800" y="32198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990537" y="537614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1/2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2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0663AA6-C368-5458-CACF-FC1E52C03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24579" name="내용 개체 틀 4">
            <a:extLst>
              <a:ext uri="{FF2B5EF4-FFF2-40B4-BE49-F238E27FC236}">
                <a16:creationId xmlns:a16="http://schemas.microsoft.com/office/drawing/2014/main" id="{A36F5273-B646-0544-58DE-AF405D47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6"/>
            <a:ext cx="10515600" cy="5254907"/>
          </a:xfrm>
        </p:spPr>
        <p:txBody>
          <a:bodyPr>
            <a:normAutofit/>
          </a:bodyPr>
          <a:lstStyle/>
          <a:p>
            <a:r>
              <a:rPr lang="ko-KR" altLang="en-US" dirty="0"/>
              <a:t>기본적인 논리 연산자 학습</a:t>
            </a:r>
            <a:endParaRPr lang="en-US" altLang="ko-KR" dirty="0"/>
          </a:p>
          <a:p>
            <a:pPr lvl="1"/>
            <a:r>
              <a:rPr lang="en-US" altLang="ko-KR" dirty="0"/>
              <a:t>AND, OR, Exclusive-OR</a:t>
            </a:r>
            <a:r>
              <a:rPr lang="ko-KR" altLang="en-US" dirty="0"/>
              <a:t>와 같은 기본적인 논리 연산자의 기능을 수행하도록 훈련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연산자 </a:t>
            </a:r>
            <a:r>
              <a:rPr lang="en-US" altLang="ko-KR" dirty="0"/>
              <a:t>AND, OR, Exclusive-OR</a:t>
            </a:r>
            <a:r>
              <a:rPr lang="ko-KR" altLang="en-US" dirty="0"/>
              <a:t>의 </a:t>
            </a:r>
            <a:r>
              <a:rPr lang="ko-KR" altLang="en-US" dirty="0" err="1"/>
              <a:t>진리표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4580" name="그림 3" descr="ch06-표_02.jpg">
            <a:extLst>
              <a:ext uri="{FF2B5EF4-FFF2-40B4-BE49-F238E27FC236}">
                <a16:creationId xmlns:a16="http://schemas.microsoft.com/office/drawing/2014/main" id="{3DE7F0C9-FCC5-2C30-88D2-5AA31F043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1950"/>
          <a:stretch/>
        </p:blipFill>
        <p:spPr bwMode="auto">
          <a:xfrm>
            <a:off x="128431" y="3599999"/>
            <a:ext cx="11935137" cy="27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CD20FCD-9F02-14D2-ADE6-627D1A41E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5493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39939" name="내용 개체 틀 4">
            <a:extLst>
              <a:ext uri="{FF2B5EF4-FFF2-40B4-BE49-F238E27FC236}">
                <a16:creationId xmlns:a16="http://schemas.microsoft.com/office/drawing/2014/main" id="{B67D4768-A672-06EB-A475-74B5E4D2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790"/>
            <a:ext cx="10515600" cy="468774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ko-KR" dirty="0"/>
              <a:t>AND, OR, NOT </a:t>
            </a:r>
            <a:r>
              <a:rPr lang="ko-KR" altLang="en-US" dirty="0"/>
              <a:t>게이트 구현</a:t>
            </a:r>
          </a:p>
          <a:p>
            <a:pPr lvl="1"/>
            <a:r>
              <a:rPr lang="en-US" altLang="ko-KR" dirty="0"/>
              <a:t>AND, OR, NOT</a:t>
            </a:r>
            <a:r>
              <a:rPr lang="ko-KR" altLang="en-US" dirty="0"/>
              <a:t>게이트는 선형 분리 가능한 결정 경계를 가짐</a:t>
            </a:r>
          </a:p>
          <a:p>
            <a:pPr lvl="1"/>
            <a:r>
              <a:rPr lang="ko-KR" altLang="en-US" dirty="0"/>
              <a:t>허나 결정 경계가 </a:t>
            </a:r>
            <a:r>
              <a:rPr lang="en-US" altLang="ko-KR" dirty="0"/>
              <a:t>2</a:t>
            </a:r>
            <a:r>
              <a:rPr lang="ko-KR" altLang="en-US" dirty="0"/>
              <a:t>개 필요한 </a:t>
            </a:r>
            <a:r>
              <a:rPr lang="en-US" altLang="ko-KR" dirty="0"/>
              <a:t>XOR </a:t>
            </a:r>
            <a:r>
              <a:rPr lang="ko-KR" altLang="en-US" dirty="0"/>
              <a:t>구현은 불가능</a:t>
            </a:r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1" eaLnBrk="1" hangingPunct="1"/>
            <a:r>
              <a:rPr lang="en-US" altLang="ko-KR" dirty="0"/>
              <a:t>3</a:t>
            </a:r>
            <a:r>
              <a:rPr lang="ko-KR" altLang="en-US" dirty="0"/>
              <a:t>차원 입력 경우</a:t>
            </a:r>
          </a:p>
          <a:p>
            <a:pPr lvl="2" eaLnBrk="1" hangingPunct="1"/>
            <a:endParaRPr lang="ko-KR" altLang="en-US" dirty="0"/>
          </a:p>
          <a:p>
            <a:pPr lvl="2" eaLnBrk="1" hangingPunct="1"/>
            <a:r>
              <a:rPr lang="ko-KR" altLang="en-US" dirty="0"/>
              <a:t>평면은 연결 가중치로 결정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</a:t>
            </a:r>
            <a:endParaRPr lang="en-US" altLang="ko-KR" dirty="0"/>
          </a:p>
        </p:txBody>
      </p:sp>
      <p:pic>
        <p:nvPicPr>
          <p:cNvPr id="2" name="그림 3" descr="ch06-그림_07.jpg">
            <a:extLst>
              <a:ext uri="{FF2B5EF4-FFF2-40B4-BE49-F238E27FC236}">
                <a16:creationId xmlns:a16="http://schemas.microsoft.com/office/drawing/2014/main" id="{FACB05DA-593F-C894-FCBF-FF9036CC9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17766"/>
          <a:stretch/>
        </p:blipFill>
        <p:spPr bwMode="auto">
          <a:xfrm>
            <a:off x="1607082" y="2374005"/>
            <a:ext cx="7819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25F8656-2994-BC54-306A-5CA4975A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74" y="4389538"/>
            <a:ext cx="4101296" cy="24684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A5F6C67-C1CB-2E23-6DA2-8217D0B66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/>
              <a:t>단일 뉴런의 학습</a:t>
            </a:r>
            <a:r>
              <a:rPr lang="en-US" altLang="ko-KR" dirty="0"/>
              <a:t>: </a:t>
            </a:r>
            <a:r>
              <a:rPr lang="ko-KR" altLang="en-US" dirty="0" err="1"/>
              <a:t>퍼셉트론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내용 개체 틀 4">
                <a:extLst>
                  <a:ext uri="{FF2B5EF4-FFF2-40B4-BE49-F238E27FC236}">
                    <a16:creationId xmlns:a16="http://schemas.microsoft.com/office/drawing/2014/main" id="{BE17B1E6-11EF-56E9-FC54-C3EE27FC3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6721"/>
                <a:ext cx="10515600" cy="5194997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프랭크 </a:t>
                </a:r>
                <a:r>
                  <a:rPr lang="ko-KR" altLang="en-US" dirty="0" err="1"/>
                  <a:t>로젠블랫이</a:t>
                </a:r>
                <a:r>
                  <a:rPr lang="ko-KR" altLang="en-US" dirty="0"/>
                  <a:t> 간단한 인공 신경망을 훈련시키기 위한 알고리즘인 </a:t>
                </a:r>
                <a:r>
                  <a:rPr lang="ko-KR" altLang="en-US" dirty="0" err="1"/>
                  <a:t>퍼셉트론을</a:t>
                </a:r>
                <a:r>
                  <a:rPr lang="ko-KR" altLang="en-US" dirty="0"/>
                  <a:t> 소개 </a:t>
                </a:r>
                <a:r>
                  <a:rPr lang="en-US" altLang="ko-KR" dirty="0"/>
                  <a:t>(1958</a:t>
                </a:r>
                <a:r>
                  <a:rPr lang="ko-KR" altLang="en-US" dirty="0"/>
                  <a:t>년</a:t>
                </a:r>
                <a:r>
                  <a:rPr lang="en-US" altLang="ko-KR" dirty="0"/>
                  <a:t>).</a:t>
                </a:r>
              </a:p>
              <a:p>
                <a:r>
                  <a:rPr lang="ko-KR" altLang="en-US" dirty="0" err="1"/>
                  <a:t>퍼셉트론은</a:t>
                </a:r>
                <a:r>
                  <a:rPr lang="ko-KR" altLang="en-US" dirty="0"/>
                  <a:t> 신경망의 가장 간단한 형태로 조정 가능한 시냅스 가중치와 하드 </a:t>
                </a:r>
                <a:r>
                  <a:rPr lang="ko-KR" altLang="en-US" dirty="0" err="1"/>
                  <a:t>리미터</a:t>
                </a:r>
                <a:r>
                  <a:rPr lang="en-US" altLang="ko-KR" dirty="0"/>
                  <a:t>(hard limiter)</a:t>
                </a:r>
                <a:r>
                  <a:rPr lang="ko-KR" altLang="en-US" dirty="0"/>
                  <a:t>를 포함한 단일 뉴런으로 구성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델타 규칙 이라는 학습규칙 사용</a:t>
                </a:r>
              </a:p>
              <a:p>
                <a:pPr lvl="1"/>
                <a:r>
                  <a:rPr lang="ko-KR" altLang="en-US" dirty="0"/>
                  <a:t>목적 패턴을 이용한 신경망의 학습을 인위로 제어</a:t>
                </a:r>
              </a:p>
              <a:p>
                <a:pPr lvl="1"/>
                <a:r>
                  <a:rPr lang="ko-KR" altLang="en-US" dirty="0"/>
                  <a:t>만일 어떤 신경세포의 활성이 다른 신경세포가 잘못된 출력을 내는데 공헌을 했다면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두 신경 </a:t>
                </a:r>
                <a:r>
                  <a:rPr lang="ko-KR" altLang="en-US" dirty="0" err="1"/>
                  <a:t>세포간의</a:t>
                </a:r>
                <a:r>
                  <a:rPr lang="ko-KR" altLang="en-US" dirty="0"/>
                  <a:t> 연결 가중치를 그것에 비례하게 조절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가중치를 조절하여 실제 출력과 목표 출력 간의 차이를 줄인다</a:t>
                </a:r>
                <a:r>
                  <a:rPr lang="en-US" altLang="ko-KR" dirty="0"/>
                  <a:t>. </a:t>
                </a:r>
              </a:p>
              <a:p>
                <a:pPr lvl="1"/>
                <a:r>
                  <a:rPr lang="en-US" altLang="ko-KR" b="0" dirty="0"/>
                  <a:t>Loss</a:t>
                </a:r>
                <a:r>
                  <a:rPr lang="ko-KR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MSE = (</a:t>
                </a:r>
                <a:r>
                  <a:rPr lang="ko-KR" altLang="en-US" dirty="0"/>
                  <a:t>목표출력</a:t>
                </a:r>
                <a:r>
                  <a:rPr lang="en-US" altLang="ko-KR" dirty="0"/>
                  <a:t>–</a:t>
                </a:r>
                <a:r>
                  <a:rPr lang="ko-KR" altLang="en-US" dirty="0"/>
                  <a:t>출력결과</a:t>
                </a:r>
                <a:r>
                  <a:rPr lang="en-US" altLang="ko-KR" dirty="0"/>
                  <a:t>)</a:t>
                </a:r>
                <a:r>
                  <a:rPr lang="en-US" altLang="ko-KR" baseline="30000" dirty="0"/>
                  <a:t>2</a:t>
                </a:r>
                <a:endParaRPr lang="ko-KR" altLang="en-US" baseline="30000" dirty="0"/>
              </a:p>
              <a:p>
                <a:pPr lvl="1"/>
                <a:r>
                  <a:rPr lang="ko-KR" altLang="en-US" dirty="0" err="1"/>
                  <a:t>경사하강법으로</a:t>
                </a:r>
                <a:r>
                  <a:rPr lang="ko-KR" altLang="en-US" dirty="0"/>
                  <a:t> 일반화</a:t>
                </a:r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7411" name="내용 개체 틀 4">
                <a:extLst>
                  <a:ext uri="{FF2B5EF4-FFF2-40B4-BE49-F238E27FC236}">
                    <a16:creationId xmlns:a16="http://schemas.microsoft.com/office/drawing/2014/main" id="{BE17B1E6-11EF-56E9-FC54-C3EE27FC3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6721"/>
                <a:ext cx="10515600" cy="5194997"/>
              </a:xfrm>
              <a:blipFill>
                <a:blip r:embed="rId2"/>
                <a:stretch>
                  <a:fillRect l="-1043" t="-1995" r="-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training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89ADEBD-A9A4-DCBD-D34E-00506912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5" y="1807409"/>
            <a:ext cx="4210638" cy="421063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356310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161366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3941395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B2936A1-D162-2079-8927-3D4B61391969}"/>
              </a:ext>
            </a:extLst>
          </p:cNvPr>
          <p:cNvSpPr/>
          <p:nvPr/>
        </p:nvSpPr>
        <p:spPr>
          <a:xfrm>
            <a:off x="10543221" y="3851165"/>
            <a:ext cx="1373795" cy="705720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진짜타겟</a:t>
            </a:r>
            <a:r>
              <a:rPr lang="en-US" altLang="ko-KR" dirty="0">
                <a:solidFill>
                  <a:schemeClr val="tx1"/>
                </a:solidFill>
              </a:rPr>
              <a:t>, Label, 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9425043" y="5401819"/>
            <a:ext cx="1419100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356310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D2035A1-E45B-8EC9-B438-855F6CD0507D}"/>
              </a:ext>
            </a:extLst>
          </p:cNvPr>
          <p:cNvSpPr/>
          <p:nvPr/>
        </p:nvSpPr>
        <p:spPr>
          <a:xfrm>
            <a:off x="5373322" y="3826338"/>
            <a:ext cx="1771527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686627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269974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65B9DB5-519E-1947-A935-548E826AA33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466656"/>
            <a:ext cx="1334058" cy="9351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B260CAF-40B6-ED2C-4262-23F2F9F8B34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134593" y="4556885"/>
            <a:ext cx="1095526" cy="8449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9E259BF-EBC2-1C9D-7FCB-7F4E5E1F4EB8}"/>
              </a:ext>
            </a:extLst>
          </p:cNvPr>
          <p:cNvCxnSpPr>
            <a:cxnSpLocks/>
            <a:stCxn id="7" idx="2"/>
            <a:endCxn id="9" idx="4"/>
          </p:cNvCxnSpPr>
          <p:nvPr/>
        </p:nvCxnSpPr>
        <p:spPr>
          <a:xfrm rot="10800000">
            <a:off x="6259087" y="4581712"/>
            <a:ext cx="3165957" cy="119779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5AD1EF46-093C-DE48-C60D-A2B391DBED02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6323965" y="2441069"/>
            <a:ext cx="1320390" cy="1450149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AB897ED-472E-C257-604F-2D3F6F0BDD21}"/>
              </a:ext>
            </a:extLst>
          </p:cNvPr>
          <p:cNvSpPr/>
          <p:nvPr/>
        </p:nvSpPr>
        <p:spPr>
          <a:xfrm>
            <a:off x="8318487" y="550507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2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testing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466838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271894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4051923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7902218" y="5281901"/>
            <a:ext cx="1796634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성능지표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466838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797155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380502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724C6CFC-2A07-15FD-DDB4-7AE68484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1" y="1686627"/>
            <a:ext cx="5837426" cy="413801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205F7766-CF8E-A90C-CC9A-B5FD088CF1E1}"/>
              </a:ext>
            </a:extLst>
          </p:cNvPr>
          <p:cNvSpPr/>
          <p:nvPr/>
        </p:nvSpPr>
        <p:spPr>
          <a:xfrm>
            <a:off x="954801" y="3605684"/>
            <a:ext cx="1409714" cy="168496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9D40F84-0A4B-5002-E0BE-7FEA5FD9A2B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577184"/>
            <a:ext cx="0" cy="7047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685C121-23C8-8025-DA5C-2B44392DEC45}"/>
              </a:ext>
            </a:extLst>
          </p:cNvPr>
          <p:cNvSpPr/>
          <p:nvPr/>
        </p:nvSpPr>
        <p:spPr>
          <a:xfrm>
            <a:off x="8318487" y="661035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3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457200" y="147861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파라미터를 갱신하는 방법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F9495A0-6E1B-82CC-E339-E4D343860670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경사하강법</a:t>
            </a:r>
            <a:r>
              <a:rPr lang="en-US" altLang="ko-KR" dirty="0"/>
              <a:t>(Gradient descent)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77C8C7-3C35-085D-209E-998F69C47C92}"/>
              </a:ext>
            </a:extLst>
          </p:cNvPr>
          <p:cNvCxnSpPr>
            <a:cxnSpLocks/>
          </p:cNvCxnSpPr>
          <p:nvPr/>
        </p:nvCxnSpPr>
        <p:spPr>
          <a:xfrm flipV="1">
            <a:off x="1057432" y="1941419"/>
            <a:ext cx="0" cy="468174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61C86AC-94E2-9002-CCE2-2E0A145FB03E}"/>
              </a:ext>
            </a:extLst>
          </p:cNvPr>
          <p:cNvCxnSpPr>
            <a:cxnSpLocks/>
          </p:cNvCxnSpPr>
          <p:nvPr/>
        </p:nvCxnSpPr>
        <p:spPr>
          <a:xfrm flipV="1">
            <a:off x="770095" y="6318278"/>
            <a:ext cx="6082881" cy="1595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F88218-705B-3E2C-FA76-9F95018957C6}"/>
              </a:ext>
            </a:extLst>
          </p:cNvPr>
          <p:cNvSpPr txBox="1"/>
          <p:nvPr/>
        </p:nvSpPr>
        <p:spPr>
          <a:xfrm>
            <a:off x="6541477" y="634080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3080328-3829-C4FB-E74E-8794FE3CD7BB}"/>
              </a:ext>
            </a:extLst>
          </p:cNvPr>
          <p:cNvSpPr/>
          <p:nvPr/>
        </p:nvSpPr>
        <p:spPr>
          <a:xfrm>
            <a:off x="1892346" y="1902783"/>
            <a:ext cx="4649131" cy="3894231"/>
          </a:xfrm>
          <a:custGeom>
            <a:avLst/>
            <a:gdLst>
              <a:gd name="connsiteX0" fmla="*/ 0 w 5537915"/>
              <a:gd name="connsiteY0" fmla="*/ 64394 h 3812191"/>
              <a:gd name="connsiteX1" fmla="*/ 2833352 w 5537915"/>
              <a:gd name="connsiteY1" fmla="*/ 3812146 h 3812191"/>
              <a:gd name="connsiteX2" fmla="*/ 5537915 w 5537915"/>
              <a:gd name="connsiteY2" fmla="*/ 0 h 3812191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628067"/>
              <a:gd name="connsiteY0" fmla="*/ 103031 h 3850839"/>
              <a:gd name="connsiteX1" fmla="*/ 2833352 w 5628067"/>
              <a:gd name="connsiteY1" fmla="*/ 3850783 h 3850839"/>
              <a:gd name="connsiteX2" fmla="*/ 5628067 w 5628067"/>
              <a:gd name="connsiteY2" fmla="*/ 0 h 3850839"/>
              <a:gd name="connsiteX0" fmla="*/ 0 w 5628067"/>
              <a:gd name="connsiteY0" fmla="*/ 103031 h 3850844"/>
              <a:gd name="connsiteX1" fmla="*/ 2833352 w 5628067"/>
              <a:gd name="connsiteY1" fmla="*/ 3850783 h 3850844"/>
              <a:gd name="connsiteX2" fmla="*/ 5628067 w 5628067"/>
              <a:gd name="connsiteY2" fmla="*/ 0 h 3850844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60757"/>
              <a:gd name="connsiteX1" fmla="*/ 2833352 w 5628067"/>
              <a:gd name="connsiteY1" fmla="*/ 3850783 h 3860757"/>
              <a:gd name="connsiteX2" fmla="*/ 5628067 w 5628067"/>
              <a:gd name="connsiteY2" fmla="*/ 0 h 3860757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067" h="3894231">
                <a:moveTo>
                  <a:pt x="0" y="141667"/>
                </a:moveTo>
                <a:cubicBezTo>
                  <a:pt x="311239" y="2497427"/>
                  <a:pt x="1562637" y="3990303"/>
                  <a:pt x="2833352" y="3889419"/>
                </a:cubicBezTo>
                <a:cubicBezTo>
                  <a:pt x="4361644" y="3943082"/>
                  <a:pt x="5162280" y="2338588"/>
                  <a:pt x="5628067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9EF5D-84A6-127A-C91D-1F0047341A04}"/>
              </a:ext>
            </a:extLst>
          </p:cNvPr>
          <p:cNvSpPr txBox="1"/>
          <p:nvPr/>
        </p:nvSpPr>
        <p:spPr>
          <a:xfrm>
            <a:off x="337964" y="198850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74707AC-FE6C-B70B-91D5-333C7C939424}"/>
              </a:ext>
            </a:extLst>
          </p:cNvPr>
          <p:cNvSpPr/>
          <p:nvPr/>
        </p:nvSpPr>
        <p:spPr>
          <a:xfrm>
            <a:off x="1068521" y="3575078"/>
            <a:ext cx="1122019" cy="2756917"/>
          </a:xfrm>
          <a:prstGeom prst="rect">
            <a:avLst/>
          </a:prstGeom>
          <a:noFill/>
          <a:ln w="2222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52323C-7B4A-6DBA-36D4-EAEBBD50EEBA}"/>
              </a:ext>
            </a:extLst>
          </p:cNvPr>
          <p:cNvSpPr txBox="1"/>
          <p:nvPr/>
        </p:nvSpPr>
        <p:spPr>
          <a:xfrm>
            <a:off x="2030497" y="634080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80333D-CAFC-7A25-087B-307FB8652F3C}"/>
              </a:ext>
            </a:extLst>
          </p:cNvPr>
          <p:cNvSpPr txBox="1"/>
          <p:nvPr/>
        </p:nvSpPr>
        <p:spPr>
          <a:xfrm>
            <a:off x="6923394" y="1160019"/>
            <a:ext cx="2662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>
                <a:solidFill>
                  <a:srgbClr val="FF0000"/>
                </a:solidFill>
              </a:rPr>
              <a:t>w</a:t>
            </a:r>
            <a:r>
              <a:rPr lang="en-US" altLang="ko-KR" sz="2800" baseline="-25000" dirty="0" err="1">
                <a:solidFill>
                  <a:srgbClr val="FF0000"/>
                </a:solidFill>
              </a:rPr>
              <a:t>new</a:t>
            </a:r>
            <a:r>
              <a:rPr lang="en-US" altLang="ko-KR" sz="2800" dirty="0">
                <a:solidFill>
                  <a:srgbClr val="FF0000"/>
                </a:solidFill>
              </a:rPr>
              <a:t>=</a:t>
            </a:r>
            <a:r>
              <a:rPr lang="en-US" altLang="ko-KR" sz="2800" dirty="0" err="1">
                <a:solidFill>
                  <a:srgbClr val="FF0000"/>
                </a:solidFill>
              </a:rPr>
              <a:t>w+D</a:t>
            </a:r>
            <a:r>
              <a:rPr lang="en-US" altLang="ko-KR" sz="2800" baseline="-25000" dirty="0" err="1">
                <a:solidFill>
                  <a:srgbClr val="FF0000"/>
                </a:solidFill>
              </a:rPr>
              <a:t>w</a:t>
            </a:r>
            <a:r>
              <a:rPr lang="en-US" altLang="ko-KR" sz="2800" dirty="0">
                <a:solidFill>
                  <a:srgbClr val="FF0000"/>
                </a:solidFill>
              </a:rPr>
              <a:t>•</a:t>
            </a:r>
            <a:r>
              <a:rPr lang="el-GR" altLang="ko-KR" sz="2800" dirty="0">
                <a:solidFill>
                  <a:srgbClr val="FF0000"/>
                </a:solidFill>
              </a:rPr>
              <a:t>ξ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5E9DA61-269A-5214-A0C2-0A98C500FD16}"/>
              </a:ext>
            </a:extLst>
          </p:cNvPr>
          <p:cNvCxnSpPr>
            <a:cxnSpLocks/>
          </p:cNvCxnSpPr>
          <p:nvPr/>
        </p:nvCxnSpPr>
        <p:spPr>
          <a:xfrm>
            <a:off x="2053829" y="3267943"/>
            <a:ext cx="283336" cy="70833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/>
              <p:nvPr/>
            </p:nvSpPr>
            <p:spPr>
              <a:xfrm>
                <a:off x="2344626" y="3163973"/>
                <a:ext cx="2453364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𝐿𝑜𝑠𝑠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𝐿𝑜𝑠𝑠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26" y="3163973"/>
                <a:ext cx="2453364" cy="398955"/>
              </a:xfrm>
              <a:prstGeom prst="rect">
                <a:avLst/>
              </a:prstGeom>
              <a:blipFill>
                <a:blip r:embed="rId2"/>
                <a:stretch>
                  <a:fillRect l="-2488" t="-6154" r="-2736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55EF047B-5AE3-92FB-3C41-C211E6A62954}"/>
              </a:ext>
            </a:extLst>
          </p:cNvPr>
          <p:cNvSpPr txBox="1"/>
          <p:nvPr/>
        </p:nvSpPr>
        <p:spPr>
          <a:xfrm>
            <a:off x="9749255" y="764704"/>
            <a:ext cx="17224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2000" dirty="0"/>
              <a:t>ξ</a:t>
            </a:r>
            <a:r>
              <a:rPr lang="en-US" altLang="ko-KR" sz="2000" dirty="0"/>
              <a:t>  : </a:t>
            </a:r>
            <a:r>
              <a:rPr lang="ko-KR" altLang="en-US" sz="2000" dirty="0" err="1"/>
              <a:t>학습률</a:t>
            </a:r>
            <a:endParaRPr lang="en-US" altLang="ko-KR" sz="2000" dirty="0"/>
          </a:p>
          <a:p>
            <a:r>
              <a:rPr lang="en-US" altLang="ko-KR" sz="2000" dirty="0"/>
              <a:t>X : 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r>
              <a:rPr lang="en-US" altLang="ko-KR" sz="2000" dirty="0"/>
              <a:t>y : </a:t>
            </a:r>
            <a:r>
              <a:rPr lang="ko-KR" altLang="en-US" sz="2000" dirty="0"/>
              <a:t>출력</a:t>
            </a:r>
            <a:endParaRPr lang="en-US" altLang="ko-KR" sz="2000" dirty="0"/>
          </a:p>
          <a:p>
            <a:r>
              <a:rPr lang="en-US" altLang="ko-KR" sz="2000" dirty="0"/>
              <a:t>d : </a:t>
            </a:r>
            <a:r>
              <a:rPr lang="ko-KR" altLang="en-US" sz="2000" dirty="0"/>
              <a:t>목표출력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BA5930-C133-3E41-75C3-E88585BFE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74" y="1866722"/>
            <a:ext cx="1584441" cy="26138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E11A3B5-7885-5FC4-D29D-F6A9FE12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967" y="4457699"/>
            <a:ext cx="1512999" cy="2448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95D32-48FE-BE08-830C-6F1EA76B11BC}"/>
              </a:ext>
            </a:extLst>
          </p:cNvPr>
          <p:cNvSpPr txBox="1"/>
          <p:nvPr/>
        </p:nvSpPr>
        <p:spPr>
          <a:xfrm>
            <a:off x="9487227" y="3267943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=(d-y)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 ∙ </a:t>
            </a:r>
            <a:r>
              <a:rPr lang="en-US" altLang="ko-KR" sz="1800" dirty="0"/>
              <a:t>X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DC68-4C2E-6933-5586-5DAF290B4F41}"/>
              </a:ext>
            </a:extLst>
          </p:cNvPr>
          <p:cNvSpPr txBox="1"/>
          <p:nvPr/>
        </p:nvSpPr>
        <p:spPr>
          <a:xfrm>
            <a:off x="9487227" y="54971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</a:t>
            </a:r>
            <a:r>
              <a:rPr lang="en-US" altLang="ko-KR" dirty="0"/>
              <a:t>d-y)∙y∙(1-y)∙X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6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60430C3E-63CB-AA95-576C-BA41DC5B44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526" y="1872334"/>
          <a:ext cx="4635500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2171520" imgH="1663560" progId="Equation.3">
                  <p:embed/>
                </p:oleObj>
              </mc:Choice>
              <mc:Fallback>
                <p:oleObj name="수식" r:id="rId2" imgW="2171520" imgH="1663560" progId="Equation.3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id="{60430C3E-63CB-AA95-576C-BA41DC5B4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26" y="1872334"/>
                        <a:ext cx="4635500" cy="358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2AAA5467-4E07-FBF1-E9B3-3BCA15E17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 err="1"/>
              <a:t>경사하강법</a:t>
            </a:r>
            <a:r>
              <a:rPr lang="ko-KR" altLang="en-US" dirty="0"/>
              <a:t> 연습</a:t>
            </a:r>
          </a:p>
        </p:txBody>
      </p:sp>
      <p:grpSp>
        <p:nvGrpSpPr>
          <p:cNvPr id="42" name="Group 77">
            <a:extLst>
              <a:ext uri="{FF2B5EF4-FFF2-40B4-BE49-F238E27FC236}">
                <a16:creationId xmlns:a16="http://schemas.microsoft.com/office/drawing/2014/main" id="{F84C2309-318F-E615-E423-02E447FCE11A}"/>
              </a:ext>
            </a:extLst>
          </p:cNvPr>
          <p:cNvGrpSpPr>
            <a:grpSpLocks/>
          </p:cNvGrpSpPr>
          <p:nvPr/>
        </p:nvGrpSpPr>
        <p:grpSpPr bwMode="auto">
          <a:xfrm>
            <a:off x="5445928" y="1916906"/>
            <a:ext cx="6519863" cy="3024187"/>
            <a:chOff x="587" y="1517"/>
            <a:chExt cx="4107" cy="1905"/>
          </a:xfrm>
        </p:grpSpPr>
        <p:grpSp>
          <p:nvGrpSpPr>
            <p:cNvPr id="43" name="Group 40">
              <a:extLst>
                <a:ext uri="{FF2B5EF4-FFF2-40B4-BE49-F238E27FC236}">
                  <a16:creationId xmlns:a16="http://schemas.microsoft.com/office/drawing/2014/main" id="{057DCAD5-BB50-9DA8-DD30-364EF4CECD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7" y="1517"/>
              <a:ext cx="4107" cy="1905"/>
              <a:chOff x="587" y="1517"/>
              <a:chExt cx="4107" cy="1905"/>
            </a:xfrm>
          </p:grpSpPr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0EE2161E-BB30-11FD-018B-774C52BB0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2323"/>
                <a:ext cx="928" cy="926"/>
              </a:xfrm>
              <a:custGeom>
                <a:avLst/>
                <a:gdLst>
                  <a:gd name="T0" fmla="*/ 0 w 928"/>
                  <a:gd name="T1" fmla="*/ 462 h 926"/>
                  <a:gd name="T2" fmla="*/ 4 w 928"/>
                  <a:gd name="T3" fmla="*/ 406 h 926"/>
                  <a:gd name="T4" fmla="*/ 16 w 928"/>
                  <a:gd name="T5" fmla="*/ 347 h 926"/>
                  <a:gd name="T6" fmla="*/ 33 w 928"/>
                  <a:gd name="T7" fmla="*/ 292 h 926"/>
                  <a:gd name="T8" fmla="*/ 58 w 928"/>
                  <a:gd name="T9" fmla="*/ 240 h 926"/>
                  <a:gd name="T10" fmla="*/ 90 w 928"/>
                  <a:gd name="T11" fmla="*/ 189 h 926"/>
                  <a:gd name="T12" fmla="*/ 127 w 928"/>
                  <a:gd name="T13" fmla="*/ 144 h 926"/>
                  <a:gd name="T14" fmla="*/ 168 w 928"/>
                  <a:gd name="T15" fmla="*/ 105 h 926"/>
                  <a:gd name="T16" fmla="*/ 216 w 928"/>
                  <a:gd name="T17" fmla="*/ 70 h 926"/>
                  <a:gd name="T18" fmla="*/ 267 w 928"/>
                  <a:gd name="T19" fmla="*/ 43 h 926"/>
                  <a:gd name="T20" fmla="*/ 322 w 928"/>
                  <a:gd name="T21" fmla="*/ 21 h 926"/>
                  <a:gd name="T22" fmla="*/ 378 w 928"/>
                  <a:gd name="T23" fmla="*/ 8 h 926"/>
                  <a:gd name="T24" fmla="*/ 435 w 928"/>
                  <a:gd name="T25" fmla="*/ 0 h 926"/>
                  <a:gd name="T26" fmla="*/ 493 w 928"/>
                  <a:gd name="T27" fmla="*/ 0 h 926"/>
                  <a:gd name="T28" fmla="*/ 552 w 928"/>
                  <a:gd name="T29" fmla="*/ 8 h 926"/>
                  <a:gd name="T30" fmla="*/ 609 w 928"/>
                  <a:gd name="T31" fmla="*/ 21 h 926"/>
                  <a:gd name="T32" fmla="*/ 663 w 928"/>
                  <a:gd name="T33" fmla="*/ 43 h 926"/>
                  <a:gd name="T34" fmla="*/ 714 w 928"/>
                  <a:gd name="T35" fmla="*/ 70 h 926"/>
                  <a:gd name="T36" fmla="*/ 761 w 928"/>
                  <a:gd name="T37" fmla="*/ 105 h 926"/>
                  <a:gd name="T38" fmla="*/ 804 w 928"/>
                  <a:gd name="T39" fmla="*/ 144 h 926"/>
                  <a:gd name="T40" fmla="*/ 841 w 928"/>
                  <a:gd name="T41" fmla="*/ 189 h 926"/>
                  <a:gd name="T42" fmla="*/ 872 w 928"/>
                  <a:gd name="T43" fmla="*/ 240 h 926"/>
                  <a:gd name="T44" fmla="*/ 897 w 928"/>
                  <a:gd name="T45" fmla="*/ 292 h 926"/>
                  <a:gd name="T46" fmla="*/ 915 w 928"/>
                  <a:gd name="T47" fmla="*/ 347 h 926"/>
                  <a:gd name="T48" fmla="*/ 925 w 928"/>
                  <a:gd name="T49" fmla="*/ 406 h 926"/>
                  <a:gd name="T50" fmla="*/ 928 w 928"/>
                  <a:gd name="T51" fmla="*/ 462 h 926"/>
                  <a:gd name="T52" fmla="*/ 925 w 928"/>
                  <a:gd name="T53" fmla="*/ 521 h 926"/>
                  <a:gd name="T54" fmla="*/ 915 w 928"/>
                  <a:gd name="T55" fmla="*/ 579 h 926"/>
                  <a:gd name="T56" fmla="*/ 897 w 928"/>
                  <a:gd name="T57" fmla="*/ 634 h 926"/>
                  <a:gd name="T58" fmla="*/ 872 w 928"/>
                  <a:gd name="T59" fmla="*/ 686 h 926"/>
                  <a:gd name="T60" fmla="*/ 841 w 928"/>
                  <a:gd name="T61" fmla="*/ 735 h 926"/>
                  <a:gd name="T62" fmla="*/ 804 w 928"/>
                  <a:gd name="T63" fmla="*/ 780 h 926"/>
                  <a:gd name="T64" fmla="*/ 761 w 928"/>
                  <a:gd name="T65" fmla="*/ 821 h 926"/>
                  <a:gd name="T66" fmla="*/ 714 w 928"/>
                  <a:gd name="T67" fmla="*/ 854 h 926"/>
                  <a:gd name="T68" fmla="*/ 663 w 928"/>
                  <a:gd name="T69" fmla="*/ 883 h 926"/>
                  <a:gd name="T70" fmla="*/ 609 w 928"/>
                  <a:gd name="T71" fmla="*/ 905 h 926"/>
                  <a:gd name="T72" fmla="*/ 552 w 928"/>
                  <a:gd name="T73" fmla="*/ 919 h 926"/>
                  <a:gd name="T74" fmla="*/ 493 w 928"/>
                  <a:gd name="T75" fmla="*/ 926 h 926"/>
                  <a:gd name="T76" fmla="*/ 435 w 928"/>
                  <a:gd name="T77" fmla="*/ 926 h 926"/>
                  <a:gd name="T78" fmla="*/ 378 w 928"/>
                  <a:gd name="T79" fmla="*/ 919 h 926"/>
                  <a:gd name="T80" fmla="*/ 322 w 928"/>
                  <a:gd name="T81" fmla="*/ 905 h 926"/>
                  <a:gd name="T82" fmla="*/ 267 w 928"/>
                  <a:gd name="T83" fmla="*/ 883 h 926"/>
                  <a:gd name="T84" fmla="*/ 216 w 928"/>
                  <a:gd name="T85" fmla="*/ 854 h 926"/>
                  <a:gd name="T86" fmla="*/ 168 w 928"/>
                  <a:gd name="T87" fmla="*/ 821 h 926"/>
                  <a:gd name="T88" fmla="*/ 127 w 928"/>
                  <a:gd name="T89" fmla="*/ 780 h 926"/>
                  <a:gd name="T90" fmla="*/ 90 w 928"/>
                  <a:gd name="T91" fmla="*/ 735 h 926"/>
                  <a:gd name="T92" fmla="*/ 58 w 928"/>
                  <a:gd name="T93" fmla="*/ 686 h 926"/>
                  <a:gd name="T94" fmla="*/ 33 w 928"/>
                  <a:gd name="T95" fmla="*/ 634 h 926"/>
                  <a:gd name="T96" fmla="*/ 16 w 928"/>
                  <a:gd name="T97" fmla="*/ 579 h 926"/>
                  <a:gd name="T98" fmla="*/ 4 w 928"/>
                  <a:gd name="T99" fmla="*/ 521 h 926"/>
                  <a:gd name="T100" fmla="*/ 0 w 928"/>
                  <a:gd name="T101" fmla="*/ 462 h 9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8"/>
                  <a:gd name="T154" fmla="*/ 0 h 926"/>
                  <a:gd name="T155" fmla="*/ 928 w 928"/>
                  <a:gd name="T156" fmla="*/ 926 h 9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8" h="926">
                    <a:moveTo>
                      <a:pt x="0" y="462"/>
                    </a:moveTo>
                    <a:lnTo>
                      <a:pt x="4" y="406"/>
                    </a:lnTo>
                    <a:lnTo>
                      <a:pt x="16" y="347"/>
                    </a:lnTo>
                    <a:lnTo>
                      <a:pt x="33" y="292"/>
                    </a:lnTo>
                    <a:lnTo>
                      <a:pt x="58" y="240"/>
                    </a:lnTo>
                    <a:lnTo>
                      <a:pt x="90" y="189"/>
                    </a:lnTo>
                    <a:lnTo>
                      <a:pt x="127" y="144"/>
                    </a:lnTo>
                    <a:lnTo>
                      <a:pt x="168" y="105"/>
                    </a:lnTo>
                    <a:lnTo>
                      <a:pt x="216" y="70"/>
                    </a:lnTo>
                    <a:lnTo>
                      <a:pt x="267" y="43"/>
                    </a:lnTo>
                    <a:lnTo>
                      <a:pt x="322" y="21"/>
                    </a:lnTo>
                    <a:lnTo>
                      <a:pt x="378" y="8"/>
                    </a:lnTo>
                    <a:lnTo>
                      <a:pt x="435" y="0"/>
                    </a:lnTo>
                    <a:lnTo>
                      <a:pt x="493" y="0"/>
                    </a:lnTo>
                    <a:lnTo>
                      <a:pt x="552" y="8"/>
                    </a:lnTo>
                    <a:lnTo>
                      <a:pt x="609" y="21"/>
                    </a:lnTo>
                    <a:lnTo>
                      <a:pt x="663" y="43"/>
                    </a:lnTo>
                    <a:lnTo>
                      <a:pt x="714" y="70"/>
                    </a:lnTo>
                    <a:lnTo>
                      <a:pt x="761" y="105"/>
                    </a:lnTo>
                    <a:lnTo>
                      <a:pt x="804" y="144"/>
                    </a:lnTo>
                    <a:lnTo>
                      <a:pt x="841" y="189"/>
                    </a:lnTo>
                    <a:lnTo>
                      <a:pt x="872" y="240"/>
                    </a:lnTo>
                    <a:lnTo>
                      <a:pt x="897" y="292"/>
                    </a:lnTo>
                    <a:lnTo>
                      <a:pt x="915" y="347"/>
                    </a:lnTo>
                    <a:lnTo>
                      <a:pt x="925" y="406"/>
                    </a:lnTo>
                    <a:lnTo>
                      <a:pt x="928" y="462"/>
                    </a:lnTo>
                    <a:lnTo>
                      <a:pt x="925" y="521"/>
                    </a:lnTo>
                    <a:lnTo>
                      <a:pt x="915" y="579"/>
                    </a:lnTo>
                    <a:lnTo>
                      <a:pt x="897" y="634"/>
                    </a:lnTo>
                    <a:lnTo>
                      <a:pt x="872" y="686"/>
                    </a:lnTo>
                    <a:lnTo>
                      <a:pt x="841" y="735"/>
                    </a:lnTo>
                    <a:lnTo>
                      <a:pt x="804" y="780"/>
                    </a:lnTo>
                    <a:lnTo>
                      <a:pt x="761" y="821"/>
                    </a:lnTo>
                    <a:lnTo>
                      <a:pt x="714" y="854"/>
                    </a:lnTo>
                    <a:lnTo>
                      <a:pt x="663" y="883"/>
                    </a:lnTo>
                    <a:lnTo>
                      <a:pt x="609" y="905"/>
                    </a:lnTo>
                    <a:lnTo>
                      <a:pt x="552" y="919"/>
                    </a:lnTo>
                    <a:lnTo>
                      <a:pt x="493" y="926"/>
                    </a:lnTo>
                    <a:lnTo>
                      <a:pt x="435" y="926"/>
                    </a:lnTo>
                    <a:lnTo>
                      <a:pt x="378" y="919"/>
                    </a:lnTo>
                    <a:lnTo>
                      <a:pt x="322" y="905"/>
                    </a:lnTo>
                    <a:lnTo>
                      <a:pt x="267" y="883"/>
                    </a:lnTo>
                    <a:lnTo>
                      <a:pt x="216" y="854"/>
                    </a:lnTo>
                    <a:lnTo>
                      <a:pt x="168" y="821"/>
                    </a:lnTo>
                    <a:lnTo>
                      <a:pt x="127" y="780"/>
                    </a:lnTo>
                    <a:lnTo>
                      <a:pt x="90" y="735"/>
                    </a:lnTo>
                    <a:lnTo>
                      <a:pt x="58" y="686"/>
                    </a:lnTo>
                    <a:lnTo>
                      <a:pt x="33" y="634"/>
                    </a:lnTo>
                    <a:lnTo>
                      <a:pt x="16" y="579"/>
                    </a:lnTo>
                    <a:lnTo>
                      <a:pt x="4" y="521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511E498B-387A-700D-395E-A14F74C17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176"/>
                <a:ext cx="928" cy="927"/>
              </a:xfrm>
              <a:custGeom>
                <a:avLst/>
                <a:gdLst>
                  <a:gd name="T0" fmla="*/ 0 w 928"/>
                  <a:gd name="T1" fmla="*/ 463 h 927"/>
                  <a:gd name="T2" fmla="*/ 3 w 928"/>
                  <a:gd name="T3" fmla="*/ 406 h 927"/>
                  <a:gd name="T4" fmla="*/ 15 w 928"/>
                  <a:gd name="T5" fmla="*/ 348 h 927"/>
                  <a:gd name="T6" fmla="*/ 33 w 928"/>
                  <a:gd name="T7" fmla="*/ 293 h 927"/>
                  <a:gd name="T8" fmla="*/ 58 w 928"/>
                  <a:gd name="T9" fmla="*/ 240 h 927"/>
                  <a:gd name="T10" fmla="*/ 89 w 928"/>
                  <a:gd name="T11" fmla="*/ 190 h 927"/>
                  <a:gd name="T12" fmla="*/ 126 w 928"/>
                  <a:gd name="T13" fmla="*/ 145 h 927"/>
                  <a:gd name="T14" fmla="*/ 167 w 928"/>
                  <a:gd name="T15" fmla="*/ 106 h 927"/>
                  <a:gd name="T16" fmla="*/ 216 w 928"/>
                  <a:gd name="T17" fmla="*/ 71 h 927"/>
                  <a:gd name="T18" fmla="*/ 267 w 928"/>
                  <a:gd name="T19" fmla="*/ 43 h 927"/>
                  <a:gd name="T20" fmla="*/ 321 w 928"/>
                  <a:gd name="T21" fmla="*/ 22 h 927"/>
                  <a:gd name="T22" fmla="*/ 378 w 928"/>
                  <a:gd name="T23" fmla="*/ 8 h 927"/>
                  <a:gd name="T24" fmla="*/ 435 w 928"/>
                  <a:gd name="T25" fmla="*/ 0 h 927"/>
                  <a:gd name="T26" fmla="*/ 493 w 928"/>
                  <a:gd name="T27" fmla="*/ 0 h 927"/>
                  <a:gd name="T28" fmla="*/ 552 w 928"/>
                  <a:gd name="T29" fmla="*/ 8 h 927"/>
                  <a:gd name="T30" fmla="*/ 608 w 928"/>
                  <a:gd name="T31" fmla="*/ 22 h 927"/>
                  <a:gd name="T32" fmla="*/ 663 w 928"/>
                  <a:gd name="T33" fmla="*/ 43 h 927"/>
                  <a:gd name="T34" fmla="*/ 714 w 928"/>
                  <a:gd name="T35" fmla="*/ 71 h 927"/>
                  <a:gd name="T36" fmla="*/ 760 w 928"/>
                  <a:gd name="T37" fmla="*/ 106 h 927"/>
                  <a:gd name="T38" fmla="*/ 803 w 928"/>
                  <a:gd name="T39" fmla="*/ 145 h 927"/>
                  <a:gd name="T40" fmla="*/ 840 w 928"/>
                  <a:gd name="T41" fmla="*/ 190 h 927"/>
                  <a:gd name="T42" fmla="*/ 872 w 928"/>
                  <a:gd name="T43" fmla="*/ 240 h 927"/>
                  <a:gd name="T44" fmla="*/ 897 w 928"/>
                  <a:gd name="T45" fmla="*/ 293 h 927"/>
                  <a:gd name="T46" fmla="*/ 914 w 928"/>
                  <a:gd name="T47" fmla="*/ 348 h 927"/>
                  <a:gd name="T48" fmla="*/ 924 w 928"/>
                  <a:gd name="T49" fmla="*/ 406 h 927"/>
                  <a:gd name="T50" fmla="*/ 928 w 928"/>
                  <a:gd name="T51" fmla="*/ 463 h 927"/>
                  <a:gd name="T52" fmla="*/ 924 w 928"/>
                  <a:gd name="T53" fmla="*/ 521 h 927"/>
                  <a:gd name="T54" fmla="*/ 914 w 928"/>
                  <a:gd name="T55" fmla="*/ 580 h 927"/>
                  <a:gd name="T56" fmla="*/ 897 w 928"/>
                  <a:gd name="T57" fmla="*/ 634 h 927"/>
                  <a:gd name="T58" fmla="*/ 872 w 928"/>
                  <a:gd name="T59" fmla="*/ 687 h 927"/>
                  <a:gd name="T60" fmla="*/ 840 w 928"/>
                  <a:gd name="T61" fmla="*/ 736 h 927"/>
                  <a:gd name="T62" fmla="*/ 803 w 928"/>
                  <a:gd name="T63" fmla="*/ 781 h 927"/>
                  <a:gd name="T64" fmla="*/ 760 w 928"/>
                  <a:gd name="T65" fmla="*/ 822 h 927"/>
                  <a:gd name="T66" fmla="*/ 714 w 928"/>
                  <a:gd name="T67" fmla="*/ 855 h 927"/>
                  <a:gd name="T68" fmla="*/ 663 w 928"/>
                  <a:gd name="T69" fmla="*/ 884 h 927"/>
                  <a:gd name="T70" fmla="*/ 608 w 928"/>
                  <a:gd name="T71" fmla="*/ 906 h 927"/>
                  <a:gd name="T72" fmla="*/ 552 w 928"/>
                  <a:gd name="T73" fmla="*/ 919 h 927"/>
                  <a:gd name="T74" fmla="*/ 493 w 928"/>
                  <a:gd name="T75" fmla="*/ 927 h 927"/>
                  <a:gd name="T76" fmla="*/ 435 w 928"/>
                  <a:gd name="T77" fmla="*/ 927 h 927"/>
                  <a:gd name="T78" fmla="*/ 378 w 928"/>
                  <a:gd name="T79" fmla="*/ 919 h 927"/>
                  <a:gd name="T80" fmla="*/ 321 w 928"/>
                  <a:gd name="T81" fmla="*/ 906 h 927"/>
                  <a:gd name="T82" fmla="*/ 267 w 928"/>
                  <a:gd name="T83" fmla="*/ 884 h 927"/>
                  <a:gd name="T84" fmla="*/ 216 w 928"/>
                  <a:gd name="T85" fmla="*/ 855 h 927"/>
                  <a:gd name="T86" fmla="*/ 167 w 928"/>
                  <a:gd name="T87" fmla="*/ 822 h 927"/>
                  <a:gd name="T88" fmla="*/ 126 w 928"/>
                  <a:gd name="T89" fmla="*/ 781 h 927"/>
                  <a:gd name="T90" fmla="*/ 89 w 928"/>
                  <a:gd name="T91" fmla="*/ 736 h 927"/>
                  <a:gd name="T92" fmla="*/ 58 w 928"/>
                  <a:gd name="T93" fmla="*/ 687 h 927"/>
                  <a:gd name="T94" fmla="*/ 33 w 928"/>
                  <a:gd name="T95" fmla="*/ 634 h 927"/>
                  <a:gd name="T96" fmla="*/ 15 w 928"/>
                  <a:gd name="T97" fmla="*/ 580 h 927"/>
                  <a:gd name="T98" fmla="*/ 3 w 928"/>
                  <a:gd name="T99" fmla="*/ 521 h 927"/>
                  <a:gd name="T100" fmla="*/ 0 w 928"/>
                  <a:gd name="T101" fmla="*/ 463 h 9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8"/>
                  <a:gd name="T154" fmla="*/ 0 h 927"/>
                  <a:gd name="T155" fmla="*/ 928 w 928"/>
                  <a:gd name="T156" fmla="*/ 927 h 9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8" h="927">
                    <a:moveTo>
                      <a:pt x="0" y="463"/>
                    </a:moveTo>
                    <a:lnTo>
                      <a:pt x="3" y="406"/>
                    </a:lnTo>
                    <a:lnTo>
                      <a:pt x="15" y="348"/>
                    </a:lnTo>
                    <a:lnTo>
                      <a:pt x="33" y="293"/>
                    </a:lnTo>
                    <a:lnTo>
                      <a:pt x="58" y="240"/>
                    </a:lnTo>
                    <a:lnTo>
                      <a:pt x="89" y="190"/>
                    </a:lnTo>
                    <a:lnTo>
                      <a:pt x="126" y="145"/>
                    </a:lnTo>
                    <a:lnTo>
                      <a:pt x="167" y="106"/>
                    </a:lnTo>
                    <a:lnTo>
                      <a:pt x="216" y="71"/>
                    </a:lnTo>
                    <a:lnTo>
                      <a:pt x="267" y="43"/>
                    </a:lnTo>
                    <a:lnTo>
                      <a:pt x="321" y="22"/>
                    </a:lnTo>
                    <a:lnTo>
                      <a:pt x="378" y="8"/>
                    </a:lnTo>
                    <a:lnTo>
                      <a:pt x="435" y="0"/>
                    </a:lnTo>
                    <a:lnTo>
                      <a:pt x="493" y="0"/>
                    </a:lnTo>
                    <a:lnTo>
                      <a:pt x="552" y="8"/>
                    </a:lnTo>
                    <a:lnTo>
                      <a:pt x="608" y="22"/>
                    </a:lnTo>
                    <a:lnTo>
                      <a:pt x="663" y="43"/>
                    </a:lnTo>
                    <a:lnTo>
                      <a:pt x="714" y="71"/>
                    </a:lnTo>
                    <a:lnTo>
                      <a:pt x="760" y="106"/>
                    </a:lnTo>
                    <a:lnTo>
                      <a:pt x="803" y="145"/>
                    </a:lnTo>
                    <a:lnTo>
                      <a:pt x="840" y="190"/>
                    </a:lnTo>
                    <a:lnTo>
                      <a:pt x="872" y="240"/>
                    </a:lnTo>
                    <a:lnTo>
                      <a:pt x="897" y="293"/>
                    </a:lnTo>
                    <a:lnTo>
                      <a:pt x="914" y="348"/>
                    </a:lnTo>
                    <a:lnTo>
                      <a:pt x="924" y="406"/>
                    </a:lnTo>
                    <a:lnTo>
                      <a:pt x="928" y="463"/>
                    </a:lnTo>
                    <a:lnTo>
                      <a:pt x="924" y="521"/>
                    </a:lnTo>
                    <a:lnTo>
                      <a:pt x="914" y="580"/>
                    </a:lnTo>
                    <a:lnTo>
                      <a:pt x="897" y="634"/>
                    </a:lnTo>
                    <a:lnTo>
                      <a:pt x="872" y="687"/>
                    </a:lnTo>
                    <a:lnTo>
                      <a:pt x="840" y="736"/>
                    </a:lnTo>
                    <a:lnTo>
                      <a:pt x="803" y="781"/>
                    </a:lnTo>
                    <a:lnTo>
                      <a:pt x="760" y="822"/>
                    </a:lnTo>
                    <a:lnTo>
                      <a:pt x="714" y="855"/>
                    </a:lnTo>
                    <a:lnTo>
                      <a:pt x="663" y="884"/>
                    </a:lnTo>
                    <a:lnTo>
                      <a:pt x="608" y="906"/>
                    </a:lnTo>
                    <a:lnTo>
                      <a:pt x="552" y="919"/>
                    </a:lnTo>
                    <a:lnTo>
                      <a:pt x="493" y="927"/>
                    </a:lnTo>
                    <a:lnTo>
                      <a:pt x="435" y="927"/>
                    </a:lnTo>
                    <a:lnTo>
                      <a:pt x="378" y="919"/>
                    </a:lnTo>
                    <a:lnTo>
                      <a:pt x="321" y="906"/>
                    </a:lnTo>
                    <a:lnTo>
                      <a:pt x="267" y="884"/>
                    </a:lnTo>
                    <a:lnTo>
                      <a:pt x="216" y="855"/>
                    </a:lnTo>
                    <a:lnTo>
                      <a:pt x="167" y="822"/>
                    </a:lnTo>
                    <a:lnTo>
                      <a:pt x="126" y="781"/>
                    </a:lnTo>
                    <a:lnTo>
                      <a:pt x="89" y="736"/>
                    </a:lnTo>
                    <a:lnTo>
                      <a:pt x="58" y="687"/>
                    </a:lnTo>
                    <a:lnTo>
                      <a:pt x="33" y="634"/>
                    </a:lnTo>
                    <a:lnTo>
                      <a:pt x="15" y="580"/>
                    </a:lnTo>
                    <a:lnTo>
                      <a:pt x="3" y="521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FD9DD44E-B8B3-AB58-7E91-BE07834F1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" y="1962"/>
                <a:ext cx="1711" cy="4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D8368749-1078-B6B9-F917-5106364D1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" y="1923"/>
                <a:ext cx="78" cy="78"/>
              </a:xfrm>
              <a:custGeom>
                <a:avLst/>
                <a:gdLst>
                  <a:gd name="T0" fmla="*/ 78 w 78"/>
                  <a:gd name="T1" fmla="*/ 49 h 78"/>
                  <a:gd name="T2" fmla="*/ 78 w 78"/>
                  <a:gd name="T3" fmla="*/ 33 h 78"/>
                  <a:gd name="T4" fmla="*/ 72 w 78"/>
                  <a:gd name="T5" fmla="*/ 17 h 78"/>
                  <a:gd name="T6" fmla="*/ 63 w 78"/>
                  <a:gd name="T7" fmla="*/ 6 h 78"/>
                  <a:gd name="T8" fmla="*/ 49 w 78"/>
                  <a:gd name="T9" fmla="*/ 0 h 78"/>
                  <a:gd name="T10" fmla="*/ 33 w 78"/>
                  <a:gd name="T11" fmla="*/ 0 h 78"/>
                  <a:gd name="T12" fmla="*/ 18 w 78"/>
                  <a:gd name="T13" fmla="*/ 6 h 78"/>
                  <a:gd name="T14" fmla="*/ 8 w 78"/>
                  <a:gd name="T15" fmla="*/ 15 h 78"/>
                  <a:gd name="T16" fmla="*/ 0 w 78"/>
                  <a:gd name="T17" fmla="*/ 29 h 78"/>
                  <a:gd name="T18" fmla="*/ 0 w 78"/>
                  <a:gd name="T19" fmla="*/ 45 h 78"/>
                  <a:gd name="T20" fmla="*/ 6 w 78"/>
                  <a:gd name="T21" fmla="*/ 58 h 78"/>
                  <a:gd name="T22" fmla="*/ 16 w 78"/>
                  <a:gd name="T23" fmla="*/ 70 h 78"/>
                  <a:gd name="T24" fmla="*/ 29 w 78"/>
                  <a:gd name="T25" fmla="*/ 76 h 78"/>
                  <a:gd name="T26" fmla="*/ 45 w 78"/>
                  <a:gd name="T27" fmla="*/ 78 h 78"/>
                  <a:gd name="T28" fmla="*/ 59 w 78"/>
                  <a:gd name="T29" fmla="*/ 72 h 78"/>
                  <a:gd name="T30" fmla="*/ 70 w 78"/>
                  <a:gd name="T31" fmla="*/ 62 h 78"/>
                  <a:gd name="T32" fmla="*/ 78 w 78"/>
                  <a:gd name="T33" fmla="*/ 49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8"/>
                  <a:gd name="T53" fmla="*/ 78 w 78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8">
                    <a:moveTo>
                      <a:pt x="78" y="49"/>
                    </a:moveTo>
                    <a:lnTo>
                      <a:pt x="78" y="33"/>
                    </a:lnTo>
                    <a:lnTo>
                      <a:pt x="72" y="17"/>
                    </a:lnTo>
                    <a:lnTo>
                      <a:pt x="63" y="6"/>
                    </a:lnTo>
                    <a:lnTo>
                      <a:pt x="49" y="0"/>
                    </a:lnTo>
                    <a:lnTo>
                      <a:pt x="33" y="0"/>
                    </a:lnTo>
                    <a:lnTo>
                      <a:pt x="18" y="6"/>
                    </a:lnTo>
                    <a:lnTo>
                      <a:pt x="8" y="15"/>
                    </a:lnTo>
                    <a:lnTo>
                      <a:pt x="0" y="29"/>
                    </a:lnTo>
                    <a:lnTo>
                      <a:pt x="0" y="45"/>
                    </a:lnTo>
                    <a:lnTo>
                      <a:pt x="6" y="58"/>
                    </a:lnTo>
                    <a:lnTo>
                      <a:pt x="16" y="70"/>
                    </a:lnTo>
                    <a:lnTo>
                      <a:pt x="29" y="76"/>
                    </a:lnTo>
                    <a:lnTo>
                      <a:pt x="45" y="78"/>
                    </a:lnTo>
                    <a:lnTo>
                      <a:pt x="59" y="72"/>
                    </a:lnTo>
                    <a:lnTo>
                      <a:pt x="70" y="62"/>
                    </a:lnTo>
                    <a:lnTo>
                      <a:pt x="78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636598CD-5BBB-C250-964C-EB3719E6C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325"/>
                <a:ext cx="165" cy="103"/>
              </a:xfrm>
              <a:custGeom>
                <a:avLst/>
                <a:gdLst>
                  <a:gd name="T0" fmla="*/ 23 w 165"/>
                  <a:gd name="T1" fmla="*/ 0 h 103"/>
                  <a:gd name="T2" fmla="*/ 165 w 165"/>
                  <a:gd name="T3" fmla="*/ 89 h 103"/>
                  <a:gd name="T4" fmla="*/ 0 w 165"/>
                  <a:gd name="T5" fmla="*/ 103 h 103"/>
                  <a:gd name="T6" fmla="*/ 23 w 16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103"/>
                  <a:gd name="T14" fmla="*/ 165 w 165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103">
                    <a:moveTo>
                      <a:pt x="23" y="0"/>
                    </a:moveTo>
                    <a:lnTo>
                      <a:pt x="165" y="89"/>
                    </a:lnTo>
                    <a:lnTo>
                      <a:pt x="0" y="1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4DD64F6D-15EB-C30F-ECB3-BB2268FBF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" y="2908"/>
                <a:ext cx="1732" cy="4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9F5E0CC6-8428-5203-6996-91DF535F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" y="3286"/>
                <a:ext cx="78" cy="78"/>
              </a:xfrm>
              <a:custGeom>
                <a:avLst/>
                <a:gdLst>
                  <a:gd name="T0" fmla="*/ 78 w 78"/>
                  <a:gd name="T1" fmla="*/ 30 h 78"/>
                  <a:gd name="T2" fmla="*/ 70 w 78"/>
                  <a:gd name="T3" fmla="*/ 16 h 78"/>
                  <a:gd name="T4" fmla="*/ 59 w 78"/>
                  <a:gd name="T5" fmla="*/ 6 h 78"/>
                  <a:gd name="T6" fmla="*/ 45 w 78"/>
                  <a:gd name="T7" fmla="*/ 0 h 78"/>
                  <a:gd name="T8" fmla="*/ 29 w 78"/>
                  <a:gd name="T9" fmla="*/ 0 h 78"/>
                  <a:gd name="T10" fmla="*/ 16 w 78"/>
                  <a:gd name="T11" fmla="*/ 8 h 78"/>
                  <a:gd name="T12" fmla="*/ 6 w 78"/>
                  <a:gd name="T13" fmla="*/ 18 h 78"/>
                  <a:gd name="T14" fmla="*/ 0 w 78"/>
                  <a:gd name="T15" fmla="*/ 34 h 78"/>
                  <a:gd name="T16" fmla="*/ 0 w 78"/>
                  <a:gd name="T17" fmla="*/ 49 h 78"/>
                  <a:gd name="T18" fmla="*/ 6 w 78"/>
                  <a:gd name="T19" fmla="*/ 63 h 78"/>
                  <a:gd name="T20" fmla="*/ 18 w 78"/>
                  <a:gd name="T21" fmla="*/ 73 h 78"/>
                  <a:gd name="T22" fmla="*/ 33 w 78"/>
                  <a:gd name="T23" fmla="*/ 78 h 78"/>
                  <a:gd name="T24" fmla="*/ 49 w 78"/>
                  <a:gd name="T25" fmla="*/ 78 h 78"/>
                  <a:gd name="T26" fmla="*/ 63 w 78"/>
                  <a:gd name="T27" fmla="*/ 71 h 78"/>
                  <a:gd name="T28" fmla="*/ 72 w 78"/>
                  <a:gd name="T29" fmla="*/ 61 h 78"/>
                  <a:gd name="T30" fmla="*/ 78 w 78"/>
                  <a:gd name="T31" fmla="*/ 45 h 78"/>
                  <a:gd name="T32" fmla="*/ 78 w 78"/>
                  <a:gd name="T33" fmla="*/ 3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8"/>
                  <a:gd name="T53" fmla="*/ 78 w 78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8">
                    <a:moveTo>
                      <a:pt x="78" y="30"/>
                    </a:moveTo>
                    <a:lnTo>
                      <a:pt x="70" y="16"/>
                    </a:lnTo>
                    <a:lnTo>
                      <a:pt x="59" y="6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8"/>
                    </a:lnTo>
                    <a:lnTo>
                      <a:pt x="6" y="18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6" y="63"/>
                    </a:lnTo>
                    <a:lnTo>
                      <a:pt x="18" y="73"/>
                    </a:lnTo>
                    <a:lnTo>
                      <a:pt x="33" y="78"/>
                    </a:lnTo>
                    <a:lnTo>
                      <a:pt x="49" y="78"/>
                    </a:lnTo>
                    <a:lnTo>
                      <a:pt x="63" y="71"/>
                    </a:lnTo>
                    <a:lnTo>
                      <a:pt x="72" y="61"/>
                    </a:lnTo>
                    <a:lnTo>
                      <a:pt x="78" y="45"/>
                    </a:lnTo>
                    <a:lnTo>
                      <a:pt x="7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06AC5409-71C7-EBFE-AFBE-B35E53970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2861"/>
                <a:ext cx="166" cy="102"/>
              </a:xfrm>
              <a:custGeom>
                <a:avLst/>
                <a:gdLst>
                  <a:gd name="T0" fmla="*/ 0 w 166"/>
                  <a:gd name="T1" fmla="*/ 0 h 102"/>
                  <a:gd name="T2" fmla="*/ 166 w 166"/>
                  <a:gd name="T3" fmla="*/ 14 h 102"/>
                  <a:gd name="T4" fmla="*/ 25 w 166"/>
                  <a:gd name="T5" fmla="*/ 102 h 102"/>
                  <a:gd name="T6" fmla="*/ 0 w 166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6"/>
                  <a:gd name="T13" fmla="*/ 0 h 102"/>
                  <a:gd name="T14" fmla="*/ 166 w 166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6" h="102">
                    <a:moveTo>
                      <a:pt x="0" y="0"/>
                    </a:moveTo>
                    <a:lnTo>
                      <a:pt x="166" y="14"/>
                    </a:lnTo>
                    <a:lnTo>
                      <a:pt x="2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" name="Line 49">
                <a:extLst>
                  <a:ext uri="{FF2B5EF4-FFF2-40B4-BE49-F238E27FC236}">
                    <a16:creationId xmlns:a16="http://schemas.microsoft.com/office/drawing/2014/main" id="{FEC7B394-F34C-C479-FC6A-23543D2C9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" y="2643"/>
                <a:ext cx="166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26D0DF60-FCB6-6676-765F-5D5FA8A5C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" y="2604"/>
                <a:ext cx="80" cy="80"/>
              </a:xfrm>
              <a:custGeom>
                <a:avLst/>
                <a:gdLst>
                  <a:gd name="T0" fmla="*/ 80 w 80"/>
                  <a:gd name="T1" fmla="*/ 39 h 80"/>
                  <a:gd name="T2" fmla="*/ 76 w 80"/>
                  <a:gd name="T3" fmla="*/ 25 h 80"/>
                  <a:gd name="T4" fmla="*/ 68 w 80"/>
                  <a:gd name="T5" fmla="*/ 11 h 80"/>
                  <a:gd name="T6" fmla="*/ 55 w 80"/>
                  <a:gd name="T7" fmla="*/ 4 h 80"/>
                  <a:gd name="T8" fmla="*/ 39 w 80"/>
                  <a:gd name="T9" fmla="*/ 0 h 80"/>
                  <a:gd name="T10" fmla="*/ 26 w 80"/>
                  <a:gd name="T11" fmla="*/ 4 h 80"/>
                  <a:gd name="T12" fmla="*/ 12 w 80"/>
                  <a:gd name="T13" fmla="*/ 11 h 80"/>
                  <a:gd name="T14" fmla="*/ 4 w 80"/>
                  <a:gd name="T15" fmla="*/ 25 h 80"/>
                  <a:gd name="T16" fmla="*/ 0 w 80"/>
                  <a:gd name="T17" fmla="*/ 39 h 80"/>
                  <a:gd name="T18" fmla="*/ 4 w 80"/>
                  <a:gd name="T19" fmla="*/ 54 h 80"/>
                  <a:gd name="T20" fmla="*/ 12 w 80"/>
                  <a:gd name="T21" fmla="*/ 68 h 80"/>
                  <a:gd name="T22" fmla="*/ 26 w 80"/>
                  <a:gd name="T23" fmla="*/ 76 h 80"/>
                  <a:gd name="T24" fmla="*/ 39 w 80"/>
                  <a:gd name="T25" fmla="*/ 80 h 80"/>
                  <a:gd name="T26" fmla="*/ 55 w 80"/>
                  <a:gd name="T27" fmla="*/ 76 h 80"/>
                  <a:gd name="T28" fmla="*/ 68 w 80"/>
                  <a:gd name="T29" fmla="*/ 68 h 80"/>
                  <a:gd name="T30" fmla="*/ 76 w 80"/>
                  <a:gd name="T31" fmla="*/ 54 h 80"/>
                  <a:gd name="T32" fmla="*/ 80 w 80"/>
                  <a:gd name="T33" fmla="*/ 39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0"/>
                  <a:gd name="T53" fmla="*/ 80 w 80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0">
                    <a:moveTo>
                      <a:pt x="80" y="39"/>
                    </a:moveTo>
                    <a:lnTo>
                      <a:pt x="76" y="25"/>
                    </a:lnTo>
                    <a:lnTo>
                      <a:pt x="68" y="11"/>
                    </a:lnTo>
                    <a:lnTo>
                      <a:pt x="55" y="4"/>
                    </a:lnTo>
                    <a:lnTo>
                      <a:pt x="39" y="0"/>
                    </a:lnTo>
                    <a:lnTo>
                      <a:pt x="26" y="4"/>
                    </a:lnTo>
                    <a:lnTo>
                      <a:pt x="12" y="11"/>
                    </a:lnTo>
                    <a:lnTo>
                      <a:pt x="4" y="25"/>
                    </a:lnTo>
                    <a:lnTo>
                      <a:pt x="0" y="39"/>
                    </a:lnTo>
                    <a:lnTo>
                      <a:pt x="4" y="54"/>
                    </a:lnTo>
                    <a:lnTo>
                      <a:pt x="12" y="68"/>
                    </a:lnTo>
                    <a:lnTo>
                      <a:pt x="26" y="76"/>
                    </a:lnTo>
                    <a:lnTo>
                      <a:pt x="39" y="80"/>
                    </a:lnTo>
                    <a:lnTo>
                      <a:pt x="55" y="76"/>
                    </a:lnTo>
                    <a:lnTo>
                      <a:pt x="68" y="68"/>
                    </a:lnTo>
                    <a:lnTo>
                      <a:pt x="76" y="54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A20FD479-5372-17CC-7F36-DE43E88AC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90"/>
                <a:ext cx="158" cy="105"/>
              </a:xfrm>
              <a:custGeom>
                <a:avLst/>
                <a:gdLst>
                  <a:gd name="T0" fmla="*/ 0 w 158"/>
                  <a:gd name="T1" fmla="*/ 0 h 105"/>
                  <a:gd name="T2" fmla="*/ 158 w 158"/>
                  <a:gd name="T3" fmla="*/ 53 h 105"/>
                  <a:gd name="T4" fmla="*/ 0 w 158"/>
                  <a:gd name="T5" fmla="*/ 105 h 105"/>
                  <a:gd name="T6" fmla="*/ 0 w 158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5"/>
                  <a:gd name="T14" fmla="*/ 158 w 158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5">
                    <a:moveTo>
                      <a:pt x="0" y="0"/>
                    </a:moveTo>
                    <a:lnTo>
                      <a:pt x="158" y="53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" name="Line 52">
                <a:extLst>
                  <a:ext uri="{FF2B5EF4-FFF2-40B4-BE49-F238E27FC236}">
                    <a16:creationId xmlns:a16="http://schemas.microsoft.com/office/drawing/2014/main" id="{EA387187-B720-D073-0516-B8C6883A6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3" y="2643"/>
                <a:ext cx="78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EFAE7911-90B7-64C5-1B3F-B94D307B9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2590"/>
                <a:ext cx="158" cy="105"/>
              </a:xfrm>
              <a:custGeom>
                <a:avLst/>
                <a:gdLst>
                  <a:gd name="T0" fmla="*/ 0 w 158"/>
                  <a:gd name="T1" fmla="*/ 0 h 105"/>
                  <a:gd name="T2" fmla="*/ 158 w 158"/>
                  <a:gd name="T3" fmla="*/ 53 h 105"/>
                  <a:gd name="T4" fmla="*/ 0 w 158"/>
                  <a:gd name="T5" fmla="*/ 105 h 105"/>
                  <a:gd name="T6" fmla="*/ 0 w 158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5"/>
                  <a:gd name="T14" fmla="*/ 158 w 158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5">
                    <a:moveTo>
                      <a:pt x="0" y="0"/>
                    </a:moveTo>
                    <a:lnTo>
                      <a:pt x="158" y="53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" name="Rectangle 54">
                <a:extLst>
                  <a:ext uri="{FF2B5EF4-FFF2-40B4-BE49-F238E27FC236}">
                    <a16:creationId xmlns:a16="http://schemas.microsoft.com/office/drawing/2014/main" id="{6A8A545F-C1FD-7AD2-1DC7-42BE6B716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946"/>
                <a:ext cx="2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62" name="Rectangle 55">
                <a:extLst>
                  <a:ext uri="{FF2B5EF4-FFF2-40B4-BE49-F238E27FC236}">
                    <a16:creationId xmlns:a16="http://schemas.microsoft.com/office/drawing/2014/main" id="{D16E51D2-CE41-43FA-346A-BF208FA67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2426"/>
                <a:ext cx="2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63" name="Rectangle 56">
                <a:extLst>
                  <a:ext uri="{FF2B5EF4-FFF2-40B4-BE49-F238E27FC236}">
                    <a16:creationId xmlns:a16="http://schemas.microsoft.com/office/drawing/2014/main" id="{CC4C1839-A988-FC9A-9EAB-6E36BA341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6" y="2865"/>
                <a:ext cx="40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-0.1</a:t>
                </a:r>
                <a:endParaRPr lang="en-US" altLang="ko-KR"/>
              </a:p>
            </p:txBody>
          </p:sp>
          <p:grpSp>
            <p:nvGrpSpPr>
              <p:cNvPr id="10240" name="Group 59">
                <a:extLst>
                  <a:ext uri="{FF2B5EF4-FFF2-40B4-BE49-F238E27FC236}">
                    <a16:creationId xmlns:a16="http://schemas.microsoft.com/office/drawing/2014/main" id="{0246E678-4B94-39B7-FB0B-C37B8C823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7" y="2511"/>
                <a:ext cx="129" cy="254"/>
                <a:chOff x="587" y="2511"/>
                <a:chExt cx="129" cy="254"/>
              </a:xfrm>
            </p:grpSpPr>
            <p:sp>
              <p:nvSpPr>
                <p:cNvPr id="10252" name="Rectangle 57">
                  <a:extLst>
                    <a:ext uri="{FF2B5EF4-FFF2-40B4-BE49-F238E27FC236}">
                      <a16:creationId xmlns:a16="http://schemas.microsoft.com/office/drawing/2014/main" id="{D6B8879F-139A-8212-2531-A60ECEC08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" y="2631"/>
                  <a:ext cx="5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solidFill>
                        <a:srgbClr val="000000"/>
                      </a:solidFill>
                    </a:rPr>
                    <a:t>2</a:t>
                  </a:r>
                  <a:endParaRPr lang="en-US" altLang="ko-KR"/>
                </a:p>
              </p:txBody>
            </p:sp>
            <p:sp>
              <p:nvSpPr>
                <p:cNvPr id="10253" name="Rectangle 58">
                  <a:extLst>
                    <a:ext uri="{FF2B5EF4-FFF2-40B4-BE49-F238E27FC236}">
                      <a16:creationId xmlns:a16="http://schemas.microsoft.com/office/drawing/2014/main" id="{0A48430A-430F-A080-4AC4-DB023DD2B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7" y="2511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solidFill>
                        <a:srgbClr val="000000"/>
                      </a:solidFill>
                    </a:rPr>
                    <a:t>x</a:t>
                  </a:r>
                  <a:endParaRPr lang="en-US" altLang="ko-KR"/>
                </a:p>
              </p:txBody>
            </p:sp>
          </p:grpSp>
          <p:sp>
            <p:nvSpPr>
              <p:cNvPr id="10241" name="Rectangle 60">
                <a:extLst>
                  <a:ext uri="{FF2B5EF4-FFF2-40B4-BE49-F238E27FC236}">
                    <a16:creationId xmlns:a16="http://schemas.microsoft.com/office/drawing/2014/main" id="{E4266065-901C-23FE-6130-EFC44B5C8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318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2500">
                    <a:solidFill>
                      <a:srgbClr val="000000"/>
                    </a:solidFill>
                  </a:rPr>
                  <a:t>1</a:t>
                </a:r>
                <a:endParaRPr lang="en-US" altLang="ko-KR"/>
              </a:p>
            </p:txBody>
          </p:sp>
          <p:sp>
            <p:nvSpPr>
              <p:cNvPr id="10245" name="Rectangle 61">
                <a:extLst>
                  <a:ext uri="{FF2B5EF4-FFF2-40B4-BE49-F238E27FC236}">
                    <a16:creationId xmlns:a16="http://schemas.microsoft.com/office/drawing/2014/main" id="{A47BF778-C0B1-EC8E-560A-D108F884F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" y="2470"/>
                <a:ext cx="6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f</a:t>
                </a:r>
              </a:p>
            </p:txBody>
          </p:sp>
          <p:grpSp>
            <p:nvGrpSpPr>
              <p:cNvPr id="10246" name="Group 64">
                <a:extLst>
                  <a:ext uri="{FF2B5EF4-FFF2-40B4-BE49-F238E27FC236}">
                    <a16:creationId xmlns:a16="http://schemas.microsoft.com/office/drawing/2014/main" id="{8422197A-2C68-76E2-1A6B-EF751CD78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" y="1786"/>
                <a:ext cx="112" cy="253"/>
                <a:chOff x="605" y="1786"/>
                <a:chExt cx="112" cy="253"/>
              </a:xfrm>
            </p:grpSpPr>
            <p:sp>
              <p:nvSpPr>
                <p:cNvPr id="10250" name="Rectangle 62">
                  <a:extLst>
                    <a:ext uri="{FF2B5EF4-FFF2-40B4-BE49-F238E27FC236}">
                      <a16:creationId xmlns:a16="http://schemas.microsoft.com/office/drawing/2014/main" id="{91D813F5-2B6D-A406-F486-30EBF06C9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1" y="1905"/>
                  <a:ext cx="5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solidFill>
                        <a:srgbClr val="000000"/>
                      </a:solidFill>
                    </a:rPr>
                    <a:t>1</a:t>
                  </a:r>
                  <a:endParaRPr lang="en-US" altLang="ko-KR"/>
                </a:p>
              </p:txBody>
            </p:sp>
            <p:sp>
              <p:nvSpPr>
                <p:cNvPr id="10251" name="Rectangle 63">
                  <a:extLst>
                    <a:ext uri="{FF2B5EF4-FFF2-40B4-BE49-F238E27FC236}">
                      <a16:creationId xmlns:a16="http://schemas.microsoft.com/office/drawing/2014/main" id="{760E1456-17E1-BC2D-A89C-7AD4EDD5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" y="1786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solidFill>
                        <a:srgbClr val="000000"/>
                      </a:solidFill>
                    </a:rPr>
                    <a:t>x</a:t>
                  </a:r>
                  <a:endParaRPr lang="en-US" altLang="ko-KR"/>
                </a:p>
              </p:txBody>
            </p:sp>
          </p:grpSp>
          <p:sp>
            <p:nvSpPr>
              <p:cNvPr id="10247" name="Rectangle 65">
                <a:extLst>
                  <a:ext uri="{FF2B5EF4-FFF2-40B4-BE49-F238E27FC236}">
                    <a16:creationId xmlns:a16="http://schemas.microsoft.com/office/drawing/2014/main" id="{7A4991B7-3C1D-E94F-94F9-FDF71F1F5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1517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48" name="Rectangle 66">
                <a:extLst>
                  <a:ext uri="{FF2B5EF4-FFF2-40B4-BE49-F238E27FC236}">
                    <a16:creationId xmlns:a16="http://schemas.microsoft.com/office/drawing/2014/main" id="{2D8620FF-A2BF-71C6-2054-19038F8F7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1704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49" name="Rectangle 67">
                <a:extLst>
                  <a:ext uri="{FF2B5EF4-FFF2-40B4-BE49-F238E27FC236}">
                    <a16:creationId xmlns:a16="http://schemas.microsoft.com/office/drawing/2014/main" id="{E4499D34-208B-93BB-2265-B5D59DED0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2290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B80F9BE5-0E72-E6D9-7ABA-D20DBD1E0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296"/>
              <a:ext cx="363" cy="635"/>
            </a:xfrm>
            <a:custGeom>
              <a:avLst/>
              <a:gdLst>
                <a:gd name="T0" fmla="*/ 0 w 363"/>
                <a:gd name="T1" fmla="*/ 635 h 635"/>
                <a:gd name="T2" fmla="*/ 226 w 363"/>
                <a:gd name="T3" fmla="*/ 635 h 635"/>
                <a:gd name="T4" fmla="*/ 226 w 363"/>
                <a:gd name="T5" fmla="*/ 0 h 635"/>
                <a:gd name="T6" fmla="*/ 363 w 363"/>
                <a:gd name="T7" fmla="*/ 0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635"/>
                <a:gd name="T14" fmla="*/ 363 w 363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635">
                  <a:moveTo>
                    <a:pt x="0" y="635"/>
                  </a:moveTo>
                  <a:lnTo>
                    <a:pt x="226" y="635"/>
                  </a:lnTo>
                  <a:lnTo>
                    <a:pt x="226" y="0"/>
                  </a:lnTo>
                  <a:lnTo>
                    <a:pt x="36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Text Box 70">
              <a:extLst>
                <a:ext uri="{FF2B5EF4-FFF2-40B4-BE49-F238E27FC236}">
                  <a16:creationId xmlns:a16="http://schemas.microsoft.com/office/drawing/2014/main" id="{D95D07C0-E882-F554-EE15-7B05D19AE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296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200"/>
                <a:t>1</a:t>
              </a:r>
            </a:p>
          </p:txBody>
        </p:sp>
        <p:sp>
          <p:nvSpPr>
            <p:cNvPr id="46" name="Text Box 71">
              <a:extLst>
                <a:ext uri="{FF2B5EF4-FFF2-40B4-BE49-F238E27FC236}">
                  <a16:creationId xmlns:a16="http://schemas.microsoft.com/office/drawing/2014/main" id="{2015E69B-28E7-02FD-F843-87F38B833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2750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/>
                <a:t>-1</a:t>
              </a:r>
            </a:p>
          </p:txBody>
        </p:sp>
        <p:sp>
          <p:nvSpPr>
            <p:cNvPr id="47" name="Text Box 72">
              <a:extLst>
                <a:ext uri="{FF2B5EF4-FFF2-40B4-BE49-F238E27FC236}">
                  <a16:creationId xmlns:a16="http://schemas.microsoft.com/office/drawing/2014/main" id="{99AC264B-B961-5976-9500-53208713B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523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/>
                <a:t>T = 0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60430C3E-63CB-AA95-576C-BA41DC5B44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929" y="1293601"/>
          <a:ext cx="3284223" cy="253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2171520" imgH="1663560" progId="Equation.3">
                  <p:embed/>
                </p:oleObj>
              </mc:Choice>
              <mc:Fallback>
                <p:oleObj name="수식" r:id="rId2" imgW="2171520" imgH="1663560" progId="Equation.3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id="{60430C3E-63CB-AA95-576C-BA41DC5B4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29" y="1293601"/>
                        <a:ext cx="3284223" cy="2538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2AAA5467-4E07-FBF1-E9B3-3BCA15E17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836" y="220122"/>
            <a:ext cx="10515600" cy="840677"/>
          </a:xfrm>
        </p:spPr>
        <p:txBody>
          <a:bodyPr/>
          <a:lstStyle/>
          <a:p>
            <a:r>
              <a:rPr lang="ko-KR" altLang="en-US" dirty="0" err="1"/>
              <a:t>경사하강법</a:t>
            </a:r>
            <a:r>
              <a:rPr lang="ko-KR" altLang="en-US" dirty="0"/>
              <a:t> 연습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1C1CB04-47BE-8C9E-377A-4086AB53B3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489" y="4319943"/>
          <a:ext cx="34575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4" imgW="1117440" imgH="190440" progId="Equation.3">
                  <p:embed/>
                </p:oleObj>
              </mc:Choice>
              <mc:Fallback>
                <p:oleObj name="수식" r:id="rId4" imgW="1117440" imgH="19044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D1C1CB04-47BE-8C9E-377A-4086AB53B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89" y="4319943"/>
                        <a:ext cx="34575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6">
            <a:extLst>
              <a:ext uri="{FF2B5EF4-FFF2-40B4-BE49-F238E27FC236}">
                <a16:creationId xmlns:a16="http://schemas.microsoft.com/office/drawing/2014/main" id="{72B0F0F1-E4CE-98AD-A186-A86F3C43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037" y="5195528"/>
            <a:ext cx="1654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 dirty="0"/>
              <a:t>c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1FEEE-1493-F2D4-8D89-36CDECDDB972}"/>
              </a:ext>
            </a:extLst>
          </p:cNvPr>
          <p:cNvSpPr txBox="1"/>
          <p:nvPr/>
        </p:nvSpPr>
        <p:spPr>
          <a:xfrm>
            <a:off x="6531365" y="300415"/>
            <a:ext cx="457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Net = (-1)∙(0.2)+(-1)∙(0.1)+(1)∙(-0.1) = -0.4</a:t>
            </a:r>
          </a:p>
          <a:p>
            <a:r>
              <a:rPr lang="en-US" altLang="ko-KR" dirty="0"/>
              <a:t>f = -1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05EE1D-2F85-8707-AE4D-AA3E06D1C1E3}"/>
                  </a:ext>
                </a:extLst>
              </p:cNvPr>
              <p:cNvSpPr txBox="1"/>
              <p:nvPr/>
            </p:nvSpPr>
            <p:spPr>
              <a:xfrm>
                <a:off x="6585191" y="1061289"/>
                <a:ext cx="5433189" cy="73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+ 1∙{(-1)-(-1)} 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05EE1D-2F85-8707-AE4D-AA3E06D1C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91" y="1061289"/>
                <a:ext cx="5433189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F1EFB43-FCA5-0FEC-41F4-ACA724990FB4}"/>
              </a:ext>
            </a:extLst>
          </p:cNvPr>
          <p:cNvSpPr txBox="1"/>
          <p:nvPr/>
        </p:nvSpPr>
        <p:spPr>
          <a:xfrm>
            <a:off x="5907285" y="30041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F72B39-91E6-EFA7-5752-96F8794A70EF}"/>
              </a:ext>
            </a:extLst>
          </p:cNvPr>
          <p:cNvSpPr txBox="1"/>
          <p:nvPr/>
        </p:nvSpPr>
        <p:spPr>
          <a:xfrm>
            <a:off x="6468047" y="2026664"/>
            <a:ext cx="448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Net = (-1)∙(0.2)+(1)∙(0.1)+(1)∙(-0.1) = -0.2</a:t>
            </a:r>
          </a:p>
          <a:p>
            <a:r>
              <a:rPr lang="en-US" altLang="ko-KR" dirty="0"/>
              <a:t>f = -1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694A2C-DBBD-0219-C21E-684999305D82}"/>
                  </a:ext>
                </a:extLst>
              </p:cNvPr>
              <p:cNvSpPr txBox="1"/>
              <p:nvPr/>
            </p:nvSpPr>
            <p:spPr>
              <a:xfrm>
                <a:off x="6585191" y="2737057"/>
                <a:ext cx="5433189" cy="73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+ 1∙{(1)-(-1)} 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−1.8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694A2C-DBBD-0219-C21E-68499930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91" y="2737057"/>
                <a:ext cx="5433189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C892E1D-EDC9-3913-5E3C-AB7F8B650641}"/>
              </a:ext>
            </a:extLst>
          </p:cNvPr>
          <p:cNvSpPr txBox="1"/>
          <p:nvPr/>
        </p:nvSpPr>
        <p:spPr>
          <a:xfrm>
            <a:off x="5916102" y="20266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F9479A-067F-CE82-5914-DC50F5426BB4}"/>
              </a:ext>
            </a:extLst>
          </p:cNvPr>
          <p:cNvSpPr txBox="1"/>
          <p:nvPr/>
        </p:nvSpPr>
        <p:spPr>
          <a:xfrm>
            <a:off x="6468047" y="3836844"/>
            <a:ext cx="430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Net = (1)∙(-1.8)+(-1)∙(2.1)+(1)∙(1.9) = -2</a:t>
            </a:r>
          </a:p>
          <a:p>
            <a:r>
              <a:rPr lang="en-US" altLang="ko-KR" dirty="0"/>
              <a:t>f = -1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6F147C8-C032-4E9F-DBD8-810A99632B5D}"/>
                  </a:ext>
                </a:extLst>
              </p:cNvPr>
              <p:cNvSpPr txBox="1"/>
              <p:nvPr/>
            </p:nvSpPr>
            <p:spPr>
              <a:xfrm>
                <a:off x="6567556" y="4402773"/>
                <a:ext cx="5433189" cy="73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1.8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.9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+ 1∙{(1)-(-1)} 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6F147C8-C032-4E9F-DBD8-810A9963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556" y="4402773"/>
                <a:ext cx="5433189" cy="73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2CD6EF8-49C7-C5EC-51EA-2E2836038803}"/>
              </a:ext>
            </a:extLst>
          </p:cNvPr>
          <p:cNvSpPr txBox="1"/>
          <p:nvPr/>
        </p:nvSpPr>
        <p:spPr>
          <a:xfrm>
            <a:off x="5910491" y="392348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BCC8FF-F048-558A-AD90-1D5BD0D3D3FD}"/>
              </a:ext>
            </a:extLst>
          </p:cNvPr>
          <p:cNvSpPr txBox="1"/>
          <p:nvPr/>
        </p:nvSpPr>
        <p:spPr>
          <a:xfrm>
            <a:off x="6468047" y="5460637"/>
            <a:ext cx="4517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Net = f =(1)∙(0.2)+(1)∙(0.1)+(1)∙(3.9) = 4.2</a:t>
            </a:r>
          </a:p>
          <a:p>
            <a:r>
              <a:rPr lang="en-US" altLang="ko-KR" dirty="0"/>
              <a:t>f = 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05143C6-23C2-F75C-78E9-44AAC571E09B}"/>
                  </a:ext>
                </a:extLst>
              </p:cNvPr>
              <p:cNvSpPr txBox="1"/>
              <p:nvPr/>
            </p:nvSpPr>
            <p:spPr>
              <a:xfrm>
                <a:off x="6567555" y="6065972"/>
                <a:ext cx="5433189" cy="73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.9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+ 1∙{(1)-(1)} 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05143C6-23C2-F75C-78E9-44AAC571E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555" y="6065972"/>
                <a:ext cx="5433189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4A48B41E-7F38-C5B1-2BEE-DF5F7E5B755A}"/>
              </a:ext>
            </a:extLst>
          </p:cNvPr>
          <p:cNvSpPr txBox="1"/>
          <p:nvPr/>
        </p:nvSpPr>
        <p:spPr>
          <a:xfrm>
            <a:off x="5900873" y="545269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</a:t>
            </a:r>
            <a:endParaRPr lang="ko-KR" altLang="en-US" dirty="0"/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6198389A-6EB8-5864-FA1D-ED7026BE56E4}"/>
              </a:ext>
            </a:extLst>
          </p:cNvPr>
          <p:cNvCxnSpPr>
            <a:cxnSpLocks/>
          </p:cNvCxnSpPr>
          <p:nvPr/>
        </p:nvCxnSpPr>
        <p:spPr>
          <a:xfrm>
            <a:off x="5116010" y="393539"/>
            <a:ext cx="0" cy="6376593"/>
          </a:xfrm>
          <a:prstGeom prst="straightConnector1">
            <a:avLst/>
          </a:prstGeom>
          <a:ln w="539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3B7F76E-1D86-590B-4BFD-2AAA5DB608C0}"/>
              </a:ext>
            </a:extLst>
          </p:cNvPr>
          <p:cNvSpPr txBox="1"/>
          <p:nvPr/>
        </p:nvSpPr>
        <p:spPr>
          <a:xfrm>
            <a:off x="3368236" y="6277443"/>
            <a:ext cx="174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1 epoch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328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ko-KR" altLang="en-US" dirty="0" err="1"/>
              <a:t>김용역</a:t>
            </a:r>
            <a:r>
              <a:rPr lang="ko-KR" altLang="en-US" dirty="0"/>
              <a:t> 역</a:t>
            </a:r>
            <a:r>
              <a:rPr lang="en-US" altLang="ko-KR" dirty="0"/>
              <a:t>, </a:t>
            </a:r>
            <a:r>
              <a:rPr lang="ko-KR" altLang="en-US" dirty="0"/>
              <a:t>인공지능 개론</a:t>
            </a:r>
            <a:r>
              <a:rPr lang="en-US" altLang="ko-KR" dirty="0"/>
              <a:t>,  </a:t>
            </a:r>
            <a:r>
              <a:rPr lang="ko-KR" altLang="en-US" dirty="0" err="1"/>
              <a:t>한빛미디어</a:t>
            </a:r>
            <a:r>
              <a:rPr lang="en-US" altLang="ko-KR" dirty="0"/>
              <a:t>, 2013</a:t>
            </a:r>
          </a:p>
          <a:p>
            <a:r>
              <a:rPr lang="ko-KR" altLang="en-US" dirty="0"/>
              <a:t>오창석</a:t>
            </a:r>
            <a:r>
              <a:rPr lang="en-US" altLang="ko-KR" dirty="0"/>
              <a:t>, </a:t>
            </a:r>
            <a:r>
              <a:rPr lang="ko-KR" altLang="en-US" dirty="0" err="1"/>
              <a:t>딥러닝을</a:t>
            </a:r>
            <a:r>
              <a:rPr lang="ko-KR" altLang="en-US" dirty="0"/>
              <a:t> 위한 인공신경망</a:t>
            </a:r>
            <a:r>
              <a:rPr lang="en-US" altLang="ko-KR" dirty="0"/>
              <a:t>, </a:t>
            </a:r>
            <a:r>
              <a:rPr lang="ko-KR" altLang="en-US" dirty="0" err="1"/>
              <a:t>나하출판사</a:t>
            </a:r>
            <a:r>
              <a:rPr lang="en-US" altLang="ko-KR" dirty="0"/>
              <a:t>, 2018</a:t>
            </a:r>
          </a:p>
          <a:p>
            <a:r>
              <a:rPr lang="ko-KR" altLang="en-US" dirty="0"/>
              <a:t>한학용</a:t>
            </a:r>
            <a:r>
              <a:rPr lang="en-US" altLang="ko-KR" dirty="0"/>
              <a:t>, </a:t>
            </a:r>
            <a:r>
              <a:rPr lang="ko-KR" altLang="en-US" dirty="0"/>
              <a:t>패턴인식 개론</a:t>
            </a:r>
            <a:r>
              <a:rPr lang="en-US" altLang="ko-KR" dirty="0"/>
              <a:t>, </a:t>
            </a:r>
            <a:r>
              <a:rPr lang="ko-KR" altLang="en-US" dirty="0" err="1"/>
              <a:t>한빛미디어</a:t>
            </a:r>
            <a:r>
              <a:rPr lang="en-US" altLang="ko-KR" dirty="0"/>
              <a:t>, 2009</a:t>
            </a:r>
          </a:p>
          <a:p>
            <a:r>
              <a:rPr lang="en-US" altLang="ko-KR" dirty="0" err="1"/>
              <a:t>Leeforest</a:t>
            </a:r>
            <a:r>
              <a:rPr lang="en-US" altLang="ko-KR" dirty="0"/>
              <a:t>, </a:t>
            </a:r>
            <a:r>
              <a:rPr lang="ko-KR" altLang="en-US" dirty="0"/>
              <a:t>신경망의 지도학습</a:t>
            </a:r>
            <a:r>
              <a:rPr lang="en-US" altLang="ko-KR" dirty="0"/>
              <a:t>, </a:t>
            </a:r>
            <a:r>
              <a:rPr lang="ko-KR" altLang="en-US" dirty="0"/>
              <a:t>델타규칙과 </a:t>
            </a:r>
            <a:r>
              <a:rPr lang="ko-KR" altLang="en-US" dirty="0" err="1"/>
              <a:t>경사하강법</a:t>
            </a:r>
            <a:r>
              <a:rPr lang="en-US" altLang="ko-KR" dirty="0"/>
              <a:t>, </a:t>
            </a:r>
            <a:r>
              <a:rPr lang="en-US" altLang="ko-KR" dirty="0">
                <a:hlinkClick r:id="rId2"/>
              </a:rPr>
              <a:t>https://liveyourit.tistory.com/64</a:t>
            </a:r>
            <a:r>
              <a:rPr lang="en-US" altLang="ko-KR" dirty="0"/>
              <a:t>, 2023.10.14 01:09</a:t>
            </a:r>
          </a:p>
        </p:txBody>
      </p:sp>
    </p:spTree>
    <p:extLst>
      <p:ext uri="{BB962C8B-B14F-4D97-AF65-F5344CB8AC3E}">
        <p14:creationId xmlns:p14="http://schemas.microsoft.com/office/powerpoint/2010/main" val="307151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397C85E-732D-E0AA-E407-CAFB5998D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8954" y="2316927"/>
          <a:ext cx="24622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1726920" imgH="279360" progId="Equation.3">
                  <p:embed/>
                </p:oleObj>
              </mc:Choice>
              <mc:Fallback>
                <p:oleObj name="수식" r:id="rId2" imgW="1726920" imgH="279360" progId="Equation.3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F397C85E-732D-E0AA-E407-CAFB5998D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954" y="2316927"/>
                        <a:ext cx="24622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5777CE95-BF17-A838-3338-A053D21E8B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2855" y="4987773"/>
          <a:ext cx="3424237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4" imgW="2336760" imgH="1041120" progId="Equation.3">
                  <p:embed/>
                </p:oleObj>
              </mc:Choice>
              <mc:Fallback>
                <p:oleObj name="수식" r:id="rId4" imgW="2336760" imgH="104112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5777CE95-BF17-A838-3338-A053D21E8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855" y="4987773"/>
                        <a:ext cx="3424237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E89298F5-6B26-2DDE-F337-6EF87DB2A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9466" y="3587270"/>
          <a:ext cx="4876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3132720" imgH="3102480" progId="Visio.Drawing.5">
                  <p:embed/>
                </p:oleObj>
              </mc:Choice>
              <mc:Fallback>
                <p:oleObj name="VISIO" r:id="rId6" imgW="3132720" imgH="3102480" progId="Visio.Drawing.5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E89298F5-6B26-2DDE-F337-6EF87DB2A5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466" y="3587270"/>
                        <a:ext cx="48768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62">
            <a:extLst>
              <a:ext uri="{FF2B5EF4-FFF2-40B4-BE49-F238E27FC236}">
                <a16:creationId xmlns:a16="http://schemas.microsoft.com/office/drawing/2014/main" id="{D9B26FB8-6BD7-5661-8540-AA8C52C6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855" y="7348537"/>
            <a:ext cx="8764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/>
              <a:t>  One more iteration gives                                      , and no more change in W </a:t>
            </a:r>
          </a:p>
        </p:txBody>
      </p:sp>
      <p:grpSp>
        <p:nvGrpSpPr>
          <p:cNvPr id="14348" name="그룹 58">
            <a:extLst>
              <a:ext uri="{FF2B5EF4-FFF2-40B4-BE49-F238E27FC236}">
                <a16:creationId xmlns:a16="http://schemas.microsoft.com/office/drawing/2014/main" id="{79D6594D-4863-F28E-8B98-DF67869BB5C4}"/>
              </a:ext>
            </a:extLst>
          </p:cNvPr>
          <p:cNvGrpSpPr>
            <a:grpSpLocks/>
          </p:cNvGrpSpPr>
          <p:nvPr/>
        </p:nvGrpSpPr>
        <p:grpSpPr bwMode="auto">
          <a:xfrm>
            <a:off x="1890313" y="1212370"/>
            <a:ext cx="4876800" cy="2713454"/>
            <a:chOff x="323850" y="4076700"/>
            <a:chExt cx="4876800" cy="2713454"/>
          </a:xfrm>
        </p:grpSpPr>
        <p:sp>
          <p:nvSpPr>
            <p:cNvPr id="14349" name="AutoShape 63">
              <a:extLst>
                <a:ext uri="{FF2B5EF4-FFF2-40B4-BE49-F238E27FC236}">
                  <a16:creationId xmlns:a16="http://schemas.microsoft.com/office/drawing/2014/main" id="{03819149-8BCC-1B58-5D77-767F7789A4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3850" y="4076700"/>
              <a:ext cx="48768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0" name="Freeform 65">
              <a:extLst>
                <a:ext uri="{FF2B5EF4-FFF2-40B4-BE49-F238E27FC236}">
                  <a16:creationId xmlns:a16="http://schemas.microsoft.com/office/drawing/2014/main" id="{59365823-0652-20D3-F183-6AB7CC2CA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5180013"/>
              <a:ext cx="971550" cy="1319213"/>
            </a:xfrm>
            <a:custGeom>
              <a:avLst/>
              <a:gdLst>
                <a:gd name="T0" fmla="*/ 0 w 612"/>
                <a:gd name="T1" fmla="*/ 2147483647 h 831"/>
                <a:gd name="T2" fmla="*/ 2147483647 w 612"/>
                <a:gd name="T3" fmla="*/ 2147483647 h 831"/>
                <a:gd name="T4" fmla="*/ 2147483647 w 612"/>
                <a:gd name="T5" fmla="*/ 2147483647 h 831"/>
                <a:gd name="T6" fmla="*/ 2147483647 w 612"/>
                <a:gd name="T7" fmla="*/ 2147483647 h 831"/>
                <a:gd name="T8" fmla="*/ 2147483647 w 612"/>
                <a:gd name="T9" fmla="*/ 2147483647 h 831"/>
                <a:gd name="T10" fmla="*/ 2147483647 w 612"/>
                <a:gd name="T11" fmla="*/ 2147483647 h 831"/>
                <a:gd name="T12" fmla="*/ 2147483647 w 612"/>
                <a:gd name="T13" fmla="*/ 2147483647 h 831"/>
                <a:gd name="T14" fmla="*/ 2147483647 w 612"/>
                <a:gd name="T15" fmla="*/ 2147483647 h 831"/>
                <a:gd name="T16" fmla="*/ 2147483647 w 612"/>
                <a:gd name="T17" fmla="*/ 2147483647 h 831"/>
                <a:gd name="T18" fmla="*/ 2147483647 w 612"/>
                <a:gd name="T19" fmla="*/ 2147483647 h 831"/>
                <a:gd name="T20" fmla="*/ 2147483647 w 612"/>
                <a:gd name="T21" fmla="*/ 2147483647 h 831"/>
                <a:gd name="T22" fmla="*/ 2147483647 w 612"/>
                <a:gd name="T23" fmla="*/ 2147483647 h 831"/>
                <a:gd name="T24" fmla="*/ 2147483647 w 612"/>
                <a:gd name="T25" fmla="*/ 0 h 831"/>
                <a:gd name="T26" fmla="*/ 2147483647 w 612"/>
                <a:gd name="T27" fmla="*/ 0 h 831"/>
                <a:gd name="T28" fmla="*/ 2147483647 w 612"/>
                <a:gd name="T29" fmla="*/ 2147483647 h 831"/>
                <a:gd name="T30" fmla="*/ 2147483647 w 612"/>
                <a:gd name="T31" fmla="*/ 2147483647 h 831"/>
                <a:gd name="T32" fmla="*/ 2147483647 w 612"/>
                <a:gd name="T33" fmla="*/ 2147483647 h 831"/>
                <a:gd name="T34" fmla="*/ 2147483647 w 612"/>
                <a:gd name="T35" fmla="*/ 2147483647 h 831"/>
                <a:gd name="T36" fmla="*/ 2147483647 w 612"/>
                <a:gd name="T37" fmla="*/ 2147483647 h 831"/>
                <a:gd name="T38" fmla="*/ 2147483647 w 612"/>
                <a:gd name="T39" fmla="*/ 2147483647 h 831"/>
                <a:gd name="T40" fmla="*/ 2147483647 w 612"/>
                <a:gd name="T41" fmla="*/ 2147483647 h 831"/>
                <a:gd name="T42" fmla="*/ 2147483647 w 612"/>
                <a:gd name="T43" fmla="*/ 2147483647 h 831"/>
                <a:gd name="T44" fmla="*/ 2147483647 w 612"/>
                <a:gd name="T45" fmla="*/ 2147483647 h 831"/>
                <a:gd name="T46" fmla="*/ 2147483647 w 612"/>
                <a:gd name="T47" fmla="*/ 2147483647 h 831"/>
                <a:gd name="T48" fmla="*/ 2147483647 w 612"/>
                <a:gd name="T49" fmla="*/ 2147483647 h 831"/>
                <a:gd name="T50" fmla="*/ 2147483647 w 612"/>
                <a:gd name="T51" fmla="*/ 2147483647 h 831"/>
                <a:gd name="T52" fmla="*/ 2147483647 w 612"/>
                <a:gd name="T53" fmla="*/ 2147483647 h 831"/>
                <a:gd name="T54" fmla="*/ 2147483647 w 612"/>
                <a:gd name="T55" fmla="*/ 2147483647 h 831"/>
                <a:gd name="T56" fmla="*/ 2147483647 w 612"/>
                <a:gd name="T57" fmla="*/ 2147483647 h 831"/>
                <a:gd name="T58" fmla="*/ 2147483647 w 612"/>
                <a:gd name="T59" fmla="*/ 2147483647 h 831"/>
                <a:gd name="T60" fmla="*/ 2147483647 w 612"/>
                <a:gd name="T61" fmla="*/ 2147483647 h 831"/>
                <a:gd name="T62" fmla="*/ 2147483647 w 612"/>
                <a:gd name="T63" fmla="*/ 2147483647 h 831"/>
                <a:gd name="T64" fmla="*/ 2147483647 w 612"/>
                <a:gd name="T65" fmla="*/ 2147483647 h 831"/>
                <a:gd name="T66" fmla="*/ 2147483647 w 612"/>
                <a:gd name="T67" fmla="*/ 2147483647 h 831"/>
                <a:gd name="T68" fmla="*/ 2147483647 w 612"/>
                <a:gd name="T69" fmla="*/ 2147483647 h 831"/>
                <a:gd name="T70" fmla="*/ 2147483647 w 612"/>
                <a:gd name="T71" fmla="*/ 2147483647 h 831"/>
                <a:gd name="T72" fmla="*/ 2147483647 w 612"/>
                <a:gd name="T73" fmla="*/ 2147483647 h 831"/>
                <a:gd name="T74" fmla="*/ 2147483647 w 612"/>
                <a:gd name="T75" fmla="*/ 2147483647 h 831"/>
                <a:gd name="T76" fmla="*/ 2147483647 w 612"/>
                <a:gd name="T77" fmla="*/ 2147483647 h 831"/>
                <a:gd name="T78" fmla="*/ 2147483647 w 612"/>
                <a:gd name="T79" fmla="*/ 2147483647 h 831"/>
                <a:gd name="T80" fmla="*/ 2147483647 w 612"/>
                <a:gd name="T81" fmla="*/ 2147483647 h 831"/>
                <a:gd name="T82" fmla="*/ 2147483647 w 612"/>
                <a:gd name="T83" fmla="*/ 2147483647 h 831"/>
                <a:gd name="T84" fmla="*/ 2147483647 w 612"/>
                <a:gd name="T85" fmla="*/ 2147483647 h 831"/>
                <a:gd name="T86" fmla="*/ 2147483647 w 612"/>
                <a:gd name="T87" fmla="*/ 2147483647 h 831"/>
                <a:gd name="T88" fmla="*/ 2147483647 w 612"/>
                <a:gd name="T89" fmla="*/ 2147483647 h 831"/>
                <a:gd name="T90" fmla="*/ 2147483647 w 612"/>
                <a:gd name="T91" fmla="*/ 2147483647 h 831"/>
                <a:gd name="T92" fmla="*/ 2147483647 w 612"/>
                <a:gd name="T93" fmla="*/ 2147483647 h 831"/>
                <a:gd name="T94" fmla="*/ 2147483647 w 612"/>
                <a:gd name="T95" fmla="*/ 2147483647 h 831"/>
                <a:gd name="T96" fmla="*/ 2147483647 w 612"/>
                <a:gd name="T97" fmla="*/ 2147483647 h 831"/>
                <a:gd name="T98" fmla="*/ 2147483647 w 612"/>
                <a:gd name="T99" fmla="*/ 2147483647 h 831"/>
                <a:gd name="T100" fmla="*/ 0 w 612"/>
                <a:gd name="T101" fmla="*/ 2147483647 h 8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2"/>
                <a:gd name="T154" fmla="*/ 0 h 831"/>
                <a:gd name="T155" fmla="*/ 612 w 612"/>
                <a:gd name="T156" fmla="*/ 831 h 8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2" h="831">
                  <a:moveTo>
                    <a:pt x="0" y="415"/>
                  </a:moveTo>
                  <a:lnTo>
                    <a:pt x="3" y="362"/>
                  </a:lnTo>
                  <a:lnTo>
                    <a:pt x="11" y="311"/>
                  </a:lnTo>
                  <a:lnTo>
                    <a:pt x="22" y="262"/>
                  </a:lnTo>
                  <a:lnTo>
                    <a:pt x="39" y="215"/>
                  </a:lnTo>
                  <a:lnTo>
                    <a:pt x="59" y="170"/>
                  </a:lnTo>
                  <a:lnTo>
                    <a:pt x="84" y="129"/>
                  </a:lnTo>
                  <a:lnTo>
                    <a:pt x="112" y="94"/>
                  </a:lnTo>
                  <a:lnTo>
                    <a:pt x="143" y="63"/>
                  </a:lnTo>
                  <a:lnTo>
                    <a:pt x="176" y="38"/>
                  </a:lnTo>
                  <a:lnTo>
                    <a:pt x="212" y="19"/>
                  </a:lnTo>
                  <a:lnTo>
                    <a:pt x="249" y="5"/>
                  </a:lnTo>
                  <a:lnTo>
                    <a:pt x="288" y="0"/>
                  </a:lnTo>
                  <a:lnTo>
                    <a:pt x="326" y="0"/>
                  </a:lnTo>
                  <a:lnTo>
                    <a:pt x="363" y="5"/>
                  </a:lnTo>
                  <a:lnTo>
                    <a:pt x="401" y="19"/>
                  </a:lnTo>
                  <a:lnTo>
                    <a:pt x="436" y="38"/>
                  </a:lnTo>
                  <a:lnTo>
                    <a:pt x="470" y="63"/>
                  </a:lnTo>
                  <a:lnTo>
                    <a:pt x="501" y="94"/>
                  </a:lnTo>
                  <a:lnTo>
                    <a:pt x="529" y="129"/>
                  </a:lnTo>
                  <a:lnTo>
                    <a:pt x="553" y="170"/>
                  </a:lnTo>
                  <a:lnTo>
                    <a:pt x="574" y="215"/>
                  </a:lnTo>
                  <a:lnTo>
                    <a:pt x="590" y="262"/>
                  </a:lnTo>
                  <a:lnTo>
                    <a:pt x="602" y="311"/>
                  </a:lnTo>
                  <a:lnTo>
                    <a:pt x="610" y="362"/>
                  </a:lnTo>
                  <a:lnTo>
                    <a:pt x="612" y="415"/>
                  </a:lnTo>
                  <a:lnTo>
                    <a:pt x="610" y="467"/>
                  </a:lnTo>
                  <a:lnTo>
                    <a:pt x="602" y="518"/>
                  </a:lnTo>
                  <a:lnTo>
                    <a:pt x="590" y="569"/>
                  </a:lnTo>
                  <a:lnTo>
                    <a:pt x="574" y="616"/>
                  </a:lnTo>
                  <a:lnTo>
                    <a:pt x="553" y="660"/>
                  </a:lnTo>
                  <a:lnTo>
                    <a:pt x="529" y="700"/>
                  </a:lnTo>
                  <a:lnTo>
                    <a:pt x="501" y="737"/>
                  </a:lnTo>
                  <a:lnTo>
                    <a:pt x="470" y="766"/>
                  </a:lnTo>
                  <a:lnTo>
                    <a:pt x="436" y="793"/>
                  </a:lnTo>
                  <a:lnTo>
                    <a:pt x="401" y="812"/>
                  </a:lnTo>
                  <a:lnTo>
                    <a:pt x="363" y="824"/>
                  </a:lnTo>
                  <a:lnTo>
                    <a:pt x="326" y="831"/>
                  </a:lnTo>
                  <a:lnTo>
                    <a:pt x="288" y="831"/>
                  </a:lnTo>
                  <a:lnTo>
                    <a:pt x="249" y="824"/>
                  </a:lnTo>
                  <a:lnTo>
                    <a:pt x="212" y="812"/>
                  </a:lnTo>
                  <a:lnTo>
                    <a:pt x="176" y="793"/>
                  </a:lnTo>
                  <a:lnTo>
                    <a:pt x="143" y="766"/>
                  </a:lnTo>
                  <a:lnTo>
                    <a:pt x="112" y="737"/>
                  </a:lnTo>
                  <a:lnTo>
                    <a:pt x="84" y="700"/>
                  </a:lnTo>
                  <a:lnTo>
                    <a:pt x="59" y="660"/>
                  </a:lnTo>
                  <a:lnTo>
                    <a:pt x="39" y="616"/>
                  </a:lnTo>
                  <a:lnTo>
                    <a:pt x="22" y="569"/>
                  </a:lnTo>
                  <a:lnTo>
                    <a:pt x="11" y="518"/>
                  </a:lnTo>
                  <a:lnTo>
                    <a:pt x="3" y="467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1" name="Freeform 66">
              <a:extLst>
                <a:ext uri="{FF2B5EF4-FFF2-40B4-BE49-F238E27FC236}">
                  <a16:creationId xmlns:a16="http://schemas.microsoft.com/office/drawing/2014/main" id="{574F3567-D9CA-588B-FFB1-FFC6E7DB5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4972050"/>
              <a:ext cx="971550" cy="1319213"/>
            </a:xfrm>
            <a:custGeom>
              <a:avLst/>
              <a:gdLst>
                <a:gd name="T0" fmla="*/ 0 w 612"/>
                <a:gd name="T1" fmla="*/ 2147483647 h 831"/>
                <a:gd name="T2" fmla="*/ 2147483647 w 612"/>
                <a:gd name="T3" fmla="*/ 2147483647 h 831"/>
                <a:gd name="T4" fmla="*/ 2147483647 w 612"/>
                <a:gd name="T5" fmla="*/ 2147483647 h 831"/>
                <a:gd name="T6" fmla="*/ 2147483647 w 612"/>
                <a:gd name="T7" fmla="*/ 2147483647 h 831"/>
                <a:gd name="T8" fmla="*/ 2147483647 w 612"/>
                <a:gd name="T9" fmla="*/ 2147483647 h 831"/>
                <a:gd name="T10" fmla="*/ 2147483647 w 612"/>
                <a:gd name="T11" fmla="*/ 2147483647 h 831"/>
                <a:gd name="T12" fmla="*/ 2147483647 w 612"/>
                <a:gd name="T13" fmla="*/ 2147483647 h 831"/>
                <a:gd name="T14" fmla="*/ 2147483647 w 612"/>
                <a:gd name="T15" fmla="*/ 2147483647 h 831"/>
                <a:gd name="T16" fmla="*/ 2147483647 w 612"/>
                <a:gd name="T17" fmla="*/ 2147483647 h 831"/>
                <a:gd name="T18" fmla="*/ 2147483647 w 612"/>
                <a:gd name="T19" fmla="*/ 2147483647 h 831"/>
                <a:gd name="T20" fmla="*/ 2147483647 w 612"/>
                <a:gd name="T21" fmla="*/ 2147483647 h 831"/>
                <a:gd name="T22" fmla="*/ 2147483647 w 612"/>
                <a:gd name="T23" fmla="*/ 2147483647 h 831"/>
                <a:gd name="T24" fmla="*/ 2147483647 w 612"/>
                <a:gd name="T25" fmla="*/ 0 h 831"/>
                <a:gd name="T26" fmla="*/ 2147483647 w 612"/>
                <a:gd name="T27" fmla="*/ 0 h 831"/>
                <a:gd name="T28" fmla="*/ 2147483647 w 612"/>
                <a:gd name="T29" fmla="*/ 2147483647 h 831"/>
                <a:gd name="T30" fmla="*/ 2147483647 w 612"/>
                <a:gd name="T31" fmla="*/ 2147483647 h 831"/>
                <a:gd name="T32" fmla="*/ 2147483647 w 612"/>
                <a:gd name="T33" fmla="*/ 2147483647 h 831"/>
                <a:gd name="T34" fmla="*/ 2147483647 w 612"/>
                <a:gd name="T35" fmla="*/ 2147483647 h 831"/>
                <a:gd name="T36" fmla="*/ 2147483647 w 612"/>
                <a:gd name="T37" fmla="*/ 2147483647 h 831"/>
                <a:gd name="T38" fmla="*/ 2147483647 w 612"/>
                <a:gd name="T39" fmla="*/ 2147483647 h 831"/>
                <a:gd name="T40" fmla="*/ 2147483647 w 612"/>
                <a:gd name="T41" fmla="*/ 2147483647 h 831"/>
                <a:gd name="T42" fmla="*/ 2147483647 w 612"/>
                <a:gd name="T43" fmla="*/ 2147483647 h 831"/>
                <a:gd name="T44" fmla="*/ 2147483647 w 612"/>
                <a:gd name="T45" fmla="*/ 2147483647 h 831"/>
                <a:gd name="T46" fmla="*/ 2147483647 w 612"/>
                <a:gd name="T47" fmla="*/ 2147483647 h 831"/>
                <a:gd name="T48" fmla="*/ 2147483647 w 612"/>
                <a:gd name="T49" fmla="*/ 2147483647 h 831"/>
                <a:gd name="T50" fmla="*/ 2147483647 w 612"/>
                <a:gd name="T51" fmla="*/ 2147483647 h 831"/>
                <a:gd name="T52" fmla="*/ 2147483647 w 612"/>
                <a:gd name="T53" fmla="*/ 2147483647 h 831"/>
                <a:gd name="T54" fmla="*/ 2147483647 w 612"/>
                <a:gd name="T55" fmla="*/ 2147483647 h 831"/>
                <a:gd name="T56" fmla="*/ 2147483647 w 612"/>
                <a:gd name="T57" fmla="*/ 2147483647 h 831"/>
                <a:gd name="T58" fmla="*/ 2147483647 w 612"/>
                <a:gd name="T59" fmla="*/ 2147483647 h 831"/>
                <a:gd name="T60" fmla="*/ 2147483647 w 612"/>
                <a:gd name="T61" fmla="*/ 2147483647 h 831"/>
                <a:gd name="T62" fmla="*/ 2147483647 w 612"/>
                <a:gd name="T63" fmla="*/ 2147483647 h 831"/>
                <a:gd name="T64" fmla="*/ 2147483647 w 612"/>
                <a:gd name="T65" fmla="*/ 2147483647 h 831"/>
                <a:gd name="T66" fmla="*/ 2147483647 w 612"/>
                <a:gd name="T67" fmla="*/ 2147483647 h 831"/>
                <a:gd name="T68" fmla="*/ 2147483647 w 612"/>
                <a:gd name="T69" fmla="*/ 2147483647 h 831"/>
                <a:gd name="T70" fmla="*/ 2147483647 w 612"/>
                <a:gd name="T71" fmla="*/ 2147483647 h 831"/>
                <a:gd name="T72" fmla="*/ 2147483647 w 612"/>
                <a:gd name="T73" fmla="*/ 2147483647 h 831"/>
                <a:gd name="T74" fmla="*/ 2147483647 w 612"/>
                <a:gd name="T75" fmla="*/ 2147483647 h 831"/>
                <a:gd name="T76" fmla="*/ 2147483647 w 612"/>
                <a:gd name="T77" fmla="*/ 2147483647 h 831"/>
                <a:gd name="T78" fmla="*/ 2147483647 w 612"/>
                <a:gd name="T79" fmla="*/ 2147483647 h 831"/>
                <a:gd name="T80" fmla="*/ 2147483647 w 612"/>
                <a:gd name="T81" fmla="*/ 2147483647 h 831"/>
                <a:gd name="T82" fmla="*/ 2147483647 w 612"/>
                <a:gd name="T83" fmla="*/ 2147483647 h 831"/>
                <a:gd name="T84" fmla="*/ 2147483647 w 612"/>
                <a:gd name="T85" fmla="*/ 2147483647 h 831"/>
                <a:gd name="T86" fmla="*/ 2147483647 w 612"/>
                <a:gd name="T87" fmla="*/ 2147483647 h 831"/>
                <a:gd name="T88" fmla="*/ 2147483647 w 612"/>
                <a:gd name="T89" fmla="*/ 2147483647 h 831"/>
                <a:gd name="T90" fmla="*/ 2147483647 w 612"/>
                <a:gd name="T91" fmla="*/ 2147483647 h 831"/>
                <a:gd name="T92" fmla="*/ 2147483647 w 612"/>
                <a:gd name="T93" fmla="*/ 2147483647 h 831"/>
                <a:gd name="T94" fmla="*/ 2147483647 w 612"/>
                <a:gd name="T95" fmla="*/ 2147483647 h 831"/>
                <a:gd name="T96" fmla="*/ 2147483647 w 612"/>
                <a:gd name="T97" fmla="*/ 2147483647 h 831"/>
                <a:gd name="T98" fmla="*/ 2147483647 w 612"/>
                <a:gd name="T99" fmla="*/ 2147483647 h 831"/>
                <a:gd name="T100" fmla="*/ 0 w 612"/>
                <a:gd name="T101" fmla="*/ 2147483647 h 8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2"/>
                <a:gd name="T154" fmla="*/ 0 h 831"/>
                <a:gd name="T155" fmla="*/ 612 w 612"/>
                <a:gd name="T156" fmla="*/ 831 h 8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2" h="831">
                  <a:moveTo>
                    <a:pt x="0" y="414"/>
                  </a:moveTo>
                  <a:lnTo>
                    <a:pt x="3" y="362"/>
                  </a:lnTo>
                  <a:lnTo>
                    <a:pt x="10" y="311"/>
                  </a:lnTo>
                  <a:lnTo>
                    <a:pt x="22" y="262"/>
                  </a:lnTo>
                  <a:lnTo>
                    <a:pt x="39" y="215"/>
                  </a:lnTo>
                  <a:lnTo>
                    <a:pt x="59" y="169"/>
                  </a:lnTo>
                  <a:lnTo>
                    <a:pt x="83" y="129"/>
                  </a:lnTo>
                  <a:lnTo>
                    <a:pt x="112" y="94"/>
                  </a:lnTo>
                  <a:lnTo>
                    <a:pt x="142" y="63"/>
                  </a:lnTo>
                  <a:lnTo>
                    <a:pt x="176" y="38"/>
                  </a:lnTo>
                  <a:lnTo>
                    <a:pt x="212" y="19"/>
                  </a:lnTo>
                  <a:lnTo>
                    <a:pt x="249" y="5"/>
                  </a:lnTo>
                  <a:lnTo>
                    <a:pt x="287" y="0"/>
                  </a:lnTo>
                  <a:lnTo>
                    <a:pt x="326" y="0"/>
                  </a:lnTo>
                  <a:lnTo>
                    <a:pt x="363" y="5"/>
                  </a:lnTo>
                  <a:lnTo>
                    <a:pt x="400" y="19"/>
                  </a:lnTo>
                  <a:lnTo>
                    <a:pt x="436" y="38"/>
                  </a:lnTo>
                  <a:lnTo>
                    <a:pt x="470" y="63"/>
                  </a:lnTo>
                  <a:lnTo>
                    <a:pt x="500" y="94"/>
                  </a:lnTo>
                  <a:lnTo>
                    <a:pt x="529" y="129"/>
                  </a:lnTo>
                  <a:lnTo>
                    <a:pt x="553" y="169"/>
                  </a:lnTo>
                  <a:lnTo>
                    <a:pt x="573" y="215"/>
                  </a:lnTo>
                  <a:lnTo>
                    <a:pt x="590" y="262"/>
                  </a:lnTo>
                  <a:lnTo>
                    <a:pt x="602" y="311"/>
                  </a:lnTo>
                  <a:lnTo>
                    <a:pt x="609" y="362"/>
                  </a:lnTo>
                  <a:lnTo>
                    <a:pt x="612" y="414"/>
                  </a:lnTo>
                  <a:lnTo>
                    <a:pt x="609" y="467"/>
                  </a:lnTo>
                  <a:lnTo>
                    <a:pt x="602" y="518"/>
                  </a:lnTo>
                  <a:lnTo>
                    <a:pt x="590" y="568"/>
                  </a:lnTo>
                  <a:lnTo>
                    <a:pt x="573" y="616"/>
                  </a:lnTo>
                  <a:lnTo>
                    <a:pt x="553" y="659"/>
                  </a:lnTo>
                  <a:lnTo>
                    <a:pt x="529" y="700"/>
                  </a:lnTo>
                  <a:lnTo>
                    <a:pt x="500" y="736"/>
                  </a:lnTo>
                  <a:lnTo>
                    <a:pt x="470" y="766"/>
                  </a:lnTo>
                  <a:lnTo>
                    <a:pt x="436" y="792"/>
                  </a:lnTo>
                  <a:lnTo>
                    <a:pt x="400" y="812"/>
                  </a:lnTo>
                  <a:lnTo>
                    <a:pt x="363" y="824"/>
                  </a:lnTo>
                  <a:lnTo>
                    <a:pt x="326" y="831"/>
                  </a:lnTo>
                  <a:lnTo>
                    <a:pt x="287" y="831"/>
                  </a:lnTo>
                  <a:lnTo>
                    <a:pt x="249" y="824"/>
                  </a:lnTo>
                  <a:lnTo>
                    <a:pt x="212" y="812"/>
                  </a:lnTo>
                  <a:lnTo>
                    <a:pt x="176" y="792"/>
                  </a:lnTo>
                  <a:lnTo>
                    <a:pt x="142" y="766"/>
                  </a:lnTo>
                  <a:lnTo>
                    <a:pt x="112" y="736"/>
                  </a:lnTo>
                  <a:lnTo>
                    <a:pt x="83" y="700"/>
                  </a:lnTo>
                  <a:lnTo>
                    <a:pt x="59" y="659"/>
                  </a:lnTo>
                  <a:lnTo>
                    <a:pt x="39" y="616"/>
                  </a:lnTo>
                  <a:lnTo>
                    <a:pt x="22" y="568"/>
                  </a:lnTo>
                  <a:lnTo>
                    <a:pt x="10" y="518"/>
                  </a:lnTo>
                  <a:lnTo>
                    <a:pt x="3" y="467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2" name="Line 67">
              <a:extLst>
                <a:ext uri="{FF2B5EF4-FFF2-40B4-BE49-F238E27FC236}">
                  <a16:creationId xmlns:a16="http://schemas.microsoft.com/office/drawing/2014/main" id="{2899C2A8-D1EC-2E91-7096-AD9A00561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25" y="4665663"/>
              <a:ext cx="1785938" cy="595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3" name="Freeform 68">
              <a:extLst>
                <a:ext uri="{FF2B5EF4-FFF2-40B4-BE49-F238E27FC236}">
                  <a16:creationId xmlns:a16="http://schemas.microsoft.com/office/drawing/2014/main" id="{EED613F6-8891-C024-701C-C2989C0D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4610100"/>
              <a:ext cx="80963" cy="111125"/>
            </a:xfrm>
            <a:custGeom>
              <a:avLst/>
              <a:gdLst>
                <a:gd name="T0" fmla="*/ 2147483647 w 51"/>
                <a:gd name="T1" fmla="*/ 2147483647 h 70"/>
                <a:gd name="T2" fmla="*/ 2147483647 w 51"/>
                <a:gd name="T3" fmla="*/ 2147483647 h 70"/>
                <a:gd name="T4" fmla="*/ 2147483647 w 51"/>
                <a:gd name="T5" fmla="*/ 2147483647 h 70"/>
                <a:gd name="T6" fmla="*/ 2147483647 w 51"/>
                <a:gd name="T7" fmla="*/ 2147483647 h 70"/>
                <a:gd name="T8" fmla="*/ 2147483647 w 51"/>
                <a:gd name="T9" fmla="*/ 0 h 70"/>
                <a:gd name="T10" fmla="*/ 2147483647 w 51"/>
                <a:gd name="T11" fmla="*/ 0 h 70"/>
                <a:gd name="T12" fmla="*/ 2147483647 w 51"/>
                <a:gd name="T13" fmla="*/ 2147483647 h 70"/>
                <a:gd name="T14" fmla="*/ 2147483647 w 51"/>
                <a:gd name="T15" fmla="*/ 2147483647 h 70"/>
                <a:gd name="T16" fmla="*/ 2147483647 w 51"/>
                <a:gd name="T17" fmla="*/ 2147483647 h 70"/>
                <a:gd name="T18" fmla="*/ 0 w 51"/>
                <a:gd name="T19" fmla="*/ 2147483647 h 70"/>
                <a:gd name="T20" fmla="*/ 2147483647 w 51"/>
                <a:gd name="T21" fmla="*/ 2147483647 h 70"/>
                <a:gd name="T22" fmla="*/ 2147483647 w 51"/>
                <a:gd name="T23" fmla="*/ 2147483647 h 70"/>
                <a:gd name="T24" fmla="*/ 2147483647 w 51"/>
                <a:gd name="T25" fmla="*/ 2147483647 h 70"/>
                <a:gd name="T26" fmla="*/ 2147483647 w 51"/>
                <a:gd name="T27" fmla="*/ 2147483647 h 70"/>
                <a:gd name="T28" fmla="*/ 2147483647 w 51"/>
                <a:gd name="T29" fmla="*/ 2147483647 h 70"/>
                <a:gd name="T30" fmla="*/ 2147483647 w 51"/>
                <a:gd name="T31" fmla="*/ 2147483647 h 70"/>
                <a:gd name="T32" fmla="*/ 2147483647 w 51"/>
                <a:gd name="T33" fmla="*/ 214748364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51" y="42"/>
                  </a:moveTo>
                  <a:lnTo>
                    <a:pt x="51" y="30"/>
                  </a:lnTo>
                  <a:lnTo>
                    <a:pt x="49" y="16"/>
                  </a:lnTo>
                  <a:lnTo>
                    <a:pt x="41" y="5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3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40"/>
                  </a:lnTo>
                  <a:lnTo>
                    <a:pt x="4" y="53"/>
                  </a:lnTo>
                  <a:lnTo>
                    <a:pt x="10" y="63"/>
                  </a:lnTo>
                  <a:lnTo>
                    <a:pt x="19" y="68"/>
                  </a:lnTo>
                  <a:lnTo>
                    <a:pt x="29" y="70"/>
                  </a:lnTo>
                  <a:lnTo>
                    <a:pt x="40" y="65"/>
                  </a:lnTo>
                  <a:lnTo>
                    <a:pt x="47" y="56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4" name="Freeform 69">
              <a:extLst>
                <a:ext uri="{FF2B5EF4-FFF2-40B4-BE49-F238E27FC236}">
                  <a16:creationId xmlns:a16="http://schemas.microsoft.com/office/drawing/2014/main" id="{E63560F5-1BDA-067D-D3EC-A8655FCC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5183188"/>
              <a:ext cx="173038" cy="146050"/>
            </a:xfrm>
            <a:custGeom>
              <a:avLst/>
              <a:gdLst>
                <a:gd name="T0" fmla="*/ 2147483647 w 109"/>
                <a:gd name="T1" fmla="*/ 0 h 92"/>
                <a:gd name="T2" fmla="*/ 2147483647 w 109"/>
                <a:gd name="T3" fmla="*/ 2147483647 h 92"/>
                <a:gd name="T4" fmla="*/ 0 w 109"/>
                <a:gd name="T5" fmla="*/ 2147483647 h 92"/>
                <a:gd name="T6" fmla="*/ 2147483647 w 109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92"/>
                <a:gd name="T14" fmla="*/ 109 w 109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92">
                  <a:moveTo>
                    <a:pt x="17" y="0"/>
                  </a:moveTo>
                  <a:lnTo>
                    <a:pt x="109" y="80"/>
                  </a:lnTo>
                  <a:lnTo>
                    <a:pt x="0" y="9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5" name="Line 70">
              <a:extLst>
                <a:ext uri="{FF2B5EF4-FFF2-40B4-BE49-F238E27FC236}">
                  <a16:creationId xmlns:a16="http://schemas.microsoft.com/office/drawing/2014/main" id="{E30CECCE-BA43-8EE5-D87E-EA7ADF654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725" y="6013450"/>
              <a:ext cx="1809750" cy="593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6" name="Freeform 71">
              <a:extLst>
                <a:ext uri="{FF2B5EF4-FFF2-40B4-BE49-F238E27FC236}">
                  <a16:creationId xmlns:a16="http://schemas.microsoft.com/office/drawing/2014/main" id="{09B0F471-30A2-BC31-039F-F94C43030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6551613"/>
              <a:ext cx="80963" cy="111125"/>
            </a:xfrm>
            <a:custGeom>
              <a:avLst/>
              <a:gdLst>
                <a:gd name="T0" fmla="*/ 2147483647 w 51"/>
                <a:gd name="T1" fmla="*/ 2147483647 h 70"/>
                <a:gd name="T2" fmla="*/ 2147483647 w 51"/>
                <a:gd name="T3" fmla="*/ 2147483647 h 70"/>
                <a:gd name="T4" fmla="*/ 2147483647 w 51"/>
                <a:gd name="T5" fmla="*/ 2147483647 h 70"/>
                <a:gd name="T6" fmla="*/ 2147483647 w 51"/>
                <a:gd name="T7" fmla="*/ 0 h 70"/>
                <a:gd name="T8" fmla="*/ 2147483647 w 51"/>
                <a:gd name="T9" fmla="*/ 0 h 70"/>
                <a:gd name="T10" fmla="*/ 2147483647 w 51"/>
                <a:gd name="T11" fmla="*/ 2147483647 h 70"/>
                <a:gd name="T12" fmla="*/ 2147483647 w 51"/>
                <a:gd name="T13" fmla="*/ 2147483647 h 70"/>
                <a:gd name="T14" fmla="*/ 0 w 51"/>
                <a:gd name="T15" fmla="*/ 2147483647 h 70"/>
                <a:gd name="T16" fmla="*/ 2147483647 w 51"/>
                <a:gd name="T17" fmla="*/ 2147483647 h 70"/>
                <a:gd name="T18" fmla="*/ 2147483647 w 51"/>
                <a:gd name="T19" fmla="*/ 2147483647 h 70"/>
                <a:gd name="T20" fmla="*/ 2147483647 w 51"/>
                <a:gd name="T21" fmla="*/ 2147483647 h 70"/>
                <a:gd name="T22" fmla="*/ 2147483647 w 51"/>
                <a:gd name="T23" fmla="*/ 2147483647 h 70"/>
                <a:gd name="T24" fmla="*/ 2147483647 w 51"/>
                <a:gd name="T25" fmla="*/ 2147483647 h 70"/>
                <a:gd name="T26" fmla="*/ 2147483647 w 51"/>
                <a:gd name="T27" fmla="*/ 2147483647 h 70"/>
                <a:gd name="T28" fmla="*/ 2147483647 w 51"/>
                <a:gd name="T29" fmla="*/ 2147483647 h 70"/>
                <a:gd name="T30" fmla="*/ 2147483647 w 51"/>
                <a:gd name="T31" fmla="*/ 2147483647 h 70"/>
                <a:gd name="T32" fmla="*/ 2147483647 w 51"/>
                <a:gd name="T33" fmla="*/ 214748364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51" y="27"/>
                  </a:moveTo>
                  <a:lnTo>
                    <a:pt x="47" y="14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5" y="56"/>
                  </a:lnTo>
                  <a:lnTo>
                    <a:pt x="13" y="65"/>
                  </a:lnTo>
                  <a:lnTo>
                    <a:pt x="22" y="70"/>
                  </a:lnTo>
                  <a:lnTo>
                    <a:pt x="32" y="69"/>
                  </a:lnTo>
                  <a:lnTo>
                    <a:pt x="41" y="63"/>
                  </a:lnTo>
                  <a:lnTo>
                    <a:pt x="49" y="53"/>
                  </a:lnTo>
                  <a:lnTo>
                    <a:pt x="51" y="41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7" name="Freeform 72">
              <a:extLst>
                <a:ext uri="{FF2B5EF4-FFF2-40B4-BE49-F238E27FC236}">
                  <a16:creationId xmlns:a16="http://schemas.microsoft.com/office/drawing/2014/main" id="{3C7072CF-9726-DAB8-D546-00DD134E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5946775"/>
              <a:ext cx="173038" cy="144463"/>
            </a:xfrm>
            <a:custGeom>
              <a:avLst/>
              <a:gdLst>
                <a:gd name="T0" fmla="*/ 0 w 109"/>
                <a:gd name="T1" fmla="*/ 0 h 91"/>
                <a:gd name="T2" fmla="*/ 2147483647 w 109"/>
                <a:gd name="T3" fmla="*/ 2147483647 h 91"/>
                <a:gd name="T4" fmla="*/ 2147483647 w 109"/>
                <a:gd name="T5" fmla="*/ 2147483647 h 91"/>
                <a:gd name="T6" fmla="*/ 0 w 109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91"/>
                <a:gd name="T14" fmla="*/ 109 w 109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91">
                  <a:moveTo>
                    <a:pt x="0" y="0"/>
                  </a:moveTo>
                  <a:lnTo>
                    <a:pt x="109" y="12"/>
                  </a:lnTo>
                  <a:lnTo>
                    <a:pt x="16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8" name="Line 73">
              <a:extLst>
                <a:ext uri="{FF2B5EF4-FFF2-40B4-BE49-F238E27FC236}">
                  <a16:creationId xmlns:a16="http://schemas.microsoft.com/office/drawing/2014/main" id="{7661CC64-6A5F-9FD9-0F10-82227F790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5635625"/>
              <a:ext cx="17303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9" name="Freeform 74">
              <a:extLst>
                <a:ext uri="{FF2B5EF4-FFF2-40B4-BE49-F238E27FC236}">
                  <a16:creationId xmlns:a16="http://schemas.microsoft.com/office/drawing/2014/main" id="{F862E28E-46FC-5766-630C-A6C2D99C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5580063"/>
              <a:ext cx="82550" cy="111125"/>
            </a:xfrm>
            <a:custGeom>
              <a:avLst/>
              <a:gdLst>
                <a:gd name="T0" fmla="*/ 2147483647 w 52"/>
                <a:gd name="T1" fmla="*/ 2147483647 h 70"/>
                <a:gd name="T2" fmla="*/ 2147483647 w 52"/>
                <a:gd name="T3" fmla="*/ 2147483647 h 70"/>
                <a:gd name="T4" fmla="*/ 2147483647 w 52"/>
                <a:gd name="T5" fmla="*/ 2147483647 h 70"/>
                <a:gd name="T6" fmla="*/ 2147483647 w 52"/>
                <a:gd name="T7" fmla="*/ 2147483647 h 70"/>
                <a:gd name="T8" fmla="*/ 2147483647 w 52"/>
                <a:gd name="T9" fmla="*/ 0 h 70"/>
                <a:gd name="T10" fmla="*/ 2147483647 w 52"/>
                <a:gd name="T11" fmla="*/ 2147483647 h 70"/>
                <a:gd name="T12" fmla="*/ 2147483647 w 52"/>
                <a:gd name="T13" fmla="*/ 2147483647 h 70"/>
                <a:gd name="T14" fmla="*/ 2147483647 w 52"/>
                <a:gd name="T15" fmla="*/ 2147483647 h 70"/>
                <a:gd name="T16" fmla="*/ 0 w 52"/>
                <a:gd name="T17" fmla="*/ 2147483647 h 70"/>
                <a:gd name="T18" fmla="*/ 2147483647 w 52"/>
                <a:gd name="T19" fmla="*/ 2147483647 h 70"/>
                <a:gd name="T20" fmla="*/ 2147483647 w 52"/>
                <a:gd name="T21" fmla="*/ 2147483647 h 70"/>
                <a:gd name="T22" fmla="*/ 2147483647 w 52"/>
                <a:gd name="T23" fmla="*/ 2147483647 h 70"/>
                <a:gd name="T24" fmla="*/ 2147483647 w 52"/>
                <a:gd name="T25" fmla="*/ 2147483647 h 70"/>
                <a:gd name="T26" fmla="*/ 2147483647 w 52"/>
                <a:gd name="T27" fmla="*/ 2147483647 h 70"/>
                <a:gd name="T28" fmla="*/ 2147483647 w 52"/>
                <a:gd name="T29" fmla="*/ 2147483647 h 70"/>
                <a:gd name="T30" fmla="*/ 2147483647 w 52"/>
                <a:gd name="T31" fmla="*/ 2147483647 h 70"/>
                <a:gd name="T32" fmla="*/ 2147483647 w 52"/>
                <a:gd name="T33" fmla="*/ 214748364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0"/>
                <a:gd name="T53" fmla="*/ 52 w 52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0">
                  <a:moveTo>
                    <a:pt x="52" y="35"/>
                  </a:moveTo>
                  <a:lnTo>
                    <a:pt x="50" y="21"/>
                  </a:lnTo>
                  <a:lnTo>
                    <a:pt x="44" y="10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8"/>
                  </a:lnTo>
                  <a:lnTo>
                    <a:pt x="26" y="70"/>
                  </a:lnTo>
                  <a:lnTo>
                    <a:pt x="36" y="68"/>
                  </a:lnTo>
                  <a:lnTo>
                    <a:pt x="44" y="59"/>
                  </a:lnTo>
                  <a:lnTo>
                    <a:pt x="50" y="49"/>
                  </a:lnTo>
                  <a:lnTo>
                    <a:pt x="5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0" name="Freeform 75">
              <a:extLst>
                <a:ext uri="{FF2B5EF4-FFF2-40B4-BE49-F238E27FC236}">
                  <a16:creationId xmlns:a16="http://schemas.microsoft.com/office/drawing/2014/main" id="{986A481C-4EFC-B572-6B81-7F5ABB764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5561013"/>
              <a:ext cx="165100" cy="149225"/>
            </a:xfrm>
            <a:custGeom>
              <a:avLst/>
              <a:gdLst>
                <a:gd name="T0" fmla="*/ 0 w 104"/>
                <a:gd name="T1" fmla="*/ 0 h 94"/>
                <a:gd name="T2" fmla="*/ 2147483647 w 104"/>
                <a:gd name="T3" fmla="*/ 2147483647 h 94"/>
                <a:gd name="T4" fmla="*/ 0 w 104"/>
                <a:gd name="T5" fmla="*/ 2147483647 h 94"/>
                <a:gd name="T6" fmla="*/ 0 w 104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94"/>
                <a:gd name="T14" fmla="*/ 104 w 104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94">
                  <a:moveTo>
                    <a:pt x="0" y="0"/>
                  </a:moveTo>
                  <a:lnTo>
                    <a:pt x="104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1" name="Line 76">
              <a:extLst>
                <a:ext uri="{FF2B5EF4-FFF2-40B4-BE49-F238E27FC236}">
                  <a16:creationId xmlns:a16="http://schemas.microsoft.com/office/drawing/2014/main" id="{F6D303AC-B597-0131-C6BC-20724FE7F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113" y="5635625"/>
              <a:ext cx="81756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2" name="Freeform 77">
              <a:extLst>
                <a:ext uri="{FF2B5EF4-FFF2-40B4-BE49-F238E27FC236}">
                  <a16:creationId xmlns:a16="http://schemas.microsoft.com/office/drawing/2014/main" id="{0EAD0CF6-FF12-6C94-71DD-578DB5CC1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8" y="5561013"/>
              <a:ext cx="165100" cy="149225"/>
            </a:xfrm>
            <a:custGeom>
              <a:avLst/>
              <a:gdLst>
                <a:gd name="T0" fmla="*/ 0 w 104"/>
                <a:gd name="T1" fmla="*/ 0 h 94"/>
                <a:gd name="T2" fmla="*/ 2147483647 w 104"/>
                <a:gd name="T3" fmla="*/ 2147483647 h 94"/>
                <a:gd name="T4" fmla="*/ 0 w 104"/>
                <a:gd name="T5" fmla="*/ 2147483647 h 94"/>
                <a:gd name="T6" fmla="*/ 0 w 104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94"/>
                <a:gd name="T14" fmla="*/ 104 w 104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94">
                  <a:moveTo>
                    <a:pt x="0" y="0"/>
                  </a:moveTo>
                  <a:lnTo>
                    <a:pt x="104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3" name="Rectangle 81">
              <a:extLst>
                <a:ext uri="{FF2B5EF4-FFF2-40B4-BE49-F238E27FC236}">
                  <a16:creationId xmlns:a16="http://schemas.microsoft.com/office/drawing/2014/main" id="{783E938B-528F-163E-81DE-6B915CA5F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" y="6451600"/>
              <a:ext cx="1619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200">
                  <a:solidFill>
                    <a:srgbClr val="000000"/>
                  </a:solidFill>
                </a:rPr>
                <a:t>1</a:t>
              </a:r>
              <a:endParaRPr lang="en-US" altLang="ko-KR"/>
            </a:p>
          </p:txBody>
        </p:sp>
        <p:sp>
          <p:nvSpPr>
            <p:cNvPr id="14364" name="Rectangle 82">
              <a:extLst>
                <a:ext uri="{FF2B5EF4-FFF2-40B4-BE49-F238E27FC236}">
                  <a16:creationId xmlns:a16="http://schemas.microsoft.com/office/drawing/2014/main" id="{C41D6748-6A9F-5D71-1A11-84404BB40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5" y="5391150"/>
              <a:ext cx="785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f</a:t>
              </a:r>
            </a:p>
          </p:txBody>
        </p:sp>
        <p:sp>
          <p:nvSpPr>
            <p:cNvPr id="14365" name="Rectangle 86">
              <a:extLst>
                <a:ext uri="{FF2B5EF4-FFF2-40B4-BE49-F238E27FC236}">
                  <a16:creationId xmlns:a16="http://schemas.microsoft.com/office/drawing/2014/main" id="{42F06C73-35EE-7815-976E-010171495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8" y="41529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66" name="Rectangle 87">
              <a:extLst>
                <a:ext uri="{FF2B5EF4-FFF2-40B4-BE49-F238E27FC236}">
                  <a16:creationId xmlns:a16="http://schemas.microsoft.com/office/drawing/2014/main" id="{CE0DE24C-EE75-6133-0210-5A59645B0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41529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67" name="Rectangle 88">
              <a:extLst>
                <a:ext uri="{FF2B5EF4-FFF2-40B4-BE49-F238E27FC236}">
                  <a16:creationId xmlns:a16="http://schemas.microsoft.com/office/drawing/2014/main" id="{EC71FD36-0BE9-DA02-F532-CD0B98D26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51435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aphicFrame>
          <p:nvGraphicFramePr>
            <p:cNvPr id="14341" name="Object 6">
              <a:extLst>
                <a:ext uri="{FF2B5EF4-FFF2-40B4-BE49-F238E27FC236}">
                  <a16:creationId xmlns:a16="http://schemas.microsoft.com/office/drawing/2014/main" id="{F8B090BA-4380-B0A9-DDF7-88EC61520E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0544" y="4504532"/>
            <a:ext cx="207962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8" imgW="190440" imgH="291960" progId="Equation.3">
                    <p:embed/>
                  </p:oleObj>
                </mc:Choice>
                <mc:Fallback>
                  <p:oleObj name="수식" r:id="rId8" imgW="190440" imgH="291960" progId="Equation.3">
                    <p:embed/>
                    <p:pic>
                      <p:nvPicPr>
                        <p:cNvPr id="14341" name="Object 6">
                          <a:extLst>
                            <a:ext uri="{FF2B5EF4-FFF2-40B4-BE49-F238E27FC236}">
                              <a16:creationId xmlns:a16="http://schemas.microsoft.com/office/drawing/2014/main" id="{F8B090BA-4380-B0A9-DDF7-88EC61520E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544" y="4504532"/>
                          <a:ext cx="207962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54">
              <a:extLst>
                <a:ext uri="{FF2B5EF4-FFF2-40B4-BE49-F238E27FC236}">
                  <a16:creationId xmlns:a16="http://schemas.microsoft.com/office/drawing/2014/main" id="{F5FD9C83-9CC5-5EDD-17C4-E98CA8CDFD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1500" y="5446713"/>
            <a:ext cx="23495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0" imgW="215640" imgH="291960" progId="Equation.3">
                    <p:embed/>
                  </p:oleObj>
                </mc:Choice>
                <mc:Fallback>
                  <p:oleObj name="수식" r:id="rId10" imgW="215640" imgH="291960" progId="Equation.3">
                    <p:embed/>
                    <p:pic>
                      <p:nvPicPr>
                        <p:cNvPr id="14342" name="Object 54">
                          <a:extLst>
                            <a:ext uri="{FF2B5EF4-FFF2-40B4-BE49-F238E27FC236}">
                              <a16:creationId xmlns:a16="http://schemas.microsoft.com/office/drawing/2014/main" id="{F5FD9C83-9CC5-5EDD-17C4-E98CA8CDFD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" y="5446713"/>
                          <a:ext cx="234950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55">
              <a:extLst>
                <a:ext uri="{FF2B5EF4-FFF2-40B4-BE49-F238E27FC236}">
                  <a16:creationId xmlns:a16="http://schemas.microsoft.com/office/drawing/2014/main" id="{5385CF81-56CF-4A70-52C3-688ABD62A5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96250" y="4599130"/>
            <a:ext cx="82550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2" imgW="761760" imgH="291960" progId="Equation.3">
                    <p:embed/>
                  </p:oleObj>
                </mc:Choice>
                <mc:Fallback>
                  <p:oleObj name="수식" r:id="rId12" imgW="761760" imgH="291960" progId="Equation.3">
                    <p:embed/>
                    <p:pic>
                      <p:nvPicPr>
                        <p:cNvPr id="14343" name="Object 55">
                          <a:extLst>
                            <a:ext uri="{FF2B5EF4-FFF2-40B4-BE49-F238E27FC236}">
                              <a16:creationId xmlns:a16="http://schemas.microsoft.com/office/drawing/2014/main" id="{5385CF81-56CF-4A70-52C3-688ABD62A5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250" y="4599130"/>
                          <a:ext cx="825500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56">
              <a:extLst>
                <a:ext uri="{FF2B5EF4-FFF2-40B4-BE49-F238E27FC236}">
                  <a16:creationId xmlns:a16="http://schemas.microsoft.com/office/drawing/2014/main" id="{E9D3824B-364E-3DF6-EABD-1576758CB3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6240" y="5319210"/>
            <a:ext cx="8255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4" imgW="761760" imgH="291960" progId="Equation.3">
                    <p:embed/>
                  </p:oleObj>
                </mc:Choice>
                <mc:Fallback>
                  <p:oleObj name="수식" r:id="rId14" imgW="761760" imgH="291960" progId="Equation.3">
                    <p:embed/>
                    <p:pic>
                      <p:nvPicPr>
                        <p:cNvPr id="14344" name="Object 56">
                          <a:extLst>
                            <a:ext uri="{FF2B5EF4-FFF2-40B4-BE49-F238E27FC236}">
                              <a16:creationId xmlns:a16="http://schemas.microsoft.com/office/drawing/2014/main" id="{E9D3824B-364E-3DF6-EABD-1576758CB3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240" y="5319210"/>
                          <a:ext cx="825500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57">
              <a:extLst>
                <a:ext uri="{FF2B5EF4-FFF2-40B4-BE49-F238E27FC236}">
                  <a16:creationId xmlns:a16="http://schemas.microsoft.com/office/drawing/2014/main" id="{FCCC8A11-F5BD-1A3A-B501-F0FC92ACAE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6500" y="5984875"/>
            <a:ext cx="71596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6" imgW="660240" imgH="228600" progId="Equation.3">
                    <p:embed/>
                  </p:oleObj>
                </mc:Choice>
                <mc:Fallback>
                  <p:oleObj name="수식" r:id="rId16" imgW="660240" imgH="228600" progId="Equation.3">
                    <p:embed/>
                    <p:pic>
                      <p:nvPicPr>
                        <p:cNvPr id="14345" name="Object 57">
                          <a:extLst>
                            <a:ext uri="{FF2B5EF4-FFF2-40B4-BE49-F238E27FC236}">
                              <a16:creationId xmlns:a16="http://schemas.microsoft.com/office/drawing/2014/main" id="{FCCC8A11-F5BD-1A3A-B501-F0FC92ACAE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500" y="5984875"/>
                          <a:ext cx="71596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97D99E90-0A9B-1633-3CD5-E1BAB29D3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836" y="220122"/>
            <a:ext cx="10515600" cy="840677"/>
          </a:xfrm>
        </p:spPr>
        <p:txBody>
          <a:bodyPr/>
          <a:lstStyle/>
          <a:p>
            <a:r>
              <a:rPr lang="ko-KR" altLang="en-US" dirty="0" err="1"/>
              <a:t>경사하강법</a:t>
            </a:r>
            <a:r>
              <a:rPr lang="ko-KR" altLang="en-US" dirty="0"/>
              <a:t> 연습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563D598-707E-C7F0-6604-385B9B79F71D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한번 더 반복하면 더 이상 변화가 없는 </a:t>
            </a:r>
            <a:r>
              <a:rPr lang="en-US" altLang="ko-KR" dirty="0"/>
              <a:t>W</a:t>
            </a:r>
            <a:r>
              <a:rPr lang="ko-KR" altLang="en-US" dirty="0"/>
              <a:t>를 생산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803A4949-DAE3-325D-6DC4-AAB556D4C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0" y="1060799"/>
            <a:ext cx="7924800" cy="2368201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ko-KR" altLang="en-US" b="0" dirty="0">
                <a:latin typeface="신명조"/>
                <a:ea typeface="신명조"/>
                <a:cs typeface="신명조"/>
              </a:rPr>
              <a:t>숫자를 인식하는 다중 출력 </a:t>
            </a:r>
            <a:r>
              <a:rPr lang="ko-KR" altLang="en-US" b="0" dirty="0" err="1">
                <a:latin typeface="신명조"/>
                <a:ea typeface="신명조"/>
                <a:cs typeface="신명조"/>
              </a:rPr>
              <a:t>퍼셉트론</a:t>
            </a: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ko-KR" altLang="en-US" b="0" dirty="0">
              <a:latin typeface="중고딕"/>
              <a:ea typeface="중고딕"/>
              <a:cs typeface="중고딕"/>
            </a:endParaRPr>
          </a:p>
        </p:txBody>
      </p:sp>
      <p:graphicFrame>
        <p:nvGraphicFramePr>
          <p:cNvPr id="164423" name="Group 583">
            <a:extLst>
              <a:ext uri="{FF2B5EF4-FFF2-40B4-BE49-F238E27FC236}">
                <a16:creationId xmlns:a16="http://schemas.microsoft.com/office/drawing/2014/main" id="{4602069C-14A8-BDF7-C536-5CECEF98F4B3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676400"/>
          <a:ext cx="1457960" cy="1508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6855491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129902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58874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537041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77895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37055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86657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4662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1035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9947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0085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593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210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47031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63694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83285"/>
                  </a:ext>
                </a:extLst>
              </a:tr>
            </a:tbl>
          </a:graphicData>
        </a:graphic>
      </p:graphicFrame>
      <p:graphicFrame>
        <p:nvGraphicFramePr>
          <p:cNvPr id="164419" name="Group 579">
            <a:extLst>
              <a:ext uri="{FF2B5EF4-FFF2-40B4-BE49-F238E27FC236}">
                <a16:creationId xmlns:a16="http://schemas.microsoft.com/office/drawing/2014/main" id="{2EC760CD-1AA7-B581-0FA1-D8DFED731ED1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1676400"/>
          <a:ext cx="1457960" cy="1508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122032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828733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639895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585964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63024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840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46952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89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32109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9406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3155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32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2921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342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1406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51955"/>
                  </a:ext>
                </a:extLst>
              </a:tr>
            </a:tbl>
          </a:graphicData>
        </a:graphic>
      </p:graphicFrame>
      <p:graphicFrame>
        <p:nvGraphicFramePr>
          <p:cNvPr id="164421" name="Group 581">
            <a:extLst>
              <a:ext uri="{FF2B5EF4-FFF2-40B4-BE49-F238E27FC236}">
                <a16:creationId xmlns:a16="http://schemas.microsoft.com/office/drawing/2014/main" id="{43EB841C-96F8-DEF6-7673-DEF96773BE49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676400"/>
          <a:ext cx="1457960" cy="151257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024095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50040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2173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029733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2659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286869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5452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8355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7883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86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90675"/>
                  </a:ext>
                </a:extLst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346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2921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349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4449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1476"/>
                  </a:ext>
                </a:extLst>
              </a:tr>
            </a:tbl>
          </a:graphicData>
        </a:graphic>
      </p:graphicFrame>
      <p:graphicFrame>
        <p:nvGraphicFramePr>
          <p:cNvPr id="164422" name="Group 582">
            <a:extLst>
              <a:ext uri="{FF2B5EF4-FFF2-40B4-BE49-F238E27FC236}">
                <a16:creationId xmlns:a16="http://schemas.microsoft.com/office/drawing/2014/main" id="{8E62B3B4-6650-EB1A-F5BD-26C572641986}"/>
              </a:ext>
            </a:extLst>
          </p:cNvPr>
          <p:cNvGraphicFramePr>
            <a:graphicFrameLocks noGrp="1"/>
          </p:cNvGraphicFramePr>
          <p:nvPr/>
        </p:nvGraphicFramePr>
        <p:xfrm>
          <a:off x="8153400" y="1676400"/>
          <a:ext cx="1457960" cy="1508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86972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34557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36235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97235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862309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5545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855351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19418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646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7096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882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7895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1145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272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4405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083164"/>
                  </a:ext>
                </a:extLst>
              </a:tr>
            </a:tbl>
          </a:graphicData>
        </a:graphic>
      </p:graphicFrame>
      <p:graphicFrame>
        <p:nvGraphicFramePr>
          <p:cNvPr id="164400" name="Object 560">
            <a:extLst>
              <a:ext uri="{FF2B5EF4-FFF2-40B4-BE49-F238E27FC236}">
                <a16:creationId xmlns:a16="http://schemas.microsoft.com/office/drawing/2014/main" id="{23EC545B-11D1-581C-D009-342FB143C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557" y="3695700"/>
          <a:ext cx="5257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01200" imgH="2239920" progId="Visio.Drawing.5">
                  <p:embed/>
                </p:oleObj>
              </mc:Choice>
              <mc:Fallback>
                <p:oleObj name="VISIO" r:id="rId2" imgW="3301200" imgH="2239920" progId="Visio.Drawing.5">
                  <p:embed/>
                  <p:pic>
                    <p:nvPicPr>
                      <p:cNvPr id="164400" name="Object 560">
                        <a:extLst>
                          <a:ext uri="{FF2B5EF4-FFF2-40B4-BE49-F238E27FC236}">
                            <a16:creationId xmlns:a16="http://schemas.microsoft.com/office/drawing/2014/main" id="{23EC545B-11D1-581C-D009-342FB143C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557" y="3695700"/>
                        <a:ext cx="52578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3D52BDE-17F3-8EA3-EC61-DC0EC737C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836" y="220122"/>
            <a:ext cx="10515600" cy="840677"/>
          </a:xfrm>
        </p:spPr>
        <p:txBody>
          <a:bodyPr/>
          <a:lstStyle/>
          <a:p>
            <a:r>
              <a:rPr lang="ko-KR" altLang="en-US" dirty="0"/>
              <a:t>다중 출력 </a:t>
            </a:r>
            <a:r>
              <a:rPr lang="ko-KR" altLang="en-US" dirty="0" err="1"/>
              <a:t>퍼셉트론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8D08B8B-1667-D4E0-17A6-78618818DB2E}"/>
              </a:ext>
            </a:extLst>
          </p:cNvPr>
          <p:cNvGraphicFramePr>
            <a:graphicFrameLocks noGrp="1"/>
          </p:cNvGraphicFramePr>
          <p:nvPr/>
        </p:nvGraphicFramePr>
        <p:xfrm>
          <a:off x="6875137" y="3498447"/>
          <a:ext cx="46387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743">
                  <a:extLst>
                    <a:ext uri="{9D8B030D-6E8A-4147-A177-3AD203B41FA5}">
                      <a16:colId xmlns:a16="http://schemas.microsoft.com/office/drawing/2014/main" val="3703035622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1519790734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2838478890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1701385179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365037803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4782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26126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33108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61042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7391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2434CE7-3BF6-3BD7-105A-0E07A9816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412638" cy="873366"/>
          </a:xfrm>
        </p:spPr>
        <p:txBody>
          <a:bodyPr/>
          <a:lstStyle/>
          <a:p>
            <a:r>
              <a:rPr lang="ko-KR" altLang="en-US" dirty="0"/>
              <a:t>다층신경망의 출현</a:t>
            </a:r>
          </a:p>
        </p:txBody>
      </p:sp>
      <p:sp>
        <p:nvSpPr>
          <p:cNvPr id="51203" name="내용 개체 틀 4">
            <a:extLst>
              <a:ext uri="{FF2B5EF4-FFF2-40B4-BE49-F238E27FC236}">
                <a16:creationId xmlns:a16="http://schemas.microsoft.com/office/drawing/2014/main" id="{CB281B66-4392-942E-A725-DBE8FCCB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351061"/>
            <a:ext cx="11840902" cy="873367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/>
              <a:t>신경망의 활발한 연구는 </a:t>
            </a:r>
            <a:r>
              <a:rPr lang="en-US" altLang="ko-KR" dirty="0"/>
              <a:t>60</a:t>
            </a:r>
            <a:r>
              <a:rPr lang="ko-KR" altLang="en-US" dirty="0"/>
              <a:t>년대 말 즈음 결정적인 위기를 맞이함</a:t>
            </a:r>
            <a:r>
              <a:rPr lang="en-US" altLang="ko-KR" dirty="0"/>
              <a:t>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DF9AA-DEE6-7F28-A9A4-C0E2D22048FA}"/>
              </a:ext>
            </a:extLst>
          </p:cNvPr>
          <p:cNvSpPr txBox="1"/>
          <p:nvPr/>
        </p:nvSpPr>
        <p:spPr>
          <a:xfrm>
            <a:off x="-63660" y="2024279"/>
            <a:ext cx="570053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200" dirty="0"/>
              <a:t>1969</a:t>
            </a:r>
            <a:r>
              <a:rPr lang="ko-KR" altLang="en-US" sz="2200" dirty="0"/>
              <a:t>년 민스키와 </a:t>
            </a:r>
            <a:r>
              <a:rPr lang="ko-KR" altLang="en-US" sz="2200" dirty="0" err="1"/>
              <a:t>파벳은</a:t>
            </a:r>
            <a:r>
              <a:rPr lang="en-US" altLang="ko-KR" sz="2200" dirty="0"/>
              <a:t>《</a:t>
            </a:r>
            <a:r>
              <a:rPr lang="en-US" altLang="ko-KR" sz="2200" dirty="0" err="1"/>
              <a:t>Perceptrons</a:t>
            </a:r>
            <a:r>
              <a:rPr lang="en-US" altLang="ko-KR" sz="2200" dirty="0"/>
              <a:t>》</a:t>
            </a:r>
            <a:r>
              <a:rPr lang="ko-KR" altLang="en-US" sz="2200" dirty="0"/>
              <a:t>라는 책을 발표함</a:t>
            </a:r>
            <a:r>
              <a:rPr lang="en-US" altLang="ko-KR" sz="2200" dirty="0"/>
              <a:t>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200" dirty="0"/>
              <a:t> </a:t>
            </a:r>
            <a:r>
              <a:rPr lang="ko-KR" altLang="en-US" sz="2200" dirty="0" err="1"/>
              <a:t>퍼셉트론</a:t>
            </a:r>
            <a:r>
              <a:rPr lang="ko-KR" altLang="en-US" sz="2200" dirty="0"/>
              <a:t> 모델이 선형 분리 기능밖에 없음</a:t>
            </a:r>
            <a:r>
              <a:rPr lang="en-US" altLang="ko-KR" sz="2200" dirty="0"/>
              <a:t>.  </a:t>
            </a:r>
            <a:r>
              <a:rPr lang="ko-KR" altLang="en-US" sz="2200" dirty="0"/>
              <a:t>많은 실제 문제를 해결하지 못한다는 </a:t>
            </a:r>
            <a:r>
              <a:rPr lang="ko-KR" altLang="en-US" sz="2200" dirty="0" err="1"/>
              <a:t>퍼셉트론의</a:t>
            </a:r>
            <a:r>
              <a:rPr lang="ko-KR" altLang="en-US" sz="2200" dirty="0"/>
              <a:t> 한계를 수학적으로 증명함</a:t>
            </a:r>
            <a:r>
              <a:rPr lang="en-US" altLang="ko-KR" sz="2200" dirty="0"/>
              <a:t>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200" dirty="0"/>
              <a:t> Ex) 2 </a:t>
            </a:r>
            <a:r>
              <a:rPr lang="ko-KR" altLang="en-US" sz="2200" dirty="0"/>
              <a:t>개의 </a:t>
            </a:r>
            <a:r>
              <a:rPr lang="en-US" altLang="ko-KR" sz="2200" dirty="0"/>
              <a:t>2 </a:t>
            </a:r>
            <a:r>
              <a:rPr lang="ko-KR" altLang="en-US" sz="2200" dirty="0"/>
              <a:t>진 패턴을 </a:t>
            </a:r>
            <a:r>
              <a:rPr lang="en-US" altLang="ko-KR" sz="2200" dirty="0"/>
              <a:t>2 </a:t>
            </a:r>
            <a:r>
              <a:rPr lang="ko-KR" altLang="en-US" sz="2200" dirty="0"/>
              <a:t>개의 종류로 분류하는 문제 중 </a:t>
            </a:r>
            <a:r>
              <a:rPr lang="en-US" altLang="ko-KR" sz="2200" dirty="0"/>
              <a:t>2 </a:t>
            </a:r>
            <a:r>
              <a:rPr lang="ko-KR" altLang="en-US" sz="2200" dirty="0"/>
              <a:t>개가 같은 것을 한 종류 </a:t>
            </a:r>
            <a:r>
              <a:rPr lang="en-US" altLang="ko-KR" sz="2200" dirty="0"/>
              <a:t>(B) </a:t>
            </a:r>
            <a:r>
              <a:rPr lang="ko-KR" altLang="en-US" sz="2200" dirty="0"/>
              <a:t>로</a:t>
            </a:r>
            <a:r>
              <a:rPr lang="en-US" altLang="ko-KR" sz="2200" dirty="0"/>
              <a:t>, </a:t>
            </a:r>
            <a:r>
              <a:rPr lang="ko-KR" altLang="en-US" sz="2200" dirty="0"/>
              <a:t>다른 것을 </a:t>
            </a:r>
            <a:r>
              <a:rPr lang="en-US" altLang="ko-KR" sz="2200" dirty="0"/>
              <a:t>2 </a:t>
            </a:r>
            <a:r>
              <a:rPr lang="ko-KR" altLang="en-US" sz="2200" dirty="0"/>
              <a:t>번째 종류 </a:t>
            </a:r>
            <a:r>
              <a:rPr lang="en-US" altLang="ko-KR" sz="2200" dirty="0"/>
              <a:t>(A) </a:t>
            </a:r>
            <a:r>
              <a:rPr lang="ko-KR" altLang="en-US" sz="2200" dirty="0"/>
              <a:t>로 분류하는 </a:t>
            </a:r>
            <a:r>
              <a:rPr lang="en-US" altLang="ko-KR" sz="2200" dirty="0"/>
              <a:t>XOR </a:t>
            </a:r>
            <a:r>
              <a:rPr lang="ko-KR" altLang="en-US" sz="2200" dirty="0"/>
              <a:t>문제는 </a:t>
            </a:r>
            <a:r>
              <a:rPr lang="en-US" altLang="ko-KR" sz="2200" dirty="0"/>
              <a:t>2 </a:t>
            </a:r>
            <a:r>
              <a:rPr lang="ko-KR" altLang="en-US" sz="2200" dirty="0"/>
              <a:t>차원공간에서 최소 </a:t>
            </a:r>
            <a:r>
              <a:rPr lang="en-US" altLang="ko-KR" sz="2200" dirty="0"/>
              <a:t>2 </a:t>
            </a:r>
            <a:r>
              <a:rPr lang="ko-KR" altLang="en-US" sz="2200" dirty="0"/>
              <a:t>개의 직선 경계가 필요하고 한 개의 직선으로 경계를 만들 수 없으므로 </a:t>
            </a:r>
            <a:r>
              <a:rPr lang="ko-KR" altLang="en-US" sz="2200" dirty="0" err="1"/>
              <a:t>퍼셉트론으로는</a:t>
            </a:r>
            <a:r>
              <a:rPr lang="ko-KR" altLang="en-US" sz="2200" dirty="0"/>
              <a:t> 절대 이 문제를 해결하지 못함</a:t>
            </a:r>
            <a:r>
              <a:rPr lang="en-US" altLang="ko-KR" sz="2200" dirty="0"/>
              <a:t>.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72456DE-62C8-BBD3-8883-5992D996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60" y="2336997"/>
            <a:ext cx="6441040" cy="33926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D421CA6-D13D-C8C3-B4A8-CB9A189C5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39" y="365126"/>
            <a:ext cx="11273742" cy="1000688"/>
          </a:xfrm>
        </p:spPr>
        <p:txBody>
          <a:bodyPr/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sp>
        <p:nvSpPr>
          <p:cNvPr id="28675" name="내용 개체 틀 4">
            <a:extLst>
              <a:ext uri="{FF2B5EF4-FFF2-40B4-BE49-F238E27FC236}">
                <a16:creationId xmlns:a16="http://schemas.microsoft.com/office/drawing/2014/main" id="{0E2F2688-CF93-5A6B-AAFD-F6B544AF7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5" y="1516284"/>
            <a:ext cx="5864506" cy="5243331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</a:t>
            </a:r>
            <a:endParaRPr lang="en-US" altLang="ko-KR" dirty="0"/>
          </a:p>
          <a:p>
            <a:pPr lvl="1"/>
            <a:r>
              <a:rPr lang="ko-KR" altLang="en-US" dirty="0"/>
              <a:t>하나 혹은 그 이상의 은닉층이 있는 </a:t>
            </a:r>
            <a:r>
              <a:rPr lang="ko-KR" altLang="en-US" dirty="0" err="1"/>
              <a:t>피드포워드</a:t>
            </a:r>
            <a:r>
              <a:rPr lang="ko-KR" altLang="en-US" dirty="0"/>
              <a:t> 신경망</a:t>
            </a:r>
            <a:r>
              <a:rPr lang="en-US" altLang="ko-KR" dirty="0"/>
              <a:t>(feedforward neural network). </a:t>
            </a:r>
          </a:p>
          <a:p>
            <a:pPr lvl="1"/>
            <a:r>
              <a:rPr lang="ko-KR" altLang="en-US" dirty="0"/>
              <a:t>일반적으로 이 신경망은 공급 뉴런으로 이루어진 </a:t>
            </a:r>
            <a:r>
              <a:rPr lang="ko-KR" altLang="en-US" dirty="0" err="1"/>
              <a:t>입력층</a:t>
            </a:r>
            <a:r>
              <a:rPr lang="en-US" altLang="ko-KR" dirty="0"/>
              <a:t>(input layer) </a:t>
            </a:r>
            <a:r>
              <a:rPr lang="ko-KR" altLang="en-US" dirty="0"/>
              <a:t>하나</a:t>
            </a:r>
            <a:r>
              <a:rPr lang="en-US" altLang="ko-KR" dirty="0"/>
              <a:t>, </a:t>
            </a:r>
            <a:r>
              <a:rPr lang="ko-KR" altLang="en-US" dirty="0"/>
              <a:t>계산 뉴런들로 이루어진 하나 이상의 </a:t>
            </a:r>
            <a:r>
              <a:rPr lang="ko-KR" altLang="en-US" dirty="0" err="1"/>
              <a:t>은닉층</a:t>
            </a:r>
            <a:r>
              <a:rPr lang="en-US" altLang="ko-KR" dirty="0"/>
              <a:t>(hidden layer), </a:t>
            </a:r>
            <a:r>
              <a:rPr lang="ko-KR" altLang="en-US" dirty="0"/>
              <a:t>계산 뉴런들로 이루어진 </a:t>
            </a:r>
            <a:r>
              <a:rPr lang="ko-KR" altLang="en-US" dirty="0" err="1"/>
              <a:t>출력층</a:t>
            </a:r>
            <a:r>
              <a:rPr lang="en-US" altLang="ko-KR" dirty="0"/>
              <a:t>(output layer) </a:t>
            </a:r>
            <a:r>
              <a:rPr lang="ko-KR" altLang="en-US" dirty="0"/>
              <a:t>하나로 이루어져 있음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입력 신호는 한 </a:t>
            </a:r>
            <a:r>
              <a:rPr lang="ko-KR" altLang="en-US" dirty="0" err="1"/>
              <a:t>층씩</a:t>
            </a:r>
            <a:r>
              <a:rPr lang="ko-KR" altLang="en-US" dirty="0"/>
              <a:t> 순방향으로 전파됨</a:t>
            </a:r>
            <a:r>
              <a:rPr lang="en-US" altLang="ko-KR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C57719-E096-0042-F461-BAC9143F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594" y="2425946"/>
            <a:ext cx="5224687" cy="30778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C8723B1-7981-8DD0-720B-F8D647284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770" y="365126"/>
            <a:ext cx="11690430" cy="977538"/>
          </a:xfrm>
        </p:spPr>
        <p:txBody>
          <a:bodyPr/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sp>
        <p:nvSpPr>
          <p:cNvPr id="29699" name="내용 개체 틀 4">
            <a:extLst>
              <a:ext uri="{FF2B5EF4-FFF2-40B4-BE49-F238E27FC236}">
                <a16:creationId xmlns:a16="http://schemas.microsoft.com/office/drawing/2014/main" id="{ADFF4C87-E454-1579-8E41-5239B2702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664"/>
            <a:ext cx="10515600" cy="524650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다층 신경망의 구조</a:t>
            </a:r>
            <a:endParaRPr lang="en-US" altLang="ko-KR" dirty="0"/>
          </a:p>
          <a:p>
            <a:pPr lvl="1"/>
            <a:r>
              <a:rPr lang="ko-KR" altLang="en-US" dirty="0"/>
              <a:t>다층 신경망의 층에는</a:t>
            </a:r>
            <a:r>
              <a:rPr lang="en-US" altLang="ko-KR" dirty="0"/>
              <a:t> </a:t>
            </a:r>
            <a:r>
              <a:rPr lang="ko-KR" altLang="en-US" dirty="0" err="1"/>
              <a:t>입력층</a:t>
            </a:r>
            <a:r>
              <a:rPr lang="en-US" altLang="ko-KR" dirty="0"/>
              <a:t>, </a:t>
            </a:r>
            <a:r>
              <a:rPr lang="ko-KR" altLang="en-US" dirty="0" err="1"/>
              <a:t>출력층</a:t>
            </a:r>
            <a:r>
              <a:rPr lang="en-US" altLang="ko-KR" dirty="0"/>
              <a:t>, </a:t>
            </a:r>
            <a:r>
              <a:rPr lang="ko-KR" altLang="en-US" dirty="0"/>
              <a:t>은닉층이 있다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각 층에는 각각 자신만의 특정 함수가 있다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  <a:p>
            <a:r>
              <a:rPr lang="ko-KR" altLang="en-US" dirty="0" err="1"/>
              <a:t>입력층</a:t>
            </a:r>
            <a:endParaRPr lang="en-US" altLang="ko-KR" dirty="0"/>
          </a:p>
          <a:p>
            <a:pPr lvl="1"/>
            <a:r>
              <a:rPr lang="ko-KR" altLang="en-US" dirty="0"/>
              <a:t>외부에서 받아들인 입력 신호를 은닉층의 모든 뉴런으로 보낸다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계산을 위한 뉴런은 거의 들어 있지 않다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  <a:p>
            <a:r>
              <a:rPr lang="ko-KR" altLang="en-US" dirty="0" err="1"/>
              <a:t>출력층</a:t>
            </a:r>
            <a:endParaRPr lang="en-US" altLang="ko-KR" dirty="0"/>
          </a:p>
          <a:p>
            <a:pPr lvl="1"/>
            <a:r>
              <a:rPr lang="ko-KR" altLang="en-US" dirty="0"/>
              <a:t>은닉층에서 출력 신호</a:t>
            </a:r>
            <a:r>
              <a:rPr lang="en-US" altLang="ko-KR" dirty="0"/>
              <a:t>,  </a:t>
            </a:r>
            <a:r>
              <a:rPr lang="ko-KR" altLang="en-US" dirty="0"/>
              <a:t>즉 자극 패턴을 받아 들이고 전체 신경망의 출력 패턴을 정한다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  <a:p>
            <a:r>
              <a:rPr lang="ko-KR" altLang="en-US" dirty="0" err="1"/>
              <a:t>은닉층</a:t>
            </a:r>
            <a:endParaRPr lang="en-US" altLang="ko-KR" dirty="0"/>
          </a:p>
          <a:p>
            <a:pPr lvl="1"/>
            <a:r>
              <a:rPr lang="ko-KR" altLang="en-US" dirty="0"/>
              <a:t>입력의 특성을 파악한다</a:t>
            </a:r>
            <a:r>
              <a:rPr lang="en-US" altLang="ko-KR" dirty="0"/>
              <a:t>. </a:t>
            </a:r>
            <a:r>
              <a:rPr lang="ko-KR" altLang="en-US" dirty="0"/>
              <a:t>뉴런의 가중치는 입력 패턴에 숨겨져 있는 특성을 나타낸다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출력층이 출력 패턴을 정할 때</a:t>
            </a:r>
            <a:r>
              <a:rPr lang="en-US" altLang="ko-KR" dirty="0"/>
              <a:t>, </a:t>
            </a:r>
            <a:r>
              <a:rPr lang="ko-KR" altLang="en-US" dirty="0"/>
              <a:t>이 특성을 사용한다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은닉층은 목표 </a:t>
            </a:r>
            <a:r>
              <a:rPr lang="ko-KR" altLang="en-US" dirty="0" err="1"/>
              <a:t>출력을‘숨기고’있다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은닉층의 목표 출력은 해당 층에서 자체적으로 결정된다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신경망에 은닉층이 두 개 이상 들어갈 수 있다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4" y="1630362"/>
            <a:ext cx="7873652" cy="4862512"/>
          </a:xfrm>
          <a:prstGeom prst="rect">
            <a:avLst/>
          </a:prstGeom>
        </p:spPr>
      </p:pic>
      <p:sp>
        <p:nvSpPr>
          <p:cNvPr id="4" name="자유형 3"/>
          <p:cNvSpPr/>
          <p:nvPr/>
        </p:nvSpPr>
        <p:spPr>
          <a:xfrm>
            <a:off x="436800" y="1493201"/>
            <a:ext cx="4960620" cy="5212080"/>
          </a:xfrm>
          <a:custGeom>
            <a:avLst/>
            <a:gdLst>
              <a:gd name="connsiteX0" fmla="*/ 11430 w 4960620"/>
              <a:gd name="connsiteY0" fmla="*/ 68580 h 5200650"/>
              <a:gd name="connsiteX1" fmla="*/ 0 w 4960620"/>
              <a:gd name="connsiteY1" fmla="*/ 5200650 h 5200650"/>
              <a:gd name="connsiteX2" fmla="*/ 891540 w 4960620"/>
              <a:gd name="connsiteY2" fmla="*/ 5143500 h 5200650"/>
              <a:gd name="connsiteX3" fmla="*/ 4960620 w 4960620"/>
              <a:gd name="connsiteY3" fmla="*/ 0 h 5200650"/>
              <a:gd name="connsiteX4" fmla="*/ 11430 w 4960620"/>
              <a:gd name="connsiteY4" fmla="*/ 68580 h 5200650"/>
              <a:gd name="connsiteX0" fmla="*/ 11430 w 4960620"/>
              <a:gd name="connsiteY0" fmla="*/ 68580 h 5212080"/>
              <a:gd name="connsiteX1" fmla="*/ 0 w 4960620"/>
              <a:gd name="connsiteY1" fmla="*/ 5200650 h 5212080"/>
              <a:gd name="connsiteX2" fmla="*/ 891540 w 4960620"/>
              <a:gd name="connsiteY2" fmla="*/ 5212080 h 5212080"/>
              <a:gd name="connsiteX3" fmla="*/ 4960620 w 4960620"/>
              <a:gd name="connsiteY3" fmla="*/ 0 h 5212080"/>
              <a:gd name="connsiteX4" fmla="*/ 11430 w 4960620"/>
              <a:gd name="connsiteY4" fmla="*/ 68580 h 5212080"/>
              <a:gd name="connsiteX0" fmla="*/ 11430 w 4960620"/>
              <a:gd name="connsiteY0" fmla="*/ 34290 h 5212080"/>
              <a:gd name="connsiteX1" fmla="*/ 0 w 4960620"/>
              <a:gd name="connsiteY1" fmla="*/ 5200650 h 5212080"/>
              <a:gd name="connsiteX2" fmla="*/ 891540 w 4960620"/>
              <a:gd name="connsiteY2" fmla="*/ 5212080 h 5212080"/>
              <a:gd name="connsiteX3" fmla="*/ 4960620 w 4960620"/>
              <a:gd name="connsiteY3" fmla="*/ 0 h 5212080"/>
              <a:gd name="connsiteX4" fmla="*/ 11430 w 4960620"/>
              <a:gd name="connsiteY4" fmla="*/ 34290 h 521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620" h="5212080">
                <a:moveTo>
                  <a:pt x="11430" y="34290"/>
                </a:moveTo>
                <a:lnTo>
                  <a:pt x="0" y="5200650"/>
                </a:lnTo>
                <a:lnTo>
                  <a:pt x="891540" y="5212080"/>
                </a:lnTo>
                <a:lnTo>
                  <a:pt x="4960620" y="0"/>
                </a:lnTo>
                <a:lnTo>
                  <a:pt x="11430" y="3429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C501F67-9645-6EF1-07A0-42DF15D90471}"/>
              </a:ext>
            </a:extLst>
          </p:cNvPr>
          <p:cNvGrpSpPr/>
          <p:nvPr/>
        </p:nvGrpSpPr>
        <p:grpSpPr>
          <a:xfrm>
            <a:off x="8491140" y="2348566"/>
            <a:ext cx="3547175" cy="3356135"/>
            <a:chOff x="8400796" y="2145556"/>
            <a:chExt cx="4650497" cy="4347318"/>
          </a:xfrm>
        </p:grpSpPr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659D3DC6-2F85-CA4A-F036-45C17BAB6041}"/>
                </a:ext>
              </a:extLst>
            </p:cNvPr>
            <p:cNvCxnSpPr>
              <a:cxnSpLocks/>
            </p:cNvCxnSpPr>
            <p:nvPr/>
          </p:nvCxnSpPr>
          <p:spPr>
            <a:xfrm>
              <a:off x="8893918" y="5712162"/>
              <a:ext cx="4019956" cy="31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04749474-7FC3-D077-2634-868D724BFB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6319" y="2504533"/>
              <a:ext cx="15578" cy="33600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E50185CA-E8CF-2028-3BA9-2FE69D88DDBE}"/>
                    </a:ext>
                  </a:extLst>
                </p:cNvPr>
                <p:cNvSpPr/>
                <p:nvPr/>
              </p:nvSpPr>
              <p:spPr>
                <a:xfrm>
                  <a:off x="12561672" y="5794334"/>
                  <a:ext cx="48962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E50185CA-E8CF-2028-3BA9-2FE69D88DD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1672" y="5794334"/>
                  <a:ext cx="489621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19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C6D83B77-AE45-D230-77D1-5441908A7147}"/>
                    </a:ext>
                  </a:extLst>
                </p:cNvPr>
                <p:cNvSpPr/>
                <p:nvPr/>
              </p:nvSpPr>
              <p:spPr>
                <a:xfrm>
                  <a:off x="8559164" y="2319867"/>
                  <a:ext cx="4949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C6D83B77-AE45-D230-77D1-5441908A7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164" y="2319867"/>
                  <a:ext cx="49494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19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217ACFF5-0FE0-05C5-B715-1BB0DDFB30A3}"/>
                </a:ext>
              </a:extLst>
            </p:cNvPr>
            <p:cNvCxnSpPr>
              <a:cxnSpLocks/>
            </p:cNvCxnSpPr>
            <p:nvPr/>
          </p:nvCxnSpPr>
          <p:spPr>
            <a:xfrm>
              <a:off x="8400796" y="2145556"/>
              <a:ext cx="2431536" cy="4347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96C48-54E9-87D9-355C-F0D566F6E3F4}"/>
                </a:ext>
              </a:extLst>
            </p:cNvPr>
            <p:cNvSpPr txBox="1"/>
            <p:nvPr/>
          </p:nvSpPr>
          <p:spPr>
            <a:xfrm>
              <a:off x="8670451" y="3029816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FB0D66-7809-30B9-08CD-BAA8D73D7D4C}"/>
                </a:ext>
              </a:extLst>
            </p:cNvPr>
            <p:cNvSpPr txBox="1"/>
            <p:nvPr/>
          </p:nvSpPr>
          <p:spPr>
            <a:xfrm>
              <a:off x="9837228" y="5810024"/>
              <a:ext cx="1059668" cy="47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1/2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08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sp>
        <p:nvSpPr>
          <p:cNvPr id="52227" name="내용 개체 틀 4">
            <a:extLst>
              <a:ext uri="{FF2B5EF4-FFF2-40B4-BE49-F238E27FC236}">
                <a16:creationId xmlns:a16="http://schemas.microsoft.com/office/drawing/2014/main" id="{D9DCCFD8-1E22-298D-7F4C-35C9D864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4" y="1630161"/>
            <a:ext cx="5299473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ko-KR" altLang="en-US" dirty="0"/>
              <a:t>다층 신경망</a:t>
            </a:r>
          </a:p>
          <a:p>
            <a:pPr lvl="1" eaLnBrk="1" hangingPunct="1"/>
            <a:r>
              <a:rPr lang="ko-KR" altLang="en-US" dirty="0"/>
              <a:t>패턴 인식에서 해결하여야 할 대부분의 입력 패턴은 선형으로 분리 불가능한 문제</a:t>
            </a:r>
          </a:p>
          <a:p>
            <a:pPr lvl="1" eaLnBrk="1" hangingPunct="1"/>
            <a:r>
              <a:rPr lang="ko-KR" altLang="en-US" dirty="0"/>
              <a:t>이를 해결하기 위하여 우리가 생각해 볼 수 있는 방법은 여러 개의 </a:t>
            </a:r>
            <a:r>
              <a:rPr lang="ko-KR" altLang="en-US" dirty="0" err="1"/>
              <a:t>퍼셉트론을</a:t>
            </a:r>
            <a:r>
              <a:rPr lang="ko-KR" altLang="en-US" dirty="0"/>
              <a:t> 여러 층으로  연결하여 복잡한 영역을 곡면으로 둘러싸는 결정 영역을 구하는 것</a:t>
            </a:r>
            <a:r>
              <a:rPr lang="en-US" altLang="ko-KR" dirty="0"/>
              <a:t>.</a:t>
            </a:r>
          </a:p>
          <a:p>
            <a:pPr lvl="1" eaLnBrk="1" hangingPunct="1"/>
            <a:r>
              <a:rPr lang="ko-KR" altLang="en-US" dirty="0"/>
              <a:t>활성화 함수를 비선형으로 하고 층의 개수가 증가함에 따라 나눌 수 있는 영역이 복잡해 질 때  층의 구조에 따른 결정 경계의 차이를 보여줌</a:t>
            </a:r>
            <a:r>
              <a:rPr lang="en-US" altLang="ko-KR" dirty="0"/>
              <a:t>. </a:t>
            </a:r>
          </a:p>
        </p:txBody>
      </p:sp>
      <p:pic>
        <p:nvPicPr>
          <p:cNvPr id="52228" name="Picture 6">
            <a:extLst>
              <a:ext uri="{FF2B5EF4-FFF2-40B4-BE49-F238E27FC236}">
                <a16:creationId xmlns:a16="http://schemas.microsoft.com/office/drawing/2014/main" id="{F3F83F4D-DF63-6196-B491-E59345A38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4934"/>
          <a:stretch/>
        </p:blipFill>
        <p:spPr bwMode="auto">
          <a:xfrm>
            <a:off x="5567423" y="1825625"/>
            <a:ext cx="6495523" cy="415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다층 신경망의</a:t>
            </a:r>
            <a:r>
              <a:rPr lang="en-US" altLang="ko-KR" dirty="0"/>
              <a:t> </a:t>
            </a:r>
            <a:r>
              <a:rPr lang="ko-KR" altLang="en-US" dirty="0"/>
              <a:t>학습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1532F-4368-360D-32DE-700C39E8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13416"/>
          <a:stretch/>
        </p:blipFill>
        <p:spPr bwMode="auto">
          <a:xfrm>
            <a:off x="745831" y="1248867"/>
            <a:ext cx="10735468" cy="443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00C5C5C-04CB-1E44-B4AA-665A218C023B}"/>
              </a:ext>
            </a:extLst>
          </p:cNvPr>
          <p:cNvSpPr/>
          <p:nvPr/>
        </p:nvSpPr>
        <p:spPr>
          <a:xfrm>
            <a:off x="6620719" y="1248867"/>
            <a:ext cx="2986268" cy="3635649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F2D24-82FA-F8E1-5695-F2886DE26E17}"/>
              </a:ext>
            </a:extLst>
          </p:cNvPr>
          <p:cNvSpPr txBox="1"/>
          <p:nvPr/>
        </p:nvSpPr>
        <p:spPr>
          <a:xfrm>
            <a:off x="7550958" y="5639671"/>
            <a:ext cx="2662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W+D</a:t>
            </a:r>
            <a:r>
              <a:rPr lang="en-US" altLang="ko-KR" sz="2800" baseline="-25000" dirty="0" err="1"/>
              <a:t>w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endParaRPr lang="ko-KR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B90ED-BE6D-66A8-D804-2747BCFD1AE3}"/>
              </a:ext>
            </a:extLst>
          </p:cNvPr>
          <p:cNvSpPr txBox="1"/>
          <p:nvPr/>
        </p:nvSpPr>
        <p:spPr>
          <a:xfrm>
            <a:off x="6842342" y="6184431"/>
            <a:ext cx="46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출력층에서 발생하는 </a:t>
            </a:r>
            <a:r>
              <a:rPr lang="en-US" altLang="ko-KR" dirty="0"/>
              <a:t>Loss</a:t>
            </a:r>
            <a:r>
              <a:rPr lang="ko-KR" altLang="en-US" dirty="0"/>
              <a:t>로 가중치를 갱신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C80948B-12F4-D948-55A5-B40742F74615}"/>
              </a:ext>
            </a:extLst>
          </p:cNvPr>
          <p:cNvSpPr/>
          <p:nvPr/>
        </p:nvSpPr>
        <p:spPr>
          <a:xfrm>
            <a:off x="3242148" y="1240513"/>
            <a:ext cx="3378572" cy="3635649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2431C-2316-9A44-FAA8-E5E7312B6486}"/>
              </a:ext>
            </a:extLst>
          </p:cNvPr>
          <p:cNvSpPr txBox="1"/>
          <p:nvPr/>
        </p:nvSpPr>
        <p:spPr>
          <a:xfrm>
            <a:off x="4590481" y="586126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0000"/>
                </a:solidFill>
              </a:rPr>
              <a:t>?????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en-US" altLang="ko-KR" dirty="0"/>
              <a:t>(back</a:t>
            </a:r>
            <a:r>
              <a:rPr lang="ko-KR" altLang="en-US" dirty="0"/>
              <a:t> </a:t>
            </a:r>
            <a:r>
              <a:rPr lang="en-US" altLang="ko-KR" dirty="0"/>
              <a:t>propagation)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30128F6-8B70-27E7-2EAE-CBBF0A261ACF}"/>
              </a:ext>
            </a:extLst>
          </p:cNvPr>
          <p:cNvSpPr/>
          <p:nvPr/>
        </p:nvSpPr>
        <p:spPr>
          <a:xfrm>
            <a:off x="3485909" y="1633860"/>
            <a:ext cx="2269119" cy="220166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92391-0CFA-55FF-8ACA-91B74DDCB295}"/>
              </a:ext>
            </a:extLst>
          </p:cNvPr>
          <p:cNvSpPr txBox="1"/>
          <p:nvPr/>
        </p:nvSpPr>
        <p:spPr>
          <a:xfrm>
            <a:off x="4248894" y="5102506"/>
            <a:ext cx="3807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o</a:t>
            </a:r>
            <a:r>
              <a:rPr lang="en-US" altLang="ko-KR" sz="2800" dirty="0" err="1"/>
              <a:t>+D</a:t>
            </a:r>
            <a:r>
              <a:rPr lang="en-US" altLang="ko-KR" sz="2800" baseline="-25000" dirty="0" err="1"/>
              <a:t>w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FABAF-D387-3FF9-3F38-5CEC518A4303}"/>
              </a:ext>
            </a:extLst>
          </p:cNvPr>
          <p:cNvSpPr txBox="1"/>
          <p:nvPr/>
        </p:nvSpPr>
        <p:spPr>
          <a:xfrm>
            <a:off x="3404613" y="5846543"/>
            <a:ext cx="465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기존 </a:t>
            </a:r>
            <a:r>
              <a:rPr lang="ko-KR" altLang="en-US" dirty="0" err="1"/>
              <a:t>경사하강법을</a:t>
            </a:r>
            <a:r>
              <a:rPr lang="ko-KR" altLang="en-US" dirty="0"/>
              <a:t> 이용</a:t>
            </a:r>
            <a:endParaRPr lang="en-US" altLang="ko-KR" dirty="0"/>
          </a:p>
          <a:p>
            <a:pPr algn="ctr"/>
            <a:r>
              <a:rPr lang="ko-KR" altLang="en-US" dirty="0"/>
              <a:t>출력층에서 발생하는 </a:t>
            </a:r>
            <a:r>
              <a:rPr lang="en-US" altLang="ko-KR" dirty="0"/>
              <a:t>Loss</a:t>
            </a:r>
            <a:r>
              <a:rPr lang="ko-KR" altLang="en-US" dirty="0"/>
              <a:t>로 가중치를 갱신</a:t>
            </a:r>
            <a:endParaRPr lang="en-US" altLang="ko-KR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F172781-C90B-32DF-E314-AF43FA15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49" y="1504706"/>
            <a:ext cx="1584441" cy="261382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0E0156-1053-E4A9-BCAA-67508227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489" y="1637385"/>
            <a:ext cx="1512999" cy="2448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0AA973-8E43-CF50-5132-EBD186264754}"/>
              </a:ext>
            </a:extLst>
          </p:cNvPr>
          <p:cNvSpPr txBox="1"/>
          <p:nvPr/>
        </p:nvSpPr>
        <p:spPr>
          <a:xfrm>
            <a:off x="7191236" y="4305778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=(d-y)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 ∙ </a:t>
            </a:r>
            <a:r>
              <a:rPr lang="en-US" altLang="ko-KR" sz="1800" dirty="0"/>
              <a:t>X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DA65F-7B3E-F8BB-062B-F05E741A5340}"/>
              </a:ext>
            </a:extLst>
          </p:cNvPr>
          <p:cNvSpPr txBox="1"/>
          <p:nvPr/>
        </p:nvSpPr>
        <p:spPr>
          <a:xfrm>
            <a:off x="9560489" y="43057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</a:t>
            </a:r>
            <a:r>
              <a:rPr lang="en-US" altLang="ko-KR" dirty="0"/>
              <a:t>d-y)∙y∙(1-y)∙X</a:t>
            </a: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06AA0FD-AE8C-5ACE-17A1-8CC695E3E326}"/>
              </a:ext>
            </a:extLst>
          </p:cNvPr>
          <p:cNvSpPr/>
          <p:nvPr/>
        </p:nvSpPr>
        <p:spPr>
          <a:xfrm>
            <a:off x="844953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82E082D-5FDF-B87E-E13F-BF98C10FE0BD}"/>
              </a:ext>
            </a:extLst>
          </p:cNvPr>
          <p:cNvSpPr/>
          <p:nvPr/>
        </p:nvSpPr>
        <p:spPr>
          <a:xfrm>
            <a:off x="2768279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66CA7E1-32CF-F8AF-376F-81EDC8CCDA01}"/>
              </a:ext>
            </a:extLst>
          </p:cNvPr>
          <p:cNvSpPr/>
          <p:nvPr/>
        </p:nvSpPr>
        <p:spPr>
          <a:xfrm>
            <a:off x="4849608" y="1676745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AD4702A-14F1-552F-F7C8-AA345FAAC664}"/>
              </a:ext>
            </a:extLst>
          </p:cNvPr>
          <p:cNvSpPr/>
          <p:nvPr/>
        </p:nvSpPr>
        <p:spPr>
          <a:xfrm>
            <a:off x="4862630" y="310105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DEA5F7A-6306-C234-0AA8-F89F9ADA6B00}"/>
              </a:ext>
            </a:extLst>
          </p:cNvPr>
          <p:cNvCxnSpPr>
            <a:stCxn id="18" idx="6"/>
            <a:endCxn id="20" idx="2"/>
          </p:cNvCxnSpPr>
          <p:nvPr/>
        </p:nvCxnSpPr>
        <p:spPr>
          <a:xfrm>
            <a:off x="1562583" y="2733816"/>
            <a:ext cx="1205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B1ED5C37-3FFF-F5FB-9B25-587C39C14596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3485909" y="2043980"/>
            <a:ext cx="1363699" cy="689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1013AA40-FBC9-C27C-D002-831EE4D008DF}"/>
              </a:ext>
            </a:extLst>
          </p:cNvPr>
          <p:cNvCxnSpPr>
            <a:cxnSpLocks/>
            <a:stCxn id="20" idx="6"/>
            <a:endCxn id="22" idx="2"/>
          </p:cNvCxnSpPr>
          <p:nvPr/>
        </p:nvCxnSpPr>
        <p:spPr>
          <a:xfrm>
            <a:off x="3485909" y="2733816"/>
            <a:ext cx="1376721" cy="734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D82F4D-3895-B94F-00B9-9A6BEE6F43CA}"/>
              </a:ext>
            </a:extLst>
          </p:cNvPr>
          <p:cNvSpPr txBox="1"/>
          <p:nvPr/>
        </p:nvSpPr>
        <p:spPr>
          <a:xfrm>
            <a:off x="765186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입력층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696069-EB15-7A90-72F3-F08EE46D9978}"/>
              </a:ext>
            </a:extLst>
          </p:cNvPr>
          <p:cNvSpPr txBox="1"/>
          <p:nvPr/>
        </p:nvSpPr>
        <p:spPr>
          <a:xfrm>
            <a:off x="2746387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은닉층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CC7F54-2E34-B595-94AB-16BF270D7712}"/>
              </a:ext>
            </a:extLst>
          </p:cNvPr>
          <p:cNvSpPr txBox="1"/>
          <p:nvPr/>
        </p:nvSpPr>
        <p:spPr>
          <a:xfrm>
            <a:off x="4769841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출력층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1E875F-8EDD-D016-F082-20D4AF75C5AA}"/>
              </a:ext>
            </a:extLst>
          </p:cNvPr>
          <p:cNvSpPr txBox="1"/>
          <p:nvPr/>
        </p:nvSpPr>
        <p:spPr>
          <a:xfrm>
            <a:off x="4005309" y="1952400"/>
            <a:ext cx="44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r>
              <a:rPr lang="en-US" altLang="ko-KR" baseline="-25000" dirty="0"/>
              <a:t>o</a:t>
            </a:r>
            <a:endParaRPr lang="ko-KR" altLang="en-US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ECBD30-BFF6-E8AE-D45B-603DD152598A}"/>
              </a:ext>
            </a:extLst>
          </p:cNvPr>
          <p:cNvSpPr txBox="1"/>
          <p:nvPr/>
        </p:nvSpPr>
        <p:spPr>
          <a:xfrm>
            <a:off x="2065042" y="232173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w</a:t>
            </a:r>
            <a:r>
              <a:rPr lang="en-US" altLang="ko-KR" baseline="-25000" dirty="0" err="1"/>
              <a:t>h</a:t>
            </a:r>
            <a:endParaRPr lang="ko-KR" altLang="en-US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3AD52C-EA31-2D25-C3B6-525C9C16B802}"/>
              </a:ext>
            </a:extLst>
          </p:cNvPr>
          <p:cNvSpPr txBox="1"/>
          <p:nvPr/>
        </p:nvSpPr>
        <p:spPr>
          <a:xfrm>
            <a:off x="508121" y="254915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BCEA49-D522-A4AF-FD9C-74E43AC6A5F6}"/>
              </a:ext>
            </a:extLst>
          </p:cNvPr>
          <p:cNvSpPr txBox="1"/>
          <p:nvPr/>
        </p:nvSpPr>
        <p:spPr>
          <a:xfrm>
            <a:off x="5730731" y="18593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y : 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44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en-US" altLang="ko-KR" dirty="0"/>
              <a:t>(back</a:t>
            </a:r>
            <a:r>
              <a:rPr lang="ko-KR" altLang="en-US" dirty="0"/>
              <a:t> </a:t>
            </a:r>
            <a:r>
              <a:rPr lang="en-US" altLang="ko-KR" dirty="0"/>
              <a:t>propagation)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92391-0CFA-55FF-8ACA-91B74DDCB295}"/>
              </a:ext>
            </a:extLst>
          </p:cNvPr>
          <p:cNvSpPr txBox="1"/>
          <p:nvPr/>
        </p:nvSpPr>
        <p:spPr>
          <a:xfrm>
            <a:off x="4167758" y="6212768"/>
            <a:ext cx="2662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h</a:t>
            </a:r>
            <a:r>
              <a:rPr lang="en-US" altLang="ko-KR" sz="2800" dirty="0"/>
              <a:t>+</a:t>
            </a:r>
            <a:r>
              <a:rPr lang="el-GR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δ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FABAF-D387-3FF9-3F38-5CEC518A4303}"/>
              </a:ext>
            </a:extLst>
          </p:cNvPr>
          <p:cNvSpPr txBox="1"/>
          <p:nvPr/>
        </p:nvSpPr>
        <p:spPr>
          <a:xfrm>
            <a:off x="3387294" y="4786666"/>
            <a:ext cx="395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Activation-error influence, </a:t>
            </a:r>
            <a:r>
              <a:rPr lang="el-GR" altLang="ko-KR" dirty="0"/>
              <a:t>δ</a:t>
            </a:r>
            <a:r>
              <a:rPr lang="en-US" altLang="ko-KR" dirty="0"/>
              <a:t> </a:t>
            </a:r>
            <a:r>
              <a:rPr lang="ko-KR" altLang="en-US" dirty="0"/>
              <a:t>를 계산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F172781-C90B-32DF-E314-AF43FA15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49" y="1504706"/>
            <a:ext cx="1584441" cy="261382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0E0156-1053-E4A9-BCAA-67508227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489" y="1637385"/>
            <a:ext cx="1512999" cy="2448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0AA973-8E43-CF50-5132-EBD186264754}"/>
              </a:ext>
            </a:extLst>
          </p:cNvPr>
          <p:cNvSpPr txBox="1"/>
          <p:nvPr/>
        </p:nvSpPr>
        <p:spPr>
          <a:xfrm>
            <a:off x="7191236" y="4305778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=(d-y)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 ∙ </a:t>
            </a:r>
            <a:r>
              <a:rPr lang="en-US" altLang="ko-KR" sz="1800" dirty="0"/>
              <a:t>X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DA65F-7B3E-F8BB-062B-F05E741A5340}"/>
              </a:ext>
            </a:extLst>
          </p:cNvPr>
          <p:cNvSpPr txBox="1"/>
          <p:nvPr/>
        </p:nvSpPr>
        <p:spPr>
          <a:xfrm>
            <a:off x="9560489" y="43057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</a:t>
            </a:r>
            <a:r>
              <a:rPr lang="en-US" altLang="ko-KR" dirty="0"/>
              <a:t>d-y)∙y∙(1-y)∙X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CAA91C-019A-0878-EE54-3DA5BCF904EE}"/>
              </a:ext>
            </a:extLst>
          </p:cNvPr>
          <p:cNvSpPr/>
          <p:nvPr/>
        </p:nvSpPr>
        <p:spPr>
          <a:xfrm>
            <a:off x="1642350" y="1633860"/>
            <a:ext cx="1830538" cy="220166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0A628BB1-2498-905E-2AF2-3A3C97791322}"/>
              </a:ext>
            </a:extLst>
          </p:cNvPr>
          <p:cNvSpPr/>
          <p:nvPr/>
        </p:nvSpPr>
        <p:spPr>
          <a:xfrm>
            <a:off x="844953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88AAC8A-979E-4BCD-A7E5-F48CA0993E67}"/>
              </a:ext>
            </a:extLst>
          </p:cNvPr>
          <p:cNvSpPr/>
          <p:nvPr/>
        </p:nvSpPr>
        <p:spPr>
          <a:xfrm>
            <a:off x="2768279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D80BD16-9666-72D8-5E3A-BC1029D7AEEB}"/>
              </a:ext>
            </a:extLst>
          </p:cNvPr>
          <p:cNvSpPr/>
          <p:nvPr/>
        </p:nvSpPr>
        <p:spPr>
          <a:xfrm>
            <a:off x="4849608" y="1676745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4170F55-457A-A884-B3DD-A0612DC68D54}"/>
              </a:ext>
            </a:extLst>
          </p:cNvPr>
          <p:cNvSpPr/>
          <p:nvPr/>
        </p:nvSpPr>
        <p:spPr>
          <a:xfrm>
            <a:off x="4862630" y="310105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B3D38B8-45B1-2567-9FF1-E0829CFFEC4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562583" y="2733816"/>
            <a:ext cx="1205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5FA66BD-401B-4D2F-61A8-36F83E558C82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485909" y="2043980"/>
            <a:ext cx="1363699" cy="689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E09E8BC-97BC-8B69-A2A8-41782E717D93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485909" y="2733816"/>
            <a:ext cx="1376721" cy="734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7F5B59-33F1-0AEF-448D-F7AC0A16748E}"/>
              </a:ext>
            </a:extLst>
          </p:cNvPr>
          <p:cNvSpPr txBox="1"/>
          <p:nvPr/>
        </p:nvSpPr>
        <p:spPr>
          <a:xfrm>
            <a:off x="765186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입력층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E21C0-B665-9F0B-E876-E88BD17D5DBF}"/>
              </a:ext>
            </a:extLst>
          </p:cNvPr>
          <p:cNvSpPr txBox="1"/>
          <p:nvPr/>
        </p:nvSpPr>
        <p:spPr>
          <a:xfrm>
            <a:off x="2746387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은닉층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3F40C-7377-CB18-F9BD-40888D6C86CE}"/>
              </a:ext>
            </a:extLst>
          </p:cNvPr>
          <p:cNvSpPr txBox="1"/>
          <p:nvPr/>
        </p:nvSpPr>
        <p:spPr>
          <a:xfrm>
            <a:off x="4769841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출력층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2E83D-E6E8-A8B8-15E4-AB60284D2E83}"/>
              </a:ext>
            </a:extLst>
          </p:cNvPr>
          <p:cNvSpPr txBox="1"/>
          <p:nvPr/>
        </p:nvSpPr>
        <p:spPr>
          <a:xfrm>
            <a:off x="4005309" y="1952400"/>
            <a:ext cx="44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r>
              <a:rPr lang="en-US" altLang="ko-KR" baseline="-25000" dirty="0"/>
              <a:t>o</a:t>
            </a:r>
            <a:endParaRPr lang="ko-KR" altLang="en-US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5BC044-EC75-D0EE-0BC3-46933F179342}"/>
              </a:ext>
            </a:extLst>
          </p:cNvPr>
          <p:cNvSpPr txBox="1"/>
          <p:nvPr/>
        </p:nvSpPr>
        <p:spPr>
          <a:xfrm>
            <a:off x="2065042" y="232173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w</a:t>
            </a:r>
            <a:r>
              <a:rPr lang="en-US" altLang="ko-KR" baseline="-25000" dirty="0" err="1"/>
              <a:t>h</a:t>
            </a:r>
            <a:endParaRPr lang="ko-KR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6A7002-24BE-337F-3ED0-BCC903AF6FE5}"/>
                  </a:ext>
                </a:extLst>
              </p:cNvPr>
              <p:cNvSpPr txBox="1"/>
              <p:nvPr/>
            </p:nvSpPr>
            <p:spPr>
              <a:xfrm>
                <a:off x="4174269" y="5115088"/>
                <a:ext cx="2238753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6A7002-24BE-337F-3ED0-BCC903AF6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269" y="5115088"/>
                <a:ext cx="2238753" cy="1043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ADF396-A00B-CE6D-50CE-25636CFB93F1}"/>
              </a:ext>
            </a:extLst>
          </p:cNvPr>
          <p:cNvSpPr txBox="1"/>
          <p:nvPr/>
        </p:nvSpPr>
        <p:spPr>
          <a:xfrm>
            <a:off x="508121" y="254915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F72094-821D-94EA-8C36-D1BFD8E650D0}"/>
              </a:ext>
            </a:extLst>
          </p:cNvPr>
          <p:cNvSpPr txBox="1"/>
          <p:nvPr/>
        </p:nvSpPr>
        <p:spPr>
          <a:xfrm>
            <a:off x="5730731" y="18593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y : 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202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25A91E9-B6DF-6665-9FBC-5C35D9C53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3442" y="500226"/>
            <a:ext cx="9052324" cy="5821746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시작</a:t>
            </a:r>
            <a:endParaRPr lang="en-US" altLang="ko-KR" sz="2000" b="1" dirty="0">
              <a:latin typeface="╜┼╕φ┴╢"/>
              <a:ea typeface="중고딕"/>
              <a:cs typeface="중고딕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1943</a:t>
            </a:r>
            <a:r>
              <a:rPr lang="ko-KR" altLang="en-US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W. McCulloch, W. Pitts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McCulloch-Pitts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model</a:t>
            </a:r>
            <a:endParaRPr lang="en-US" altLang="ko-KR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     </a:t>
            </a:r>
            <a:r>
              <a:rPr lang="en-US" altLang="ko-KR" sz="2000" b="1" dirty="0">
                <a:latin typeface="╜┼╕φ┴╢"/>
              </a:rPr>
              <a:t>1949</a:t>
            </a:r>
            <a:r>
              <a:rPr lang="ko-KR" altLang="en-US" sz="2000" b="1" dirty="0">
                <a:latin typeface="╜┼╕φ┴╢"/>
              </a:rPr>
              <a:t> </a:t>
            </a:r>
            <a:r>
              <a:rPr lang="en-US" altLang="ko-KR" sz="2000" b="1" dirty="0">
                <a:latin typeface="╜┼╕φ┴╢"/>
              </a:rPr>
              <a:t>D. Hebb : Hebbian learning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ko-KR" altLang="en-US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발전기</a:t>
            </a:r>
            <a:endParaRPr lang="en-US" altLang="ko-KR" sz="2000" b="1" dirty="0">
              <a:latin typeface="╜┼╕φ┴╢"/>
              <a:ea typeface="중고딕"/>
              <a:cs typeface="중고딕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1958</a:t>
            </a:r>
            <a:r>
              <a:rPr lang="ko-KR" altLang="en-US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F. Rosenblatt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: MARK I Perceptron</a:t>
            </a:r>
            <a:endParaRPr lang="en-US" altLang="ko-KR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     </a:t>
            </a:r>
            <a:r>
              <a:rPr lang="en-US" altLang="ko-KR" sz="2000" b="1" dirty="0">
                <a:latin typeface="╜┼╕φ┴╢"/>
              </a:rPr>
              <a:t>1960</a:t>
            </a:r>
            <a:r>
              <a:rPr lang="ko-KR" altLang="en-US" sz="2000" b="1" dirty="0">
                <a:latin typeface="╜┼╕φ┴╢"/>
              </a:rPr>
              <a:t> </a:t>
            </a:r>
            <a:r>
              <a:rPr lang="en-US" altLang="ko-KR" sz="2000" b="1" dirty="0">
                <a:latin typeface="╜┼╕φ┴╢"/>
              </a:rPr>
              <a:t>B. </a:t>
            </a:r>
            <a:r>
              <a:rPr lang="en-US" altLang="ko-KR" sz="2000" b="1" dirty="0" err="1">
                <a:latin typeface="╜┼╕φ┴╢"/>
              </a:rPr>
              <a:t>Widrow</a:t>
            </a:r>
            <a:r>
              <a:rPr lang="en-US" altLang="ko-KR" sz="2000" b="1" dirty="0">
                <a:latin typeface="╜┼╕φ┴╢"/>
              </a:rPr>
              <a:t> and</a:t>
            </a:r>
            <a:r>
              <a:rPr lang="ko-KR" altLang="en-US" sz="2000" b="1" dirty="0">
                <a:latin typeface="╜┼╕φ┴╢"/>
              </a:rPr>
              <a:t> </a:t>
            </a:r>
            <a:r>
              <a:rPr lang="en-US" altLang="ko-KR" sz="2000" b="1" dirty="0">
                <a:latin typeface="╜┼╕φ┴╢"/>
              </a:rPr>
              <a:t>M. Hoff : ADALINE/ MADALINE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000" b="1" dirty="0">
              <a:solidFill>
                <a:schemeClr val="accent2"/>
              </a:solidFill>
              <a:latin typeface="┴▀░φ╡±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암흑기</a:t>
            </a:r>
            <a:endParaRPr lang="en-US" altLang="ko-KR" sz="2000" dirty="0">
              <a:latin typeface="중고딕"/>
              <a:ea typeface="중고딕"/>
              <a:cs typeface="중고딕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latin typeface="╜┼╕φ┴╢"/>
                <a:ea typeface="중고딕"/>
                <a:cs typeface="중고딕"/>
              </a:rPr>
              <a:t>1969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M. Minsky, S. </a:t>
            </a:r>
            <a:r>
              <a:rPr lang="en-US" altLang="ko-KR" sz="2000" b="1" dirty="0" err="1">
                <a:latin typeface="╜┼╕φ┴╢"/>
                <a:ea typeface="신명조"/>
                <a:cs typeface="신명조"/>
              </a:rPr>
              <a:t>Papert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‘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Perceptron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’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was published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 	  1978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G. Carpenter, S. Grossberg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ART model</a:t>
            </a:r>
          </a:p>
          <a:p>
            <a:pPr lvl="1" algn="just">
              <a:lnSpc>
                <a:spcPct val="80000"/>
              </a:lnSpc>
              <a:buFontTx/>
              <a:buNone/>
            </a:pPr>
            <a:endParaRPr lang="ko-KR" altLang="en-US" sz="2000" dirty="0">
              <a:latin typeface="중고딕"/>
              <a:ea typeface="중고딕"/>
              <a:cs typeface="중고딕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회복기</a:t>
            </a:r>
            <a:endParaRPr lang="en-US" altLang="ko-KR" sz="2000" dirty="0">
              <a:latin typeface="중고딕"/>
              <a:ea typeface="중고딕"/>
              <a:cs typeface="중고딕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latin typeface="╜┼╕φ┴╢"/>
                <a:ea typeface="중고딕"/>
                <a:cs typeface="중고딕"/>
              </a:rPr>
              <a:t>1982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J. Hopfield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Hopfield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model</a:t>
            </a: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	  1982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T. </a:t>
            </a:r>
            <a:r>
              <a:rPr lang="en-US" altLang="ko-KR" sz="2000" b="1" dirty="0" err="1">
                <a:latin typeface="╜┼╕φ┴╢"/>
                <a:ea typeface="신명조"/>
                <a:cs typeface="신명조"/>
              </a:rPr>
              <a:t>Kohonen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SOM</a:t>
            </a: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     1982</a:t>
            </a:r>
            <a:r>
              <a:rPr lang="ko-KR" altLang="en-US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D. </a:t>
            </a:r>
            <a:r>
              <a:rPr lang="en-US" altLang="ko-KR" sz="2000" b="1" dirty="0" err="1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Paker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BP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algorithm</a:t>
            </a:r>
            <a:endParaRPr lang="en-US" altLang="ko-KR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╜┼╕φ┴╢"/>
                <a:ea typeface="신명조"/>
                <a:cs typeface="신명조"/>
              </a:rPr>
              <a:t>    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1985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B. </a:t>
            </a:r>
            <a:r>
              <a:rPr lang="en-US" altLang="ko-KR" sz="2000" b="1" dirty="0" err="1">
                <a:latin typeface="╜┼╕φ┴╢"/>
                <a:ea typeface="신명조"/>
                <a:cs typeface="신명조"/>
              </a:rPr>
              <a:t>Kosko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BAM</a:t>
            </a:r>
          </a:p>
          <a:p>
            <a:pPr lvl="1" algn="just">
              <a:lnSpc>
                <a:spcPct val="80000"/>
              </a:lnSpc>
              <a:buNone/>
            </a:pPr>
            <a:r>
              <a:rPr lang="en-US" altLang="ko-KR" sz="2000" b="1" dirty="0">
                <a:latin typeface="╜┼╕φ┴╢"/>
              </a:rPr>
              <a:t>     1986: </a:t>
            </a:r>
            <a:r>
              <a:rPr lang="en-US" altLang="ko-KR" sz="2000" kern="0" spc="-50" dirty="0">
                <a:solidFill>
                  <a:srgbClr val="FF0000"/>
                </a:solidFill>
                <a:effectLst/>
                <a:latin typeface="한양신명조"/>
                <a:ea typeface="휴먼명조"/>
              </a:rPr>
              <a:t>Error Back-Propagation Algorithm (</a:t>
            </a:r>
            <a:r>
              <a:rPr lang="en-US" altLang="ko-KR" sz="2000" kern="0" spc="-50" dirty="0" err="1">
                <a:solidFill>
                  <a:srgbClr val="FF0000"/>
                </a:solidFill>
                <a:effectLst/>
                <a:latin typeface="한양신명조"/>
                <a:ea typeface="휴먼명조"/>
              </a:rPr>
              <a:t>Rumelhart</a:t>
            </a:r>
            <a:r>
              <a:rPr lang="en-US" altLang="ko-KR" sz="2000" kern="0" spc="-50" dirty="0">
                <a:solidFill>
                  <a:srgbClr val="FF0000"/>
                </a:solidFill>
                <a:effectLst/>
                <a:latin typeface="한양신명조"/>
                <a:ea typeface="휴먼명조"/>
              </a:rPr>
              <a:t>, Hinton, &amp;Williams)</a:t>
            </a:r>
            <a:endParaRPr lang="en-US" altLang="ko-KR" sz="2000" kern="0" spc="-50" dirty="0">
              <a:solidFill>
                <a:srgbClr val="FF0000"/>
              </a:solidFill>
              <a:effectLst/>
              <a:latin typeface="한양신명조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endParaRPr lang="en-US" altLang="ko-KR" sz="2000" dirty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3C8AD5A-F9CE-09EE-CDA4-7D68D3F1B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28695"/>
          </a:xfrm>
        </p:spPr>
        <p:txBody>
          <a:bodyPr>
            <a:normAutofit fontScale="90000"/>
          </a:bodyPr>
          <a:lstStyle/>
          <a:p>
            <a:r>
              <a:rPr lang="ko-KR" altLang="en-US"/>
              <a:t>역사</a:t>
            </a:r>
            <a:endParaRPr lang="ko-KR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70E86A1-ACBD-6F8F-FE60-B0092785E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en-US" altLang="ko-KR" dirty="0"/>
              <a:t>(Error Back-Propagation)</a:t>
            </a:r>
            <a:endParaRPr lang="ko-KR" altLang="en-US" dirty="0"/>
          </a:p>
        </p:txBody>
      </p:sp>
      <p:pic>
        <p:nvPicPr>
          <p:cNvPr id="31748" name="그림 3" descr="ch06-그림_09.jpg">
            <a:extLst>
              <a:ext uri="{FF2B5EF4-FFF2-40B4-BE49-F238E27FC236}">
                <a16:creationId xmlns:a16="http://schemas.microsoft.com/office/drawing/2014/main" id="{FB7EACAE-681D-451A-72FD-0C61A965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10251"/>
          <a:stretch/>
        </p:blipFill>
        <p:spPr bwMode="auto">
          <a:xfrm>
            <a:off x="2114309" y="1335254"/>
            <a:ext cx="7353782" cy="552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08814-4EAD-EC9C-C95F-6E2721B4E59F}"/>
              </a:ext>
            </a:extLst>
          </p:cNvPr>
          <p:cNvSpPr txBox="1"/>
          <p:nvPr/>
        </p:nvSpPr>
        <p:spPr>
          <a:xfrm>
            <a:off x="8445503" y="1451001"/>
            <a:ext cx="326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Feed forward</a:t>
            </a:r>
          </a:p>
          <a:p>
            <a:r>
              <a:rPr lang="en-US" altLang="ko-KR" sz="2400" dirty="0"/>
              <a:t>(forward propagation)</a:t>
            </a: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ECAF9-B23C-6E85-E900-0DAADFC4A8F6}"/>
              </a:ext>
            </a:extLst>
          </p:cNvPr>
          <p:cNvSpPr txBox="1"/>
          <p:nvPr/>
        </p:nvSpPr>
        <p:spPr>
          <a:xfrm>
            <a:off x="8445503" y="5742848"/>
            <a:ext cx="3504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Feed backward</a:t>
            </a:r>
          </a:p>
          <a:p>
            <a:r>
              <a:rPr lang="en-US" altLang="ko-KR" sz="2400" dirty="0"/>
              <a:t>(backward propagation)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/>
              <p:nvPr/>
            </p:nvSpPr>
            <p:spPr bwMode="auto">
              <a:xfrm>
                <a:off x="396875" y="1871663"/>
                <a:ext cx="4635500" cy="3582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ko-KR" alt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3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mr>
                        <m:mr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  <m:mr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en-US" altLang="ko-KR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en-US" altLang="ko-KR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5" y="1871663"/>
                <a:ext cx="4635500" cy="3582987"/>
              </a:xfrm>
              <a:prstGeom prst="rect">
                <a:avLst/>
              </a:prstGeom>
              <a:blipFill>
                <a:blip r:embed="rId2"/>
                <a:stretch>
                  <a:fillRect r="-59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AAA5467-4E07-FBF1-E9B3-3BCA15E17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ko-KR" altLang="en-US" dirty="0"/>
              <a:t> 연습</a:t>
            </a:r>
          </a:p>
        </p:txBody>
      </p:sp>
      <p:grpSp>
        <p:nvGrpSpPr>
          <p:cNvPr id="10268" name="Group 91">
            <a:extLst>
              <a:ext uri="{FF2B5EF4-FFF2-40B4-BE49-F238E27FC236}">
                <a16:creationId xmlns:a16="http://schemas.microsoft.com/office/drawing/2014/main" id="{00010E37-29E1-76CB-23CE-6D6F2A761C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77033" y="945748"/>
            <a:ext cx="6283325" cy="3276600"/>
            <a:chOff x="657" y="890"/>
            <a:chExt cx="3958" cy="2064"/>
          </a:xfrm>
        </p:grpSpPr>
        <p:sp>
          <p:nvSpPr>
            <p:cNvPr id="10269" name="AutoShape 90">
              <a:extLst>
                <a:ext uri="{FF2B5EF4-FFF2-40B4-BE49-F238E27FC236}">
                  <a16:creationId xmlns:a16="http://schemas.microsoft.com/office/drawing/2014/main" id="{8308B8F0-A254-C472-4FE2-A8B58C0DE3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7" y="890"/>
              <a:ext cx="395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0" name="Rectangle 92">
              <a:extLst>
                <a:ext uri="{FF2B5EF4-FFF2-40B4-BE49-F238E27FC236}">
                  <a16:creationId xmlns:a16="http://schemas.microsoft.com/office/drawing/2014/main" id="{2A9B4028-8711-631C-27D8-846612757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922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5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 </a:t>
              </a:r>
              <a:endParaRPr lang="ko-KR" altLang="en-US"/>
            </a:p>
          </p:txBody>
        </p:sp>
        <p:sp>
          <p:nvSpPr>
            <p:cNvPr id="10271" name="Freeform 93">
              <a:extLst>
                <a:ext uri="{FF2B5EF4-FFF2-40B4-BE49-F238E27FC236}">
                  <a16:creationId xmlns:a16="http://schemas.microsoft.com/office/drawing/2014/main" id="{013BD0F9-2588-FF2E-0CAB-BF3A87136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401"/>
              <a:ext cx="401" cy="503"/>
            </a:xfrm>
            <a:custGeom>
              <a:avLst/>
              <a:gdLst>
                <a:gd name="T0" fmla="*/ 0 w 401"/>
                <a:gd name="T1" fmla="*/ 251 h 503"/>
                <a:gd name="T2" fmla="*/ 5 w 401"/>
                <a:gd name="T3" fmla="*/ 202 h 503"/>
                <a:gd name="T4" fmla="*/ 15 w 401"/>
                <a:gd name="T5" fmla="*/ 157 h 503"/>
                <a:gd name="T6" fmla="*/ 34 w 401"/>
                <a:gd name="T7" fmla="*/ 112 h 503"/>
                <a:gd name="T8" fmla="*/ 59 w 401"/>
                <a:gd name="T9" fmla="*/ 73 h 503"/>
                <a:gd name="T10" fmla="*/ 91 w 401"/>
                <a:gd name="T11" fmla="*/ 44 h 503"/>
                <a:gd name="T12" fmla="*/ 124 w 401"/>
                <a:gd name="T13" fmla="*/ 21 h 503"/>
                <a:gd name="T14" fmla="*/ 162 w 401"/>
                <a:gd name="T15" fmla="*/ 5 h 503"/>
                <a:gd name="T16" fmla="*/ 202 w 401"/>
                <a:gd name="T17" fmla="*/ 0 h 503"/>
                <a:gd name="T18" fmla="*/ 240 w 401"/>
                <a:gd name="T19" fmla="*/ 5 h 503"/>
                <a:gd name="T20" fmla="*/ 277 w 401"/>
                <a:gd name="T21" fmla="*/ 21 h 503"/>
                <a:gd name="T22" fmla="*/ 313 w 401"/>
                <a:gd name="T23" fmla="*/ 44 h 503"/>
                <a:gd name="T24" fmla="*/ 342 w 401"/>
                <a:gd name="T25" fmla="*/ 73 h 503"/>
                <a:gd name="T26" fmla="*/ 367 w 401"/>
                <a:gd name="T27" fmla="*/ 112 h 503"/>
                <a:gd name="T28" fmla="*/ 386 w 401"/>
                <a:gd name="T29" fmla="*/ 157 h 503"/>
                <a:gd name="T30" fmla="*/ 399 w 401"/>
                <a:gd name="T31" fmla="*/ 202 h 503"/>
                <a:gd name="T32" fmla="*/ 401 w 401"/>
                <a:gd name="T33" fmla="*/ 251 h 503"/>
                <a:gd name="T34" fmla="*/ 399 w 401"/>
                <a:gd name="T35" fmla="*/ 301 h 503"/>
                <a:gd name="T36" fmla="*/ 386 w 401"/>
                <a:gd name="T37" fmla="*/ 348 h 503"/>
                <a:gd name="T38" fmla="*/ 367 w 401"/>
                <a:gd name="T39" fmla="*/ 390 h 503"/>
                <a:gd name="T40" fmla="*/ 342 w 401"/>
                <a:gd name="T41" fmla="*/ 430 h 503"/>
                <a:gd name="T42" fmla="*/ 313 w 401"/>
                <a:gd name="T43" fmla="*/ 461 h 503"/>
                <a:gd name="T44" fmla="*/ 277 w 401"/>
                <a:gd name="T45" fmla="*/ 482 h 503"/>
                <a:gd name="T46" fmla="*/ 240 w 401"/>
                <a:gd name="T47" fmla="*/ 498 h 503"/>
                <a:gd name="T48" fmla="*/ 202 w 401"/>
                <a:gd name="T49" fmla="*/ 503 h 503"/>
                <a:gd name="T50" fmla="*/ 162 w 401"/>
                <a:gd name="T51" fmla="*/ 498 h 503"/>
                <a:gd name="T52" fmla="*/ 124 w 401"/>
                <a:gd name="T53" fmla="*/ 482 h 503"/>
                <a:gd name="T54" fmla="*/ 91 w 401"/>
                <a:gd name="T55" fmla="*/ 461 h 503"/>
                <a:gd name="T56" fmla="*/ 59 w 401"/>
                <a:gd name="T57" fmla="*/ 430 h 503"/>
                <a:gd name="T58" fmla="*/ 34 w 401"/>
                <a:gd name="T59" fmla="*/ 390 h 503"/>
                <a:gd name="T60" fmla="*/ 15 w 401"/>
                <a:gd name="T61" fmla="*/ 348 h 503"/>
                <a:gd name="T62" fmla="*/ 5 w 401"/>
                <a:gd name="T63" fmla="*/ 301 h 503"/>
                <a:gd name="T64" fmla="*/ 0 w 401"/>
                <a:gd name="T65" fmla="*/ 251 h 5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1"/>
                <a:gd name="T100" fmla="*/ 0 h 503"/>
                <a:gd name="T101" fmla="*/ 401 w 401"/>
                <a:gd name="T102" fmla="*/ 503 h 5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1" h="503">
                  <a:moveTo>
                    <a:pt x="0" y="251"/>
                  </a:moveTo>
                  <a:lnTo>
                    <a:pt x="5" y="202"/>
                  </a:lnTo>
                  <a:lnTo>
                    <a:pt x="15" y="157"/>
                  </a:lnTo>
                  <a:lnTo>
                    <a:pt x="34" y="112"/>
                  </a:lnTo>
                  <a:lnTo>
                    <a:pt x="59" y="73"/>
                  </a:lnTo>
                  <a:lnTo>
                    <a:pt x="91" y="44"/>
                  </a:lnTo>
                  <a:lnTo>
                    <a:pt x="124" y="21"/>
                  </a:lnTo>
                  <a:lnTo>
                    <a:pt x="162" y="5"/>
                  </a:lnTo>
                  <a:lnTo>
                    <a:pt x="202" y="0"/>
                  </a:lnTo>
                  <a:lnTo>
                    <a:pt x="240" y="5"/>
                  </a:lnTo>
                  <a:lnTo>
                    <a:pt x="277" y="21"/>
                  </a:lnTo>
                  <a:lnTo>
                    <a:pt x="313" y="44"/>
                  </a:lnTo>
                  <a:lnTo>
                    <a:pt x="342" y="73"/>
                  </a:lnTo>
                  <a:lnTo>
                    <a:pt x="367" y="112"/>
                  </a:lnTo>
                  <a:lnTo>
                    <a:pt x="386" y="157"/>
                  </a:lnTo>
                  <a:lnTo>
                    <a:pt x="399" y="202"/>
                  </a:lnTo>
                  <a:lnTo>
                    <a:pt x="401" y="251"/>
                  </a:lnTo>
                  <a:lnTo>
                    <a:pt x="399" y="301"/>
                  </a:lnTo>
                  <a:lnTo>
                    <a:pt x="386" y="348"/>
                  </a:lnTo>
                  <a:lnTo>
                    <a:pt x="367" y="390"/>
                  </a:lnTo>
                  <a:lnTo>
                    <a:pt x="342" y="430"/>
                  </a:lnTo>
                  <a:lnTo>
                    <a:pt x="313" y="461"/>
                  </a:lnTo>
                  <a:lnTo>
                    <a:pt x="277" y="482"/>
                  </a:lnTo>
                  <a:lnTo>
                    <a:pt x="240" y="498"/>
                  </a:lnTo>
                  <a:lnTo>
                    <a:pt x="202" y="503"/>
                  </a:lnTo>
                  <a:lnTo>
                    <a:pt x="162" y="498"/>
                  </a:lnTo>
                  <a:lnTo>
                    <a:pt x="124" y="482"/>
                  </a:lnTo>
                  <a:lnTo>
                    <a:pt x="91" y="461"/>
                  </a:lnTo>
                  <a:lnTo>
                    <a:pt x="59" y="430"/>
                  </a:lnTo>
                  <a:lnTo>
                    <a:pt x="34" y="390"/>
                  </a:lnTo>
                  <a:lnTo>
                    <a:pt x="15" y="348"/>
                  </a:lnTo>
                  <a:lnTo>
                    <a:pt x="5" y="3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2" name="Freeform 94">
              <a:extLst>
                <a:ext uri="{FF2B5EF4-FFF2-40B4-BE49-F238E27FC236}">
                  <a16:creationId xmlns:a16="http://schemas.microsoft.com/office/drawing/2014/main" id="{5745B1F0-C46B-9545-BD53-020918E3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2304"/>
              <a:ext cx="400" cy="503"/>
            </a:xfrm>
            <a:custGeom>
              <a:avLst/>
              <a:gdLst>
                <a:gd name="T0" fmla="*/ 0 w 400"/>
                <a:gd name="T1" fmla="*/ 251 h 503"/>
                <a:gd name="T2" fmla="*/ 4 w 400"/>
                <a:gd name="T3" fmla="*/ 202 h 503"/>
                <a:gd name="T4" fmla="*/ 14 w 400"/>
                <a:gd name="T5" fmla="*/ 157 h 503"/>
                <a:gd name="T6" fmla="*/ 33 w 400"/>
                <a:gd name="T7" fmla="*/ 112 h 503"/>
                <a:gd name="T8" fmla="*/ 58 w 400"/>
                <a:gd name="T9" fmla="*/ 73 h 503"/>
                <a:gd name="T10" fmla="*/ 90 w 400"/>
                <a:gd name="T11" fmla="*/ 44 h 503"/>
                <a:gd name="T12" fmla="*/ 123 w 400"/>
                <a:gd name="T13" fmla="*/ 21 h 503"/>
                <a:gd name="T14" fmla="*/ 161 w 400"/>
                <a:gd name="T15" fmla="*/ 5 h 503"/>
                <a:gd name="T16" fmla="*/ 201 w 400"/>
                <a:gd name="T17" fmla="*/ 0 h 503"/>
                <a:gd name="T18" fmla="*/ 239 w 400"/>
                <a:gd name="T19" fmla="*/ 5 h 503"/>
                <a:gd name="T20" fmla="*/ 277 w 400"/>
                <a:gd name="T21" fmla="*/ 21 h 503"/>
                <a:gd name="T22" fmla="*/ 312 w 400"/>
                <a:gd name="T23" fmla="*/ 44 h 503"/>
                <a:gd name="T24" fmla="*/ 342 w 400"/>
                <a:gd name="T25" fmla="*/ 73 h 503"/>
                <a:gd name="T26" fmla="*/ 367 w 400"/>
                <a:gd name="T27" fmla="*/ 112 h 503"/>
                <a:gd name="T28" fmla="*/ 386 w 400"/>
                <a:gd name="T29" fmla="*/ 157 h 503"/>
                <a:gd name="T30" fmla="*/ 398 w 400"/>
                <a:gd name="T31" fmla="*/ 202 h 503"/>
                <a:gd name="T32" fmla="*/ 400 w 400"/>
                <a:gd name="T33" fmla="*/ 251 h 503"/>
                <a:gd name="T34" fmla="*/ 398 w 400"/>
                <a:gd name="T35" fmla="*/ 301 h 503"/>
                <a:gd name="T36" fmla="*/ 386 w 400"/>
                <a:gd name="T37" fmla="*/ 348 h 503"/>
                <a:gd name="T38" fmla="*/ 367 w 400"/>
                <a:gd name="T39" fmla="*/ 390 h 503"/>
                <a:gd name="T40" fmla="*/ 342 w 400"/>
                <a:gd name="T41" fmla="*/ 430 h 503"/>
                <a:gd name="T42" fmla="*/ 312 w 400"/>
                <a:gd name="T43" fmla="*/ 461 h 503"/>
                <a:gd name="T44" fmla="*/ 277 w 400"/>
                <a:gd name="T45" fmla="*/ 482 h 503"/>
                <a:gd name="T46" fmla="*/ 239 w 400"/>
                <a:gd name="T47" fmla="*/ 498 h 503"/>
                <a:gd name="T48" fmla="*/ 201 w 400"/>
                <a:gd name="T49" fmla="*/ 503 h 503"/>
                <a:gd name="T50" fmla="*/ 161 w 400"/>
                <a:gd name="T51" fmla="*/ 498 h 503"/>
                <a:gd name="T52" fmla="*/ 123 w 400"/>
                <a:gd name="T53" fmla="*/ 482 h 503"/>
                <a:gd name="T54" fmla="*/ 90 w 400"/>
                <a:gd name="T55" fmla="*/ 461 h 503"/>
                <a:gd name="T56" fmla="*/ 58 w 400"/>
                <a:gd name="T57" fmla="*/ 430 h 503"/>
                <a:gd name="T58" fmla="*/ 33 w 400"/>
                <a:gd name="T59" fmla="*/ 390 h 503"/>
                <a:gd name="T60" fmla="*/ 14 w 400"/>
                <a:gd name="T61" fmla="*/ 348 h 503"/>
                <a:gd name="T62" fmla="*/ 4 w 400"/>
                <a:gd name="T63" fmla="*/ 301 h 503"/>
                <a:gd name="T64" fmla="*/ 0 w 400"/>
                <a:gd name="T65" fmla="*/ 251 h 5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0"/>
                <a:gd name="T100" fmla="*/ 0 h 503"/>
                <a:gd name="T101" fmla="*/ 400 w 400"/>
                <a:gd name="T102" fmla="*/ 503 h 5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0" h="503">
                  <a:moveTo>
                    <a:pt x="0" y="251"/>
                  </a:moveTo>
                  <a:lnTo>
                    <a:pt x="4" y="202"/>
                  </a:lnTo>
                  <a:lnTo>
                    <a:pt x="14" y="157"/>
                  </a:lnTo>
                  <a:lnTo>
                    <a:pt x="33" y="112"/>
                  </a:lnTo>
                  <a:lnTo>
                    <a:pt x="58" y="73"/>
                  </a:lnTo>
                  <a:lnTo>
                    <a:pt x="90" y="44"/>
                  </a:lnTo>
                  <a:lnTo>
                    <a:pt x="123" y="21"/>
                  </a:lnTo>
                  <a:lnTo>
                    <a:pt x="161" y="5"/>
                  </a:lnTo>
                  <a:lnTo>
                    <a:pt x="201" y="0"/>
                  </a:lnTo>
                  <a:lnTo>
                    <a:pt x="239" y="5"/>
                  </a:lnTo>
                  <a:lnTo>
                    <a:pt x="277" y="21"/>
                  </a:lnTo>
                  <a:lnTo>
                    <a:pt x="312" y="44"/>
                  </a:lnTo>
                  <a:lnTo>
                    <a:pt x="342" y="73"/>
                  </a:lnTo>
                  <a:lnTo>
                    <a:pt x="367" y="112"/>
                  </a:lnTo>
                  <a:lnTo>
                    <a:pt x="386" y="157"/>
                  </a:lnTo>
                  <a:lnTo>
                    <a:pt x="398" y="202"/>
                  </a:lnTo>
                  <a:lnTo>
                    <a:pt x="400" y="251"/>
                  </a:lnTo>
                  <a:lnTo>
                    <a:pt x="398" y="301"/>
                  </a:lnTo>
                  <a:lnTo>
                    <a:pt x="386" y="348"/>
                  </a:lnTo>
                  <a:lnTo>
                    <a:pt x="367" y="390"/>
                  </a:lnTo>
                  <a:lnTo>
                    <a:pt x="342" y="430"/>
                  </a:lnTo>
                  <a:lnTo>
                    <a:pt x="312" y="461"/>
                  </a:lnTo>
                  <a:lnTo>
                    <a:pt x="277" y="482"/>
                  </a:lnTo>
                  <a:lnTo>
                    <a:pt x="239" y="498"/>
                  </a:lnTo>
                  <a:lnTo>
                    <a:pt x="201" y="503"/>
                  </a:lnTo>
                  <a:lnTo>
                    <a:pt x="161" y="498"/>
                  </a:lnTo>
                  <a:lnTo>
                    <a:pt x="123" y="482"/>
                  </a:lnTo>
                  <a:lnTo>
                    <a:pt x="90" y="461"/>
                  </a:lnTo>
                  <a:lnTo>
                    <a:pt x="58" y="430"/>
                  </a:lnTo>
                  <a:lnTo>
                    <a:pt x="33" y="390"/>
                  </a:lnTo>
                  <a:lnTo>
                    <a:pt x="14" y="348"/>
                  </a:lnTo>
                  <a:lnTo>
                    <a:pt x="4" y="3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3" name="Freeform 95">
              <a:extLst>
                <a:ext uri="{FF2B5EF4-FFF2-40B4-BE49-F238E27FC236}">
                  <a16:creationId xmlns:a16="http://schemas.microsoft.com/office/drawing/2014/main" id="{DD4548CE-6645-2261-47D7-98E2212F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226"/>
              <a:ext cx="403" cy="503"/>
            </a:xfrm>
            <a:custGeom>
              <a:avLst/>
              <a:gdLst>
                <a:gd name="T0" fmla="*/ 0 w 403"/>
                <a:gd name="T1" fmla="*/ 251 h 503"/>
                <a:gd name="T2" fmla="*/ 4 w 403"/>
                <a:gd name="T3" fmla="*/ 202 h 503"/>
                <a:gd name="T4" fmla="*/ 17 w 403"/>
                <a:gd name="T5" fmla="*/ 154 h 503"/>
                <a:gd name="T6" fmla="*/ 34 w 403"/>
                <a:gd name="T7" fmla="*/ 112 h 503"/>
                <a:gd name="T8" fmla="*/ 59 w 403"/>
                <a:gd name="T9" fmla="*/ 73 h 503"/>
                <a:gd name="T10" fmla="*/ 90 w 403"/>
                <a:gd name="T11" fmla="*/ 42 h 503"/>
                <a:gd name="T12" fmla="*/ 124 w 403"/>
                <a:gd name="T13" fmla="*/ 21 h 503"/>
                <a:gd name="T14" fmla="*/ 162 w 403"/>
                <a:gd name="T15" fmla="*/ 5 h 503"/>
                <a:gd name="T16" fmla="*/ 201 w 403"/>
                <a:gd name="T17" fmla="*/ 0 h 503"/>
                <a:gd name="T18" fmla="*/ 241 w 403"/>
                <a:gd name="T19" fmla="*/ 5 h 503"/>
                <a:gd name="T20" fmla="*/ 277 w 403"/>
                <a:gd name="T21" fmla="*/ 21 h 503"/>
                <a:gd name="T22" fmla="*/ 313 w 403"/>
                <a:gd name="T23" fmla="*/ 42 h 503"/>
                <a:gd name="T24" fmla="*/ 342 w 403"/>
                <a:gd name="T25" fmla="*/ 73 h 503"/>
                <a:gd name="T26" fmla="*/ 367 w 403"/>
                <a:gd name="T27" fmla="*/ 112 h 503"/>
                <a:gd name="T28" fmla="*/ 386 w 403"/>
                <a:gd name="T29" fmla="*/ 154 h 503"/>
                <a:gd name="T30" fmla="*/ 399 w 403"/>
                <a:gd name="T31" fmla="*/ 202 h 503"/>
                <a:gd name="T32" fmla="*/ 403 w 403"/>
                <a:gd name="T33" fmla="*/ 251 h 503"/>
                <a:gd name="T34" fmla="*/ 399 w 403"/>
                <a:gd name="T35" fmla="*/ 301 h 503"/>
                <a:gd name="T36" fmla="*/ 386 w 403"/>
                <a:gd name="T37" fmla="*/ 349 h 503"/>
                <a:gd name="T38" fmla="*/ 367 w 403"/>
                <a:gd name="T39" fmla="*/ 390 h 503"/>
                <a:gd name="T40" fmla="*/ 342 w 403"/>
                <a:gd name="T41" fmla="*/ 430 h 503"/>
                <a:gd name="T42" fmla="*/ 313 w 403"/>
                <a:gd name="T43" fmla="*/ 461 h 503"/>
                <a:gd name="T44" fmla="*/ 277 w 403"/>
                <a:gd name="T45" fmla="*/ 482 h 503"/>
                <a:gd name="T46" fmla="*/ 241 w 403"/>
                <a:gd name="T47" fmla="*/ 498 h 503"/>
                <a:gd name="T48" fmla="*/ 201 w 403"/>
                <a:gd name="T49" fmla="*/ 503 h 503"/>
                <a:gd name="T50" fmla="*/ 162 w 403"/>
                <a:gd name="T51" fmla="*/ 498 h 503"/>
                <a:gd name="T52" fmla="*/ 124 w 403"/>
                <a:gd name="T53" fmla="*/ 482 h 503"/>
                <a:gd name="T54" fmla="*/ 90 w 403"/>
                <a:gd name="T55" fmla="*/ 461 h 503"/>
                <a:gd name="T56" fmla="*/ 59 w 403"/>
                <a:gd name="T57" fmla="*/ 430 h 503"/>
                <a:gd name="T58" fmla="*/ 34 w 403"/>
                <a:gd name="T59" fmla="*/ 390 h 503"/>
                <a:gd name="T60" fmla="*/ 17 w 403"/>
                <a:gd name="T61" fmla="*/ 349 h 503"/>
                <a:gd name="T62" fmla="*/ 4 w 403"/>
                <a:gd name="T63" fmla="*/ 301 h 503"/>
                <a:gd name="T64" fmla="*/ 0 w 403"/>
                <a:gd name="T65" fmla="*/ 251 h 5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503"/>
                <a:gd name="T101" fmla="*/ 403 w 403"/>
                <a:gd name="T102" fmla="*/ 503 h 5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503">
                  <a:moveTo>
                    <a:pt x="0" y="251"/>
                  </a:moveTo>
                  <a:lnTo>
                    <a:pt x="4" y="202"/>
                  </a:lnTo>
                  <a:lnTo>
                    <a:pt x="17" y="154"/>
                  </a:lnTo>
                  <a:lnTo>
                    <a:pt x="34" y="112"/>
                  </a:lnTo>
                  <a:lnTo>
                    <a:pt x="59" y="73"/>
                  </a:lnTo>
                  <a:lnTo>
                    <a:pt x="90" y="42"/>
                  </a:lnTo>
                  <a:lnTo>
                    <a:pt x="124" y="21"/>
                  </a:lnTo>
                  <a:lnTo>
                    <a:pt x="162" y="5"/>
                  </a:lnTo>
                  <a:lnTo>
                    <a:pt x="201" y="0"/>
                  </a:lnTo>
                  <a:lnTo>
                    <a:pt x="241" y="5"/>
                  </a:lnTo>
                  <a:lnTo>
                    <a:pt x="277" y="21"/>
                  </a:lnTo>
                  <a:lnTo>
                    <a:pt x="313" y="42"/>
                  </a:lnTo>
                  <a:lnTo>
                    <a:pt x="342" y="73"/>
                  </a:lnTo>
                  <a:lnTo>
                    <a:pt x="367" y="112"/>
                  </a:lnTo>
                  <a:lnTo>
                    <a:pt x="386" y="154"/>
                  </a:lnTo>
                  <a:lnTo>
                    <a:pt x="399" y="202"/>
                  </a:lnTo>
                  <a:lnTo>
                    <a:pt x="403" y="251"/>
                  </a:lnTo>
                  <a:lnTo>
                    <a:pt x="399" y="301"/>
                  </a:lnTo>
                  <a:lnTo>
                    <a:pt x="386" y="349"/>
                  </a:lnTo>
                  <a:lnTo>
                    <a:pt x="367" y="390"/>
                  </a:lnTo>
                  <a:lnTo>
                    <a:pt x="342" y="430"/>
                  </a:lnTo>
                  <a:lnTo>
                    <a:pt x="313" y="461"/>
                  </a:lnTo>
                  <a:lnTo>
                    <a:pt x="277" y="482"/>
                  </a:lnTo>
                  <a:lnTo>
                    <a:pt x="241" y="498"/>
                  </a:lnTo>
                  <a:lnTo>
                    <a:pt x="201" y="503"/>
                  </a:lnTo>
                  <a:lnTo>
                    <a:pt x="162" y="498"/>
                  </a:lnTo>
                  <a:lnTo>
                    <a:pt x="124" y="482"/>
                  </a:lnTo>
                  <a:lnTo>
                    <a:pt x="90" y="461"/>
                  </a:lnTo>
                  <a:lnTo>
                    <a:pt x="59" y="430"/>
                  </a:lnTo>
                  <a:lnTo>
                    <a:pt x="34" y="390"/>
                  </a:lnTo>
                  <a:lnTo>
                    <a:pt x="17" y="349"/>
                  </a:lnTo>
                  <a:lnTo>
                    <a:pt x="4" y="3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4" name="Freeform 96">
              <a:extLst>
                <a:ext uri="{FF2B5EF4-FFF2-40B4-BE49-F238E27FC236}">
                  <a16:creationId xmlns:a16="http://schemas.microsoft.com/office/drawing/2014/main" id="{BD6F3819-CFC3-3F5D-9C03-E9279441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1129"/>
              <a:ext cx="403" cy="503"/>
            </a:xfrm>
            <a:custGeom>
              <a:avLst/>
              <a:gdLst>
                <a:gd name="T0" fmla="*/ 0 w 403"/>
                <a:gd name="T1" fmla="*/ 251 h 503"/>
                <a:gd name="T2" fmla="*/ 5 w 403"/>
                <a:gd name="T3" fmla="*/ 202 h 503"/>
                <a:gd name="T4" fmla="*/ 17 w 403"/>
                <a:gd name="T5" fmla="*/ 154 h 503"/>
                <a:gd name="T6" fmla="*/ 34 w 403"/>
                <a:gd name="T7" fmla="*/ 112 h 503"/>
                <a:gd name="T8" fmla="*/ 59 w 403"/>
                <a:gd name="T9" fmla="*/ 73 h 503"/>
                <a:gd name="T10" fmla="*/ 91 w 403"/>
                <a:gd name="T11" fmla="*/ 42 h 503"/>
                <a:gd name="T12" fmla="*/ 124 w 403"/>
                <a:gd name="T13" fmla="*/ 21 h 503"/>
                <a:gd name="T14" fmla="*/ 162 w 403"/>
                <a:gd name="T15" fmla="*/ 5 h 503"/>
                <a:gd name="T16" fmla="*/ 202 w 403"/>
                <a:gd name="T17" fmla="*/ 0 h 503"/>
                <a:gd name="T18" fmla="*/ 242 w 403"/>
                <a:gd name="T19" fmla="*/ 5 h 503"/>
                <a:gd name="T20" fmla="*/ 277 w 403"/>
                <a:gd name="T21" fmla="*/ 21 h 503"/>
                <a:gd name="T22" fmla="*/ 313 w 403"/>
                <a:gd name="T23" fmla="*/ 42 h 503"/>
                <a:gd name="T24" fmla="*/ 342 w 403"/>
                <a:gd name="T25" fmla="*/ 73 h 503"/>
                <a:gd name="T26" fmla="*/ 367 w 403"/>
                <a:gd name="T27" fmla="*/ 112 h 503"/>
                <a:gd name="T28" fmla="*/ 386 w 403"/>
                <a:gd name="T29" fmla="*/ 154 h 503"/>
                <a:gd name="T30" fmla="*/ 399 w 403"/>
                <a:gd name="T31" fmla="*/ 202 h 503"/>
                <a:gd name="T32" fmla="*/ 403 w 403"/>
                <a:gd name="T33" fmla="*/ 251 h 503"/>
                <a:gd name="T34" fmla="*/ 399 w 403"/>
                <a:gd name="T35" fmla="*/ 301 h 503"/>
                <a:gd name="T36" fmla="*/ 386 w 403"/>
                <a:gd name="T37" fmla="*/ 348 h 503"/>
                <a:gd name="T38" fmla="*/ 367 w 403"/>
                <a:gd name="T39" fmla="*/ 390 h 503"/>
                <a:gd name="T40" fmla="*/ 342 w 403"/>
                <a:gd name="T41" fmla="*/ 430 h 503"/>
                <a:gd name="T42" fmla="*/ 313 w 403"/>
                <a:gd name="T43" fmla="*/ 461 h 503"/>
                <a:gd name="T44" fmla="*/ 277 w 403"/>
                <a:gd name="T45" fmla="*/ 482 h 503"/>
                <a:gd name="T46" fmla="*/ 242 w 403"/>
                <a:gd name="T47" fmla="*/ 498 h 503"/>
                <a:gd name="T48" fmla="*/ 202 w 403"/>
                <a:gd name="T49" fmla="*/ 503 h 503"/>
                <a:gd name="T50" fmla="*/ 162 w 403"/>
                <a:gd name="T51" fmla="*/ 498 h 503"/>
                <a:gd name="T52" fmla="*/ 124 w 403"/>
                <a:gd name="T53" fmla="*/ 482 h 503"/>
                <a:gd name="T54" fmla="*/ 91 w 403"/>
                <a:gd name="T55" fmla="*/ 461 h 503"/>
                <a:gd name="T56" fmla="*/ 59 w 403"/>
                <a:gd name="T57" fmla="*/ 430 h 503"/>
                <a:gd name="T58" fmla="*/ 34 w 403"/>
                <a:gd name="T59" fmla="*/ 390 h 503"/>
                <a:gd name="T60" fmla="*/ 17 w 403"/>
                <a:gd name="T61" fmla="*/ 348 h 503"/>
                <a:gd name="T62" fmla="*/ 5 w 403"/>
                <a:gd name="T63" fmla="*/ 301 h 503"/>
                <a:gd name="T64" fmla="*/ 0 w 403"/>
                <a:gd name="T65" fmla="*/ 251 h 5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503"/>
                <a:gd name="T101" fmla="*/ 403 w 403"/>
                <a:gd name="T102" fmla="*/ 503 h 5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503">
                  <a:moveTo>
                    <a:pt x="0" y="251"/>
                  </a:moveTo>
                  <a:lnTo>
                    <a:pt x="5" y="202"/>
                  </a:lnTo>
                  <a:lnTo>
                    <a:pt x="17" y="154"/>
                  </a:lnTo>
                  <a:lnTo>
                    <a:pt x="34" y="112"/>
                  </a:lnTo>
                  <a:lnTo>
                    <a:pt x="59" y="73"/>
                  </a:lnTo>
                  <a:lnTo>
                    <a:pt x="91" y="42"/>
                  </a:lnTo>
                  <a:lnTo>
                    <a:pt x="124" y="21"/>
                  </a:lnTo>
                  <a:lnTo>
                    <a:pt x="162" y="5"/>
                  </a:lnTo>
                  <a:lnTo>
                    <a:pt x="202" y="0"/>
                  </a:lnTo>
                  <a:lnTo>
                    <a:pt x="242" y="5"/>
                  </a:lnTo>
                  <a:lnTo>
                    <a:pt x="277" y="21"/>
                  </a:lnTo>
                  <a:lnTo>
                    <a:pt x="313" y="42"/>
                  </a:lnTo>
                  <a:lnTo>
                    <a:pt x="342" y="73"/>
                  </a:lnTo>
                  <a:lnTo>
                    <a:pt x="367" y="112"/>
                  </a:lnTo>
                  <a:lnTo>
                    <a:pt x="386" y="154"/>
                  </a:lnTo>
                  <a:lnTo>
                    <a:pt x="399" y="202"/>
                  </a:lnTo>
                  <a:lnTo>
                    <a:pt x="403" y="251"/>
                  </a:lnTo>
                  <a:lnTo>
                    <a:pt x="399" y="301"/>
                  </a:lnTo>
                  <a:lnTo>
                    <a:pt x="386" y="348"/>
                  </a:lnTo>
                  <a:lnTo>
                    <a:pt x="367" y="390"/>
                  </a:lnTo>
                  <a:lnTo>
                    <a:pt x="342" y="430"/>
                  </a:lnTo>
                  <a:lnTo>
                    <a:pt x="313" y="461"/>
                  </a:lnTo>
                  <a:lnTo>
                    <a:pt x="277" y="482"/>
                  </a:lnTo>
                  <a:lnTo>
                    <a:pt x="242" y="498"/>
                  </a:lnTo>
                  <a:lnTo>
                    <a:pt x="202" y="503"/>
                  </a:lnTo>
                  <a:lnTo>
                    <a:pt x="162" y="498"/>
                  </a:lnTo>
                  <a:lnTo>
                    <a:pt x="124" y="482"/>
                  </a:lnTo>
                  <a:lnTo>
                    <a:pt x="91" y="461"/>
                  </a:lnTo>
                  <a:lnTo>
                    <a:pt x="59" y="430"/>
                  </a:lnTo>
                  <a:lnTo>
                    <a:pt x="34" y="390"/>
                  </a:lnTo>
                  <a:lnTo>
                    <a:pt x="17" y="348"/>
                  </a:lnTo>
                  <a:lnTo>
                    <a:pt x="5" y="3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5" name="Line 97">
              <a:extLst>
                <a:ext uri="{FF2B5EF4-FFF2-40B4-BE49-F238E27FC236}">
                  <a16:creationId xmlns:a16="http://schemas.microsoft.com/office/drawing/2014/main" id="{5ABE3089-B48E-D483-F4F0-162E8D517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" y="1380"/>
              <a:ext cx="15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6" name="Freeform 98">
              <a:extLst>
                <a:ext uri="{FF2B5EF4-FFF2-40B4-BE49-F238E27FC236}">
                  <a16:creationId xmlns:a16="http://schemas.microsoft.com/office/drawing/2014/main" id="{F38FAF22-9E90-59F6-5091-9FE3D81F3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1354"/>
              <a:ext cx="42" cy="53"/>
            </a:xfrm>
            <a:custGeom>
              <a:avLst/>
              <a:gdLst>
                <a:gd name="T0" fmla="*/ 42 w 42"/>
                <a:gd name="T1" fmla="*/ 26 h 53"/>
                <a:gd name="T2" fmla="*/ 37 w 42"/>
                <a:gd name="T3" fmla="*/ 11 h 53"/>
                <a:gd name="T4" fmla="*/ 27 w 42"/>
                <a:gd name="T5" fmla="*/ 0 h 53"/>
                <a:gd name="T6" fmla="*/ 14 w 42"/>
                <a:gd name="T7" fmla="*/ 0 h 53"/>
                <a:gd name="T8" fmla="*/ 4 w 42"/>
                <a:gd name="T9" fmla="*/ 11 h 53"/>
                <a:gd name="T10" fmla="*/ 0 w 42"/>
                <a:gd name="T11" fmla="*/ 26 h 53"/>
                <a:gd name="T12" fmla="*/ 4 w 42"/>
                <a:gd name="T13" fmla="*/ 42 h 53"/>
                <a:gd name="T14" fmla="*/ 14 w 42"/>
                <a:gd name="T15" fmla="*/ 53 h 53"/>
                <a:gd name="T16" fmla="*/ 27 w 42"/>
                <a:gd name="T17" fmla="*/ 53 h 53"/>
                <a:gd name="T18" fmla="*/ 37 w 42"/>
                <a:gd name="T19" fmla="*/ 42 h 53"/>
                <a:gd name="T20" fmla="*/ 42 w 42"/>
                <a:gd name="T21" fmla="*/ 26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53"/>
                <a:gd name="T35" fmla="*/ 42 w 42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53">
                  <a:moveTo>
                    <a:pt x="42" y="26"/>
                  </a:moveTo>
                  <a:lnTo>
                    <a:pt x="37" y="1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4" y="11"/>
                  </a:lnTo>
                  <a:lnTo>
                    <a:pt x="0" y="26"/>
                  </a:lnTo>
                  <a:lnTo>
                    <a:pt x="4" y="42"/>
                  </a:lnTo>
                  <a:lnTo>
                    <a:pt x="14" y="53"/>
                  </a:lnTo>
                  <a:lnTo>
                    <a:pt x="27" y="53"/>
                  </a:lnTo>
                  <a:lnTo>
                    <a:pt x="37" y="42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7" name="Freeform 99">
              <a:extLst>
                <a:ext uri="{FF2B5EF4-FFF2-40B4-BE49-F238E27FC236}">
                  <a16:creationId xmlns:a16="http://schemas.microsoft.com/office/drawing/2014/main" id="{39462DEC-C8A8-7AA3-839E-4D56BB391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344"/>
              <a:ext cx="56" cy="71"/>
            </a:xfrm>
            <a:custGeom>
              <a:avLst/>
              <a:gdLst>
                <a:gd name="T0" fmla="*/ 0 w 56"/>
                <a:gd name="T1" fmla="*/ 0 h 71"/>
                <a:gd name="T2" fmla="*/ 56 w 56"/>
                <a:gd name="T3" fmla="*/ 36 h 71"/>
                <a:gd name="T4" fmla="*/ 0 w 56"/>
                <a:gd name="T5" fmla="*/ 71 h 71"/>
                <a:gd name="T6" fmla="*/ 0 w 56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71"/>
                <a:gd name="T14" fmla="*/ 56 w 56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71">
                  <a:moveTo>
                    <a:pt x="0" y="0"/>
                  </a:moveTo>
                  <a:lnTo>
                    <a:pt x="56" y="36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8" name="Line 100">
              <a:extLst>
                <a:ext uri="{FF2B5EF4-FFF2-40B4-BE49-F238E27FC236}">
                  <a16:creationId xmlns:a16="http://schemas.microsoft.com/office/drawing/2014/main" id="{D2C44BC8-06F0-47B7-78BD-33332674B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" y="2555"/>
              <a:ext cx="152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79" name="Freeform 101">
              <a:extLst>
                <a:ext uri="{FF2B5EF4-FFF2-40B4-BE49-F238E27FC236}">
                  <a16:creationId xmlns:a16="http://schemas.microsoft.com/office/drawing/2014/main" id="{6E4F967F-B045-4B1A-369E-DA7977714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2521"/>
              <a:ext cx="57" cy="71"/>
            </a:xfrm>
            <a:custGeom>
              <a:avLst/>
              <a:gdLst>
                <a:gd name="T0" fmla="*/ 0 w 57"/>
                <a:gd name="T1" fmla="*/ 0 h 71"/>
                <a:gd name="T2" fmla="*/ 57 w 57"/>
                <a:gd name="T3" fmla="*/ 34 h 71"/>
                <a:gd name="T4" fmla="*/ 0 w 57"/>
                <a:gd name="T5" fmla="*/ 71 h 71"/>
                <a:gd name="T6" fmla="*/ 0 w 57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71"/>
                <a:gd name="T14" fmla="*/ 57 w 5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71">
                  <a:moveTo>
                    <a:pt x="0" y="0"/>
                  </a:moveTo>
                  <a:lnTo>
                    <a:pt x="57" y="34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0" name="Line 102">
              <a:extLst>
                <a:ext uri="{FF2B5EF4-FFF2-40B4-BE49-F238E27FC236}">
                  <a16:creationId xmlns:a16="http://schemas.microsoft.com/office/drawing/2014/main" id="{EACC14B3-DC79-A7D2-1D8D-04D8CB4BF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1380"/>
              <a:ext cx="894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1" name="Freeform 103">
              <a:extLst>
                <a:ext uri="{FF2B5EF4-FFF2-40B4-BE49-F238E27FC236}">
                  <a16:creationId xmlns:a16="http://schemas.microsoft.com/office/drawing/2014/main" id="{241653E9-FFED-06D6-6B71-3985BAF6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813"/>
              <a:ext cx="63" cy="66"/>
            </a:xfrm>
            <a:custGeom>
              <a:avLst/>
              <a:gdLst>
                <a:gd name="T0" fmla="*/ 23 w 63"/>
                <a:gd name="T1" fmla="*/ 0 h 66"/>
                <a:gd name="T2" fmla="*/ 63 w 63"/>
                <a:gd name="T3" fmla="*/ 58 h 66"/>
                <a:gd name="T4" fmla="*/ 0 w 63"/>
                <a:gd name="T5" fmla="*/ 66 h 66"/>
                <a:gd name="T6" fmla="*/ 23 w 63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6"/>
                <a:gd name="T14" fmla="*/ 63 w 63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6">
                  <a:moveTo>
                    <a:pt x="23" y="0"/>
                  </a:moveTo>
                  <a:lnTo>
                    <a:pt x="63" y="58"/>
                  </a:lnTo>
                  <a:lnTo>
                    <a:pt x="0" y="6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2" name="Line 104">
              <a:extLst>
                <a:ext uri="{FF2B5EF4-FFF2-40B4-BE49-F238E27FC236}">
                  <a16:creationId xmlns:a16="http://schemas.microsoft.com/office/drawing/2014/main" id="{8EE92A83-FE10-CBB5-010E-D01682924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1" y="2091"/>
              <a:ext cx="930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3" name="Freeform 105">
              <a:extLst>
                <a:ext uri="{FF2B5EF4-FFF2-40B4-BE49-F238E27FC236}">
                  <a16:creationId xmlns:a16="http://schemas.microsoft.com/office/drawing/2014/main" id="{E873E30C-8A89-8FEB-6D93-8758C5DB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2062"/>
              <a:ext cx="63" cy="66"/>
            </a:xfrm>
            <a:custGeom>
              <a:avLst/>
              <a:gdLst>
                <a:gd name="T0" fmla="*/ 0 w 63"/>
                <a:gd name="T1" fmla="*/ 0 h 66"/>
                <a:gd name="T2" fmla="*/ 63 w 63"/>
                <a:gd name="T3" fmla="*/ 6 h 66"/>
                <a:gd name="T4" fmla="*/ 21 w 63"/>
                <a:gd name="T5" fmla="*/ 66 h 66"/>
                <a:gd name="T6" fmla="*/ 0 w 63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6"/>
                <a:gd name="T14" fmla="*/ 63 w 63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6">
                  <a:moveTo>
                    <a:pt x="0" y="0"/>
                  </a:moveTo>
                  <a:lnTo>
                    <a:pt x="63" y="6"/>
                  </a:lnTo>
                  <a:lnTo>
                    <a:pt x="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4" name="Line 106">
              <a:extLst>
                <a:ext uri="{FF2B5EF4-FFF2-40B4-BE49-F238E27FC236}">
                  <a16:creationId xmlns:a16="http://schemas.microsoft.com/office/drawing/2014/main" id="{7D2A629C-6337-3349-D5DF-90ED1EC7A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" y="1380"/>
              <a:ext cx="1541" cy="10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5" name="Freeform 107">
              <a:extLst>
                <a:ext uri="{FF2B5EF4-FFF2-40B4-BE49-F238E27FC236}">
                  <a16:creationId xmlns:a16="http://schemas.microsoft.com/office/drawing/2014/main" id="{2D7D1B1D-BA8B-879E-B847-34E0B6E4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385"/>
              <a:ext cx="63" cy="65"/>
            </a:xfrm>
            <a:custGeom>
              <a:avLst/>
              <a:gdLst>
                <a:gd name="T0" fmla="*/ 26 w 63"/>
                <a:gd name="T1" fmla="*/ 0 h 65"/>
                <a:gd name="T2" fmla="*/ 63 w 63"/>
                <a:gd name="T3" fmla="*/ 65 h 65"/>
                <a:gd name="T4" fmla="*/ 0 w 63"/>
                <a:gd name="T5" fmla="*/ 63 h 65"/>
                <a:gd name="T6" fmla="*/ 26 w 6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26" y="0"/>
                  </a:moveTo>
                  <a:lnTo>
                    <a:pt x="63" y="65"/>
                  </a:lnTo>
                  <a:lnTo>
                    <a:pt x="0" y="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6" name="Line 108">
              <a:extLst>
                <a:ext uri="{FF2B5EF4-FFF2-40B4-BE49-F238E27FC236}">
                  <a16:creationId xmlns:a16="http://schemas.microsoft.com/office/drawing/2014/main" id="{CBB3E7D9-B502-E620-0C7E-073AEFA286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" y="1449"/>
              <a:ext cx="1562" cy="5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7" name="Freeform 109">
              <a:extLst>
                <a:ext uri="{FF2B5EF4-FFF2-40B4-BE49-F238E27FC236}">
                  <a16:creationId xmlns:a16="http://schemas.microsoft.com/office/drawing/2014/main" id="{994D3936-78AB-920F-1746-6BFB9AF0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1944"/>
              <a:ext cx="42" cy="53"/>
            </a:xfrm>
            <a:custGeom>
              <a:avLst/>
              <a:gdLst>
                <a:gd name="T0" fmla="*/ 42 w 42"/>
                <a:gd name="T1" fmla="*/ 19 h 53"/>
                <a:gd name="T2" fmla="*/ 35 w 42"/>
                <a:gd name="T3" fmla="*/ 6 h 53"/>
                <a:gd name="T4" fmla="*/ 23 w 42"/>
                <a:gd name="T5" fmla="*/ 0 h 53"/>
                <a:gd name="T6" fmla="*/ 10 w 42"/>
                <a:gd name="T7" fmla="*/ 3 h 53"/>
                <a:gd name="T8" fmla="*/ 2 w 42"/>
                <a:gd name="T9" fmla="*/ 16 h 53"/>
                <a:gd name="T10" fmla="*/ 0 w 42"/>
                <a:gd name="T11" fmla="*/ 34 h 53"/>
                <a:gd name="T12" fmla="*/ 8 w 42"/>
                <a:gd name="T13" fmla="*/ 47 h 53"/>
                <a:gd name="T14" fmla="*/ 21 w 42"/>
                <a:gd name="T15" fmla="*/ 53 h 53"/>
                <a:gd name="T16" fmla="*/ 33 w 42"/>
                <a:gd name="T17" fmla="*/ 47 h 53"/>
                <a:gd name="T18" fmla="*/ 42 w 42"/>
                <a:gd name="T19" fmla="*/ 37 h 53"/>
                <a:gd name="T20" fmla="*/ 42 w 42"/>
                <a:gd name="T21" fmla="*/ 19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53"/>
                <a:gd name="T35" fmla="*/ 42 w 42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53">
                  <a:moveTo>
                    <a:pt x="42" y="19"/>
                  </a:moveTo>
                  <a:lnTo>
                    <a:pt x="35" y="6"/>
                  </a:lnTo>
                  <a:lnTo>
                    <a:pt x="23" y="0"/>
                  </a:lnTo>
                  <a:lnTo>
                    <a:pt x="10" y="3"/>
                  </a:lnTo>
                  <a:lnTo>
                    <a:pt x="2" y="16"/>
                  </a:lnTo>
                  <a:lnTo>
                    <a:pt x="0" y="34"/>
                  </a:lnTo>
                  <a:lnTo>
                    <a:pt x="8" y="47"/>
                  </a:lnTo>
                  <a:lnTo>
                    <a:pt x="21" y="53"/>
                  </a:lnTo>
                  <a:lnTo>
                    <a:pt x="33" y="47"/>
                  </a:lnTo>
                  <a:lnTo>
                    <a:pt x="42" y="37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8" name="Freeform 110">
              <a:extLst>
                <a:ext uri="{FF2B5EF4-FFF2-40B4-BE49-F238E27FC236}">
                  <a16:creationId xmlns:a16="http://schemas.microsoft.com/office/drawing/2014/main" id="{C822AC87-08EE-4863-0360-FDB31918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417"/>
              <a:ext cx="60" cy="68"/>
            </a:xfrm>
            <a:custGeom>
              <a:avLst/>
              <a:gdLst>
                <a:gd name="T0" fmla="*/ 0 w 60"/>
                <a:gd name="T1" fmla="*/ 0 h 68"/>
                <a:gd name="T2" fmla="*/ 60 w 60"/>
                <a:gd name="T3" fmla="*/ 16 h 68"/>
                <a:gd name="T4" fmla="*/ 14 w 60"/>
                <a:gd name="T5" fmla="*/ 68 h 68"/>
                <a:gd name="T6" fmla="*/ 0 w 60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68"/>
                <a:gd name="T14" fmla="*/ 60 w 60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68">
                  <a:moveTo>
                    <a:pt x="0" y="0"/>
                  </a:moveTo>
                  <a:lnTo>
                    <a:pt x="60" y="16"/>
                  </a:lnTo>
                  <a:lnTo>
                    <a:pt x="14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89" name="Line 111">
              <a:extLst>
                <a:ext uri="{FF2B5EF4-FFF2-40B4-BE49-F238E27FC236}">
                  <a16:creationId xmlns:a16="http://schemas.microsoft.com/office/drawing/2014/main" id="{9BEBA78C-5F75-5F2D-7D6B-8725EC11F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" y="1971"/>
              <a:ext cx="1518" cy="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90" name="Freeform 112">
              <a:extLst>
                <a:ext uri="{FF2B5EF4-FFF2-40B4-BE49-F238E27FC236}">
                  <a16:creationId xmlns:a16="http://schemas.microsoft.com/office/drawing/2014/main" id="{A0454559-AA55-DCB0-3395-0EC4B448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1944"/>
              <a:ext cx="42" cy="53"/>
            </a:xfrm>
            <a:custGeom>
              <a:avLst/>
              <a:gdLst>
                <a:gd name="T0" fmla="*/ 42 w 42"/>
                <a:gd name="T1" fmla="*/ 34 h 53"/>
                <a:gd name="T2" fmla="*/ 42 w 42"/>
                <a:gd name="T3" fmla="*/ 16 h 53"/>
                <a:gd name="T4" fmla="*/ 33 w 42"/>
                <a:gd name="T5" fmla="*/ 6 h 53"/>
                <a:gd name="T6" fmla="*/ 21 w 42"/>
                <a:gd name="T7" fmla="*/ 0 h 53"/>
                <a:gd name="T8" fmla="*/ 8 w 42"/>
                <a:gd name="T9" fmla="*/ 6 h 53"/>
                <a:gd name="T10" fmla="*/ 0 w 42"/>
                <a:gd name="T11" fmla="*/ 19 h 53"/>
                <a:gd name="T12" fmla="*/ 2 w 42"/>
                <a:gd name="T13" fmla="*/ 37 h 53"/>
                <a:gd name="T14" fmla="*/ 10 w 42"/>
                <a:gd name="T15" fmla="*/ 47 h 53"/>
                <a:gd name="T16" fmla="*/ 23 w 42"/>
                <a:gd name="T17" fmla="*/ 53 h 53"/>
                <a:gd name="T18" fmla="*/ 33 w 42"/>
                <a:gd name="T19" fmla="*/ 47 h 53"/>
                <a:gd name="T20" fmla="*/ 42 w 42"/>
                <a:gd name="T21" fmla="*/ 3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53"/>
                <a:gd name="T35" fmla="*/ 42 w 42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53">
                  <a:moveTo>
                    <a:pt x="42" y="34"/>
                  </a:moveTo>
                  <a:lnTo>
                    <a:pt x="42" y="16"/>
                  </a:lnTo>
                  <a:lnTo>
                    <a:pt x="33" y="6"/>
                  </a:lnTo>
                  <a:lnTo>
                    <a:pt x="21" y="0"/>
                  </a:lnTo>
                  <a:lnTo>
                    <a:pt x="8" y="6"/>
                  </a:lnTo>
                  <a:lnTo>
                    <a:pt x="0" y="19"/>
                  </a:lnTo>
                  <a:lnTo>
                    <a:pt x="2" y="37"/>
                  </a:lnTo>
                  <a:lnTo>
                    <a:pt x="10" y="47"/>
                  </a:lnTo>
                  <a:lnTo>
                    <a:pt x="23" y="53"/>
                  </a:lnTo>
                  <a:lnTo>
                    <a:pt x="33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91" name="Freeform 113">
              <a:extLst>
                <a:ext uri="{FF2B5EF4-FFF2-40B4-BE49-F238E27FC236}">
                  <a16:creationId xmlns:a16="http://schemas.microsoft.com/office/drawing/2014/main" id="{D12CEE68-38A9-29DF-84F6-F91D3132B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453"/>
              <a:ext cx="63" cy="68"/>
            </a:xfrm>
            <a:custGeom>
              <a:avLst/>
              <a:gdLst>
                <a:gd name="T0" fmla="*/ 14 w 63"/>
                <a:gd name="T1" fmla="*/ 0 h 68"/>
                <a:gd name="T2" fmla="*/ 63 w 63"/>
                <a:gd name="T3" fmla="*/ 53 h 68"/>
                <a:gd name="T4" fmla="*/ 0 w 63"/>
                <a:gd name="T5" fmla="*/ 68 h 68"/>
                <a:gd name="T6" fmla="*/ 0 w 63"/>
                <a:gd name="T7" fmla="*/ 45 h 68"/>
                <a:gd name="T8" fmla="*/ 4 w 63"/>
                <a:gd name="T9" fmla="*/ 21 h 68"/>
                <a:gd name="T10" fmla="*/ 14 w 63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8"/>
                <a:gd name="T20" fmla="*/ 63 w 63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8">
                  <a:moveTo>
                    <a:pt x="14" y="0"/>
                  </a:moveTo>
                  <a:lnTo>
                    <a:pt x="63" y="53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4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92" name="Line 114">
              <a:extLst>
                <a:ext uri="{FF2B5EF4-FFF2-40B4-BE49-F238E27FC236}">
                  <a16:creationId xmlns:a16="http://schemas.microsoft.com/office/drawing/2014/main" id="{4AD0B266-4641-80A4-1C83-46EE3AF68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" y="1514"/>
              <a:ext cx="1577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93" name="Freeform 115">
              <a:extLst>
                <a:ext uri="{FF2B5EF4-FFF2-40B4-BE49-F238E27FC236}">
                  <a16:creationId xmlns:a16="http://schemas.microsoft.com/office/drawing/2014/main" id="{D1B09419-AB74-599B-26FD-084BDFF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2534"/>
              <a:ext cx="42" cy="53"/>
            </a:xfrm>
            <a:custGeom>
              <a:avLst/>
              <a:gdLst>
                <a:gd name="T0" fmla="*/ 39 w 42"/>
                <a:gd name="T1" fmla="*/ 13 h 53"/>
                <a:gd name="T2" fmla="*/ 31 w 42"/>
                <a:gd name="T3" fmla="*/ 3 h 53"/>
                <a:gd name="T4" fmla="*/ 16 w 42"/>
                <a:gd name="T5" fmla="*/ 0 h 53"/>
                <a:gd name="T6" fmla="*/ 6 w 42"/>
                <a:gd name="T7" fmla="*/ 8 h 53"/>
                <a:gd name="T8" fmla="*/ 0 w 42"/>
                <a:gd name="T9" fmla="*/ 24 h 53"/>
                <a:gd name="T10" fmla="*/ 2 w 42"/>
                <a:gd name="T11" fmla="*/ 40 h 53"/>
                <a:gd name="T12" fmla="*/ 12 w 42"/>
                <a:gd name="T13" fmla="*/ 50 h 53"/>
                <a:gd name="T14" fmla="*/ 25 w 42"/>
                <a:gd name="T15" fmla="*/ 53 h 53"/>
                <a:gd name="T16" fmla="*/ 35 w 42"/>
                <a:gd name="T17" fmla="*/ 45 h 53"/>
                <a:gd name="T18" fmla="*/ 42 w 42"/>
                <a:gd name="T19" fmla="*/ 29 h 53"/>
                <a:gd name="T20" fmla="*/ 39 w 42"/>
                <a:gd name="T21" fmla="*/ 13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53"/>
                <a:gd name="T35" fmla="*/ 42 w 42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53">
                  <a:moveTo>
                    <a:pt x="39" y="13"/>
                  </a:moveTo>
                  <a:lnTo>
                    <a:pt x="31" y="3"/>
                  </a:lnTo>
                  <a:lnTo>
                    <a:pt x="16" y="0"/>
                  </a:lnTo>
                  <a:lnTo>
                    <a:pt x="6" y="8"/>
                  </a:lnTo>
                  <a:lnTo>
                    <a:pt x="0" y="24"/>
                  </a:lnTo>
                  <a:lnTo>
                    <a:pt x="2" y="40"/>
                  </a:lnTo>
                  <a:lnTo>
                    <a:pt x="12" y="50"/>
                  </a:lnTo>
                  <a:lnTo>
                    <a:pt x="25" y="53"/>
                  </a:lnTo>
                  <a:lnTo>
                    <a:pt x="35" y="45"/>
                  </a:lnTo>
                  <a:lnTo>
                    <a:pt x="42" y="29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94" name="Freeform 116">
              <a:extLst>
                <a:ext uri="{FF2B5EF4-FFF2-40B4-BE49-F238E27FC236}">
                  <a16:creationId xmlns:a16="http://schemas.microsoft.com/office/drawing/2014/main" id="{4A0E3EA5-F48A-477B-ABA8-6EAC66732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1485"/>
              <a:ext cx="63" cy="66"/>
            </a:xfrm>
            <a:custGeom>
              <a:avLst/>
              <a:gdLst>
                <a:gd name="T0" fmla="*/ 0 w 63"/>
                <a:gd name="T1" fmla="*/ 3 h 66"/>
                <a:gd name="T2" fmla="*/ 63 w 63"/>
                <a:gd name="T3" fmla="*/ 0 h 66"/>
                <a:gd name="T4" fmla="*/ 27 w 63"/>
                <a:gd name="T5" fmla="*/ 66 h 66"/>
                <a:gd name="T6" fmla="*/ 0 w 63"/>
                <a:gd name="T7" fmla="*/ 3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6"/>
                <a:gd name="T14" fmla="*/ 63 w 63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6">
                  <a:moveTo>
                    <a:pt x="0" y="3"/>
                  </a:moveTo>
                  <a:lnTo>
                    <a:pt x="63" y="0"/>
                  </a:lnTo>
                  <a:lnTo>
                    <a:pt x="27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95" name="Rectangle 117">
              <a:extLst>
                <a:ext uri="{FF2B5EF4-FFF2-40B4-BE49-F238E27FC236}">
                  <a16:creationId xmlns:a16="http://schemas.microsoft.com/office/drawing/2014/main" id="{4232636E-EA18-D6D5-B81F-AD02D8DF7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1357"/>
              <a:ext cx="1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0.1</a:t>
              </a:r>
              <a:endParaRPr lang="en-US" altLang="ko-KR"/>
            </a:p>
          </p:txBody>
        </p:sp>
        <p:sp>
          <p:nvSpPr>
            <p:cNvPr id="10296" name="Rectangle 118">
              <a:extLst>
                <a:ext uri="{FF2B5EF4-FFF2-40B4-BE49-F238E27FC236}">
                  <a16:creationId xmlns:a16="http://schemas.microsoft.com/office/drawing/2014/main" id="{6E960BCE-95B4-08BD-7EA5-5C395BE8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1915"/>
              <a:ext cx="1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0.1</a:t>
              </a:r>
              <a:endParaRPr lang="en-US" altLang="ko-KR"/>
            </a:p>
          </p:txBody>
        </p:sp>
        <p:sp>
          <p:nvSpPr>
            <p:cNvPr id="10297" name="Rectangle 119">
              <a:extLst>
                <a:ext uri="{FF2B5EF4-FFF2-40B4-BE49-F238E27FC236}">
                  <a16:creationId xmlns:a16="http://schemas.microsoft.com/office/drawing/2014/main" id="{CC9A05D6-363A-F273-B28B-B38C46C50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1420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 </a:t>
              </a:r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0.3</a:t>
              </a:r>
              <a:endParaRPr lang="en-US" altLang="ko-KR"/>
            </a:p>
          </p:txBody>
        </p:sp>
        <p:sp>
          <p:nvSpPr>
            <p:cNvPr id="10298" name="Rectangle 120">
              <a:extLst>
                <a:ext uri="{FF2B5EF4-FFF2-40B4-BE49-F238E27FC236}">
                  <a16:creationId xmlns:a16="http://schemas.microsoft.com/office/drawing/2014/main" id="{3BD750F0-2027-4DAD-AE94-A98FC926A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2167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-0.5</a:t>
              </a:r>
              <a:endParaRPr lang="en-US" altLang="ko-KR"/>
            </a:p>
          </p:txBody>
        </p:sp>
        <p:sp>
          <p:nvSpPr>
            <p:cNvPr id="10299" name="Rectangle 121">
              <a:extLst>
                <a:ext uri="{FF2B5EF4-FFF2-40B4-BE49-F238E27FC236}">
                  <a16:creationId xmlns:a16="http://schemas.microsoft.com/office/drawing/2014/main" id="{83D10087-8948-91F9-C407-811352205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1215"/>
              <a:ext cx="1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0.1</a:t>
              </a:r>
              <a:endParaRPr lang="en-US" altLang="ko-KR"/>
            </a:p>
          </p:txBody>
        </p:sp>
        <p:sp>
          <p:nvSpPr>
            <p:cNvPr id="10300" name="Rectangle 122">
              <a:extLst>
                <a:ext uri="{FF2B5EF4-FFF2-40B4-BE49-F238E27FC236}">
                  <a16:creationId xmlns:a16="http://schemas.microsoft.com/office/drawing/2014/main" id="{16E338EB-45F0-30A2-5BDF-F0A28AA09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1703"/>
              <a:ext cx="1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0.2</a:t>
              </a:r>
              <a:endParaRPr lang="en-US" altLang="ko-KR"/>
            </a:p>
          </p:txBody>
        </p:sp>
        <p:sp>
          <p:nvSpPr>
            <p:cNvPr id="10301" name="Freeform 123">
              <a:extLst>
                <a:ext uri="{FF2B5EF4-FFF2-40B4-BE49-F238E27FC236}">
                  <a16:creationId xmlns:a16="http://schemas.microsoft.com/office/drawing/2014/main" id="{56C857B3-18F0-B3CC-B1CF-FAC869A1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1821"/>
              <a:ext cx="403" cy="504"/>
            </a:xfrm>
            <a:custGeom>
              <a:avLst/>
              <a:gdLst>
                <a:gd name="T0" fmla="*/ 0 w 403"/>
                <a:gd name="T1" fmla="*/ 252 h 504"/>
                <a:gd name="T2" fmla="*/ 5 w 403"/>
                <a:gd name="T3" fmla="*/ 202 h 504"/>
                <a:gd name="T4" fmla="*/ 17 w 403"/>
                <a:gd name="T5" fmla="*/ 155 h 504"/>
                <a:gd name="T6" fmla="*/ 34 w 403"/>
                <a:gd name="T7" fmla="*/ 113 h 504"/>
                <a:gd name="T8" fmla="*/ 59 w 403"/>
                <a:gd name="T9" fmla="*/ 73 h 504"/>
                <a:gd name="T10" fmla="*/ 91 w 403"/>
                <a:gd name="T11" fmla="*/ 42 h 504"/>
                <a:gd name="T12" fmla="*/ 124 w 403"/>
                <a:gd name="T13" fmla="*/ 21 h 504"/>
                <a:gd name="T14" fmla="*/ 162 w 403"/>
                <a:gd name="T15" fmla="*/ 5 h 504"/>
                <a:gd name="T16" fmla="*/ 202 w 403"/>
                <a:gd name="T17" fmla="*/ 0 h 504"/>
                <a:gd name="T18" fmla="*/ 242 w 403"/>
                <a:gd name="T19" fmla="*/ 5 h 504"/>
                <a:gd name="T20" fmla="*/ 279 w 403"/>
                <a:gd name="T21" fmla="*/ 21 h 504"/>
                <a:gd name="T22" fmla="*/ 313 w 403"/>
                <a:gd name="T23" fmla="*/ 42 h 504"/>
                <a:gd name="T24" fmla="*/ 344 w 403"/>
                <a:gd name="T25" fmla="*/ 73 h 504"/>
                <a:gd name="T26" fmla="*/ 370 w 403"/>
                <a:gd name="T27" fmla="*/ 113 h 504"/>
                <a:gd name="T28" fmla="*/ 386 w 403"/>
                <a:gd name="T29" fmla="*/ 155 h 504"/>
                <a:gd name="T30" fmla="*/ 399 w 403"/>
                <a:gd name="T31" fmla="*/ 202 h 504"/>
                <a:gd name="T32" fmla="*/ 403 w 403"/>
                <a:gd name="T33" fmla="*/ 252 h 504"/>
                <a:gd name="T34" fmla="*/ 399 w 403"/>
                <a:gd name="T35" fmla="*/ 302 h 504"/>
                <a:gd name="T36" fmla="*/ 386 w 403"/>
                <a:gd name="T37" fmla="*/ 346 h 504"/>
                <a:gd name="T38" fmla="*/ 370 w 403"/>
                <a:gd name="T39" fmla="*/ 391 h 504"/>
                <a:gd name="T40" fmla="*/ 344 w 403"/>
                <a:gd name="T41" fmla="*/ 430 h 504"/>
                <a:gd name="T42" fmla="*/ 313 w 403"/>
                <a:gd name="T43" fmla="*/ 459 h 504"/>
                <a:gd name="T44" fmla="*/ 279 w 403"/>
                <a:gd name="T45" fmla="*/ 483 h 504"/>
                <a:gd name="T46" fmla="*/ 242 w 403"/>
                <a:gd name="T47" fmla="*/ 498 h 504"/>
                <a:gd name="T48" fmla="*/ 202 w 403"/>
                <a:gd name="T49" fmla="*/ 504 h 504"/>
                <a:gd name="T50" fmla="*/ 162 w 403"/>
                <a:gd name="T51" fmla="*/ 498 h 504"/>
                <a:gd name="T52" fmla="*/ 124 w 403"/>
                <a:gd name="T53" fmla="*/ 483 h 504"/>
                <a:gd name="T54" fmla="*/ 91 w 403"/>
                <a:gd name="T55" fmla="*/ 459 h 504"/>
                <a:gd name="T56" fmla="*/ 59 w 403"/>
                <a:gd name="T57" fmla="*/ 430 h 504"/>
                <a:gd name="T58" fmla="*/ 34 w 403"/>
                <a:gd name="T59" fmla="*/ 391 h 504"/>
                <a:gd name="T60" fmla="*/ 17 w 403"/>
                <a:gd name="T61" fmla="*/ 346 h 504"/>
                <a:gd name="T62" fmla="*/ 5 w 403"/>
                <a:gd name="T63" fmla="*/ 302 h 504"/>
                <a:gd name="T64" fmla="*/ 0 w 403"/>
                <a:gd name="T65" fmla="*/ 252 h 5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504"/>
                <a:gd name="T101" fmla="*/ 403 w 403"/>
                <a:gd name="T102" fmla="*/ 504 h 5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504">
                  <a:moveTo>
                    <a:pt x="0" y="252"/>
                  </a:moveTo>
                  <a:lnTo>
                    <a:pt x="5" y="202"/>
                  </a:lnTo>
                  <a:lnTo>
                    <a:pt x="17" y="155"/>
                  </a:lnTo>
                  <a:lnTo>
                    <a:pt x="34" y="113"/>
                  </a:lnTo>
                  <a:lnTo>
                    <a:pt x="59" y="73"/>
                  </a:lnTo>
                  <a:lnTo>
                    <a:pt x="91" y="42"/>
                  </a:lnTo>
                  <a:lnTo>
                    <a:pt x="124" y="21"/>
                  </a:lnTo>
                  <a:lnTo>
                    <a:pt x="162" y="5"/>
                  </a:lnTo>
                  <a:lnTo>
                    <a:pt x="202" y="0"/>
                  </a:lnTo>
                  <a:lnTo>
                    <a:pt x="242" y="5"/>
                  </a:lnTo>
                  <a:lnTo>
                    <a:pt x="279" y="21"/>
                  </a:lnTo>
                  <a:lnTo>
                    <a:pt x="313" y="42"/>
                  </a:lnTo>
                  <a:lnTo>
                    <a:pt x="344" y="73"/>
                  </a:lnTo>
                  <a:lnTo>
                    <a:pt x="370" y="113"/>
                  </a:lnTo>
                  <a:lnTo>
                    <a:pt x="386" y="155"/>
                  </a:lnTo>
                  <a:lnTo>
                    <a:pt x="399" y="202"/>
                  </a:lnTo>
                  <a:lnTo>
                    <a:pt x="403" y="252"/>
                  </a:lnTo>
                  <a:lnTo>
                    <a:pt x="399" y="302"/>
                  </a:lnTo>
                  <a:lnTo>
                    <a:pt x="386" y="346"/>
                  </a:lnTo>
                  <a:lnTo>
                    <a:pt x="370" y="391"/>
                  </a:lnTo>
                  <a:lnTo>
                    <a:pt x="344" y="430"/>
                  </a:lnTo>
                  <a:lnTo>
                    <a:pt x="313" y="459"/>
                  </a:lnTo>
                  <a:lnTo>
                    <a:pt x="279" y="483"/>
                  </a:lnTo>
                  <a:lnTo>
                    <a:pt x="242" y="498"/>
                  </a:lnTo>
                  <a:lnTo>
                    <a:pt x="202" y="504"/>
                  </a:lnTo>
                  <a:lnTo>
                    <a:pt x="162" y="498"/>
                  </a:lnTo>
                  <a:lnTo>
                    <a:pt x="124" y="483"/>
                  </a:lnTo>
                  <a:lnTo>
                    <a:pt x="91" y="459"/>
                  </a:lnTo>
                  <a:lnTo>
                    <a:pt x="59" y="430"/>
                  </a:lnTo>
                  <a:lnTo>
                    <a:pt x="34" y="391"/>
                  </a:lnTo>
                  <a:lnTo>
                    <a:pt x="17" y="346"/>
                  </a:lnTo>
                  <a:lnTo>
                    <a:pt x="5" y="30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02" name="Freeform 124">
              <a:extLst>
                <a:ext uri="{FF2B5EF4-FFF2-40B4-BE49-F238E27FC236}">
                  <a16:creationId xmlns:a16="http://schemas.microsoft.com/office/drawing/2014/main" id="{BA6F262D-F45C-EA8B-1AA6-5F9B9E9F2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1724"/>
              <a:ext cx="402" cy="504"/>
            </a:xfrm>
            <a:custGeom>
              <a:avLst/>
              <a:gdLst>
                <a:gd name="T0" fmla="*/ 0 w 402"/>
                <a:gd name="T1" fmla="*/ 252 h 504"/>
                <a:gd name="T2" fmla="*/ 4 w 402"/>
                <a:gd name="T3" fmla="*/ 202 h 504"/>
                <a:gd name="T4" fmla="*/ 16 w 402"/>
                <a:gd name="T5" fmla="*/ 155 h 504"/>
                <a:gd name="T6" fmla="*/ 33 w 402"/>
                <a:gd name="T7" fmla="*/ 113 h 504"/>
                <a:gd name="T8" fmla="*/ 58 w 402"/>
                <a:gd name="T9" fmla="*/ 73 h 504"/>
                <a:gd name="T10" fmla="*/ 90 w 402"/>
                <a:gd name="T11" fmla="*/ 42 h 504"/>
                <a:gd name="T12" fmla="*/ 123 w 402"/>
                <a:gd name="T13" fmla="*/ 21 h 504"/>
                <a:gd name="T14" fmla="*/ 161 w 402"/>
                <a:gd name="T15" fmla="*/ 5 h 504"/>
                <a:gd name="T16" fmla="*/ 201 w 402"/>
                <a:gd name="T17" fmla="*/ 0 h 504"/>
                <a:gd name="T18" fmla="*/ 241 w 402"/>
                <a:gd name="T19" fmla="*/ 5 h 504"/>
                <a:gd name="T20" fmla="*/ 279 w 402"/>
                <a:gd name="T21" fmla="*/ 21 h 504"/>
                <a:gd name="T22" fmla="*/ 312 w 402"/>
                <a:gd name="T23" fmla="*/ 42 h 504"/>
                <a:gd name="T24" fmla="*/ 344 w 402"/>
                <a:gd name="T25" fmla="*/ 73 h 504"/>
                <a:gd name="T26" fmla="*/ 369 w 402"/>
                <a:gd name="T27" fmla="*/ 113 h 504"/>
                <a:gd name="T28" fmla="*/ 386 w 402"/>
                <a:gd name="T29" fmla="*/ 155 h 504"/>
                <a:gd name="T30" fmla="*/ 398 w 402"/>
                <a:gd name="T31" fmla="*/ 202 h 504"/>
                <a:gd name="T32" fmla="*/ 402 w 402"/>
                <a:gd name="T33" fmla="*/ 252 h 504"/>
                <a:gd name="T34" fmla="*/ 398 w 402"/>
                <a:gd name="T35" fmla="*/ 302 h 504"/>
                <a:gd name="T36" fmla="*/ 386 w 402"/>
                <a:gd name="T37" fmla="*/ 346 h 504"/>
                <a:gd name="T38" fmla="*/ 369 w 402"/>
                <a:gd name="T39" fmla="*/ 391 h 504"/>
                <a:gd name="T40" fmla="*/ 344 w 402"/>
                <a:gd name="T41" fmla="*/ 430 h 504"/>
                <a:gd name="T42" fmla="*/ 312 w 402"/>
                <a:gd name="T43" fmla="*/ 459 h 504"/>
                <a:gd name="T44" fmla="*/ 279 w 402"/>
                <a:gd name="T45" fmla="*/ 483 h 504"/>
                <a:gd name="T46" fmla="*/ 241 w 402"/>
                <a:gd name="T47" fmla="*/ 498 h 504"/>
                <a:gd name="T48" fmla="*/ 201 w 402"/>
                <a:gd name="T49" fmla="*/ 504 h 504"/>
                <a:gd name="T50" fmla="*/ 161 w 402"/>
                <a:gd name="T51" fmla="*/ 498 h 504"/>
                <a:gd name="T52" fmla="*/ 123 w 402"/>
                <a:gd name="T53" fmla="*/ 483 h 504"/>
                <a:gd name="T54" fmla="*/ 90 w 402"/>
                <a:gd name="T55" fmla="*/ 459 h 504"/>
                <a:gd name="T56" fmla="*/ 58 w 402"/>
                <a:gd name="T57" fmla="*/ 430 h 504"/>
                <a:gd name="T58" fmla="*/ 33 w 402"/>
                <a:gd name="T59" fmla="*/ 391 h 504"/>
                <a:gd name="T60" fmla="*/ 16 w 402"/>
                <a:gd name="T61" fmla="*/ 346 h 504"/>
                <a:gd name="T62" fmla="*/ 4 w 402"/>
                <a:gd name="T63" fmla="*/ 302 h 504"/>
                <a:gd name="T64" fmla="*/ 0 w 402"/>
                <a:gd name="T65" fmla="*/ 252 h 5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2"/>
                <a:gd name="T100" fmla="*/ 0 h 504"/>
                <a:gd name="T101" fmla="*/ 402 w 402"/>
                <a:gd name="T102" fmla="*/ 504 h 5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2" h="504">
                  <a:moveTo>
                    <a:pt x="0" y="252"/>
                  </a:moveTo>
                  <a:lnTo>
                    <a:pt x="4" y="202"/>
                  </a:lnTo>
                  <a:lnTo>
                    <a:pt x="16" y="155"/>
                  </a:lnTo>
                  <a:lnTo>
                    <a:pt x="33" y="113"/>
                  </a:lnTo>
                  <a:lnTo>
                    <a:pt x="58" y="73"/>
                  </a:lnTo>
                  <a:lnTo>
                    <a:pt x="90" y="42"/>
                  </a:lnTo>
                  <a:lnTo>
                    <a:pt x="123" y="21"/>
                  </a:lnTo>
                  <a:lnTo>
                    <a:pt x="161" y="5"/>
                  </a:lnTo>
                  <a:lnTo>
                    <a:pt x="201" y="0"/>
                  </a:lnTo>
                  <a:lnTo>
                    <a:pt x="241" y="5"/>
                  </a:lnTo>
                  <a:lnTo>
                    <a:pt x="279" y="21"/>
                  </a:lnTo>
                  <a:lnTo>
                    <a:pt x="312" y="42"/>
                  </a:lnTo>
                  <a:lnTo>
                    <a:pt x="344" y="73"/>
                  </a:lnTo>
                  <a:lnTo>
                    <a:pt x="369" y="113"/>
                  </a:lnTo>
                  <a:lnTo>
                    <a:pt x="386" y="155"/>
                  </a:lnTo>
                  <a:lnTo>
                    <a:pt x="398" y="202"/>
                  </a:lnTo>
                  <a:lnTo>
                    <a:pt x="402" y="252"/>
                  </a:lnTo>
                  <a:lnTo>
                    <a:pt x="398" y="302"/>
                  </a:lnTo>
                  <a:lnTo>
                    <a:pt x="386" y="346"/>
                  </a:lnTo>
                  <a:lnTo>
                    <a:pt x="369" y="391"/>
                  </a:lnTo>
                  <a:lnTo>
                    <a:pt x="344" y="430"/>
                  </a:lnTo>
                  <a:lnTo>
                    <a:pt x="312" y="459"/>
                  </a:lnTo>
                  <a:lnTo>
                    <a:pt x="279" y="483"/>
                  </a:lnTo>
                  <a:lnTo>
                    <a:pt x="241" y="498"/>
                  </a:lnTo>
                  <a:lnTo>
                    <a:pt x="201" y="504"/>
                  </a:lnTo>
                  <a:lnTo>
                    <a:pt x="161" y="498"/>
                  </a:lnTo>
                  <a:lnTo>
                    <a:pt x="123" y="483"/>
                  </a:lnTo>
                  <a:lnTo>
                    <a:pt x="90" y="459"/>
                  </a:lnTo>
                  <a:lnTo>
                    <a:pt x="58" y="430"/>
                  </a:lnTo>
                  <a:lnTo>
                    <a:pt x="33" y="391"/>
                  </a:lnTo>
                  <a:lnTo>
                    <a:pt x="16" y="346"/>
                  </a:lnTo>
                  <a:lnTo>
                    <a:pt x="4" y="30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03" name="Rectangle 126">
              <a:extLst>
                <a:ext uri="{FF2B5EF4-FFF2-40B4-BE49-F238E27FC236}">
                  <a16:creationId xmlns:a16="http://schemas.microsoft.com/office/drawing/2014/main" id="{5825DDA9-7EC3-FFF6-7DEC-5DBA06E3A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1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en-US" altLang="ko-KR"/>
            </a:p>
          </p:txBody>
        </p:sp>
        <p:grpSp>
          <p:nvGrpSpPr>
            <p:cNvPr id="10304" name="Group 130">
              <a:extLst>
                <a:ext uri="{FF2B5EF4-FFF2-40B4-BE49-F238E27FC236}">
                  <a16:creationId xmlns:a16="http://schemas.microsoft.com/office/drawing/2014/main" id="{8E5E0FC2-1B28-DF55-7310-E7075CAC5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" y="1896"/>
              <a:ext cx="37" cy="253"/>
              <a:chOff x="811" y="1896"/>
              <a:chExt cx="37" cy="253"/>
            </a:xfrm>
          </p:grpSpPr>
          <p:sp>
            <p:nvSpPr>
              <p:cNvPr id="10319" name="Rectangle 128">
                <a:extLst>
                  <a:ext uri="{FF2B5EF4-FFF2-40B4-BE49-F238E27FC236}">
                    <a16:creationId xmlns:a16="http://schemas.microsoft.com/office/drawing/2014/main" id="{74655464-2B2D-F1B1-8595-3335F223B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" y="197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  <p:sp>
            <p:nvSpPr>
              <p:cNvPr id="10320" name="Rectangle 129">
                <a:extLst>
                  <a:ext uri="{FF2B5EF4-FFF2-40B4-BE49-F238E27FC236}">
                    <a16:creationId xmlns:a16="http://schemas.microsoft.com/office/drawing/2014/main" id="{EE01F821-3A7F-0A2A-3671-AD8D40BE4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" y="189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</p:grpSp>
        <p:sp>
          <p:nvSpPr>
            <p:cNvPr id="10305" name="Rectangle 137">
              <a:extLst>
                <a:ext uri="{FF2B5EF4-FFF2-40B4-BE49-F238E27FC236}">
                  <a16:creationId xmlns:a16="http://schemas.microsoft.com/office/drawing/2014/main" id="{BB92326C-62AE-AE7C-537E-A3D5F694D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27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-0.3</a:t>
              </a:r>
              <a:endParaRPr lang="en-US" altLang="ko-KR"/>
            </a:p>
          </p:txBody>
        </p:sp>
        <p:sp>
          <p:nvSpPr>
            <p:cNvPr id="10306" name="Rectangle 138">
              <a:extLst>
                <a:ext uri="{FF2B5EF4-FFF2-40B4-BE49-F238E27FC236}">
                  <a16:creationId xmlns:a16="http://schemas.microsoft.com/office/drawing/2014/main" id="{962BD7FB-49A5-C668-B8BD-54F0E860F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191"/>
              <a:ext cx="1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0.2</a:t>
              </a:r>
              <a:endParaRPr lang="en-US" altLang="ko-KR"/>
            </a:p>
          </p:txBody>
        </p:sp>
        <p:sp>
          <p:nvSpPr>
            <p:cNvPr id="10307" name="Rectangle 139">
              <a:extLst>
                <a:ext uri="{FF2B5EF4-FFF2-40B4-BE49-F238E27FC236}">
                  <a16:creationId xmlns:a16="http://schemas.microsoft.com/office/drawing/2014/main" id="{5B50CC09-365C-3D3E-A03A-ACB06AC5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862"/>
              <a:ext cx="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dirty="0"/>
                <a:t>y</a:t>
              </a:r>
            </a:p>
          </p:txBody>
        </p:sp>
        <p:sp>
          <p:nvSpPr>
            <p:cNvPr id="10308" name="Line 140">
              <a:extLst>
                <a:ext uri="{FF2B5EF4-FFF2-40B4-BE49-F238E27FC236}">
                  <a16:creationId xmlns:a16="http://schemas.microsoft.com/office/drawing/2014/main" id="{F11264E7-5856-9A9E-EEFE-EB40B415D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9" y="1976"/>
              <a:ext cx="2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09" name="Freeform 141">
              <a:extLst>
                <a:ext uri="{FF2B5EF4-FFF2-40B4-BE49-F238E27FC236}">
                  <a16:creationId xmlns:a16="http://schemas.microsoft.com/office/drawing/2014/main" id="{AA905DDC-7371-4A4E-B2AB-507F4C11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942"/>
              <a:ext cx="57" cy="70"/>
            </a:xfrm>
            <a:custGeom>
              <a:avLst/>
              <a:gdLst>
                <a:gd name="T0" fmla="*/ 0 w 57"/>
                <a:gd name="T1" fmla="*/ 0 h 70"/>
                <a:gd name="T2" fmla="*/ 57 w 57"/>
                <a:gd name="T3" fmla="*/ 34 h 70"/>
                <a:gd name="T4" fmla="*/ 0 w 57"/>
                <a:gd name="T5" fmla="*/ 70 h 70"/>
                <a:gd name="T6" fmla="*/ 0 w 5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70"/>
                <a:gd name="T14" fmla="*/ 57 w 57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70">
                  <a:moveTo>
                    <a:pt x="0" y="0"/>
                  </a:moveTo>
                  <a:lnTo>
                    <a:pt x="57" y="34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10" name="Rectangle 142">
              <a:extLst>
                <a:ext uri="{FF2B5EF4-FFF2-40B4-BE49-F238E27FC236}">
                  <a16:creationId xmlns:a16="http://schemas.microsoft.com/office/drawing/2014/main" id="{043DFCE7-5E45-E403-C832-B5CB7C8CB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922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311" name="Rectangle 143">
              <a:extLst>
                <a:ext uri="{FF2B5EF4-FFF2-40B4-BE49-F238E27FC236}">
                  <a16:creationId xmlns:a16="http://schemas.microsoft.com/office/drawing/2014/main" id="{8C021823-A2EF-28C1-F387-B2E21C5E2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922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0312" name="Group 146">
              <a:extLst>
                <a:ext uri="{FF2B5EF4-FFF2-40B4-BE49-F238E27FC236}">
                  <a16:creationId xmlns:a16="http://schemas.microsoft.com/office/drawing/2014/main" id="{1F2F7E24-F4E5-A4C0-CDDA-3D0A41A3C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" y="2470"/>
              <a:ext cx="36" cy="255"/>
              <a:chOff x="823" y="2470"/>
              <a:chExt cx="36" cy="255"/>
            </a:xfrm>
          </p:grpSpPr>
          <p:sp>
            <p:nvSpPr>
              <p:cNvPr id="10317" name="Rectangle 144">
                <a:extLst>
                  <a:ext uri="{FF2B5EF4-FFF2-40B4-BE49-F238E27FC236}">
                    <a16:creationId xmlns:a16="http://schemas.microsoft.com/office/drawing/2014/main" id="{8E865B2B-AF72-08B5-99FB-E8CBD765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" y="255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  <p:sp>
            <p:nvSpPr>
              <p:cNvPr id="10318" name="Rectangle 145">
                <a:extLst>
                  <a:ext uri="{FF2B5EF4-FFF2-40B4-BE49-F238E27FC236}">
                    <a16:creationId xmlns:a16="http://schemas.microsoft.com/office/drawing/2014/main" id="{264306EA-342E-CB18-3831-2396BE008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247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</p:grpSp>
        <p:sp>
          <p:nvSpPr>
            <p:cNvPr id="10313" name="Rectangle 147">
              <a:extLst>
                <a:ext uri="{FF2B5EF4-FFF2-40B4-BE49-F238E27FC236}">
                  <a16:creationId xmlns:a16="http://schemas.microsoft.com/office/drawing/2014/main" id="{0CEF49CF-706B-188F-C594-F7F31769F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932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314" name="Rectangle 148">
              <a:extLst>
                <a:ext uri="{FF2B5EF4-FFF2-40B4-BE49-F238E27FC236}">
                  <a16:creationId xmlns:a16="http://schemas.microsoft.com/office/drawing/2014/main" id="{6D80BF2C-A093-22BB-DBD1-DF4459EDA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076"/>
              <a:ext cx="1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5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V </a:t>
              </a:r>
              <a:endParaRPr lang="en-US" altLang="ko-KR"/>
            </a:p>
          </p:txBody>
        </p:sp>
        <p:sp>
          <p:nvSpPr>
            <p:cNvPr id="10315" name="Rectangle 149">
              <a:extLst>
                <a:ext uri="{FF2B5EF4-FFF2-40B4-BE49-F238E27FC236}">
                  <a16:creationId xmlns:a16="http://schemas.microsoft.com/office/drawing/2014/main" id="{9BB2BB0C-8C38-73AC-73AE-D97FF132B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35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316" name="Rectangle 150">
              <a:extLst>
                <a:ext uri="{FF2B5EF4-FFF2-40B4-BE49-F238E27FC236}">
                  <a16:creationId xmlns:a16="http://schemas.microsoft.com/office/drawing/2014/main" id="{7799025D-A13B-A135-02AA-FB2222D46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079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5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W </a:t>
              </a:r>
              <a:endParaRPr lang="en-US" altLang="ko-KR"/>
            </a:p>
          </p:txBody>
        </p:sp>
      </p:grpSp>
      <p:graphicFrame>
        <p:nvGraphicFramePr>
          <p:cNvPr id="10321" name="Object 111">
            <a:extLst>
              <a:ext uri="{FF2B5EF4-FFF2-40B4-BE49-F238E27FC236}">
                <a16:creationId xmlns:a16="http://schemas.microsoft.com/office/drawing/2014/main" id="{D44A8A34-F84B-1CBD-DCE6-178BCA314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1720" y="1539473"/>
          <a:ext cx="2238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3" imgW="190440" imgH="291960" progId="Equation.3">
                  <p:embed/>
                </p:oleObj>
              </mc:Choice>
              <mc:Fallback>
                <p:oleObj name="수식" r:id="rId3" imgW="190440" imgH="291960" progId="Equation.3">
                  <p:embed/>
                  <p:pic>
                    <p:nvPicPr>
                      <p:cNvPr id="10321" name="Object 111">
                        <a:extLst>
                          <a:ext uri="{FF2B5EF4-FFF2-40B4-BE49-F238E27FC236}">
                            <a16:creationId xmlns:a16="http://schemas.microsoft.com/office/drawing/2014/main" id="{D44A8A34-F84B-1CBD-DCE6-178BCA314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720" y="1539473"/>
                        <a:ext cx="2238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" name="Object 3">
            <a:extLst>
              <a:ext uri="{FF2B5EF4-FFF2-40B4-BE49-F238E27FC236}">
                <a16:creationId xmlns:a16="http://schemas.microsoft.com/office/drawing/2014/main" id="{E478E21A-E3B3-E7E7-FCED-F76BC68A2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0920" y="3384148"/>
          <a:ext cx="238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5" imgW="203040" imgH="291960" progId="Equation.3">
                  <p:embed/>
                </p:oleObj>
              </mc:Choice>
              <mc:Fallback>
                <p:oleObj name="수식" r:id="rId5" imgW="203040" imgH="291960" progId="Equation.3">
                  <p:embed/>
                  <p:pic>
                    <p:nvPicPr>
                      <p:cNvPr id="10322" name="Object 3">
                        <a:extLst>
                          <a:ext uri="{FF2B5EF4-FFF2-40B4-BE49-F238E27FC236}">
                            <a16:creationId xmlns:a16="http://schemas.microsoft.com/office/drawing/2014/main" id="{E478E21A-E3B3-E7E7-FCED-F76BC68A2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920" y="3384148"/>
                        <a:ext cx="2381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3" name="Object 4">
            <a:extLst>
              <a:ext uri="{FF2B5EF4-FFF2-40B4-BE49-F238E27FC236}">
                <a16:creationId xmlns:a16="http://schemas.microsoft.com/office/drawing/2014/main" id="{16BD2B0C-DBD8-8E76-3A94-1812FAF232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2608" y="1510898"/>
          <a:ext cx="2238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7" imgW="190440" imgH="291960" progId="Equation.3">
                  <p:embed/>
                </p:oleObj>
              </mc:Choice>
              <mc:Fallback>
                <p:oleObj name="수식" r:id="rId7" imgW="190440" imgH="291960" progId="Equation.3">
                  <p:embed/>
                  <p:pic>
                    <p:nvPicPr>
                      <p:cNvPr id="10323" name="Object 4">
                        <a:extLst>
                          <a:ext uri="{FF2B5EF4-FFF2-40B4-BE49-F238E27FC236}">
                            <a16:creationId xmlns:a16="http://schemas.microsoft.com/office/drawing/2014/main" id="{16BD2B0C-DBD8-8E76-3A94-1812FAF232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608" y="1510898"/>
                        <a:ext cx="2238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4" name="Object 5">
            <a:extLst>
              <a:ext uri="{FF2B5EF4-FFF2-40B4-BE49-F238E27FC236}">
                <a16:creationId xmlns:a16="http://schemas.microsoft.com/office/drawing/2014/main" id="{28BF1E1D-C4F9-90D7-29B6-8A0BA55C7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6733" y="2457048"/>
          <a:ext cx="2524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9" imgW="215640" imgH="291960" progId="Equation.3">
                  <p:embed/>
                </p:oleObj>
              </mc:Choice>
              <mc:Fallback>
                <p:oleObj name="수식" r:id="rId9" imgW="215640" imgH="291960" progId="Equation.3">
                  <p:embed/>
                  <p:pic>
                    <p:nvPicPr>
                      <p:cNvPr id="10324" name="Object 5">
                        <a:extLst>
                          <a:ext uri="{FF2B5EF4-FFF2-40B4-BE49-F238E27FC236}">
                            <a16:creationId xmlns:a16="http://schemas.microsoft.com/office/drawing/2014/main" id="{28BF1E1D-C4F9-90D7-29B6-8A0BA55C7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733" y="2457048"/>
                        <a:ext cx="2524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5" name="Object 6">
            <a:extLst>
              <a:ext uri="{FF2B5EF4-FFF2-40B4-BE49-F238E27FC236}">
                <a16:creationId xmlns:a16="http://schemas.microsoft.com/office/drawing/2014/main" id="{84E08E0E-071C-5F25-87C5-3164CAEF4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4833" y="3401610"/>
          <a:ext cx="238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11" imgW="203040" imgH="291960" progId="Equation.3">
                  <p:embed/>
                </p:oleObj>
              </mc:Choice>
              <mc:Fallback>
                <p:oleObj name="수식" r:id="rId11" imgW="203040" imgH="291960" progId="Equation.3">
                  <p:embed/>
                  <p:pic>
                    <p:nvPicPr>
                      <p:cNvPr id="10325" name="Object 6">
                        <a:extLst>
                          <a:ext uri="{FF2B5EF4-FFF2-40B4-BE49-F238E27FC236}">
                            <a16:creationId xmlns:a16="http://schemas.microsoft.com/office/drawing/2014/main" id="{84E08E0E-071C-5F25-87C5-3164CAEF4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833" y="3401610"/>
                        <a:ext cx="2381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6" name="그림 10325">
            <a:extLst>
              <a:ext uri="{FF2B5EF4-FFF2-40B4-BE49-F238E27FC236}">
                <a16:creationId xmlns:a16="http://schemas.microsoft.com/office/drawing/2014/main" id="{997B1FDC-BFD3-5512-EC74-A6CB44AF47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5183" y="4120646"/>
            <a:ext cx="1584441" cy="26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697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/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ko-KR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AAA5467-4E07-FBF1-E9B3-3BCA15E17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ko-KR" altLang="en-US" dirty="0"/>
              <a:t> 연습</a:t>
            </a:r>
            <a:r>
              <a:rPr lang="en-US" altLang="ko-KR" dirty="0"/>
              <a:t>-feed forward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8164F61-B94B-DD44-5C90-64B239666A7F}"/>
              </a:ext>
            </a:extLst>
          </p:cNvPr>
          <p:cNvGrpSpPr/>
          <p:nvPr/>
        </p:nvGrpSpPr>
        <p:grpSpPr>
          <a:xfrm>
            <a:off x="6610749" y="894013"/>
            <a:ext cx="5393340" cy="2483252"/>
            <a:chOff x="5777033" y="945748"/>
            <a:chExt cx="6283325" cy="3276600"/>
          </a:xfrm>
        </p:grpSpPr>
        <p:grpSp>
          <p:nvGrpSpPr>
            <p:cNvPr id="10268" name="Group 91">
              <a:extLst>
                <a:ext uri="{FF2B5EF4-FFF2-40B4-BE49-F238E27FC236}">
                  <a16:creationId xmlns:a16="http://schemas.microsoft.com/office/drawing/2014/main" id="{00010E37-29E1-76CB-23CE-6D6F2A761C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77033" y="945748"/>
              <a:ext cx="6283325" cy="3276600"/>
              <a:chOff x="657" y="890"/>
              <a:chExt cx="3958" cy="2064"/>
            </a:xfrm>
          </p:grpSpPr>
          <p:sp>
            <p:nvSpPr>
              <p:cNvPr id="10269" name="AutoShape 90">
                <a:extLst>
                  <a:ext uri="{FF2B5EF4-FFF2-40B4-BE49-F238E27FC236}">
                    <a16:creationId xmlns:a16="http://schemas.microsoft.com/office/drawing/2014/main" id="{8308B8F0-A254-C472-4FE2-A8B58C0DE3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57" y="890"/>
                <a:ext cx="3958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0" name="Rectangle 92">
                <a:extLst>
                  <a:ext uri="{FF2B5EF4-FFF2-40B4-BE49-F238E27FC236}">
                    <a16:creationId xmlns:a16="http://schemas.microsoft.com/office/drawing/2014/main" id="{2A9B4028-8711-631C-27D8-84661275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" y="922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endParaRPr lang="ko-KR" altLang="en-US"/>
              </a:p>
            </p:txBody>
          </p:sp>
          <p:sp>
            <p:nvSpPr>
              <p:cNvPr id="10271" name="Freeform 93">
                <a:extLst>
                  <a:ext uri="{FF2B5EF4-FFF2-40B4-BE49-F238E27FC236}">
                    <a16:creationId xmlns:a16="http://schemas.microsoft.com/office/drawing/2014/main" id="{013BD0F9-2588-FF2E-0CAB-BF3A87136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01"/>
                <a:ext cx="401" cy="503"/>
              </a:xfrm>
              <a:custGeom>
                <a:avLst/>
                <a:gdLst>
                  <a:gd name="T0" fmla="*/ 0 w 401"/>
                  <a:gd name="T1" fmla="*/ 251 h 503"/>
                  <a:gd name="T2" fmla="*/ 5 w 401"/>
                  <a:gd name="T3" fmla="*/ 202 h 503"/>
                  <a:gd name="T4" fmla="*/ 15 w 401"/>
                  <a:gd name="T5" fmla="*/ 157 h 503"/>
                  <a:gd name="T6" fmla="*/ 34 w 401"/>
                  <a:gd name="T7" fmla="*/ 112 h 503"/>
                  <a:gd name="T8" fmla="*/ 59 w 401"/>
                  <a:gd name="T9" fmla="*/ 73 h 503"/>
                  <a:gd name="T10" fmla="*/ 91 w 401"/>
                  <a:gd name="T11" fmla="*/ 44 h 503"/>
                  <a:gd name="T12" fmla="*/ 124 w 401"/>
                  <a:gd name="T13" fmla="*/ 21 h 503"/>
                  <a:gd name="T14" fmla="*/ 162 w 401"/>
                  <a:gd name="T15" fmla="*/ 5 h 503"/>
                  <a:gd name="T16" fmla="*/ 202 w 401"/>
                  <a:gd name="T17" fmla="*/ 0 h 503"/>
                  <a:gd name="T18" fmla="*/ 240 w 401"/>
                  <a:gd name="T19" fmla="*/ 5 h 503"/>
                  <a:gd name="T20" fmla="*/ 277 w 401"/>
                  <a:gd name="T21" fmla="*/ 21 h 503"/>
                  <a:gd name="T22" fmla="*/ 313 w 401"/>
                  <a:gd name="T23" fmla="*/ 44 h 503"/>
                  <a:gd name="T24" fmla="*/ 342 w 401"/>
                  <a:gd name="T25" fmla="*/ 73 h 503"/>
                  <a:gd name="T26" fmla="*/ 367 w 401"/>
                  <a:gd name="T27" fmla="*/ 112 h 503"/>
                  <a:gd name="T28" fmla="*/ 386 w 401"/>
                  <a:gd name="T29" fmla="*/ 157 h 503"/>
                  <a:gd name="T30" fmla="*/ 399 w 401"/>
                  <a:gd name="T31" fmla="*/ 202 h 503"/>
                  <a:gd name="T32" fmla="*/ 401 w 401"/>
                  <a:gd name="T33" fmla="*/ 251 h 503"/>
                  <a:gd name="T34" fmla="*/ 399 w 401"/>
                  <a:gd name="T35" fmla="*/ 301 h 503"/>
                  <a:gd name="T36" fmla="*/ 386 w 401"/>
                  <a:gd name="T37" fmla="*/ 348 h 503"/>
                  <a:gd name="T38" fmla="*/ 367 w 401"/>
                  <a:gd name="T39" fmla="*/ 390 h 503"/>
                  <a:gd name="T40" fmla="*/ 342 w 401"/>
                  <a:gd name="T41" fmla="*/ 430 h 503"/>
                  <a:gd name="T42" fmla="*/ 313 w 401"/>
                  <a:gd name="T43" fmla="*/ 461 h 503"/>
                  <a:gd name="T44" fmla="*/ 277 w 401"/>
                  <a:gd name="T45" fmla="*/ 482 h 503"/>
                  <a:gd name="T46" fmla="*/ 240 w 401"/>
                  <a:gd name="T47" fmla="*/ 498 h 503"/>
                  <a:gd name="T48" fmla="*/ 202 w 401"/>
                  <a:gd name="T49" fmla="*/ 503 h 503"/>
                  <a:gd name="T50" fmla="*/ 162 w 401"/>
                  <a:gd name="T51" fmla="*/ 498 h 503"/>
                  <a:gd name="T52" fmla="*/ 124 w 401"/>
                  <a:gd name="T53" fmla="*/ 482 h 503"/>
                  <a:gd name="T54" fmla="*/ 91 w 401"/>
                  <a:gd name="T55" fmla="*/ 461 h 503"/>
                  <a:gd name="T56" fmla="*/ 59 w 401"/>
                  <a:gd name="T57" fmla="*/ 430 h 503"/>
                  <a:gd name="T58" fmla="*/ 34 w 401"/>
                  <a:gd name="T59" fmla="*/ 390 h 503"/>
                  <a:gd name="T60" fmla="*/ 15 w 401"/>
                  <a:gd name="T61" fmla="*/ 348 h 503"/>
                  <a:gd name="T62" fmla="*/ 5 w 401"/>
                  <a:gd name="T63" fmla="*/ 301 h 503"/>
                  <a:gd name="T64" fmla="*/ 0 w 401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1"/>
                  <a:gd name="T100" fmla="*/ 0 h 503"/>
                  <a:gd name="T101" fmla="*/ 401 w 401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1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5" y="157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4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0" y="5"/>
                    </a:lnTo>
                    <a:lnTo>
                      <a:pt x="277" y="21"/>
                    </a:lnTo>
                    <a:lnTo>
                      <a:pt x="313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9" y="202"/>
                    </a:lnTo>
                    <a:lnTo>
                      <a:pt x="401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0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5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2" name="Freeform 94">
                <a:extLst>
                  <a:ext uri="{FF2B5EF4-FFF2-40B4-BE49-F238E27FC236}">
                    <a16:creationId xmlns:a16="http://schemas.microsoft.com/office/drawing/2014/main" id="{5745B1F0-C46B-9545-BD53-020918E3D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304"/>
                <a:ext cx="400" cy="503"/>
              </a:xfrm>
              <a:custGeom>
                <a:avLst/>
                <a:gdLst>
                  <a:gd name="T0" fmla="*/ 0 w 400"/>
                  <a:gd name="T1" fmla="*/ 251 h 503"/>
                  <a:gd name="T2" fmla="*/ 4 w 400"/>
                  <a:gd name="T3" fmla="*/ 202 h 503"/>
                  <a:gd name="T4" fmla="*/ 14 w 400"/>
                  <a:gd name="T5" fmla="*/ 157 h 503"/>
                  <a:gd name="T6" fmla="*/ 33 w 400"/>
                  <a:gd name="T7" fmla="*/ 112 h 503"/>
                  <a:gd name="T8" fmla="*/ 58 w 400"/>
                  <a:gd name="T9" fmla="*/ 73 h 503"/>
                  <a:gd name="T10" fmla="*/ 90 w 400"/>
                  <a:gd name="T11" fmla="*/ 44 h 503"/>
                  <a:gd name="T12" fmla="*/ 123 w 400"/>
                  <a:gd name="T13" fmla="*/ 21 h 503"/>
                  <a:gd name="T14" fmla="*/ 161 w 400"/>
                  <a:gd name="T15" fmla="*/ 5 h 503"/>
                  <a:gd name="T16" fmla="*/ 201 w 400"/>
                  <a:gd name="T17" fmla="*/ 0 h 503"/>
                  <a:gd name="T18" fmla="*/ 239 w 400"/>
                  <a:gd name="T19" fmla="*/ 5 h 503"/>
                  <a:gd name="T20" fmla="*/ 277 w 400"/>
                  <a:gd name="T21" fmla="*/ 21 h 503"/>
                  <a:gd name="T22" fmla="*/ 312 w 400"/>
                  <a:gd name="T23" fmla="*/ 44 h 503"/>
                  <a:gd name="T24" fmla="*/ 342 w 400"/>
                  <a:gd name="T25" fmla="*/ 73 h 503"/>
                  <a:gd name="T26" fmla="*/ 367 w 400"/>
                  <a:gd name="T27" fmla="*/ 112 h 503"/>
                  <a:gd name="T28" fmla="*/ 386 w 400"/>
                  <a:gd name="T29" fmla="*/ 157 h 503"/>
                  <a:gd name="T30" fmla="*/ 398 w 400"/>
                  <a:gd name="T31" fmla="*/ 202 h 503"/>
                  <a:gd name="T32" fmla="*/ 400 w 400"/>
                  <a:gd name="T33" fmla="*/ 251 h 503"/>
                  <a:gd name="T34" fmla="*/ 398 w 400"/>
                  <a:gd name="T35" fmla="*/ 301 h 503"/>
                  <a:gd name="T36" fmla="*/ 386 w 400"/>
                  <a:gd name="T37" fmla="*/ 348 h 503"/>
                  <a:gd name="T38" fmla="*/ 367 w 400"/>
                  <a:gd name="T39" fmla="*/ 390 h 503"/>
                  <a:gd name="T40" fmla="*/ 342 w 400"/>
                  <a:gd name="T41" fmla="*/ 430 h 503"/>
                  <a:gd name="T42" fmla="*/ 312 w 400"/>
                  <a:gd name="T43" fmla="*/ 461 h 503"/>
                  <a:gd name="T44" fmla="*/ 277 w 400"/>
                  <a:gd name="T45" fmla="*/ 482 h 503"/>
                  <a:gd name="T46" fmla="*/ 239 w 400"/>
                  <a:gd name="T47" fmla="*/ 498 h 503"/>
                  <a:gd name="T48" fmla="*/ 201 w 400"/>
                  <a:gd name="T49" fmla="*/ 503 h 503"/>
                  <a:gd name="T50" fmla="*/ 161 w 400"/>
                  <a:gd name="T51" fmla="*/ 498 h 503"/>
                  <a:gd name="T52" fmla="*/ 123 w 400"/>
                  <a:gd name="T53" fmla="*/ 482 h 503"/>
                  <a:gd name="T54" fmla="*/ 90 w 400"/>
                  <a:gd name="T55" fmla="*/ 461 h 503"/>
                  <a:gd name="T56" fmla="*/ 58 w 400"/>
                  <a:gd name="T57" fmla="*/ 430 h 503"/>
                  <a:gd name="T58" fmla="*/ 33 w 400"/>
                  <a:gd name="T59" fmla="*/ 390 h 503"/>
                  <a:gd name="T60" fmla="*/ 14 w 400"/>
                  <a:gd name="T61" fmla="*/ 348 h 503"/>
                  <a:gd name="T62" fmla="*/ 4 w 400"/>
                  <a:gd name="T63" fmla="*/ 301 h 503"/>
                  <a:gd name="T64" fmla="*/ 0 w 400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0"/>
                  <a:gd name="T100" fmla="*/ 0 h 503"/>
                  <a:gd name="T101" fmla="*/ 400 w 400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0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4" y="157"/>
                    </a:lnTo>
                    <a:lnTo>
                      <a:pt x="33" y="112"/>
                    </a:lnTo>
                    <a:lnTo>
                      <a:pt x="58" y="73"/>
                    </a:lnTo>
                    <a:lnTo>
                      <a:pt x="90" y="44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39" y="5"/>
                    </a:lnTo>
                    <a:lnTo>
                      <a:pt x="277" y="21"/>
                    </a:lnTo>
                    <a:lnTo>
                      <a:pt x="312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8" y="202"/>
                    </a:lnTo>
                    <a:lnTo>
                      <a:pt x="400" y="251"/>
                    </a:lnTo>
                    <a:lnTo>
                      <a:pt x="398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2" y="461"/>
                    </a:lnTo>
                    <a:lnTo>
                      <a:pt x="277" y="482"/>
                    </a:lnTo>
                    <a:lnTo>
                      <a:pt x="239" y="498"/>
                    </a:lnTo>
                    <a:lnTo>
                      <a:pt x="201" y="503"/>
                    </a:lnTo>
                    <a:lnTo>
                      <a:pt x="161" y="498"/>
                    </a:lnTo>
                    <a:lnTo>
                      <a:pt x="123" y="482"/>
                    </a:lnTo>
                    <a:lnTo>
                      <a:pt x="90" y="461"/>
                    </a:lnTo>
                    <a:lnTo>
                      <a:pt x="58" y="430"/>
                    </a:lnTo>
                    <a:lnTo>
                      <a:pt x="33" y="390"/>
                    </a:lnTo>
                    <a:lnTo>
                      <a:pt x="14" y="348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3" name="Freeform 95">
                <a:extLst>
                  <a:ext uri="{FF2B5EF4-FFF2-40B4-BE49-F238E27FC236}">
                    <a16:creationId xmlns:a16="http://schemas.microsoft.com/office/drawing/2014/main" id="{DD4548CE-6645-2261-47D7-98E2212F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226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4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0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1 w 403"/>
                  <a:gd name="T17" fmla="*/ 0 h 503"/>
                  <a:gd name="T18" fmla="*/ 241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9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1 w 403"/>
                  <a:gd name="T47" fmla="*/ 498 h 503"/>
                  <a:gd name="T48" fmla="*/ 201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0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9 h 503"/>
                  <a:gd name="T62" fmla="*/ 4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0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9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1" y="498"/>
                    </a:lnTo>
                    <a:lnTo>
                      <a:pt x="201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0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9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4" name="Freeform 96">
                <a:extLst>
                  <a:ext uri="{FF2B5EF4-FFF2-40B4-BE49-F238E27FC236}">
                    <a16:creationId xmlns:a16="http://schemas.microsoft.com/office/drawing/2014/main" id="{BD6F3819-CFC3-3F5D-9C03-E9279441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129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5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1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2 w 403"/>
                  <a:gd name="T17" fmla="*/ 0 h 503"/>
                  <a:gd name="T18" fmla="*/ 242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8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2 w 403"/>
                  <a:gd name="T47" fmla="*/ 498 h 503"/>
                  <a:gd name="T48" fmla="*/ 202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1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8 h 503"/>
                  <a:gd name="T62" fmla="*/ 5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2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5" name="Line 97">
                <a:extLst>
                  <a:ext uri="{FF2B5EF4-FFF2-40B4-BE49-F238E27FC236}">
                    <a16:creationId xmlns:a16="http://schemas.microsoft.com/office/drawing/2014/main" id="{5ABE3089-B48E-D483-F4F0-162E8D517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6" name="Freeform 98">
                <a:extLst>
                  <a:ext uri="{FF2B5EF4-FFF2-40B4-BE49-F238E27FC236}">
                    <a16:creationId xmlns:a16="http://schemas.microsoft.com/office/drawing/2014/main" id="{F38FAF22-9E90-59F6-5091-9FE3D81F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354"/>
                <a:ext cx="42" cy="53"/>
              </a:xfrm>
              <a:custGeom>
                <a:avLst/>
                <a:gdLst>
                  <a:gd name="T0" fmla="*/ 42 w 42"/>
                  <a:gd name="T1" fmla="*/ 26 h 53"/>
                  <a:gd name="T2" fmla="*/ 37 w 42"/>
                  <a:gd name="T3" fmla="*/ 11 h 53"/>
                  <a:gd name="T4" fmla="*/ 27 w 42"/>
                  <a:gd name="T5" fmla="*/ 0 h 53"/>
                  <a:gd name="T6" fmla="*/ 14 w 42"/>
                  <a:gd name="T7" fmla="*/ 0 h 53"/>
                  <a:gd name="T8" fmla="*/ 4 w 42"/>
                  <a:gd name="T9" fmla="*/ 11 h 53"/>
                  <a:gd name="T10" fmla="*/ 0 w 42"/>
                  <a:gd name="T11" fmla="*/ 26 h 53"/>
                  <a:gd name="T12" fmla="*/ 4 w 42"/>
                  <a:gd name="T13" fmla="*/ 42 h 53"/>
                  <a:gd name="T14" fmla="*/ 14 w 42"/>
                  <a:gd name="T15" fmla="*/ 53 h 53"/>
                  <a:gd name="T16" fmla="*/ 27 w 42"/>
                  <a:gd name="T17" fmla="*/ 53 h 53"/>
                  <a:gd name="T18" fmla="*/ 37 w 42"/>
                  <a:gd name="T19" fmla="*/ 42 h 53"/>
                  <a:gd name="T20" fmla="*/ 42 w 42"/>
                  <a:gd name="T21" fmla="*/ 26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26"/>
                    </a:moveTo>
                    <a:lnTo>
                      <a:pt x="37" y="11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4" y="11"/>
                    </a:lnTo>
                    <a:lnTo>
                      <a:pt x="0" y="26"/>
                    </a:lnTo>
                    <a:lnTo>
                      <a:pt x="4" y="42"/>
                    </a:lnTo>
                    <a:lnTo>
                      <a:pt x="14" y="53"/>
                    </a:lnTo>
                    <a:lnTo>
                      <a:pt x="27" y="53"/>
                    </a:lnTo>
                    <a:lnTo>
                      <a:pt x="37" y="42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7" name="Freeform 99">
                <a:extLst>
                  <a:ext uri="{FF2B5EF4-FFF2-40B4-BE49-F238E27FC236}">
                    <a16:creationId xmlns:a16="http://schemas.microsoft.com/office/drawing/2014/main" id="{39462DEC-C8A8-7AA3-839E-4D56BB39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344"/>
                <a:ext cx="56" cy="71"/>
              </a:xfrm>
              <a:custGeom>
                <a:avLst/>
                <a:gdLst>
                  <a:gd name="T0" fmla="*/ 0 w 56"/>
                  <a:gd name="T1" fmla="*/ 0 h 71"/>
                  <a:gd name="T2" fmla="*/ 56 w 56"/>
                  <a:gd name="T3" fmla="*/ 36 h 71"/>
                  <a:gd name="T4" fmla="*/ 0 w 56"/>
                  <a:gd name="T5" fmla="*/ 71 h 71"/>
                  <a:gd name="T6" fmla="*/ 0 w 56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1"/>
                  <a:gd name="T14" fmla="*/ 56 w 56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1">
                    <a:moveTo>
                      <a:pt x="0" y="0"/>
                    </a:moveTo>
                    <a:lnTo>
                      <a:pt x="56" y="36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8" name="Line 100">
                <a:extLst>
                  <a:ext uri="{FF2B5EF4-FFF2-40B4-BE49-F238E27FC236}">
                    <a16:creationId xmlns:a16="http://schemas.microsoft.com/office/drawing/2014/main" id="{D2C44BC8-06F0-47B7-78BD-33332674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2555"/>
                <a:ext cx="1522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9" name="Freeform 101">
                <a:extLst>
                  <a:ext uri="{FF2B5EF4-FFF2-40B4-BE49-F238E27FC236}">
                    <a16:creationId xmlns:a16="http://schemas.microsoft.com/office/drawing/2014/main" id="{6E4F967F-B045-4B1A-369E-DA7977714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21"/>
                <a:ext cx="57" cy="71"/>
              </a:xfrm>
              <a:custGeom>
                <a:avLst/>
                <a:gdLst>
                  <a:gd name="T0" fmla="*/ 0 w 57"/>
                  <a:gd name="T1" fmla="*/ 0 h 71"/>
                  <a:gd name="T2" fmla="*/ 57 w 57"/>
                  <a:gd name="T3" fmla="*/ 34 h 71"/>
                  <a:gd name="T4" fmla="*/ 0 w 57"/>
                  <a:gd name="T5" fmla="*/ 71 h 71"/>
                  <a:gd name="T6" fmla="*/ 0 w 57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1"/>
                  <a:gd name="T14" fmla="*/ 57 w 57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1">
                    <a:moveTo>
                      <a:pt x="0" y="0"/>
                    </a:moveTo>
                    <a:lnTo>
                      <a:pt x="57" y="34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0" name="Line 102">
                <a:extLst>
                  <a:ext uri="{FF2B5EF4-FFF2-40B4-BE49-F238E27FC236}">
                    <a16:creationId xmlns:a16="http://schemas.microsoft.com/office/drawing/2014/main" id="{EACC14B3-DC79-A7D2-1D8D-04D8CB4BF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380"/>
                <a:ext cx="894" cy="4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1" name="Freeform 103">
                <a:extLst>
                  <a:ext uri="{FF2B5EF4-FFF2-40B4-BE49-F238E27FC236}">
                    <a16:creationId xmlns:a16="http://schemas.microsoft.com/office/drawing/2014/main" id="{241653E9-FFED-06D6-6B71-3985BAF61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813"/>
                <a:ext cx="63" cy="66"/>
              </a:xfrm>
              <a:custGeom>
                <a:avLst/>
                <a:gdLst>
                  <a:gd name="T0" fmla="*/ 23 w 63"/>
                  <a:gd name="T1" fmla="*/ 0 h 66"/>
                  <a:gd name="T2" fmla="*/ 63 w 63"/>
                  <a:gd name="T3" fmla="*/ 58 h 66"/>
                  <a:gd name="T4" fmla="*/ 0 w 63"/>
                  <a:gd name="T5" fmla="*/ 66 h 66"/>
                  <a:gd name="T6" fmla="*/ 23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23" y="0"/>
                    </a:moveTo>
                    <a:lnTo>
                      <a:pt x="63" y="58"/>
                    </a:lnTo>
                    <a:lnTo>
                      <a:pt x="0" y="6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2" name="Line 104">
                <a:extLst>
                  <a:ext uri="{FF2B5EF4-FFF2-40B4-BE49-F238E27FC236}">
                    <a16:creationId xmlns:a16="http://schemas.microsoft.com/office/drawing/2014/main" id="{8EE92A83-FE10-CBB5-010E-D01682924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1" y="2091"/>
                <a:ext cx="930" cy="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3" name="Freeform 105">
                <a:extLst>
                  <a:ext uri="{FF2B5EF4-FFF2-40B4-BE49-F238E27FC236}">
                    <a16:creationId xmlns:a16="http://schemas.microsoft.com/office/drawing/2014/main" id="{E873E30C-8A89-8FEB-6D93-8758C5DBC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062"/>
                <a:ext cx="63" cy="66"/>
              </a:xfrm>
              <a:custGeom>
                <a:avLst/>
                <a:gdLst>
                  <a:gd name="T0" fmla="*/ 0 w 63"/>
                  <a:gd name="T1" fmla="*/ 0 h 66"/>
                  <a:gd name="T2" fmla="*/ 63 w 63"/>
                  <a:gd name="T3" fmla="*/ 6 h 66"/>
                  <a:gd name="T4" fmla="*/ 21 w 63"/>
                  <a:gd name="T5" fmla="*/ 66 h 66"/>
                  <a:gd name="T6" fmla="*/ 0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0"/>
                    </a:moveTo>
                    <a:lnTo>
                      <a:pt x="63" y="6"/>
                    </a:lnTo>
                    <a:lnTo>
                      <a:pt x="2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4" name="Line 106">
                <a:extLst>
                  <a:ext uri="{FF2B5EF4-FFF2-40B4-BE49-F238E27FC236}">
                    <a16:creationId xmlns:a16="http://schemas.microsoft.com/office/drawing/2014/main" id="{7D2A629C-6337-3349-D5DF-90ED1EC7A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41" cy="10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5" name="Freeform 107">
                <a:extLst>
                  <a:ext uri="{FF2B5EF4-FFF2-40B4-BE49-F238E27FC236}">
                    <a16:creationId xmlns:a16="http://schemas.microsoft.com/office/drawing/2014/main" id="{2D7D1B1D-BA8B-879E-B847-34E0B6E4B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385"/>
                <a:ext cx="63" cy="65"/>
              </a:xfrm>
              <a:custGeom>
                <a:avLst/>
                <a:gdLst>
                  <a:gd name="T0" fmla="*/ 26 w 63"/>
                  <a:gd name="T1" fmla="*/ 0 h 65"/>
                  <a:gd name="T2" fmla="*/ 63 w 63"/>
                  <a:gd name="T3" fmla="*/ 65 h 65"/>
                  <a:gd name="T4" fmla="*/ 0 w 63"/>
                  <a:gd name="T5" fmla="*/ 63 h 65"/>
                  <a:gd name="T6" fmla="*/ 26 w 6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5"/>
                  <a:gd name="T14" fmla="*/ 63 w 6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5">
                    <a:moveTo>
                      <a:pt x="26" y="0"/>
                    </a:moveTo>
                    <a:lnTo>
                      <a:pt x="63" y="65"/>
                    </a:lnTo>
                    <a:lnTo>
                      <a:pt x="0" y="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6" name="Line 108">
                <a:extLst>
                  <a:ext uri="{FF2B5EF4-FFF2-40B4-BE49-F238E27FC236}">
                    <a16:creationId xmlns:a16="http://schemas.microsoft.com/office/drawing/2014/main" id="{CBB3E7D9-B502-E620-0C7E-073AEFA28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449"/>
                <a:ext cx="1562" cy="5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7" name="Freeform 109">
                <a:extLst>
                  <a:ext uri="{FF2B5EF4-FFF2-40B4-BE49-F238E27FC236}">
                    <a16:creationId xmlns:a16="http://schemas.microsoft.com/office/drawing/2014/main" id="{994D3936-78AB-920F-1746-6BFB9AF02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19 h 53"/>
                  <a:gd name="T2" fmla="*/ 35 w 42"/>
                  <a:gd name="T3" fmla="*/ 6 h 53"/>
                  <a:gd name="T4" fmla="*/ 23 w 42"/>
                  <a:gd name="T5" fmla="*/ 0 h 53"/>
                  <a:gd name="T6" fmla="*/ 10 w 42"/>
                  <a:gd name="T7" fmla="*/ 3 h 53"/>
                  <a:gd name="T8" fmla="*/ 2 w 42"/>
                  <a:gd name="T9" fmla="*/ 16 h 53"/>
                  <a:gd name="T10" fmla="*/ 0 w 42"/>
                  <a:gd name="T11" fmla="*/ 34 h 53"/>
                  <a:gd name="T12" fmla="*/ 8 w 42"/>
                  <a:gd name="T13" fmla="*/ 47 h 53"/>
                  <a:gd name="T14" fmla="*/ 21 w 42"/>
                  <a:gd name="T15" fmla="*/ 53 h 53"/>
                  <a:gd name="T16" fmla="*/ 33 w 42"/>
                  <a:gd name="T17" fmla="*/ 47 h 53"/>
                  <a:gd name="T18" fmla="*/ 42 w 42"/>
                  <a:gd name="T19" fmla="*/ 37 h 53"/>
                  <a:gd name="T20" fmla="*/ 42 w 42"/>
                  <a:gd name="T21" fmla="*/ 19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19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10" y="3"/>
                    </a:lnTo>
                    <a:lnTo>
                      <a:pt x="2" y="16"/>
                    </a:lnTo>
                    <a:lnTo>
                      <a:pt x="0" y="34"/>
                    </a:lnTo>
                    <a:lnTo>
                      <a:pt x="8" y="47"/>
                    </a:lnTo>
                    <a:lnTo>
                      <a:pt x="21" y="53"/>
                    </a:lnTo>
                    <a:lnTo>
                      <a:pt x="33" y="47"/>
                    </a:lnTo>
                    <a:lnTo>
                      <a:pt x="42" y="37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8" name="Freeform 110">
                <a:extLst>
                  <a:ext uri="{FF2B5EF4-FFF2-40B4-BE49-F238E27FC236}">
                    <a16:creationId xmlns:a16="http://schemas.microsoft.com/office/drawing/2014/main" id="{C822AC87-08EE-4863-0360-FDB319189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1417"/>
                <a:ext cx="60" cy="68"/>
              </a:xfrm>
              <a:custGeom>
                <a:avLst/>
                <a:gdLst>
                  <a:gd name="T0" fmla="*/ 0 w 60"/>
                  <a:gd name="T1" fmla="*/ 0 h 68"/>
                  <a:gd name="T2" fmla="*/ 60 w 60"/>
                  <a:gd name="T3" fmla="*/ 16 h 68"/>
                  <a:gd name="T4" fmla="*/ 14 w 60"/>
                  <a:gd name="T5" fmla="*/ 68 h 68"/>
                  <a:gd name="T6" fmla="*/ 0 w 6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8"/>
                  <a:gd name="T14" fmla="*/ 60 w 6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8">
                    <a:moveTo>
                      <a:pt x="0" y="0"/>
                    </a:moveTo>
                    <a:lnTo>
                      <a:pt x="60" y="16"/>
                    </a:lnTo>
                    <a:lnTo>
                      <a:pt x="1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9" name="Line 111">
                <a:extLst>
                  <a:ext uri="{FF2B5EF4-FFF2-40B4-BE49-F238E27FC236}">
                    <a16:creationId xmlns:a16="http://schemas.microsoft.com/office/drawing/2014/main" id="{9BEBA78C-5F75-5F2D-7D6B-8725EC11F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971"/>
                <a:ext cx="1518" cy="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0" name="Freeform 112">
                <a:extLst>
                  <a:ext uri="{FF2B5EF4-FFF2-40B4-BE49-F238E27FC236}">
                    <a16:creationId xmlns:a16="http://schemas.microsoft.com/office/drawing/2014/main" id="{A0454559-AA55-DCB0-3395-0EC4B448D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34 h 53"/>
                  <a:gd name="T2" fmla="*/ 42 w 42"/>
                  <a:gd name="T3" fmla="*/ 16 h 53"/>
                  <a:gd name="T4" fmla="*/ 33 w 42"/>
                  <a:gd name="T5" fmla="*/ 6 h 53"/>
                  <a:gd name="T6" fmla="*/ 21 w 42"/>
                  <a:gd name="T7" fmla="*/ 0 h 53"/>
                  <a:gd name="T8" fmla="*/ 8 w 42"/>
                  <a:gd name="T9" fmla="*/ 6 h 53"/>
                  <a:gd name="T10" fmla="*/ 0 w 42"/>
                  <a:gd name="T11" fmla="*/ 19 h 53"/>
                  <a:gd name="T12" fmla="*/ 2 w 42"/>
                  <a:gd name="T13" fmla="*/ 37 h 53"/>
                  <a:gd name="T14" fmla="*/ 10 w 42"/>
                  <a:gd name="T15" fmla="*/ 47 h 53"/>
                  <a:gd name="T16" fmla="*/ 23 w 42"/>
                  <a:gd name="T17" fmla="*/ 53 h 53"/>
                  <a:gd name="T18" fmla="*/ 33 w 42"/>
                  <a:gd name="T19" fmla="*/ 47 h 53"/>
                  <a:gd name="T20" fmla="*/ 42 w 42"/>
                  <a:gd name="T21" fmla="*/ 34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34"/>
                    </a:moveTo>
                    <a:lnTo>
                      <a:pt x="42" y="16"/>
                    </a:lnTo>
                    <a:lnTo>
                      <a:pt x="33" y="6"/>
                    </a:lnTo>
                    <a:lnTo>
                      <a:pt x="21" y="0"/>
                    </a:lnTo>
                    <a:lnTo>
                      <a:pt x="8" y="6"/>
                    </a:lnTo>
                    <a:lnTo>
                      <a:pt x="0" y="19"/>
                    </a:lnTo>
                    <a:lnTo>
                      <a:pt x="2" y="37"/>
                    </a:lnTo>
                    <a:lnTo>
                      <a:pt x="10" y="47"/>
                    </a:lnTo>
                    <a:lnTo>
                      <a:pt x="23" y="53"/>
                    </a:lnTo>
                    <a:lnTo>
                      <a:pt x="33" y="47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1" name="Freeform 113">
                <a:extLst>
                  <a:ext uri="{FF2B5EF4-FFF2-40B4-BE49-F238E27FC236}">
                    <a16:creationId xmlns:a16="http://schemas.microsoft.com/office/drawing/2014/main" id="{D12CEE68-38A9-29DF-84F6-F91D3132B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453"/>
                <a:ext cx="63" cy="68"/>
              </a:xfrm>
              <a:custGeom>
                <a:avLst/>
                <a:gdLst>
                  <a:gd name="T0" fmla="*/ 14 w 63"/>
                  <a:gd name="T1" fmla="*/ 0 h 68"/>
                  <a:gd name="T2" fmla="*/ 63 w 63"/>
                  <a:gd name="T3" fmla="*/ 53 h 68"/>
                  <a:gd name="T4" fmla="*/ 0 w 63"/>
                  <a:gd name="T5" fmla="*/ 68 h 68"/>
                  <a:gd name="T6" fmla="*/ 0 w 63"/>
                  <a:gd name="T7" fmla="*/ 45 h 68"/>
                  <a:gd name="T8" fmla="*/ 4 w 63"/>
                  <a:gd name="T9" fmla="*/ 21 h 68"/>
                  <a:gd name="T10" fmla="*/ 14 w 63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68"/>
                  <a:gd name="T20" fmla="*/ 63 w 63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68">
                    <a:moveTo>
                      <a:pt x="14" y="0"/>
                    </a:moveTo>
                    <a:lnTo>
                      <a:pt x="63" y="53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4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2" name="Line 114">
                <a:extLst>
                  <a:ext uri="{FF2B5EF4-FFF2-40B4-BE49-F238E27FC236}">
                    <a16:creationId xmlns:a16="http://schemas.microsoft.com/office/drawing/2014/main" id="{4AD0B266-4641-80A4-1C83-46EE3AF68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514"/>
                <a:ext cx="1577" cy="10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3" name="Freeform 115">
                <a:extLst>
                  <a:ext uri="{FF2B5EF4-FFF2-40B4-BE49-F238E27FC236}">
                    <a16:creationId xmlns:a16="http://schemas.microsoft.com/office/drawing/2014/main" id="{D1B09419-AB74-599B-26FD-084BDFFA2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2534"/>
                <a:ext cx="42" cy="53"/>
              </a:xfrm>
              <a:custGeom>
                <a:avLst/>
                <a:gdLst>
                  <a:gd name="T0" fmla="*/ 39 w 42"/>
                  <a:gd name="T1" fmla="*/ 13 h 53"/>
                  <a:gd name="T2" fmla="*/ 31 w 42"/>
                  <a:gd name="T3" fmla="*/ 3 h 53"/>
                  <a:gd name="T4" fmla="*/ 16 w 42"/>
                  <a:gd name="T5" fmla="*/ 0 h 53"/>
                  <a:gd name="T6" fmla="*/ 6 w 42"/>
                  <a:gd name="T7" fmla="*/ 8 h 53"/>
                  <a:gd name="T8" fmla="*/ 0 w 42"/>
                  <a:gd name="T9" fmla="*/ 24 h 53"/>
                  <a:gd name="T10" fmla="*/ 2 w 42"/>
                  <a:gd name="T11" fmla="*/ 40 h 53"/>
                  <a:gd name="T12" fmla="*/ 12 w 42"/>
                  <a:gd name="T13" fmla="*/ 50 h 53"/>
                  <a:gd name="T14" fmla="*/ 25 w 42"/>
                  <a:gd name="T15" fmla="*/ 53 h 53"/>
                  <a:gd name="T16" fmla="*/ 35 w 42"/>
                  <a:gd name="T17" fmla="*/ 45 h 53"/>
                  <a:gd name="T18" fmla="*/ 42 w 42"/>
                  <a:gd name="T19" fmla="*/ 29 h 53"/>
                  <a:gd name="T20" fmla="*/ 39 w 42"/>
                  <a:gd name="T21" fmla="*/ 13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39" y="13"/>
                    </a:moveTo>
                    <a:lnTo>
                      <a:pt x="31" y="3"/>
                    </a:lnTo>
                    <a:lnTo>
                      <a:pt x="16" y="0"/>
                    </a:lnTo>
                    <a:lnTo>
                      <a:pt x="6" y="8"/>
                    </a:lnTo>
                    <a:lnTo>
                      <a:pt x="0" y="24"/>
                    </a:lnTo>
                    <a:lnTo>
                      <a:pt x="2" y="40"/>
                    </a:lnTo>
                    <a:lnTo>
                      <a:pt x="12" y="50"/>
                    </a:lnTo>
                    <a:lnTo>
                      <a:pt x="25" y="53"/>
                    </a:lnTo>
                    <a:lnTo>
                      <a:pt x="35" y="45"/>
                    </a:lnTo>
                    <a:lnTo>
                      <a:pt x="42" y="29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4" name="Freeform 116">
                <a:extLst>
                  <a:ext uri="{FF2B5EF4-FFF2-40B4-BE49-F238E27FC236}">
                    <a16:creationId xmlns:a16="http://schemas.microsoft.com/office/drawing/2014/main" id="{4A0E3EA5-F48A-477B-ABA8-6EAC6673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1485"/>
                <a:ext cx="63" cy="66"/>
              </a:xfrm>
              <a:custGeom>
                <a:avLst/>
                <a:gdLst>
                  <a:gd name="T0" fmla="*/ 0 w 63"/>
                  <a:gd name="T1" fmla="*/ 3 h 66"/>
                  <a:gd name="T2" fmla="*/ 63 w 63"/>
                  <a:gd name="T3" fmla="*/ 0 h 66"/>
                  <a:gd name="T4" fmla="*/ 27 w 63"/>
                  <a:gd name="T5" fmla="*/ 66 h 66"/>
                  <a:gd name="T6" fmla="*/ 0 w 63"/>
                  <a:gd name="T7" fmla="*/ 3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3"/>
                    </a:moveTo>
                    <a:lnTo>
                      <a:pt x="63" y="0"/>
                    </a:lnTo>
                    <a:lnTo>
                      <a:pt x="27" y="6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5" name="Rectangle 117">
                <a:extLst>
                  <a:ext uri="{FF2B5EF4-FFF2-40B4-BE49-F238E27FC236}">
                    <a16:creationId xmlns:a16="http://schemas.microsoft.com/office/drawing/2014/main" id="{4232636E-EA18-D6D5-B81F-AD02D8DF7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357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6" name="Rectangle 118">
                <a:extLst>
                  <a:ext uri="{FF2B5EF4-FFF2-40B4-BE49-F238E27FC236}">
                    <a16:creationId xmlns:a16="http://schemas.microsoft.com/office/drawing/2014/main" id="{6E960BCE-95B4-08BD-7EA5-5C395BE8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19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7" name="Rectangle 119">
                <a:extLst>
                  <a:ext uri="{FF2B5EF4-FFF2-40B4-BE49-F238E27FC236}">
                    <a16:creationId xmlns:a16="http://schemas.microsoft.com/office/drawing/2014/main" id="{CC9A05D6-363A-F273-B28B-B38C46C50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1420"/>
                <a:ext cx="2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0.3</a:t>
                </a:r>
                <a:endParaRPr lang="en-US" altLang="ko-KR"/>
              </a:p>
            </p:txBody>
          </p:sp>
          <p:sp>
            <p:nvSpPr>
              <p:cNvPr id="10298" name="Rectangle 120">
                <a:extLst>
                  <a:ext uri="{FF2B5EF4-FFF2-40B4-BE49-F238E27FC236}">
                    <a16:creationId xmlns:a16="http://schemas.microsoft.com/office/drawing/2014/main" id="{3BD750F0-2027-4DAD-AE94-A98FC926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216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-0.5</a:t>
                </a:r>
                <a:endParaRPr lang="en-US" altLang="ko-KR"/>
              </a:p>
            </p:txBody>
          </p:sp>
          <p:sp>
            <p:nvSpPr>
              <p:cNvPr id="10299" name="Rectangle 121">
                <a:extLst>
                  <a:ext uri="{FF2B5EF4-FFF2-40B4-BE49-F238E27FC236}">
                    <a16:creationId xmlns:a16="http://schemas.microsoft.com/office/drawing/2014/main" id="{83D10087-8948-91F9-C407-811352205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12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300" name="Rectangle 122">
                <a:extLst>
                  <a:ext uri="{FF2B5EF4-FFF2-40B4-BE49-F238E27FC236}">
                    <a16:creationId xmlns:a16="http://schemas.microsoft.com/office/drawing/2014/main" id="{16E338EB-45F0-30A2-5BDF-F0A28AA0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1703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1" name="Freeform 123">
                <a:extLst>
                  <a:ext uri="{FF2B5EF4-FFF2-40B4-BE49-F238E27FC236}">
                    <a16:creationId xmlns:a16="http://schemas.microsoft.com/office/drawing/2014/main" id="{56C857B3-18F0-B3CC-B1CF-FAC869A1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821"/>
                <a:ext cx="403" cy="504"/>
              </a:xfrm>
              <a:custGeom>
                <a:avLst/>
                <a:gdLst>
                  <a:gd name="T0" fmla="*/ 0 w 403"/>
                  <a:gd name="T1" fmla="*/ 252 h 504"/>
                  <a:gd name="T2" fmla="*/ 5 w 403"/>
                  <a:gd name="T3" fmla="*/ 202 h 504"/>
                  <a:gd name="T4" fmla="*/ 17 w 403"/>
                  <a:gd name="T5" fmla="*/ 155 h 504"/>
                  <a:gd name="T6" fmla="*/ 34 w 403"/>
                  <a:gd name="T7" fmla="*/ 113 h 504"/>
                  <a:gd name="T8" fmla="*/ 59 w 403"/>
                  <a:gd name="T9" fmla="*/ 73 h 504"/>
                  <a:gd name="T10" fmla="*/ 91 w 403"/>
                  <a:gd name="T11" fmla="*/ 42 h 504"/>
                  <a:gd name="T12" fmla="*/ 124 w 403"/>
                  <a:gd name="T13" fmla="*/ 21 h 504"/>
                  <a:gd name="T14" fmla="*/ 162 w 403"/>
                  <a:gd name="T15" fmla="*/ 5 h 504"/>
                  <a:gd name="T16" fmla="*/ 202 w 403"/>
                  <a:gd name="T17" fmla="*/ 0 h 504"/>
                  <a:gd name="T18" fmla="*/ 242 w 403"/>
                  <a:gd name="T19" fmla="*/ 5 h 504"/>
                  <a:gd name="T20" fmla="*/ 279 w 403"/>
                  <a:gd name="T21" fmla="*/ 21 h 504"/>
                  <a:gd name="T22" fmla="*/ 313 w 403"/>
                  <a:gd name="T23" fmla="*/ 42 h 504"/>
                  <a:gd name="T24" fmla="*/ 344 w 403"/>
                  <a:gd name="T25" fmla="*/ 73 h 504"/>
                  <a:gd name="T26" fmla="*/ 370 w 403"/>
                  <a:gd name="T27" fmla="*/ 113 h 504"/>
                  <a:gd name="T28" fmla="*/ 386 w 403"/>
                  <a:gd name="T29" fmla="*/ 155 h 504"/>
                  <a:gd name="T30" fmla="*/ 399 w 403"/>
                  <a:gd name="T31" fmla="*/ 202 h 504"/>
                  <a:gd name="T32" fmla="*/ 403 w 403"/>
                  <a:gd name="T33" fmla="*/ 252 h 504"/>
                  <a:gd name="T34" fmla="*/ 399 w 403"/>
                  <a:gd name="T35" fmla="*/ 302 h 504"/>
                  <a:gd name="T36" fmla="*/ 386 w 403"/>
                  <a:gd name="T37" fmla="*/ 346 h 504"/>
                  <a:gd name="T38" fmla="*/ 370 w 403"/>
                  <a:gd name="T39" fmla="*/ 391 h 504"/>
                  <a:gd name="T40" fmla="*/ 344 w 403"/>
                  <a:gd name="T41" fmla="*/ 430 h 504"/>
                  <a:gd name="T42" fmla="*/ 313 w 403"/>
                  <a:gd name="T43" fmla="*/ 459 h 504"/>
                  <a:gd name="T44" fmla="*/ 279 w 403"/>
                  <a:gd name="T45" fmla="*/ 483 h 504"/>
                  <a:gd name="T46" fmla="*/ 242 w 403"/>
                  <a:gd name="T47" fmla="*/ 498 h 504"/>
                  <a:gd name="T48" fmla="*/ 202 w 403"/>
                  <a:gd name="T49" fmla="*/ 504 h 504"/>
                  <a:gd name="T50" fmla="*/ 162 w 403"/>
                  <a:gd name="T51" fmla="*/ 498 h 504"/>
                  <a:gd name="T52" fmla="*/ 124 w 403"/>
                  <a:gd name="T53" fmla="*/ 483 h 504"/>
                  <a:gd name="T54" fmla="*/ 91 w 403"/>
                  <a:gd name="T55" fmla="*/ 459 h 504"/>
                  <a:gd name="T56" fmla="*/ 59 w 403"/>
                  <a:gd name="T57" fmla="*/ 430 h 504"/>
                  <a:gd name="T58" fmla="*/ 34 w 403"/>
                  <a:gd name="T59" fmla="*/ 391 h 504"/>
                  <a:gd name="T60" fmla="*/ 17 w 403"/>
                  <a:gd name="T61" fmla="*/ 346 h 504"/>
                  <a:gd name="T62" fmla="*/ 5 w 403"/>
                  <a:gd name="T63" fmla="*/ 302 h 504"/>
                  <a:gd name="T64" fmla="*/ 0 w 403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4"/>
                  <a:gd name="T101" fmla="*/ 403 w 403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4">
                    <a:moveTo>
                      <a:pt x="0" y="252"/>
                    </a:moveTo>
                    <a:lnTo>
                      <a:pt x="5" y="202"/>
                    </a:lnTo>
                    <a:lnTo>
                      <a:pt x="17" y="155"/>
                    </a:lnTo>
                    <a:lnTo>
                      <a:pt x="34" y="113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9" y="21"/>
                    </a:lnTo>
                    <a:lnTo>
                      <a:pt x="313" y="42"/>
                    </a:lnTo>
                    <a:lnTo>
                      <a:pt x="344" y="73"/>
                    </a:lnTo>
                    <a:lnTo>
                      <a:pt x="370" y="113"/>
                    </a:lnTo>
                    <a:lnTo>
                      <a:pt x="386" y="155"/>
                    </a:lnTo>
                    <a:lnTo>
                      <a:pt x="399" y="202"/>
                    </a:lnTo>
                    <a:lnTo>
                      <a:pt x="403" y="252"/>
                    </a:lnTo>
                    <a:lnTo>
                      <a:pt x="399" y="302"/>
                    </a:lnTo>
                    <a:lnTo>
                      <a:pt x="386" y="346"/>
                    </a:lnTo>
                    <a:lnTo>
                      <a:pt x="370" y="391"/>
                    </a:lnTo>
                    <a:lnTo>
                      <a:pt x="344" y="430"/>
                    </a:lnTo>
                    <a:lnTo>
                      <a:pt x="313" y="459"/>
                    </a:lnTo>
                    <a:lnTo>
                      <a:pt x="279" y="483"/>
                    </a:lnTo>
                    <a:lnTo>
                      <a:pt x="242" y="498"/>
                    </a:lnTo>
                    <a:lnTo>
                      <a:pt x="202" y="504"/>
                    </a:lnTo>
                    <a:lnTo>
                      <a:pt x="162" y="498"/>
                    </a:lnTo>
                    <a:lnTo>
                      <a:pt x="124" y="483"/>
                    </a:lnTo>
                    <a:lnTo>
                      <a:pt x="91" y="459"/>
                    </a:lnTo>
                    <a:lnTo>
                      <a:pt x="59" y="430"/>
                    </a:lnTo>
                    <a:lnTo>
                      <a:pt x="34" y="391"/>
                    </a:lnTo>
                    <a:lnTo>
                      <a:pt x="17" y="346"/>
                    </a:lnTo>
                    <a:lnTo>
                      <a:pt x="5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2" name="Freeform 124">
                <a:extLst>
                  <a:ext uri="{FF2B5EF4-FFF2-40B4-BE49-F238E27FC236}">
                    <a16:creationId xmlns:a16="http://schemas.microsoft.com/office/drawing/2014/main" id="{BA6F262D-F45C-EA8B-1AA6-5F9B9E9F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1724"/>
                <a:ext cx="402" cy="504"/>
              </a:xfrm>
              <a:custGeom>
                <a:avLst/>
                <a:gdLst>
                  <a:gd name="T0" fmla="*/ 0 w 402"/>
                  <a:gd name="T1" fmla="*/ 252 h 504"/>
                  <a:gd name="T2" fmla="*/ 4 w 402"/>
                  <a:gd name="T3" fmla="*/ 202 h 504"/>
                  <a:gd name="T4" fmla="*/ 16 w 402"/>
                  <a:gd name="T5" fmla="*/ 155 h 504"/>
                  <a:gd name="T6" fmla="*/ 33 w 402"/>
                  <a:gd name="T7" fmla="*/ 113 h 504"/>
                  <a:gd name="T8" fmla="*/ 58 w 402"/>
                  <a:gd name="T9" fmla="*/ 73 h 504"/>
                  <a:gd name="T10" fmla="*/ 90 w 402"/>
                  <a:gd name="T11" fmla="*/ 42 h 504"/>
                  <a:gd name="T12" fmla="*/ 123 w 402"/>
                  <a:gd name="T13" fmla="*/ 21 h 504"/>
                  <a:gd name="T14" fmla="*/ 161 w 402"/>
                  <a:gd name="T15" fmla="*/ 5 h 504"/>
                  <a:gd name="T16" fmla="*/ 201 w 402"/>
                  <a:gd name="T17" fmla="*/ 0 h 504"/>
                  <a:gd name="T18" fmla="*/ 241 w 402"/>
                  <a:gd name="T19" fmla="*/ 5 h 504"/>
                  <a:gd name="T20" fmla="*/ 279 w 402"/>
                  <a:gd name="T21" fmla="*/ 21 h 504"/>
                  <a:gd name="T22" fmla="*/ 312 w 402"/>
                  <a:gd name="T23" fmla="*/ 42 h 504"/>
                  <a:gd name="T24" fmla="*/ 344 w 402"/>
                  <a:gd name="T25" fmla="*/ 73 h 504"/>
                  <a:gd name="T26" fmla="*/ 369 w 402"/>
                  <a:gd name="T27" fmla="*/ 113 h 504"/>
                  <a:gd name="T28" fmla="*/ 386 w 402"/>
                  <a:gd name="T29" fmla="*/ 155 h 504"/>
                  <a:gd name="T30" fmla="*/ 398 w 402"/>
                  <a:gd name="T31" fmla="*/ 202 h 504"/>
                  <a:gd name="T32" fmla="*/ 402 w 402"/>
                  <a:gd name="T33" fmla="*/ 252 h 504"/>
                  <a:gd name="T34" fmla="*/ 398 w 402"/>
                  <a:gd name="T35" fmla="*/ 302 h 504"/>
                  <a:gd name="T36" fmla="*/ 386 w 402"/>
                  <a:gd name="T37" fmla="*/ 346 h 504"/>
                  <a:gd name="T38" fmla="*/ 369 w 402"/>
                  <a:gd name="T39" fmla="*/ 391 h 504"/>
                  <a:gd name="T40" fmla="*/ 344 w 402"/>
                  <a:gd name="T41" fmla="*/ 430 h 504"/>
                  <a:gd name="T42" fmla="*/ 312 w 402"/>
                  <a:gd name="T43" fmla="*/ 459 h 504"/>
                  <a:gd name="T44" fmla="*/ 279 w 402"/>
                  <a:gd name="T45" fmla="*/ 483 h 504"/>
                  <a:gd name="T46" fmla="*/ 241 w 402"/>
                  <a:gd name="T47" fmla="*/ 498 h 504"/>
                  <a:gd name="T48" fmla="*/ 201 w 402"/>
                  <a:gd name="T49" fmla="*/ 504 h 504"/>
                  <a:gd name="T50" fmla="*/ 161 w 402"/>
                  <a:gd name="T51" fmla="*/ 498 h 504"/>
                  <a:gd name="T52" fmla="*/ 123 w 402"/>
                  <a:gd name="T53" fmla="*/ 483 h 504"/>
                  <a:gd name="T54" fmla="*/ 90 w 402"/>
                  <a:gd name="T55" fmla="*/ 459 h 504"/>
                  <a:gd name="T56" fmla="*/ 58 w 402"/>
                  <a:gd name="T57" fmla="*/ 430 h 504"/>
                  <a:gd name="T58" fmla="*/ 33 w 402"/>
                  <a:gd name="T59" fmla="*/ 391 h 504"/>
                  <a:gd name="T60" fmla="*/ 16 w 402"/>
                  <a:gd name="T61" fmla="*/ 346 h 504"/>
                  <a:gd name="T62" fmla="*/ 4 w 402"/>
                  <a:gd name="T63" fmla="*/ 302 h 504"/>
                  <a:gd name="T64" fmla="*/ 0 w 402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2"/>
                  <a:gd name="T100" fmla="*/ 0 h 504"/>
                  <a:gd name="T101" fmla="*/ 402 w 402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2" h="504">
                    <a:moveTo>
                      <a:pt x="0" y="252"/>
                    </a:moveTo>
                    <a:lnTo>
                      <a:pt x="4" y="202"/>
                    </a:lnTo>
                    <a:lnTo>
                      <a:pt x="16" y="155"/>
                    </a:lnTo>
                    <a:lnTo>
                      <a:pt x="33" y="113"/>
                    </a:lnTo>
                    <a:lnTo>
                      <a:pt x="58" y="73"/>
                    </a:lnTo>
                    <a:lnTo>
                      <a:pt x="90" y="42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9" y="21"/>
                    </a:lnTo>
                    <a:lnTo>
                      <a:pt x="312" y="42"/>
                    </a:lnTo>
                    <a:lnTo>
                      <a:pt x="344" y="73"/>
                    </a:lnTo>
                    <a:lnTo>
                      <a:pt x="369" y="113"/>
                    </a:lnTo>
                    <a:lnTo>
                      <a:pt x="386" y="155"/>
                    </a:lnTo>
                    <a:lnTo>
                      <a:pt x="398" y="202"/>
                    </a:lnTo>
                    <a:lnTo>
                      <a:pt x="402" y="252"/>
                    </a:lnTo>
                    <a:lnTo>
                      <a:pt x="398" y="302"/>
                    </a:lnTo>
                    <a:lnTo>
                      <a:pt x="386" y="346"/>
                    </a:lnTo>
                    <a:lnTo>
                      <a:pt x="369" y="391"/>
                    </a:lnTo>
                    <a:lnTo>
                      <a:pt x="344" y="430"/>
                    </a:lnTo>
                    <a:lnTo>
                      <a:pt x="312" y="459"/>
                    </a:lnTo>
                    <a:lnTo>
                      <a:pt x="279" y="483"/>
                    </a:lnTo>
                    <a:lnTo>
                      <a:pt x="241" y="498"/>
                    </a:lnTo>
                    <a:lnTo>
                      <a:pt x="201" y="504"/>
                    </a:lnTo>
                    <a:lnTo>
                      <a:pt x="161" y="498"/>
                    </a:lnTo>
                    <a:lnTo>
                      <a:pt x="123" y="483"/>
                    </a:lnTo>
                    <a:lnTo>
                      <a:pt x="90" y="459"/>
                    </a:lnTo>
                    <a:lnTo>
                      <a:pt x="58" y="430"/>
                    </a:lnTo>
                    <a:lnTo>
                      <a:pt x="33" y="391"/>
                    </a:lnTo>
                    <a:lnTo>
                      <a:pt x="16" y="346"/>
                    </a:lnTo>
                    <a:lnTo>
                      <a:pt x="4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3" name="Rectangle 126">
                <a:extLst>
                  <a:ext uri="{FF2B5EF4-FFF2-40B4-BE49-F238E27FC236}">
                    <a16:creationId xmlns:a16="http://schemas.microsoft.com/office/drawing/2014/main" id="{5825DDA9-7EC3-FFF6-7DEC-5DBA06E3A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" y="126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  <p:grpSp>
            <p:nvGrpSpPr>
              <p:cNvPr id="10304" name="Group 130">
                <a:extLst>
                  <a:ext uri="{FF2B5EF4-FFF2-40B4-BE49-F238E27FC236}">
                    <a16:creationId xmlns:a16="http://schemas.microsoft.com/office/drawing/2014/main" id="{8E5E0FC2-1B28-DF55-7310-E7075CAC5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" y="1896"/>
                <a:ext cx="37" cy="253"/>
                <a:chOff x="811" y="1896"/>
                <a:chExt cx="37" cy="253"/>
              </a:xfrm>
            </p:grpSpPr>
            <p:sp>
              <p:nvSpPr>
                <p:cNvPr id="10319" name="Rectangle 128">
                  <a:extLst>
                    <a:ext uri="{FF2B5EF4-FFF2-40B4-BE49-F238E27FC236}">
                      <a16:creationId xmlns:a16="http://schemas.microsoft.com/office/drawing/2014/main" id="{74655464-2B2D-F1B1-8595-3335F223B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1975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20" name="Rectangle 129">
                  <a:extLst>
                    <a:ext uri="{FF2B5EF4-FFF2-40B4-BE49-F238E27FC236}">
                      <a16:creationId xmlns:a16="http://schemas.microsoft.com/office/drawing/2014/main" id="{EE01F821-3A7F-0A2A-3671-AD8D40BE4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" y="189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05" name="Rectangle 137">
                <a:extLst>
                  <a:ext uri="{FF2B5EF4-FFF2-40B4-BE49-F238E27FC236}">
                    <a16:creationId xmlns:a16="http://schemas.microsoft.com/office/drawing/2014/main" id="{BB92326C-62AE-AE7C-537E-A3D5F694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2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-0.3</a:t>
                </a:r>
                <a:endParaRPr lang="en-US" altLang="ko-KR"/>
              </a:p>
            </p:txBody>
          </p:sp>
          <p:sp>
            <p:nvSpPr>
              <p:cNvPr id="10306" name="Rectangle 138">
                <a:extLst>
                  <a:ext uri="{FF2B5EF4-FFF2-40B4-BE49-F238E27FC236}">
                    <a16:creationId xmlns:a16="http://schemas.microsoft.com/office/drawing/2014/main" id="{962BD7FB-49A5-C668-B8BD-54F0E860F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191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7" name="Rectangle 139">
                <a:extLst>
                  <a:ext uri="{FF2B5EF4-FFF2-40B4-BE49-F238E27FC236}">
                    <a16:creationId xmlns:a16="http://schemas.microsoft.com/office/drawing/2014/main" id="{5B50CC09-365C-3D3E-A03A-ACB06AC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1862"/>
                <a:ext cx="7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2100" i="1">
                    <a:solidFill>
                      <a:srgbClr val="000000"/>
                    </a:solidFill>
                  </a:rPr>
                  <a:t>y</a:t>
                </a:r>
                <a:endParaRPr lang="en-US" altLang="ko-KR"/>
              </a:p>
            </p:txBody>
          </p:sp>
          <p:sp>
            <p:nvSpPr>
              <p:cNvPr id="10308" name="Line 140">
                <a:extLst>
                  <a:ext uri="{FF2B5EF4-FFF2-40B4-BE49-F238E27FC236}">
                    <a16:creationId xmlns:a16="http://schemas.microsoft.com/office/drawing/2014/main" id="{F11264E7-5856-9A9E-EEFE-EB40B415D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1976"/>
                <a:ext cx="20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9" name="Freeform 141">
                <a:extLst>
                  <a:ext uri="{FF2B5EF4-FFF2-40B4-BE49-F238E27FC236}">
                    <a16:creationId xmlns:a16="http://schemas.microsoft.com/office/drawing/2014/main" id="{AA905DDC-7371-4A4E-B2AB-507F4C11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942"/>
                <a:ext cx="57" cy="70"/>
              </a:xfrm>
              <a:custGeom>
                <a:avLst/>
                <a:gdLst>
                  <a:gd name="T0" fmla="*/ 0 w 57"/>
                  <a:gd name="T1" fmla="*/ 0 h 70"/>
                  <a:gd name="T2" fmla="*/ 57 w 57"/>
                  <a:gd name="T3" fmla="*/ 34 h 70"/>
                  <a:gd name="T4" fmla="*/ 0 w 57"/>
                  <a:gd name="T5" fmla="*/ 70 h 70"/>
                  <a:gd name="T6" fmla="*/ 0 w 57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0"/>
                  <a:gd name="T14" fmla="*/ 57 w 57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0">
                    <a:moveTo>
                      <a:pt x="0" y="0"/>
                    </a:moveTo>
                    <a:lnTo>
                      <a:pt x="57" y="34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10" name="Rectangle 142">
                <a:extLst>
                  <a:ext uri="{FF2B5EF4-FFF2-40B4-BE49-F238E27FC236}">
                    <a16:creationId xmlns:a16="http://schemas.microsoft.com/office/drawing/2014/main" id="{043DFCE7-5E45-E403-C832-B5CB7C8CB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1" name="Rectangle 143">
                <a:extLst>
                  <a:ext uri="{FF2B5EF4-FFF2-40B4-BE49-F238E27FC236}">
                    <a16:creationId xmlns:a16="http://schemas.microsoft.com/office/drawing/2014/main" id="{8C021823-A2EF-28C1-F387-B2E21C5E2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grpSp>
            <p:nvGrpSpPr>
              <p:cNvPr id="10312" name="Group 146">
                <a:extLst>
                  <a:ext uri="{FF2B5EF4-FFF2-40B4-BE49-F238E27FC236}">
                    <a16:creationId xmlns:a16="http://schemas.microsoft.com/office/drawing/2014/main" id="{1F2F7E24-F4E5-A4C0-CDDA-3D0A41A3C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" y="2470"/>
                <a:ext cx="36" cy="255"/>
                <a:chOff x="823" y="2470"/>
                <a:chExt cx="36" cy="255"/>
              </a:xfrm>
            </p:grpSpPr>
            <p:sp>
              <p:nvSpPr>
                <p:cNvPr id="10317" name="Rectangle 144">
                  <a:extLst>
                    <a:ext uri="{FF2B5EF4-FFF2-40B4-BE49-F238E27FC236}">
                      <a16:creationId xmlns:a16="http://schemas.microsoft.com/office/drawing/2014/main" id="{8E865B2B-AF72-08B5-99FB-E8CBD7652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55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18" name="Rectangle 145">
                  <a:extLst>
                    <a:ext uri="{FF2B5EF4-FFF2-40B4-BE49-F238E27FC236}">
                      <a16:creationId xmlns:a16="http://schemas.microsoft.com/office/drawing/2014/main" id="{264306EA-342E-CB18-3831-2396BE008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" y="2470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13" name="Rectangle 147">
                <a:extLst>
                  <a:ext uri="{FF2B5EF4-FFF2-40B4-BE49-F238E27FC236}">
                    <a16:creationId xmlns:a16="http://schemas.microsoft.com/office/drawing/2014/main" id="{0CEF49CF-706B-188F-C594-F7F31769F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93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4" name="Rectangle 148">
                <a:extLst>
                  <a:ext uri="{FF2B5EF4-FFF2-40B4-BE49-F238E27FC236}">
                    <a16:creationId xmlns:a16="http://schemas.microsoft.com/office/drawing/2014/main" id="{6D80BF2C-A093-22BB-DBD1-DF4459EDA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076"/>
                <a:ext cx="1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V </a:t>
                </a:r>
                <a:endParaRPr lang="en-US" altLang="ko-KR"/>
              </a:p>
            </p:txBody>
          </p:sp>
          <p:sp>
            <p:nvSpPr>
              <p:cNvPr id="10315" name="Rectangle 149">
                <a:extLst>
                  <a:ext uri="{FF2B5EF4-FFF2-40B4-BE49-F238E27FC236}">
                    <a16:creationId xmlns:a16="http://schemas.microsoft.com/office/drawing/2014/main" id="{9BB2BB0C-8C38-73AC-73AE-D97FF132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35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6" name="Rectangle 150">
                <a:extLst>
                  <a:ext uri="{FF2B5EF4-FFF2-40B4-BE49-F238E27FC236}">
                    <a16:creationId xmlns:a16="http://schemas.microsoft.com/office/drawing/2014/main" id="{7799025D-A13B-A135-02AA-FB2222D4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1079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W </a:t>
                </a:r>
                <a:endParaRPr lang="en-US" altLang="ko-KR"/>
              </a:p>
            </p:txBody>
          </p:sp>
        </p:grpSp>
        <p:graphicFrame>
          <p:nvGraphicFramePr>
            <p:cNvPr id="10321" name="Object 111">
              <a:extLst>
                <a:ext uri="{FF2B5EF4-FFF2-40B4-BE49-F238E27FC236}">
                  <a16:creationId xmlns:a16="http://schemas.microsoft.com/office/drawing/2014/main" id="{D44A8A34-F84B-1CBD-DCE6-178BCA3149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91720" y="1539473"/>
            <a:ext cx="223838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3" imgW="190440" imgH="291960" progId="Equation.3">
                    <p:embed/>
                  </p:oleObj>
                </mc:Choice>
                <mc:Fallback>
                  <p:oleObj name="수식" r:id="rId3" imgW="190440" imgH="291960" progId="Equation.3">
                    <p:embed/>
                    <p:pic>
                      <p:nvPicPr>
                        <p:cNvPr id="10321" name="Object 111">
                          <a:extLst>
                            <a:ext uri="{FF2B5EF4-FFF2-40B4-BE49-F238E27FC236}">
                              <a16:creationId xmlns:a16="http://schemas.microsoft.com/office/drawing/2014/main" id="{D44A8A34-F84B-1CBD-DCE6-178BCA3149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1720" y="1539473"/>
                          <a:ext cx="223838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2" name="Object 3">
              <a:extLst>
                <a:ext uri="{FF2B5EF4-FFF2-40B4-BE49-F238E27FC236}">
                  <a16:creationId xmlns:a16="http://schemas.microsoft.com/office/drawing/2014/main" id="{E478E21A-E3B3-E7E7-FCED-F76BC68A2C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40920" y="3384148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5" imgW="203040" imgH="291960" progId="Equation.3">
                    <p:embed/>
                  </p:oleObj>
                </mc:Choice>
                <mc:Fallback>
                  <p:oleObj name="수식" r:id="rId5" imgW="203040" imgH="291960" progId="Equation.3">
                    <p:embed/>
                    <p:pic>
                      <p:nvPicPr>
                        <p:cNvPr id="10322" name="Object 3">
                          <a:extLst>
                            <a:ext uri="{FF2B5EF4-FFF2-40B4-BE49-F238E27FC236}">
                              <a16:creationId xmlns:a16="http://schemas.microsoft.com/office/drawing/2014/main" id="{E478E21A-E3B3-E7E7-FCED-F76BC68A2C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0920" y="3384148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3" name="Object 4">
              <a:extLst>
                <a:ext uri="{FF2B5EF4-FFF2-40B4-BE49-F238E27FC236}">
                  <a16:creationId xmlns:a16="http://schemas.microsoft.com/office/drawing/2014/main" id="{16BD2B0C-DBD8-8E76-3A94-1812FAF232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32608" y="1510898"/>
            <a:ext cx="2238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7" imgW="190440" imgH="291960" progId="Equation.3">
                    <p:embed/>
                  </p:oleObj>
                </mc:Choice>
                <mc:Fallback>
                  <p:oleObj name="수식" r:id="rId7" imgW="190440" imgH="291960" progId="Equation.3">
                    <p:embed/>
                    <p:pic>
                      <p:nvPicPr>
                        <p:cNvPr id="10323" name="Object 4">
                          <a:extLst>
                            <a:ext uri="{FF2B5EF4-FFF2-40B4-BE49-F238E27FC236}">
                              <a16:creationId xmlns:a16="http://schemas.microsoft.com/office/drawing/2014/main" id="{16BD2B0C-DBD8-8E76-3A94-1812FAF232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2608" y="1510898"/>
                          <a:ext cx="22383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4" name="Object 5">
              <a:extLst>
                <a:ext uri="{FF2B5EF4-FFF2-40B4-BE49-F238E27FC236}">
                  <a16:creationId xmlns:a16="http://schemas.microsoft.com/office/drawing/2014/main" id="{28BF1E1D-C4F9-90D7-29B6-8A0BA55C76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16733" y="2457048"/>
            <a:ext cx="25241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9" imgW="215640" imgH="291960" progId="Equation.3">
                    <p:embed/>
                  </p:oleObj>
                </mc:Choice>
                <mc:Fallback>
                  <p:oleObj name="수식" r:id="rId9" imgW="215640" imgH="291960" progId="Equation.3">
                    <p:embed/>
                    <p:pic>
                      <p:nvPicPr>
                        <p:cNvPr id="10324" name="Object 5">
                          <a:extLst>
                            <a:ext uri="{FF2B5EF4-FFF2-40B4-BE49-F238E27FC236}">
                              <a16:creationId xmlns:a16="http://schemas.microsoft.com/office/drawing/2014/main" id="{28BF1E1D-C4F9-90D7-29B6-8A0BA55C76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6733" y="2457048"/>
                          <a:ext cx="252412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5" name="Object 6">
              <a:extLst>
                <a:ext uri="{FF2B5EF4-FFF2-40B4-BE49-F238E27FC236}">
                  <a16:creationId xmlns:a16="http://schemas.microsoft.com/office/drawing/2014/main" id="{84E08E0E-071C-5F25-87C5-3164CAEF49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4833" y="3401610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1" imgW="203040" imgH="291960" progId="Equation.3">
                    <p:embed/>
                  </p:oleObj>
                </mc:Choice>
                <mc:Fallback>
                  <p:oleObj name="수식" r:id="rId11" imgW="203040" imgH="291960" progId="Equation.3">
                    <p:embed/>
                    <p:pic>
                      <p:nvPicPr>
                        <p:cNvPr id="10325" name="Object 6">
                          <a:extLst>
                            <a:ext uri="{FF2B5EF4-FFF2-40B4-BE49-F238E27FC236}">
                              <a16:creationId xmlns:a16="http://schemas.microsoft.com/office/drawing/2014/main" id="{84E08E0E-071C-5F25-87C5-3164CAEF49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4833" y="3401610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965DD993-1F10-1306-993E-78FC1485F22E}"/>
              </a:ext>
            </a:extLst>
          </p:cNvPr>
          <p:cNvSpPr/>
          <p:nvPr/>
        </p:nvSpPr>
        <p:spPr>
          <a:xfrm>
            <a:off x="728049" y="1838467"/>
            <a:ext cx="2385541" cy="29717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C5D16D-3F3A-AE65-522A-E9F82A9D0DB6}"/>
                  </a:ext>
                </a:extLst>
              </p:cNvPr>
              <p:cNvSpPr txBox="1"/>
              <p:nvPr/>
            </p:nvSpPr>
            <p:spPr>
              <a:xfrm>
                <a:off x="1380199" y="4993292"/>
                <a:ext cx="4522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400" dirty="0">
                    <a:latin typeface="Cambria Math" panose="02040503050406030204" pitchFamily="18" charset="0"/>
                  </a:rPr>
                  <a:t>0∙0.1+0 ∙ 0.2+1 ∙(-0.5) = -0.5 </a:t>
                </a:r>
                <a:endParaRPr lang="ko-KR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C5D16D-3F3A-AE65-522A-E9F82A9D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199" y="4993292"/>
                <a:ext cx="4522392" cy="369332"/>
              </a:xfrm>
              <a:prstGeom prst="rect">
                <a:avLst/>
              </a:prstGeom>
              <a:blipFill>
                <a:blip r:embed="rId13"/>
                <a:stretch>
                  <a:fillRect l="-2291" t="-24590" r="-3100" b="-491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CCDF4D-3E18-6274-AA0D-691C8FF4DFB2}"/>
                  </a:ext>
                </a:extLst>
              </p:cNvPr>
              <p:cNvSpPr txBox="1"/>
              <p:nvPr/>
            </p:nvSpPr>
            <p:spPr>
              <a:xfrm>
                <a:off x="1380199" y="5400335"/>
                <a:ext cx="4529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400" dirty="0">
                    <a:latin typeface="Cambria Math" panose="02040503050406030204" pitchFamily="18" charset="0"/>
                  </a:rPr>
                  <a:t>0∙0.3+0 ∙ 0.1+1 ∙(-0.3) = -0.3 </a:t>
                </a:r>
                <a:endParaRPr lang="ko-KR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CCDF4D-3E18-6274-AA0D-691C8FF4D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199" y="5400335"/>
                <a:ext cx="4529510" cy="369332"/>
              </a:xfrm>
              <a:prstGeom prst="rect">
                <a:avLst/>
              </a:prstGeom>
              <a:blipFill>
                <a:blip r:embed="rId14"/>
                <a:stretch>
                  <a:fillRect l="-2288" t="-26667" r="-3230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4C8DA1-47EA-C751-1754-7927747A2DCF}"/>
                  </a:ext>
                </a:extLst>
              </p:cNvPr>
              <p:cNvSpPr txBox="1"/>
              <p:nvPr/>
            </p:nvSpPr>
            <p:spPr>
              <a:xfrm>
                <a:off x="6967761" y="5203639"/>
                <a:ext cx="4269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400" dirty="0">
                    <a:latin typeface="Cambria Math" panose="02040503050406030204" pitchFamily="18" charset="0"/>
                  </a:rPr>
                  <a:t>(-0.5)∙0.1+(-0.3) ∙ 0.2 = -1.1 </a:t>
                </a:r>
                <a:endParaRPr lang="ko-KR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4C8DA1-47EA-C751-1754-7927747A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61" y="5203639"/>
                <a:ext cx="4269759" cy="369332"/>
              </a:xfrm>
              <a:prstGeom prst="rect">
                <a:avLst/>
              </a:prstGeom>
              <a:blipFill>
                <a:blip r:embed="rId15"/>
                <a:stretch>
                  <a:fillRect l="-2571" t="-26667" r="-3571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0A8B5-A203-A488-D2B9-7111F2116EBE}"/>
                  </a:ext>
                </a:extLst>
              </p:cNvPr>
              <p:cNvSpPr txBox="1"/>
              <p:nvPr/>
            </p:nvSpPr>
            <p:spPr>
              <a:xfrm>
                <a:off x="2029407" y="3769368"/>
                <a:ext cx="19690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0" i="1" dirty="0">
                    <a:latin typeface="Cambria Math" panose="02040503050406030204" pitchFamily="18" charset="0"/>
                  </a:rPr>
                  <a:t>Net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ko-KR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nary>
                  </m:oMath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𝑁𝑒𝑡</m:t>
                          </m: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0A8B5-A203-A488-D2B9-7111F2116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07" y="3769368"/>
                <a:ext cx="1969065" cy="830997"/>
              </a:xfrm>
              <a:prstGeom prst="rect">
                <a:avLst/>
              </a:prstGeom>
              <a:blipFill>
                <a:blip r:embed="rId16"/>
                <a:stretch>
                  <a:fillRect l="-4954" t="-70803" r="-13313" b="-649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8A7F13-2BF3-A5C7-174A-84C67A184E54}"/>
                  </a:ext>
                </a:extLst>
              </p:cNvPr>
              <p:cNvSpPr txBox="1"/>
              <p:nvPr/>
            </p:nvSpPr>
            <p:spPr>
              <a:xfrm>
                <a:off x="7266567" y="4285323"/>
                <a:ext cx="1812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𝑁𝑒𝑡</m:t>
                          </m: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8A7F13-2BF3-A5C7-174A-84C67A18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67" y="4285323"/>
                <a:ext cx="1812676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C1F86138-EC4B-446A-8581-17D35972C6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000" y="1154349"/>
            <a:ext cx="1336752" cy="22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2534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/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ko-KR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AAA5467-4E07-FBF1-E9B3-3BCA15E17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ko-KR" altLang="en-US" dirty="0"/>
              <a:t> 연습</a:t>
            </a:r>
            <a:r>
              <a:rPr lang="en-US" altLang="ko-KR" dirty="0"/>
              <a:t>-feed backward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8164F61-B94B-DD44-5C90-64B239666A7F}"/>
              </a:ext>
            </a:extLst>
          </p:cNvPr>
          <p:cNvGrpSpPr/>
          <p:nvPr/>
        </p:nvGrpSpPr>
        <p:grpSpPr>
          <a:xfrm>
            <a:off x="6610749" y="894013"/>
            <a:ext cx="5393340" cy="2483252"/>
            <a:chOff x="5777033" y="945748"/>
            <a:chExt cx="6283325" cy="3276600"/>
          </a:xfrm>
        </p:grpSpPr>
        <p:grpSp>
          <p:nvGrpSpPr>
            <p:cNvPr id="10268" name="Group 91">
              <a:extLst>
                <a:ext uri="{FF2B5EF4-FFF2-40B4-BE49-F238E27FC236}">
                  <a16:creationId xmlns:a16="http://schemas.microsoft.com/office/drawing/2014/main" id="{00010E37-29E1-76CB-23CE-6D6F2A761C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77033" y="945748"/>
              <a:ext cx="6283325" cy="3276600"/>
              <a:chOff x="657" y="890"/>
              <a:chExt cx="3958" cy="2064"/>
            </a:xfrm>
          </p:grpSpPr>
          <p:sp>
            <p:nvSpPr>
              <p:cNvPr id="10269" name="AutoShape 90">
                <a:extLst>
                  <a:ext uri="{FF2B5EF4-FFF2-40B4-BE49-F238E27FC236}">
                    <a16:creationId xmlns:a16="http://schemas.microsoft.com/office/drawing/2014/main" id="{8308B8F0-A254-C472-4FE2-A8B58C0DE3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57" y="890"/>
                <a:ext cx="3958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0" name="Rectangle 92">
                <a:extLst>
                  <a:ext uri="{FF2B5EF4-FFF2-40B4-BE49-F238E27FC236}">
                    <a16:creationId xmlns:a16="http://schemas.microsoft.com/office/drawing/2014/main" id="{2A9B4028-8711-631C-27D8-84661275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" y="922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endParaRPr lang="ko-KR" altLang="en-US"/>
              </a:p>
            </p:txBody>
          </p:sp>
          <p:sp>
            <p:nvSpPr>
              <p:cNvPr id="10271" name="Freeform 93">
                <a:extLst>
                  <a:ext uri="{FF2B5EF4-FFF2-40B4-BE49-F238E27FC236}">
                    <a16:creationId xmlns:a16="http://schemas.microsoft.com/office/drawing/2014/main" id="{013BD0F9-2588-FF2E-0CAB-BF3A87136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01"/>
                <a:ext cx="401" cy="503"/>
              </a:xfrm>
              <a:custGeom>
                <a:avLst/>
                <a:gdLst>
                  <a:gd name="T0" fmla="*/ 0 w 401"/>
                  <a:gd name="T1" fmla="*/ 251 h 503"/>
                  <a:gd name="T2" fmla="*/ 5 w 401"/>
                  <a:gd name="T3" fmla="*/ 202 h 503"/>
                  <a:gd name="T4" fmla="*/ 15 w 401"/>
                  <a:gd name="T5" fmla="*/ 157 h 503"/>
                  <a:gd name="T6" fmla="*/ 34 w 401"/>
                  <a:gd name="T7" fmla="*/ 112 h 503"/>
                  <a:gd name="T8" fmla="*/ 59 w 401"/>
                  <a:gd name="T9" fmla="*/ 73 h 503"/>
                  <a:gd name="T10" fmla="*/ 91 w 401"/>
                  <a:gd name="T11" fmla="*/ 44 h 503"/>
                  <a:gd name="T12" fmla="*/ 124 w 401"/>
                  <a:gd name="T13" fmla="*/ 21 h 503"/>
                  <a:gd name="T14" fmla="*/ 162 w 401"/>
                  <a:gd name="T15" fmla="*/ 5 h 503"/>
                  <a:gd name="T16" fmla="*/ 202 w 401"/>
                  <a:gd name="T17" fmla="*/ 0 h 503"/>
                  <a:gd name="T18" fmla="*/ 240 w 401"/>
                  <a:gd name="T19" fmla="*/ 5 h 503"/>
                  <a:gd name="T20" fmla="*/ 277 w 401"/>
                  <a:gd name="T21" fmla="*/ 21 h 503"/>
                  <a:gd name="T22" fmla="*/ 313 w 401"/>
                  <a:gd name="T23" fmla="*/ 44 h 503"/>
                  <a:gd name="T24" fmla="*/ 342 w 401"/>
                  <a:gd name="T25" fmla="*/ 73 h 503"/>
                  <a:gd name="T26" fmla="*/ 367 w 401"/>
                  <a:gd name="T27" fmla="*/ 112 h 503"/>
                  <a:gd name="T28" fmla="*/ 386 w 401"/>
                  <a:gd name="T29" fmla="*/ 157 h 503"/>
                  <a:gd name="T30" fmla="*/ 399 w 401"/>
                  <a:gd name="T31" fmla="*/ 202 h 503"/>
                  <a:gd name="T32" fmla="*/ 401 w 401"/>
                  <a:gd name="T33" fmla="*/ 251 h 503"/>
                  <a:gd name="T34" fmla="*/ 399 w 401"/>
                  <a:gd name="T35" fmla="*/ 301 h 503"/>
                  <a:gd name="T36" fmla="*/ 386 w 401"/>
                  <a:gd name="T37" fmla="*/ 348 h 503"/>
                  <a:gd name="T38" fmla="*/ 367 w 401"/>
                  <a:gd name="T39" fmla="*/ 390 h 503"/>
                  <a:gd name="T40" fmla="*/ 342 w 401"/>
                  <a:gd name="T41" fmla="*/ 430 h 503"/>
                  <a:gd name="T42" fmla="*/ 313 w 401"/>
                  <a:gd name="T43" fmla="*/ 461 h 503"/>
                  <a:gd name="T44" fmla="*/ 277 w 401"/>
                  <a:gd name="T45" fmla="*/ 482 h 503"/>
                  <a:gd name="T46" fmla="*/ 240 w 401"/>
                  <a:gd name="T47" fmla="*/ 498 h 503"/>
                  <a:gd name="T48" fmla="*/ 202 w 401"/>
                  <a:gd name="T49" fmla="*/ 503 h 503"/>
                  <a:gd name="T50" fmla="*/ 162 w 401"/>
                  <a:gd name="T51" fmla="*/ 498 h 503"/>
                  <a:gd name="T52" fmla="*/ 124 w 401"/>
                  <a:gd name="T53" fmla="*/ 482 h 503"/>
                  <a:gd name="T54" fmla="*/ 91 w 401"/>
                  <a:gd name="T55" fmla="*/ 461 h 503"/>
                  <a:gd name="T56" fmla="*/ 59 w 401"/>
                  <a:gd name="T57" fmla="*/ 430 h 503"/>
                  <a:gd name="T58" fmla="*/ 34 w 401"/>
                  <a:gd name="T59" fmla="*/ 390 h 503"/>
                  <a:gd name="T60" fmla="*/ 15 w 401"/>
                  <a:gd name="T61" fmla="*/ 348 h 503"/>
                  <a:gd name="T62" fmla="*/ 5 w 401"/>
                  <a:gd name="T63" fmla="*/ 301 h 503"/>
                  <a:gd name="T64" fmla="*/ 0 w 401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1"/>
                  <a:gd name="T100" fmla="*/ 0 h 503"/>
                  <a:gd name="T101" fmla="*/ 401 w 401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1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5" y="157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4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0" y="5"/>
                    </a:lnTo>
                    <a:lnTo>
                      <a:pt x="277" y="21"/>
                    </a:lnTo>
                    <a:lnTo>
                      <a:pt x="313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9" y="202"/>
                    </a:lnTo>
                    <a:lnTo>
                      <a:pt x="401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0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5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2" name="Freeform 94">
                <a:extLst>
                  <a:ext uri="{FF2B5EF4-FFF2-40B4-BE49-F238E27FC236}">
                    <a16:creationId xmlns:a16="http://schemas.microsoft.com/office/drawing/2014/main" id="{5745B1F0-C46B-9545-BD53-020918E3D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304"/>
                <a:ext cx="400" cy="503"/>
              </a:xfrm>
              <a:custGeom>
                <a:avLst/>
                <a:gdLst>
                  <a:gd name="T0" fmla="*/ 0 w 400"/>
                  <a:gd name="T1" fmla="*/ 251 h 503"/>
                  <a:gd name="T2" fmla="*/ 4 w 400"/>
                  <a:gd name="T3" fmla="*/ 202 h 503"/>
                  <a:gd name="T4" fmla="*/ 14 w 400"/>
                  <a:gd name="T5" fmla="*/ 157 h 503"/>
                  <a:gd name="T6" fmla="*/ 33 w 400"/>
                  <a:gd name="T7" fmla="*/ 112 h 503"/>
                  <a:gd name="T8" fmla="*/ 58 w 400"/>
                  <a:gd name="T9" fmla="*/ 73 h 503"/>
                  <a:gd name="T10" fmla="*/ 90 w 400"/>
                  <a:gd name="T11" fmla="*/ 44 h 503"/>
                  <a:gd name="T12" fmla="*/ 123 w 400"/>
                  <a:gd name="T13" fmla="*/ 21 h 503"/>
                  <a:gd name="T14" fmla="*/ 161 w 400"/>
                  <a:gd name="T15" fmla="*/ 5 h 503"/>
                  <a:gd name="T16" fmla="*/ 201 w 400"/>
                  <a:gd name="T17" fmla="*/ 0 h 503"/>
                  <a:gd name="T18" fmla="*/ 239 w 400"/>
                  <a:gd name="T19" fmla="*/ 5 h 503"/>
                  <a:gd name="T20" fmla="*/ 277 w 400"/>
                  <a:gd name="T21" fmla="*/ 21 h 503"/>
                  <a:gd name="T22" fmla="*/ 312 w 400"/>
                  <a:gd name="T23" fmla="*/ 44 h 503"/>
                  <a:gd name="T24" fmla="*/ 342 w 400"/>
                  <a:gd name="T25" fmla="*/ 73 h 503"/>
                  <a:gd name="T26" fmla="*/ 367 w 400"/>
                  <a:gd name="T27" fmla="*/ 112 h 503"/>
                  <a:gd name="T28" fmla="*/ 386 w 400"/>
                  <a:gd name="T29" fmla="*/ 157 h 503"/>
                  <a:gd name="T30" fmla="*/ 398 w 400"/>
                  <a:gd name="T31" fmla="*/ 202 h 503"/>
                  <a:gd name="T32" fmla="*/ 400 w 400"/>
                  <a:gd name="T33" fmla="*/ 251 h 503"/>
                  <a:gd name="T34" fmla="*/ 398 w 400"/>
                  <a:gd name="T35" fmla="*/ 301 h 503"/>
                  <a:gd name="T36" fmla="*/ 386 w 400"/>
                  <a:gd name="T37" fmla="*/ 348 h 503"/>
                  <a:gd name="T38" fmla="*/ 367 w 400"/>
                  <a:gd name="T39" fmla="*/ 390 h 503"/>
                  <a:gd name="T40" fmla="*/ 342 w 400"/>
                  <a:gd name="T41" fmla="*/ 430 h 503"/>
                  <a:gd name="T42" fmla="*/ 312 w 400"/>
                  <a:gd name="T43" fmla="*/ 461 h 503"/>
                  <a:gd name="T44" fmla="*/ 277 w 400"/>
                  <a:gd name="T45" fmla="*/ 482 h 503"/>
                  <a:gd name="T46" fmla="*/ 239 w 400"/>
                  <a:gd name="T47" fmla="*/ 498 h 503"/>
                  <a:gd name="T48" fmla="*/ 201 w 400"/>
                  <a:gd name="T49" fmla="*/ 503 h 503"/>
                  <a:gd name="T50" fmla="*/ 161 w 400"/>
                  <a:gd name="T51" fmla="*/ 498 h 503"/>
                  <a:gd name="T52" fmla="*/ 123 w 400"/>
                  <a:gd name="T53" fmla="*/ 482 h 503"/>
                  <a:gd name="T54" fmla="*/ 90 w 400"/>
                  <a:gd name="T55" fmla="*/ 461 h 503"/>
                  <a:gd name="T56" fmla="*/ 58 w 400"/>
                  <a:gd name="T57" fmla="*/ 430 h 503"/>
                  <a:gd name="T58" fmla="*/ 33 w 400"/>
                  <a:gd name="T59" fmla="*/ 390 h 503"/>
                  <a:gd name="T60" fmla="*/ 14 w 400"/>
                  <a:gd name="T61" fmla="*/ 348 h 503"/>
                  <a:gd name="T62" fmla="*/ 4 w 400"/>
                  <a:gd name="T63" fmla="*/ 301 h 503"/>
                  <a:gd name="T64" fmla="*/ 0 w 400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0"/>
                  <a:gd name="T100" fmla="*/ 0 h 503"/>
                  <a:gd name="T101" fmla="*/ 400 w 400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0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4" y="157"/>
                    </a:lnTo>
                    <a:lnTo>
                      <a:pt x="33" y="112"/>
                    </a:lnTo>
                    <a:lnTo>
                      <a:pt x="58" y="73"/>
                    </a:lnTo>
                    <a:lnTo>
                      <a:pt x="90" y="44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39" y="5"/>
                    </a:lnTo>
                    <a:lnTo>
                      <a:pt x="277" y="21"/>
                    </a:lnTo>
                    <a:lnTo>
                      <a:pt x="312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8" y="202"/>
                    </a:lnTo>
                    <a:lnTo>
                      <a:pt x="400" y="251"/>
                    </a:lnTo>
                    <a:lnTo>
                      <a:pt x="398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2" y="461"/>
                    </a:lnTo>
                    <a:lnTo>
                      <a:pt x="277" y="482"/>
                    </a:lnTo>
                    <a:lnTo>
                      <a:pt x="239" y="498"/>
                    </a:lnTo>
                    <a:lnTo>
                      <a:pt x="201" y="503"/>
                    </a:lnTo>
                    <a:lnTo>
                      <a:pt x="161" y="498"/>
                    </a:lnTo>
                    <a:lnTo>
                      <a:pt x="123" y="482"/>
                    </a:lnTo>
                    <a:lnTo>
                      <a:pt x="90" y="461"/>
                    </a:lnTo>
                    <a:lnTo>
                      <a:pt x="58" y="430"/>
                    </a:lnTo>
                    <a:lnTo>
                      <a:pt x="33" y="390"/>
                    </a:lnTo>
                    <a:lnTo>
                      <a:pt x="14" y="348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3" name="Freeform 95">
                <a:extLst>
                  <a:ext uri="{FF2B5EF4-FFF2-40B4-BE49-F238E27FC236}">
                    <a16:creationId xmlns:a16="http://schemas.microsoft.com/office/drawing/2014/main" id="{DD4548CE-6645-2261-47D7-98E2212F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226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4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0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1 w 403"/>
                  <a:gd name="T17" fmla="*/ 0 h 503"/>
                  <a:gd name="T18" fmla="*/ 241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9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1 w 403"/>
                  <a:gd name="T47" fmla="*/ 498 h 503"/>
                  <a:gd name="T48" fmla="*/ 201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0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9 h 503"/>
                  <a:gd name="T62" fmla="*/ 4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0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9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1" y="498"/>
                    </a:lnTo>
                    <a:lnTo>
                      <a:pt x="201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0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9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4" name="Freeform 96">
                <a:extLst>
                  <a:ext uri="{FF2B5EF4-FFF2-40B4-BE49-F238E27FC236}">
                    <a16:creationId xmlns:a16="http://schemas.microsoft.com/office/drawing/2014/main" id="{BD6F3819-CFC3-3F5D-9C03-E9279441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129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5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1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2 w 403"/>
                  <a:gd name="T17" fmla="*/ 0 h 503"/>
                  <a:gd name="T18" fmla="*/ 242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8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2 w 403"/>
                  <a:gd name="T47" fmla="*/ 498 h 503"/>
                  <a:gd name="T48" fmla="*/ 202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1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8 h 503"/>
                  <a:gd name="T62" fmla="*/ 5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2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5" name="Line 97">
                <a:extLst>
                  <a:ext uri="{FF2B5EF4-FFF2-40B4-BE49-F238E27FC236}">
                    <a16:creationId xmlns:a16="http://schemas.microsoft.com/office/drawing/2014/main" id="{5ABE3089-B48E-D483-F4F0-162E8D517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6" name="Freeform 98">
                <a:extLst>
                  <a:ext uri="{FF2B5EF4-FFF2-40B4-BE49-F238E27FC236}">
                    <a16:creationId xmlns:a16="http://schemas.microsoft.com/office/drawing/2014/main" id="{F38FAF22-9E90-59F6-5091-9FE3D81F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354"/>
                <a:ext cx="42" cy="53"/>
              </a:xfrm>
              <a:custGeom>
                <a:avLst/>
                <a:gdLst>
                  <a:gd name="T0" fmla="*/ 42 w 42"/>
                  <a:gd name="T1" fmla="*/ 26 h 53"/>
                  <a:gd name="T2" fmla="*/ 37 w 42"/>
                  <a:gd name="T3" fmla="*/ 11 h 53"/>
                  <a:gd name="T4" fmla="*/ 27 w 42"/>
                  <a:gd name="T5" fmla="*/ 0 h 53"/>
                  <a:gd name="T6" fmla="*/ 14 w 42"/>
                  <a:gd name="T7" fmla="*/ 0 h 53"/>
                  <a:gd name="T8" fmla="*/ 4 w 42"/>
                  <a:gd name="T9" fmla="*/ 11 h 53"/>
                  <a:gd name="T10" fmla="*/ 0 w 42"/>
                  <a:gd name="T11" fmla="*/ 26 h 53"/>
                  <a:gd name="T12" fmla="*/ 4 w 42"/>
                  <a:gd name="T13" fmla="*/ 42 h 53"/>
                  <a:gd name="T14" fmla="*/ 14 w 42"/>
                  <a:gd name="T15" fmla="*/ 53 h 53"/>
                  <a:gd name="T16" fmla="*/ 27 w 42"/>
                  <a:gd name="T17" fmla="*/ 53 h 53"/>
                  <a:gd name="T18" fmla="*/ 37 w 42"/>
                  <a:gd name="T19" fmla="*/ 42 h 53"/>
                  <a:gd name="T20" fmla="*/ 42 w 42"/>
                  <a:gd name="T21" fmla="*/ 26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26"/>
                    </a:moveTo>
                    <a:lnTo>
                      <a:pt x="37" y="11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4" y="11"/>
                    </a:lnTo>
                    <a:lnTo>
                      <a:pt x="0" y="26"/>
                    </a:lnTo>
                    <a:lnTo>
                      <a:pt x="4" y="42"/>
                    </a:lnTo>
                    <a:lnTo>
                      <a:pt x="14" y="53"/>
                    </a:lnTo>
                    <a:lnTo>
                      <a:pt x="27" y="53"/>
                    </a:lnTo>
                    <a:lnTo>
                      <a:pt x="37" y="42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7" name="Freeform 99">
                <a:extLst>
                  <a:ext uri="{FF2B5EF4-FFF2-40B4-BE49-F238E27FC236}">
                    <a16:creationId xmlns:a16="http://schemas.microsoft.com/office/drawing/2014/main" id="{39462DEC-C8A8-7AA3-839E-4D56BB39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344"/>
                <a:ext cx="56" cy="71"/>
              </a:xfrm>
              <a:custGeom>
                <a:avLst/>
                <a:gdLst>
                  <a:gd name="T0" fmla="*/ 0 w 56"/>
                  <a:gd name="T1" fmla="*/ 0 h 71"/>
                  <a:gd name="T2" fmla="*/ 56 w 56"/>
                  <a:gd name="T3" fmla="*/ 36 h 71"/>
                  <a:gd name="T4" fmla="*/ 0 w 56"/>
                  <a:gd name="T5" fmla="*/ 71 h 71"/>
                  <a:gd name="T6" fmla="*/ 0 w 56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1"/>
                  <a:gd name="T14" fmla="*/ 56 w 56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1">
                    <a:moveTo>
                      <a:pt x="0" y="0"/>
                    </a:moveTo>
                    <a:lnTo>
                      <a:pt x="56" y="36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8" name="Line 100">
                <a:extLst>
                  <a:ext uri="{FF2B5EF4-FFF2-40B4-BE49-F238E27FC236}">
                    <a16:creationId xmlns:a16="http://schemas.microsoft.com/office/drawing/2014/main" id="{D2C44BC8-06F0-47B7-78BD-33332674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2555"/>
                <a:ext cx="1522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9" name="Freeform 101">
                <a:extLst>
                  <a:ext uri="{FF2B5EF4-FFF2-40B4-BE49-F238E27FC236}">
                    <a16:creationId xmlns:a16="http://schemas.microsoft.com/office/drawing/2014/main" id="{6E4F967F-B045-4B1A-369E-DA7977714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21"/>
                <a:ext cx="57" cy="71"/>
              </a:xfrm>
              <a:custGeom>
                <a:avLst/>
                <a:gdLst>
                  <a:gd name="T0" fmla="*/ 0 w 57"/>
                  <a:gd name="T1" fmla="*/ 0 h 71"/>
                  <a:gd name="T2" fmla="*/ 57 w 57"/>
                  <a:gd name="T3" fmla="*/ 34 h 71"/>
                  <a:gd name="T4" fmla="*/ 0 w 57"/>
                  <a:gd name="T5" fmla="*/ 71 h 71"/>
                  <a:gd name="T6" fmla="*/ 0 w 57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1"/>
                  <a:gd name="T14" fmla="*/ 57 w 57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1">
                    <a:moveTo>
                      <a:pt x="0" y="0"/>
                    </a:moveTo>
                    <a:lnTo>
                      <a:pt x="57" y="34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0" name="Line 102">
                <a:extLst>
                  <a:ext uri="{FF2B5EF4-FFF2-40B4-BE49-F238E27FC236}">
                    <a16:creationId xmlns:a16="http://schemas.microsoft.com/office/drawing/2014/main" id="{EACC14B3-DC79-A7D2-1D8D-04D8CB4BF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380"/>
                <a:ext cx="894" cy="46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1" name="Freeform 103">
                <a:extLst>
                  <a:ext uri="{FF2B5EF4-FFF2-40B4-BE49-F238E27FC236}">
                    <a16:creationId xmlns:a16="http://schemas.microsoft.com/office/drawing/2014/main" id="{241653E9-FFED-06D6-6B71-3985BAF61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813"/>
                <a:ext cx="63" cy="66"/>
              </a:xfrm>
              <a:custGeom>
                <a:avLst/>
                <a:gdLst>
                  <a:gd name="T0" fmla="*/ 23 w 63"/>
                  <a:gd name="T1" fmla="*/ 0 h 66"/>
                  <a:gd name="T2" fmla="*/ 63 w 63"/>
                  <a:gd name="T3" fmla="*/ 58 h 66"/>
                  <a:gd name="T4" fmla="*/ 0 w 63"/>
                  <a:gd name="T5" fmla="*/ 66 h 66"/>
                  <a:gd name="T6" fmla="*/ 23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23" y="0"/>
                    </a:moveTo>
                    <a:lnTo>
                      <a:pt x="63" y="58"/>
                    </a:lnTo>
                    <a:lnTo>
                      <a:pt x="0" y="6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2" name="Line 104">
                <a:extLst>
                  <a:ext uri="{FF2B5EF4-FFF2-40B4-BE49-F238E27FC236}">
                    <a16:creationId xmlns:a16="http://schemas.microsoft.com/office/drawing/2014/main" id="{8EE92A83-FE10-CBB5-010E-D01682924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1" y="2091"/>
                <a:ext cx="930" cy="46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3" name="Freeform 105">
                <a:extLst>
                  <a:ext uri="{FF2B5EF4-FFF2-40B4-BE49-F238E27FC236}">
                    <a16:creationId xmlns:a16="http://schemas.microsoft.com/office/drawing/2014/main" id="{E873E30C-8A89-8FEB-6D93-8758C5DBC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062"/>
                <a:ext cx="63" cy="66"/>
              </a:xfrm>
              <a:custGeom>
                <a:avLst/>
                <a:gdLst>
                  <a:gd name="T0" fmla="*/ 0 w 63"/>
                  <a:gd name="T1" fmla="*/ 0 h 66"/>
                  <a:gd name="T2" fmla="*/ 63 w 63"/>
                  <a:gd name="T3" fmla="*/ 6 h 66"/>
                  <a:gd name="T4" fmla="*/ 21 w 63"/>
                  <a:gd name="T5" fmla="*/ 66 h 66"/>
                  <a:gd name="T6" fmla="*/ 0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0"/>
                    </a:moveTo>
                    <a:lnTo>
                      <a:pt x="63" y="6"/>
                    </a:lnTo>
                    <a:lnTo>
                      <a:pt x="2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4" name="Line 106">
                <a:extLst>
                  <a:ext uri="{FF2B5EF4-FFF2-40B4-BE49-F238E27FC236}">
                    <a16:creationId xmlns:a16="http://schemas.microsoft.com/office/drawing/2014/main" id="{7D2A629C-6337-3349-D5DF-90ED1EC7A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41" cy="10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5" name="Freeform 107">
                <a:extLst>
                  <a:ext uri="{FF2B5EF4-FFF2-40B4-BE49-F238E27FC236}">
                    <a16:creationId xmlns:a16="http://schemas.microsoft.com/office/drawing/2014/main" id="{2D7D1B1D-BA8B-879E-B847-34E0B6E4B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385"/>
                <a:ext cx="63" cy="65"/>
              </a:xfrm>
              <a:custGeom>
                <a:avLst/>
                <a:gdLst>
                  <a:gd name="T0" fmla="*/ 26 w 63"/>
                  <a:gd name="T1" fmla="*/ 0 h 65"/>
                  <a:gd name="T2" fmla="*/ 63 w 63"/>
                  <a:gd name="T3" fmla="*/ 65 h 65"/>
                  <a:gd name="T4" fmla="*/ 0 w 63"/>
                  <a:gd name="T5" fmla="*/ 63 h 65"/>
                  <a:gd name="T6" fmla="*/ 26 w 6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5"/>
                  <a:gd name="T14" fmla="*/ 63 w 6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5">
                    <a:moveTo>
                      <a:pt x="26" y="0"/>
                    </a:moveTo>
                    <a:lnTo>
                      <a:pt x="63" y="65"/>
                    </a:lnTo>
                    <a:lnTo>
                      <a:pt x="0" y="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6" name="Line 108">
                <a:extLst>
                  <a:ext uri="{FF2B5EF4-FFF2-40B4-BE49-F238E27FC236}">
                    <a16:creationId xmlns:a16="http://schemas.microsoft.com/office/drawing/2014/main" id="{CBB3E7D9-B502-E620-0C7E-073AEFA28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449"/>
                <a:ext cx="1562" cy="5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7" name="Freeform 109">
                <a:extLst>
                  <a:ext uri="{FF2B5EF4-FFF2-40B4-BE49-F238E27FC236}">
                    <a16:creationId xmlns:a16="http://schemas.microsoft.com/office/drawing/2014/main" id="{994D3936-78AB-920F-1746-6BFB9AF02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19 h 53"/>
                  <a:gd name="T2" fmla="*/ 35 w 42"/>
                  <a:gd name="T3" fmla="*/ 6 h 53"/>
                  <a:gd name="T4" fmla="*/ 23 w 42"/>
                  <a:gd name="T5" fmla="*/ 0 h 53"/>
                  <a:gd name="T6" fmla="*/ 10 w 42"/>
                  <a:gd name="T7" fmla="*/ 3 h 53"/>
                  <a:gd name="T8" fmla="*/ 2 w 42"/>
                  <a:gd name="T9" fmla="*/ 16 h 53"/>
                  <a:gd name="T10" fmla="*/ 0 w 42"/>
                  <a:gd name="T11" fmla="*/ 34 h 53"/>
                  <a:gd name="T12" fmla="*/ 8 w 42"/>
                  <a:gd name="T13" fmla="*/ 47 h 53"/>
                  <a:gd name="T14" fmla="*/ 21 w 42"/>
                  <a:gd name="T15" fmla="*/ 53 h 53"/>
                  <a:gd name="T16" fmla="*/ 33 w 42"/>
                  <a:gd name="T17" fmla="*/ 47 h 53"/>
                  <a:gd name="T18" fmla="*/ 42 w 42"/>
                  <a:gd name="T19" fmla="*/ 37 h 53"/>
                  <a:gd name="T20" fmla="*/ 42 w 42"/>
                  <a:gd name="T21" fmla="*/ 19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19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10" y="3"/>
                    </a:lnTo>
                    <a:lnTo>
                      <a:pt x="2" y="16"/>
                    </a:lnTo>
                    <a:lnTo>
                      <a:pt x="0" y="34"/>
                    </a:lnTo>
                    <a:lnTo>
                      <a:pt x="8" y="47"/>
                    </a:lnTo>
                    <a:lnTo>
                      <a:pt x="21" y="53"/>
                    </a:lnTo>
                    <a:lnTo>
                      <a:pt x="33" y="47"/>
                    </a:lnTo>
                    <a:lnTo>
                      <a:pt x="42" y="37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8" name="Freeform 110">
                <a:extLst>
                  <a:ext uri="{FF2B5EF4-FFF2-40B4-BE49-F238E27FC236}">
                    <a16:creationId xmlns:a16="http://schemas.microsoft.com/office/drawing/2014/main" id="{C822AC87-08EE-4863-0360-FDB319189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1417"/>
                <a:ext cx="60" cy="68"/>
              </a:xfrm>
              <a:custGeom>
                <a:avLst/>
                <a:gdLst>
                  <a:gd name="T0" fmla="*/ 0 w 60"/>
                  <a:gd name="T1" fmla="*/ 0 h 68"/>
                  <a:gd name="T2" fmla="*/ 60 w 60"/>
                  <a:gd name="T3" fmla="*/ 16 h 68"/>
                  <a:gd name="T4" fmla="*/ 14 w 60"/>
                  <a:gd name="T5" fmla="*/ 68 h 68"/>
                  <a:gd name="T6" fmla="*/ 0 w 6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8"/>
                  <a:gd name="T14" fmla="*/ 60 w 6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8">
                    <a:moveTo>
                      <a:pt x="0" y="0"/>
                    </a:moveTo>
                    <a:lnTo>
                      <a:pt x="60" y="16"/>
                    </a:lnTo>
                    <a:lnTo>
                      <a:pt x="1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9" name="Line 111">
                <a:extLst>
                  <a:ext uri="{FF2B5EF4-FFF2-40B4-BE49-F238E27FC236}">
                    <a16:creationId xmlns:a16="http://schemas.microsoft.com/office/drawing/2014/main" id="{9BEBA78C-5F75-5F2D-7D6B-8725EC11F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971"/>
                <a:ext cx="1518" cy="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0" name="Freeform 112">
                <a:extLst>
                  <a:ext uri="{FF2B5EF4-FFF2-40B4-BE49-F238E27FC236}">
                    <a16:creationId xmlns:a16="http://schemas.microsoft.com/office/drawing/2014/main" id="{A0454559-AA55-DCB0-3395-0EC4B448D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34 h 53"/>
                  <a:gd name="T2" fmla="*/ 42 w 42"/>
                  <a:gd name="T3" fmla="*/ 16 h 53"/>
                  <a:gd name="T4" fmla="*/ 33 w 42"/>
                  <a:gd name="T5" fmla="*/ 6 h 53"/>
                  <a:gd name="T6" fmla="*/ 21 w 42"/>
                  <a:gd name="T7" fmla="*/ 0 h 53"/>
                  <a:gd name="T8" fmla="*/ 8 w 42"/>
                  <a:gd name="T9" fmla="*/ 6 h 53"/>
                  <a:gd name="T10" fmla="*/ 0 w 42"/>
                  <a:gd name="T11" fmla="*/ 19 h 53"/>
                  <a:gd name="T12" fmla="*/ 2 w 42"/>
                  <a:gd name="T13" fmla="*/ 37 h 53"/>
                  <a:gd name="T14" fmla="*/ 10 w 42"/>
                  <a:gd name="T15" fmla="*/ 47 h 53"/>
                  <a:gd name="T16" fmla="*/ 23 w 42"/>
                  <a:gd name="T17" fmla="*/ 53 h 53"/>
                  <a:gd name="T18" fmla="*/ 33 w 42"/>
                  <a:gd name="T19" fmla="*/ 47 h 53"/>
                  <a:gd name="T20" fmla="*/ 42 w 42"/>
                  <a:gd name="T21" fmla="*/ 34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34"/>
                    </a:moveTo>
                    <a:lnTo>
                      <a:pt x="42" y="16"/>
                    </a:lnTo>
                    <a:lnTo>
                      <a:pt x="33" y="6"/>
                    </a:lnTo>
                    <a:lnTo>
                      <a:pt x="21" y="0"/>
                    </a:lnTo>
                    <a:lnTo>
                      <a:pt x="8" y="6"/>
                    </a:lnTo>
                    <a:lnTo>
                      <a:pt x="0" y="19"/>
                    </a:lnTo>
                    <a:lnTo>
                      <a:pt x="2" y="37"/>
                    </a:lnTo>
                    <a:lnTo>
                      <a:pt x="10" y="47"/>
                    </a:lnTo>
                    <a:lnTo>
                      <a:pt x="23" y="53"/>
                    </a:lnTo>
                    <a:lnTo>
                      <a:pt x="33" y="47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1" name="Freeform 113">
                <a:extLst>
                  <a:ext uri="{FF2B5EF4-FFF2-40B4-BE49-F238E27FC236}">
                    <a16:creationId xmlns:a16="http://schemas.microsoft.com/office/drawing/2014/main" id="{D12CEE68-38A9-29DF-84F6-F91D3132B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453"/>
                <a:ext cx="63" cy="68"/>
              </a:xfrm>
              <a:custGeom>
                <a:avLst/>
                <a:gdLst>
                  <a:gd name="T0" fmla="*/ 14 w 63"/>
                  <a:gd name="T1" fmla="*/ 0 h 68"/>
                  <a:gd name="T2" fmla="*/ 63 w 63"/>
                  <a:gd name="T3" fmla="*/ 53 h 68"/>
                  <a:gd name="T4" fmla="*/ 0 w 63"/>
                  <a:gd name="T5" fmla="*/ 68 h 68"/>
                  <a:gd name="T6" fmla="*/ 0 w 63"/>
                  <a:gd name="T7" fmla="*/ 45 h 68"/>
                  <a:gd name="T8" fmla="*/ 4 w 63"/>
                  <a:gd name="T9" fmla="*/ 21 h 68"/>
                  <a:gd name="T10" fmla="*/ 14 w 63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68"/>
                  <a:gd name="T20" fmla="*/ 63 w 63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68">
                    <a:moveTo>
                      <a:pt x="14" y="0"/>
                    </a:moveTo>
                    <a:lnTo>
                      <a:pt x="63" y="53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4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2" name="Line 114">
                <a:extLst>
                  <a:ext uri="{FF2B5EF4-FFF2-40B4-BE49-F238E27FC236}">
                    <a16:creationId xmlns:a16="http://schemas.microsoft.com/office/drawing/2014/main" id="{4AD0B266-4641-80A4-1C83-46EE3AF68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514"/>
                <a:ext cx="1577" cy="10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3" name="Freeform 115">
                <a:extLst>
                  <a:ext uri="{FF2B5EF4-FFF2-40B4-BE49-F238E27FC236}">
                    <a16:creationId xmlns:a16="http://schemas.microsoft.com/office/drawing/2014/main" id="{D1B09419-AB74-599B-26FD-084BDFFA2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2534"/>
                <a:ext cx="42" cy="53"/>
              </a:xfrm>
              <a:custGeom>
                <a:avLst/>
                <a:gdLst>
                  <a:gd name="T0" fmla="*/ 39 w 42"/>
                  <a:gd name="T1" fmla="*/ 13 h 53"/>
                  <a:gd name="T2" fmla="*/ 31 w 42"/>
                  <a:gd name="T3" fmla="*/ 3 h 53"/>
                  <a:gd name="T4" fmla="*/ 16 w 42"/>
                  <a:gd name="T5" fmla="*/ 0 h 53"/>
                  <a:gd name="T6" fmla="*/ 6 w 42"/>
                  <a:gd name="T7" fmla="*/ 8 h 53"/>
                  <a:gd name="T8" fmla="*/ 0 w 42"/>
                  <a:gd name="T9" fmla="*/ 24 h 53"/>
                  <a:gd name="T10" fmla="*/ 2 w 42"/>
                  <a:gd name="T11" fmla="*/ 40 h 53"/>
                  <a:gd name="T12" fmla="*/ 12 w 42"/>
                  <a:gd name="T13" fmla="*/ 50 h 53"/>
                  <a:gd name="T14" fmla="*/ 25 w 42"/>
                  <a:gd name="T15" fmla="*/ 53 h 53"/>
                  <a:gd name="T16" fmla="*/ 35 w 42"/>
                  <a:gd name="T17" fmla="*/ 45 h 53"/>
                  <a:gd name="T18" fmla="*/ 42 w 42"/>
                  <a:gd name="T19" fmla="*/ 29 h 53"/>
                  <a:gd name="T20" fmla="*/ 39 w 42"/>
                  <a:gd name="T21" fmla="*/ 13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39" y="13"/>
                    </a:moveTo>
                    <a:lnTo>
                      <a:pt x="31" y="3"/>
                    </a:lnTo>
                    <a:lnTo>
                      <a:pt x="16" y="0"/>
                    </a:lnTo>
                    <a:lnTo>
                      <a:pt x="6" y="8"/>
                    </a:lnTo>
                    <a:lnTo>
                      <a:pt x="0" y="24"/>
                    </a:lnTo>
                    <a:lnTo>
                      <a:pt x="2" y="40"/>
                    </a:lnTo>
                    <a:lnTo>
                      <a:pt x="12" y="50"/>
                    </a:lnTo>
                    <a:lnTo>
                      <a:pt x="25" y="53"/>
                    </a:lnTo>
                    <a:lnTo>
                      <a:pt x="35" y="45"/>
                    </a:lnTo>
                    <a:lnTo>
                      <a:pt x="42" y="29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4" name="Freeform 116">
                <a:extLst>
                  <a:ext uri="{FF2B5EF4-FFF2-40B4-BE49-F238E27FC236}">
                    <a16:creationId xmlns:a16="http://schemas.microsoft.com/office/drawing/2014/main" id="{4A0E3EA5-F48A-477B-ABA8-6EAC6673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1485"/>
                <a:ext cx="63" cy="66"/>
              </a:xfrm>
              <a:custGeom>
                <a:avLst/>
                <a:gdLst>
                  <a:gd name="T0" fmla="*/ 0 w 63"/>
                  <a:gd name="T1" fmla="*/ 3 h 66"/>
                  <a:gd name="T2" fmla="*/ 63 w 63"/>
                  <a:gd name="T3" fmla="*/ 0 h 66"/>
                  <a:gd name="T4" fmla="*/ 27 w 63"/>
                  <a:gd name="T5" fmla="*/ 66 h 66"/>
                  <a:gd name="T6" fmla="*/ 0 w 63"/>
                  <a:gd name="T7" fmla="*/ 3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3"/>
                    </a:moveTo>
                    <a:lnTo>
                      <a:pt x="63" y="0"/>
                    </a:lnTo>
                    <a:lnTo>
                      <a:pt x="27" y="6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5" name="Rectangle 117">
                <a:extLst>
                  <a:ext uri="{FF2B5EF4-FFF2-40B4-BE49-F238E27FC236}">
                    <a16:creationId xmlns:a16="http://schemas.microsoft.com/office/drawing/2014/main" id="{4232636E-EA18-D6D5-B81F-AD02D8DF7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357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6" name="Rectangle 118">
                <a:extLst>
                  <a:ext uri="{FF2B5EF4-FFF2-40B4-BE49-F238E27FC236}">
                    <a16:creationId xmlns:a16="http://schemas.microsoft.com/office/drawing/2014/main" id="{6E960BCE-95B4-08BD-7EA5-5C395BE8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19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7" name="Rectangle 119">
                <a:extLst>
                  <a:ext uri="{FF2B5EF4-FFF2-40B4-BE49-F238E27FC236}">
                    <a16:creationId xmlns:a16="http://schemas.microsoft.com/office/drawing/2014/main" id="{CC9A05D6-363A-F273-B28B-B38C46C50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1420"/>
                <a:ext cx="2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0.3</a:t>
                </a:r>
                <a:endParaRPr lang="en-US" altLang="ko-KR"/>
              </a:p>
            </p:txBody>
          </p:sp>
          <p:sp>
            <p:nvSpPr>
              <p:cNvPr id="10298" name="Rectangle 120">
                <a:extLst>
                  <a:ext uri="{FF2B5EF4-FFF2-40B4-BE49-F238E27FC236}">
                    <a16:creationId xmlns:a16="http://schemas.microsoft.com/office/drawing/2014/main" id="{3BD750F0-2027-4DAD-AE94-A98FC926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216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-0.5</a:t>
                </a:r>
                <a:endParaRPr lang="en-US" altLang="ko-KR"/>
              </a:p>
            </p:txBody>
          </p:sp>
          <p:sp>
            <p:nvSpPr>
              <p:cNvPr id="10299" name="Rectangle 121">
                <a:extLst>
                  <a:ext uri="{FF2B5EF4-FFF2-40B4-BE49-F238E27FC236}">
                    <a16:creationId xmlns:a16="http://schemas.microsoft.com/office/drawing/2014/main" id="{83D10087-8948-91F9-C407-811352205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12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300" name="Rectangle 122">
                <a:extLst>
                  <a:ext uri="{FF2B5EF4-FFF2-40B4-BE49-F238E27FC236}">
                    <a16:creationId xmlns:a16="http://schemas.microsoft.com/office/drawing/2014/main" id="{16E338EB-45F0-30A2-5BDF-F0A28AA0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1703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1" name="Freeform 123">
                <a:extLst>
                  <a:ext uri="{FF2B5EF4-FFF2-40B4-BE49-F238E27FC236}">
                    <a16:creationId xmlns:a16="http://schemas.microsoft.com/office/drawing/2014/main" id="{56C857B3-18F0-B3CC-B1CF-FAC869A1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821"/>
                <a:ext cx="403" cy="504"/>
              </a:xfrm>
              <a:custGeom>
                <a:avLst/>
                <a:gdLst>
                  <a:gd name="T0" fmla="*/ 0 w 403"/>
                  <a:gd name="T1" fmla="*/ 252 h 504"/>
                  <a:gd name="T2" fmla="*/ 5 w 403"/>
                  <a:gd name="T3" fmla="*/ 202 h 504"/>
                  <a:gd name="T4" fmla="*/ 17 w 403"/>
                  <a:gd name="T5" fmla="*/ 155 h 504"/>
                  <a:gd name="T6" fmla="*/ 34 w 403"/>
                  <a:gd name="T7" fmla="*/ 113 h 504"/>
                  <a:gd name="T8" fmla="*/ 59 w 403"/>
                  <a:gd name="T9" fmla="*/ 73 h 504"/>
                  <a:gd name="T10" fmla="*/ 91 w 403"/>
                  <a:gd name="T11" fmla="*/ 42 h 504"/>
                  <a:gd name="T12" fmla="*/ 124 w 403"/>
                  <a:gd name="T13" fmla="*/ 21 h 504"/>
                  <a:gd name="T14" fmla="*/ 162 w 403"/>
                  <a:gd name="T15" fmla="*/ 5 h 504"/>
                  <a:gd name="T16" fmla="*/ 202 w 403"/>
                  <a:gd name="T17" fmla="*/ 0 h 504"/>
                  <a:gd name="T18" fmla="*/ 242 w 403"/>
                  <a:gd name="T19" fmla="*/ 5 h 504"/>
                  <a:gd name="T20" fmla="*/ 279 w 403"/>
                  <a:gd name="T21" fmla="*/ 21 h 504"/>
                  <a:gd name="T22" fmla="*/ 313 w 403"/>
                  <a:gd name="T23" fmla="*/ 42 h 504"/>
                  <a:gd name="T24" fmla="*/ 344 w 403"/>
                  <a:gd name="T25" fmla="*/ 73 h 504"/>
                  <a:gd name="T26" fmla="*/ 370 w 403"/>
                  <a:gd name="T27" fmla="*/ 113 h 504"/>
                  <a:gd name="T28" fmla="*/ 386 w 403"/>
                  <a:gd name="T29" fmla="*/ 155 h 504"/>
                  <a:gd name="T30" fmla="*/ 399 w 403"/>
                  <a:gd name="T31" fmla="*/ 202 h 504"/>
                  <a:gd name="T32" fmla="*/ 403 w 403"/>
                  <a:gd name="T33" fmla="*/ 252 h 504"/>
                  <a:gd name="T34" fmla="*/ 399 w 403"/>
                  <a:gd name="T35" fmla="*/ 302 h 504"/>
                  <a:gd name="T36" fmla="*/ 386 w 403"/>
                  <a:gd name="T37" fmla="*/ 346 h 504"/>
                  <a:gd name="T38" fmla="*/ 370 w 403"/>
                  <a:gd name="T39" fmla="*/ 391 h 504"/>
                  <a:gd name="T40" fmla="*/ 344 w 403"/>
                  <a:gd name="T41" fmla="*/ 430 h 504"/>
                  <a:gd name="T42" fmla="*/ 313 w 403"/>
                  <a:gd name="T43" fmla="*/ 459 h 504"/>
                  <a:gd name="T44" fmla="*/ 279 w 403"/>
                  <a:gd name="T45" fmla="*/ 483 h 504"/>
                  <a:gd name="T46" fmla="*/ 242 w 403"/>
                  <a:gd name="T47" fmla="*/ 498 h 504"/>
                  <a:gd name="T48" fmla="*/ 202 w 403"/>
                  <a:gd name="T49" fmla="*/ 504 h 504"/>
                  <a:gd name="T50" fmla="*/ 162 w 403"/>
                  <a:gd name="T51" fmla="*/ 498 h 504"/>
                  <a:gd name="T52" fmla="*/ 124 w 403"/>
                  <a:gd name="T53" fmla="*/ 483 h 504"/>
                  <a:gd name="T54" fmla="*/ 91 w 403"/>
                  <a:gd name="T55" fmla="*/ 459 h 504"/>
                  <a:gd name="T56" fmla="*/ 59 w 403"/>
                  <a:gd name="T57" fmla="*/ 430 h 504"/>
                  <a:gd name="T58" fmla="*/ 34 w 403"/>
                  <a:gd name="T59" fmla="*/ 391 h 504"/>
                  <a:gd name="T60" fmla="*/ 17 w 403"/>
                  <a:gd name="T61" fmla="*/ 346 h 504"/>
                  <a:gd name="T62" fmla="*/ 5 w 403"/>
                  <a:gd name="T63" fmla="*/ 302 h 504"/>
                  <a:gd name="T64" fmla="*/ 0 w 403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4"/>
                  <a:gd name="T101" fmla="*/ 403 w 403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4">
                    <a:moveTo>
                      <a:pt x="0" y="252"/>
                    </a:moveTo>
                    <a:lnTo>
                      <a:pt x="5" y="202"/>
                    </a:lnTo>
                    <a:lnTo>
                      <a:pt x="17" y="155"/>
                    </a:lnTo>
                    <a:lnTo>
                      <a:pt x="34" y="113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9" y="21"/>
                    </a:lnTo>
                    <a:lnTo>
                      <a:pt x="313" y="42"/>
                    </a:lnTo>
                    <a:lnTo>
                      <a:pt x="344" y="73"/>
                    </a:lnTo>
                    <a:lnTo>
                      <a:pt x="370" y="113"/>
                    </a:lnTo>
                    <a:lnTo>
                      <a:pt x="386" y="155"/>
                    </a:lnTo>
                    <a:lnTo>
                      <a:pt x="399" y="202"/>
                    </a:lnTo>
                    <a:lnTo>
                      <a:pt x="403" y="252"/>
                    </a:lnTo>
                    <a:lnTo>
                      <a:pt x="399" y="302"/>
                    </a:lnTo>
                    <a:lnTo>
                      <a:pt x="386" y="346"/>
                    </a:lnTo>
                    <a:lnTo>
                      <a:pt x="370" y="391"/>
                    </a:lnTo>
                    <a:lnTo>
                      <a:pt x="344" y="430"/>
                    </a:lnTo>
                    <a:lnTo>
                      <a:pt x="313" y="459"/>
                    </a:lnTo>
                    <a:lnTo>
                      <a:pt x="279" y="483"/>
                    </a:lnTo>
                    <a:lnTo>
                      <a:pt x="242" y="498"/>
                    </a:lnTo>
                    <a:lnTo>
                      <a:pt x="202" y="504"/>
                    </a:lnTo>
                    <a:lnTo>
                      <a:pt x="162" y="498"/>
                    </a:lnTo>
                    <a:lnTo>
                      <a:pt x="124" y="483"/>
                    </a:lnTo>
                    <a:lnTo>
                      <a:pt x="91" y="459"/>
                    </a:lnTo>
                    <a:lnTo>
                      <a:pt x="59" y="430"/>
                    </a:lnTo>
                    <a:lnTo>
                      <a:pt x="34" y="391"/>
                    </a:lnTo>
                    <a:lnTo>
                      <a:pt x="17" y="346"/>
                    </a:lnTo>
                    <a:lnTo>
                      <a:pt x="5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2" name="Freeform 124">
                <a:extLst>
                  <a:ext uri="{FF2B5EF4-FFF2-40B4-BE49-F238E27FC236}">
                    <a16:creationId xmlns:a16="http://schemas.microsoft.com/office/drawing/2014/main" id="{BA6F262D-F45C-EA8B-1AA6-5F9B9E9F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1724"/>
                <a:ext cx="402" cy="504"/>
              </a:xfrm>
              <a:custGeom>
                <a:avLst/>
                <a:gdLst>
                  <a:gd name="T0" fmla="*/ 0 w 402"/>
                  <a:gd name="T1" fmla="*/ 252 h 504"/>
                  <a:gd name="T2" fmla="*/ 4 w 402"/>
                  <a:gd name="T3" fmla="*/ 202 h 504"/>
                  <a:gd name="T4" fmla="*/ 16 w 402"/>
                  <a:gd name="T5" fmla="*/ 155 h 504"/>
                  <a:gd name="T6" fmla="*/ 33 w 402"/>
                  <a:gd name="T7" fmla="*/ 113 h 504"/>
                  <a:gd name="T8" fmla="*/ 58 w 402"/>
                  <a:gd name="T9" fmla="*/ 73 h 504"/>
                  <a:gd name="T10" fmla="*/ 90 w 402"/>
                  <a:gd name="T11" fmla="*/ 42 h 504"/>
                  <a:gd name="T12" fmla="*/ 123 w 402"/>
                  <a:gd name="T13" fmla="*/ 21 h 504"/>
                  <a:gd name="T14" fmla="*/ 161 w 402"/>
                  <a:gd name="T15" fmla="*/ 5 h 504"/>
                  <a:gd name="T16" fmla="*/ 201 w 402"/>
                  <a:gd name="T17" fmla="*/ 0 h 504"/>
                  <a:gd name="T18" fmla="*/ 241 w 402"/>
                  <a:gd name="T19" fmla="*/ 5 h 504"/>
                  <a:gd name="T20" fmla="*/ 279 w 402"/>
                  <a:gd name="T21" fmla="*/ 21 h 504"/>
                  <a:gd name="T22" fmla="*/ 312 w 402"/>
                  <a:gd name="T23" fmla="*/ 42 h 504"/>
                  <a:gd name="T24" fmla="*/ 344 w 402"/>
                  <a:gd name="T25" fmla="*/ 73 h 504"/>
                  <a:gd name="T26" fmla="*/ 369 w 402"/>
                  <a:gd name="T27" fmla="*/ 113 h 504"/>
                  <a:gd name="T28" fmla="*/ 386 w 402"/>
                  <a:gd name="T29" fmla="*/ 155 h 504"/>
                  <a:gd name="T30" fmla="*/ 398 w 402"/>
                  <a:gd name="T31" fmla="*/ 202 h 504"/>
                  <a:gd name="T32" fmla="*/ 402 w 402"/>
                  <a:gd name="T33" fmla="*/ 252 h 504"/>
                  <a:gd name="T34" fmla="*/ 398 w 402"/>
                  <a:gd name="T35" fmla="*/ 302 h 504"/>
                  <a:gd name="T36" fmla="*/ 386 w 402"/>
                  <a:gd name="T37" fmla="*/ 346 h 504"/>
                  <a:gd name="T38" fmla="*/ 369 w 402"/>
                  <a:gd name="T39" fmla="*/ 391 h 504"/>
                  <a:gd name="T40" fmla="*/ 344 w 402"/>
                  <a:gd name="T41" fmla="*/ 430 h 504"/>
                  <a:gd name="T42" fmla="*/ 312 w 402"/>
                  <a:gd name="T43" fmla="*/ 459 h 504"/>
                  <a:gd name="T44" fmla="*/ 279 w 402"/>
                  <a:gd name="T45" fmla="*/ 483 h 504"/>
                  <a:gd name="T46" fmla="*/ 241 w 402"/>
                  <a:gd name="T47" fmla="*/ 498 h 504"/>
                  <a:gd name="T48" fmla="*/ 201 w 402"/>
                  <a:gd name="T49" fmla="*/ 504 h 504"/>
                  <a:gd name="T50" fmla="*/ 161 w 402"/>
                  <a:gd name="T51" fmla="*/ 498 h 504"/>
                  <a:gd name="T52" fmla="*/ 123 w 402"/>
                  <a:gd name="T53" fmla="*/ 483 h 504"/>
                  <a:gd name="T54" fmla="*/ 90 w 402"/>
                  <a:gd name="T55" fmla="*/ 459 h 504"/>
                  <a:gd name="T56" fmla="*/ 58 w 402"/>
                  <a:gd name="T57" fmla="*/ 430 h 504"/>
                  <a:gd name="T58" fmla="*/ 33 w 402"/>
                  <a:gd name="T59" fmla="*/ 391 h 504"/>
                  <a:gd name="T60" fmla="*/ 16 w 402"/>
                  <a:gd name="T61" fmla="*/ 346 h 504"/>
                  <a:gd name="T62" fmla="*/ 4 w 402"/>
                  <a:gd name="T63" fmla="*/ 302 h 504"/>
                  <a:gd name="T64" fmla="*/ 0 w 402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2"/>
                  <a:gd name="T100" fmla="*/ 0 h 504"/>
                  <a:gd name="T101" fmla="*/ 402 w 402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2" h="504">
                    <a:moveTo>
                      <a:pt x="0" y="252"/>
                    </a:moveTo>
                    <a:lnTo>
                      <a:pt x="4" y="202"/>
                    </a:lnTo>
                    <a:lnTo>
                      <a:pt x="16" y="155"/>
                    </a:lnTo>
                    <a:lnTo>
                      <a:pt x="33" y="113"/>
                    </a:lnTo>
                    <a:lnTo>
                      <a:pt x="58" y="73"/>
                    </a:lnTo>
                    <a:lnTo>
                      <a:pt x="90" y="42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9" y="21"/>
                    </a:lnTo>
                    <a:lnTo>
                      <a:pt x="312" y="42"/>
                    </a:lnTo>
                    <a:lnTo>
                      <a:pt x="344" y="73"/>
                    </a:lnTo>
                    <a:lnTo>
                      <a:pt x="369" y="113"/>
                    </a:lnTo>
                    <a:lnTo>
                      <a:pt x="386" y="155"/>
                    </a:lnTo>
                    <a:lnTo>
                      <a:pt x="398" y="202"/>
                    </a:lnTo>
                    <a:lnTo>
                      <a:pt x="402" y="252"/>
                    </a:lnTo>
                    <a:lnTo>
                      <a:pt x="398" y="302"/>
                    </a:lnTo>
                    <a:lnTo>
                      <a:pt x="386" y="346"/>
                    </a:lnTo>
                    <a:lnTo>
                      <a:pt x="369" y="391"/>
                    </a:lnTo>
                    <a:lnTo>
                      <a:pt x="344" y="430"/>
                    </a:lnTo>
                    <a:lnTo>
                      <a:pt x="312" y="459"/>
                    </a:lnTo>
                    <a:lnTo>
                      <a:pt x="279" y="483"/>
                    </a:lnTo>
                    <a:lnTo>
                      <a:pt x="241" y="498"/>
                    </a:lnTo>
                    <a:lnTo>
                      <a:pt x="201" y="504"/>
                    </a:lnTo>
                    <a:lnTo>
                      <a:pt x="161" y="498"/>
                    </a:lnTo>
                    <a:lnTo>
                      <a:pt x="123" y="483"/>
                    </a:lnTo>
                    <a:lnTo>
                      <a:pt x="90" y="459"/>
                    </a:lnTo>
                    <a:lnTo>
                      <a:pt x="58" y="430"/>
                    </a:lnTo>
                    <a:lnTo>
                      <a:pt x="33" y="391"/>
                    </a:lnTo>
                    <a:lnTo>
                      <a:pt x="16" y="346"/>
                    </a:lnTo>
                    <a:lnTo>
                      <a:pt x="4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3" name="Rectangle 126">
                <a:extLst>
                  <a:ext uri="{FF2B5EF4-FFF2-40B4-BE49-F238E27FC236}">
                    <a16:creationId xmlns:a16="http://schemas.microsoft.com/office/drawing/2014/main" id="{5825DDA9-7EC3-FFF6-7DEC-5DBA06E3A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" y="126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  <p:grpSp>
            <p:nvGrpSpPr>
              <p:cNvPr id="10304" name="Group 130">
                <a:extLst>
                  <a:ext uri="{FF2B5EF4-FFF2-40B4-BE49-F238E27FC236}">
                    <a16:creationId xmlns:a16="http://schemas.microsoft.com/office/drawing/2014/main" id="{8E5E0FC2-1B28-DF55-7310-E7075CAC5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" y="1896"/>
                <a:ext cx="37" cy="253"/>
                <a:chOff x="811" y="1896"/>
                <a:chExt cx="37" cy="253"/>
              </a:xfrm>
            </p:grpSpPr>
            <p:sp>
              <p:nvSpPr>
                <p:cNvPr id="10319" name="Rectangle 128">
                  <a:extLst>
                    <a:ext uri="{FF2B5EF4-FFF2-40B4-BE49-F238E27FC236}">
                      <a16:creationId xmlns:a16="http://schemas.microsoft.com/office/drawing/2014/main" id="{74655464-2B2D-F1B1-8595-3335F223B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1975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20" name="Rectangle 129">
                  <a:extLst>
                    <a:ext uri="{FF2B5EF4-FFF2-40B4-BE49-F238E27FC236}">
                      <a16:creationId xmlns:a16="http://schemas.microsoft.com/office/drawing/2014/main" id="{EE01F821-3A7F-0A2A-3671-AD8D40BE4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" y="189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05" name="Rectangle 137">
                <a:extLst>
                  <a:ext uri="{FF2B5EF4-FFF2-40B4-BE49-F238E27FC236}">
                    <a16:creationId xmlns:a16="http://schemas.microsoft.com/office/drawing/2014/main" id="{BB92326C-62AE-AE7C-537E-A3D5F694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2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-0.3</a:t>
                </a:r>
                <a:endParaRPr lang="en-US" altLang="ko-KR"/>
              </a:p>
            </p:txBody>
          </p:sp>
          <p:sp>
            <p:nvSpPr>
              <p:cNvPr id="10306" name="Rectangle 138">
                <a:extLst>
                  <a:ext uri="{FF2B5EF4-FFF2-40B4-BE49-F238E27FC236}">
                    <a16:creationId xmlns:a16="http://schemas.microsoft.com/office/drawing/2014/main" id="{962BD7FB-49A5-C668-B8BD-54F0E860F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191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7" name="Rectangle 139">
                <a:extLst>
                  <a:ext uri="{FF2B5EF4-FFF2-40B4-BE49-F238E27FC236}">
                    <a16:creationId xmlns:a16="http://schemas.microsoft.com/office/drawing/2014/main" id="{5B50CC09-365C-3D3E-A03A-ACB06AC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1862"/>
                <a:ext cx="7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2100" i="1">
                    <a:solidFill>
                      <a:srgbClr val="000000"/>
                    </a:solidFill>
                  </a:rPr>
                  <a:t>y</a:t>
                </a:r>
                <a:endParaRPr lang="en-US" altLang="ko-KR"/>
              </a:p>
            </p:txBody>
          </p:sp>
          <p:sp>
            <p:nvSpPr>
              <p:cNvPr id="10308" name="Line 140">
                <a:extLst>
                  <a:ext uri="{FF2B5EF4-FFF2-40B4-BE49-F238E27FC236}">
                    <a16:creationId xmlns:a16="http://schemas.microsoft.com/office/drawing/2014/main" id="{F11264E7-5856-9A9E-EEFE-EB40B415D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1976"/>
                <a:ext cx="20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9" name="Freeform 141">
                <a:extLst>
                  <a:ext uri="{FF2B5EF4-FFF2-40B4-BE49-F238E27FC236}">
                    <a16:creationId xmlns:a16="http://schemas.microsoft.com/office/drawing/2014/main" id="{AA905DDC-7371-4A4E-B2AB-507F4C11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942"/>
                <a:ext cx="57" cy="70"/>
              </a:xfrm>
              <a:custGeom>
                <a:avLst/>
                <a:gdLst>
                  <a:gd name="T0" fmla="*/ 0 w 57"/>
                  <a:gd name="T1" fmla="*/ 0 h 70"/>
                  <a:gd name="T2" fmla="*/ 57 w 57"/>
                  <a:gd name="T3" fmla="*/ 34 h 70"/>
                  <a:gd name="T4" fmla="*/ 0 w 57"/>
                  <a:gd name="T5" fmla="*/ 70 h 70"/>
                  <a:gd name="T6" fmla="*/ 0 w 57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0"/>
                  <a:gd name="T14" fmla="*/ 57 w 57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0">
                    <a:moveTo>
                      <a:pt x="0" y="0"/>
                    </a:moveTo>
                    <a:lnTo>
                      <a:pt x="57" y="34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10" name="Rectangle 142">
                <a:extLst>
                  <a:ext uri="{FF2B5EF4-FFF2-40B4-BE49-F238E27FC236}">
                    <a16:creationId xmlns:a16="http://schemas.microsoft.com/office/drawing/2014/main" id="{043DFCE7-5E45-E403-C832-B5CB7C8CB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1" name="Rectangle 143">
                <a:extLst>
                  <a:ext uri="{FF2B5EF4-FFF2-40B4-BE49-F238E27FC236}">
                    <a16:creationId xmlns:a16="http://schemas.microsoft.com/office/drawing/2014/main" id="{8C021823-A2EF-28C1-F387-B2E21C5E2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grpSp>
            <p:nvGrpSpPr>
              <p:cNvPr id="10312" name="Group 146">
                <a:extLst>
                  <a:ext uri="{FF2B5EF4-FFF2-40B4-BE49-F238E27FC236}">
                    <a16:creationId xmlns:a16="http://schemas.microsoft.com/office/drawing/2014/main" id="{1F2F7E24-F4E5-A4C0-CDDA-3D0A41A3C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" y="2470"/>
                <a:ext cx="36" cy="255"/>
                <a:chOff x="823" y="2470"/>
                <a:chExt cx="36" cy="255"/>
              </a:xfrm>
            </p:grpSpPr>
            <p:sp>
              <p:nvSpPr>
                <p:cNvPr id="10317" name="Rectangle 144">
                  <a:extLst>
                    <a:ext uri="{FF2B5EF4-FFF2-40B4-BE49-F238E27FC236}">
                      <a16:creationId xmlns:a16="http://schemas.microsoft.com/office/drawing/2014/main" id="{8E865B2B-AF72-08B5-99FB-E8CBD7652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55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18" name="Rectangle 145">
                  <a:extLst>
                    <a:ext uri="{FF2B5EF4-FFF2-40B4-BE49-F238E27FC236}">
                      <a16:creationId xmlns:a16="http://schemas.microsoft.com/office/drawing/2014/main" id="{264306EA-342E-CB18-3831-2396BE008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" y="2470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13" name="Rectangle 147">
                <a:extLst>
                  <a:ext uri="{FF2B5EF4-FFF2-40B4-BE49-F238E27FC236}">
                    <a16:creationId xmlns:a16="http://schemas.microsoft.com/office/drawing/2014/main" id="{0CEF49CF-706B-188F-C594-F7F31769F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93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4" name="Rectangle 148">
                <a:extLst>
                  <a:ext uri="{FF2B5EF4-FFF2-40B4-BE49-F238E27FC236}">
                    <a16:creationId xmlns:a16="http://schemas.microsoft.com/office/drawing/2014/main" id="{6D80BF2C-A093-22BB-DBD1-DF4459EDA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076"/>
                <a:ext cx="1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V </a:t>
                </a:r>
                <a:endParaRPr lang="en-US" altLang="ko-KR"/>
              </a:p>
            </p:txBody>
          </p:sp>
          <p:sp>
            <p:nvSpPr>
              <p:cNvPr id="10315" name="Rectangle 149">
                <a:extLst>
                  <a:ext uri="{FF2B5EF4-FFF2-40B4-BE49-F238E27FC236}">
                    <a16:creationId xmlns:a16="http://schemas.microsoft.com/office/drawing/2014/main" id="{9BB2BB0C-8C38-73AC-73AE-D97FF132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35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6" name="Rectangle 150">
                <a:extLst>
                  <a:ext uri="{FF2B5EF4-FFF2-40B4-BE49-F238E27FC236}">
                    <a16:creationId xmlns:a16="http://schemas.microsoft.com/office/drawing/2014/main" id="{7799025D-A13B-A135-02AA-FB2222D4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1079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W </a:t>
                </a:r>
                <a:endParaRPr lang="en-US" altLang="ko-KR"/>
              </a:p>
            </p:txBody>
          </p:sp>
        </p:grpSp>
        <p:graphicFrame>
          <p:nvGraphicFramePr>
            <p:cNvPr id="10321" name="Object 111">
              <a:extLst>
                <a:ext uri="{FF2B5EF4-FFF2-40B4-BE49-F238E27FC236}">
                  <a16:creationId xmlns:a16="http://schemas.microsoft.com/office/drawing/2014/main" id="{D44A8A34-F84B-1CBD-DCE6-178BCA3149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91720" y="1539473"/>
            <a:ext cx="223838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3" imgW="190440" imgH="291960" progId="Equation.3">
                    <p:embed/>
                  </p:oleObj>
                </mc:Choice>
                <mc:Fallback>
                  <p:oleObj name="수식" r:id="rId3" imgW="190440" imgH="291960" progId="Equation.3">
                    <p:embed/>
                    <p:pic>
                      <p:nvPicPr>
                        <p:cNvPr id="10321" name="Object 111">
                          <a:extLst>
                            <a:ext uri="{FF2B5EF4-FFF2-40B4-BE49-F238E27FC236}">
                              <a16:creationId xmlns:a16="http://schemas.microsoft.com/office/drawing/2014/main" id="{D44A8A34-F84B-1CBD-DCE6-178BCA3149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1720" y="1539473"/>
                          <a:ext cx="223838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2" name="Object 3">
              <a:extLst>
                <a:ext uri="{FF2B5EF4-FFF2-40B4-BE49-F238E27FC236}">
                  <a16:creationId xmlns:a16="http://schemas.microsoft.com/office/drawing/2014/main" id="{E478E21A-E3B3-E7E7-FCED-F76BC68A2C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40920" y="3384148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5" imgW="203040" imgH="291960" progId="Equation.3">
                    <p:embed/>
                  </p:oleObj>
                </mc:Choice>
                <mc:Fallback>
                  <p:oleObj name="수식" r:id="rId5" imgW="203040" imgH="291960" progId="Equation.3">
                    <p:embed/>
                    <p:pic>
                      <p:nvPicPr>
                        <p:cNvPr id="10322" name="Object 3">
                          <a:extLst>
                            <a:ext uri="{FF2B5EF4-FFF2-40B4-BE49-F238E27FC236}">
                              <a16:creationId xmlns:a16="http://schemas.microsoft.com/office/drawing/2014/main" id="{E478E21A-E3B3-E7E7-FCED-F76BC68A2C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0920" y="3384148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3" name="Object 4">
              <a:extLst>
                <a:ext uri="{FF2B5EF4-FFF2-40B4-BE49-F238E27FC236}">
                  <a16:creationId xmlns:a16="http://schemas.microsoft.com/office/drawing/2014/main" id="{16BD2B0C-DBD8-8E76-3A94-1812FAF232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32608" y="1510898"/>
            <a:ext cx="2238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7" imgW="190440" imgH="291960" progId="Equation.3">
                    <p:embed/>
                  </p:oleObj>
                </mc:Choice>
                <mc:Fallback>
                  <p:oleObj name="수식" r:id="rId7" imgW="190440" imgH="291960" progId="Equation.3">
                    <p:embed/>
                    <p:pic>
                      <p:nvPicPr>
                        <p:cNvPr id="10323" name="Object 4">
                          <a:extLst>
                            <a:ext uri="{FF2B5EF4-FFF2-40B4-BE49-F238E27FC236}">
                              <a16:creationId xmlns:a16="http://schemas.microsoft.com/office/drawing/2014/main" id="{16BD2B0C-DBD8-8E76-3A94-1812FAF232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2608" y="1510898"/>
                          <a:ext cx="22383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4" name="Object 5">
              <a:extLst>
                <a:ext uri="{FF2B5EF4-FFF2-40B4-BE49-F238E27FC236}">
                  <a16:creationId xmlns:a16="http://schemas.microsoft.com/office/drawing/2014/main" id="{28BF1E1D-C4F9-90D7-29B6-8A0BA55C76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16733" y="2457048"/>
            <a:ext cx="25241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9" imgW="215640" imgH="291960" progId="Equation.3">
                    <p:embed/>
                  </p:oleObj>
                </mc:Choice>
                <mc:Fallback>
                  <p:oleObj name="수식" r:id="rId9" imgW="215640" imgH="291960" progId="Equation.3">
                    <p:embed/>
                    <p:pic>
                      <p:nvPicPr>
                        <p:cNvPr id="10324" name="Object 5">
                          <a:extLst>
                            <a:ext uri="{FF2B5EF4-FFF2-40B4-BE49-F238E27FC236}">
                              <a16:creationId xmlns:a16="http://schemas.microsoft.com/office/drawing/2014/main" id="{28BF1E1D-C4F9-90D7-29B6-8A0BA55C76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6733" y="2457048"/>
                          <a:ext cx="252412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5" name="Object 6">
              <a:extLst>
                <a:ext uri="{FF2B5EF4-FFF2-40B4-BE49-F238E27FC236}">
                  <a16:creationId xmlns:a16="http://schemas.microsoft.com/office/drawing/2014/main" id="{84E08E0E-071C-5F25-87C5-3164CAEF49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4833" y="3401610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1" imgW="203040" imgH="291960" progId="Equation.3">
                    <p:embed/>
                  </p:oleObj>
                </mc:Choice>
                <mc:Fallback>
                  <p:oleObj name="수식" r:id="rId11" imgW="203040" imgH="291960" progId="Equation.3">
                    <p:embed/>
                    <p:pic>
                      <p:nvPicPr>
                        <p:cNvPr id="10325" name="Object 6">
                          <a:extLst>
                            <a:ext uri="{FF2B5EF4-FFF2-40B4-BE49-F238E27FC236}">
                              <a16:creationId xmlns:a16="http://schemas.microsoft.com/office/drawing/2014/main" id="{84E08E0E-071C-5F25-87C5-3164CAEF49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4833" y="3401610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965DD993-1F10-1306-993E-78FC1485F22E}"/>
              </a:ext>
            </a:extLst>
          </p:cNvPr>
          <p:cNvSpPr/>
          <p:nvPr/>
        </p:nvSpPr>
        <p:spPr>
          <a:xfrm>
            <a:off x="728049" y="1838467"/>
            <a:ext cx="2385541" cy="29717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1F86138-EC4B-446A-8581-17D35972C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000" y="1154349"/>
            <a:ext cx="1336752" cy="220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7E958E-DA36-8476-4D67-6FB4FA61B146}"/>
              </a:ext>
            </a:extLst>
          </p:cNvPr>
          <p:cNvSpPr txBox="1"/>
          <p:nvPr/>
        </p:nvSpPr>
        <p:spPr>
          <a:xfrm>
            <a:off x="1006998" y="3511444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출력층</a:t>
            </a:r>
            <a:r>
              <a:rPr lang="ko-KR" altLang="en-US" dirty="0"/>
              <a:t> 가중치 </a:t>
            </a:r>
            <a:r>
              <a:rPr lang="en-US" altLang="ko-KR" dirty="0"/>
              <a:t>W </a:t>
            </a:r>
            <a:r>
              <a:rPr lang="ko-KR" altLang="en-US" dirty="0"/>
              <a:t>갱신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350C77A4-F2D8-7DCC-3B60-751F4781F122}"/>
                  </a:ext>
                </a:extLst>
              </p:cNvPr>
              <p:cNvSpPr txBox="1"/>
              <p:nvPr/>
            </p:nvSpPr>
            <p:spPr bwMode="auto">
              <a:xfrm>
                <a:off x="509588" y="4319588"/>
                <a:ext cx="3457575" cy="590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ko-KR" alt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350C77A4-F2D8-7DCC-3B60-751F4781F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588" y="4319588"/>
                <a:ext cx="3457575" cy="590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6">
            <a:extLst>
              <a:ext uri="{FF2B5EF4-FFF2-40B4-BE49-F238E27FC236}">
                <a16:creationId xmlns:a16="http://schemas.microsoft.com/office/drawing/2014/main" id="{C657308A-1BDE-EAE1-29F6-76E5F1A9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7" y="5017361"/>
            <a:ext cx="1654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 dirty="0"/>
              <a:t>c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D7D30-BA1A-7658-745F-879AB3775FE0}"/>
                  </a:ext>
                </a:extLst>
              </p:cNvPr>
              <p:cNvSpPr txBox="1"/>
              <p:nvPr/>
            </p:nvSpPr>
            <p:spPr>
              <a:xfrm>
                <a:off x="4830274" y="4884502"/>
                <a:ext cx="7248261" cy="727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dirty="0">
                    <a:latin typeface="Cambria Math" panose="02040503050406030204" pitchFamily="18" charset="0"/>
                  </a:rPr>
                  <a:t>+ 1∙{(-1)-(-1.1)} 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ko-KR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.05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0.17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D7D30-BA1A-7658-745F-879AB3775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274" y="4884502"/>
                <a:ext cx="7248261" cy="727250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336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/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ko-KR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AAA5467-4E07-FBF1-E9B3-3BCA15E17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ko-KR" altLang="en-US" dirty="0"/>
              <a:t> 연습</a:t>
            </a:r>
            <a:r>
              <a:rPr lang="en-US" altLang="ko-KR" dirty="0"/>
              <a:t>-feed backward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8164F61-B94B-DD44-5C90-64B239666A7F}"/>
              </a:ext>
            </a:extLst>
          </p:cNvPr>
          <p:cNvGrpSpPr/>
          <p:nvPr/>
        </p:nvGrpSpPr>
        <p:grpSpPr>
          <a:xfrm>
            <a:off x="6610749" y="894013"/>
            <a:ext cx="5393340" cy="2483252"/>
            <a:chOff x="5777033" y="945748"/>
            <a:chExt cx="6283325" cy="3276600"/>
          </a:xfrm>
        </p:grpSpPr>
        <p:grpSp>
          <p:nvGrpSpPr>
            <p:cNvPr id="10268" name="Group 91">
              <a:extLst>
                <a:ext uri="{FF2B5EF4-FFF2-40B4-BE49-F238E27FC236}">
                  <a16:creationId xmlns:a16="http://schemas.microsoft.com/office/drawing/2014/main" id="{00010E37-29E1-76CB-23CE-6D6F2A761C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77033" y="945748"/>
              <a:ext cx="6283325" cy="3276600"/>
              <a:chOff x="657" y="890"/>
              <a:chExt cx="3958" cy="2064"/>
            </a:xfrm>
          </p:grpSpPr>
          <p:sp>
            <p:nvSpPr>
              <p:cNvPr id="10269" name="AutoShape 90">
                <a:extLst>
                  <a:ext uri="{FF2B5EF4-FFF2-40B4-BE49-F238E27FC236}">
                    <a16:creationId xmlns:a16="http://schemas.microsoft.com/office/drawing/2014/main" id="{8308B8F0-A254-C472-4FE2-A8B58C0DE3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57" y="890"/>
                <a:ext cx="3958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0" name="Rectangle 92">
                <a:extLst>
                  <a:ext uri="{FF2B5EF4-FFF2-40B4-BE49-F238E27FC236}">
                    <a16:creationId xmlns:a16="http://schemas.microsoft.com/office/drawing/2014/main" id="{2A9B4028-8711-631C-27D8-84661275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" y="922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endParaRPr lang="ko-KR" altLang="en-US"/>
              </a:p>
            </p:txBody>
          </p:sp>
          <p:sp>
            <p:nvSpPr>
              <p:cNvPr id="10271" name="Freeform 93">
                <a:extLst>
                  <a:ext uri="{FF2B5EF4-FFF2-40B4-BE49-F238E27FC236}">
                    <a16:creationId xmlns:a16="http://schemas.microsoft.com/office/drawing/2014/main" id="{013BD0F9-2588-FF2E-0CAB-BF3A87136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01"/>
                <a:ext cx="401" cy="503"/>
              </a:xfrm>
              <a:custGeom>
                <a:avLst/>
                <a:gdLst>
                  <a:gd name="T0" fmla="*/ 0 w 401"/>
                  <a:gd name="T1" fmla="*/ 251 h 503"/>
                  <a:gd name="T2" fmla="*/ 5 w 401"/>
                  <a:gd name="T3" fmla="*/ 202 h 503"/>
                  <a:gd name="T4" fmla="*/ 15 w 401"/>
                  <a:gd name="T5" fmla="*/ 157 h 503"/>
                  <a:gd name="T6" fmla="*/ 34 w 401"/>
                  <a:gd name="T7" fmla="*/ 112 h 503"/>
                  <a:gd name="T8" fmla="*/ 59 w 401"/>
                  <a:gd name="T9" fmla="*/ 73 h 503"/>
                  <a:gd name="T10" fmla="*/ 91 w 401"/>
                  <a:gd name="T11" fmla="*/ 44 h 503"/>
                  <a:gd name="T12" fmla="*/ 124 w 401"/>
                  <a:gd name="T13" fmla="*/ 21 h 503"/>
                  <a:gd name="T14" fmla="*/ 162 w 401"/>
                  <a:gd name="T15" fmla="*/ 5 h 503"/>
                  <a:gd name="T16" fmla="*/ 202 w 401"/>
                  <a:gd name="T17" fmla="*/ 0 h 503"/>
                  <a:gd name="T18" fmla="*/ 240 w 401"/>
                  <a:gd name="T19" fmla="*/ 5 h 503"/>
                  <a:gd name="T20" fmla="*/ 277 w 401"/>
                  <a:gd name="T21" fmla="*/ 21 h 503"/>
                  <a:gd name="T22" fmla="*/ 313 w 401"/>
                  <a:gd name="T23" fmla="*/ 44 h 503"/>
                  <a:gd name="T24" fmla="*/ 342 w 401"/>
                  <a:gd name="T25" fmla="*/ 73 h 503"/>
                  <a:gd name="T26" fmla="*/ 367 w 401"/>
                  <a:gd name="T27" fmla="*/ 112 h 503"/>
                  <a:gd name="T28" fmla="*/ 386 w 401"/>
                  <a:gd name="T29" fmla="*/ 157 h 503"/>
                  <a:gd name="T30" fmla="*/ 399 w 401"/>
                  <a:gd name="T31" fmla="*/ 202 h 503"/>
                  <a:gd name="T32" fmla="*/ 401 w 401"/>
                  <a:gd name="T33" fmla="*/ 251 h 503"/>
                  <a:gd name="T34" fmla="*/ 399 w 401"/>
                  <a:gd name="T35" fmla="*/ 301 h 503"/>
                  <a:gd name="T36" fmla="*/ 386 w 401"/>
                  <a:gd name="T37" fmla="*/ 348 h 503"/>
                  <a:gd name="T38" fmla="*/ 367 w 401"/>
                  <a:gd name="T39" fmla="*/ 390 h 503"/>
                  <a:gd name="T40" fmla="*/ 342 w 401"/>
                  <a:gd name="T41" fmla="*/ 430 h 503"/>
                  <a:gd name="T42" fmla="*/ 313 w 401"/>
                  <a:gd name="T43" fmla="*/ 461 h 503"/>
                  <a:gd name="T44" fmla="*/ 277 w 401"/>
                  <a:gd name="T45" fmla="*/ 482 h 503"/>
                  <a:gd name="T46" fmla="*/ 240 w 401"/>
                  <a:gd name="T47" fmla="*/ 498 h 503"/>
                  <a:gd name="T48" fmla="*/ 202 w 401"/>
                  <a:gd name="T49" fmla="*/ 503 h 503"/>
                  <a:gd name="T50" fmla="*/ 162 w 401"/>
                  <a:gd name="T51" fmla="*/ 498 h 503"/>
                  <a:gd name="T52" fmla="*/ 124 w 401"/>
                  <a:gd name="T53" fmla="*/ 482 h 503"/>
                  <a:gd name="T54" fmla="*/ 91 w 401"/>
                  <a:gd name="T55" fmla="*/ 461 h 503"/>
                  <a:gd name="T56" fmla="*/ 59 w 401"/>
                  <a:gd name="T57" fmla="*/ 430 h 503"/>
                  <a:gd name="T58" fmla="*/ 34 w 401"/>
                  <a:gd name="T59" fmla="*/ 390 h 503"/>
                  <a:gd name="T60" fmla="*/ 15 w 401"/>
                  <a:gd name="T61" fmla="*/ 348 h 503"/>
                  <a:gd name="T62" fmla="*/ 5 w 401"/>
                  <a:gd name="T63" fmla="*/ 301 h 503"/>
                  <a:gd name="T64" fmla="*/ 0 w 401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1"/>
                  <a:gd name="T100" fmla="*/ 0 h 503"/>
                  <a:gd name="T101" fmla="*/ 401 w 401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1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5" y="157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4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0" y="5"/>
                    </a:lnTo>
                    <a:lnTo>
                      <a:pt x="277" y="21"/>
                    </a:lnTo>
                    <a:lnTo>
                      <a:pt x="313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9" y="202"/>
                    </a:lnTo>
                    <a:lnTo>
                      <a:pt x="401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0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5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2" name="Freeform 94">
                <a:extLst>
                  <a:ext uri="{FF2B5EF4-FFF2-40B4-BE49-F238E27FC236}">
                    <a16:creationId xmlns:a16="http://schemas.microsoft.com/office/drawing/2014/main" id="{5745B1F0-C46B-9545-BD53-020918E3D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304"/>
                <a:ext cx="400" cy="503"/>
              </a:xfrm>
              <a:custGeom>
                <a:avLst/>
                <a:gdLst>
                  <a:gd name="T0" fmla="*/ 0 w 400"/>
                  <a:gd name="T1" fmla="*/ 251 h 503"/>
                  <a:gd name="T2" fmla="*/ 4 w 400"/>
                  <a:gd name="T3" fmla="*/ 202 h 503"/>
                  <a:gd name="T4" fmla="*/ 14 w 400"/>
                  <a:gd name="T5" fmla="*/ 157 h 503"/>
                  <a:gd name="T6" fmla="*/ 33 w 400"/>
                  <a:gd name="T7" fmla="*/ 112 h 503"/>
                  <a:gd name="T8" fmla="*/ 58 w 400"/>
                  <a:gd name="T9" fmla="*/ 73 h 503"/>
                  <a:gd name="T10" fmla="*/ 90 w 400"/>
                  <a:gd name="T11" fmla="*/ 44 h 503"/>
                  <a:gd name="T12" fmla="*/ 123 w 400"/>
                  <a:gd name="T13" fmla="*/ 21 h 503"/>
                  <a:gd name="T14" fmla="*/ 161 w 400"/>
                  <a:gd name="T15" fmla="*/ 5 h 503"/>
                  <a:gd name="T16" fmla="*/ 201 w 400"/>
                  <a:gd name="T17" fmla="*/ 0 h 503"/>
                  <a:gd name="T18" fmla="*/ 239 w 400"/>
                  <a:gd name="T19" fmla="*/ 5 h 503"/>
                  <a:gd name="T20" fmla="*/ 277 w 400"/>
                  <a:gd name="T21" fmla="*/ 21 h 503"/>
                  <a:gd name="T22" fmla="*/ 312 w 400"/>
                  <a:gd name="T23" fmla="*/ 44 h 503"/>
                  <a:gd name="T24" fmla="*/ 342 w 400"/>
                  <a:gd name="T25" fmla="*/ 73 h 503"/>
                  <a:gd name="T26" fmla="*/ 367 w 400"/>
                  <a:gd name="T27" fmla="*/ 112 h 503"/>
                  <a:gd name="T28" fmla="*/ 386 w 400"/>
                  <a:gd name="T29" fmla="*/ 157 h 503"/>
                  <a:gd name="T30" fmla="*/ 398 w 400"/>
                  <a:gd name="T31" fmla="*/ 202 h 503"/>
                  <a:gd name="T32" fmla="*/ 400 w 400"/>
                  <a:gd name="T33" fmla="*/ 251 h 503"/>
                  <a:gd name="T34" fmla="*/ 398 w 400"/>
                  <a:gd name="T35" fmla="*/ 301 h 503"/>
                  <a:gd name="T36" fmla="*/ 386 w 400"/>
                  <a:gd name="T37" fmla="*/ 348 h 503"/>
                  <a:gd name="T38" fmla="*/ 367 w 400"/>
                  <a:gd name="T39" fmla="*/ 390 h 503"/>
                  <a:gd name="T40" fmla="*/ 342 w 400"/>
                  <a:gd name="T41" fmla="*/ 430 h 503"/>
                  <a:gd name="T42" fmla="*/ 312 w 400"/>
                  <a:gd name="T43" fmla="*/ 461 h 503"/>
                  <a:gd name="T44" fmla="*/ 277 w 400"/>
                  <a:gd name="T45" fmla="*/ 482 h 503"/>
                  <a:gd name="T46" fmla="*/ 239 w 400"/>
                  <a:gd name="T47" fmla="*/ 498 h 503"/>
                  <a:gd name="T48" fmla="*/ 201 w 400"/>
                  <a:gd name="T49" fmla="*/ 503 h 503"/>
                  <a:gd name="T50" fmla="*/ 161 w 400"/>
                  <a:gd name="T51" fmla="*/ 498 h 503"/>
                  <a:gd name="T52" fmla="*/ 123 w 400"/>
                  <a:gd name="T53" fmla="*/ 482 h 503"/>
                  <a:gd name="T54" fmla="*/ 90 w 400"/>
                  <a:gd name="T55" fmla="*/ 461 h 503"/>
                  <a:gd name="T56" fmla="*/ 58 w 400"/>
                  <a:gd name="T57" fmla="*/ 430 h 503"/>
                  <a:gd name="T58" fmla="*/ 33 w 400"/>
                  <a:gd name="T59" fmla="*/ 390 h 503"/>
                  <a:gd name="T60" fmla="*/ 14 w 400"/>
                  <a:gd name="T61" fmla="*/ 348 h 503"/>
                  <a:gd name="T62" fmla="*/ 4 w 400"/>
                  <a:gd name="T63" fmla="*/ 301 h 503"/>
                  <a:gd name="T64" fmla="*/ 0 w 400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0"/>
                  <a:gd name="T100" fmla="*/ 0 h 503"/>
                  <a:gd name="T101" fmla="*/ 400 w 400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0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4" y="157"/>
                    </a:lnTo>
                    <a:lnTo>
                      <a:pt x="33" y="112"/>
                    </a:lnTo>
                    <a:lnTo>
                      <a:pt x="58" y="73"/>
                    </a:lnTo>
                    <a:lnTo>
                      <a:pt x="90" y="44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39" y="5"/>
                    </a:lnTo>
                    <a:lnTo>
                      <a:pt x="277" y="21"/>
                    </a:lnTo>
                    <a:lnTo>
                      <a:pt x="312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8" y="202"/>
                    </a:lnTo>
                    <a:lnTo>
                      <a:pt x="400" y="251"/>
                    </a:lnTo>
                    <a:lnTo>
                      <a:pt x="398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2" y="461"/>
                    </a:lnTo>
                    <a:lnTo>
                      <a:pt x="277" y="482"/>
                    </a:lnTo>
                    <a:lnTo>
                      <a:pt x="239" y="498"/>
                    </a:lnTo>
                    <a:lnTo>
                      <a:pt x="201" y="503"/>
                    </a:lnTo>
                    <a:lnTo>
                      <a:pt x="161" y="498"/>
                    </a:lnTo>
                    <a:lnTo>
                      <a:pt x="123" y="482"/>
                    </a:lnTo>
                    <a:lnTo>
                      <a:pt x="90" y="461"/>
                    </a:lnTo>
                    <a:lnTo>
                      <a:pt x="58" y="430"/>
                    </a:lnTo>
                    <a:lnTo>
                      <a:pt x="33" y="390"/>
                    </a:lnTo>
                    <a:lnTo>
                      <a:pt x="14" y="348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3" name="Freeform 95">
                <a:extLst>
                  <a:ext uri="{FF2B5EF4-FFF2-40B4-BE49-F238E27FC236}">
                    <a16:creationId xmlns:a16="http://schemas.microsoft.com/office/drawing/2014/main" id="{DD4548CE-6645-2261-47D7-98E2212F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226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4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0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1 w 403"/>
                  <a:gd name="T17" fmla="*/ 0 h 503"/>
                  <a:gd name="T18" fmla="*/ 241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9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1 w 403"/>
                  <a:gd name="T47" fmla="*/ 498 h 503"/>
                  <a:gd name="T48" fmla="*/ 201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0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9 h 503"/>
                  <a:gd name="T62" fmla="*/ 4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0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9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1" y="498"/>
                    </a:lnTo>
                    <a:lnTo>
                      <a:pt x="201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0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9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4" name="Freeform 96">
                <a:extLst>
                  <a:ext uri="{FF2B5EF4-FFF2-40B4-BE49-F238E27FC236}">
                    <a16:creationId xmlns:a16="http://schemas.microsoft.com/office/drawing/2014/main" id="{BD6F3819-CFC3-3F5D-9C03-E9279441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129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5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1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2 w 403"/>
                  <a:gd name="T17" fmla="*/ 0 h 503"/>
                  <a:gd name="T18" fmla="*/ 242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8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2 w 403"/>
                  <a:gd name="T47" fmla="*/ 498 h 503"/>
                  <a:gd name="T48" fmla="*/ 202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1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8 h 503"/>
                  <a:gd name="T62" fmla="*/ 5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2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5" name="Line 97">
                <a:extLst>
                  <a:ext uri="{FF2B5EF4-FFF2-40B4-BE49-F238E27FC236}">
                    <a16:creationId xmlns:a16="http://schemas.microsoft.com/office/drawing/2014/main" id="{5ABE3089-B48E-D483-F4F0-162E8D517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60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6" name="Freeform 98">
                <a:extLst>
                  <a:ext uri="{FF2B5EF4-FFF2-40B4-BE49-F238E27FC236}">
                    <a16:creationId xmlns:a16="http://schemas.microsoft.com/office/drawing/2014/main" id="{F38FAF22-9E90-59F6-5091-9FE3D81F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354"/>
                <a:ext cx="42" cy="53"/>
              </a:xfrm>
              <a:custGeom>
                <a:avLst/>
                <a:gdLst>
                  <a:gd name="T0" fmla="*/ 42 w 42"/>
                  <a:gd name="T1" fmla="*/ 26 h 53"/>
                  <a:gd name="T2" fmla="*/ 37 w 42"/>
                  <a:gd name="T3" fmla="*/ 11 h 53"/>
                  <a:gd name="T4" fmla="*/ 27 w 42"/>
                  <a:gd name="T5" fmla="*/ 0 h 53"/>
                  <a:gd name="T6" fmla="*/ 14 w 42"/>
                  <a:gd name="T7" fmla="*/ 0 h 53"/>
                  <a:gd name="T8" fmla="*/ 4 w 42"/>
                  <a:gd name="T9" fmla="*/ 11 h 53"/>
                  <a:gd name="T10" fmla="*/ 0 w 42"/>
                  <a:gd name="T11" fmla="*/ 26 h 53"/>
                  <a:gd name="T12" fmla="*/ 4 w 42"/>
                  <a:gd name="T13" fmla="*/ 42 h 53"/>
                  <a:gd name="T14" fmla="*/ 14 w 42"/>
                  <a:gd name="T15" fmla="*/ 53 h 53"/>
                  <a:gd name="T16" fmla="*/ 27 w 42"/>
                  <a:gd name="T17" fmla="*/ 53 h 53"/>
                  <a:gd name="T18" fmla="*/ 37 w 42"/>
                  <a:gd name="T19" fmla="*/ 42 h 53"/>
                  <a:gd name="T20" fmla="*/ 42 w 42"/>
                  <a:gd name="T21" fmla="*/ 26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26"/>
                    </a:moveTo>
                    <a:lnTo>
                      <a:pt x="37" y="11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4" y="11"/>
                    </a:lnTo>
                    <a:lnTo>
                      <a:pt x="0" y="26"/>
                    </a:lnTo>
                    <a:lnTo>
                      <a:pt x="4" y="42"/>
                    </a:lnTo>
                    <a:lnTo>
                      <a:pt x="14" y="53"/>
                    </a:lnTo>
                    <a:lnTo>
                      <a:pt x="27" y="53"/>
                    </a:lnTo>
                    <a:lnTo>
                      <a:pt x="37" y="42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7" name="Freeform 99">
                <a:extLst>
                  <a:ext uri="{FF2B5EF4-FFF2-40B4-BE49-F238E27FC236}">
                    <a16:creationId xmlns:a16="http://schemas.microsoft.com/office/drawing/2014/main" id="{39462DEC-C8A8-7AA3-839E-4D56BB39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344"/>
                <a:ext cx="56" cy="71"/>
              </a:xfrm>
              <a:custGeom>
                <a:avLst/>
                <a:gdLst>
                  <a:gd name="T0" fmla="*/ 0 w 56"/>
                  <a:gd name="T1" fmla="*/ 0 h 71"/>
                  <a:gd name="T2" fmla="*/ 56 w 56"/>
                  <a:gd name="T3" fmla="*/ 36 h 71"/>
                  <a:gd name="T4" fmla="*/ 0 w 56"/>
                  <a:gd name="T5" fmla="*/ 71 h 71"/>
                  <a:gd name="T6" fmla="*/ 0 w 56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1"/>
                  <a:gd name="T14" fmla="*/ 56 w 56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1">
                    <a:moveTo>
                      <a:pt x="0" y="0"/>
                    </a:moveTo>
                    <a:lnTo>
                      <a:pt x="56" y="36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8" name="Line 100">
                <a:extLst>
                  <a:ext uri="{FF2B5EF4-FFF2-40B4-BE49-F238E27FC236}">
                    <a16:creationId xmlns:a16="http://schemas.microsoft.com/office/drawing/2014/main" id="{D2C44BC8-06F0-47B7-78BD-33332674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2555"/>
                <a:ext cx="1522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9" name="Freeform 101">
                <a:extLst>
                  <a:ext uri="{FF2B5EF4-FFF2-40B4-BE49-F238E27FC236}">
                    <a16:creationId xmlns:a16="http://schemas.microsoft.com/office/drawing/2014/main" id="{6E4F967F-B045-4B1A-369E-DA7977714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21"/>
                <a:ext cx="57" cy="71"/>
              </a:xfrm>
              <a:custGeom>
                <a:avLst/>
                <a:gdLst>
                  <a:gd name="T0" fmla="*/ 0 w 57"/>
                  <a:gd name="T1" fmla="*/ 0 h 71"/>
                  <a:gd name="T2" fmla="*/ 57 w 57"/>
                  <a:gd name="T3" fmla="*/ 34 h 71"/>
                  <a:gd name="T4" fmla="*/ 0 w 57"/>
                  <a:gd name="T5" fmla="*/ 71 h 71"/>
                  <a:gd name="T6" fmla="*/ 0 w 57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1"/>
                  <a:gd name="T14" fmla="*/ 57 w 57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1">
                    <a:moveTo>
                      <a:pt x="0" y="0"/>
                    </a:moveTo>
                    <a:lnTo>
                      <a:pt x="57" y="34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0" name="Line 102">
                <a:extLst>
                  <a:ext uri="{FF2B5EF4-FFF2-40B4-BE49-F238E27FC236}">
                    <a16:creationId xmlns:a16="http://schemas.microsoft.com/office/drawing/2014/main" id="{EACC14B3-DC79-A7D2-1D8D-04D8CB4BF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380"/>
                <a:ext cx="894" cy="4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1" name="Freeform 103">
                <a:extLst>
                  <a:ext uri="{FF2B5EF4-FFF2-40B4-BE49-F238E27FC236}">
                    <a16:creationId xmlns:a16="http://schemas.microsoft.com/office/drawing/2014/main" id="{241653E9-FFED-06D6-6B71-3985BAF61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813"/>
                <a:ext cx="63" cy="66"/>
              </a:xfrm>
              <a:custGeom>
                <a:avLst/>
                <a:gdLst>
                  <a:gd name="T0" fmla="*/ 23 w 63"/>
                  <a:gd name="T1" fmla="*/ 0 h 66"/>
                  <a:gd name="T2" fmla="*/ 63 w 63"/>
                  <a:gd name="T3" fmla="*/ 58 h 66"/>
                  <a:gd name="T4" fmla="*/ 0 w 63"/>
                  <a:gd name="T5" fmla="*/ 66 h 66"/>
                  <a:gd name="T6" fmla="*/ 23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23" y="0"/>
                    </a:moveTo>
                    <a:lnTo>
                      <a:pt x="63" y="58"/>
                    </a:lnTo>
                    <a:lnTo>
                      <a:pt x="0" y="6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2" name="Line 104">
                <a:extLst>
                  <a:ext uri="{FF2B5EF4-FFF2-40B4-BE49-F238E27FC236}">
                    <a16:creationId xmlns:a16="http://schemas.microsoft.com/office/drawing/2014/main" id="{8EE92A83-FE10-CBB5-010E-D01682924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1" y="2091"/>
                <a:ext cx="930" cy="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3" name="Freeform 105">
                <a:extLst>
                  <a:ext uri="{FF2B5EF4-FFF2-40B4-BE49-F238E27FC236}">
                    <a16:creationId xmlns:a16="http://schemas.microsoft.com/office/drawing/2014/main" id="{E873E30C-8A89-8FEB-6D93-8758C5DBC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062"/>
                <a:ext cx="63" cy="66"/>
              </a:xfrm>
              <a:custGeom>
                <a:avLst/>
                <a:gdLst>
                  <a:gd name="T0" fmla="*/ 0 w 63"/>
                  <a:gd name="T1" fmla="*/ 0 h 66"/>
                  <a:gd name="T2" fmla="*/ 63 w 63"/>
                  <a:gd name="T3" fmla="*/ 6 h 66"/>
                  <a:gd name="T4" fmla="*/ 21 w 63"/>
                  <a:gd name="T5" fmla="*/ 66 h 66"/>
                  <a:gd name="T6" fmla="*/ 0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0"/>
                    </a:moveTo>
                    <a:lnTo>
                      <a:pt x="63" y="6"/>
                    </a:lnTo>
                    <a:lnTo>
                      <a:pt x="2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4" name="Line 106">
                <a:extLst>
                  <a:ext uri="{FF2B5EF4-FFF2-40B4-BE49-F238E27FC236}">
                    <a16:creationId xmlns:a16="http://schemas.microsoft.com/office/drawing/2014/main" id="{7D2A629C-6337-3349-D5DF-90ED1EC7A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41" cy="10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5" name="Freeform 107">
                <a:extLst>
                  <a:ext uri="{FF2B5EF4-FFF2-40B4-BE49-F238E27FC236}">
                    <a16:creationId xmlns:a16="http://schemas.microsoft.com/office/drawing/2014/main" id="{2D7D1B1D-BA8B-879E-B847-34E0B6E4B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385"/>
                <a:ext cx="63" cy="65"/>
              </a:xfrm>
              <a:custGeom>
                <a:avLst/>
                <a:gdLst>
                  <a:gd name="T0" fmla="*/ 26 w 63"/>
                  <a:gd name="T1" fmla="*/ 0 h 65"/>
                  <a:gd name="T2" fmla="*/ 63 w 63"/>
                  <a:gd name="T3" fmla="*/ 65 h 65"/>
                  <a:gd name="T4" fmla="*/ 0 w 63"/>
                  <a:gd name="T5" fmla="*/ 63 h 65"/>
                  <a:gd name="T6" fmla="*/ 26 w 6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5"/>
                  <a:gd name="T14" fmla="*/ 63 w 6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5">
                    <a:moveTo>
                      <a:pt x="26" y="0"/>
                    </a:moveTo>
                    <a:lnTo>
                      <a:pt x="63" y="65"/>
                    </a:lnTo>
                    <a:lnTo>
                      <a:pt x="0" y="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6" name="Line 108">
                <a:extLst>
                  <a:ext uri="{FF2B5EF4-FFF2-40B4-BE49-F238E27FC236}">
                    <a16:creationId xmlns:a16="http://schemas.microsoft.com/office/drawing/2014/main" id="{CBB3E7D9-B502-E620-0C7E-073AEFA28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449"/>
                <a:ext cx="1562" cy="52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7" name="Freeform 109">
                <a:extLst>
                  <a:ext uri="{FF2B5EF4-FFF2-40B4-BE49-F238E27FC236}">
                    <a16:creationId xmlns:a16="http://schemas.microsoft.com/office/drawing/2014/main" id="{994D3936-78AB-920F-1746-6BFB9AF02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19 h 53"/>
                  <a:gd name="T2" fmla="*/ 35 w 42"/>
                  <a:gd name="T3" fmla="*/ 6 h 53"/>
                  <a:gd name="T4" fmla="*/ 23 w 42"/>
                  <a:gd name="T5" fmla="*/ 0 h 53"/>
                  <a:gd name="T6" fmla="*/ 10 w 42"/>
                  <a:gd name="T7" fmla="*/ 3 h 53"/>
                  <a:gd name="T8" fmla="*/ 2 w 42"/>
                  <a:gd name="T9" fmla="*/ 16 h 53"/>
                  <a:gd name="T10" fmla="*/ 0 w 42"/>
                  <a:gd name="T11" fmla="*/ 34 h 53"/>
                  <a:gd name="T12" fmla="*/ 8 w 42"/>
                  <a:gd name="T13" fmla="*/ 47 h 53"/>
                  <a:gd name="T14" fmla="*/ 21 w 42"/>
                  <a:gd name="T15" fmla="*/ 53 h 53"/>
                  <a:gd name="T16" fmla="*/ 33 w 42"/>
                  <a:gd name="T17" fmla="*/ 47 h 53"/>
                  <a:gd name="T18" fmla="*/ 42 w 42"/>
                  <a:gd name="T19" fmla="*/ 37 h 53"/>
                  <a:gd name="T20" fmla="*/ 42 w 42"/>
                  <a:gd name="T21" fmla="*/ 19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19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10" y="3"/>
                    </a:lnTo>
                    <a:lnTo>
                      <a:pt x="2" y="16"/>
                    </a:lnTo>
                    <a:lnTo>
                      <a:pt x="0" y="34"/>
                    </a:lnTo>
                    <a:lnTo>
                      <a:pt x="8" y="47"/>
                    </a:lnTo>
                    <a:lnTo>
                      <a:pt x="21" y="53"/>
                    </a:lnTo>
                    <a:lnTo>
                      <a:pt x="33" y="47"/>
                    </a:lnTo>
                    <a:lnTo>
                      <a:pt x="42" y="37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8" name="Freeform 110">
                <a:extLst>
                  <a:ext uri="{FF2B5EF4-FFF2-40B4-BE49-F238E27FC236}">
                    <a16:creationId xmlns:a16="http://schemas.microsoft.com/office/drawing/2014/main" id="{C822AC87-08EE-4863-0360-FDB319189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1417"/>
                <a:ext cx="60" cy="68"/>
              </a:xfrm>
              <a:custGeom>
                <a:avLst/>
                <a:gdLst>
                  <a:gd name="T0" fmla="*/ 0 w 60"/>
                  <a:gd name="T1" fmla="*/ 0 h 68"/>
                  <a:gd name="T2" fmla="*/ 60 w 60"/>
                  <a:gd name="T3" fmla="*/ 16 h 68"/>
                  <a:gd name="T4" fmla="*/ 14 w 60"/>
                  <a:gd name="T5" fmla="*/ 68 h 68"/>
                  <a:gd name="T6" fmla="*/ 0 w 6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8"/>
                  <a:gd name="T14" fmla="*/ 60 w 6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8">
                    <a:moveTo>
                      <a:pt x="0" y="0"/>
                    </a:moveTo>
                    <a:lnTo>
                      <a:pt x="60" y="16"/>
                    </a:lnTo>
                    <a:lnTo>
                      <a:pt x="1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9" name="Line 111">
                <a:extLst>
                  <a:ext uri="{FF2B5EF4-FFF2-40B4-BE49-F238E27FC236}">
                    <a16:creationId xmlns:a16="http://schemas.microsoft.com/office/drawing/2014/main" id="{9BEBA78C-5F75-5F2D-7D6B-8725EC11F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971"/>
                <a:ext cx="1518" cy="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0" name="Freeform 112">
                <a:extLst>
                  <a:ext uri="{FF2B5EF4-FFF2-40B4-BE49-F238E27FC236}">
                    <a16:creationId xmlns:a16="http://schemas.microsoft.com/office/drawing/2014/main" id="{A0454559-AA55-DCB0-3395-0EC4B448D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34 h 53"/>
                  <a:gd name="T2" fmla="*/ 42 w 42"/>
                  <a:gd name="T3" fmla="*/ 16 h 53"/>
                  <a:gd name="T4" fmla="*/ 33 w 42"/>
                  <a:gd name="T5" fmla="*/ 6 h 53"/>
                  <a:gd name="T6" fmla="*/ 21 w 42"/>
                  <a:gd name="T7" fmla="*/ 0 h 53"/>
                  <a:gd name="T8" fmla="*/ 8 w 42"/>
                  <a:gd name="T9" fmla="*/ 6 h 53"/>
                  <a:gd name="T10" fmla="*/ 0 w 42"/>
                  <a:gd name="T11" fmla="*/ 19 h 53"/>
                  <a:gd name="T12" fmla="*/ 2 w 42"/>
                  <a:gd name="T13" fmla="*/ 37 h 53"/>
                  <a:gd name="T14" fmla="*/ 10 w 42"/>
                  <a:gd name="T15" fmla="*/ 47 h 53"/>
                  <a:gd name="T16" fmla="*/ 23 w 42"/>
                  <a:gd name="T17" fmla="*/ 53 h 53"/>
                  <a:gd name="T18" fmla="*/ 33 w 42"/>
                  <a:gd name="T19" fmla="*/ 47 h 53"/>
                  <a:gd name="T20" fmla="*/ 42 w 42"/>
                  <a:gd name="T21" fmla="*/ 34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34"/>
                    </a:moveTo>
                    <a:lnTo>
                      <a:pt x="42" y="16"/>
                    </a:lnTo>
                    <a:lnTo>
                      <a:pt x="33" y="6"/>
                    </a:lnTo>
                    <a:lnTo>
                      <a:pt x="21" y="0"/>
                    </a:lnTo>
                    <a:lnTo>
                      <a:pt x="8" y="6"/>
                    </a:lnTo>
                    <a:lnTo>
                      <a:pt x="0" y="19"/>
                    </a:lnTo>
                    <a:lnTo>
                      <a:pt x="2" y="37"/>
                    </a:lnTo>
                    <a:lnTo>
                      <a:pt x="10" y="47"/>
                    </a:lnTo>
                    <a:lnTo>
                      <a:pt x="23" y="53"/>
                    </a:lnTo>
                    <a:lnTo>
                      <a:pt x="33" y="47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1" name="Freeform 113">
                <a:extLst>
                  <a:ext uri="{FF2B5EF4-FFF2-40B4-BE49-F238E27FC236}">
                    <a16:creationId xmlns:a16="http://schemas.microsoft.com/office/drawing/2014/main" id="{D12CEE68-38A9-29DF-84F6-F91D3132B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453"/>
                <a:ext cx="63" cy="68"/>
              </a:xfrm>
              <a:custGeom>
                <a:avLst/>
                <a:gdLst>
                  <a:gd name="T0" fmla="*/ 14 w 63"/>
                  <a:gd name="T1" fmla="*/ 0 h 68"/>
                  <a:gd name="T2" fmla="*/ 63 w 63"/>
                  <a:gd name="T3" fmla="*/ 53 h 68"/>
                  <a:gd name="T4" fmla="*/ 0 w 63"/>
                  <a:gd name="T5" fmla="*/ 68 h 68"/>
                  <a:gd name="T6" fmla="*/ 0 w 63"/>
                  <a:gd name="T7" fmla="*/ 45 h 68"/>
                  <a:gd name="T8" fmla="*/ 4 w 63"/>
                  <a:gd name="T9" fmla="*/ 21 h 68"/>
                  <a:gd name="T10" fmla="*/ 14 w 63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68"/>
                  <a:gd name="T20" fmla="*/ 63 w 63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68">
                    <a:moveTo>
                      <a:pt x="14" y="0"/>
                    </a:moveTo>
                    <a:lnTo>
                      <a:pt x="63" y="53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4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2" name="Line 114">
                <a:extLst>
                  <a:ext uri="{FF2B5EF4-FFF2-40B4-BE49-F238E27FC236}">
                    <a16:creationId xmlns:a16="http://schemas.microsoft.com/office/drawing/2014/main" id="{4AD0B266-4641-80A4-1C83-46EE3AF68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514"/>
                <a:ext cx="1577" cy="104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3" name="Freeform 115">
                <a:extLst>
                  <a:ext uri="{FF2B5EF4-FFF2-40B4-BE49-F238E27FC236}">
                    <a16:creationId xmlns:a16="http://schemas.microsoft.com/office/drawing/2014/main" id="{D1B09419-AB74-599B-26FD-084BDFFA2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2534"/>
                <a:ext cx="42" cy="53"/>
              </a:xfrm>
              <a:custGeom>
                <a:avLst/>
                <a:gdLst>
                  <a:gd name="T0" fmla="*/ 39 w 42"/>
                  <a:gd name="T1" fmla="*/ 13 h 53"/>
                  <a:gd name="T2" fmla="*/ 31 w 42"/>
                  <a:gd name="T3" fmla="*/ 3 h 53"/>
                  <a:gd name="T4" fmla="*/ 16 w 42"/>
                  <a:gd name="T5" fmla="*/ 0 h 53"/>
                  <a:gd name="T6" fmla="*/ 6 w 42"/>
                  <a:gd name="T7" fmla="*/ 8 h 53"/>
                  <a:gd name="T8" fmla="*/ 0 w 42"/>
                  <a:gd name="T9" fmla="*/ 24 h 53"/>
                  <a:gd name="T10" fmla="*/ 2 w 42"/>
                  <a:gd name="T11" fmla="*/ 40 h 53"/>
                  <a:gd name="T12" fmla="*/ 12 w 42"/>
                  <a:gd name="T13" fmla="*/ 50 h 53"/>
                  <a:gd name="T14" fmla="*/ 25 w 42"/>
                  <a:gd name="T15" fmla="*/ 53 h 53"/>
                  <a:gd name="T16" fmla="*/ 35 w 42"/>
                  <a:gd name="T17" fmla="*/ 45 h 53"/>
                  <a:gd name="T18" fmla="*/ 42 w 42"/>
                  <a:gd name="T19" fmla="*/ 29 h 53"/>
                  <a:gd name="T20" fmla="*/ 39 w 42"/>
                  <a:gd name="T21" fmla="*/ 13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39" y="13"/>
                    </a:moveTo>
                    <a:lnTo>
                      <a:pt x="31" y="3"/>
                    </a:lnTo>
                    <a:lnTo>
                      <a:pt x="16" y="0"/>
                    </a:lnTo>
                    <a:lnTo>
                      <a:pt x="6" y="8"/>
                    </a:lnTo>
                    <a:lnTo>
                      <a:pt x="0" y="24"/>
                    </a:lnTo>
                    <a:lnTo>
                      <a:pt x="2" y="40"/>
                    </a:lnTo>
                    <a:lnTo>
                      <a:pt x="12" y="50"/>
                    </a:lnTo>
                    <a:lnTo>
                      <a:pt x="25" y="53"/>
                    </a:lnTo>
                    <a:lnTo>
                      <a:pt x="35" y="45"/>
                    </a:lnTo>
                    <a:lnTo>
                      <a:pt x="42" y="29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4" name="Freeform 116">
                <a:extLst>
                  <a:ext uri="{FF2B5EF4-FFF2-40B4-BE49-F238E27FC236}">
                    <a16:creationId xmlns:a16="http://schemas.microsoft.com/office/drawing/2014/main" id="{4A0E3EA5-F48A-477B-ABA8-6EAC6673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1485"/>
                <a:ext cx="63" cy="66"/>
              </a:xfrm>
              <a:custGeom>
                <a:avLst/>
                <a:gdLst>
                  <a:gd name="T0" fmla="*/ 0 w 63"/>
                  <a:gd name="T1" fmla="*/ 3 h 66"/>
                  <a:gd name="T2" fmla="*/ 63 w 63"/>
                  <a:gd name="T3" fmla="*/ 0 h 66"/>
                  <a:gd name="T4" fmla="*/ 27 w 63"/>
                  <a:gd name="T5" fmla="*/ 66 h 66"/>
                  <a:gd name="T6" fmla="*/ 0 w 63"/>
                  <a:gd name="T7" fmla="*/ 3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3"/>
                    </a:moveTo>
                    <a:lnTo>
                      <a:pt x="63" y="0"/>
                    </a:lnTo>
                    <a:lnTo>
                      <a:pt x="27" y="6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5" name="Rectangle 117">
                <a:extLst>
                  <a:ext uri="{FF2B5EF4-FFF2-40B4-BE49-F238E27FC236}">
                    <a16:creationId xmlns:a16="http://schemas.microsoft.com/office/drawing/2014/main" id="{4232636E-EA18-D6D5-B81F-AD02D8DF7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357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6" name="Rectangle 118">
                <a:extLst>
                  <a:ext uri="{FF2B5EF4-FFF2-40B4-BE49-F238E27FC236}">
                    <a16:creationId xmlns:a16="http://schemas.microsoft.com/office/drawing/2014/main" id="{6E960BCE-95B4-08BD-7EA5-5C395BE8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19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7" name="Rectangle 119">
                <a:extLst>
                  <a:ext uri="{FF2B5EF4-FFF2-40B4-BE49-F238E27FC236}">
                    <a16:creationId xmlns:a16="http://schemas.microsoft.com/office/drawing/2014/main" id="{CC9A05D6-363A-F273-B28B-B38C46C50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1420"/>
                <a:ext cx="2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0.3</a:t>
                </a:r>
                <a:endParaRPr lang="en-US" altLang="ko-KR"/>
              </a:p>
            </p:txBody>
          </p:sp>
          <p:sp>
            <p:nvSpPr>
              <p:cNvPr id="10298" name="Rectangle 120">
                <a:extLst>
                  <a:ext uri="{FF2B5EF4-FFF2-40B4-BE49-F238E27FC236}">
                    <a16:creationId xmlns:a16="http://schemas.microsoft.com/office/drawing/2014/main" id="{3BD750F0-2027-4DAD-AE94-A98FC926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216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-0.5</a:t>
                </a:r>
                <a:endParaRPr lang="en-US" altLang="ko-KR"/>
              </a:p>
            </p:txBody>
          </p:sp>
          <p:sp>
            <p:nvSpPr>
              <p:cNvPr id="10299" name="Rectangle 121">
                <a:extLst>
                  <a:ext uri="{FF2B5EF4-FFF2-40B4-BE49-F238E27FC236}">
                    <a16:creationId xmlns:a16="http://schemas.microsoft.com/office/drawing/2014/main" id="{83D10087-8948-91F9-C407-811352205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12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300" name="Rectangle 122">
                <a:extLst>
                  <a:ext uri="{FF2B5EF4-FFF2-40B4-BE49-F238E27FC236}">
                    <a16:creationId xmlns:a16="http://schemas.microsoft.com/office/drawing/2014/main" id="{16E338EB-45F0-30A2-5BDF-F0A28AA0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1703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1" name="Freeform 123">
                <a:extLst>
                  <a:ext uri="{FF2B5EF4-FFF2-40B4-BE49-F238E27FC236}">
                    <a16:creationId xmlns:a16="http://schemas.microsoft.com/office/drawing/2014/main" id="{56C857B3-18F0-B3CC-B1CF-FAC869A1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821"/>
                <a:ext cx="403" cy="504"/>
              </a:xfrm>
              <a:custGeom>
                <a:avLst/>
                <a:gdLst>
                  <a:gd name="T0" fmla="*/ 0 w 403"/>
                  <a:gd name="T1" fmla="*/ 252 h 504"/>
                  <a:gd name="T2" fmla="*/ 5 w 403"/>
                  <a:gd name="T3" fmla="*/ 202 h 504"/>
                  <a:gd name="T4" fmla="*/ 17 w 403"/>
                  <a:gd name="T5" fmla="*/ 155 h 504"/>
                  <a:gd name="T6" fmla="*/ 34 w 403"/>
                  <a:gd name="T7" fmla="*/ 113 h 504"/>
                  <a:gd name="T8" fmla="*/ 59 w 403"/>
                  <a:gd name="T9" fmla="*/ 73 h 504"/>
                  <a:gd name="T10" fmla="*/ 91 w 403"/>
                  <a:gd name="T11" fmla="*/ 42 h 504"/>
                  <a:gd name="T12" fmla="*/ 124 w 403"/>
                  <a:gd name="T13" fmla="*/ 21 h 504"/>
                  <a:gd name="T14" fmla="*/ 162 w 403"/>
                  <a:gd name="T15" fmla="*/ 5 h 504"/>
                  <a:gd name="T16" fmla="*/ 202 w 403"/>
                  <a:gd name="T17" fmla="*/ 0 h 504"/>
                  <a:gd name="T18" fmla="*/ 242 w 403"/>
                  <a:gd name="T19" fmla="*/ 5 h 504"/>
                  <a:gd name="T20" fmla="*/ 279 w 403"/>
                  <a:gd name="T21" fmla="*/ 21 h 504"/>
                  <a:gd name="T22" fmla="*/ 313 w 403"/>
                  <a:gd name="T23" fmla="*/ 42 h 504"/>
                  <a:gd name="T24" fmla="*/ 344 w 403"/>
                  <a:gd name="T25" fmla="*/ 73 h 504"/>
                  <a:gd name="T26" fmla="*/ 370 w 403"/>
                  <a:gd name="T27" fmla="*/ 113 h 504"/>
                  <a:gd name="T28" fmla="*/ 386 w 403"/>
                  <a:gd name="T29" fmla="*/ 155 h 504"/>
                  <a:gd name="T30" fmla="*/ 399 w 403"/>
                  <a:gd name="T31" fmla="*/ 202 h 504"/>
                  <a:gd name="T32" fmla="*/ 403 w 403"/>
                  <a:gd name="T33" fmla="*/ 252 h 504"/>
                  <a:gd name="T34" fmla="*/ 399 w 403"/>
                  <a:gd name="T35" fmla="*/ 302 h 504"/>
                  <a:gd name="T36" fmla="*/ 386 w 403"/>
                  <a:gd name="T37" fmla="*/ 346 h 504"/>
                  <a:gd name="T38" fmla="*/ 370 w 403"/>
                  <a:gd name="T39" fmla="*/ 391 h 504"/>
                  <a:gd name="T40" fmla="*/ 344 w 403"/>
                  <a:gd name="T41" fmla="*/ 430 h 504"/>
                  <a:gd name="T42" fmla="*/ 313 w 403"/>
                  <a:gd name="T43" fmla="*/ 459 h 504"/>
                  <a:gd name="T44" fmla="*/ 279 w 403"/>
                  <a:gd name="T45" fmla="*/ 483 h 504"/>
                  <a:gd name="T46" fmla="*/ 242 w 403"/>
                  <a:gd name="T47" fmla="*/ 498 h 504"/>
                  <a:gd name="T48" fmla="*/ 202 w 403"/>
                  <a:gd name="T49" fmla="*/ 504 h 504"/>
                  <a:gd name="T50" fmla="*/ 162 w 403"/>
                  <a:gd name="T51" fmla="*/ 498 h 504"/>
                  <a:gd name="T52" fmla="*/ 124 w 403"/>
                  <a:gd name="T53" fmla="*/ 483 h 504"/>
                  <a:gd name="T54" fmla="*/ 91 w 403"/>
                  <a:gd name="T55" fmla="*/ 459 h 504"/>
                  <a:gd name="T56" fmla="*/ 59 w 403"/>
                  <a:gd name="T57" fmla="*/ 430 h 504"/>
                  <a:gd name="T58" fmla="*/ 34 w 403"/>
                  <a:gd name="T59" fmla="*/ 391 h 504"/>
                  <a:gd name="T60" fmla="*/ 17 w 403"/>
                  <a:gd name="T61" fmla="*/ 346 h 504"/>
                  <a:gd name="T62" fmla="*/ 5 w 403"/>
                  <a:gd name="T63" fmla="*/ 302 h 504"/>
                  <a:gd name="T64" fmla="*/ 0 w 403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4"/>
                  <a:gd name="T101" fmla="*/ 403 w 403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4">
                    <a:moveTo>
                      <a:pt x="0" y="252"/>
                    </a:moveTo>
                    <a:lnTo>
                      <a:pt x="5" y="202"/>
                    </a:lnTo>
                    <a:lnTo>
                      <a:pt x="17" y="155"/>
                    </a:lnTo>
                    <a:lnTo>
                      <a:pt x="34" y="113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9" y="21"/>
                    </a:lnTo>
                    <a:lnTo>
                      <a:pt x="313" y="42"/>
                    </a:lnTo>
                    <a:lnTo>
                      <a:pt x="344" y="73"/>
                    </a:lnTo>
                    <a:lnTo>
                      <a:pt x="370" y="113"/>
                    </a:lnTo>
                    <a:lnTo>
                      <a:pt x="386" y="155"/>
                    </a:lnTo>
                    <a:lnTo>
                      <a:pt x="399" y="202"/>
                    </a:lnTo>
                    <a:lnTo>
                      <a:pt x="403" y="252"/>
                    </a:lnTo>
                    <a:lnTo>
                      <a:pt x="399" y="302"/>
                    </a:lnTo>
                    <a:lnTo>
                      <a:pt x="386" y="346"/>
                    </a:lnTo>
                    <a:lnTo>
                      <a:pt x="370" y="391"/>
                    </a:lnTo>
                    <a:lnTo>
                      <a:pt x="344" y="430"/>
                    </a:lnTo>
                    <a:lnTo>
                      <a:pt x="313" y="459"/>
                    </a:lnTo>
                    <a:lnTo>
                      <a:pt x="279" y="483"/>
                    </a:lnTo>
                    <a:lnTo>
                      <a:pt x="242" y="498"/>
                    </a:lnTo>
                    <a:lnTo>
                      <a:pt x="202" y="504"/>
                    </a:lnTo>
                    <a:lnTo>
                      <a:pt x="162" y="498"/>
                    </a:lnTo>
                    <a:lnTo>
                      <a:pt x="124" y="483"/>
                    </a:lnTo>
                    <a:lnTo>
                      <a:pt x="91" y="459"/>
                    </a:lnTo>
                    <a:lnTo>
                      <a:pt x="59" y="430"/>
                    </a:lnTo>
                    <a:lnTo>
                      <a:pt x="34" y="391"/>
                    </a:lnTo>
                    <a:lnTo>
                      <a:pt x="17" y="346"/>
                    </a:lnTo>
                    <a:lnTo>
                      <a:pt x="5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2" name="Freeform 124">
                <a:extLst>
                  <a:ext uri="{FF2B5EF4-FFF2-40B4-BE49-F238E27FC236}">
                    <a16:creationId xmlns:a16="http://schemas.microsoft.com/office/drawing/2014/main" id="{BA6F262D-F45C-EA8B-1AA6-5F9B9E9F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1724"/>
                <a:ext cx="402" cy="504"/>
              </a:xfrm>
              <a:custGeom>
                <a:avLst/>
                <a:gdLst>
                  <a:gd name="T0" fmla="*/ 0 w 402"/>
                  <a:gd name="T1" fmla="*/ 252 h 504"/>
                  <a:gd name="T2" fmla="*/ 4 w 402"/>
                  <a:gd name="T3" fmla="*/ 202 h 504"/>
                  <a:gd name="T4" fmla="*/ 16 w 402"/>
                  <a:gd name="T5" fmla="*/ 155 h 504"/>
                  <a:gd name="T6" fmla="*/ 33 w 402"/>
                  <a:gd name="T7" fmla="*/ 113 h 504"/>
                  <a:gd name="T8" fmla="*/ 58 w 402"/>
                  <a:gd name="T9" fmla="*/ 73 h 504"/>
                  <a:gd name="T10" fmla="*/ 90 w 402"/>
                  <a:gd name="T11" fmla="*/ 42 h 504"/>
                  <a:gd name="T12" fmla="*/ 123 w 402"/>
                  <a:gd name="T13" fmla="*/ 21 h 504"/>
                  <a:gd name="T14" fmla="*/ 161 w 402"/>
                  <a:gd name="T15" fmla="*/ 5 h 504"/>
                  <a:gd name="T16" fmla="*/ 201 w 402"/>
                  <a:gd name="T17" fmla="*/ 0 h 504"/>
                  <a:gd name="T18" fmla="*/ 241 w 402"/>
                  <a:gd name="T19" fmla="*/ 5 h 504"/>
                  <a:gd name="T20" fmla="*/ 279 w 402"/>
                  <a:gd name="T21" fmla="*/ 21 h 504"/>
                  <a:gd name="T22" fmla="*/ 312 w 402"/>
                  <a:gd name="T23" fmla="*/ 42 h 504"/>
                  <a:gd name="T24" fmla="*/ 344 w 402"/>
                  <a:gd name="T25" fmla="*/ 73 h 504"/>
                  <a:gd name="T26" fmla="*/ 369 w 402"/>
                  <a:gd name="T27" fmla="*/ 113 h 504"/>
                  <a:gd name="T28" fmla="*/ 386 w 402"/>
                  <a:gd name="T29" fmla="*/ 155 h 504"/>
                  <a:gd name="T30" fmla="*/ 398 w 402"/>
                  <a:gd name="T31" fmla="*/ 202 h 504"/>
                  <a:gd name="T32" fmla="*/ 402 w 402"/>
                  <a:gd name="T33" fmla="*/ 252 h 504"/>
                  <a:gd name="T34" fmla="*/ 398 w 402"/>
                  <a:gd name="T35" fmla="*/ 302 h 504"/>
                  <a:gd name="T36" fmla="*/ 386 w 402"/>
                  <a:gd name="T37" fmla="*/ 346 h 504"/>
                  <a:gd name="T38" fmla="*/ 369 w 402"/>
                  <a:gd name="T39" fmla="*/ 391 h 504"/>
                  <a:gd name="T40" fmla="*/ 344 w 402"/>
                  <a:gd name="T41" fmla="*/ 430 h 504"/>
                  <a:gd name="T42" fmla="*/ 312 w 402"/>
                  <a:gd name="T43" fmla="*/ 459 h 504"/>
                  <a:gd name="T44" fmla="*/ 279 w 402"/>
                  <a:gd name="T45" fmla="*/ 483 h 504"/>
                  <a:gd name="T46" fmla="*/ 241 w 402"/>
                  <a:gd name="T47" fmla="*/ 498 h 504"/>
                  <a:gd name="T48" fmla="*/ 201 w 402"/>
                  <a:gd name="T49" fmla="*/ 504 h 504"/>
                  <a:gd name="T50" fmla="*/ 161 w 402"/>
                  <a:gd name="T51" fmla="*/ 498 h 504"/>
                  <a:gd name="T52" fmla="*/ 123 w 402"/>
                  <a:gd name="T53" fmla="*/ 483 h 504"/>
                  <a:gd name="T54" fmla="*/ 90 w 402"/>
                  <a:gd name="T55" fmla="*/ 459 h 504"/>
                  <a:gd name="T56" fmla="*/ 58 w 402"/>
                  <a:gd name="T57" fmla="*/ 430 h 504"/>
                  <a:gd name="T58" fmla="*/ 33 w 402"/>
                  <a:gd name="T59" fmla="*/ 391 h 504"/>
                  <a:gd name="T60" fmla="*/ 16 w 402"/>
                  <a:gd name="T61" fmla="*/ 346 h 504"/>
                  <a:gd name="T62" fmla="*/ 4 w 402"/>
                  <a:gd name="T63" fmla="*/ 302 h 504"/>
                  <a:gd name="T64" fmla="*/ 0 w 402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2"/>
                  <a:gd name="T100" fmla="*/ 0 h 504"/>
                  <a:gd name="T101" fmla="*/ 402 w 402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2" h="504">
                    <a:moveTo>
                      <a:pt x="0" y="252"/>
                    </a:moveTo>
                    <a:lnTo>
                      <a:pt x="4" y="202"/>
                    </a:lnTo>
                    <a:lnTo>
                      <a:pt x="16" y="155"/>
                    </a:lnTo>
                    <a:lnTo>
                      <a:pt x="33" y="113"/>
                    </a:lnTo>
                    <a:lnTo>
                      <a:pt x="58" y="73"/>
                    </a:lnTo>
                    <a:lnTo>
                      <a:pt x="90" y="42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9" y="21"/>
                    </a:lnTo>
                    <a:lnTo>
                      <a:pt x="312" y="42"/>
                    </a:lnTo>
                    <a:lnTo>
                      <a:pt x="344" y="73"/>
                    </a:lnTo>
                    <a:lnTo>
                      <a:pt x="369" y="113"/>
                    </a:lnTo>
                    <a:lnTo>
                      <a:pt x="386" y="155"/>
                    </a:lnTo>
                    <a:lnTo>
                      <a:pt x="398" y="202"/>
                    </a:lnTo>
                    <a:lnTo>
                      <a:pt x="402" y="252"/>
                    </a:lnTo>
                    <a:lnTo>
                      <a:pt x="398" y="302"/>
                    </a:lnTo>
                    <a:lnTo>
                      <a:pt x="386" y="346"/>
                    </a:lnTo>
                    <a:lnTo>
                      <a:pt x="369" y="391"/>
                    </a:lnTo>
                    <a:lnTo>
                      <a:pt x="344" y="430"/>
                    </a:lnTo>
                    <a:lnTo>
                      <a:pt x="312" y="459"/>
                    </a:lnTo>
                    <a:lnTo>
                      <a:pt x="279" y="483"/>
                    </a:lnTo>
                    <a:lnTo>
                      <a:pt x="241" y="498"/>
                    </a:lnTo>
                    <a:lnTo>
                      <a:pt x="201" y="504"/>
                    </a:lnTo>
                    <a:lnTo>
                      <a:pt x="161" y="498"/>
                    </a:lnTo>
                    <a:lnTo>
                      <a:pt x="123" y="483"/>
                    </a:lnTo>
                    <a:lnTo>
                      <a:pt x="90" y="459"/>
                    </a:lnTo>
                    <a:lnTo>
                      <a:pt x="58" y="430"/>
                    </a:lnTo>
                    <a:lnTo>
                      <a:pt x="33" y="391"/>
                    </a:lnTo>
                    <a:lnTo>
                      <a:pt x="16" y="346"/>
                    </a:lnTo>
                    <a:lnTo>
                      <a:pt x="4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3" name="Rectangle 126">
                <a:extLst>
                  <a:ext uri="{FF2B5EF4-FFF2-40B4-BE49-F238E27FC236}">
                    <a16:creationId xmlns:a16="http://schemas.microsoft.com/office/drawing/2014/main" id="{5825DDA9-7EC3-FFF6-7DEC-5DBA06E3A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" y="126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  <p:grpSp>
            <p:nvGrpSpPr>
              <p:cNvPr id="10304" name="Group 130">
                <a:extLst>
                  <a:ext uri="{FF2B5EF4-FFF2-40B4-BE49-F238E27FC236}">
                    <a16:creationId xmlns:a16="http://schemas.microsoft.com/office/drawing/2014/main" id="{8E5E0FC2-1B28-DF55-7310-E7075CAC5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" y="1896"/>
                <a:ext cx="37" cy="253"/>
                <a:chOff x="811" y="1896"/>
                <a:chExt cx="37" cy="253"/>
              </a:xfrm>
            </p:grpSpPr>
            <p:sp>
              <p:nvSpPr>
                <p:cNvPr id="10319" name="Rectangle 128">
                  <a:extLst>
                    <a:ext uri="{FF2B5EF4-FFF2-40B4-BE49-F238E27FC236}">
                      <a16:creationId xmlns:a16="http://schemas.microsoft.com/office/drawing/2014/main" id="{74655464-2B2D-F1B1-8595-3335F223B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1975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20" name="Rectangle 129">
                  <a:extLst>
                    <a:ext uri="{FF2B5EF4-FFF2-40B4-BE49-F238E27FC236}">
                      <a16:creationId xmlns:a16="http://schemas.microsoft.com/office/drawing/2014/main" id="{EE01F821-3A7F-0A2A-3671-AD8D40BE4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" y="189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05" name="Rectangle 137">
                <a:extLst>
                  <a:ext uri="{FF2B5EF4-FFF2-40B4-BE49-F238E27FC236}">
                    <a16:creationId xmlns:a16="http://schemas.microsoft.com/office/drawing/2014/main" id="{BB92326C-62AE-AE7C-537E-A3D5F694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2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-0.3</a:t>
                </a:r>
                <a:endParaRPr lang="en-US" altLang="ko-KR"/>
              </a:p>
            </p:txBody>
          </p:sp>
          <p:sp>
            <p:nvSpPr>
              <p:cNvPr id="10306" name="Rectangle 138">
                <a:extLst>
                  <a:ext uri="{FF2B5EF4-FFF2-40B4-BE49-F238E27FC236}">
                    <a16:creationId xmlns:a16="http://schemas.microsoft.com/office/drawing/2014/main" id="{962BD7FB-49A5-C668-B8BD-54F0E860F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191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7" name="Rectangle 139">
                <a:extLst>
                  <a:ext uri="{FF2B5EF4-FFF2-40B4-BE49-F238E27FC236}">
                    <a16:creationId xmlns:a16="http://schemas.microsoft.com/office/drawing/2014/main" id="{5B50CC09-365C-3D3E-A03A-ACB06AC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1862"/>
                <a:ext cx="7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2100" i="1">
                    <a:solidFill>
                      <a:srgbClr val="000000"/>
                    </a:solidFill>
                  </a:rPr>
                  <a:t>y</a:t>
                </a:r>
                <a:endParaRPr lang="en-US" altLang="ko-KR"/>
              </a:p>
            </p:txBody>
          </p:sp>
          <p:sp>
            <p:nvSpPr>
              <p:cNvPr id="10308" name="Line 140">
                <a:extLst>
                  <a:ext uri="{FF2B5EF4-FFF2-40B4-BE49-F238E27FC236}">
                    <a16:creationId xmlns:a16="http://schemas.microsoft.com/office/drawing/2014/main" id="{F11264E7-5856-9A9E-EEFE-EB40B415D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1976"/>
                <a:ext cx="20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9" name="Freeform 141">
                <a:extLst>
                  <a:ext uri="{FF2B5EF4-FFF2-40B4-BE49-F238E27FC236}">
                    <a16:creationId xmlns:a16="http://schemas.microsoft.com/office/drawing/2014/main" id="{AA905DDC-7371-4A4E-B2AB-507F4C11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942"/>
                <a:ext cx="57" cy="70"/>
              </a:xfrm>
              <a:custGeom>
                <a:avLst/>
                <a:gdLst>
                  <a:gd name="T0" fmla="*/ 0 w 57"/>
                  <a:gd name="T1" fmla="*/ 0 h 70"/>
                  <a:gd name="T2" fmla="*/ 57 w 57"/>
                  <a:gd name="T3" fmla="*/ 34 h 70"/>
                  <a:gd name="T4" fmla="*/ 0 w 57"/>
                  <a:gd name="T5" fmla="*/ 70 h 70"/>
                  <a:gd name="T6" fmla="*/ 0 w 57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0"/>
                  <a:gd name="T14" fmla="*/ 57 w 57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0">
                    <a:moveTo>
                      <a:pt x="0" y="0"/>
                    </a:moveTo>
                    <a:lnTo>
                      <a:pt x="57" y="34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10" name="Rectangle 142">
                <a:extLst>
                  <a:ext uri="{FF2B5EF4-FFF2-40B4-BE49-F238E27FC236}">
                    <a16:creationId xmlns:a16="http://schemas.microsoft.com/office/drawing/2014/main" id="{043DFCE7-5E45-E403-C832-B5CB7C8CB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1" name="Rectangle 143">
                <a:extLst>
                  <a:ext uri="{FF2B5EF4-FFF2-40B4-BE49-F238E27FC236}">
                    <a16:creationId xmlns:a16="http://schemas.microsoft.com/office/drawing/2014/main" id="{8C021823-A2EF-28C1-F387-B2E21C5E2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grpSp>
            <p:nvGrpSpPr>
              <p:cNvPr id="10312" name="Group 146">
                <a:extLst>
                  <a:ext uri="{FF2B5EF4-FFF2-40B4-BE49-F238E27FC236}">
                    <a16:creationId xmlns:a16="http://schemas.microsoft.com/office/drawing/2014/main" id="{1F2F7E24-F4E5-A4C0-CDDA-3D0A41A3C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" y="2470"/>
                <a:ext cx="36" cy="255"/>
                <a:chOff x="823" y="2470"/>
                <a:chExt cx="36" cy="255"/>
              </a:xfrm>
            </p:grpSpPr>
            <p:sp>
              <p:nvSpPr>
                <p:cNvPr id="10317" name="Rectangle 144">
                  <a:extLst>
                    <a:ext uri="{FF2B5EF4-FFF2-40B4-BE49-F238E27FC236}">
                      <a16:creationId xmlns:a16="http://schemas.microsoft.com/office/drawing/2014/main" id="{8E865B2B-AF72-08B5-99FB-E8CBD7652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55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18" name="Rectangle 145">
                  <a:extLst>
                    <a:ext uri="{FF2B5EF4-FFF2-40B4-BE49-F238E27FC236}">
                      <a16:creationId xmlns:a16="http://schemas.microsoft.com/office/drawing/2014/main" id="{264306EA-342E-CB18-3831-2396BE008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" y="2470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13" name="Rectangle 147">
                <a:extLst>
                  <a:ext uri="{FF2B5EF4-FFF2-40B4-BE49-F238E27FC236}">
                    <a16:creationId xmlns:a16="http://schemas.microsoft.com/office/drawing/2014/main" id="{0CEF49CF-706B-188F-C594-F7F31769F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93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4" name="Rectangle 148">
                <a:extLst>
                  <a:ext uri="{FF2B5EF4-FFF2-40B4-BE49-F238E27FC236}">
                    <a16:creationId xmlns:a16="http://schemas.microsoft.com/office/drawing/2014/main" id="{6D80BF2C-A093-22BB-DBD1-DF4459EDA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076"/>
                <a:ext cx="1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V </a:t>
                </a:r>
                <a:endParaRPr lang="en-US" altLang="ko-KR"/>
              </a:p>
            </p:txBody>
          </p:sp>
          <p:sp>
            <p:nvSpPr>
              <p:cNvPr id="10315" name="Rectangle 149">
                <a:extLst>
                  <a:ext uri="{FF2B5EF4-FFF2-40B4-BE49-F238E27FC236}">
                    <a16:creationId xmlns:a16="http://schemas.microsoft.com/office/drawing/2014/main" id="{9BB2BB0C-8C38-73AC-73AE-D97FF132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35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6" name="Rectangle 150">
                <a:extLst>
                  <a:ext uri="{FF2B5EF4-FFF2-40B4-BE49-F238E27FC236}">
                    <a16:creationId xmlns:a16="http://schemas.microsoft.com/office/drawing/2014/main" id="{7799025D-A13B-A135-02AA-FB2222D4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1079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W </a:t>
                </a:r>
                <a:endParaRPr lang="en-US" altLang="ko-KR"/>
              </a:p>
            </p:txBody>
          </p:sp>
        </p:grpSp>
        <p:graphicFrame>
          <p:nvGraphicFramePr>
            <p:cNvPr id="10321" name="Object 111">
              <a:extLst>
                <a:ext uri="{FF2B5EF4-FFF2-40B4-BE49-F238E27FC236}">
                  <a16:creationId xmlns:a16="http://schemas.microsoft.com/office/drawing/2014/main" id="{D44A8A34-F84B-1CBD-DCE6-178BCA3149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91720" y="1539473"/>
            <a:ext cx="223838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3" imgW="190440" imgH="291960" progId="Equation.3">
                    <p:embed/>
                  </p:oleObj>
                </mc:Choice>
                <mc:Fallback>
                  <p:oleObj name="수식" r:id="rId3" imgW="190440" imgH="291960" progId="Equation.3">
                    <p:embed/>
                    <p:pic>
                      <p:nvPicPr>
                        <p:cNvPr id="10321" name="Object 111">
                          <a:extLst>
                            <a:ext uri="{FF2B5EF4-FFF2-40B4-BE49-F238E27FC236}">
                              <a16:creationId xmlns:a16="http://schemas.microsoft.com/office/drawing/2014/main" id="{D44A8A34-F84B-1CBD-DCE6-178BCA3149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1720" y="1539473"/>
                          <a:ext cx="223838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2" name="Object 3">
              <a:extLst>
                <a:ext uri="{FF2B5EF4-FFF2-40B4-BE49-F238E27FC236}">
                  <a16:creationId xmlns:a16="http://schemas.microsoft.com/office/drawing/2014/main" id="{E478E21A-E3B3-E7E7-FCED-F76BC68A2C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40920" y="3384148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5" imgW="203040" imgH="291960" progId="Equation.3">
                    <p:embed/>
                  </p:oleObj>
                </mc:Choice>
                <mc:Fallback>
                  <p:oleObj name="수식" r:id="rId5" imgW="203040" imgH="291960" progId="Equation.3">
                    <p:embed/>
                    <p:pic>
                      <p:nvPicPr>
                        <p:cNvPr id="10322" name="Object 3">
                          <a:extLst>
                            <a:ext uri="{FF2B5EF4-FFF2-40B4-BE49-F238E27FC236}">
                              <a16:creationId xmlns:a16="http://schemas.microsoft.com/office/drawing/2014/main" id="{E478E21A-E3B3-E7E7-FCED-F76BC68A2C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0920" y="3384148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3" name="Object 4">
              <a:extLst>
                <a:ext uri="{FF2B5EF4-FFF2-40B4-BE49-F238E27FC236}">
                  <a16:creationId xmlns:a16="http://schemas.microsoft.com/office/drawing/2014/main" id="{16BD2B0C-DBD8-8E76-3A94-1812FAF232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32608" y="1510898"/>
            <a:ext cx="2238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7" imgW="190440" imgH="291960" progId="Equation.3">
                    <p:embed/>
                  </p:oleObj>
                </mc:Choice>
                <mc:Fallback>
                  <p:oleObj name="수식" r:id="rId7" imgW="190440" imgH="291960" progId="Equation.3">
                    <p:embed/>
                    <p:pic>
                      <p:nvPicPr>
                        <p:cNvPr id="10323" name="Object 4">
                          <a:extLst>
                            <a:ext uri="{FF2B5EF4-FFF2-40B4-BE49-F238E27FC236}">
                              <a16:creationId xmlns:a16="http://schemas.microsoft.com/office/drawing/2014/main" id="{16BD2B0C-DBD8-8E76-3A94-1812FAF232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2608" y="1510898"/>
                          <a:ext cx="22383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4" name="Object 5">
              <a:extLst>
                <a:ext uri="{FF2B5EF4-FFF2-40B4-BE49-F238E27FC236}">
                  <a16:creationId xmlns:a16="http://schemas.microsoft.com/office/drawing/2014/main" id="{28BF1E1D-C4F9-90D7-29B6-8A0BA55C76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16733" y="2457048"/>
            <a:ext cx="25241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9" imgW="215640" imgH="291960" progId="Equation.3">
                    <p:embed/>
                  </p:oleObj>
                </mc:Choice>
                <mc:Fallback>
                  <p:oleObj name="수식" r:id="rId9" imgW="215640" imgH="291960" progId="Equation.3">
                    <p:embed/>
                    <p:pic>
                      <p:nvPicPr>
                        <p:cNvPr id="10324" name="Object 5">
                          <a:extLst>
                            <a:ext uri="{FF2B5EF4-FFF2-40B4-BE49-F238E27FC236}">
                              <a16:creationId xmlns:a16="http://schemas.microsoft.com/office/drawing/2014/main" id="{28BF1E1D-C4F9-90D7-29B6-8A0BA55C76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6733" y="2457048"/>
                          <a:ext cx="252412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5" name="Object 6">
              <a:extLst>
                <a:ext uri="{FF2B5EF4-FFF2-40B4-BE49-F238E27FC236}">
                  <a16:creationId xmlns:a16="http://schemas.microsoft.com/office/drawing/2014/main" id="{84E08E0E-071C-5F25-87C5-3164CAEF49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4833" y="3401610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1" imgW="203040" imgH="291960" progId="Equation.3">
                    <p:embed/>
                  </p:oleObj>
                </mc:Choice>
                <mc:Fallback>
                  <p:oleObj name="수식" r:id="rId11" imgW="203040" imgH="291960" progId="Equation.3">
                    <p:embed/>
                    <p:pic>
                      <p:nvPicPr>
                        <p:cNvPr id="10325" name="Object 6">
                          <a:extLst>
                            <a:ext uri="{FF2B5EF4-FFF2-40B4-BE49-F238E27FC236}">
                              <a16:creationId xmlns:a16="http://schemas.microsoft.com/office/drawing/2014/main" id="{84E08E0E-071C-5F25-87C5-3164CAEF49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4833" y="3401610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965DD993-1F10-1306-993E-78FC1485F22E}"/>
              </a:ext>
            </a:extLst>
          </p:cNvPr>
          <p:cNvSpPr/>
          <p:nvPr/>
        </p:nvSpPr>
        <p:spPr>
          <a:xfrm>
            <a:off x="728049" y="1838467"/>
            <a:ext cx="2385541" cy="29717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1F86138-EC4B-446A-8581-17D35972C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000" y="1154349"/>
            <a:ext cx="1336752" cy="220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7E958E-DA36-8476-4D67-6FB4FA61B146}"/>
              </a:ext>
            </a:extLst>
          </p:cNvPr>
          <p:cNvSpPr txBox="1"/>
          <p:nvPr/>
        </p:nvSpPr>
        <p:spPr>
          <a:xfrm>
            <a:off x="1006998" y="351144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은닉층</a:t>
            </a:r>
            <a:r>
              <a:rPr lang="ko-KR" altLang="en-US" dirty="0"/>
              <a:t> 가중치 </a:t>
            </a:r>
            <a:r>
              <a:rPr lang="en-US" altLang="ko-KR" dirty="0"/>
              <a:t>V </a:t>
            </a:r>
            <a:r>
              <a:rPr lang="ko-KR" altLang="en-US" dirty="0"/>
              <a:t>갱신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350C77A4-F2D8-7DCC-3B60-751F4781F122}"/>
                  </a:ext>
                </a:extLst>
              </p:cNvPr>
              <p:cNvSpPr txBox="1"/>
              <p:nvPr/>
            </p:nvSpPr>
            <p:spPr bwMode="auto">
              <a:xfrm>
                <a:off x="838200" y="5031055"/>
                <a:ext cx="3457575" cy="590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ko-KR" alt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350C77A4-F2D8-7DCC-3B60-751F4781F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031055"/>
                <a:ext cx="3457575" cy="590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6">
            <a:extLst>
              <a:ext uri="{FF2B5EF4-FFF2-40B4-BE49-F238E27FC236}">
                <a16:creationId xmlns:a16="http://schemas.microsoft.com/office/drawing/2014/main" id="{C657308A-1BDE-EAE1-29F6-76E5F1A9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664" y="5750880"/>
            <a:ext cx="1654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 dirty="0"/>
              <a:t>c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16F73-30B0-0A5C-4650-7A29E76DED4C}"/>
                  </a:ext>
                </a:extLst>
              </p:cNvPr>
              <p:cNvSpPr txBox="1"/>
              <p:nvPr/>
            </p:nvSpPr>
            <p:spPr>
              <a:xfrm>
                <a:off x="811657" y="4051013"/>
                <a:ext cx="3166188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16F73-30B0-0A5C-4650-7A29E76D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7" y="4051013"/>
                <a:ext cx="3166188" cy="1043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B9EC3-4D3D-FA58-AB3C-ED738BE8F039}"/>
                  </a:ext>
                </a:extLst>
              </p:cNvPr>
              <p:cNvSpPr txBox="1"/>
              <p:nvPr/>
            </p:nvSpPr>
            <p:spPr>
              <a:xfrm>
                <a:off x="5648597" y="3647968"/>
                <a:ext cx="531498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800" i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ko-KR" altLang="en-US" sz="2800" dirty="0">
                    <a:latin typeface="Cambria Math" panose="02040503050406030204" pitchFamily="18" charset="0"/>
                  </a:rPr>
                  <a:t>∙</a:t>
                </a:r>
                <a:r>
                  <a:rPr lang="en-US" altLang="ko-KR" sz="2800" dirty="0">
                    <a:latin typeface="Cambria Math" panose="02040503050406030204" pitchFamily="18" charset="0"/>
                  </a:rPr>
                  <a:t>{(-1)-(-1.1)}∙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B9EC3-4D3D-FA58-AB3C-ED738BE8F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597" y="3647968"/>
                <a:ext cx="5314981" cy="11394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06D96-A76B-1A81-6938-4260457D1C53}"/>
                  </a:ext>
                </a:extLst>
              </p:cNvPr>
              <p:cNvSpPr txBox="1"/>
              <p:nvPr/>
            </p:nvSpPr>
            <p:spPr>
              <a:xfrm>
                <a:off x="5699486" y="5133944"/>
                <a:ext cx="5433189" cy="1139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dirty="0">
                    <a:latin typeface="Cambria Math" panose="02040503050406030204" pitchFamily="18" charset="0"/>
                  </a:rPr>
                  <a:t>+ 1∙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ko-KR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−0.49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06D96-A76B-1A81-6938-4260457D1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86" y="5133944"/>
                <a:ext cx="5433189" cy="11394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62001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/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ko-KR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[+1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242" name="Object 4">
                <a:extLst>
                  <a:ext uri="{FF2B5EF4-FFF2-40B4-BE49-F238E27FC236}">
                    <a16:creationId xmlns:a16="http://schemas.microsoft.com/office/drawing/2014/main" id="{60430C3E-63CB-AA95-576C-BA41DC5B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049" y="1622224"/>
                <a:ext cx="2579567" cy="1472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AAA5467-4E07-FBF1-E9B3-3BCA15E17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ko-KR" altLang="en-US" dirty="0"/>
              <a:t> 연습</a:t>
            </a:r>
            <a:r>
              <a:rPr lang="en-US" altLang="ko-KR" dirty="0"/>
              <a:t>-feed backward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8164F61-B94B-DD44-5C90-64B239666A7F}"/>
              </a:ext>
            </a:extLst>
          </p:cNvPr>
          <p:cNvGrpSpPr/>
          <p:nvPr/>
        </p:nvGrpSpPr>
        <p:grpSpPr>
          <a:xfrm>
            <a:off x="6610749" y="894013"/>
            <a:ext cx="5393340" cy="2483252"/>
            <a:chOff x="5777033" y="945748"/>
            <a:chExt cx="6283325" cy="3276600"/>
          </a:xfrm>
        </p:grpSpPr>
        <p:grpSp>
          <p:nvGrpSpPr>
            <p:cNvPr id="10268" name="Group 91">
              <a:extLst>
                <a:ext uri="{FF2B5EF4-FFF2-40B4-BE49-F238E27FC236}">
                  <a16:creationId xmlns:a16="http://schemas.microsoft.com/office/drawing/2014/main" id="{00010E37-29E1-76CB-23CE-6D6F2A761C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77033" y="945748"/>
              <a:ext cx="6283325" cy="3276600"/>
              <a:chOff x="657" y="890"/>
              <a:chExt cx="3958" cy="2064"/>
            </a:xfrm>
          </p:grpSpPr>
          <p:sp>
            <p:nvSpPr>
              <p:cNvPr id="10269" name="AutoShape 90">
                <a:extLst>
                  <a:ext uri="{FF2B5EF4-FFF2-40B4-BE49-F238E27FC236}">
                    <a16:creationId xmlns:a16="http://schemas.microsoft.com/office/drawing/2014/main" id="{8308B8F0-A254-C472-4FE2-A8B58C0DE3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57" y="890"/>
                <a:ext cx="3958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0" name="Rectangle 92">
                <a:extLst>
                  <a:ext uri="{FF2B5EF4-FFF2-40B4-BE49-F238E27FC236}">
                    <a16:creationId xmlns:a16="http://schemas.microsoft.com/office/drawing/2014/main" id="{2A9B4028-8711-631C-27D8-84661275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" y="922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endParaRPr lang="ko-KR" altLang="en-US"/>
              </a:p>
            </p:txBody>
          </p:sp>
          <p:sp>
            <p:nvSpPr>
              <p:cNvPr id="10271" name="Freeform 93">
                <a:extLst>
                  <a:ext uri="{FF2B5EF4-FFF2-40B4-BE49-F238E27FC236}">
                    <a16:creationId xmlns:a16="http://schemas.microsoft.com/office/drawing/2014/main" id="{013BD0F9-2588-FF2E-0CAB-BF3A87136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01"/>
                <a:ext cx="401" cy="503"/>
              </a:xfrm>
              <a:custGeom>
                <a:avLst/>
                <a:gdLst>
                  <a:gd name="T0" fmla="*/ 0 w 401"/>
                  <a:gd name="T1" fmla="*/ 251 h 503"/>
                  <a:gd name="T2" fmla="*/ 5 w 401"/>
                  <a:gd name="T3" fmla="*/ 202 h 503"/>
                  <a:gd name="T4" fmla="*/ 15 w 401"/>
                  <a:gd name="T5" fmla="*/ 157 h 503"/>
                  <a:gd name="T6" fmla="*/ 34 w 401"/>
                  <a:gd name="T7" fmla="*/ 112 h 503"/>
                  <a:gd name="T8" fmla="*/ 59 w 401"/>
                  <a:gd name="T9" fmla="*/ 73 h 503"/>
                  <a:gd name="T10" fmla="*/ 91 w 401"/>
                  <a:gd name="T11" fmla="*/ 44 h 503"/>
                  <a:gd name="T12" fmla="*/ 124 w 401"/>
                  <a:gd name="T13" fmla="*/ 21 h 503"/>
                  <a:gd name="T14" fmla="*/ 162 w 401"/>
                  <a:gd name="T15" fmla="*/ 5 h 503"/>
                  <a:gd name="T16" fmla="*/ 202 w 401"/>
                  <a:gd name="T17" fmla="*/ 0 h 503"/>
                  <a:gd name="T18" fmla="*/ 240 w 401"/>
                  <a:gd name="T19" fmla="*/ 5 h 503"/>
                  <a:gd name="T20" fmla="*/ 277 w 401"/>
                  <a:gd name="T21" fmla="*/ 21 h 503"/>
                  <a:gd name="T22" fmla="*/ 313 w 401"/>
                  <a:gd name="T23" fmla="*/ 44 h 503"/>
                  <a:gd name="T24" fmla="*/ 342 w 401"/>
                  <a:gd name="T25" fmla="*/ 73 h 503"/>
                  <a:gd name="T26" fmla="*/ 367 w 401"/>
                  <a:gd name="T27" fmla="*/ 112 h 503"/>
                  <a:gd name="T28" fmla="*/ 386 w 401"/>
                  <a:gd name="T29" fmla="*/ 157 h 503"/>
                  <a:gd name="T30" fmla="*/ 399 w 401"/>
                  <a:gd name="T31" fmla="*/ 202 h 503"/>
                  <a:gd name="T32" fmla="*/ 401 w 401"/>
                  <a:gd name="T33" fmla="*/ 251 h 503"/>
                  <a:gd name="T34" fmla="*/ 399 w 401"/>
                  <a:gd name="T35" fmla="*/ 301 h 503"/>
                  <a:gd name="T36" fmla="*/ 386 w 401"/>
                  <a:gd name="T37" fmla="*/ 348 h 503"/>
                  <a:gd name="T38" fmla="*/ 367 w 401"/>
                  <a:gd name="T39" fmla="*/ 390 h 503"/>
                  <a:gd name="T40" fmla="*/ 342 w 401"/>
                  <a:gd name="T41" fmla="*/ 430 h 503"/>
                  <a:gd name="T42" fmla="*/ 313 w 401"/>
                  <a:gd name="T43" fmla="*/ 461 h 503"/>
                  <a:gd name="T44" fmla="*/ 277 w 401"/>
                  <a:gd name="T45" fmla="*/ 482 h 503"/>
                  <a:gd name="T46" fmla="*/ 240 w 401"/>
                  <a:gd name="T47" fmla="*/ 498 h 503"/>
                  <a:gd name="T48" fmla="*/ 202 w 401"/>
                  <a:gd name="T49" fmla="*/ 503 h 503"/>
                  <a:gd name="T50" fmla="*/ 162 w 401"/>
                  <a:gd name="T51" fmla="*/ 498 h 503"/>
                  <a:gd name="T52" fmla="*/ 124 w 401"/>
                  <a:gd name="T53" fmla="*/ 482 h 503"/>
                  <a:gd name="T54" fmla="*/ 91 w 401"/>
                  <a:gd name="T55" fmla="*/ 461 h 503"/>
                  <a:gd name="T56" fmla="*/ 59 w 401"/>
                  <a:gd name="T57" fmla="*/ 430 h 503"/>
                  <a:gd name="T58" fmla="*/ 34 w 401"/>
                  <a:gd name="T59" fmla="*/ 390 h 503"/>
                  <a:gd name="T60" fmla="*/ 15 w 401"/>
                  <a:gd name="T61" fmla="*/ 348 h 503"/>
                  <a:gd name="T62" fmla="*/ 5 w 401"/>
                  <a:gd name="T63" fmla="*/ 301 h 503"/>
                  <a:gd name="T64" fmla="*/ 0 w 401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1"/>
                  <a:gd name="T100" fmla="*/ 0 h 503"/>
                  <a:gd name="T101" fmla="*/ 401 w 401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1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5" y="157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4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0" y="5"/>
                    </a:lnTo>
                    <a:lnTo>
                      <a:pt x="277" y="21"/>
                    </a:lnTo>
                    <a:lnTo>
                      <a:pt x="313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9" y="202"/>
                    </a:lnTo>
                    <a:lnTo>
                      <a:pt x="401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0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5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2" name="Freeform 94">
                <a:extLst>
                  <a:ext uri="{FF2B5EF4-FFF2-40B4-BE49-F238E27FC236}">
                    <a16:creationId xmlns:a16="http://schemas.microsoft.com/office/drawing/2014/main" id="{5745B1F0-C46B-9545-BD53-020918E3D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304"/>
                <a:ext cx="400" cy="503"/>
              </a:xfrm>
              <a:custGeom>
                <a:avLst/>
                <a:gdLst>
                  <a:gd name="T0" fmla="*/ 0 w 400"/>
                  <a:gd name="T1" fmla="*/ 251 h 503"/>
                  <a:gd name="T2" fmla="*/ 4 w 400"/>
                  <a:gd name="T3" fmla="*/ 202 h 503"/>
                  <a:gd name="T4" fmla="*/ 14 w 400"/>
                  <a:gd name="T5" fmla="*/ 157 h 503"/>
                  <a:gd name="T6" fmla="*/ 33 w 400"/>
                  <a:gd name="T7" fmla="*/ 112 h 503"/>
                  <a:gd name="T8" fmla="*/ 58 w 400"/>
                  <a:gd name="T9" fmla="*/ 73 h 503"/>
                  <a:gd name="T10" fmla="*/ 90 w 400"/>
                  <a:gd name="T11" fmla="*/ 44 h 503"/>
                  <a:gd name="T12" fmla="*/ 123 w 400"/>
                  <a:gd name="T13" fmla="*/ 21 h 503"/>
                  <a:gd name="T14" fmla="*/ 161 w 400"/>
                  <a:gd name="T15" fmla="*/ 5 h 503"/>
                  <a:gd name="T16" fmla="*/ 201 w 400"/>
                  <a:gd name="T17" fmla="*/ 0 h 503"/>
                  <a:gd name="T18" fmla="*/ 239 w 400"/>
                  <a:gd name="T19" fmla="*/ 5 h 503"/>
                  <a:gd name="T20" fmla="*/ 277 w 400"/>
                  <a:gd name="T21" fmla="*/ 21 h 503"/>
                  <a:gd name="T22" fmla="*/ 312 w 400"/>
                  <a:gd name="T23" fmla="*/ 44 h 503"/>
                  <a:gd name="T24" fmla="*/ 342 w 400"/>
                  <a:gd name="T25" fmla="*/ 73 h 503"/>
                  <a:gd name="T26" fmla="*/ 367 w 400"/>
                  <a:gd name="T27" fmla="*/ 112 h 503"/>
                  <a:gd name="T28" fmla="*/ 386 w 400"/>
                  <a:gd name="T29" fmla="*/ 157 h 503"/>
                  <a:gd name="T30" fmla="*/ 398 w 400"/>
                  <a:gd name="T31" fmla="*/ 202 h 503"/>
                  <a:gd name="T32" fmla="*/ 400 w 400"/>
                  <a:gd name="T33" fmla="*/ 251 h 503"/>
                  <a:gd name="T34" fmla="*/ 398 w 400"/>
                  <a:gd name="T35" fmla="*/ 301 h 503"/>
                  <a:gd name="T36" fmla="*/ 386 w 400"/>
                  <a:gd name="T37" fmla="*/ 348 h 503"/>
                  <a:gd name="T38" fmla="*/ 367 w 400"/>
                  <a:gd name="T39" fmla="*/ 390 h 503"/>
                  <a:gd name="T40" fmla="*/ 342 w 400"/>
                  <a:gd name="T41" fmla="*/ 430 h 503"/>
                  <a:gd name="T42" fmla="*/ 312 w 400"/>
                  <a:gd name="T43" fmla="*/ 461 h 503"/>
                  <a:gd name="T44" fmla="*/ 277 w 400"/>
                  <a:gd name="T45" fmla="*/ 482 h 503"/>
                  <a:gd name="T46" fmla="*/ 239 w 400"/>
                  <a:gd name="T47" fmla="*/ 498 h 503"/>
                  <a:gd name="T48" fmla="*/ 201 w 400"/>
                  <a:gd name="T49" fmla="*/ 503 h 503"/>
                  <a:gd name="T50" fmla="*/ 161 w 400"/>
                  <a:gd name="T51" fmla="*/ 498 h 503"/>
                  <a:gd name="T52" fmla="*/ 123 w 400"/>
                  <a:gd name="T53" fmla="*/ 482 h 503"/>
                  <a:gd name="T54" fmla="*/ 90 w 400"/>
                  <a:gd name="T55" fmla="*/ 461 h 503"/>
                  <a:gd name="T56" fmla="*/ 58 w 400"/>
                  <a:gd name="T57" fmla="*/ 430 h 503"/>
                  <a:gd name="T58" fmla="*/ 33 w 400"/>
                  <a:gd name="T59" fmla="*/ 390 h 503"/>
                  <a:gd name="T60" fmla="*/ 14 w 400"/>
                  <a:gd name="T61" fmla="*/ 348 h 503"/>
                  <a:gd name="T62" fmla="*/ 4 w 400"/>
                  <a:gd name="T63" fmla="*/ 301 h 503"/>
                  <a:gd name="T64" fmla="*/ 0 w 400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0"/>
                  <a:gd name="T100" fmla="*/ 0 h 503"/>
                  <a:gd name="T101" fmla="*/ 400 w 400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0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4" y="157"/>
                    </a:lnTo>
                    <a:lnTo>
                      <a:pt x="33" y="112"/>
                    </a:lnTo>
                    <a:lnTo>
                      <a:pt x="58" y="73"/>
                    </a:lnTo>
                    <a:lnTo>
                      <a:pt x="90" y="44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39" y="5"/>
                    </a:lnTo>
                    <a:lnTo>
                      <a:pt x="277" y="21"/>
                    </a:lnTo>
                    <a:lnTo>
                      <a:pt x="312" y="44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7"/>
                    </a:lnTo>
                    <a:lnTo>
                      <a:pt x="398" y="202"/>
                    </a:lnTo>
                    <a:lnTo>
                      <a:pt x="400" y="251"/>
                    </a:lnTo>
                    <a:lnTo>
                      <a:pt x="398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2" y="461"/>
                    </a:lnTo>
                    <a:lnTo>
                      <a:pt x="277" y="482"/>
                    </a:lnTo>
                    <a:lnTo>
                      <a:pt x="239" y="498"/>
                    </a:lnTo>
                    <a:lnTo>
                      <a:pt x="201" y="503"/>
                    </a:lnTo>
                    <a:lnTo>
                      <a:pt x="161" y="498"/>
                    </a:lnTo>
                    <a:lnTo>
                      <a:pt x="123" y="482"/>
                    </a:lnTo>
                    <a:lnTo>
                      <a:pt x="90" y="461"/>
                    </a:lnTo>
                    <a:lnTo>
                      <a:pt x="58" y="430"/>
                    </a:lnTo>
                    <a:lnTo>
                      <a:pt x="33" y="390"/>
                    </a:lnTo>
                    <a:lnTo>
                      <a:pt x="14" y="348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3" name="Freeform 95">
                <a:extLst>
                  <a:ext uri="{FF2B5EF4-FFF2-40B4-BE49-F238E27FC236}">
                    <a16:creationId xmlns:a16="http://schemas.microsoft.com/office/drawing/2014/main" id="{DD4548CE-6645-2261-47D7-98E2212F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226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4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0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1 w 403"/>
                  <a:gd name="T17" fmla="*/ 0 h 503"/>
                  <a:gd name="T18" fmla="*/ 241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9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1 w 403"/>
                  <a:gd name="T47" fmla="*/ 498 h 503"/>
                  <a:gd name="T48" fmla="*/ 201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0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9 h 503"/>
                  <a:gd name="T62" fmla="*/ 4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4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0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9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1" y="498"/>
                    </a:lnTo>
                    <a:lnTo>
                      <a:pt x="201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0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9"/>
                    </a:lnTo>
                    <a:lnTo>
                      <a:pt x="4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4" name="Freeform 96">
                <a:extLst>
                  <a:ext uri="{FF2B5EF4-FFF2-40B4-BE49-F238E27FC236}">
                    <a16:creationId xmlns:a16="http://schemas.microsoft.com/office/drawing/2014/main" id="{BD6F3819-CFC3-3F5D-9C03-E9279441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129"/>
                <a:ext cx="403" cy="503"/>
              </a:xfrm>
              <a:custGeom>
                <a:avLst/>
                <a:gdLst>
                  <a:gd name="T0" fmla="*/ 0 w 403"/>
                  <a:gd name="T1" fmla="*/ 251 h 503"/>
                  <a:gd name="T2" fmla="*/ 5 w 403"/>
                  <a:gd name="T3" fmla="*/ 202 h 503"/>
                  <a:gd name="T4" fmla="*/ 17 w 403"/>
                  <a:gd name="T5" fmla="*/ 154 h 503"/>
                  <a:gd name="T6" fmla="*/ 34 w 403"/>
                  <a:gd name="T7" fmla="*/ 112 h 503"/>
                  <a:gd name="T8" fmla="*/ 59 w 403"/>
                  <a:gd name="T9" fmla="*/ 73 h 503"/>
                  <a:gd name="T10" fmla="*/ 91 w 403"/>
                  <a:gd name="T11" fmla="*/ 42 h 503"/>
                  <a:gd name="T12" fmla="*/ 124 w 403"/>
                  <a:gd name="T13" fmla="*/ 21 h 503"/>
                  <a:gd name="T14" fmla="*/ 162 w 403"/>
                  <a:gd name="T15" fmla="*/ 5 h 503"/>
                  <a:gd name="T16" fmla="*/ 202 w 403"/>
                  <a:gd name="T17" fmla="*/ 0 h 503"/>
                  <a:gd name="T18" fmla="*/ 242 w 403"/>
                  <a:gd name="T19" fmla="*/ 5 h 503"/>
                  <a:gd name="T20" fmla="*/ 277 w 403"/>
                  <a:gd name="T21" fmla="*/ 21 h 503"/>
                  <a:gd name="T22" fmla="*/ 313 w 403"/>
                  <a:gd name="T23" fmla="*/ 42 h 503"/>
                  <a:gd name="T24" fmla="*/ 342 w 403"/>
                  <a:gd name="T25" fmla="*/ 73 h 503"/>
                  <a:gd name="T26" fmla="*/ 367 w 403"/>
                  <a:gd name="T27" fmla="*/ 112 h 503"/>
                  <a:gd name="T28" fmla="*/ 386 w 403"/>
                  <a:gd name="T29" fmla="*/ 154 h 503"/>
                  <a:gd name="T30" fmla="*/ 399 w 403"/>
                  <a:gd name="T31" fmla="*/ 202 h 503"/>
                  <a:gd name="T32" fmla="*/ 403 w 403"/>
                  <a:gd name="T33" fmla="*/ 251 h 503"/>
                  <a:gd name="T34" fmla="*/ 399 w 403"/>
                  <a:gd name="T35" fmla="*/ 301 h 503"/>
                  <a:gd name="T36" fmla="*/ 386 w 403"/>
                  <a:gd name="T37" fmla="*/ 348 h 503"/>
                  <a:gd name="T38" fmla="*/ 367 w 403"/>
                  <a:gd name="T39" fmla="*/ 390 h 503"/>
                  <a:gd name="T40" fmla="*/ 342 w 403"/>
                  <a:gd name="T41" fmla="*/ 430 h 503"/>
                  <a:gd name="T42" fmla="*/ 313 w 403"/>
                  <a:gd name="T43" fmla="*/ 461 h 503"/>
                  <a:gd name="T44" fmla="*/ 277 w 403"/>
                  <a:gd name="T45" fmla="*/ 482 h 503"/>
                  <a:gd name="T46" fmla="*/ 242 w 403"/>
                  <a:gd name="T47" fmla="*/ 498 h 503"/>
                  <a:gd name="T48" fmla="*/ 202 w 403"/>
                  <a:gd name="T49" fmla="*/ 503 h 503"/>
                  <a:gd name="T50" fmla="*/ 162 w 403"/>
                  <a:gd name="T51" fmla="*/ 498 h 503"/>
                  <a:gd name="T52" fmla="*/ 124 w 403"/>
                  <a:gd name="T53" fmla="*/ 482 h 503"/>
                  <a:gd name="T54" fmla="*/ 91 w 403"/>
                  <a:gd name="T55" fmla="*/ 461 h 503"/>
                  <a:gd name="T56" fmla="*/ 59 w 403"/>
                  <a:gd name="T57" fmla="*/ 430 h 503"/>
                  <a:gd name="T58" fmla="*/ 34 w 403"/>
                  <a:gd name="T59" fmla="*/ 390 h 503"/>
                  <a:gd name="T60" fmla="*/ 17 w 403"/>
                  <a:gd name="T61" fmla="*/ 348 h 503"/>
                  <a:gd name="T62" fmla="*/ 5 w 403"/>
                  <a:gd name="T63" fmla="*/ 301 h 503"/>
                  <a:gd name="T64" fmla="*/ 0 w 403"/>
                  <a:gd name="T65" fmla="*/ 251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3"/>
                  <a:gd name="T101" fmla="*/ 403 w 403"/>
                  <a:gd name="T102" fmla="*/ 503 h 5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3">
                    <a:moveTo>
                      <a:pt x="0" y="251"/>
                    </a:moveTo>
                    <a:lnTo>
                      <a:pt x="5" y="202"/>
                    </a:lnTo>
                    <a:lnTo>
                      <a:pt x="17" y="154"/>
                    </a:lnTo>
                    <a:lnTo>
                      <a:pt x="34" y="112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7" y="21"/>
                    </a:lnTo>
                    <a:lnTo>
                      <a:pt x="313" y="42"/>
                    </a:lnTo>
                    <a:lnTo>
                      <a:pt x="342" y="73"/>
                    </a:lnTo>
                    <a:lnTo>
                      <a:pt x="367" y="112"/>
                    </a:lnTo>
                    <a:lnTo>
                      <a:pt x="386" y="154"/>
                    </a:lnTo>
                    <a:lnTo>
                      <a:pt x="399" y="202"/>
                    </a:lnTo>
                    <a:lnTo>
                      <a:pt x="403" y="251"/>
                    </a:lnTo>
                    <a:lnTo>
                      <a:pt x="399" y="301"/>
                    </a:lnTo>
                    <a:lnTo>
                      <a:pt x="386" y="348"/>
                    </a:lnTo>
                    <a:lnTo>
                      <a:pt x="367" y="390"/>
                    </a:lnTo>
                    <a:lnTo>
                      <a:pt x="342" y="430"/>
                    </a:lnTo>
                    <a:lnTo>
                      <a:pt x="313" y="461"/>
                    </a:lnTo>
                    <a:lnTo>
                      <a:pt x="277" y="482"/>
                    </a:lnTo>
                    <a:lnTo>
                      <a:pt x="242" y="498"/>
                    </a:lnTo>
                    <a:lnTo>
                      <a:pt x="202" y="503"/>
                    </a:lnTo>
                    <a:lnTo>
                      <a:pt x="162" y="498"/>
                    </a:lnTo>
                    <a:lnTo>
                      <a:pt x="124" y="482"/>
                    </a:lnTo>
                    <a:lnTo>
                      <a:pt x="91" y="461"/>
                    </a:lnTo>
                    <a:lnTo>
                      <a:pt x="59" y="430"/>
                    </a:lnTo>
                    <a:lnTo>
                      <a:pt x="34" y="390"/>
                    </a:lnTo>
                    <a:lnTo>
                      <a:pt x="17" y="348"/>
                    </a:lnTo>
                    <a:lnTo>
                      <a:pt x="5" y="30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5" name="Line 97">
                <a:extLst>
                  <a:ext uri="{FF2B5EF4-FFF2-40B4-BE49-F238E27FC236}">
                    <a16:creationId xmlns:a16="http://schemas.microsoft.com/office/drawing/2014/main" id="{5ABE3089-B48E-D483-F4F0-162E8D517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6" name="Freeform 98">
                <a:extLst>
                  <a:ext uri="{FF2B5EF4-FFF2-40B4-BE49-F238E27FC236}">
                    <a16:creationId xmlns:a16="http://schemas.microsoft.com/office/drawing/2014/main" id="{F38FAF22-9E90-59F6-5091-9FE3D81F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354"/>
                <a:ext cx="42" cy="53"/>
              </a:xfrm>
              <a:custGeom>
                <a:avLst/>
                <a:gdLst>
                  <a:gd name="T0" fmla="*/ 42 w 42"/>
                  <a:gd name="T1" fmla="*/ 26 h 53"/>
                  <a:gd name="T2" fmla="*/ 37 w 42"/>
                  <a:gd name="T3" fmla="*/ 11 h 53"/>
                  <a:gd name="T4" fmla="*/ 27 w 42"/>
                  <a:gd name="T5" fmla="*/ 0 h 53"/>
                  <a:gd name="T6" fmla="*/ 14 w 42"/>
                  <a:gd name="T7" fmla="*/ 0 h 53"/>
                  <a:gd name="T8" fmla="*/ 4 w 42"/>
                  <a:gd name="T9" fmla="*/ 11 h 53"/>
                  <a:gd name="T10" fmla="*/ 0 w 42"/>
                  <a:gd name="T11" fmla="*/ 26 h 53"/>
                  <a:gd name="T12" fmla="*/ 4 w 42"/>
                  <a:gd name="T13" fmla="*/ 42 h 53"/>
                  <a:gd name="T14" fmla="*/ 14 w 42"/>
                  <a:gd name="T15" fmla="*/ 53 h 53"/>
                  <a:gd name="T16" fmla="*/ 27 w 42"/>
                  <a:gd name="T17" fmla="*/ 53 h 53"/>
                  <a:gd name="T18" fmla="*/ 37 w 42"/>
                  <a:gd name="T19" fmla="*/ 42 h 53"/>
                  <a:gd name="T20" fmla="*/ 42 w 42"/>
                  <a:gd name="T21" fmla="*/ 26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26"/>
                    </a:moveTo>
                    <a:lnTo>
                      <a:pt x="37" y="11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4" y="11"/>
                    </a:lnTo>
                    <a:lnTo>
                      <a:pt x="0" y="26"/>
                    </a:lnTo>
                    <a:lnTo>
                      <a:pt x="4" y="42"/>
                    </a:lnTo>
                    <a:lnTo>
                      <a:pt x="14" y="53"/>
                    </a:lnTo>
                    <a:lnTo>
                      <a:pt x="27" y="53"/>
                    </a:lnTo>
                    <a:lnTo>
                      <a:pt x="37" y="42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7" name="Freeform 99">
                <a:extLst>
                  <a:ext uri="{FF2B5EF4-FFF2-40B4-BE49-F238E27FC236}">
                    <a16:creationId xmlns:a16="http://schemas.microsoft.com/office/drawing/2014/main" id="{39462DEC-C8A8-7AA3-839E-4D56BB39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344"/>
                <a:ext cx="56" cy="71"/>
              </a:xfrm>
              <a:custGeom>
                <a:avLst/>
                <a:gdLst>
                  <a:gd name="T0" fmla="*/ 0 w 56"/>
                  <a:gd name="T1" fmla="*/ 0 h 71"/>
                  <a:gd name="T2" fmla="*/ 56 w 56"/>
                  <a:gd name="T3" fmla="*/ 36 h 71"/>
                  <a:gd name="T4" fmla="*/ 0 w 56"/>
                  <a:gd name="T5" fmla="*/ 71 h 71"/>
                  <a:gd name="T6" fmla="*/ 0 w 56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1"/>
                  <a:gd name="T14" fmla="*/ 56 w 56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1">
                    <a:moveTo>
                      <a:pt x="0" y="0"/>
                    </a:moveTo>
                    <a:lnTo>
                      <a:pt x="56" y="36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8" name="Line 100">
                <a:extLst>
                  <a:ext uri="{FF2B5EF4-FFF2-40B4-BE49-F238E27FC236}">
                    <a16:creationId xmlns:a16="http://schemas.microsoft.com/office/drawing/2014/main" id="{D2C44BC8-06F0-47B7-78BD-33332674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2555"/>
                <a:ext cx="152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79" name="Freeform 101">
                <a:extLst>
                  <a:ext uri="{FF2B5EF4-FFF2-40B4-BE49-F238E27FC236}">
                    <a16:creationId xmlns:a16="http://schemas.microsoft.com/office/drawing/2014/main" id="{6E4F967F-B045-4B1A-369E-DA7977714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21"/>
                <a:ext cx="57" cy="71"/>
              </a:xfrm>
              <a:custGeom>
                <a:avLst/>
                <a:gdLst>
                  <a:gd name="T0" fmla="*/ 0 w 57"/>
                  <a:gd name="T1" fmla="*/ 0 h 71"/>
                  <a:gd name="T2" fmla="*/ 57 w 57"/>
                  <a:gd name="T3" fmla="*/ 34 h 71"/>
                  <a:gd name="T4" fmla="*/ 0 w 57"/>
                  <a:gd name="T5" fmla="*/ 71 h 71"/>
                  <a:gd name="T6" fmla="*/ 0 w 57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1"/>
                  <a:gd name="T14" fmla="*/ 57 w 57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1">
                    <a:moveTo>
                      <a:pt x="0" y="0"/>
                    </a:moveTo>
                    <a:lnTo>
                      <a:pt x="57" y="34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0" name="Line 102">
                <a:extLst>
                  <a:ext uri="{FF2B5EF4-FFF2-40B4-BE49-F238E27FC236}">
                    <a16:creationId xmlns:a16="http://schemas.microsoft.com/office/drawing/2014/main" id="{EACC14B3-DC79-A7D2-1D8D-04D8CB4BF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380"/>
                <a:ext cx="894" cy="4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1" name="Freeform 103">
                <a:extLst>
                  <a:ext uri="{FF2B5EF4-FFF2-40B4-BE49-F238E27FC236}">
                    <a16:creationId xmlns:a16="http://schemas.microsoft.com/office/drawing/2014/main" id="{241653E9-FFED-06D6-6B71-3985BAF61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813"/>
                <a:ext cx="63" cy="66"/>
              </a:xfrm>
              <a:custGeom>
                <a:avLst/>
                <a:gdLst>
                  <a:gd name="T0" fmla="*/ 23 w 63"/>
                  <a:gd name="T1" fmla="*/ 0 h 66"/>
                  <a:gd name="T2" fmla="*/ 63 w 63"/>
                  <a:gd name="T3" fmla="*/ 58 h 66"/>
                  <a:gd name="T4" fmla="*/ 0 w 63"/>
                  <a:gd name="T5" fmla="*/ 66 h 66"/>
                  <a:gd name="T6" fmla="*/ 23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23" y="0"/>
                    </a:moveTo>
                    <a:lnTo>
                      <a:pt x="63" y="58"/>
                    </a:lnTo>
                    <a:lnTo>
                      <a:pt x="0" y="6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2" name="Line 104">
                <a:extLst>
                  <a:ext uri="{FF2B5EF4-FFF2-40B4-BE49-F238E27FC236}">
                    <a16:creationId xmlns:a16="http://schemas.microsoft.com/office/drawing/2014/main" id="{8EE92A83-FE10-CBB5-010E-D01682924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1" y="2091"/>
                <a:ext cx="930" cy="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3" name="Freeform 105">
                <a:extLst>
                  <a:ext uri="{FF2B5EF4-FFF2-40B4-BE49-F238E27FC236}">
                    <a16:creationId xmlns:a16="http://schemas.microsoft.com/office/drawing/2014/main" id="{E873E30C-8A89-8FEB-6D93-8758C5DBC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062"/>
                <a:ext cx="63" cy="66"/>
              </a:xfrm>
              <a:custGeom>
                <a:avLst/>
                <a:gdLst>
                  <a:gd name="T0" fmla="*/ 0 w 63"/>
                  <a:gd name="T1" fmla="*/ 0 h 66"/>
                  <a:gd name="T2" fmla="*/ 63 w 63"/>
                  <a:gd name="T3" fmla="*/ 6 h 66"/>
                  <a:gd name="T4" fmla="*/ 21 w 63"/>
                  <a:gd name="T5" fmla="*/ 66 h 66"/>
                  <a:gd name="T6" fmla="*/ 0 w 6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0"/>
                    </a:moveTo>
                    <a:lnTo>
                      <a:pt x="63" y="6"/>
                    </a:lnTo>
                    <a:lnTo>
                      <a:pt x="2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4" name="Line 106">
                <a:extLst>
                  <a:ext uri="{FF2B5EF4-FFF2-40B4-BE49-F238E27FC236}">
                    <a16:creationId xmlns:a16="http://schemas.microsoft.com/office/drawing/2014/main" id="{7D2A629C-6337-3349-D5DF-90ED1EC7A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380"/>
                <a:ext cx="1541" cy="104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5" name="Freeform 107">
                <a:extLst>
                  <a:ext uri="{FF2B5EF4-FFF2-40B4-BE49-F238E27FC236}">
                    <a16:creationId xmlns:a16="http://schemas.microsoft.com/office/drawing/2014/main" id="{2D7D1B1D-BA8B-879E-B847-34E0B6E4B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385"/>
                <a:ext cx="63" cy="65"/>
              </a:xfrm>
              <a:custGeom>
                <a:avLst/>
                <a:gdLst>
                  <a:gd name="T0" fmla="*/ 26 w 63"/>
                  <a:gd name="T1" fmla="*/ 0 h 65"/>
                  <a:gd name="T2" fmla="*/ 63 w 63"/>
                  <a:gd name="T3" fmla="*/ 65 h 65"/>
                  <a:gd name="T4" fmla="*/ 0 w 63"/>
                  <a:gd name="T5" fmla="*/ 63 h 65"/>
                  <a:gd name="T6" fmla="*/ 26 w 6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5"/>
                  <a:gd name="T14" fmla="*/ 63 w 6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5">
                    <a:moveTo>
                      <a:pt x="26" y="0"/>
                    </a:moveTo>
                    <a:lnTo>
                      <a:pt x="63" y="65"/>
                    </a:lnTo>
                    <a:lnTo>
                      <a:pt x="0" y="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6" name="Line 108">
                <a:extLst>
                  <a:ext uri="{FF2B5EF4-FFF2-40B4-BE49-F238E27FC236}">
                    <a16:creationId xmlns:a16="http://schemas.microsoft.com/office/drawing/2014/main" id="{CBB3E7D9-B502-E620-0C7E-073AEFA28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449"/>
                <a:ext cx="1562" cy="5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7" name="Freeform 109">
                <a:extLst>
                  <a:ext uri="{FF2B5EF4-FFF2-40B4-BE49-F238E27FC236}">
                    <a16:creationId xmlns:a16="http://schemas.microsoft.com/office/drawing/2014/main" id="{994D3936-78AB-920F-1746-6BFB9AF02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19 h 53"/>
                  <a:gd name="T2" fmla="*/ 35 w 42"/>
                  <a:gd name="T3" fmla="*/ 6 h 53"/>
                  <a:gd name="T4" fmla="*/ 23 w 42"/>
                  <a:gd name="T5" fmla="*/ 0 h 53"/>
                  <a:gd name="T6" fmla="*/ 10 w 42"/>
                  <a:gd name="T7" fmla="*/ 3 h 53"/>
                  <a:gd name="T8" fmla="*/ 2 w 42"/>
                  <a:gd name="T9" fmla="*/ 16 h 53"/>
                  <a:gd name="T10" fmla="*/ 0 w 42"/>
                  <a:gd name="T11" fmla="*/ 34 h 53"/>
                  <a:gd name="T12" fmla="*/ 8 w 42"/>
                  <a:gd name="T13" fmla="*/ 47 h 53"/>
                  <a:gd name="T14" fmla="*/ 21 w 42"/>
                  <a:gd name="T15" fmla="*/ 53 h 53"/>
                  <a:gd name="T16" fmla="*/ 33 w 42"/>
                  <a:gd name="T17" fmla="*/ 47 h 53"/>
                  <a:gd name="T18" fmla="*/ 42 w 42"/>
                  <a:gd name="T19" fmla="*/ 37 h 53"/>
                  <a:gd name="T20" fmla="*/ 42 w 42"/>
                  <a:gd name="T21" fmla="*/ 19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19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10" y="3"/>
                    </a:lnTo>
                    <a:lnTo>
                      <a:pt x="2" y="16"/>
                    </a:lnTo>
                    <a:lnTo>
                      <a:pt x="0" y="34"/>
                    </a:lnTo>
                    <a:lnTo>
                      <a:pt x="8" y="47"/>
                    </a:lnTo>
                    <a:lnTo>
                      <a:pt x="21" y="53"/>
                    </a:lnTo>
                    <a:lnTo>
                      <a:pt x="33" y="47"/>
                    </a:lnTo>
                    <a:lnTo>
                      <a:pt x="42" y="37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8" name="Freeform 110">
                <a:extLst>
                  <a:ext uri="{FF2B5EF4-FFF2-40B4-BE49-F238E27FC236}">
                    <a16:creationId xmlns:a16="http://schemas.microsoft.com/office/drawing/2014/main" id="{C822AC87-08EE-4863-0360-FDB319189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1417"/>
                <a:ext cx="60" cy="68"/>
              </a:xfrm>
              <a:custGeom>
                <a:avLst/>
                <a:gdLst>
                  <a:gd name="T0" fmla="*/ 0 w 60"/>
                  <a:gd name="T1" fmla="*/ 0 h 68"/>
                  <a:gd name="T2" fmla="*/ 60 w 60"/>
                  <a:gd name="T3" fmla="*/ 16 h 68"/>
                  <a:gd name="T4" fmla="*/ 14 w 60"/>
                  <a:gd name="T5" fmla="*/ 68 h 68"/>
                  <a:gd name="T6" fmla="*/ 0 w 6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8"/>
                  <a:gd name="T14" fmla="*/ 60 w 6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8">
                    <a:moveTo>
                      <a:pt x="0" y="0"/>
                    </a:moveTo>
                    <a:lnTo>
                      <a:pt x="60" y="16"/>
                    </a:lnTo>
                    <a:lnTo>
                      <a:pt x="1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89" name="Line 111">
                <a:extLst>
                  <a:ext uri="{FF2B5EF4-FFF2-40B4-BE49-F238E27FC236}">
                    <a16:creationId xmlns:a16="http://schemas.microsoft.com/office/drawing/2014/main" id="{9BEBA78C-5F75-5F2D-7D6B-8725EC11F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" y="1971"/>
                <a:ext cx="1518" cy="5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0" name="Freeform 112">
                <a:extLst>
                  <a:ext uri="{FF2B5EF4-FFF2-40B4-BE49-F238E27FC236}">
                    <a16:creationId xmlns:a16="http://schemas.microsoft.com/office/drawing/2014/main" id="{A0454559-AA55-DCB0-3395-0EC4B448D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944"/>
                <a:ext cx="42" cy="53"/>
              </a:xfrm>
              <a:custGeom>
                <a:avLst/>
                <a:gdLst>
                  <a:gd name="T0" fmla="*/ 42 w 42"/>
                  <a:gd name="T1" fmla="*/ 34 h 53"/>
                  <a:gd name="T2" fmla="*/ 42 w 42"/>
                  <a:gd name="T3" fmla="*/ 16 h 53"/>
                  <a:gd name="T4" fmla="*/ 33 w 42"/>
                  <a:gd name="T5" fmla="*/ 6 h 53"/>
                  <a:gd name="T6" fmla="*/ 21 w 42"/>
                  <a:gd name="T7" fmla="*/ 0 h 53"/>
                  <a:gd name="T8" fmla="*/ 8 w 42"/>
                  <a:gd name="T9" fmla="*/ 6 h 53"/>
                  <a:gd name="T10" fmla="*/ 0 w 42"/>
                  <a:gd name="T11" fmla="*/ 19 h 53"/>
                  <a:gd name="T12" fmla="*/ 2 w 42"/>
                  <a:gd name="T13" fmla="*/ 37 h 53"/>
                  <a:gd name="T14" fmla="*/ 10 w 42"/>
                  <a:gd name="T15" fmla="*/ 47 h 53"/>
                  <a:gd name="T16" fmla="*/ 23 w 42"/>
                  <a:gd name="T17" fmla="*/ 53 h 53"/>
                  <a:gd name="T18" fmla="*/ 33 w 42"/>
                  <a:gd name="T19" fmla="*/ 47 h 53"/>
                  <a:gd name="T20" fmla="*/ 42 w 42"/>
                  <a:gd name="T21" fmla="*/ 34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42" y="34"/>
                    </a:moveTo>
                    <a:lnTo>
                      <a:pt x="42" y="16"/>
                    </a:lnTo>
                    <a:lnTo>
                      <a:pt x="33" y="6"/>
                    </a:lnTo>
                    <a:lnTo>
                      <a:pt x="21" y="0"/>
                    </a:lnTo>
                    <a:lnTo>
                      <a:pt x="8" y="6"/>
                    </a:lnTo>
                    <a:lnTo>
                      <a:pt x="0" y="19"/>
                    </a:lnTo>
                    <a:lnTo>
                      <a:pt x="2" y="37"/>
                    </a:lnTo>
                    <a:lnTo>
                      <a:pt x="10" y="47"/>
                    </a:lnTo>
                    <a:lnTo>
                      <a:pt x="23" y="53"/>
                    </a:lnTo>
                    <a:lnTo>
                      <a:pt x="33" y="47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1" name="Freeform 113">
                <a:extLst>
                  <a:ext uri="{FF2B5EF4-FFF2-40B4-BE49-F238E27FC236}">
                    <a16:creationId xmlns:a16="http://schemas.microsoft.com/office/drawing/2014/main" id="{D12CEE68-38A9-29DF-84F6-F91D3132B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453"/>
                <a:ext cx="63" cy="68"/>
              </a:xfrm>
              <a:custGeom>
                <a:avLst/>
                <a:gdLst>
                  <a:gd name="T0" fmla="*/ 14 w 63"/>
                  <a:gd name="T1" fmla="*/ 0 h 68"/>
                  <a:gd name="T2" fmla="*/ 63 w 63"/>
                  <a:gd name="T3" fmla="*/ 53 h 68"/>
                  <a:gd name="T4" fmla="*/ 0 w 63"/>
                  <a:gd name="T5" fmla="*/ 68 h 68"/>
                  <a:gd name="T6" fmla="*/ 0 w 63"/>
                  <a:gd name="T7" fmla="*/ 45 h 68"/>
                  <a:gd name="T8" fmla="*/ 4 w 63"/>
                  <a:gd name="T9" fmla="*/ 21 h 68"/>
                  <a:gd name="T10" fmla="*/ 14 w 63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68"/>
                  <a:gd name="T20" fmla="*/ 63 w 63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68">
                    <a:moveTo>
                      <a:pt x="14" y="0"/>
                    </a:moveTo>
                    <a:lnTo>
                      <a:pt x="63" y="53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4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2" name="Line 114">
                <a:extLst>
                  <a:ext uri="{FF2B5EF4-FFF2-40B4-BE49-F238E27FC236}">
                    <a16:creationId xmlns:a16="http://schemas.microsoft.com/office/drawing/2014/main" id="{4AD0B266-4641-80A4-1C83-46EE3AF68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1514"/>
                <a:ext cx="1577" cy="10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3" name="Freeform 115">
                <a:extLst>
                  <a:ext uri="{FF2B5EF4-FFF2-40B4-BE49-F238E27FC236}">
                    <a16:creationId xmlns:a16="http://schemas.microsoft.com/office/drawing/2014/main" id="{D1B09419-AB74-599B-26FD-084BDFFA2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2534"/>
                <a:ext cx="42" cy="53"/>
              </a:xfrm>
              <a:custGeom>
                <a:avLst/>
                <a:gdLst>
                  <a:gd name="T0" fmla="*/ 39 w 42"/>
                  <a:gd name="T1" fmla="*/ 13 h 53"/>
                  <a:gd name="T2" fmla="*/ 31 w 42"/>
                  <a:gd name="T3" fmla="*/ 3 h 53"/>
                  <a:gd name="T4" fmla="*/ 16 w 42"/>
                  <a:gd name="T5" fmla="*/ 0 h 53"/>
                  <a:gd name="T6" fmla="*/ 6 w 42"/>
                  <a:gd name="T7" fmla="*/ 8 h 53"/>
                  <a:gd name="T8" fmla="*/ 0 w 42"/>
                  <a:gd name="T9" fmla="*/ 24 h 53"/>
                  <a:gd name="T10" fmla="*/ 2 w 42"/>
                  <a:gd name="T11" fmla="*/ 40 h 53"/>
                  <a:gd name="T12" fmla="*/ 12 w 42"/>
                  <a:gd name="T13" fmla="*/ 50 h 53"/>
                  <a:gd name="T14" fmla="*/ 25 w 42"/>
                  <a:gd name="T15" fmla="*/ 53 h 53"/>
                  <a:gd name="T16" fmla="*/ 35 w 42"/>
                  <a:gd name="T17" fmla="*/ 45 h 53"/>
                  <a:gd name="T18" fmla="*/ 42 w 42"/>
                  <a:gd name="T19" fmla="*/ 29 h 53"/>
                  <a:gd name="T20" fmla="*/ 39 w 42"/>
                  <a:gd name="T21" fmla="*/ 13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3"/>
                  <a:gd name="T35" fmla="*/ 42 w 4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3">
                    <a:moveTo>
                      <a:pt x="39" y="13"/>
                    </a:moveTo>
                    <a:lnTo>
                      <a:pt x="31" y="3"/>
                    </a:lnTo>
                    <a:lnTo>
                      <a:pt x="16" y="0"/>
                    </a:lnTo>
                    <a:lnTo>
                      <a:pt x="6" y="8"/>
                    </a:lnTo>
                    <a:lnTo>
                      <a:pt x="0" y="24"/>
                    </a:lnTo>
                    <a:lnTo>
                      <a:pt x="2" y="40"/>
                    </a:lnTo>
                    <a:lnTo>
                      <a:pt x="12" y="50"/>
                    </a:lnTo>
                    <a:lnTo>
                      <a:pt x="25" y="53"/>
                    </a:lnTo>
                    <a:lnTo>
                      <a:pt x="35" y="45"/>
                    </a:lnTo>
                    <a:lnTo>
                      <a:pt x="42" y="29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4" name="Freeform 116">
                <a:extLst>
                  <a:ext uri="{FF2B5EF4-FFF2-40B4-BE49-F238E27FC236}">
                    <a16:creationId xmlns:a16="http://schemas.microsoft.com/office/drawing/2014/main" id="{4A0E3EA5-F48A-477B-ABA8-6EAC6673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1485"/>
                <a:ext cx="63" cy="66"/>
              </a:xfrm>
              <a:custGeom>
                <a:avLst/>
                <a:gdLst>
                  <a:gd name="T0" fmla="*/ 0 w 63"/>
                  <a:gd name="T1" fmla="*/ 3 h 66"/>
                  <a:gd name="T2" fmla="*/ 63 w 63"/>
                  <a:gd name="T3" fmla="*/ 0 h 66"/>
                  <a:gd name="T4" fmla="*/ 27 w 63"/>
                  <a:gd name="T5" fmla="*/ 66 h 66"/>
                  <a:gd name="T6" fmla="*/ 0 w 63"/>
                  <a:gd name="T7" fmla="*/ 3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0" y="3"/>
                    </a:moveTo>
                    <a:lnTo>
                      <a:pt x="63" y="0"/>
                    </a:lnTo>
                    <a:lnTo>
                      <a:pt x="27" y="6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95" name="Rectangle 117">
                <a:extLst>
                  <a:ext uri="{FF2B5EF4-FFF2-40B4-BE49-F238E27FC236}">
                    <a16:creationId xmlns:a16="http://schemas.microsoft.com/office/drawing/2014/main" id="{4232636E-EA18-D6D5-B81F-AD02D8DF7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357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6" name="Rectangle 118">
                <a:extLst>
                  <a:ext uri="{FF2B5EF4-FFF2-40B4-BE49-F238E27FC236}">
                    <a16:creationId xmlns:a16="http://schemas.microsoft.com/office/drawing/2014/main" id="{6E960BCE-95B4-08BD-7EA5-5C395BE8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19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297" name="Rectangle 119">
                <a:extLst>
                  <a:ext uri="{FF2B5EF4-FFF2-40B4-BE49-F238E27FC236}">
                    <a16:creationId xmlns:a16="http://schemas.microsoft.com/office/drawing/2014/main" id="{CC9A05D6-363A-F273-B28B-B38C46C50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1420"/>
                <a:ext cx="2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ko-KR" altLang="en-US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 </a:t>
                </a:r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0.3</a:t>
                </a:r>
                <a:endParaRPr lang="en-US" altLang="ko-KR"/>
              </a:p>
            </p:txBody>
          </p:sp>
          <p:sp>
            <p:nvSpPr>
              <p:cNvPr id="10298" name="Rectangle 120">
                <a:extLst>
                  <a:ext uri="{FF2B5EF4-FFF2-40B4-BE49-F238E27FC236}">
                    <a16:creationId xmlns:a16="http://schemas.microsoft.com/office/drawing/2014/main" id="{3BD750F0-2027-4DAD-AE94-A98FC926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216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-0.5</a:t>
                </a:r>
                <a:endParaRPr lang="en-US" altLang="ko-KR"/>
              </a:p>
            </p:txBody>
          </p:sp>
          <p:sp>
            <p:nvSpPr>
              <p:cNvPr id="10299" name="Rectangle 121">
                <a:extLst>
                  <a:ext uri="{FF2B5EF4-FFF2-40B4-BE49-F238E27FC236}">
                    <a16:creationId xmlns:a16="http://schemas.microsoft.com/office/drawing/2014/main" id="{83D10087-8948-91F9-C407-811352205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1215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10300" name="Rectangle 122">
                <a:extLst>
                  <a:ext uri="{FF2B5EF4-FFF2-40B4-BE49-F238E27FC236}">
                    <a16:creationId xmlns:a16="http://schemas.microsoft.com/office/drawing/2014/main" id="{16E338EB-45F0-30A2-5BDF-F0A28AA0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1703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1" name="Freeform 123">
                <a:extLst>
                  <a:ext uri="{FF2B5EF4-FFF2-40B4-BE49-F238E27FC236}">
                    <a16:creationId xmlns:a16="http://schemas.microsoft.com/office/drawing/2014/main" id="{56C857B3-18F0-B3CC-B1CF-FAC869A1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821"/>
                <a:ext cx="403" cy="504"/>
              </a:xfrm>
              <a:custGeom>
                <a:avLst/>
                <a:gdLst>
                  <a:gd name="T0" fmla="*/ 0 w 403"/>
                  <a:gd name="T1" fmla="*/ 252 h 504"/>
                  <a:gd name="T2" fmla="*/ 5 w 403"/>
                  <a:gd name="T3" fmla="*/ 202 h 504"/>
                  <a:gd name="T4" fmla="*/ 17 w 403"/>
                  <a:gd name="T5" fmla="*/ 155 h 504"/>
                  <a:gd name="T6" fmla="*/ 34 w 403"/>
                  <a:gd name="T7" fmla="*/ 113 h 504"/>
                  <a:gd name="T8" fmla="*/ 59 w 403"/>
                  <a:gd name="T9" fmla="*/ 73 h 504"/>
                  <a:gd name="T10" fmla="*/ 91 w 403"/>
                  <a:gd name="T11" fmla="*/ 42 h 504"/>
                  <a:gd name="T12" fmla="*/ 124 w 403"/>
                  <a:gd name="T13" fmla="*/ 21 h 504"/>
                  <a:gd name="T14" fmla="*/ 162 w 403"/>
                  <a:gd name="T15" fmla="*/ 5 h 504"/>
                  <a:gd name="T16" fmla="*/ 202 w 403"/>
                  <a:gd name="T17" fmla="*/ 0 h 504"/>
                  <a:gd name="T18" fmla="*/ 242 w 403"/>
                  <a:gd name="T19" fmla="*/ 5 h 504"/>
                  <a:gd name="T20" fmla="*/ 279 w 403"/>
                  <a:gd name="T21" fmla="*/ 21 h 504"/>
                  <a:gd name="T22" fmla="*/ 313 w 403"/>
                  <a:gd name="T23" fmla="*/ 42 h 504"/>
                  <a:gd name="T24" fmla="*/ 344 w 403"/>
                  <a:gd name="T25" fmla="*/ 73 h 504"/>
                  <a:gd name="T26" fmla="*/ 370 w 403"/>
                  <a:gd name="T27" fmla="*/ 113 h 504"/>
                  <a:gd name="T28" fmla="*/ 386 w 403"/>
                  <a:gd name="T29" fmla="*/ 155 h 504"/>
                  <a:gd name="T30" fmla="*/ 399 w 403"/>
                  <a:gd name="T31" fmla="*/ 202 h 504"/>
                  <a:gd name="T32" fmla="*/ 403 w 403"/>
                  <a:gd name="T33" fmla="*/ 252 h 504"/>
                  <a:gd name="T34" fmla="*/ 399 w 403"/>
                  <a:gd name="T35" fmla="*/ 302 h 504"/>
                  <a:gd name="T36" fmla="*/ 386 w 403"/>
                  <a:gd name="T37" fmla="*/ 346 h 504"/>
                  <a:gd name="T38" fmla="*/ 370 w 403"/>
                  <a:gd name="T39" fmla="*/ 391 h 504"/>
                  <a:gd name="T40" fmla="*/ 344 w 403"/>
                  <a:gd name="T41" fmla="*/ 430 h 504"/>
                  <a:gd name="T42" fmla="*/ 313 w 403"/>
                  <a:gd name="T43" fmla="*/ 459 h 504"/>
                  <a:gd name="T44" fmla="*/ 279 w 403"/>
                  <a:gd name="T45" fmla="*/ 483 h 504"/>
                  <a:gd name="T46" fmla="*/ 242 w 403"/>
                  <a:gd name="T47" fmla="*/ 498 h 504"/>
                  <a:gd name="T48" fmla="*/ 202 w 403"/>
                  <a:gd name="T49" fmla="*/ 504 h 504"/>
                  <a:gd name="T50" fmla="*/ 162 w 403"/>
                  <a:gd name="T51" fmla="*/ 498 h 504"/>
                  <a:gd name="T52" fmla="*/ 124 w 403"/>
                  <a:gd name="T53" fmla="*/ 483 h 504"/>
                  <a:gd name="T54" fmla="*/ 91 w 403"/>
                  <a:gd name="T55" fmla="*/ 459 h 504"/>
                  <a:gd name="T56" fmla="*/ 59 w 403"/>
                  <a:gd name="T57" fmla="*/ 430 h 504"/>
                  <a:gd name="T58" fmla="*/ 34 w 403"/>
                  <a:gd name="T59" fmla="*/ 391 h 504"/>
                  <a:gd name="T60" fmla="*/ 17 w 403"/>
                  <a:gd name="T61" fmla="*/ 346 h 504"/>
                  <a:gd name="T62" fmla="*/ 5 w 403"/>
                  <a:gd name="T63" fmla="*/ 302 h 504"/>
                  <a:gd name="T64" fmla="*/ 0 w 403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504"/>
                  <a:gd name="T101" fmla="*/ 403 w 403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504">
                    <a:moveTo>
                      <a:pt x="0" y="252"/>
                    </a:moveTo>
                    <a:lnTo>
                      <a:pt x="5" y="202"/>
                    </a:lnTo>
                    <a:lnTo>
                      <a:pt x="17" y="155"/>
                    </a:lnTo>
                    <a:lnTo>
                      <a:pt x="34" y="113"/>
                    </a:lnTo>
                    <a:lnTo>
                      <a:pt x="59" y="73"/>
                    </a:lnTo>
                    <a:lnTo>
                      <a:pt x="91" y="42"/>
                    </a:lnTo>
                    <a:lnTo>
                      <a:pt x="124" y="21"/>
                    </a:lnTo>
                    <a:lnTo>
                      <a:pt x="162" y="5"/>
                    </a:lnTo>
                    <a:lnTo>
                      <a:pt x="202" y="0"/>
                    </a:lnTo>
                    <a:lnTo>
                      <a:pt x="242" y="5"/>
                    </a:lnTo>
                    <a:lnTo>
                      <a:pt x="279" y="21"/>
                    </a:lnTo>
                    <a:lnTo>
                      <a:pt x="313" y="42"/>
                    </a:lnTo>
                    <a:lnTo>
                      <a:pt x="344" y="73"/>
                    </a:lnTo>
                    <a:lnTo>
                      <a:pt x="370" y="113"/>
                    </a:lnTo>
                    <a:lnTo>
                      <a:pt x="386" y="155"/>
                    </a:lnTo>
                    <a:lnTo>
                      <a:pt x="399" y="202"/>
                    </a:lnTo>
                    <a:lnTo>
                      <a:pt x="403" y="252"/>
                    </a:lnTo>
                    <a:lnTo>
                      <a:pt x="399" y="302"/>
                    </a:lnTo>
                    <a:lnTo>
                      <a:pt x="386" y="346"/>
                    </a:lnTo>
                    <a:lnTo>
                      <a:pt x="370" y="391"/>
                    </a:lnTo>
                    <a:lnTo>
                      <a:pt x="344" y="430"/>
                    </a:lnTo>
                    <a:lnTo>
                      <a:pt x="313" y="459"/>
                    </a:lnTo>
                    <a:lnTo>
                      <a:pt x="279" y="483"/>
                    </a:lnTo>
                    <a:lnTo>
                      <a:pt x="242" y="498"/>
                    </a:lnTo>
                    <a:lnTo>
                      <a:pt x="202" y="504"/>
                    </a:lnTo>
                    <a:lnTo>
                      <a:pt x="162" y="498"/>
                    </a:lnTo>
                    <a:lnTo>
                      <a:pt x="124" y="483"/>
                    </a:lnTo>
                    <a:lnTo>
                      <a:pt x="91" y="459"/>
                    </a:lnTo>
                    <a:lnTo>
                      <a:pt x="59" y="430"/>
                    </a:lnTo>
                    <a:lnTo>
                      <a:pt x="34" y="391"/>
                    </a:lnTo>
                    <a:lnTo>
                      <a:pt x="17" y="346"/>
                    </a:lnTo>
                    <a:lnTo>
                      <a:pt x="5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2" name="Freeform 124">
                <a:extLst>
                  <a:ext uri="{FF2B5EF4-FFF2-40B4-BE49-F238E27FC236}">
                    <a16:creationId xmlns:a16="http://schemas.microsoft.com/office/drawing/2014/main" id="{BA6F262D-F45C-EA8B-1AA6-5F9B9E9F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1724"/>
                <a:ext cx="402" cy="504"/>
              </a:xfrm>
              <a:custGeom>
                <a:avLst/>
                <a:gdLst>
                  <a:gd name="T0" fmla="*/ 0 w 402"/>
                  <a:gd name="T1" fmla="*/ 252 h 504"/>
                  <a:gd name="T2" fmla="*/ 4 w 402"/>
                  <a:gd name="T3" fmla="*/ 202 h 504"/>
                  <a:gd name="T4" fmla="*/ 16 w 402"/>
                  <a:gd name="T5" fmla="*/ 155 h 504"/>
                  <a:gd name="T6" fmla="*/ 33 w 402"/>
                  <a:gd name="T7" fmla="*/ 113 h 504"/>
                  <a:gd name="T8" fmla="*/ 58 w 402"/>
                  <a:gd name="T9" fmla="*/ 73 h 504"/>
                  <a:gd name="T10" fmla="*/ 90 w 402"/>
                  <a:gd name="T11" fmla="*/ 42 h 504"/>
                  <a:gd name="T12" fmla="*/ 123 w 402"/>
                  <a:gd name="T13" fmla="*/ 21 h 504"/>
                  <a:gd name="T14" fmla="*/ 161 w 402"/>
                  <a:gd name="T15" fmla="*/ 5 h 504"/>
                  <a:gd name="T16" fmla="*/ 201 w 402"/>
                  <a:gd name="T17" fmla="*/ 0 h 504"/>
                  <a:gd name="T18" fmla="*/ 241 w 402"/>
                  <a:gd name="T19" fmla="*/ 5 h 504"/>
                  <a:gd name="T20" fmla="*/ 279 w 402"/>
                  <a:gd name="T21" fmla="*/ 21 h 504"/>
                  <a:gd name="T22" fmla="*/ 312 w 402"/>
                  <a:gd name="T23" fmla="*/ 42 h 504"/>
                  <a:gd name="T24" fmla="*/ 344 w 402"/>
                  <a:gd name="T25" fmla="*/ 73 h 504"/>
                  <a:gd name="T26" fmla="*/ 369 w 402"/>
                  <a:gd name="T27" fmla="*/ 113 h 504"/>
                  <a:gd name="T28" fmla="*/ 386 w 402"/>
                  <a:gd name="T29" fmla="*/ 155 h 504"/>
                  <a:gd name="T30" fmla="*/ 398 w 402"/>
                  <a:gd name="T31" fmla="*/ 202 h 504"/>
                  <a:gd name="T32" fmla="*/ 402 w 402"/>
                  <a:gd name="T33" fmla="*/ 252 h 504"/>
                  <a:gd name="T34" fmla="*/ 398 w 402"/>
                  <a:gd name="T35" fmla="*/ 302 h 504"/>
                  <a:gd name="T36" fmla="*/ 386 w 402"/>
                  <a:gd name="T37" fmla="*/ 346 h 504"/>
                  <a:gd name="T38" fmla="*/ 369 w 402"/>
                  <a:gd name="T39" fmla="*/ 391 h 504"/>
                  <a:gd name="T40" fmla="*/ 344 w 402"/>
                  <a:gd name="T41" fmla="*/ 430 h 504"/>
                  <a:gd name="T42" fmla="*/ 312 w 402"/>
                  <a:gd name="T43" fmla="*/ 459 h 504"/>
                  <a:gd name="T44" fmla="*/ 279 w 402"/>
                  <a:gd name="T45" fmla="*/ 483 h 504"/>
                  <a:gd name="T46" fmla="*/ 241 w 402"/>
                  <a:gd name="T47" fmla="*/ 498 h 504"/>
                  <a:gd name="T48" fmla="*/ 201 w 402"/>
                  <a:gd name="T49" fmla="*/ 504 h 504"/>
                  <a:gd name="T50" fmla="*/ 161 w 402"/>
                  <a:gd name="T51" fmla="*/ 498 h 504"/>
                  <a:gd name="T52" fmla="*/ 123 w 402"/>
                  <a:gd name="T53" fmla="*/ 483 h 504"/>
                  <a:gd name="T54" fmla="*/ 90 w 402"/>
                  <a:gd name="T55" fmla="*/ 459 h 504"/>
                  <a:gd name="T56" fmla="*/ 58 w 402"/>
                  <a:gd name="T57" fmla="*/ 430 h 504"/>
                  <a:gd name="T58" fmla="*/ 33 w 402"/>
                  <a:gd name="T59" fmla="*/ 391 h 504"/>
                  <a:gd name="T60" fmla="*/ 16 w 402"/>
                  <a:gd name="T61" fmla="*/ 346 h 504"/>
                  <a:gd name="T62" fmla="*/ 4 w 402"/>
                  <a:gd name="T63" fmla="*/ 302 h 504"/>
                  <a:gd name="T64" fmla="*/ 0 w 402"/>
                  <a:gd name="T65" fmla="*/ 252 h 5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2"/>
                  <a:gd name="T100" fmla="*/ 0 h 504"/>
                  <a:gd name="T101" fmla="*/ 402 w 402"/>
                  <a:gd name="T102" fmla="*/ 504 h 5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2" h="504">
                    <a:moveTo>
                      <a:pt x="0" y="252"/>
                    </a:moveTo>
                    <a:lnTo>
                      <a:pt x="4" y="202"/>
                    </a:lnTo>
                    <a:lnTo>
                      <a:pt x="16" y="155"/>
                    </a:lnTo>
                    <a:lnTo>
                      <a:pt x="33" y="113"/>
                    </a:lnTo>
                    <a:lnTo>
                      <a:pt x="58" y="73"/>
                    </a:lnTo>
                    <a:lnTo>
                      <a:pt x="90" y="42"/>
                    </a:lnTo>
                    <a:lnTo>
                      <a:pt x="123" y="21"/>
                    </a:lnTo>
                    <a:lnTo>
                      <a:pt x="161" y="5"/>
                    </a:lnTo>
                    <a:lnTo>
                      <a:pt x="201" y="0"/>
                    </a:lnTo>
                    <a:lnTo>
                      <a:pt x="241" y="5"/>
                    </a:lnTo>
                    <a:lnTo>
                      <a:pt x="279" y="21"/>
                    </a:lnTo>
                    <a:lnTo>
                      <a:pt x="312" y="42"/>
                    </a:lnTo>
                    <a:lnTo>
                      <a:pt x="344" y="73"/>
                    </a:lnTo>
                    <a:lnTo>
                      <a:pt x="369" y="113"/>
                    </a:lnTo>
                    <a:lnTo>
                      <a:pt x="386" y="155"/>
                    </a:lnTo>
                    <a:lnTo>
                      <a:pt x="398" y="202"/>
                    </a:lnTo>
                    <a:lnTo>
                      <a:pt x="402" y="252"/>
                    </a:lnTo>
                    <a:lnTo>
                      <a:pt x="398" y="302"/>
                    </a:lnTo>
                    <a:lnTo>
                      <a:pt x="386" y="346"/>
                    </a:lnTo>
                    <a:lnTo>
                      <a:pt x="369" y="391"/>
                    </a:lnTo>
                    <a:lnTo>
                      <a:pt x="344" y="430"/>
                    </a:lnTo>
                    <a:lnTo>
                      <a:pt x="312" y="459"/>
                    </a:lnTo>
                    <a:lnTo>
                      <a:pt x="279" y="483"/>
                    </a:lnTo>
                    <a:lnTo>
                      <a:pt x="241" y="498"/>
                    </a:lnTo>
                    <a:lnTo>
                      <a:pt x="201" y="504"/>
                    </a:lnTo>
                    <a:lnTo>
                      <a:pt x="161" y="498"/>
                    </a:lnTo>
                    <a:lnTo>
                      <a:pt x="123" y="483"/>
                    </a:lnTo>
                    <a:lnTo>
                      <a:pt x="90" y="459"/>
                    </a:lnTo>
                    <a:lnTo>
                      <a:pt x="58" y="430"/>
                    </a:lnTo>
                    <a:lnTo>
                      <a:pt x="33" y="391"/>
                    </a:lnTo>
                    <a:lnTo>
                      <a:pt x="16" y="346"/>
                    </a:lnTo>
                    <a:lnTo>
                      <a:pt x="4" y="30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3" name="Rectangle 126">
                <a:extLst>
                  <a:ext uri="{FF2B5EF4-FFF2-40B4-BE49-F238E27FC236}">
                    <a16:creationId xmlns:a16="http://schemas.microsoft.com/office/drawing/2014/main" id="{5825DDA9-7EC3-FFF6-7DEC-5DBA06E3A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" y="126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en-US" altLang="ko-KR"/>
              </a:p>
            </p:txBody>
          </p:sp>
          <p:grpSp>
            <p:nvGrpSpPr>
              <p:cNvPr id="10304" name="Group 130">
                <a:extLst>
                  <a:ext uri="{FF2B5EF4-FFF2-40B4-BE49-F238E27FC236}">
                    <a16:creationId xmlns:a16="http://schemas.microsoft.com/office/drawing/2014/main" id="{8E5E0FC2-1B28-DF55-7310-E7075CAC5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" y="1896"/>
                <a:ext cx="37" cy="253"/>
                <a:chOff x="811" y="1896"/>
                <a:chExt cx="37" cy="253"/>
              </a:xfrm>
            </p:grpSpPr>
            <p:sp>
              <p:nvSpPr>
                <p:cNvPr id="10319" name="Rectangle 128">
                  <a:extLst>
                    <a:ext uri="{FF2B5EF4-FFF2-40B4-BE49-F238E27FC236}">
                      <a16:creationId xmlns:a16="http://schemas.microsoft.com/office/drawing/2014/main" id="{74655464-2B2D-F1B1-8595-3335F223B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1975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20" name="Rectangle 129">
                  <a:extLst>
                    <a:ext uri="{FF2B5EF4-FFF2-40B4-BE49-F238E27FC236}">
                      <a16:creationId xmlns:a16="http://schemas.microsoft.com/office/drawing/2014/main" id="{EE01F821-3A7F-0A2A-3671-AD8D40BE4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" y="1896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05" name="Rectangle 137">
                <a:extLst>
                  <a:ext uri="{FF2B5EF4-FFF2-40B4-BE49-F238E27FC236}">
                    <a16:creationId xmlns:a16="http://schemas.microsoft.com/office/drawing/2014/main" id="{BB92326C-62AE-AE7C-537E-A3D5F694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27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-0.3</a:t>
                </a:r>
                <a:endParaRPr lang="en-US" altLang="ko-KR"/>
              </a:p>
            </p:txBody>
          </p:sp>
          <p:sp>
            <p:nvSpPr>
              <p:cNvPr id="10306" name="Rectangle 138">
                <a:extLst>
                  <a:ext uri="{FF2B5EF4-FFF2-40B4-BE49-F238E27FC236}">
                    <a16:creationId xmlns:a16="http://schemas.microsoft.com/office/drawing/2014/main" id="{962BD7FB-49A5-C668-B8BD-54F0E860F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191"/>
                <a:ext cx="19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10307" name="Rectangle 139">
                <a:extLst>
                  <a:ext uri="{FF2B5EF4-FFF2-40B4-BE49-F238E27FC236}">
                    <a16:creationId xmlns:a16="http://schemas.microsoft.com/office/drawing/2014/main" id="{5B50CC09-365C-3D3E-A03A-ACB06AC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1862"/>
                <a:ext cx="7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2100" i="1">
                    <a:solidFill>
                      <a:srgbClr val="000000"/>
                    </a:solidFill>
                  </a:rPr>
                  <a:t>y</a:t>
                </a:r>
                <a:endParaRPr lang="en-US" altLang="ko-KR"/>
              </a:p>
            </p:txBody>
          </p:sp>
          <p:sp>
            <p:nvSpPr>
              <p:cNvPr id="10308" name="Line 140">
                <a:extLst>
                  <a:ext uri="{FF2B5EF4-FFF2-40B4-BE49-F238E27FC236}">
                    <a16:creationId xmlns:a16="http://schemas.microsoft.com/office/drawing/2014/main" id="{F11264E7-5856-9A9E-EEFE-EB40B415D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1976"/>
                <a:ext cx="20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09" name="Freeform 141">
                <a:extLst>
                  <a:ext uri="{FF2B5EF4-FFF2-40B4-BE49-F238E27FC236}">
                    <a16:creationId xmlns:a16="http://schemas.microsoft.com/office/drawing/2014/main" id="{AA905DDC-7371-4A4E-B2AB-507F4C11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942"/>
                <a:ext cx="57" cy="70"/>
              </a:xfrm>
              <a:custGeom>
                <a:avLst/>
                <a:gdLst>
                  <a:gd name="T0" fmla="*/ 0 w 57"/>
                  <a:gd name="T1" fmla="*/ 0 h 70"/>
                  <a:gd name="T2" fmla="*/ 57 w 57"/>
                  <a:gd name="T3" fmla="*/ 34 h 70"/>
                  <a:gd name="T4" fmla="*/ 0 w 57"/>
                  <a:gd name="T5" fmla="*/ 70 h 70"/>
                  <a:gd name="T6" fmla="*/ 0 w 57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0"/>
                  <a:gd name="T14" fmla="*/ 57 w 57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0">
                    <a:moveTo>
                      <a:pt x="0" y="0"/>
                    </a:moveTo>
                    <a:lnTo>
                      <a:pt x="57" y="34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10" name="Rectangle 142">
                <a:extLst>
                  <a:ext uri="{FF2B5EF4-FFF2-40B4-BE49-F238E27FC236}">
                    <a16:creationId xmlns:a16="http://schemas.microsoft.com/office/drawing/2014/main" id="{043DFCE7-5E45-E403-C832-B5CB7C8CB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1" name="Rectangle 143">
                <a:extLst>
                  <a:ext uri="{FF2B5EF4-FFF2-40B4-BE49-F238E27FC236}">
                    <a16:creationId xmlns:a16="http://schemas.microsoft.com/office/drawing/2014/main" id="{8C021823-A2EF-28C1-F387-B2E21C5E2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92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grpSp>
            <p:nvGrpSpPr>
              <p:cNvPr id="10312" name="Group 146">
                <a:extLst>
                  <a:ext uri="{FF2B5EF4-FFF2-40B4-BE49-F238E27FC236}">
                    <a16:creationId xmlns:a16="http://schemas.microsoft.com/office/drawing/2014/main" id="{1F2F7E24-F4E5-A4C0-CDDA-3D0A41A3C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" y="2470"/>
                <a:ext cx="36" cy="255"/>
                <a:chOff x="823" y="2470"/>
                <a:chExt cx="36" cy="255"/>
              </a:xfrm>
            </p:grpSpPr>
            <p:sp>
              <p:nvSpPr>
                <p:cNvPr id="10317" name="Rectangle 144">
                  <a:extLst>
                    <a:ext uri="{FF2B5EF4-FFF2-40B4-BE49-F238E27FC236}">
                      <a16:creationId xmlns:a16="http://schemas.microsoft.com/office/drawing/2014/main" id="{8E865B2B-AF72-08B5-99FB-E8CBD7652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55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  <p:sp>
              <p:nvSpPr>
                <p:cNvPr id="10318" name="Rectangle 145">
                  <a:extLst>
                    <a:ext uri="{FF2B5EF4-FFF2-40B4-BE49-F238E27FC236}">
                      <a16:creationId xmlns:a16="http://schemas.microsoft.com/office/drawing/2014/main" id="{264306EA-342E-CB18-3831-2396BE008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" y="2470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endParaRPr lang="en-US" altLang="ko-KR"/>
                </a:p>
              </p:txBody>
            </p:sp>
          </p:grpSp>
          <p:sp>
            <p:nvSpPr>
              <p:cNvPr id="10313" name="Rectangle 147">
                <a:extLst>
                  <a:ext uri="{FF2B5EF4-FFF2-40B4-BE49-F238E27FC236}">
                    <a16:creationId xmlns:a16="http://schemas.microsoft.com/office/drawing/2014/main" id="{0CEF49CF-706B-188F-C594-F7F31769F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932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4" name="Rectangle 148">
                <a:extLst>
                  <a:ext uri="{FF2B5EF4-FFF2-40B4-BE49-F238E27FC236}">
                    <a16:creationId xmlns:a16="http://schemas.microsoft.com/office/drawing/2014/main" id="{6D80BF2C-A093-22BB-DBD1-DF4459EDA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076"/>
                <a:ext cx="1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V </a:t>
                </a:r>
                <a:endParaRPr lang="en-US" altLang="ko-KR"/>
              </a:p>
            </p:txBody>
          </p:sp>
          <p:sp>
            <p:nvSpPr>
              <p:cNvPr id="10315" name="Rectangle 149">
                <a:extLst>
                  <a:ext uri="{FF2B5EF4-FFF2-40B4-BE49-F238E27FC236}">
                    <a16:creationId xmlns:a16="http://schemas.microsoft.com/office/drawing/2014/main" id="{9BB2BB0C-8C38-73AC-73AE-D97FF132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35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16" name="Rectangle 150">
                <a:extLst>
                  <a:ext uri="{FF2B5EF4-FFF2-40B4-BE49-F238E27FC236}">
                    <a16:creationId xmlns:a16="http://schemas.microsoft.com/office/drawing/2014/main" id="{7799025D-A13B-A135-02AA-FB2222D4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1079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>
                    <a:solidFill>
                      <a:srgbClr val="000000"/>
                    </a:solidFill>
                    <a:latin typeface="HY신명조" panose="02030600000101010101" pitchFamily="18" charset="-127"/>
                    <a:ea typeface="HY신명조" panose="02030600000101010101" pitchFamily="18" charset="-127"/>
                  </a:rPr>
                  <a:t>W </a:t>
                </a:r>
                <a:endParaRPr lang="en-US" altLang="ko-KR"/>
              </a:p>
            </p:txBody>
          </p:sp>
        </p:grpSp>
        <p:graphicFrame>
          <p:nvGraphicFramePr>
            <p:cNvPr id="10321" name="Object 111">
              <a:extLst>
                <a:ext uri="{FF2B5EF4-FFF2-40B4-BE49-F238E27FC236}">
                  <a16:creationId xmlns:a16="http://schemas.microsoft.com/office/drawing/2014/main" id="{D44A8A34-F84B-1CBD-DCE6-178BCA3149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91720" y="1539473"/>
            <a:ext cx="223838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3" imgW="190440" imgH="291960" progId="Equation.3">
                    <p:embed/>
                  </p:oleObj>
                </mc:Choice>
                <mc:Fallback>
                  <p:oleObj name="수식" r:id="rId3" imgW="190440" imgH="291960" progId="Equation.3">
                    <p:embed/>
                    <p:pic>
                      <p:nvPicPr>
                        <p:cNvPr id="10321" name="Object 111">
                          <a:extLst>
                            <a:ext uri="{FF2B5EF4-FFF2-40B4-BE49-F238E27FC236}">
                              <a16:creationId xmlns:a16="http://schemas.microsoft.com/office/drawing/2014/main" id="{D44A8A34-F84B-1CBD-DCE6-178BCA3149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1720" y="1539473"/>
                          <a:ext cx="223838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2" name="Object 3">
              <a:extLst>
                <a:ext uri="{FF2B5EF4-FFF2-40B4-BE49-F238E27FC236}">
                  <a16:creationId xmlns:a16="http://schemas.microsoft.com/office/drawing/2014/main" id="{E478E21A-E3B3-E7E7-FCED-F76BC68A2C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40920" y="3384148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5" imgW="203040" imgH="291960" progId="Equation.3">
                    <p:embed/>
                  </p:oleObj>
                </mc:Choice>
                <mc:Fallback>
                  <p:oleObj name="수식" r:id="rId5" imgW="203040" imgH="291960" progId="Equation.3">
                    <p:embed/>
                    <p:pic>
                      <p:nvPicPr>
                        <p:cNvPr id="10322" name="Object 3">
                          <a:extLst>
                            <a:ext uri="{FF2B5EF4-FFF2-40B4-BE49-F238E27FC236}">
                              <a16:creationId xmlns:a16="http://schemas.microsoft.com/office/drawing/2014/main" id="{E478E21A-E3B3-E7E7-FCED-F76BC68A2C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0920" y="3384148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3" name="Object 4">
              <a:extLst>
                <a:ext uri="{FF2B5EF4-FFF2-40B4-BE49-F238E27FC236}">
                  <a16:creationId xmlns:a16="http://schemas.microsoft.com/office/drawing/2014/main" id="{16BD2B0C-DBD8-8E76-3A94-1812FAF232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32608" y="1510898"/>
            <a:ext cx="2238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7" imgW="190440" imgH="291960" progId="Equation.3">
                    <p:embed/>
                  </p:oleObj>
                </mc:Choice>
                <mc:Fallback>
                  <p:oleObj name="수식" r:id="rId7" imgW="190440" imgH="291960" progId="Equation.3">
                    <p:embed/>
                    <p:pic>
                      <p:nvPicPr>
                        <p:cNvPr id="10323" name="Object 4">
                          <a:extLst>
                            <a:ext uri="{FF2B5EF4-FFF2-40B4-BE49-F238E27FC236}">
                              <a16:creationId xmlns:a16="http://schemas.microsoft.com/office/drawing/2014/main" id="{16BD2B0C-DBD8-8E76-3A94-1812FAF232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2608" y="1510898"/>
                          <a:ext cx="22383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4" name="Object 5">
              <a:extLst>
                <a:ext uri="{FF2B5EF4-FFF2-40B4-BE49-F238E27FC236}">
                  <a16:creationId xmlns:a16="http://schemas.microsoft.com/office/drawing/2014/main" id="{28BF1E1D-C4F9-90D7-29B6-8A0BA55C76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16733" y="2457048"/>
            <a:ext cx="25241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9" imgW="215640" imgH="291960" progId="Equation.3">
                    <p:embed/>
                  </p:oleObj>
                </mc:Choice>
                <mc:Fallback>
                  <p:oleObj name="수식" r:id="rId9" imgW="215640" imgH="291960" progId="Equation.3">
                    <p:embed/>
                    <p:pic>
                      <p:nvPicPr>
                        <p:cNvPr id="10324" name="Object 5">
                          <a:extLst>
                            <a:ext uri="{FF2B5EF4-FFF2-40B4-BE49-F238E27FC236}">
                              <a16:creationId xmlns:a16="http://schemas.microsoft.com/office/drawing/2014/main" id="{28BF1E1D-C4F9-90D7-29B6-8A0BA55C76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6733" y="2457048"/>
                          <a:ext cx="252412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5" name="Object 6">
              <a:extLst>
                <a:ext uri="{FF2B5EF4-FFF2-40B4-BE49-F238E27FC236}">
                  <a16:creationId xmlns:a16="http://schemas.microsoft.com/office/drawing/2014/main" id="{84E08E0E-071C-5F25-87C5-3164CAEF49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4833" y="3401610"/>
            <a:ext cx="2381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11" imgW="203040" imgH="291960" progId="Equation.3">
                    <p:embed/>
                  </p:oleObj>
                </mc:Choice>
                <mc:Fallback>
                  <p:oleObj name="수식" r:id="rId11" imgW="203040" imgH="291960" progId="Equation.3">
                    <p:embed/>
                    <p:pic>
                      <p:nvPicPr>
                        <p:cNvPr id="10325" name="Object 6">
                          <a:extLst>
                            <a:ext uri="{FF2B5EF4-FFF2-40B4-BE49-F238E27FC236}">
                              <a16:creationId xmlns:a16="http://schemas.microsoft.com/office/drawing/2014/main" id="{84E08E0E-071C-5F25-87C5-3164CAEF49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4833" y="3401610"/>
                          <a:ext cx="2381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965DD993-1F10-1306-993E-78FC1485F22E}"/>
              </a:ext>
            </a:extLst>
          </p:cNvPr>
          <p:cNvSpPr/>
          <p:nvPr/>
        </p:nvSpPr>
        <p:spPr>
          <a:xfrm>
            <a:off x="728049" y="1838467"/>
            <a:ext cx="2385541" cy="29717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1F86138-EC4B-446A-8581-17D35972C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000" y="1154349"/>
            <a:ext cx="1336752" cy="220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7E958E-DA36-8476-4D67-6FB4FA61B146}"/>
              </a:ext>
            </a:extLst>
          </p:cNvPr>
          <p:cNvSpPr txBox="1"/>
          <p:nvPr/>
        </p:nvSpPr>
        <p:spPr>
          <a:xfrm>
            <a:off x="1006998" y="351144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은닉층</a:t>
            </a:r>
            <a:r>
              <a:rPr lang="ko-KR" altLang="en-US" dirty="0"/>
              <a:t> 가중치 </a:t>
            </a:r>
            <a:r>
              <a:rPr lang="en-US" altLang="ko-KR" dirty="0"/>
              <a:t>V </a:t>
            </a:r>
            <a:r>
              <a:rPr lang="ko-KR" altLang="en-US" dirty="0"/>
              <a:t>갱신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350C77A4-F2D8-7DCC-3B60-751F4781F122}"/>
                  </a:ext>
                </a:extLst>
              </p:cNvPr>
              <p:cNvSpPr txBox="1"/>
              <p:nvPr/>
            </p:nvSpPr>
            <p:spPr bwMode="auto">
              <a:xfrm>
                <a:off x="838200" y="5031055"/>
                <a:ext cx="3457575" cy="590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ko-KR" alt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350C77A4-F2D8-7DCC-3B60-751F4781F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031055"/>
                <a:ext cx="3457575" cy="590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6">
            <a:extLst>
              <a:ext uri="{FF2B5EF4-FFF2-40B4-BE49-F238E27FC236}">
                <a16:creationId xmlns:a16="http://schemas.microsoft.com/office/drawing/2014/main" id="{C657308A-1BDE-EAE1-29F6-76E5F1A9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664" y="5750880"/>
            <a:ext cx="1654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 dirty="0"/>
              <a:t>c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16F73-30B0-0A5C-4650-7A29E76DED4C}"/>
                  </a:ext>
                </a:extLst>
              </p:cNvPr>
              <p:cNvSpPr txBox="1"/>
              <p:nvPr/>
            </p:nvSpPr>
            <p:spPr>
              <a:xfrm>
                <a:off x="811657" y="4051013"/>
                <a:ext cx="3166188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16F73-30B0-0A5C-4650-7A29E76D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7" y="4051013"/>
                <a:ext cx="3166188" cy="1043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B9EC3-4D3D-FA58-AB3C-ED738BE8F039}"/>
                  </a:ext>
                </a:extLst>
              </p:cNvPr>
              <p:cNvSpPr txBox="1"/>
              <p:nvPr/>
            </p:nvSpPr>
            <p:spPr>
              <a:xfrm>
                <a:off x="5648597" y="3647968"/>
                <a:ext cx="531498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800" i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ko-KR" altLang="en-US" sz="2800" dirty="0">
                    <a:latin typeface="Cambria Math" panose="02040503050406030204" pitchFamily="18" charset="0"/>
                  </a:rPr>
                  <a:t>∙</a:t>
                </a:r>
                <a:r>
                  <a:rPr lang="en-US" altLang="ko-KR" sz="2800" dirty="0">
                    <a:latin typeface="Cambria Math" panose="02040503050406030204" pitchFamily="18" charset="0"/>
                  </a:rPr>
                  <a:t>{(-1)-(-1.1)}∙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0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B9EC3-4D3D-FA58-AB3C-ED738BE8F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597" y="3647968"/>
                <a:ext cx="5314981" cy="11394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06D96-A76B-1A81-6938-4260457D1C53}"/>
                  </a:ext>
                </a:extLst>
              </p:cNvPr>
              <p:cNvSpPr txBox="1"/>
              <p:nvPr/>
            </p:nvSpPr>
            <p:spPr>
              <a:xfrm>
                <a:off x="5699486" y="5133944"/>
                <a:ext cx="5433189" cy="1139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dirty="0">
                    <a:latin typeface="Cambria Math" panose="02040503050406030204" pitchFamily="18" charset="0"/>
                  </a:rPr>
                  <a:t>+ 1∙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800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ko-KR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−0.29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06D96-A76B-1A81-6938-4260457D1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86" y="5133944"/>
                <a:ext cx="5433189" cy="11394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75490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다층 신경망의 함정</a:t>
            </a:r>
          </a:p>
        </p:txBody>
      </p:sp>
      <p:sp>
        <p:nvSpPr>
          <p:cNvPr id="52227" name="내용 개체 틀 4">
            <a:extLst>
              <a:ext uri="{FF2B5EF4-FFF2-40B4-BE49-F238E27FC236}">
                <a16:creationId xmlns:a16="http://schemas.microsoft.com/office/drawing/2014/main" id="{D9DCCFD8-1E22-298D-7F4C-35C9D864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4" y="1630161"/>
            <a:ext cx="11005792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 err="1"/>
              <a:t>은닉층</a:t>
            </a:r>
            <a:r>
              <a:rPr lang="ko-KR" altLang="en-US" dirty="0"/>
              <a:t> 노드가 많아지거나 혹은 은닉층을 </a:t>
            </a:r>
            <a:r>
              <a:rPr lang="ko-KR" altLang="en-US" dirty="0" err="1"/>
              <a:t>깊게할수록</a:t>
            </a:r>
            <a:r>
              <a:rPr lang="ko-KR" altLang="en-US" dirty="0"/>
              <a:t> 좋은 결과를 낼 수 있을까</a:t>
            </a:r>
            <a:r>
              <a:rPr lang="en-US" altLang="ko-KR" dirty="0"/>
              <a:t>?</a:t>
            </a:r>
            <a:endParaRPr lang="ko-KR" altLang="en-US" dirty="0"/>
          </a:p>
          <a:p>
            <a:pPr lvl="1" eaLnBrk="1" hangingPunct="1"/>
            <a:r>
              <a:rPr lang="ko-KR" altLang="en-US" dirty="0"/>
              <a:t>신경망은 더 복잡한 결정 경계를 설계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과대 적합이 발생</a:t>
            </a:r>
            <a:endParaRPr lang="en-US" altLang="ko-KR" dirty="0"/>
          </a:p>
          <a:p>
            <a:pPr lvl="1" eaLnBrk="1" hangingPunct="1"/>
            <a:r>
              <a:rPr lang="ko-KR" altLang="en-US" dirty="0"/>
              <a:t>층이 깊어질수록</a:t>
            </a:r>
            <a:r>
              <a:rPr lang="en-US" altLang="ko-KR" dirty="0"/>
              <a:t>, </a:t>
            </a:r>
            <a:r>
              <a:rPr lang="ko-KR" altLang="en-US" dirty="0"/>
              <a:t>오류역전파의 효과가 감소</a:t>
            </a:r>
            <a:r>
              <a:rPr lang="en-US" altLang="ko-KR" dirty="0"/>
              <a:t>. </a:t>
            </a:r>
            <a:r>
              <a:rPr lang="ko-KR" altLang="en-US" dirty="0"/>
              <a:t>학습에 장애</a:t>
            </a:r>
            <a:endParaRPr lang="en-US" altLang="ko-KR" dirty="0"/>
          </a:p>
          <a:p>
            <a:pPr lvl="2"/>
            <a:r>
              <a:rPr lang="ko-KR" altLang="en-US" dirty="0"/>
              <a:t>입력층에 가까운 가중치는 갱신이 </a:t>
            </a:r>
            <a:r>
              <a:rPr lang="ko-KR" altLang="en-US" dirty="0" err="1"/>
              <a:t>더뎌지는</a:t>
            </a:r>
            <a:r>
              <a:rPr lang="ko-KR" altLang="en-US" dirty="0"/>
              <a:t> 한계</a:t>
            </a:r>
            <a:endParaRPr lang="en-US" altLang="ko-KR" dirty="0"/>
          </a:p>
          <a:p>
            <a:pPr lvl="2"/>
            <a:endParaRPr lang="en-US" altLang="ko-KR" dirty="0"/>
          </a:p>
          <a:p>
            <a:r>
              <a:rPr lang="ko-KR" altLang="en-US" dirty="0"/>
              <a:t>학습을 많이 시키면 좋은 결과를 낼 수 있을까</a:t>
            </a:r>
            <a:r>
              <a:rPr lang="en-US" altLang="ko-KR" dirty="0"/>
              <a:t>? </a:t>
            </a:r>
          </a:p>
          <a:p>
            <a:pPr lvl="1"/>
            <a:r>
              <a:rPr lang="ko-KR" altLang="en-US" dirty="0"/>
              <a:t>해당 입력에 최적화 되어 역시 과대 적합이 발생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은닉층이 깊어져도 학습이 되는 방법을 찾음</a:t>
            </a:r>
            <a:r>
              <a:rPr lang="en-US" altLang="ko-KR" dirty="0"/>
              <a:t>: </a:t>
            </a:r>
            <a:r>
              <a:rPr lang="ko-KR" altLang="en-US" dirty="0"/>
              <a:t>딥러닝 </a:t>
            </a:r>
            <a:r>
              <a:rPr lang="en-US" altLang="ko-KR" dirty="0"/>
              <a:t>!!!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9842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0D0C514-C631-9BE3-9A62-9E0D1F73D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r>
              <a:rPr lang="ko-KR" altLang="en-US" dirty="0"/>
              <a:t>신경세포 모델링</a:t>
            </a:r>
          </a:p>
        </p:txBody>
      </p:sp>
      <p:sp>
        <p:nvSpPr>
          <p:cNvPr id="36867" name="내용 개체 틀 4">
            <a:extLst>
              <a:ext uri="{FF2B5EF4-FFF2-40B4-BE49-F238E27FC236}">
                <a16:creationId xmlns:a16="http://schemas.microsoft.com/office/drawing/2014/main" id="{DD6A1266-064B-EA82-CE72-26190FA8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1" y="1825625"/>
            <a:ext cx="10707356" cy="4667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ko-KR" altLang="en-US" dirty="0"/>
              <a:t>생물학적 신경 세포</a:t>
            </a:r>
          </a:p>
          <a:p>
            <a:pPr lvl="1" eaLnBrk="1" hangingPunct="1"/>
            <a:r>
              <a:rPr lang="ko-KR" altLang="en-US" dirty="0"/>
              <a:t>생물학적 뇌는 뉴런으로 구성</a:t>
            </a:r>
          </a:p>
          <a:p>
            <a:pPr lvl="1" eaLnBrk="1" hangingPunct="1"/>
            <a:r>
              <a:rPr lang="ko-KR" altLang="en-US" dirty="0"/>
              <a:t>뇌는 놀라운 적응력이 있어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새로운 생각과 경험에 따라  계속 변화</a:t>
            </a:r>
          </a:p>
          <a:p>
            <a:pPr lvl="1" eaLnBrk="1" hangingPunct="1"/>
            <a:r>
              <a:rPr lang="ko-KR" altLang="en-US" dirty="0"/>
              <a:t>학습과정을 통해 신경 세포를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재구성 가능</a:t>
            </a:r>
          </a:p>
          <a:p>
            <a:pPr lvl="1" eaLnBrk="1" hangingPunct="1"/>
            <a:endParaRPr lang="ko-KR" altLang="en-US" dirty="0"/>
          </a:p>
          <a:p>
            <a:pPr lvl="1" eaLnBrk="1" hangingPunct="1"/>
            <a:endParaRPr lang="ko-KR" altLang="en-US" dirty="0"/>
          </a:p>
          <a:p>
            <a:pPr lvl="1" eaLnBrk="1" hangingPunct="1"/>
            <a:r>
              <a:rPr lang="ko-KR" altLang="en-US" dirty="0"/>
              <a:t>수상돌기</a:t>
            </a:r>
            <a:r>
              <a:rPr lang="en-US" altLang="ko-KR" dirty="0"/>
              <a:t>(dendrite), </a:t>
            </a:r>
            <a:r>
              <a:rPr lang="ko-KR" altLang="en-US" dirty="0"/>
              <a:t>축색돌기</a:t>
            </a:r>
            <a:r>
              <a:rPr lang="en-US" altLang="ko-KR" dirty="0"/>
              <a:t>(axon), </a:t>
            </a:r>
            <a:r>
              <a:rPr lang="ko-KR" altLang="en-US" dirty="0" err="1"/>
              <a:t>세포체</a:t>
            </a:r>
            <a:r>
              <a:rPr lang="en-US" altLang="ko-KR" dirty="0"/>
              <a:t>(cell body or soma)</a:t>
            </a:r>
            <a:r>
              <a:rPr lang="ko-KR" altLang="en-US" dirty="0"/>
              <a:t>로 구성</a:t>
            </a:r>
          </a:p>
          <a:p>
            <a:pPr lvl="2" eaLnBrk="1" hangingPunct="1"/>
            <a:r>
              <a:rPr lang="ko-KR" altLang="en-US" dirty="0"/>
              <a:t>수상돌기 </a:t>
            </a:r>
            <a:r>
              <a:rPr lang="en-US" altLang="ko-KR" dirty="0"/>
              <a:t>: </a:t>
            </a:r>
            <a:r>
              <a:rPr lang="ko-KR" altLang="en-US" dirty="0"/>
              <a:t>인접 뉴런으로 부터 신경 흥분이 세포체로 입력되는 통로</a:t>
            </a:r>
          </a:p>
          <a:p>
            <a:pPr lvl="2" eaLnBrk="1" hangingPunct="1"/>
            <a:r>
              <a:rPr lang="ko-KR" altLang="en-US" dirty="0"/>
              <a:t>축색돌기 </a:t>
            </a:r>
            <a:r>
              <a:rPr lang="en-US" altLang="ko-KR" dirty="0"/>
              <a:t>: </a:t>
            </a:r>
            <a:r>
              <a:rPr lang="ko-KR" altLang="en-US" dirty="0"/>
              <a:t>신경 흥분을 전달</a:t>
            </a:r>
          </a:p>
          <a:p>
            <a:pPr lvl="2" eaLnBrk="1" hangingPunct="1"/>
            <a:r>
              <a:rPr lang="ko-KR" altLang="en-US" dirty="0" err="1"/>
              <a:t>세포체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일정시간동안의</a:t>
            </a:r>
            <a:r>
              <a:rPr lang="ko-KR" altLang="en-US" dirty="0"/>
              <a:t> 입력 자극을 세포체에 가중하고 임계치 이상이 </a:t>
            </a:r>
            <a:r>
              <a:rPr lang="ko-KR" altLang="en-US" dirty="0" err="1"/>
              <a:t>되었을때</a:t>
            </a:r>
            <a:r>
              <a:rPr lang="ko-KR" altLang="en-US" dirty="0"/>
              <a:t> 축색돌기로 자극을 전달</a:t>
            </a:r>
          </a:p>
        </p:txBody>
      </p:sp>
      <p:pic>
        <p:nvPicPr>
          <p:cNvPr id="36868" name="Picture 7">
            <a:extLst>
              <a:ext uri="{FF2B5EF4-FFF2-40B4-BE49-F238E27FC236}">
                <a16:creationId xmlns:a16="http://schemas.microsoft.com/office/drawing/2014/main" id="{52631414-19E7-04BC-FDE6-952B0D7A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" b="7867"/>
          <a:stretch/>
        </p:blipFill>
        <p:spPr bwMode="auto">
          <a:xfrm>
            <a:off x="6425740" y="648000"/>
            <a:ext cx="5766260" cy="341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5">
            <a:extLst>
              <a:ext uri="{FF2B5EF4-FFF2-40B4-BE49-F238E27FC236}">
                <a16:creationId xmlns:a16="http://schemas.microsoft.com/office/drawing/2014/main" id="{778D1DB5-A208-CE31-957E-F77F11D28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267" y="1282041"/>
            <a:ext cx="5400675" cy="4502150"/>
            <a:chOff x="528" y="912"/>
            <a:chExt cx="4752" cy="2976"/>
          </a:xfrm>
        </p:grpSpPr>
        <p:sp>
          <p:nvSpPr>
            <p:cNvPr id="2076" name="AutoShape 4">
              <a:extLst>
                <a:ext uri="{FF2B5EF4-FFF2-40B4-BE49-F238E27FC236}">
                  <a16:creationId xmlns:a16="http://schemas.microsoft.com/office/drawing/2014/main" id="{CCC06510-621D-0156-31EA-8DF9D8BA06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912"/>
              <a:ext cx="4752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7" name="Freeform 6">
              <a:extLst>
                <a:ext uri="{FF2B5EF4-FFF2-40B4-BE49-F238E27FC236}">
                  <a16:creationId xmlns:a16="http://schemas.microsoft.com/office/drawing/2014/main" id="{1CE4D64E-88B1-B9E8-332B-E079D515D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227"/>
              <a:ext cx="799" cy="434"/>
            </a:xfrm>
            <a:custGeom>
              <a:avLst/>
              <a:gdLst>
                <a:gd name="T0" fmla="*/ 0 w 799"/>
                <a:gd name="T1" fmla="*/ 217 h 434"/>
                <a:gd name="T2" fmla="*/ 3 w 799"/>
                <a:gd name="T3" fmla="*/ 180 h 434"/>
                <a:gd name="T4" fmla="*/ 23 w 799"/>
                <a:gd name="T5" fmla="*/ 144 h 434"/>
                <a:gd name="T6" fmla="*/ 53 w 799"/>
                <a:gd name="T7" fmla="*/ 109 h 434"/>
                <a:gd name="T8" fmla="*/ 94 w 799"/>
                <a:gd name="T9" fmla="*/ 78 h 434"/>
                <a:gd name="T10" fmla="*/ 141 w 799"/>
                <a:gd name="T11" fmla="*/ 51 h 434"/>
                <a:gd name="T12" fmla="*/ 198 w 799"/>
                <a:gd name="T13" fmla="*/ 29 h 434"/>
                <a:gd name="T14" fmla="*/ 262 w 799"/>
                <a:gd name="T15" fmla="*/ 13 h 434"/>
                <a:gd name="T16" fmla="*/ 329 w 799"/>
                <a:gd name="T17" fmla="*/ 4 h 434"/>
                <a:gd name="T18" fmla="*/ 399 w 799"/>
                <a:gd name="T19" fmla="*/ 0 h 434"/>
                <a:gd name="T20" fmla="*/ 466 w 799"/>
                <a:gd name="T21" fmla="*/ 4 h 434"/>
                <a:gd name="T22" fmla="*/ 534 w 799"/>
                <a:gd name="T23" fmla="*/ 13 h 434"/>
                <a:gd name="T24" fmla="*/ 597 w 799"/>
                <a:gd name="T25" fmla="*/ 29 h 434"/>
                <a:gd name="T26" fmla="*/ 654 w 799"/>
                <a:gd name="T27" fmla="*/ 51 h 434"/>
                <a:gd name="T28" fmla="*/ 705 w 799"/>
                <a:gd name="T29" fmla="*/ 78 h 434"/>
                <a:gd name="T30" fmla="*/ 745 w 799"/>
                <a:gd name="T31" fmla="*/ 109 h 434"/>
                <a:gd name="T32" fmla="*/ 775 w 799"/>
                <a:gd name="T33" fmla="*/ 144 h 434"/>
                <a:gd name="T34" fmla="*/ 792 w 799"/>
                <a:gd name="T35" fmla="*/ 180 h 434"/>
                <a:gd name="T36" fmla="*/ 799 w 799"/>
                <a:gd name="T37" fmla="*/ 217 h 434"/>
                <a:gd name="T38" fmla="*/ 792 w 799"/>
                <a:gd name="T39" fmla="*/ 255 h 434"/>
                <a:gd name="T40" fmla="*/ 775 w 799"/>
                <a:gd name="T41" fmla="*/ 291 h 434"/>
                <a:gd name="T42" fmla="*/ 745 w 799"/>
                <a:gd name="T43" fmla="*/ 326 h 434"/>
                <a:gd name="T44" fmla="*/ 705 w 799"/>
                <a:gd name="T45" fmla="*/ 357 h 434"/>
                <a:gd name="T46" fmla="*/ 654 w 799"/>
                <a:gd name="T47" fmla="*/ 383 h 434"/>
                <a:gd name="T48" fmla="*/ 597 w 799"/>
                <a:gd name="T49" fmla="*/ 404 h 434"/>
                <a:gd name="T50" fmla="*/ 534 w 799"/>
                <a:gd name="T51" fmla="*/ 421 h 434"/>
                <a:gd name="T52" fmla="*/ 466 w 799"/>
                <a:gd name="T53" fmla="*/ 430 h 434"/>
                <a:gd name="T54" fmla="*/ 399 w 799"/>
                <a:gd name="T55" fmla="*/ 434 h 434"/>
                <a:gd name="T56" fmla="*/ 329 w 799"/>
                <a:gd name="T57" fmla="*/ 430 h 434"/>
                <a:gd name="T58" fmla="*/ 262 w 799"/>
                <a:gd name="T59" fmla="*/ 421 h 434"/>
                <a:gd name="T60" fmla="*/ 198 w 799"/>
                <a:gd name="T61" fmla="*/ 404 h 434"/>
                <a:gd name="T62" fmla="*/ 141 w 799"/>
                <a:gd name="T63" fmla="*/ 383 h 434"/>
                <a:gd name="T64" fmla="*/ 94 w 799"/>
                <a:gd name="T65" fmla="*/ 357 h 434"/>
                <a:gd name="T66" fmla="*/ 53 w 799"/>
                <a:gd name="T67" fmla="*/ 326 h 434"/>
                <a:gd name="T68" fmla="*/ 23 w 799"/>
                <a:gd name="T69" fmla="*/ 291 h 434"/>
                <a:gd name="T70" fmla="*/ 3 w 799"/>
                <a:gd name="T71" fmla="*/ 255 h 434"/>
                <a:gd name="T72" fmla="*/ 0 w 799"/>
                <a:gd name="T73" fmla="*/ 217 h 4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9"/>
                <a:gd name="T112" fmla="*/ 0 h 434"/>
                <a:gd name="T113" fmla="*/ 799 w 799"/>
                <a:gd name="T114" fmla="*/ 434 h 4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9" h="434">
                  <a:moveTo>
                    <a:pt x="0" y="217"/>
                  </a:moveTo>
                  <a:lnTo>
                    <a:pt x="3" y="180"/>
                  </a:lnTo>
                  <a:lnTo>
                    <a:pt x="23" y="144"/>
                  </a:lnTo>
                  <a:lnTo>
                    <a:pt x="53" y="109"/>
                  </a:lnTo>
                  <a:lnTo>
                    <a:pt x="94" y="78"/>
                  </a:lnTo>
                  <a:lnTo>
                    <a:pt x="141" y="51"/>
                  </a:lnTo>
                  <a:lnTo>
                    <a:pt x="198" y="29"/>
                  </a:lnTo>
                  <a:lnTo>
                    <a:pt x="262" y="13"/>
                  </a:lnTo>
                  <a:lnTo>
                    <a:pt x="329" y="4"/>
                  </a:lnTo>
                  <a:lnTo>
                    <a:pt x="399" y="0"/>
                  </a:lnTo>
                  <a:lnTo>
                    <a:pt x="466" y="4"/>
                  </a:lnTo>
                  <a:lnTo>
                    <a:pt x="534" y="13"/>
                  </a:lnTo>
                  <a:lnTo>
                    <a:pt x="597" y="29"/>
                  </a:lnTo>
                  <a:lnTo>
                    <a:pt x="654" y="51"/>
                  </a:lnTo>
                  <a:lnTo>
                    <a:pt x="705" y="78"/>
                  </a:lnTo>
                  <a:lnTo>
                    <a:pt x="745" y="109"/>
                  </a:lnTo>
                  <a:lnTo>
                    <a:pt x="775" y="144"/>
                  </a:lnTo>
                  <a:lnTo>
                    <a:pt x="792" y="180"/>
                  </a:lnTo>
                  <a:lnTo>
                    <a:pt x="799" y="217"/>
                  </a:lnTo>
                  <a:lnTo>
                    <a:pt x="792" y="255"/>
                  </a:lnTo>
                  <a:lnTo>
                    <a:pt x="775" y="291"/>
                  </a:lnTo>
                  <a:lnTo>
                    <a:pt x="745" y="326"/>
                  </a:lnTo>
                  <a:lnTo>
                    <a:pt x="705" y="357"/>
                  </a:lnTo>
                  <a:lnTo>
                    <a:pt x="654" y="383"/>
                  </a:lnTo>
                  <a:lnTo>
                    <a:pt x="597" y="404"/>
                  </a:lnTo>
                  <a:lnTo>
                    <a:pt x="534" y="421"/>
                  </a:lnTo>
                  <a:lnTo>
                    <a:pt x="466" y="430"/>
                  </a:lnTo>
                  <a:lnTo>
                    <a:pt x="399" y="434"/>
                  </a:lnTo>
                  <a:lnTo>
                    <a:pt x="329" y="430"/>
                  </a:lnTo>
                  <a:lnTo>
                    <a:pt x="262" y="421"/>
                  </a:lnTo>
                  <a:lnTo>
                    <a:pt x="198" y="404"/>
                  </a:lnTo>
                  <a:lnTo>
                    <a:pt x="141" y="383"/>
                  </a:lnTo>
                  <a:lnTo>
                    <a:pt x="94" y="357"/>
                  </a:lnTo>
                  <a:lnTo>
                    <a:pt x="53" y="326"/>
                  </a:lnTo>
                  <a:lnTo>
                    <a:pt x="23" y="291"/>
                  </a:lnTo>
                  <a:lnTo>
                    <a:pt x="3" y="25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8" name="Freeform 7">
              <a:extLst>
                <a:ext uri="{FF2B5EF4-FFF2-40B4-BE49-F238E27FC236}">
                  <a16:creationId xmlns:a16="http://schemas.microsoft.com/office/drawing/2014/main" id="{48D4764B-ADED-3CBE-D642-5D985CEA9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163"/>
              <a:ext cx="799" cy="434"/>
            </a:xfrm>
            <a:custGeom>
              <a:avLst/>
              <a:gdLst>
                <a:gd name="T0" fmla="*/ 0 w 799"/>
                <a:gd name="T1" fmla="*/ 217 h 434"/>
                <a:gd name="T2" fmla="*/ 3 w 799"/>
                <a:gd name="T3" fmla="*/ 181 h 434"/>
                <a:gd name="T4" fmla="*/ 24 w 799"/>
                <a:gd name="T5" fmla="*/ 144 h 434"/>
                <a:gd name="T6" fmla="*/ 54 w 799"/>
                <a:gd name="T7" fmla="*/ 110 h 434"/>
                <a:gd name="T8" fmla="*/ 94 w 799"/>
                <a:gd name="T9" fmla="*/ 79 h 434"/>
                <a:gd name="T10" fmla="*/ 141 w 799"/>
                <a:gd name="T11" fmla="*/ 51 h 434"/>
                <a:gd name="T12" fmla="*/ 198 w 799"/>
                <a:gd name="T13" fmla="*/ 29 h 434"/>
                <a:gd name="T14" fmla="*/ 262 w 799"/>
                <a:gd name="T15" fmla="*/ 13 h 434"/>
                <a:gd name="T16" fmla="*/ 329 w 799"/>
                <a:gd name="T17" fmla="*/ 4 h 434"/>
                <a:gd name="T18" fmla="*/ 400 w 799"/>
                <a:gd name="T19" fmla="*/ 0 h 434"/>
                <a:gd name="T20" fmla="*/ 467 w 799"/>
                <a:gd name="T21" fmla="*/ 4 h 434"/>
                <a:gd name="T22" fmla="*/ 534 w 799"/>
                <a:gd name="T23" fmla="*/ 13 h 434"/>
                <a:gd name="T24" fmla="*/ 598 w 799"/>
                <a:gd name="T25" fmla="*/ 29 h 434"/>
                <a:gd name="T26" fmla="*/ 655 w 799"/>
                <a:gd name="T27" fmla="*/ 51 h 434"/>
                <a:gd name="T28" fmla="*/ 705 w 799"/>
                <a:gd name="T29" fmla="*/ 79 h 434"/>
                <a:gd name="T30" fmla="*/ 746 w 799"/>
                <a:gd name="T31" fmla="*/ 110 h 434"/>
                <a:gd name="T32" fmla="*/ 776 w 799"/>
                <a:gd name="T33" fmla="*/ 144 h 434"/>
                <a:gd name="T34" fmla="*/ 793 w 799"/>
                <a:gd name="T35" fmla="*/ 181 h 434"/>
                <a:gd name="T36" fmla="*/ 799 w 799"/>
                <a:gd name="T37" fmla="*/ 217 h 434"/>
                <a:gd name="T38" fmla="*/ 793 w 799"/>
                <a:gd name="T39" fmla="*/ 255 h 434"/>
                <a:gd name="T40" fmla="*/ 776 w 799"/>
                <a:gd name="T41" fmla="*/ 292 h 434"/>
                <a:gd name="T42" fmla="*/ 746 w 799"/>
                <a:gd name="T43" fmla="*/ 326 h 434"/>
                <a:gd name="T44" fmla="*/ 705 w 799"/>
                <a:gd name="T45" fmla="*/ 357 h 434"/>
                <a:gd name="T46" fmla="*/ 655 w 799"/>
                <a:gd name="T47" fmla="*/ 383 h 434"/>
                <a:gd name="T48" fmla="*/ 598 w 799"/>
                <a:gd name="T49" fmla="*/ 405 h 434"/>
                <a:gd name="T50" fmla="*/ 534 w 799"/>
                <a:gd name="T51" fmla="*/ 421 h 434"/>
                <a:gd name="T52" fmla="*/ 467 w 799"/>
                <a:gd name="T53" fmla="*/ 430 h 434"/>
                <a:gd name="T54" fmla="*/ 400 w 799"/>
                <a:gd name="T55" fmla="*/ 434 h 434"/>
                <a:gd name="T56" fmla="*/ 329 w 799"/>
                <a:gd name="T57" fmla="*/ 430 h 434"/>
                <a:gd name="T58" fmla="*/ 262 w 799"/>
                <a:gd name="T59" fmla="*/ 421 h 434"/>
                <a:gd name="T60" fmla="*/ 198 w 799"/>
                <a:gd name="T61" fmla="*/ 405 h 434"/>
                <a:gd name="T62" fmla="*/ 141 w 799"/>
                <a:gd name="T63" fmla="*/ 383 h 434"/>
                <a:gd name="T64" fmla="*/ 94 w 799"/>
                <a:gd name="T65" fmla="*/ 357 h 434"/>
                <a:gd name="T66" fmla="*/ 54 w 799"/>
                <a:gd name="T67" fmla="*/ 326 h 434"/>
                <a:gd name="T68" fmla="*/ 24 w 799"/>
                <a:gd name="T69" fmla="*/ 292 h 434"/>
                <a:gd name="T70" fmla="*/ 3 w 799"/>
                <a:gd name="T71" fmla="*/ 255 h 434"/>
                <a:gd name="T72" fmla="*/ 0 w 799"/>
                <a:gd name="T73" fmla="*/ 217 h 4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9"/>
                <a:gd name="T112" fmla="*/ 0 h 434"/>
                <a:gd name="T113" fmla="*/ 799 w 799"/>
                <a:gd name="T114" fmla="*/ 434 h 4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9" h="434">
                  <a:moveTo>
                    <a:pt x="0" y="217"/>
                  </a:moveTo>
                  <a:lnTo>
                    <a:pt x="3" y="181"/>
                  </a:lnTo>
                  <a:lnTo>
                    <a:pt x="24" y="144"/>
                  </a:lnTo>
                  <a:lnTo>
                    <a:pt x="54" y="110"/>
                  </a:lnTo>
                  <a:lnTo>
                    <a:pt x="94" y="79"/>
                  </a:lnTo>
                  <a:lnTo>
                    <a:pt x="141" y="51"/>
                  </a:lnTo>
                  <a:lnTo>
                    <a:pt x="198" y="29"/>
                  </a:lnTo>
                  <a:lnTo>
                    <a:pt x="262" y="13"/>
                  </a:lnTo>
                  <a:lnTo>
                    <a:pt x="329" y="4"/>
                  </a:lnTo>
                  <a:lnTo>
                    <a:pt x="400" y="0"/>
                  </a:lnTo>
                  <a:lnTo>
                    <a:pt x="467" y="4"/>
                  </a:lnTo>
                  <a:lnTo>
                    <a:pt x="534" y="13"/>
                  </a:lnTo>
                  <a:lnTo>
                    <a:pt x="598" y="29"/>
                  </a:lnTo>
                  <a:lnTo>
                    <a:pt x="655" y="51"/>
                  </a:lnTo>
                  <a:lnTo>
                    <a:pt x="705" y="79"/>
                  </a:lnTo>
                  <a:lnTo>
                    <a:pt x="746" y="110"/>
                  </a:lnTo>
                  <a:lnTo>
                    <a:pt x="776" y="144"/>
                  </a:lnTo>
                  <a:lnTo>
                    <a:pt x="793" y="181"/>
                  </a:lnTo>
                  <a:lnTo>
                    <a:pt x="799" y="217"/>
                  </a:lnTo>
                  <a:lnTo>
                    <a:pt x="793" y="255"/>
                  </a:lnTo>
                  <a:lnTo>
                    <a:pt x="776" y="292"/>
                  </a:lnTo>
                  <a:lnTo>
                    <a:pt x="746" y="326"/>
                  </a:lnTo>
                  <a:lnTo>
                    <a:pt x="705" y="357"/>
                  </a:lnTo>
                  <a:lnTo>
                    <a:pt x="655" y="383"/>
                  </a:lnTo>
                  <a:lnTo>
                    <a:pt x="598" y="405"/>
                  </a:lnTo>
                  <a:lnTo>
                    <a:pt x="534" y="421"/>
                  </a:lnTo>
                  <a:lnTo>
                    <a:pt x="467" y="430"/>
                  </a:lnTo>
                  <a:lnTo>
                    <a:pt x="400" y="434"/>
                  </a:lnTo>
                  <a:lnTo>
                    <a:pt x="329" y="430"/>
                  </a:lnTo>
                  <a:lnTo>
                    <a:pt x="262" y="421"/>
                  </a:lnTo>
                  <a:lnTo>
                    <a:pt x="198" y="405"/>
                  </a:lnTo>
                  <a:lnTo>
                    <a:pt x="141" y="383"/>
                  </a:lnTo>
                  <a:lnTo>
                    <a:pt x="94" y="357"/>
                  </a:lnTo>
                  <a:lnTo>
                    <a:pt x="54" y="326"/>
                  </a:lnTo>
                  <a:lnTo>
                    <a:pt x="24" y="292"/>
                  </a:lnTo>
                  <a:lnTo>
                    <a:pt x="3" y="25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9" name="Rectangle 8">
              <a:extLst>
                <a:ext uri="{FF2B5EF4-FFF2-40B4-BE49-F238E27FC236}">
                  <a16:creationId xmlns:a16="http://schemas.microsoft.com/office/drawing/2014/main" id="{9690FAA7-B040-6FD9-C0E2-927895B7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1329"/>
              <a:ext cx="52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400">
                  <a:latin typeface="HY신명조" panose="02030600000101010101" pitchFamily="18" charset="-127"/>
                  <a:ea typeface="HY신명조" panose="02030600000101010101" pitchFamily="18" charset="-127"/>
                </a:rPr>
                <a:t>neuron</a:t>
              </a:r>
            </a:p>
          </p:txBody>
        </p:sp>
        <p:sp>
          <p:nvSpPr>
            <p:cNvPr id="2080" name="Line 9">
              <a:extLst>
                <a:ext uri="{FF2B5EF4-FFF2-40B4-BE49-F238E27FC236}">
                  <a16:creationId xmlns:a16="http://schemas.microsoft.com/office/drawing/2014/main" id="{42FCE6FB-6228-9A23-605A-CCCEEB5AE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1065"/>
              <a:ext cx="1475" cy="1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1" name="Freeform 10">
              <a:extLst>
                <a:ext uri="{FF2B5EF4-FFF2-40B4-BE49-F238E27FC236}">
                  <a16:creationId xmlns:a16="http://schemas.microsoft.com/office/drawing/2014/main" id="{0559F227-8537-E8DD-730A-E9208C1D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047"/>
              <a:ext cx="67" cy="36"/>
            </a:xfrm>
            <a:custGeom>
              <a:avLst/>
              <a:gdLst>
                <a:gd name="T0" fmla="*/ 67 w 67"/>
                <a:gd name="T1" fmla="*/ 23 h 36"/>
                <a:gd name="T2" fmla="*/ 67 w 67"/>
                <a:gd name="T3" fmla="*/ 13 h 36"/>
                <a:gd name="T4" fmla="*/ 53 w 67"/>
                <a:gd name="T5" fmla="*/ 3 h 36"/>
                <a:gd name="T6" fmla="*/ 30 w 67"/>
                <a:gd name="T7" fmla="*/ 0 h 36"/>
                <a:gd name="T8" fmla="*/ 13 w 67"/>
                <a:gd name="T9" fmla="*/ 5 h 36"/>
                <a:gd name="T10" fmla="*/ 0 w 67"/>
                <a:gd name="T11" fmla="*/ 14 h 36"/>
                <a:gd name="T12" fmla="*/ 3 w 67"/>
                <a:gd name="T13" fmla="*/ 25 h 36"/>
                <a:gd name="T14" fmla="*/ 17 w 67"/>
                <a:gd name="T15" fmla="*/ 34 h 36"/>
                <a:gd name="T16" fmla="*/ 37 w 67"/>
                <a:gd name="T17" fmla="*/ 36 h 36"/>
                <a:gd name="T18" fmla="*/ 57 w 67"/>
                <a:gd name="T19" fmla="*/ 33 h 36"/>
                <a:gd name="T20" fmla="*/ 67 w 67"/>
                <a:gd name="T21" fmla="*/ 23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6"/>
                <a:gd name="T35" fmla="*/ 67 w 67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6">
                  <a:moveTo>
                    <a:pt x="67" y="23"/>
                  </a:moveTo>
                  <a:lnTo>
                    <a:pt x="67" y="13"/>
                  </a:lnTo>
                  <a:lnTo>
                    <a:pt x="53" y="3"/>
                  </a:lnTo>
                  <a:lnTo>
                    <a:pt x="30" y="0"/>
                  </a:lnTo>
                  <a:lnTo>
                    <a:pt x="13" y="5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17" y="34"/>
                  </a:lnTo>
                  <a:lnTo>
                    <a:pt x="37" y="36"/>
                  </a:lnTo>
                  <a:lnTo>
                    <a:pt x="57" y="33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2" name="Freeform 11">
              <a:extLst>
                <a:ext uri="{FF2B5EF4-FFF2-40B4-BE49-F238E27FC236}">
                  <a16:creationId xmlns:a16="http://schemas.microsoft.com/office/drawing/2014/main" id="{7CF81106-28E7-8AB4-3458-0C40DC1F2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234"/>
              <a:ext cx="145" cy="50"/>
            </a:xfrm>
            <a:custGeom>
              <a:avLst/>
              <a:gdLst>
                <a:gd name="T0" fmla="*/ 24 w 145"/>
                <a:gd name="T1" fmla="*/ 0 h 50"/>
                <a:gd name="T2" fmla="*/ 145 w 145"/>
                <a:gd name="T3" fmla="*/ 42 h 50"/>
                <a:gd name="T4" fmla="*/ 0 w 145"/>
                <a:gd name="T5" fmla="*/ 50 h 50"/>
                <a:gd name="T6" fmla="*/ 24 w 145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50"/>
                <a:gd name="T14" fmla="*/ 145 w 145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50">
                  <a:moveTo>
                    <a:pt x="24" y="0"/>
                  </a:moveTo>
                  <a:lnTo>
                    <a:pt x="145" y="42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3" name="Line 12">
              <a:extLst>
                <a:ext uri="{FF2B5EF4-FFF2-40B4-BE49-F238E27FC236}">
                  <a16:creationId xmlns:a16="http://schemas.microsoft.com/office/drawing/2014/main" id="{A16110B6-2948-2064-294D-A9FC60AAA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8" y="1506"/>
              <a:ext cx="1494" cy="1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4" name="Freeform 13">
              <a:extLst>
                <a:ext uri="{FF2B5EF4-FFF2-40B4-BE49-F238E27FC236}">
                  <a16:creationId xmlns:a16="http://schemas.microsoft.com/office/drawing/2014/main" id="{0811DFA4-2F22-1E7E-FDE0-ED308A09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682"/>
              <a:ext cx="67" cy="39"/>
            </a:xfrm>
            <a:custGeom>
              <a:avLst/>
              <a:gdLst>
                <a:gd name="T0" fmla="*/ 67 w 67"/>
                <a:gd name="T1" fmla="*/ 15 h 39"/>
                <a:gd name="T2" fmla="*/ 57 w 67"/>
                <a:gd name="T3" fmla="*/ 6 h 39"/>
                <a:gd name="T4" fmla="*/ 37 w 67"/>
                <a:gd name="T5" fmla="*/ 0 h 39"/>
                <a:gd name="T6" fmla="*/ 17 w 67"/>
                <a:gd name="T7" fmla="*/ 4 h 39"/>
                <a:gd name="T8" fmla="*/ 4 w 67"/>
                <a:gd name="T9" fmla="*/ 13 h 39"/>
                <a:gd name="T10" fmla="*/ 0 w 67"/>
                <a:gd name="T11" fmla="*/ 24 h 39"/>
                <a:gd name="T12" fmla="*/ 14 w 67"/>
                <a:gd name="T13" fmla="*/ 33 h 39"/>
                <a:gd name="T14" fmla="*/ 30 w 67"/>
                <a:gd name="T15" fmla="*/ 39 h 39"/>
                <a:gd name="T16" fmla="*/ 54 w 67"/>
                <a:gd name="T17" fmla="*/ 35 h 39"/>
                <a:gd name="T18" fmla="*/ 67 w 67"/>
                <a:gd name="T19" fmla="*/ 26 h 39"/>
                <a:gd name="T20" fmla="*/ 67 w 67"/>
                <a:gd name="T21" fmla="*/ 15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9"/>
                <a:gd name="T35" fmla="*/ 67 w 6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9">
                  <a:moveTo>
                    <a:pt x="67" y="15"/>
                  </a:moveTo>
                  <a:lnTo>
                    <a:pt x="57" y="6"/>
                  </a:lnTo>
                  <a:lnTo>
                    <a:pt x="37" y="0"/>
                  </a:lnTo>
                  <a:lnTo>
                    <a:pt x="17" y="4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14" y="33"/>
                  </a:lnTo>
                  <a:lnTo>
                    <a:pt x="30" y="39"/>
                  </a:lnTo>
                  <a:lnTo>
                    <a:pt x="54" y="35"/>
                  </a:lnTo>
                  <a:lnTo>
                    <a:pt x="67" y="26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5" name="Freeform 14">
              <a:extLst>
                <a:ext uri="{FF2B5EF4-FFF2-40B4-BE49-F238E27FC236}">
                  <a16:creationId xmlns:a16="http://schemas.microsoft.com/office/drawing/2014/main" id="{13E27EB3-09E4-17E0-48CA-9AFD7851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484"/>
              <a:ext cx="144" cy="47"/>
            </a:xfrm>
            <a:custGeom>
              <a:avLst/>
              <a:gdLst>
                <a:gd name="T0" fmla="*/ 0 w 144"/>
                <a:gd name="T1" fmla="*/ 0 h 47"/>
                <a:gd name="T2" fmla="*/ 144 w 144"/>
                <a:gd name="T3" fmla="*/ 5 h 47"/>
                <a:gd name="T4" fmla="*/ 20 w 144"/>
                <a:gd name="T5" fmla="*/ 47 h 47"/>
                <a:gd name="T6" fmla="*/ 0 w 14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47"/>
                <a:gd name="T14" fmla="*/ 144 w 14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47">
                  <a:moveTo>
                    <a:pt x="0" y="0"/>
                  </a:moveTo>
                  <a:lnTo>
                    <a:pt x="144" y="5"/>
                  </a:lnTo>
                  <a:lnTo>
                    <a:pt x="2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6" name="Line 15">
              <a:extLst>
                <a:ext uri="{FF2B5EF4-FFF2-40B4-BE49-F238E27FC236}">
                  <a16:creationId xmlns:a16="http://schemas.microsoft.com/office/drawing/2014/main" id="{ADDCD52B-8C28-577D-0681-6C3D66661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1380"/>
              <a:ext cx="67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7" name="Freeform 16">
              <a:extLst>
                <a:ext uri="{FF2B5EF4-FFF2-40B4-BE49-F238E27FC236}">
                  <a16:creationId xmlns:a16="http://schemas.microsoft.com/office/drawing/2014/main" id="{1082269B-B790-EE1B-8205-004A39D7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6"/>
              <a:ext cx="138" cy="50"/>
            </a:xfrm>
            <a:custGeom>
              <a:avLst/>
              <a:gdLst>
                <a:gd name="T0" fmla="*/ 0 w 138"/>
                <a:gd name="T1" fmla="*/ 0 h 50"/>
                <a:gd name="T2" fmla="*/ 138 w 138"/>
                <a:gd name="T3" fmla="*/ 24 h 50"/>
                <a:gd name="T4" fmla="*/ 0 w 138"/>
                <a:gd name="T5" fmla="*/ 50 h 50"/>
                <a:gd name="T6" fmla="*/ 0 w 138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0"/>
                <a:gd name="T14" fmla="*/ 138 w 138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0">
                  <a:moveTo>
                    <a:pt x="0" y="0"/>
                  </a:moveTo>
                  <a:lnTo>
                    <a:pt x="138" y="24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8" name="Rectangle 17">
              <a:extLst>
                <a:ext uri="{FF2B5EF4-FFF2-40B4-BE49-F238E27FC236}">
                  <a16:creationId xmlns:a16="http://schemas.microsoft.com/office/drawing/2014/main" id="{30961BF5-4705-972A-E37D-755863C44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1315"/>
              <a:ext cx="29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input</a:t>
              </a:r>
              <a:endParaRPr lang="en-US" altLang="ko-KR"/>
            </a:p>
          </p:txBody>
        </p:sp>
        <p:sp>
          <p:nvSpPr>
            <p:cNvPr id="2089" name="Rectangle 18">
              <a:extLst>
                <a:ext uri="{FF2B5EF4-FFF2-40B4-BE49-F238E27FC236}">
                  <a16:creationId xmlns:a16="http://schemas.microsoft.com/office/drawing/2014/main" id="{12821E0D-0FF0-EF8B-1A93-315BCA500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945"/>
              <a:ext cx="39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weight</a:t>
              </a:r>
              <a:endParaRPr lang="en-US" altLang="ko-KR"/>
            </a:p>
          </p:txBody>
        </p:sp>
        <p:sp>
          <p:nvSpPr>
            <p:cNvPr id="2090" name="Rectangle 19">
              <a:extLst>
                <a:ext uri="{FF2B5EF4-FFF2-40B4-BE49-F238E27FC236}">
                  <a16:creationId xmlns:a16="http://schemas.microsoft.com/office/drawing/2014/main" id="{6154F41C-AB2E-CB64-5AC7-A92BAD639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229"/>
              <a:ext cx="37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output</a:t>
              </a:r>
              <a:endParaRPr lang="en-US" altLang="ko-KR"/>
            </a:p>
          </p:txBody>
        </p:sp>
        <p:grpSp>
          <p:nvGrpSpPr>
            <p:cNvPr id="2091" name="Group 22">
              <a:extLst>
                <a:ext uri="{FF2B5EF4-FFF2-40B4-BE49-F238E27FC236}">
                  <a16:creationId xmlns:a16="http://schemas.microsoft.com/office/drawing/2014/main" id="{A6B5E810-89A0-5D1D-DF8F-C89AE0F97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9" y="969"/>
              <a:ext cx="140" cy="169"/>
              <a:chOff x="1229" y="969"/>
              <a:chExt cx="140" cy="169"/>
            </a:xfrm>
          </p:grpSpPr>
          <p:sp>
            <p:nvSpPr>
              <p:cNvPr id="2130" name="Rectangle 20">
                <a:extLst>
                  <a:ext uri="{FF2B5EF4-FFF2-40B4-BE49-F238E27FC236}">
                    <a16:creationId xmlns:a16="http://schemas.microsoft.com/office/drawing/2014/main" id="{0D6E65B8-511E-2C46-678A-C6C48C875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1046"/>
                <a:ext cx="5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900">
                    <a:solidFill>
                      <a:srgbClr val="000000"/>
                    </a:solidFill>
                  </a:rPr>
                  <a:t>1</a:t>
                </a:r>
                <a:endParaRPr lang="en-US" altLang="ko-KR"/>
              </a:p>
            </p:txBody>
          </p:sp>
          <p:sp>
            <p:nvSpPr>
              <p:cNvPr id="2131" name="Rectangle 21">
                <a:extLst>
                  <a:ext uri="{FF2B5EF4-FFF2-40B4-BE49-F238E27FC236}">
                    <a16:creationId xmlns:a16="http://schemas.microsoft.com/office/drawing/2014/main" id="{F3D987A5-28EB-C343-B970-CAC3AF97C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969"/>
                <a:ext cx="7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 i="1">
                    <a:solidFill>
                      <a:srgbClr val="000000"/>
                    </a:solidFill>
                  </a:rPr>
                  <a:t>x</a:t>
                </a:r>
                <a:endParaRPr lang="en-US" altLang="ko-KR"/>
              </a:p>
            </p:txBody>
          </p:sp>
        </p:grpSp>
        <p:grpSp>
          <p:nvGrpSpPr>
            <p:cNvPr id="2092" name="Group 25">
              <a:extLst>
                <a:ext uri="{FF2B5EF4-FFF2-40B4-BE49-F238E27FC236}">
                  <a16:creationId xmlns:a16="http://schemas.microsoft.com/office/drawing/2014/main" id="{1423D3EE-118E-51C3-F98C-C7FD49DC6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" y="1604"/>
              <a:ext cx="151" cy="183"/>
              <a:chOff x="1155" y="1604"/>
              <a:chExt cx="151" cy="183"/>
            </a:xfrm>
          </p:grpSpPr>
          <p:sp>
            <p:nvSpPr>
              <p:cNvPr id="2128" name="Rectangle 23">
                <a:extLst>
                  <a:ext uri="{FF2B5EF4-FFF2-40B4-BE49-F238E27FC236}">
                    <a16:creationId xmlns:a16="http://schemas.microsoft.com/office/drawing/2014/main" id="{74A4E23C-373A-F174-CA8B-E80D2DE9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" y="1685"/>
                <a:ext cx="6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000" i="1">
                    <a:solidFill>
                      <a:srgbClr val="000000"/>
                    </a:solidFill>
                  </a:rPr>
                  <a:t>n</a:t>
                </a:r>
                <a:endParaRPr lang="en-US" altLang="ko-KR"/>
              </a:p>
            </p:txBody>
          </p:sp>
          <p:sp>
            <p:nvSpPr>
              <p:cNvPr id="2129" name="Rectangle 24">
                <a:extLst>
                  <a:ext uri="{FF2B5EF4-FFF2-40B4-BE49-F238E27FC236}">
                    <a16:creationId xmlns:a16="http://schemas.microsoft.com/office/drawing/2014/main" id="{257F5D62-50E7-C0B4-7153-E2AD969D2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1604"/>
                <a:ext cx="8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 i="1">
                    <a:solidFill>
                      <a:srgbClr val="000000"/>
                    </a:solidFill>
                  </a:rPr>
                  <a:t>x</a:t>
                </a:r>
                <a:endParaRPr lang="en-US" altLang="ko-KR"/>
              </a:p>
            </p:txBody>
          </p:sp>
        </p:grpSp>
        <p:sp>
          <p:nvSpPr>
            <p:cNvPr id="2093" name="Rectangle 26">
              <a:extLst>
                <a:ext uri="{FF2B5EF4-FFF2-40B4-BE49-F238E27FC236}">
                  <a16:creationId xmlns:a16="http://schemas.microsoft.com/office/drawing/2014/main" id="{1287C121-F274-BF84-9665-77ECF5FA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271"/>
              <a:ext cx="1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3300">
                  <a:solidFill>
                    <a:srgbClr val="000000"/>
                  </a:solidFill>
                  <a:latin typeface="MT Extra" panose="05050102010205020202" pitchFamily="18" charset="2"/>
                </a:rPr>
                <a:t>M</a:t>
              </a:r>
              <a:endParaRPr lang="en-US" altLang="ko-KR"/>
            </a:p>
          </p:txBody>
        </p:sp>
        <p:grpSp>
          <p:nvGrpSpPr>
            <p:cNvPr id="2094" name="Group 29">
              <a:extLst>
                <a:ext uri="{FF2B5EF4-FFF2-40B4-BE49-F238E27FC236}">
                  <a16:creationId xmlns:a16="http://schemas.microsoft.com/office/drawing/2014/main" id="{CCEFE1C8-1355-A512-1C7C-CA946EDB7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2" y="1033"/>
              <a:ext cx="154" cy="168"/>
              <a:chOff x="2182" y="1033"/>
              <a:chExt cx="154" cy="168"/>
            </a:xfrm>
          </p:grpSpPr>
          <p:sp>
            <p:nvSpPr>
              <p:cNvPr id="2126" name="Rectangle 27">
                <a:extLst>
                  <a:ext uri="{FF2B5EF4-FFF2-40B4-BE49-F238E27FC236}">
                    <a16:creationId xmlns:a16="http://schemas.microsoft.com/office/drawing/2014/main" id="{7F16FF26-0E14-273B-D81F-00503E0F1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1109"/>
                <a:ext cx="5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900">
                    <a:solidFill>
                      <a:srgbClr val="000000"/>
                    </a:solidFill>
                  </a:rPr>
                  <a:t>1</a:t>
                </a:r>
                <a:endParaRPr lang="en-US" altLang="ko-KR"/>
              </a:p>
            </p:txBody>
          </p:sp>
          <p:sp>
            <p:nvSpPr>
              <p:cNvPr id="2127" name="Rectangle 28">
                <a:extLst>
                  <a:ext uri="{FF2B5EF4-FFF2-40B4-BE49-F238E27FC236}">
                    <a16:creationId xmlns:a16="http://schemas.microsoft.com/office/drawing/2014/main" id="{D2490F88-BCC2-DCAE-51F7-4A9723FA5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033"/>
                <a:ext cx="12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 i="1">
                    <a:solidFill>
                      <a:srgbClr val="000000"/>
                    </a:solidFill>
                  </a:rPr>
                  <a:t>w</a:t>
                </a:r>
                <a:endParaRPr lang="en-US" altLang="ko-KR"/>
              </a:p>
            </p:txBody>
          </p:sp>
        </p:grpSp>
        <p:grpSp>
          <p:nvGrpSpPr>
            <p:cNvPr id="2095" name="Group 32">
              <a:extLst>
                <a:ext uri="{FF2B5EF4-FFF2-40B4-BE49-F238E27FC236}">
                  <a16:creationId xmlns:a16="http://schemas.microsoft.com/office/drawing/2014/main" id="{5B9C712D-5780-FE6A-D76B-E8806AF8F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" y="1441"/>
              <a:ext cx="174" cy="183"/>
              <a:chOff x="2128" y="1441"/>
              <a:chExt cx="174" cy="183"/>
            </a:xfrm>
          </p:grpSpPr>
          <p:sp>
            <p:nvSpPr>
              <p:cNvPr id="2124" name="Rectangle 30">
                <a:extLst>
                  <a:ext uri="{FF2B5EF4-FFF2-40B4-BE49-F238E27FC236}">
                    <a16:creationId xmlns:a16="http://schemas.microsoft.com/office/drawing/2014/main" id="{5AEADD86-6B51-2CC9-1F0A-4CB639B11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1522"/>
                <a:ext cx="6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000" i="1">
                    <a:solidFill>
                      <a:srgbClr val="000000"/>
                    </a:solidFill>
                  </a:rPr>
                  <a:t>n</a:t>
                </a:r>
                <a:endParaRPr lang="en-US" altLang="ko-KR"/>
              </a:p>
            </p:txBody>
          </p:sp>
          <p:sp>
            <p:nvSpPr>
              <p:cNvPr id="2125" name="Rectangle 31">
                <a:extLst>
                  <a:ext uri="{FF2B5EF4-FFF2-40B4-BE49-F238E27FC236}">
                    <a16:creationId xmlns:a16="http://schemas.microsoft.com/office/drawing/2014/main" id="{38C28DBD-8E96-EE4F-3E68-8C9401BB8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1441"/>
                <a:ext cx="12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 i="1">
                    <a:solidFill>
                      <a:srgbClr val="000000"/>
                    </a:solidFill>
                  </a:rPr>
                  <a:t>w</a:t>
                </a:r>
                <a:endParaRPr lang="en-US" altLang="ko-KR"/>
              </a:p>
            </p:txBody>
          </p:sp>
        </p:grpSp>
        <p:sp>
          <p:nvSpPr>
            <p:cNvPr id="2096" name="Rectangle 33">
              <a:extLst>
                <a:ext uri="{FF2B5EF4-FFF2-40B4-BE49-F238E27FC236}">
                  <a16:creationId xmlns:a16="http://schemas.microsoft.com/office/drawing/2014/main" id="{5CFFA37A-C430-3BE9-8751-019AEC42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1259"/>
              <a:ext cx="10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700">
                  <a:solidFill>
                    <a:srgbClr val="000000"/>
                  </a:solidFill>
                  <a:latin typeface="MT Extra" panose="05050102010205020202" pitchFamily="18" charset="2"/>
                </a:rPr>
                <a:t>M</a:t>
              </a:r>
              <a:endParaRPr lang="en-US" altLang="ko-KR"/>
            </a:p>
          </p:txBody>
        </p:sp>
        <p:sp>
          <p:nvSpPr>
            <p:cNvPr id="2097" name="Rectangle 34">
              <a:extLst>
                <a:ext uri="{FF2B5EF4-FFF2-40B4-BE49-F238E27FC236}">
                  <a16:creationId xmlns:a16="http://schemas.microsoft.com/office/drawing/2014/main" id="{DD77E36A-B7CA-F2CF-64BC-F038CC706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1301"/>
              <a:ext cx="7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400" i="1">
                  <a:solidFill>
                    <a:srgbClr val="000000"/>
                  </a:solidFill>
                </a:rPr>
                <a:t>y</a:t>
              </a:r>
              <a:endParaRPr lang="en-US" altLang="ko-KR"/>
            </a:p>
          </p:txBody>
        </p:sp>
        <p:sp>
          <p:nvSpPr>
            <p:cNvPr id="2098" name="Rectangle 35">
              <a:extLst>
                <a:ext uri="{FF2B5EF4-FFF2-40B4-BE49-F238E27FC236}">
                  <a16:creationId xmlns:a16="http://schemas.microsoft.com/office/drawing/2014/main" id="{3E04C687-2D46-1E3A-AAB0-2BB9CB152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2181"/>
              <a:ext cx="792" cy="1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99" name="Rectangle 36">
              <a:extLst>
                <a:ext uri="{FF2B5EF4-FFF2-40B4-BE49-F238E27FC236}">
                  <a16:creationId xmlns:a16="http://schemas.microsoft.com/office/drawing/2014/main" id="{445050C8-2C0F-8D94-0FE0-F155D197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2205"/>
              <a:ext cx="51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Dendrite</a:t>
              </a:r>
              <a:endParaRPr lang="en-US" altLang="ko-KR"/>
            </a:p>
          </p:txBody>
        </p:sp>
        <p:sp>
          <p:nvSpPr>
            <p:cNvPr id="2100" name="Rectangle 37">
              <a:extLst>
                <a:ext uri="{FF2B5EF4-FFF2-40B4-BE49-F238E27FC236}">
                  <a16:creationId xmlns:a16="http://schemas.microsoft.com/office/drawing/2014/main" id="{7C9C0AD3-1639-EF9B-79E8-8DBFE364E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181"/>
              <a:ext cx="870" cy="1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1" name="Rectangle 38">
              <a:extLst>
                <a:ext uri="{FF2B5EF4-FFF2-40B4-BE49-F238E27FC236}">
                  <a16:creationId xmlns:a16="http://schemas.microsoft.com/office/drawing/2014/main" id="{396B0BF8-00C4-0BBE-BD8D-0748D1272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2205"/>
              <a:ext cx="31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Axon</a:t>
              </a:r>
              <a:endParaRPr lang="en-US" altLang="ko-KR"/>
            </a:p>
          </p:txBody>
        </p:sp>
        <p:sp>
          <p:nvSpPr>
            <p:cNvPr id="2102" name="Line 39">
              <a:extLst>
                <a:ext uri="{FF2B5EF4-FFF2-40B4-BE49-F238E27FC236}">
                  <a16:creationId xmlns:a16="http://schemas.microsoft.com/office/drawing/2014/main" id="{8228A207-95B0-6F6C-EBEA-5D413F0C7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0" y="1604"/>
              <a:ext cx="1" cy="5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3" name="Freeform 40">
              <a:extLst>
                <a:ext uri="{FF2B5EF4-FFF2-40B4-BE49-F238E27FC236}">
                  <a16:creationId xmlns:a16="http://schemas.microsoft.com/office/drawing/2014/main" id="{9CF52ED8-7669-256E-8624-CD6DB62A1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1535"/>
              <a:ext cx="91" cy="75"/>
            </a:xfrm>
            <a:custGeom>
              <a:avLst/>
              <a:gdLst>
                <a:gd name="T0" fmla="*/ 0 w 91"/>
                <a:gd name="T1" fmla="*/ 75 h 75"/>
                <a:gd name="T2" fmla="*/ 47 w 91"/>
                <a:gd name="T3" fmla="*/ 0 h 75"/>
                <a:gd name="T4" fmla="*/ 91 w 91"/>
                <a:gd name="T5" fmla="*/ 75 h 75"/>
                <a:gd name="T6" fmla="*/ 0 w 91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5"/>
                <a:gd name="T14" fmla="*/ 91 w 91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5">
                  <a:moveTo>
                    <a:pt x="0" y="75"/>
                  </a:moveTo>
                  <a:lnTo>
                    <a:pt x="47" y="0"/>
                  </a:lnTo>
                  <a:lnTo>
                    <a:pt x="91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4" name="Line 41">
              <a:extLst>
                <a:ext uri="{FF2B5EF4-FFF2-40B4-BE49-F238E27FC236}">
                  <a16:creationId xmlns:a16="http://schemas.microsoft.com/office/drawing/2014/main" id="{635BBC3B-B590-0D92-CC04-665297F2F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1604"/>
              <a:ext cx="1" cy="5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5" name="Freeform 42">
              <a:extLst>
                <a:ext uri="{FF2B5EF4-FFF2-40B4-BE49-F238E27FC236}">
                  <a16:creationId xmlns:a16="http://schemas.microsoft.com/office/drawing/2014/main" id="{2F128FB6-FF65-27DD-AFAB-C975AA61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1535"/>
              <a:ext cx="91" cy="75"/>
            </a:xfrm>
            <a:custGeom>
              <a:avLst/>
              <a:gdLst>
                <a:gd name="T0" fmla="*/ 0 w 91"/>
                <a:gd name="T1" fmla="*/ 75 h 75"/>
                <a:gd name="T2" fmla="*/ 44 w 91"/>
                <a:gd name="T3" fmla="*/ 0 h 75"/>
                <a:gd name="T4" fmla="*/ 91 w 91"/>
                <a:gd name="T5" fmla="*/ 75 h 75"/>
                <a:gd name="T6" fmla="*/ 0 w 91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5"/>
                <a:gd name="T14" fmla="*/ 91 w 91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5">
                  <a:moveTo>
                    <a:pt x="0" y="75"/>
                  </a:moveTo>
                  <a:lnTo>
                    <a:pt x="44" y="0"/>
                  </a:lnTo>
                  <a:lnTo>
                    <a:pt x="91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6" name="Rectangle 43">
              <a:extLst>
                <a:ext uri="{FF2B5EF4-FFF2-40B4-BE49-F238E27FC236}">
                  <a16:creationId xmlns:a16="http://schemas.microsoft.com/office/drawing/2014/main" id="{E43B1E19-B906-5139-E002-2654C386C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181"/>
              <a:ext cx="635" cy="1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7" name="Rectangle 44">
              <a:extLst>
                <a:ext uri="{FF2B5EF4-FFF2-40B4-BE49-F238E27FC236}">
                  <a16:creationId xmlns:a16="http://schemas.microsoft.com/office/drawing/2014/main" id="{22FD93F1-CB1F-BDDB-A153-867C2614C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205"/>
              <a:ext cx="56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Cell body</a:t>
              </a:r>
              <a:endParaRPr lang="en-US" altLang="ko-KR"/>
            </a:p>
          </p:txBody>
        </p:sp>
        <p:sp>
          <p:nvSpPr>
            <p:cNvPr id="2108" name="Line 45">
              <a:extLst>
                <a:ext uri="{FF2B5EF4-FFF2-40B4-BE49-F238E27FC236}">
                  <a16:creationId xmlns:a16="http://schemas.microsoft.com/office/drawing/2014/main" id="{D327B666-DA9B-49CA-4100-E01A34528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" y="1657"/>
              <a:ext cx="1" cy="5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9" name="Freeform 46">
              <a:extLst>
                <a:ext uri="{FF2B5EF4-FFF2-40B4-BE49-F238E27FC236}">
                  <a16:creationId xmlns:a16="http://schemas.microsoft.com/office/drawing/2014/main" id="{3417ADE7-47F7-E38B-B2C2-9FC64C65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1590"/>
              <a:ext cx="91" cy="72"/>
            </a:xfrm>
            <a:custGeom>
              <a:avLst/>
              <a:gdLst>
                <a:gd name="T0" fmla="*/ 0 w 91"/>
                <a:gd name="T1" fmla="*/ 72 h 72"/>
                <a:gd name="T2" fmla="*/ 47 w 91"/>
                <a:gd name="T3" fmla="*/ 0 h 72"/>
                <a:gd name="T4" fmla="*/ 91 w 91"/>
                <a:gd name="T5" fmla="*/ 72 h 72"/>
                <a:gd name="T6" fmla="*/ 0 w 9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2"/>
                <a:gd name="T14" fmla="*/ 91 w 9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2">
                  <a:moveTo>
                    <a:pt x="0" y="72"/>
                  </a:moveTo>
                  <a:lnTo>
                    <a:pt x="47" y="0"/>
                  </a:lnTo>
                  <a:lnTo>
                    <a:pt x="9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0" name="Rectangle 47">
              <a:extLst>
                <a:ext uri="{FF2B5EF4-FFF2-40B4-BE49-F238E27FC236}">
                  <a16:creationId xmlns:a16="http://schemas.microsoft.com/office/drawing/2014/main" id="{F478F7D9-8574-EDD0-0DB0-7CE3E40EF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181"/>
              <a:ext cx="746" cy="150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1" name="Rectangle 48">
              <a:extLst>
                <a:ext uri="{FF2B5EF4-FFF2-40B4-BE49-F238E27FC236}">
                  <a16:creationId xmlns:a16="http://schemas.microsoft.com/office/drawing/2014/main" id="{FBB87D70-2315-6960-3D6F-015F97A3A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205"/>
              <a:ext cx="50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Synapse</a:t>
              </a:r>
              <a:endParaRPr lang="en-US" altLang="ko-KR"/>
            </a:p>
          </p:txBody>
        </p:sp>
        <p:sp>
          <p:nvSpPr>
            <p:cNvPr id="2112" name="Line 49">
              <a:extLst>
                <a:ext uri="{FF2B5EF4-FFF2-40B4-BE49-F238E27FC236}">
                  <a16:creationId xmlns:a16="http://schemas.microsoft.com/office/drawing/2014/main" id="{779D2AE0-08B6-0983-EF11-16132A895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679"/>
              <a:ext cx="1" cy="5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3" name="Freeform 50">
              <a:extLst>
                <a:ext uri="{FF2B5EF4-FFF2-40B4-BE49-F238E27FC236}">
                  <a16:creationId xmlns:a16="http://schemas.microsoft.com/office/drawing/2014/main" id="{61E33C91-1CD0-E8CF-EE3A-3957BFF1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611"/>
              <a:ext cx="91" cy="73"/>
            </a:xfrm>
            <a:custGeom>
              <a:avLst/>
              <a:gdLst>
                <a:gd name="T0" fmla="*/ 0 w 91"/>
                <a:gd name="T1" fmla="*/ 73 h 73"/>
                <a:gd name="T2" fmla="*/ 44 w 91"/>
                <a:gd name="T3" fmla="*/ 0 h 73"/>
                <a:gd name="T4" fmla="*/ 91 w 91"/>
                <a:gd name="T5" fmla="*/ 73 h 73"/>
                <a:gd name="T6" fmla="*/ 0 w 91"/>
                <a:gd name="T7" fmla="*/ 73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3"/>
                <a:gd name="T14" fmla="*/ 91 w 9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3">
                  <a:moveTo>
                    <a:pt x="0" y="73"/>
                  </a:moveTo>
                  <a:lnTo>
                    <a:pt x="44" y="0"/>
                  </a:lnTo>
                  <a:lnTo>
                    <a:pt x="91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114" name="Picture 51">
              <a:extLst>
                <a:ext uri="{FF2B5EF4-FFF2-40B4-BE49-F238E27FC236}">
                  <a16:creationId xmlns:a16="http://schemas.microsoft.com/office/drawing/2014/main" id="{77EB093B-2794-72C5-042D-59C57C288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826"/>
              <a:ext cx="3570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5" name="Picture 52">
              <a:extLst>
                <a:ext uri="{FF2B5EF4-FFF2-40B4-BE49-F238E27FC236}">
                  <a16:creationId xmlns:a16="http://schemas.microsoft.com/office/drawing/2014/main" id="{18B447ED-CDEF-6891-5C78-49A966AF3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" y="2504"/>
              <a:ext cx="79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6" name="Line 53">
              <a:extLst>
                <a:ext uri="{FF2B5EF4-FFF2-40B4-BE49-F238E27FC236}">
                  <a16:creationId xmlns:a16="http://schemas.microsoft.com/office/drawing/2014/main" id="{FC9B07E4-9081-51B9-0042-6CCC6BA76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" y="2342"/>
              <a:ext cx="397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7" name="Freeform 54">
              <a:extLst>
                <a:ext uri="{FF2B5EF4-FFF2-40B4-BE49-F238E27FC236}">
                  <a16:creationId xmlns:a16="http://schemas.microsoft.com/office/drawing/2014/main" id="{990DB619-C0D7-5A5E-2749-3F116196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965"/>
              <a:ext cx="87" cy="76"/>
            </a:xfrm>
            <a:custGeom>
              <a:avLst/>
              <a:gdLst>
                <a:gd name="T0" fmla="*/ 87 w 87"/>
                <a:gd name="T1" fmla="*/ 0 h 76"/>
                <a:gd name="T2" fmla="*/ 87 w 87"/>
                <a:gd name="T3" fmla="*/ 76 h 76"/>
                <a:gd name="T4" fmla="*/ 0 w 87"/>
                <a:gd name="T5" fmla="*/ 14 h 76"/>
                <a:gd name="T6" fmla="*/ 87 w 87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76"/>
                <a:gd name="T14" fmla="*/ 87 w 87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76">
                  <a:moveTo>
                    <a:pt x="87" y="0"/>
                  </a:moveTo>
                  <a:lnTo>
                    <a:pt x="87" y="76"/>
                  </a:lnTo>
                  <a:lnTo>
                    <a:pt x="0" y="1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8" name="Freeform 55">
              <a:extLst>
                <a:ext uri="{FF2B5EF4-FFF2-40B4-BE49-F238E27FC236}">
                  <a16:creationId xmlns:a16="http://schemas.microsoft.com/office/drawing/2014/main" id="{24614F22-8ECC-851C-9744-62A150B40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342"/>
              <a:ext cx="195" cy="555"/>
            </a:xfrm>
            <a:custGeom>
              <a:avLst/>
              <a:gdLst>
                <a:gd name="T0" fmla="*/ 195 w 195"/>
                <a:gd name="T1" fmla="*/ 0 h 555"/>
                <a:gd name="T2" fmla="*/ 195 w 195"/>
                <a:gd name="T3" fmla="*/ 377 h 555"/>
                <a:gd name="T4" fmla="*/ 0 w 195"/>
                <a:gd name="T5" fmla="*/ 555 h 555"/>
                <a:gd name="T6" fmla="*/ 0 60000 65536"/>
                <a:gd name="T7" fmla="*/ 0 60000 65536"/>
                <a:gd name="T8" fmla="*/ 0 60000 65536"/>
                <a:gd name="T9" fmla="*/ 0 w 195"/>
                <a:gd name="T10" fmla="*/ 0 h 555"/>
                <a:gd name="T11" fmla="*/ 195 w 195"/>
                <a:gd name="T12" fmla="*/ 555 h 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" h="555">
                  <a:moveTo>
                    <a:pt x="195" y="0"/>
                  </a:moveTo>
                  <a:lnTo>
                    <a:pt x="195" y="377"/>
                  </a:lnTo>
                  <a:lnTo>
                    <a:pt x="0" y="55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9" name="Freeform 56">
              <a:extLst>
                <a:ext uri="{FF2B5EF4-FFF2-40B4-BE49-F238E27FC236}">
                  <a16:creationId xmlns:a16="http://schemas.microsoft.com/office/drawing/2014/main" id="{078B8E05-B947-60BE-0AFB-E18D0DEA6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879"/>
              <a:ext cx="107" cy="76"/>
            </a:xfrm>
            <a:custGeom>
              <a:avLst/>
              <a:gdLst>
                <a:gd name="T0" fmla="*/ 107 w 107"/>
                <a:gd name="T1" fmla="*/ 25 h 76"/>
                <a:gd name="T2" fmla="*/ 0 w 107"/>
                <a:gd name="T3" fmla="*/ 76 h 76"/>
                <a:gd name="T4" fmla="*/ 30 w 107"/>
                <a:gd name="T5" fmla="*/ 0 h 76"/>
                <a:gd name="T6" fmla="*/ 107 w 107"/>
                <a:gd name="T7" fmla="*/ 25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76"/>
                <a:gd name="T14" fmla="*/ 107 w 107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76">
                  <a:moveTo>
                    <a:pt x="107" y="25"/>
                  </a:moveTo>
                  <a:lnTo>
                    <a:pt x="0" y="76"/>
                  </a:lnTo>
                  <a:lnTo>
                    <a:pt x="30" y="0"/>
                  </a:lnTo>
                  <a:lnTo>
                    <a:pt x="10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0" name="Freeform 57">
              <a:extLst>
                <a:ext uri="{FF2B5EF4-FFF2-40B4-BE49-F238E27FC236}">
                  <a16:creationId xmlns:a16="http://schemas.microsoft.com/office/drawing/2014/main" id="{E3D331EA-5D19-C364-3A12-E822B094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342"/>
              <a:ext cx="947" cy="794"/>
            </a:xfrm>
            <a:custGeom>
              <a:avLst/>
              <a:gdLst>
                <a:gd name="T0" fmla="*/ 947 w 947"/>
                <a:gd name="T1" fmla="*/ 0 h 794"/>
                <a:gd name="T2" fmla="*/ 947 w 947"/>
                <a:gd name="T3" fmla="*/ 484 h 794"/>
                <a:gd name="T4" fmla="*/ 0 w 947"/>
                <a:gd name="T5" fmla="*/ 794 h 794"/>
                <a:gd name="T6" fmla="*/ 0 60000 65536"/>
                <a:gd name="T7" fmla="*/ 0 60000 65536"/>
                <a:gd name="T8" fmla="*/ 0 60000 65536"/>
                <a:gd name="T9" fmla="*/ 0 w 947"/>
                <a:gd name="T10" fmla="*/ 0 h 794"/>
                <a:gd name="T11" fmla="*/ 947 w 947"/>
                <a:gd name="T12" fmla="*/ 794 h 7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7" h="794">
                  <a:moveTo>
                    <a:pt x="947" y="0"/>
                  </a:moveTo>
                  <a:lnTo>
                    <a:pt x="947" y="484"/>
                  </a:lnTo>
                  <a:lnTo>
                    <a:pt x="0" y="79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1" name="Freeform 58">
              <a:extLst>
                <a:ext uri="{FF2B5EF4-FFF2-40B4-BE49-F238E27FC236}">
                  <a16:creationId xmlns:a16="http://schemas.microsoft.com/office/drawing/2014/main" id="{694C4F4A-CD3D-FFA9-5CE4-09795F0BF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3112"/>
              <a:ext cx="138" cy="58"/>
            </a:xfrm>
            <a:custGeom>
              <a:avLst/>
              <a:gdLst>
                <a:gd name="T0" fmla="*/ 138 w 138"/>
                <a:gd name="T1" fmla="*/ 42 h 58"/>
                <a:gd name="T2" fmla="*/ 0 w 138"/>
                <a:gd name="T3" fmla="*/ 58 h 58"/>
                <a:gd name="T4" fmla="*/ 91 w 138"/>
                <a:gd name="T5" fmla="*/ 0 h 58"/>
                <a:gd name="T6" fmla="*/ 138 w 138"/>
                <a:gd name="T7" fmla="*/ 42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8"/>
                <a:gd name="T14" fmla="*/ 138 w 138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8">
                  <a:moveTo>
                    <a:pt x="138" y="42"/>
                  </a:moveTo>
                  <a:lnTo>
                    <a:pt x="0" y="58"/>
                  </a:lnTo>
                  <a:lnTo>
                    <a:pt x="91" y="0"/>
                  </a:lnTo>
                  <a:lnTo>
                    <a:pt x="13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2" name="Freeform 59">
              <a:extLst>
                <a:ext uri="{FF2B5EF4-FFF2-40B4-BE49-F238E27FC236}">
                  <a16:creationId xmlns:a16="http://schemas.microsoft.com/office/drawing/2014/main" id="{29B4AAA4-BBF8-29A3-3DA7-D77B9DC2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2342"/>
              <a:ext cx="1538" cy="967"/>
            </a:xfrm>
            <a:custGeom>
              <a:avLst/>
              <a:gdLst>
                <a:gd name="T0" fmla="*/ 1538 w 1538"/>
                <a:gd name="T1" fmla="*/ 0 h 967"/>
                <a:gd name="T2" fmla="*/ 1538 w 1538"/>
                <a:gd name="T3" fmla="*/ 484 h 967"/>
                <a:gd name="T4" fmla="*/ 0 w 1538"/>
                <a:gd name="T5" fmla="*/ 967 h 967"/>
                <a:gd name="T6" fmla="*/ 0 60000 65536"/>
                <a:gd name="T7" fmla="*/ 0 60000 65536"/>
                <a:gd name="T8" fmla="*/ 0 60000 65536"/>
                <a:gd name="T9" fmla="*/ 0 w 1538"/>
                <a:gd name="T10" fmla="*/ 0 h 967"/>
                <a:gd name="T11" fmla="*/ 1538 w 1538"/>
                <a:gd name="T12" fmla="*/ 967 h 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8" h="967">
                  <a:moveTo>
                    <a:pt x="1538" y="0"/>
                  </a:moveTo>
                  <a:lnTo>
                    <a:pt x="1538" y="484"/>
                  </a:lnTo>
                  <a:lnTo>
                    <a:pt x="0" y="96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3" name="Freeform 60">
              <a:extLst>
                <a:ext uri="{FF2B5EF4-FFF2-40B4-BE49-F238E27FC236}">
                  <a16:creationId xmlns:a16="http://schemas.microsoft.com/office/drawing/2014/main" id="{FAF55E4E-D6CE-B4E0-9796-3BFCDDEE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3285"/>
              <a:ext cx="141" cy="58"/>
            </a:xfrm>
            <a:custGeom>
              <a:avLst/>
              <a:gdLst>
                <a:gd name="T0" fmla="*/ 141 w 141"/>
                <a:gd name="T1" fmla="*/ 42 h 58"/>
                <a:gd name="T2" fmla="*/ 0 w 141"/>
                <a:gd name="T3" fmla="*/ 58 h 58"/>
                <a:gd name="T4" fmla="*/ 98 w 141"/>
                <a:gd name="T5" fmla="*/ 0 h 58"/>
                <a:gd name="T6" fmla="*/ 141 w 141"/>
                <a:gd name="T7" fmla="*/ 42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58"/>
                <a:gd name="T14" fmla="*/ 141 w 14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58">
                  <a:moveTo>
                    <a:pt x="141" y="42"/>
                  </a:moveTo>
                  <a:lnTo>
                    <a:pt x="0" y="58"/>
                  </a:lnTo>
                  <a:lnTo>
                    <a:pt x="98" y="0"/>
                  </a:lnTo>
                  <a:lnTo>
                    <a:pt x="14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C11D80E6-53F7-78DA-4773-22A3A8611A2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688924" y="1815950"/>
          <a:ext cx="1295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431640" progId="Equation.3">
                  <p:embed/>
                </p:oleObj>
              </mc:Choice>
              <mc:Fallback>
                <p:oleObj name="Equation" r:id="rId4" imgW="698400" imgH="431640" progId="Equation.3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C11D80E6-53F7-78DA-4773-22A3A8611A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924" y="1815950"/>
                        <a:ext cx="1295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" name="Group 70">
            <a:extLst>
              <a:ext uri="{FF2B5EF4-FFF2-40B4-BE49-F238E27FC236}">
                <a16:creationId xmlns:a16="http://schemas.microsoft.com/office/drawing/2014/main" id="{083089DC-331B-ADC1-B804-EBF5AAF929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75475" y="2605758"/>
            <a:ext cx="6202937" cy="863352"/>
            <a:chOff x="884" y="3203"/>
            <a:chExt cx="4512" cy="628"/>
          </a:xfrm>
        </p:grpSpPr>
        <p:sp>
          <p:nvSpPr>
            <p:cNvPr id="2054" name="AutoShape 69">
              <a:extLst>
                <a:ext uri="{FF2B5EF4-FFF2-40B4-BE49-F238E27FC236}">
                  <a16:creationId xmlns:a16="http://schemas.microsoft.com/office/drawing/2014/main" id="{A6008290-01C2-8BCF-BF8A-F2BF01CA51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4" y="3203"/>
              <a:ext cx="448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5" name="Rectangle 71">
              <a:extLst>
                <a:ext uri="{FF2B5EF4-FFF2-40B4-BE49-F238E27FC236}">
                  <a16:creationId xmlns:a16="http://schemas.microsoft.com/office/drawing/2014/main" id="{A2AD6DD4-BDD7-C3EF-0C1E-61D972B14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3494"/>
              <a:ext cx="1269" cy="321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56" name="Rectangle 72">
              <a:extLst>
                <a:ext uri="{FF2B5EF4-FFF2-40B4-BE49-F238E27FC236}">
                  <a16:creationId xmlns:a16="http://schemas.microsoft.com/office/drawing/2014/main" id="{8A02375D-2FFE-11D8-6216-0E7BE9F8C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494"/>
              <a:ext cx="951" cy="321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57" name="Line 73">
              <a:extLst>
                <a:ext uri="{FF2B5EF4-FFF2-40B4-BE49-F238E27FC236}">
                  <a16:creationId xmlns:a16="http://schemas.microsoft.com/office/drawing/2014/main" id="{852C3FAC-1F4E-FE3F-B203-A328DA56C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" y="3654"/>
              <a:ext cx="5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8" name="Freeform 74">
              <a:extLst>
                <a:ext uri="{FF2B5EF4-FFF2-40B4-BE49-F238E27FC236}">
                  <a16:creationId xmlns:a16="http://schemas.microsoft.com/office/drawing/2014/main" id="{C3340CB8-3193-FD5A-1AEC-876A4B2B4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3619"/>
              <a:ext cx="109" cy="73"/>
            </a:xfrm>
            <a:custGeom>
              <a:avLst/>
              <a:gdLst>
                <a:gd name="T0" fmla="*/ 0 w 109"/>
                <a:gd name="T1" fmla="*/ 0 h 73"/>
                <a:gd name="T2" fmla="*/ 109 w 109"/>
                <a:gd name="T3" fmla="*/ 35 h 73"/>
                <a:gd name="T4" fmla="*/ 0 w 109"/>
                <a:gd name="T5" fmla="*/ 73 h 73"/>
                <a:gd name="T6" fmla="*/ 0 w 109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73"/>
                <a:gd name="T14" fmla="*/ 109 w 109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73">
                  <a:moveTo>
                    <a:pt x="0" y="0"/>
                  </a:moveTo>
                  <a:lnTo>
                    <a:pt x="109" y="35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9" name="Line 75">
              <a:extLst>
                <a:ext uri="{FF2B5EF4-FFF2-40B4-BE49-F238E27FC236}">
                  <a16:creationId xmlns:a16="http://schemas.microsoft.com/office/drawing/2014/main" id="{9233E179-F9EA-5A77-3D49-3039930D1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3" y="3654"/>
              <a:ext cx="5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0" name="Freeform 76">
              <a:extLst>
                <a:ext uri="{FF2B5EF4-FFF2-40B4-BE49-F238E27FC236}">
                  <a16:creationId xmlns:a16="http://schemas.microsoft.com/office/drawing/2014/main" id="{238D607B-6CF3-D64A-3841-BF1BCC3F8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3619"/>
              <a:ext cx="111" cy="73"/>
            </a:xfrm>
            <a:custGeom>
              <a:avLst/>
              <a:gdLst>
                <a:gd name="T0" fmla="*/ 0 w 111"/>
                <a:gd name="T1" fmla="*/ 0 h 73"/>
                <a:gd name="T2" fmla="*/ 111 w 111"/>
                <a:gd name="T3" fmla="*/ 35 h 73"/>
                <a:gd name="T4" fmla="*/ 0 w 111"/>
                <a:gd name="T5" fmla="*/ 73 h 73"/>
                <a:gd name="T6" fmla="*/ 0 w 11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73"/>
                <a:gd name="T14" fmla="*/ 111 w 11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73">
                  <a:moveTo>
                    <a:pt x="0" y="0"/>
                  </a:moveTo>
                  <a:lnTo>
                    <a:pt x="111" y="35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1" name="Line 77">
              <a:extLst>
                <a:ext uri="{FF2B5EF4-FFF2-40B4-BE49-F238E27FC236}">
                  <a16:creationId xmlns:a16="http://schemas.microsoft.com/office/drawing/2014/main" id="{690FDA1C-78D2-38C8-5508-F5E9EF6BA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654"/>
              <a:ext cx="2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2" name="Freeform 78">
              <a:extLst>
                <a:ext uri="{FF2B5EF4-FFF2-40B4-BE49-F238E27FC236}">
                  <a16:creationId xmlns:a16="http://schemas.microsoft.com/office/drawing/2014/main" id="{A7B0FC62-719A-887E-C918-5ED6171C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619"/>
              <a:ext cx="109" cy="73"/>
            </a:xfrm>
            <a:custGeom>
              <a:avLst/>
              <a:gdLst>
                <a:gd name="T0" fmla="*/ 0 w 109"/>
                <a:gd name="T1" fmla="*/ 0 h 73"/>
                <a:gd name="T2" fmla="*/ 109 w 109"/>
                <a:gd name="T3" fmla="*/ 35 h 73"/>
                <a:gd name="T4" fmla="*/ 0 w 109"/>
                <a:gd name="T5" fmla="*/ 73 h 73"/>
                <a:gd name="T6" fmla="*/ 0 w 109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73"/>
                <a:gd name="T14" fmla="*/ 109 w 109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73">
                  <a:moveTo>
                    <a:pt x="0" y="0"/>
                  </a:moveTo>
                  <a:lnTo>
                    <a:pt x="109" y="35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3" name="Rectangle 79">
              <a:extLst>
                <a:ext uri="{FF2B5EF4-FFF2-40B4-BE49-F238E27FC236}">
                  <a16:creationId xmlns:a16="http://schemas.microsoft.com/office/drawing/2014/main" id="{58E94CD7-58C5-3708-3219-7DF5F9BB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3513"/>
              <a:ext cx="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ko-KR"/>
            </a:p>
          </p:txBody>
        </p:sp>
        <p:sp>
          <p:nvSpPr>
            <p:cNvPr id="2064" name="Rectangle 80">
              <a:extLst>
                <a:ext uri="{FF2B5EF4-FFF2-40B4-BE49-F238E27FC236}">
                  <a16:creationId xmlns:a16="http://schemas.microsoft.com/office/drawing/2014/main" id="{197D55EA-89B6-C150-4D84-E02027986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3257"/>
              <a:ext cx="9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weighted sum</a:t>
              </a:r>
              <a:endParaRPr lang="en-US" altLang="ko-KR"/>
            </a:p>
          </p:txBody>
        </p:sp>
        <p:sp>
          <p:nvSpPr>
            <p:cNvPr id="2065" name="Rectangle 81">
              <a:extLst>
                <a:ext uri="{FF2B5EF4-FFF2-40B4-BE49-F238E27FC236}">
                  <a16:creationId xmlns:a16="http://schemas.microsoft.com/office/drawing/2014/main" id="{BA26CA4D-2B62-CF42-A7F8-50169EE61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3274"/>
              <a:ext cx="12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activation function</a:t>
              </a:r>
              <a:endParaRPr lang="en-US" altLang="ko-KR"/>
            </a:p>
          </p:txBody>
        </p:sp>
        <p:grpSp>
          <p:nvGrpSpPr>
            <p:cNvPr id="2066" name="Group 86">
              <a:extLst>
                <a:ext uri="{FF2B5EF4-FFF2-40B4-BE49-F238E27FC236}">
                  <a16:creationId xmlns:a16="http://schemas.microsoft.com/office/drawing/2014/main" id="{9BB37FDD-CE8B-CD16-58CB-655B945B0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8" y="3568"/>
              <a:ext cx="443" cy="165"/>
              <a:chOff x="3608" y="3568"/>
              <a:chExt cx="443" cy="165"/>
            </a:xfrm>
          </p:grpSpPr>
          <p:sp>
            <p:nvSpPr>
              <p:cNvPr id="2072" name="Rectangle 82">
                <a:extLst>
                  <a:ext uri="{FF2B5EF4-FFF2-40B4-BE49-F238E27FC236}">
                    <a16:creationId xmlns:a16="http://schemas.microsoft.com/office/drawing/2014/main" id="{C16E3177-0D6D-5B8F-C3A1-6E900F838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3568"/>
                <a:ext cx="5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>
                    <a:solidFill>
                      <a:srgbClr val="000000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2073" name="Rectangle 83">
                <a:extLst>
                  <a:ext uri="{FF2B5EF4-FFF2-40B4-BE49-F238E27FC236}">
                    <a16:creationId xmlns:a16="http://schemas.microsoft.com/office/drawing/2014/main" id="{1621F0C9-04FF-E32C-5EEA-8C553B47E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8" y="3568"/>
                <a:ext cx="5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>
                    <a:solidFill>
                      <a:srgbClr val="000000"/>
                    </a:solidFill>
                  </a:rPr>
                  <a:t>(</a:t>
                </a:r>
                <a:endParaRPr lang="en-US" altLang="ko-KR"/>
              </a:p>
            </p:txBody>
          </p:sp>
          <p:sp>
            <p:nvSpPr>
              <p:cNvPr id="2074" name="Rectangle 84">
                <a:extLst>
                  <a:ext uri="{FF2B5EF4-FFF2-40B4-BE49-F238E27FC236}">
                    <a16:creationId xmlns:a16="http://schemas.microsoft.com/office/drawing/2014/main" id="{BE2A807A-FEE9-7299-DAC1-5693EE0E5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3568"/>
                <a:ext cx="7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 i="1">
                    <a:solidFill>
                      <a:srgbClr val="000000"/>
                    </a:solidFill>
                  </a:rPr>
                  <a:t>s</a:t>
                </a:r>
                <a:endParaRPr lang="en-US" altLang="ko-KR"/>
              </a:p>
            </p:txBody>
          </p:sp>
          <p:sp>
            <p:nvSpPr>
              <p:cNvPr id="2075" name="Rectangle 85">
                <a:extLst>
                  <a:ext uri="{FF2B5EF4-FFF2-40B4-BE49-F238E27FC236}">
                    <a16:creationId xmlns:a16="http://schemas.microsoft.com/office/drawing/2014/main" id="{C1BE0020-E7BE-8069-98FC-9671FAEE0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3568"/>
                <a:ext cx="4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 i="1">
                    <a:solidFill>
                      <a:srgbClr val="000000"/>
                    </a:solidFill>
                  </a:rPr>
                  <a:t>f</a:t>
                </a:r>
                <a:endParaRPr lang="en-US" altLang="ko-KR"/>
              </a:p>
            </p:txBody>
          </p:sp>
        </p:grpSp>
        <p:sp>
          <p:nvSpPr>
            <p:cNvPr id="2067" name="Rectangle 87">
              <a:extLst>
                <a:ext uri="{FF2B5EF4-FFF2-40B4-BE49-F238E27FC236}">
                  <a16:creationId xmlns:a16="http://schemas.microsoft.com/office/drawing/2014/main" id="{CB4DF5F9-DF3D-CAFF-8302-C312CEBE7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97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 i="1">
                  <a:solidFill>
                    <a:srgbClr val="000000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s</a:t>
              </a:r>
              <a:endParaRPr lang="en-US" altLang="ko-KR"/>
            </a:p>
          </p:txBody>
        </p:sp>
        <p:sp>
          <p:nvSpPr>
            <p:cNvPr id="2068" name="Rectangle 88">
              <a:extLst>
                <a:ext uri="{FF2B5EF4-FFF2-40B4-BE49-F238E27FC236}">
                  <a16:creationId xmlns:a16="http://schemas.microsoft.com/office/drawing/2014/main" id="{A7DD4353-2409-EA82-9282-507F313F9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3534"/>
              <a:ext cx="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200" i="1">
                  <a:solidFill>
                    <a:srgbClr val="000000"/>
                  </a:solidFill>
                </a:rPr>
                <a:t>x</a:t>
              </a:r>
              <a:endParaRPr lang="en-US" altLang="ko-KR"/>
            </a:p>
          </p:txBody>
        </p:sp>
        <p:sp>
          <p:nvSpPr>
            <p:cNvPr id="2069" name="Rectangle 89">
              <a:extLst>
                <a:ext uri="{FF2B5EF4-FFF2-40B4-BE49-F238E27FC236}">
                  <a16:creationId xmlns:a16="http://schemas.microsoft.com/office/drawing/2014/main" id="{71A078AD-1234-7F5C-1620-AEBBD80C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3519"/>
              <a:ext cx="8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100" i="1">
                  <a:solidFill>
                    <a:srgbClr val="000000"/>
                  </a:solidFill>
                </a:rPr>
                <a:t>y</a:t>
              </a:r>
              <a:endParaRPr lang="en-US" altLang="ko-KR"/>
            </a:p>
          </p:txBody>
        </p:sp>
        <p:sp>
          <p:nvSpPr>
            <p:cNvPr id="2070" name="Rectangle 90">
              <a:extLst>
                <a:ext uri="{FF2B5EF4-FFF2-40B4-BE49-F238E27FC236}">
                  <a16:creationId xmlns:a16="http://schemas.microsoft.com/office/drawing/2014/main" id="{D6299CBE-3302-E178-9829-5B9ACECF6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385"/>
              <a:ext cx="3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input</a:t>
              </a:r>
              <a:endParaRPr lang="en-US" altLang="ko-KR"/>
            </a:p>
          </p:txBody>
        </p:sp>
        <p:sp>
          <p:nvSpPr>
            <p:cNvPr id="2071" name="Rectangle 91">
              <a:extLst>
                <a:ext uri="{FF2B5EF4-FFF2-40B4-BE49-F238E27FC236}">
                  <a16:creationId xmlns:a16="http://schemas.microsoft.com/office/drawing/2014/main" id="{39FA242F-6A33-DDEA-62C3-F41391DA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385"/>
              <a:ext cx="41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output</a:t>
              </a:r>
              <a:endParaRPr lang="en-US" altLang="ko-KR"/>
            </a:p>
          </p:txBody>
        </p:sp>
      </p:grpSp>
      <p:sp>
        <p:nvSpPr>
          <p:cNvPr id="2053" name="Rectangle 2">
            <a:extLst>
              <a:ext uri="{FF2B5EF4-FFF2-40B4-BE49-F238E27FC236}">
                <a16:creationId xmlns:a16="http://schemas.microsoft.com/office/drawing/2014/main" id="{4766671F-E4C3-BF84-51E7-5D131572D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7991"/>
          </a:xfrm>
        </p:spPr>
        <p:txBody>
          <a:bodyPr/>
          <a:lstStyle/>
          <a:p>
            <a:r>
              <a:rPr lang="ko-KR" altLang="en-US" dirty="0"/>
              <a:t>신경세포 모델링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F4F73C1-F60E-B42A-6EC1-B471852030EE}"/>
              </a:ext>
            </a:extLst>
          </p:cNvPr>
          <p:cNvGrpSpPr>
            <a:grpSpLocks/>
          </p:cNvGrpSpPr>
          <p:nvPr/>
        </p:nvGrpSpPr>
        <p:grpSpPr bwMode="auto">
          <a:xfrm>
            <a:off x="8735439" y="3978625"/>
            <a:ext cx="2074326" cy="1859285"/>
            <a:chOff x="4592" y="1248"/>
            <a:chExt cx="604" cy="576"/>
          </a:xfrm>
        </p:grpSpPr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id="{CC4E8C3B-B8C1-3A16-DE6C-7E39D94F3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2" y="1296"/>
              <a:ext cx="576" cy="528"/>
              <a:chOff x="4560" y="480"/>
              <a:chExt cx="576" cy="528"/>
            </a:xfrm>
          </p:grpSpPr>
          <p:sp>
            <p:nvSpPr>
              <p:cNvPr id="9" name="Line 17">
                <a:extLst>
                  <a:ext uri="{FF2B5EF4-FFF2-40B4-BE49-F238E27FC236}">
                    <a16:creationId xmlns:a16="http://schemas.microsoft.com/office/drawing/2014/main" id="{BB3E7E1D-0211-C41F-EC16-7D9B87446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1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Line 18">
                <a:extLst>
                  <a:ext uri="{FF2B5EF4-FFF2-40B4-BE49-F238E27FC236}">
                    <a16:creationId xmlns:a16="http://schemas.microsoft.com/office/drawing/2014/main" id="{1BB7495E-22B1-BFA1-3230-5CE845FAB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8" y="48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53587B0F-8A5A-D3AE-A4F3-D342A3EE6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488"/>
              <a:ext cx="480" cy="144"/>
            </a:xfrm>
            <a:custGeom>
              <a:avLst/>
              <a:gdLst>
                <a:gd name="T0" fmla="*/ 0 w 480"/>
                <a:gd name="T1" fmla="*/ 144 h 144"/>
                <a:gd name="T2" fmla="*/ 240 w 480"/>
                <a:gd name="T3" fmla="*/ 144 h 144"/>
                <a:gd name="T4" fmla="*/ 240 w 480"/>
                <a:gd name="T5" fmla="*/ 0 h 144"/>
                <a:gd name="T6" fmla="*/ 480 w 48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44"/>
                <a:gd name="T14" fmla="*/ 480 w 48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44">
                  <a:moveTo>
                    <a:pt x="0" y="144"/>
                  </a:moveTo>
                  <a:lnTo>
                    <a:pt x="240" y="144"/>
                  </a:lnTo>
                  <a:lnTo>
                    <a:pt x="240" y="0"/>
                  </a:lnTo>
                  <a:lnTo>
                    <a:pt x="480" y="0"/>
                  </a:lnTo>
                </a:path>
              </a:pathLst>
            </a:custGeom>
            <a:noFill/>
            <a:ln w="222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086B6783-A625-1CEE-695D-B66C55E93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" y="1392"/>
              <a:ext cx="8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kumimoji="1" lang="ko-KR" altLang="en-US" sz="900"/>
                <a:t>1</a:t>
              </a:r>
            </a:p>
          </p:txBody>
        </p:sp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A8DA0837-7B2B-2FF1-7628-FDBFD238D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" y="1606"/>
              <a:ext cx="8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kumimoji="1" lang="ko-KR" altLang="en-US" sz="900"/>
                <a:t>0</a:t>
              </a:r>
            </a:p>
          </p:txBody>
        </p:sp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DCAE547F-39B6-E662-F962-6920CB3F7D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20" y="1680"/>
            <a:ext cx="76" cy="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6" imgW="101520" imgH="126720" progId="Equation.3">
                    <p:embed/>
                  </p:oleObj>
                </mc:Choice>
                <mc:Fallback>
                  <p:oleObj name="수식" r:id="rId6" imgW="101520" imgH="126720" progId="Equation.3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DCAE547F-39B6-E662-F962-6920CB3F7D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0" y="1680"/>
                          <a:ext cx="76" cy="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>
              <a:extLst>
                <a:ext uri="{FF2B5EF4-FFF2-40B4-BE49-F238E27FC236}">
                  <a16:creationId xmlns:a16="http://schemas.microsoft.com/office/drawing/2014/main" id="{F62FBD60-0885-32F7-49AC-D63775B503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28" y="1248"/>
            <a:ext cx="21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수식" r:id="rId8" imgW="317160" imgH="190440" progId="Equation.3">
                    <p:embed/>
                  </p:oleObj>
                </mc:Choice>
                <mc:Fallback>
                  <p:oleObj name="수식" r:id="rId8" imgW="317160" imgH="190440" progId="Equation.3">
                    <p:embed/>
                    <p:pic>
                      <p:nvPicPr>
                        <p:cNvPr id="8" name="Object 9">
                          <a:extLst>
                            <a:ext uri="{FF2B5EF4-FFF2-40B4-BE49-F238E27FC236}">
                              <a16:creationId xmlns:a16="http://schemas.microsoft.com/office/drawing/2014/main" id="{F62FBD60-0885-32F7-49AC-D63775B503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8" y="1248"/>
                          <a:ext cx="212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EC80349-BDBE-E21A-D08B-A2A5ED431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/>
          <a:lstStyle/>
          <a:p>
            <a:r>
              <a:rPr lang="ko-KR" altLang="en-US" dirty="0"/>
              <a:t>신경세포 모델링</a:t>
            </a:r>
          </a:p>
        </p:txBody>
      </p:sp>
      <p:sp>
        <p:nvSpPr>
          <p:cNvPr id="37891" name="내용 개체 틀 4">
            <a:extLst>
              <a:ext uri="{FF2B5EF4-FFF2-40B4-BE49-F238E27FC236}">
                <a16:creationId xmlns:a16="http://schemas.microsoft.com/office/drawing/2014/main" id="{08F774CF-5F4F-AF06-8582-D73B01DC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" y="1396720"/>
            <a:ext cx="11455121" cy="509615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ko-KR" altLang="en-US" dirty="0" err="1"/>
              <a:t>맥클로크</a:t>
            </a:r>
            <a:r>
              <a:rPr lang="ko-KR" altLang="en-US" dirty="0"/>
              <a:t> </a:t>
            </a:r>
            <a:r>
              <a:rPr lang="en-US" altLang="ko-KR" dirty="0">
                <a:latin typeface="Arial" panose="020B0604020202020204" pitchFamily="34" charset="0"/>
              </a:rPr>
              <a:t>–</a:t>
            </a:r>
            <a:r>
              <a:rPr lang="ko-KR" altLang="en-US" dirty="0" err="1"/>
              <a:t>피츠</a:t>
            </a:r>
            <a:r>
              <a:rPr lang="ko-KR" altLang="en-US" dirty="0"/>
              <a:t> 모델</a:t>
            </a:r>
          </a:p>
          <a:p>
            <a:pPr lvl="1" eaLnBrk="1" hangingPunct="1"/>
            <a:r>
              <a:rPr lang="ko-KR" altLang="en-US" dirty="0"/>
              <a:t>신경세포를 모델링한 뉴런이라는 매우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단순한 기능을 하는 유닛을 상호 연결하여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네트워크를 구성할 경 우 간단한 논리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연산이 가능하다는 것을 보여줌</a:t>
            </a:r>
          </a:p>
          <a:p>
            <a:pPr lvl="1" eaLnBrk="1" hangingPunct="1"/>
            <a:endParaRPr lang="ko-KR" altLang="en-US" dirty="0"/>
          </a:p>
          <a:p>
            <a:pPr lvl="1" eaLnBrk="1" hangingPunct="1"/>
            <a:r>
              <a:rPr lang="ko-KR" altLang="en-US" dirty="0"/>
              <a:t>생물학적 신경 세포를 모델링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</a:t>
            </a:r>
            <a:r>
              <a:rPr lang="en-US" altLang="ko-KR" dirty="0"/>
              <a:t>(</a:t>
            </a:r>
            <a:r>
              <a:rPr lang="ko-KR" altLang="en-US" dirty="0"/>
              <a:t>각 유닛과 가중치 </a:t>
            </a:r>
            <a:r>
              <a:rPr lang="en-US" altLang="ko-KR" dirty="0"/>
              <a:t>: </a:t>
            </a:r>
            <a:r>
              <a:rPr lang="ko-KR" altLang="en-US" dirty="0"/>
              <a:t>모두 변수화</a:t>
            </a:r>
            <a:r>
              <a:rPr lang="en-US" altLang="ko-KR" dirty="0"/>
              <a:t>)</a:t>
            </a:r>
          </a:p>
          <a:p>
            <a:pPr lvl="2" eaLnBrk="1" hangingPunct="1"/>
            <a:endParaRPr lang="en-US" altLang="ko-KR" dirty="0"/>
          </a:p>
          <a:p>
            <a:pPr lvl="2" eaLnBrk="1" hangingPunct="1"/>
            <a:r>
              <a:rPr lang="ko-KR" altLang="en-US" dirty="0" err="1"/>
              <a:t>입력값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수치적으로 설정</a:t>
            </a:r>
          </a:p>
          <a:p>
            <a:pPr lvl="2" eaLnBrk="1" hangingPunct="1"/>
            <a:r>
              <a:rPr lang="ko-KR" altLang="en-US" dirty="0"/>
              <a:t>입력 받는 과정 </a:t>
            </a:r>
            <a:r>
              <a:rPr lang="en-US" altLang="ko-KR" dirty="0"/>
              <a:t>:  </a:t>
            </a:r>
            <a:r>
              <a:rPr lang="ko-KR" altLang="en-US" dirty="0" err="1"/>
              <a:t>입력값을</a:t>
            </a:r>
            <a:r>
              <a:rPr lang="ko-KR" altLang="en-US" dirty="0"/>
              <a:t> 변수에 저장</a:t>
            </a:r>
          </a:p>
          <a:p>
            <a:pPr lvl="2" eaLnBrk="1" hangingPunct="1"/>
            <a:r>
              <a:rPr lang="ko-KR" altLang="en-US" dirty="0"/>
              <a:t>가중치</a:t>
            </a:r>
            <a:r>
              <a:rPr lang="en-US" altLang="ko-KR" dirty="0"/>
              <a:t>(</a:t>
            </a:r>
            <a:r>
              <a:rPr lang="ko-KR" altLang="en-US" dirty="0" err="1"/>
              <a:t>뉴런간의</a:t>
            </a:r>
            <a:r>
              <a:rPr lang="ko-KR" altLang="en-US" dirty="0"/>
              <a:t> 연결 세기</a:t>
            </a:r>
            <a:r>
              <a:rPr lang="en-US" altLang="ko-KR" dirty="0"/>
              <a:t>) : 2</a:t>
            </a:r>
            <a:r>
              <a:rPr lang="ko-KR" altLang="en-US" dirty="0"/>
              <a:t>차원 배열로 처리</a:t>
            </a:r>
          </a:p>
          <a:p>
            <a:pPr lvl="2" eaLnBrk="1" hangingPunct="1"/>
            <a:r>
              <a:rPr lang="ko-KR" altLang="en-US" dirty="0"/>
              <a:t>세포체의 기능 </a:t>
            </a:r>
            <a:r>
              <a:rPr lang="en-US" altLang="ko-KR" dirty="0"/>
              <a:t>: </a:t>
            </a:r>
            <a:r>
              <a:rPr lang="ko-KR" altLang="en-US" dirty="0"/>
              <a:t>연산자를 통해 구현</a:t>
            </a:r>
          </a:p>
          <a:p>
            <a:pPr lvl="2" eaLnBrk="1" hangingPunct="1"/>
            <a:r>
              <a:rPr lang="ko-KR" altLang="en-US" dirty="0"/>
              <a:t>활성화 </a:t>
            </a:r>
            <a:r>
              <a:rPr lang="en-US" altLang="ko-KR" dirty="0"/>
              <a:t>: </a:t>
            </a:r>
            <a:r>
              <a:rPr lang="ko-KR" altLang="en-US" dirty="0"/>
              <a:t>활성화 함수 구현</a:t>
            </a:r>
            <a:r>
              <a:rPr lang="en-US" altLang="ko-KR" dirty="0"/>
              <a:t>(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</a:t>
            </a:r>
            <a:r>
              <a:rPr lang="en-US" altLang="ko-KR" dirty="0"/>
              <a:t>)</a:t>
            </a:r>
          </a:p>
          <a:p>
            <a:pPr lvl="2" eaLnBrk="1" hangingPunct="1"/>
            <a:r>
              <a:rPr lang="ko-KR" altLang="en-US" dirty="0"/>
              <a:t>신경세포가 가지는 일종의 편견을 바이어스로 구현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</a:t>
            </a:r>
            <a:r>
              <a:rPr lang="en-US" altLang="ko-KR" dirty="0"/>
              <a:t>(</a:t>
            </a:r>
            <a:r>
              <a:rPr lang="ko-KR" altLang="en-US" dirty="0"/>
              <a:t>바이어스는 </a:t>
            </a:r>
            <a:r>
              <a:rPr lang="en-US" altLang="ko-KR" dirty="0"/>
              <a:t>1, </a:t>
            </a:r>
            <a:r>
              <a:rPr lang="ko-KR" altLang="en-US" dirty="0"/>
              <a:t>가중치 변경으로 구현</a:t>
            </a:r>
            <a:r>
              <a:rPr lang="en-US" altLang="ko-KR" dirty="0"/>
              <a:t>)</a:t>
            </a:r>
          </a:p>
        </p:txBody>
      </p:sp>
      <p:sp>
        <p:nvSpPr>
          <p:cNvPr id="37892" name="AutoShape 9">
            <a:extLst>
              <a:ext uri="{FF2B5EF4-FFF2-40B4-BE49-F238E27FC236}">
                <a16:creationId xmlns:a16="http://schemas.microsoft.com/office/drawing/2014/main" id="{E99A19DD-E12E-4686-B92D-C20C5562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162301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7893" name="Picture 10">
            <a:extLst>
              <a:ext uri="{FF2B5EF4-FFF2-40B4-BE49-F238E27FC236}">
                <a16:creationId xmlns:a16="http://schemas.microsoft.com/office/drawing/2014/main" id="{7A393C1C-838C-7326-051F-3D62E008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4" y="788986"/>
            <a:ext cx="5521207" cy="22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1">
            <a:extLst>
              <a:ext uri="{FF2B5EF4-FFF2-40B4-BE49-F238E27FC236}">
                <a16:creationId xmlns:a16="http://schemas.microsoft.com/office/drawing/2014/main" id="{08F88A9B-A3E5-E602-EC05-9DC18CFC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82" y="4119641"/>
            <a:ext cx="3947518" cy="18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2">
            <a:extLst>
              <a:ext uri="{FF2B5EF4-FFF2-40B4-BE49-F238E27FC236}">
                <a16:creationId xmlns:a16="http://schemas.microsoft.com/office/drawing/2014/main" id="{815B4025-8E08-D041-9BAA-13CDE271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83" y="6141845"/>
            <a:ext cx="642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7BFD17-DFC9-72F6-14AA-6037E0C0D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15999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pic>
        <p:nvPicPr>
          <p:cNvPr id="14340" name="그림 3" descr="ch06-그림_03.jpg">
            <a:extLst>
              <a:ext uri="{FF2B5EF4-FFF2-40B4-BE49-F238E27FC236}">
                <a16:creationId xmlns:a16="http://schemas.microsoft.com/office/drawing/2014/main" id="{CCD5BE29-ABAA-D0E4-1E7C-8A0C189A1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 bwMode="auto">
          <a:xfrm>
            <a:off x="5087007" y="3624773"/>
            <a:ext cx="6422581" cy="32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AD2A33CC-27D4-9A14-5885-1AF06BB8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498600"/>
            <a:ext cx="11213960" cy="226410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뉴런의 출력 결정</a:t>
            </a:r>
            <a:endParaRPr lang="en-US" altLang="ko-KR" dirty="0"/>
          </a:p>
          <a:p>
            <a:pPr lvl="1"/>
            <a:r>
              <a:rPr lang="ko-KR" altLang="en-US" dirty="0"/>
              <a:t>뉴런은 다음과 같은 전이 함수</a:t>
            </a:r>
            <a:r>
              <a:rPr lang="en-US" altLang="ko-KR" dirty="0"/>
              <a:t>, </a:t>
            </a:r>
            <a:r>
              <a:rPr lang="ko-KR" altLang="en-US" dirty="0"/>
              <a:t>즉 활성화 함수</a:t>
            </a:r>
            <a:r>
              <a:rPr lang="en-US" altLang="ko-KR" dirty="0"/>
              <a:t>(activation function)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1"/>
            <a:r>
              <a:rPr lang="ko-KR" altLang="en-US" dirty="0"/>
              <a:t>활성화 함수를 이용한 출력 결정 순서</a:t>
            </a:r>
            <a:endParaRPr lang="en-US" altLang="ko-KR" dirty="0"/>
          </a:p>
          <a:p>
            <a:pPr lvl="1">
              <a:buNone/>
            </a:pPr>
            <a:r>
              <a:rPr lang="en-US" altLang="ko-KR" dirty="0"/>
              <a:t>   1. </a:t>
            </a:r>
            <a:r>
              <a:rPr lang="ko-KR" altLang="en-US" dirty="0"/>
              <a:t>뉴런은 입력 신호의 가중치 합을 계산하여 </a:t>
            </a:r>
            <a:r>
              <a:rPr lang="ko-KR" altLang="en-US" dirty="0" err="1"/>
              <a:t>임계값</a:t>
            </a:r>
            <a:r>
              <a:rPr lang="ko-KR" altLang="en-US" dirty="0"/>
              <a:t> </a:t>
            </a:r>
            <a:r>
              <a:rPr lang="en-US" altLang="ko-KR" dirty="0"/>
              <a:t>θ</a:t>
            </a:r>
            <a:r>
              <a:rPr lang="ko-KR" altLang="en-US" dirty="0"/>
              <a:t>와 비교한다</a:t>
            </a:r>
            <a:r>
              <a:rPr lang="en-US" altLang="ko-KR" dirty="0"/>
              <a:t>.</a:t>
            </a:r>
          </a:p>
          <a:p>
            <a:pPr lvl="1">
              <a:buNone/>
            </a:pPr>
            <a:r>
              <a:rPr lang="en-US" altLang="ko-KR" dirty="0"/>
              <a:t>   2. </a:t>
            </a:r>
            <a:r>
              <a:rPr lang="ko-KR" altLang="en-US" dirty="0"/>
              <a:t>가중치 합이 </a:t>
            </a:r>
            <a:r>
              <a:rPr lang="ko-KR" altLang="en-US" dirty="0" err="1"/>
              <a:t>임계값보다</a:t>
            </a:r>
            <a:r>
              <a:rPr lang="ko-KR" altLang="en-US" dirty="0"/>
              <a:t> 작으면 뉴런의 출력은 </a:t>
            </a:r>
            <a:r>
              <a:rPr lang="en-US" altLang="ko-KR" dirty="0"/>
              <a:t>‘-1’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lvl="1">
              <a:buNone/>
            </a:pPr>
            <a:r>
              <a:rPr lang="en-US" altLang="ko-KR" dirty="0"/>
              <a:t>   3. </a:t>
            </a:r>
            <a:r>
              <a:rPr lang="ko-KR" altLang="en-US" dirty="0"/>
              <a:t>가중치 합이 </a:t>
            </a:r>
            <a:r>
              <a:rPr lang="ko-KR" altLang="en-US" dirty="0" err="1"/>
              <a:t>임계값과</a:t>
            </a:r>
            <a:r>
              <a:rPr lang="ko-KR" altLang="en-US" dirty="0"/>
              <a:t> 같거나 크면 뉴런은 활성화되고</a:t>
            </a:r>
            <a:r>
              <a:rPr lang="en-US" altLang="ko-KR" dirty="0"/>
              <a:t>, </a:t>
            </a:r>
            <a:r>
              <a:rPr lang="ko-KR" altLang="en-US" dirty="0"/>
              <a:t>출력은 </a:t>
            </a:r>
            <a:r>
              <a:rPr lang="en-US" altLang="ko-KR" dirty="0"/>
              <a:t>‘+1’</a:t>
            </a:r>
            <a:r>
              <a:rPr lang="ko-KR" altLang="en-US" dirty="0"/>
              <a:t>이 된다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3" descr="ch06-식_01.jpg">
            <a:extLst>
              <a:ext uri="{FF2B5EF4-FFF2-40B4-BE49-F238E27FC236}">
                <a16:creationId xmlns:a16="http://schemas.microsoft.com/office/drawing/2014/main" id="{DEAB3A13-77C0-9207-90A2-EC1D05D48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53883"/>
          <a:stretch/>
        </p:blipFill>
        <p:spPr bwMode="auto">
          <a:xfrm>
            <a:off x="1636089" y="3762703"/>
            <a:ext cx="2654557" cy="18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4" descr="ch06-식_02.jpg">
            <a:extLst>
              <a:ext uri="{FF2B5EF4-FFF2-40B4-BE49-F238E27FC236}">
                <a16:creationId xmlns:a16="http://schemas.microsoft.com/office/drawing/2014/main" id="{2DFB45CA-CD3B-A613-EA3E-54AB15DBD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r="49417"/>
          <a:stretch/>
        </p:blipFill>
        <p:spPr bwMode="auto">
          <a:xfrm>
            <a:off x="1779559" y="5797899"/>
            <a:ext cx="2839219" cy="9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F2F2272-CC2C-E338-45FA-EDE960167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EC778-8BA0-4A71-A056-3F1DE027EED5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19F322B-467D-B462-79FE-05E7736FB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013" y="1249362"/>
            <a:ext cx="10515600" cy="365125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 2" panose="05020102010507070707" pitchFamily="18" charset="2"/>
              <a:buNone/>
            </a:pPr>
            <a:r>
              <a:rPr lang="ko-KR" altLang="en-US" b="0" dirty="0">
                <a:latin typeface="신명조"/>
                <a:ea typeface="신명조"/>
                <a:cs typeface="신명조"/>
              </a:rPr>
              <a:t>임계치 </a:t>
            </a:r>
            <a:r>
              <a:rPr lang="en-US" altLang="ko-KR" b="0" dirty="0">
                <a:latin typeface="신명조"/>
                <a:ea typeface="신명조"/>
                <a:cs typeface="신명조"/>
              </a:rPr>
              <a:t>: 0</a:t>
            </a:r>
          </a:p>
        </p:txBody>
      </p:sp>
      <p:graphicFrame>
        <p:nvGraphicFramePr>
          <p:cNvPr id="145412" name="Object 4">
            <a:extLst>
              <a:ext uri="{FF2B5EF4-FFF2-40B4-BE49-F238E27FC236}">
                <a16:creationId xmlns:a16="http://schemas.microsoft.com/office/drawing/2014/main" id="{AE7987BE-F5F8-A5A6-3EC0-CEBF6471F6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3310" y="376849"/>
          <a:ext cx="4953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22680" imgH="1732680" progId="Visio.Drawing.5">
                  <p:embed/>
                </p:oleObj>
              </mc:Choice>
              <mc:Fallback>
                <p:oleObj name="VISIO" r:id="rId2" imgW="4522680" imgH="1732680" progId="Visio.Drawing.5">
                  <p:embed/>
                  <p:pic>
                    <p:nvPicPr>
                      <p:cNvPr id="145412" name="Object 4">
                        <a:extLst>
                          <a:ext uri="{FF2B5EF4-FFF2-40B4-BE49-F238E27FC236}">
                            <a16:creationId xmlns:a16="http://schemas.microsoft.com/office/drawing/2014/main" id="{AE7987BE-F5F8-A5A6-3EC0-CEBF6471F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310" y="376849"/>
                        <a:ext cx="4953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5424" name="Object 16">
                <a:extLst>
                  <a:ext uri="{FF2B5EF4-FFF2-40B4-BE49-F238E27FC236}">
                    <a16:creationId xmlns:a16="http://schemas.microsoft.com/office/drawing/2014/main" id="{90541E46-878A-E782-8419-F2339FDF206F}"/>
                  </a:ext>
                </a:extLst>
              </p:cNvPr>
              <p:cNvSpPr txBox="1"/>
              <p:nvPr/>
            </p:nvSpPr>
            <p:spPr bwMode="auto">
              <a:xfrm>
                <a:off x="8173042" y="4733474"/>
                <a:ext cx="1981200" cy="1320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𝑛𝑒𝑡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(0.4)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5424" name="Object 16">
                <a:extLst>
                  <a:ext uri="{FF2B5EF4-FFF2-40B4-BE49-F238E27FC236}">
                    <a16:creationId xmlns:a16="http://schemas.microsoft.com/office/drawing/2014/main" id="{90541E46-878A-E782-8419-F2339FDF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3042" y="4733474"/>
                <a:ext cx="1981200" cy="1320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780E36F-75EE-59B1-FAC6-09D1ED20E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89651-4394-2161-3B8E-7373246A9A0B}"/>
              </a:ext>
            </a:extLst>
          </p:cNvPr>
          <p:cNvSpPr txBox="1"/>
          <p:nvPr/>
        </p:nvSpPr>
        <p:spPr>
          <a:xfrm>
            <a:off x="6067529" y="3651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A6355-42C9-1567-BEED-45C6E3219809}"/>
              </a:ext>
            </a:extLst>
          </p:cNvPr>
          <p:cNvSpPr txBox="1"/>
          <p:nvPr/>
        </p:nvSpPr>
        <p:spPr>
          <a:xfrm>
            <a:off x="6067529" y="9684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6AC6-0F82-06E3-B352-5FE46DEE13B3}"/>
              </a:ext>
            </a:extLst>
          </p:cNvPr>
          <p:cNvSpPr txBox="1"/>
          <p:nvPr/>
        </p:nvSpPr>
        <p:spPr>
          <a:xfrm>
            <a:off x="6088561" y="158441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BD903AF-90E9-D236-C686-68526F36B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14" y="1736895"/>
            <a:ext cx="1651261" cy="2045312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9A3D7E-7523-2F38-1A9D-A3C2438EC5CC}"/>
              </a:ext>
            </a:extLst>
          </p:cNvPr>
          <p:cNvGrpSpPr/>
          <p:nvPr/>
        </p:nvGrpSpPr>
        <p:grpSpPr>
          <a:xfrm>
            <a:off x="2755245" y="4344650"/>
            <a:ext cx="3569888" cy="1734984"/>
            <a:chOff x="802933" y="2974312"/>
            <a:chExt cx="3569888" cy="173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4B78C5-C844-874A-2229-A04623016589}"/>
                    </a:ext>
                  </a:extLst>
                </p:cNvPr>
                <p:cNvSpPr txBox="1"/>
                <p:nvPr/>
              </p:nvSpPr>
              <p:spPr>
                <a:xfrm>
                  <a:off x="802933" y="2974312"/>
                  <a:ext cx="1504130" cy="7776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4B78C5-C844-874A-2229-A04623016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33" y="2974312"/>
                  <a:ext cx="1504130" cy="777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7A2095-A30C-0895-7CD6-8776EE47A996}"/>
                    </a:ext>
                  </a:extLst>
                </p:cNvPr>
                <p:cNvSpPr txBox="1"/>
                <p:nvPr/>
              </p:nvSpPr>
              <p:spPr>
                <a:xfrm>
                  <a:off x="802933" y="3887682"/>
                  <a:ext cx="35698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1</a:t>
                  </a:r>
                  <a:r>
                    <a:rPr lang="en-US" altLang="ko-KR" dirty="0">
                      <a:latin typeface="굴림" panose="020B0600000101010101" pitchFamily="50" charset="-127"/>
                      <a:ea typeface="굴림" panose="020B0600000101010101" pitchFamily="50" charset="-127"/>
                    </a:rPr>
                    <a:t>∙0.1 + 1∙0.2+ 1∙0.2+1∙(-0.1)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7A2095-A30C-0895-7CD6-8776EE47A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33" y="3887682"/>
                  <a:ext cx="356988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71" t="-33333" r="-3242" b="-5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E86664-A0B0-295F-86CA-87D161365815}"/>
                    </a:ext>
                  </a:extLst>
                </p:cNvPr>
                <p:cNvSpPr txBox="1"/>
                <p:nvPr/>
              </p:nvSpPr>
              <p:spPr>
                <a:xfrm>
                  <a:off x="802933" y="4432297"/>
                  <a:ext cx="7646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0.4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E86664-A0B0-295F-86CA-87D161365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33" y="4432297"/>
                  <a:ext cx="7646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00" t="-28889" r="-17600" b="-5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6BAC73-484F-74FE-30E0-603762F6E8A4}"/>
              </a:ext>
            </a:extLst>
          </p:cNvPr>
          <p:cNvSpPr txBox="1"/>
          <p:nvPr/>
        </p:nvSpPr>
        <p:spPr>
          <a:xfrm>
            <a:off x="1888237" y="235946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f() =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C7F92FF-E778-E38A-3690-29B0BCEAC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16387" name="내용 개체 틀 4">
            <a:extLst>
              <a:ext uri="{FF2B5EF4-FFF2-40B4-BE49-F238E27FC236}">
                <a16:creationId xmlns:a16="http://schemas.microsoft.com/office/drawing/2014/main" id="{A5B95372-3C59-4A8C-3FF4-5E1175E6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736"/>
            <a:ext cx="10515600" cy="304386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뉴런의 활성화 함수</a:t>
            </a:r>
            <a:endParaRPr lang="en-US" altLang="ko-KR" dirty="0"/>
          </a:p>
          <a:p>
            <a:pPr lvl="1"/>
            <a:r>
              <a:rPr lang="ko-KR" altLang="en-US" dirty="0"/>
              <a:t>가장 일반적인 활성화 함수로는 계단</a:t>
            </a:r>
            <a:r>
              <a:rPr lang="en-US" altLang="ko-KR" dirty="0"/>
              <a:t>, </a:t>
            </a:r>
            <a:r>
              <a:rPr lang="ko-KR" altLang="en-US" dirty="0"/>
              <a:t>부호</a:t>
            </a:r>
            <a:r>
              <a:rPr lang="en-US" altLang="ko-KR" dirty="0"/>
              <a:t>, </a:t>
            </a:r>
            <a:r>
              <a:rPr lang="ko-KR" altLang="en-US" dirty="0"/>
              <a:t>선형</a:t>
            </a:r>
            <a:r>
              <a:rPr lang="en-US" altLang="ko-KR" dirty="0"/>
              <a:t>,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함수가 있다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계단</a:t>
            </a:r>
            <a:r>
              <a:rPr lang="en-US" altLang="ko-KR" dirty="0"/>
              <a:t>(step)</a:t>
            </a:r>
            <a:r>
              <a:rPr lang="ko-KR" altLang="en-US" dirty="0"/>
              <a:t>과 부호</a:t>
            </a:r>
            <a:r>
              <a:rPr lang="en-US" altLang="ko-KR" dirty="0"/>
              <a:t>(sign) </a:t>
            </a:r>
            <a:r>
              <a:rPr lang="ko-KR" altLang="en-US" dirty="0"/>
              <a:t>활성화 함수는 하드 </a:t>
            </a:r>
            <a:r>
              <a:rPr lang="ko-KR" altLang="en-US" dirty="0" err="1"/>
              <a:t>리밋</a:t>
            </a:r>
            <a:r>
              <a:rPr lang="ko-KR" altLang="en-US" dirty="0"/>
              <a:t> 함수</a:t>
            </a:r>
            <a:r>
              <a:rPr lang="en-US" altLang="ko-KR" dirty="0"/>
              <a:t>(hard limit function)</a:t>
            </a:r>
            <a:r>
              <a:rPr lang="ko-KR" altLang="en-US" dirty="0"/>
              <a:t>라고도 하며</a:t>
            </a:r>
            <a:r>
              <a:rPr lang="en-US" altLang="ko-KR" dirty="0"/>
              <a:t>, </a:t>
            </a:r>
            <a:r>
              <a:rPr lang="ko-KR" altLang="en-US" dirty="0"/>
              <a:t>분류와 패턴인식 작업에서 결정을 내리는 뉴런에 주로 사용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err="1"/>
              <a:t>시그모이드</a:t>
            </a:r>
            <a:r>
              <a:rPr lang="ko-KR" altLang="en-US" dirty="0"/>
              <a:t> 함수</a:t>
            </a:r>
            <a:r>
              <a:rPr lang="en-US" altLang="ko-KR" dirty="0"/>
              <a:t>(sigmoid function)</a:t>
            </a:r>
            <a:r>
              <a:rPr lang="ko-KR" altLang="en-US" dirty="0"/>
              <a:t>는 양과 음의 무한대 사이에 있는 </a:t>
            </a:r>
            <a:r>
              <a:rPr lang="ko-KR" altLang="en-US" dirty="0" err="1"/>
              <a:t>입력값을</a:t>
            </a:r>
            <a:r>
              <a:rPr lang="ko-KR" altLang="en-US" dirty="0"/>
              <a:t> </a:t>
            </a:r>
            <a:r>
              <a:rPr lang="en-US" altLang="ko-KR" dirty="0"/>
              <a:t>0~1 </a:t>
            </a:r>
            <a:r>
              <a:rPr lang="ko-KR" altLang="en-US" dirty="0"/>
              <a:t>사이에 있는 적당한 값으로 바꾼다</a:t>
            </a:r>
            <a:r>
              <a:rPr lang="en-US" altLang="ko-KR" dirty="0"/>
              <a:t>.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함수를 사용하는 뉴런은 </a:t>
            </a:r>
            <a:r>
              <a:rPr lang="ko-KR" altLang="en-US" dirty="0" err="1"/>
              <a:t>역전파</a:t>
            </a:r>
            <a:r>
              <a:rPr lang="ko-KR" altLang="en-US" dirty="0"/>
              <a:t> 신경망에 사용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선형 활성화 함수</a:t>
            </a:r>
            <a:r>
              <a:rPr lang="en-US" altLang="ko-KR" dirty="0"/>
              <a:t>(linear activation function)</a:t>
            </a:r>
            <a:r>
              <a:rPr lang="ko-KR" altLang="en-US" dirty="0"/>
              <a:t>는 뉴런의 입력에 가중치가 적용된 것과 같은 값을 출력으로 내놓는다</a:t>
            </a:r>
            <a:r>
              <a:rPr lang="en-US" altLang="ko-KR" dirty="0"/>
              <a:t>. </a:t>
            </a:r>
          </a:p>
          <a:p>
            <a:pPr lvl="1"/>
            <a:endParaRPr lang="en-US" altLang="ko-KR" dirty="0"/>
          </a:p>
        </p:txBody>
      </p:sp>
      <p:pic>
        <p:nvPicPr>
          <p:cNvPr id="16389" name="그림 5" descr="ch06-그림_04.jpg">
            <a:extLst>
              <a:ext uri="{FF2B5EF4-FFF2-40B4-BE49-F238E27FC236}">
                <a16:creationId xmlns:a16="http://schemas.microsoft.com/office/drawing/2014/main" id="{E84D933A-76EF-9D73-9928-32BF0C113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 bwMode="auto">
          <a:xfrm>
            <a:off x="1298871" y="4070368"/>
            <a:ext cx="9232517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2002</Words>
  <Application>Microsoft Office PowerPoint</Application>
  <PresentationFormat>와이드스크린</PresentationFormat>
  <Paragraphs>455</Paragraphs>
  <Slides>36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56" baseType="lpstr">
      <vt:lpstr>╜┼╕φ┴╢</vt:lpstr>
      <vt:lpstr>┴▀░φ╡±</vt:lpstr>
      <vt:lpstr>HY신명조</vt:lpstr>
      <vt:lpstr>굴림</vt:lpstr>
      <vt:lpstr>돋움</vt:lpstr>
      <vt:lpstr>맑은 고딕</vt:lpstr>
      <vt:lpstr>바탕</vt:lpstr>
      <vt:lpstr>신명조</vt:lpstr>
      <vt:lpstr>중고딕</vt:lpstr>
      <vt:lpstr>한양신명조</vt:lpstr>
      <vt:lpstr>Arial</vt:lpstr>
      <vt:lpstr>Cambria Math</vt:lpstr>
      <vt:lpstr>MT Extra</vt:lpstr>
      <vt:lpstr>Symbol</vt:lpstr>
      <vt:lpstr>Wingdings</vt:lpstr>
      <vt:lpstr>Wingdings 2</vt:lpstr>
      <vt:lpstr>Office 테마</vt:lpstr>
      <vt:lpstr>Equation</vt:lpstr>
      <vt:lpstr>수식</vt:lpstr>
      <vt:lpstr>VISIO</vt:lpstr>
      <vt:lpstr>7. 인공신경망1</vt:lpstr>
      <vt:lpstr>참고문헌</vt:lpstr>
      <vt:lpstr>역사</vt:lpstr>
      <vt:lpstr>신경세포 모델링</vt:lpstr>
      <vt:lpstr>신경세포 모델링</vt:lpstr>
      <vt:lpstr>신경세포 모델링</vt:lpstr>
      <vt:lpstr>뉴런의 계산</vt:lpstr>
      <vt:lpstr>뉴런의 계산</vt:lpstr>
      <vt:lpstr>뉴런의 계산</vt:lpstr>
      <vt:lpstr>뉴런의 계산</vt:lpstr>
      <vt:lpstr>뉴런의 계산</vt:lpstr>
      <vt:lpstr>뉴런의 계산</vt:lpstr>
      <vt:lpstr>뉴런의 계산</vt:lpstr>
      <vt:lpstr>단일 뉴런의 학습: 퍼셉트론</vt:lpstr>
      <vt:lpstr>PowerPoint 프레젠테이션</vt:lpstr>
      <vt:lpstr>PowerPoint 프레젠테이션</vt:lpstr>
      <vt:lpstr>PowerPoint 프레젠테이션</vt:lpstr>
      <vt:lpstr>경사하강법 연습</vt:lpstr>
      <vt:lpstr>경사하강법 연습</vt:lpstr>
      <vt:lpstr>경사하강법 연습</vt:lpstr>
      <vt:lpstr>다중 출력 퍼셉트론</vt:lpstr>
      <vt:lpstr>다층신경망의 출현</vt:lpstr>
      <vt:lpstr>다층 신경망(Multi-Layer Perceptron, MLP)</vt:lpstr>
      <vt:lpstr>다층 신경망(Multi-Layer Perceptron, MLP)</vt:lpstr>
      <vt:lpstr>다층 신경망(Multi-Layer Perceptron, MLP)</vt:lpstr>
      <vt:lpstr>다층 신경망(Multi-Layer Perceptron, MLP)</vt:lpstr>
      <vt:lpstr>다층 신경망의 학습</vt:lpstr>
      <vt:lpstr>오류 역전파(back propagation)</vt:lpstr>
      <vt:lpstr>오류 역전파(back propagation)</vt:lpstr>
      <vt:lpstr>오류 역전파(Error Back-Propagation)</vt:lpstr>
      <vt:lpstr>오류 역전파 연습</vt:lpstr>
      <vt:lpstr>오류 역전파 연습-feed forward</vt:lpstr>
      <vt:lpstr>오류 역전파 연습-feed backward</vt:lpstr>
      <vt:lpstr>오류 역전파 연습-feed backward</vt:lpstr>
      <vt:lpstr>오류 역전파 연습-feed backward</vt:lpstr>
      <vt:lpstr>다층 신경망의 함정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인공신경망1</dc:title>
  <dc:creator>임종관</dc:creator>
  <cp:lastModifiedBy>오상훈</cp:lastModifiedBy>
  <cp:revision>8</cp:revision>
  <cp:lastPrinted>2023-10-16T00:13:14Z</cp:lastPrinted>
  <dcterms:created xsi:type="dcterms:W3CDTF">2023-10-15T11:34:08Z</dcterms:created>
  <dcterms:modified xsi:type="dcterms:W3CDTF">2023-11-02T00:31:20Z</dcterms:modified>
</cp:coreProperties>
</file>