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41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516" r:id="rId17"/>
    <p:sldId id="517" r:id="rId18"/>
    <p:sldId id="518" r:id="rId19"/>
    <p:sldId id="519" r:id="rId20"/>
    <p:sldId id="520" r:id="rId21"/>
    <p:sldId id="453" r:id="rId22"/>
    <p:sldId id="454" r:id="rId23"/>
    <p:sldId id="455" r:id="rId24"/>
    <p:sldId id="456" r:id="rId25"/>
    <p:sldId id="521" r:id="rId26"/>
    <p:sldId id="522" r:id="rId27"/>
    <p:sldId id="460" r:id="rId28"/>
    <p:sldId id="462" r:id="rId29"/>
    <p:sldId id="480" r:id="rId30"/>
    <p:sldId id="523" r:id="rId31"/>
    <p:sldId id="524" r:id="rId32"/>
    <p:sldId id="525" r:id="rId33"/>
    <p:sldId id="526" r:id="rId34"/>
    <p:sldId id="527" r:id="rId35"/>
    <p:sldId id="528" r:id="rId36"/>
    <p:sldId id="490" r:id="rId37"/>
    <p:sldId id="491" r:id="rId38"/>
    <p:sldId id="492" r:id="rId39"/>
    <p:sldId id="493" r:id="rId40"/>
    <p:sldId id="494" r:id="rId41"/>
    <p:sldId id="529" r:id="rId42"/>
    <p:sldId id="496" r:id="rId43"/>
    <p:sldId id="497" r:id="rId44"/>
    <p:sldId id="499" r:id="rId45"/>
    <p:sldId id="530" r:id="rId46"/>
    <p:sldId id="531" r:id="rId47"/>
    <p:sldId id="532" r:id="rId48"/>
    <p:sldId id="533" r:id="rId49"/>
    <p:sldId id="504" r:id="rId50"/>
    <p:sldId id="505" r:id="rId51"/>
    <p:sldId id="534" r:id="rId52"/>
    <p:sldId id="535" r:id="rId53"/>
    <p:sldId id="536" r:id="rId54"/>
    <p:sldId id="510" r:id="rId55"/>
    <p:sldId id="511" r:id="rId56"/>
    <p:sldId id="512" r:id="rId57"/>
    <p:sldId id="514" r:id="rId58"/>
    <p:sldId id="515" r:id="rId59"/>
    <p:sldId id="362" r:id="rId6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8" autoAdjust="0"/>
    <p:restoredTop sz="94160" autoAdjust="0"/>
  </p:normalViewPr>
  <p:slideViewPr>
    <p:cSldViewPr>
      <p:cViewPr varScale="1">
        <p:scale>
          <a:sx n="108" d="100"/>
          <a:sy n="108" d="100"/>
        </p:scale>
        <p:origin x="1428" y="108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7.xml"/><Relationship Id="rId1" Type="http://schemas.openxmlformats.org/officeDocument/2006/relationships/slide" Target="slides/slide16.xml"/><Relationship Id="rId6" Type="http://schemas.openxmlformats.org/officeDocument/2006/relationships/slide" Target="slides/slide25.xml"/><Relationship Id="rId5" Type="http://schemas.openxmlformats.org/officeDocument/2006/relationships/slide" Target="slides/slide20.xml"/><Relationship Id="rId4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emf"/><Relationship Id="rId12" Type="http://schemas.openxmlformats.org/officeDocument/2006/relationships/image" Target="../media/image65.emf"/><Relationship Id="rId2" Type="http://schemas.openxmlformats.org/officeDocument/2006/relationships/image" Target="../media/image55.e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emf"/><Relationship Id="rId9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e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11" Type="http://schemas.openxmlformats.org/officeDocument/2006/relationships/image" Target="../media/image76.wmf"/><Relationship Id="rId5" Type="http://schemas.openxmlformats.org/officeDocument/2006/relationships/image" Target="../media/image70.emf"/><Relationship Id="rId10" Type="http://schemas.openxmlformats.org/officeDocument/2006/relationships/image" Target="../media/image75.wmf"/><Relationship Id="rId4" Type="http://schemas.openxmlformats.org/officeDocument/2006/relationships/image" Target="../media/image69.emf"/><Relationship Id="rId9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emf"/><Relationship Id="rId7" Type="http://schemas.openxmlformats.org/officeDocument/2006/relationships/image" Target="../media/image90.wmf"/><Relationship Id="rId2" Type="http://schemas.openxmlformats.org/officeDocument/2006/relationships/image" Target="../media/image85.e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6" Type="http://schemas.openxmlformats.org/officeDocument/2006/relationships/image" Target="../media/image100.e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emf"/><Relationship Id="rId7" Type="http://schemas.openxmlformats.org/officeDocument/2006/relationships/image" Target="../media/image109.w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6" Type="http://schemas.openxmlformats.org/officeDocument/2006/relationships/image" Target="../media/image108.wmf"/><Relationship Id="rId5" Type="http://schemas.openxmlformats.org/officeDocument/2006/relationships/image" Target="../media/image107.emf"/><Relationship Id="rId10" Type="http://schemas.openxmlformats.org/officeDocument/2006/relationships/image" Target="../media/image112.wmf"/><Relationship Id="rId4" Type="http://schemas.openxmlformats.org/officeDocument/2006/relationships/image" Target="../media/image106.emf"/><Relationship Id="rId9" Type="http://schemas.openxmlformats.org/officeDocument/2006/relationships/image" Target="../media/image11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emf"/><Relationship Id="rId1" Type="http://schemas.openxmlformats.org/officeDocument/2006/relationships/image" Target="../media/image11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emf"/><Relationship Id="rId1" Type="http://schemas.openxmlformats.org/officeDocument/2006/relationships/image" Target="../media/image11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emf"/><Relationship Id="rId7" Type="http://schemas.openxmlformats.org/officeDocument/2006/relationships/image" Target="../media/image125.wmf"/><Relationship Id="rId2" Type="http://schemas.openxmlformats.org/officeDocument/2006/relationships/image" Target="../media/image120.e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emf"/><Relationship Id="rId9" Type="http://schemas.openxmlformats.org/officeDocument/2006/relationships/image" Target="../media/image12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13" Type="http://schemas.openxmlformats.org/officeDocument/2006/relationships/image" Target="../media/image140.wmf"/><Relationship Id="rId3" Type="http://schemas.openxmlformats.org/officeDocument/2006/relationships/image" Target="../media/image130.wmf"/><Relationship Id="rId7" Type="http://schemas.openxmlformats.org/officeDocument/2006/relationships/image" Target="../media/image134.emf"/><Relationship Id="rId12" Type="http://schemas.openxmlformats.org/officeDocument/2006/relationships/image" Target="../media/image139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e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0" Type="http://schemas.openxmlformats.org/officeDocument/2006/relationships/image" Target="../media/image137.emf"/><Relationship Id="rId4" Type="http://schemas.openxmlformats.org/officeDocument/2006/relationships/image" Target="../media/image131.wmf"/><Relationship Id="rId9" Type="http://schemas.openxmlformats.org/officeDocument/2006/relationships/image" Target="../media/image13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emf"/><Relationship Id="rId1" Type="http://schemas.openxmlformats.org/officeDocument/2006/relationships/image" Target="../media/image143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image" Target="../media/image147.wmf"/><Relationship Id="rId7" Type="http://schemas.openxmlformats.org/officeDocument/2006/relationships/image" Target="../media/image151.e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Relationship Id="rId9" Type="http://schemas.openxmlformats.org/officeDocument/2006/relationships/image" Target="../media/image153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11" Type="http://schemas.openxmlformats.org/officeDocument/2006/relationships/image" Target="../media/image164.emf"/><Relationship Id="rId5" Type="http://schemas.openxmlformats.org/officeDocument/2006/relationships/image" Target="../media/image158.wmf"/><Relationship Id="rId10" Type="http://schemas.openxmlformats.org/officeDocument/2006/relationships/image" Target="../media/image163.wmf"/><Relationship Id="rId4" Type="http://schemas.openxmlformats.org/officeDocument/2006/relationships/image" Target="../media/image157.wmf"/><Relationship Id="rId9" Type="http://schemas.openxmlformats.org/officeDocument/2006/relationships/image" Target="../media/image1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67.wmf"/><Relationship Id="rId7" Type="http://schemas.openxmlformats.org/officeDocument/2006/relationships/image" Target="../media/image171.e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10" Type="http://schemas.openxmlformats.org/officeDocument/2006/relationships/image" Target="../media/image174.wmf"/><Relationship Id="rId4" Type="http://schemas.openxmlformats.org/officeDocument/2006/relationships/image" Target="../media/image168.wmf"/><Relationship Id="rId9" Type="http://schemas.openxmlformats.org/officeDocument/2006/relationships/image" Target="../media/image1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Relationship Id="rId9" Type="http://schemas.openxmlformats.org/officeDocument/2006/relationships/image" Target="../media/image184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image" Target="../media/image184.wmf"/><Relationship Id="rId7" Type="http://schemas.openxmlformats.org/officeDocument/2006/relationships/image" Target="../media/image188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87.wmf"/><Relationship Id="rId5" Type="http://schemas.openxmlformats.org/officeDocument/2006/relationships/image" Target="../media/image186.wmf"/><Relationship Id="rId4" Type="http://schemas.openxmlformats.org/officeDocument/2006/relationships/image" Target="../media/image185.emf"/><Relationship Id="rId9" Type="http://schemas.openxmlformats.org/officeDocument/2006/relationships/image" Target="../media/image19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4" Type="http://schemas.openxmlformats.org/officeDocument/2006/relationships/image" Target="../media/image197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6" Type="http://schemas.openxmlformats.org/officeDocument/2006/relationships/image" Target="../media/image203.wmf"/><Relationship Id="rId5" Type="http://schemas.openxmlformats.org/officeDocument/2006/relationships/image" Target="../media/image202.wmf"/><Relationship Id="rId4" Type="http://schemas.openxmlformats.org/officeDocument/2006/relationships/image" Target="../media/image201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emf"/><Relationship Id="rId3" Type="http://schemas.openxmlformats.org/officeDocument/2006/relationships/image" Target="../media/image206.emf"/><Relationship Id="rId7" Type="http://schemas.openxmlformats.org/officeDocument/2006/relationships/image" Target="../media/image210.emf"/><Relationship Id="rId2" Type="http://schemas.openxmlformats.org/officeDocument/2006/relationships/image" Target="../media/image205.emf"/><Relationship Id="rId1" Type="http://schemas.openxmlformats.org/officeDocument/2006/relationships/image" Target="../media/image204.emf"/><Relationship Id="rId6" Type="http://schemas.openxmlformats.org/officeDocument/2006/relationships/image" Target="../media/image209.emf"/><Relationship Id="rId5" Type="http://schemas.openxmlformats.org/officeDocument/2006/relationships/image" Target="../media/image208.emf"/><Relationship Id="rId4" Type="http://schemas.openxmlformats.org/officeDocument/2006/relationships/image" Target="../media/image207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image" Target="../media/image212.emf"/><Relationship Id="rId6" Type="http://schemas.openxmlformats.org/officeDocument/2006/relationships/image" Target="../media/image217.emf"/><Relationship Id="rId5" Type="http://schemas.openxmlformats.org/officeDocument/2006/relationships/image" Target="../media/image216.emf"/><Relationship Id="rId4" Type="http://schemas.openxmlformats.org/officeDocument/2006/relationships/image" Target="../media/image215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5" Type="http://schemas.openxmlformats.org/officeDocument/2006/relationships/image" Target="../media/image222.emf"/><Relationship Id="rId4" Type="http://schemas.openxmlformats.org/officeDocument/2006/relationships/image" Target="../media/image2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image" Target="../media/image223.emf"/><Relationship Id="rId4" Type="http://schemas.openxmlformats.org/officeDocument/2006/relationships/image" Target="../media/image22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4" Type="http://schemas.openxmlformats.org/officeDocument/2006/relationships/image" Target="../media/image23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image" Target="../media/image231.wmf"/><Relationship Id="rId4" Type="http://schemas.openxmlformats.org/officeDocument/2006/relationships/image" Target="../media/image234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4" Type="http://schemas.openxmlformats.org/officeDocument/2006/relationships/image" Target="../media/image238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image" Target="../media/image239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Relationship Id="rId4" Type="http://schemas.openxmlformats.org/officeDocument/2006/relationships/image" Target="../media/image245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image" Target="../media/image247.emf"/><Relationship Id="rId1" Type="http://schemas.openxmlformats.org/officeDocument/2006/relationships/image" Target="../media/image246.wmf"/><Relationship Id="rId4" Type="http://schemas.openxmlformats.org/officeDocument/2006/relationships/image" Target="../media/image249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image" Target="../media/image251.emf"/><Relationship Id="rId1" Type="http://schemas.openxmlformats.org/officeDocument/2006/relationships/image" Target="../media/image250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emf"/><Relationship Id="rId1" Type="http://schemas.openxmlformats.org/officeDocument/2006/relationships/image" Target="../media/image253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image" Target="../media/image258.wmf"/><Relationship Id="rId4" Type="http://schemas.openxmlformats.org/officeDocument/2006/relationships/image" Target="../media/image261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image" Target="../media/image262.emf"/><Relationship Id="rId4" Type="http://schemas.openxmlformats.org/officeDocument/2006/relationships/image" Target="../media/image265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wmf"/><Relationship Id="rId1" Type="http://schemas.openxmlformats.org/officeDocument/2006/relationships/image" Target="../media/image266.emf"/><Relationship Id="rId4" Type="http://schemas.openxmlformats.org/officeDocument/2006/relationships/image" Target="../media/image269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wmf"/><Relationship Id="rId2" Type="http://schemas.openxmlformats.org/officeDocument/2006/relationships/image" Target="../media/image271.emf"/><Relationship Id="rId1" Type="http://schemas.openxmlformats.org/officeDocument/2006/relationships/image" Target="../media/image270.emf"/><Relationship Id="rId4" Type="http://schemas.openxmlformats.org/officeDocument/2006/relationships/image" Target="../media/image273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wmf"/><Relationship Id="rId3" Type="http://schemas.openxmlformats.org/officeDocument/2006/relationships/image" Target="../media/image277.wmf"/><Relationship Id="rId7" Type="http://schemas.openxmlformats.org/officeDocument/2006/relationships/image" Target="../media/image281.wmf"/><Relationship Id="rId2" Type="http://schemas.openxmlformats.org/officeDocument/2006/relationships/image" Target="../media/image276.emf"/><Relationship Id="rId1" Type="http://schemas.openxmlformats.org/officeDocument/2006/relationships/image" Target="../media/image275.emf"/><Relationship Id="rId6" Type="http://schemas.openxmlformats.org/officeDocument/2006/relationships/image" Target="../media/image280.emf"/><Relationship Id="rId5" Type="http://schemas.openxmlformats.org/officeDocument/2006/relationships/image" Target="../media/image279.emf"/><Relationship Id="rId4" Type="http://schemas.openxmlformats.org/officeDocument/2006/relationships/image" Target="../media/image27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emf"/><Relationship Id="rId2" Type="http://schemas.openxmlformats.org/officeDocument/2006/relationships/image" Target="../media/image284.emf"/><Relationship Id="rId1" Type="http://schemas.openxmlformats.org/officeDocument/2006/relationships/image" Target="../media/image283.emf"/><Relationship Id="rId5" Type="http://schemas.openxmlformats.org/officeDocument/2006/relationships/image" Target="../media/image287.wmf"/><Relationship Id="rId4" Type="http://schemas.openxmlformats.org/officeDocument/2006/relationships/image" Target="../media/image286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emf"/><Relationship Id="rId1" Type="http://schemas.openxmlformats.org/officeDocument/2006/relationships/image" Target="../media/image28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2017-04-26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ACAB1B27-DFDF-4900-9046-AA592324F737}" type="slidenum">
              <a:rPr lang="ko-KR" altLang="en-US" sz="1300"/>
              <a:pPr eaLnBrk="1" hangingPunct="1"/>
              <a:t>31</a:t>
            </a:fld>
            <a:endParaRPr lang="en-US" altLang="ko-KR" sz="13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03127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CA04FE16-8F33-4395-BF87-D0A9368A752C}" type="slidenum">
              <a:rPr lang="ko-KR" altLang="en-US" sz="1300"/>
              <a:pPr eaLnBrk="1" hangingPunct="1"/>
              <a:t>32</a:t>
            </a:fld>
            <a:endParaRPr lang="en-US" altLang="ko-KR" sz="13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82086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81322D1-07B0-4DDE-8C77-F4F4C242BA92}" type="slidenum">
              <a:rPr lang="ko-KR" altLang="en-US" sz="1300"/>
              <a:pPr eaLnBrk="1" hangingPunct="1"/>
              <a:t>33</a:t>
            </a:fld>
            <a:endParaRPr lang="en-US" altLang="ko-KR" sz="13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05896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3B05DEC0-63B5-4F57-8F79-271E1AEEAA11}" type="slidenum">
              <a:rPr lang="ko-KR" altLang="en-US" sz="1300"/>
              <a:pPr eaLnBrk="1" hangingPunct="1"/>
              <a:t>34</a:t>
            </a:fld>
            <a:endParaRPr lang="en-US" altLang="ko-KR" sz="13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88804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4413A6E1-A6A1-4088-9550-B969F8525CD5}" type="slidenum">
              <a:rPr lang="ko-KR" altLang="en-US" sz="1300"/>
              <a:pPr eaLnBrk="1" hangingPunct="1"/>
              <a:t>35</a:t>
            </a:fld>
            <a:endParaRPr lang="en-US" altLang="ko-KR" sz="13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73405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56B25C5E-DEB1-4BB0-9B27-9383BAB1939D}" type="slidenum">
              <a:rPr lang="ko-KR" altLang="en-US" sz="1300"/>
              <a:pPr eaLnBrk="1" hangingPunct="1"/>
              <a:t>41</a:t>
            </a:fld>
            <a:endParaRPr lang="en-US" altLang="ko-KR" sz="13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63907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DDAC719-1EEA-431C-B057-ED79DB29B1F0}" type="slidenum">
              <a:rPr lang="ko-KR" altLang="en-US" sz="1300"/>
              <a:pPr eaLnBrk="1" hangingPunct="1"/>
              <a:t>45</a:t>
            </a:fld>
            <a:endParaRPr lang="en-US" altLang="ko-KR" sz="13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87112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0EAC5C6-6800-4A84-96AF-E35C96ACBB5C}" type="slidenum">
              <a:rPr lang="ko-KR" altLang="en-US" sz="1300"/>
              <a:pPr eaLnBrk="1" hangingPunct="1"/>
              <a:t>46</a:t>
            </a:fld>
            <a:endParaRPr lang="en-US" altLang="ko-KR" sz="13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44543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B24154F8-12E0-46B7-BB5F-17D8ABACD754}" type="slidenum">
              <a:rPr lang="ko-KR" altLang="en-US" sz="1300"/>
              <a:pPr eaLnBrk="1" hangingPunct="1"/>
              <a:t>47</a:t>
            </a:fld>
            <a:endParaRPr lang="en-US" altLang="ko-KR" sz="13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23315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452D01C4-9E10-4045-9900-70B37EFF3102}" type="slidenum">
              <a:rPr lang="ko-KR" altLang="en-US" sz="1300"/>
              <a:pPr eaLnBrk="1" hangingPunct="1"/>
              <a:t>48</a:t>
            </a:fld>
            <a:endParaRPr lang="en-US" altLang="ko-KR" sz="13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7194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FF16CBEC-E925-4BBD-817C-C07790556F22}" type="slidenum">
              <a:rPr lang="ko-KR" altLang="en-US" sz="1300"/>
              <a:pPr eaLnBrk="1" hangingPunct="1"/>
              <a:t>16</a:t>
            </a:fld>
            <a:endParaRPr lang="en-US" altLang="ko-KR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93305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3F066624-1FA7-418D-8F36-2C7CF8874798}" type="slidenum">
              <a:rPr lang="ko-KR" altLang="en-US" sz="1300"/>
              <a:pPr eaLnBrk="1" hangingPunct="1"/>
              <a:t>51</a:t>
            </a:fld>
            <a:endParaRPr lang="en-US" altLang="ko-KR" sz="13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06313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4136CF7-6A4F-4A0C-9EB3-41164E82B878}" type="slidenum">
              <a:rPr lang="ko-KR" altLang="en-US" sz="1300"/>
              <a:pPr eaLnBrk="1" hangingPunct="1"/>
              <a:t>52</a:t>
            </a:fld>
            <a:endParaRPr lang="en-US" altLang="ko-KR" sz="13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11639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C0589310-9FEB-4F65-82B1-63286CA88EB2}" type="slidenum">
              <a:rPr lang="ko-KR" altLang="en-US" sz="1300"/>
              <a:pPr eaLnBrk="1" hangingPunct="1"/>
              <a:t>53</a:t>
            </a:fld>
            <a:endParaRPr lang="en-US" altLang="ko-KR" sz="13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7625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23FB0EE-C182-4C10-AA7D-FEA57721442F}" type="slidenum">
              <a:rPr lang="ko-KR" altLang="en-US" sz="1300"/>
              <a:pPr eaLnBrk="1" hangingPunct="1"/>
              <a:t>17</a:t>
            </a:fld>
            <a:endParaRPr lang="en-US" altLang="ko-KR" sz="13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5339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CD81EA3D-9FBC-42F5-8C72-306451B91B61}" type="slidenum">
              <a:rPr lang="ko-KR" altLang="en-US" sz="1300"/>
              <a:pPr eaLnBrk="1" hangingPunct="1"/>
              <a:t>18</a:t>
            </a:fld>
            <a:endParaRPr lang="en-US" altLang="ko-KR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3075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624D0F3B-7387-4794-B96C-75C51D641344}" type="slidenum">
              <a:rPr lang="ko-KR" altLang="en-US" sz="1300"/>
              <a:pPr eaLnBrk="1" hangingPunct="1"/>
              <a:t>19</a:t>
            </a:fld>
            <a:endParaRPr lang="en-US" altLang="ko-KR" sz="13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7945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5306FD81-0642-4FF6-AF08-F50E7E7A394C}" type="slidenum">
              <a:rPr lang="ko-KR" altLang="en-US" sz="1300"/>
              <a:pPr eaLnBrk="1" hangingPunct="1"/>
              <a:t>20</a:t>
            </a:fld>
            <a:endParaRPr lang="en-US" altLang="ko-KR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6160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68F51176-B83C-4534-B9D9-62374CF1F7E9}" type="slidenum">
              <a:rPr lang="ko-KR" altLang="en-US" sz="1300"/>
              <a:pPr eaLnBrk="1" hangingPunct="1"/>
              <a:t>25</a:t>
            </a:fld>
            <a:endParaRPr lang="en-US" altLang="ko-KR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4219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4FEBC229-F6B8-4E7C-9EB0-D14086FB8686}" type="slidenum">
              <a:rPr lang="ko-KR" altLang="en-US" sz="1300"/>
              <a:pPr eaLnBrk="1" hangingPunct="1"/>
              <a:t>26</a:t>
            </a:fld>
            <a:endParaRPr lang="en-US" altLang="ko-KR" sz="13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5050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C25E1F5-0B4E-4962-9602-6008211A5765}" type="slidenum">
              <a:rPr lang="ko-KR" altLang="en-US" sz="1300"/>
              <a:pPr eaLnBrk="1" hangingPunct="1"/>
              <a:t>30</a:t>
            </a:fld>
            <a:endParaRPr lang="en-US" altLang="ko-KR" sz="13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339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2017-04-26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20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14313" y="928688"/>
            <a:ext cx="4281487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28688"/>
            <a:ext cx="4281488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60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2017-04-26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  <p:sldLayoutId id="2147484046" r:id="rId8"/>
    <p:sldLayoutId id="214748404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6.e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e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0.w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62.w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60.emf"/><Relationship Id="rId25" Type="http://schemas.openxmlformats.org/officeDocument/2006/relationships/image" Target="../media/image64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7.emf"/><Relationship Id="rId24" Type="http://schemas.openxmlformats.org/officeDocument/2006/relationships/oleObject" Target="../embeddings/oleObject59.bin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0.emf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74.wmf"/><Relationship Id="rId7" Type="http://schemas.openxmlformats.org/officeDocument/2006/relationships/image" Target="../media/image67.e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9.emf"/><Relationship Id="rId24" Type="http://schemas.openxmlformats.org/officeDocument/2006/relationships/oleObject" Target="../embeddings/oleObject71.bin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23" Type="http://schemas.openxmlformats.org/officeDocument/2006/relationships/image" Target="../media/image75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8.e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7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7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86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92.wmf"/><Relationship Id="rId7" Type="http://schemas.openxmlformats.org/officeDocument/2006/relationships/image" Target="../media/image85.e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6.emf"/><Relationship Id="rId14" Type="http://schemas.openxmlformats.org/officeDocument/2006/relationships/oleObject" Target="../embeddings/oleObject8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8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01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6.e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8.w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0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10.wmf"/><Relationship Id="rId3" Type="http://schemas.openxmlformats.org/officeDocument/2006/relationships/oleObject" Target="../embeddings/oleObject98.bin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07.emf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4.e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10" Type="http://schemas.openxmlformats.org/officeDocument/2006/relationships/image" Target="../media/image106.e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103.e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4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1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7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1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121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27.wmf"/><Relationship Id="rId7" Type="http://schemas.openxmlformats.org/officeDocument/2006/relationships/image" Target="../media/image120.emf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20.bin"/><Relationship Id="rId20" Type="http://schemas.openxmlformats.org/officeDocument/2006/relationships/oleObject" Target="../embeddings/oleObject122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122.e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117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21.emf"/><Relationship Id="rId14" Type="http://schemas.openxmlformats.org/officeDocument/2006/relationships/oleObject" Target="../embeddings/oleObject11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130.bin"/><Relationship Id="rId26" Type="http://schemas.openxmlformats.org/officeDocument/2006/relationships/oleObject" Target="../embeddings/oleObject134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36.e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134.emf"/><Relationship Id="rId25" Type="http://schemas.openxmlformats.org/officeDocument/2006/relationships/image" Target="../media/image138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1.bin"/><Relationship Id="rId29" Type="http://schemas.openxmlformats.org/officeDocument/2006/relationships/image" Target="../media/image140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31.wmf"/><Relationship Id="rId24" Type="http://schemas.openxmlformats.org/officeDocument/2006/relationships/oleObject" Target="../embeddings/oleObject133.bin"/><Relationship Id="rId5" Type="http://schemas.openxmlformats.org/officeDocument/2006/relationships/image" Target="../media/image128.wmf"/><Relationship Id="rId15" Type="http://schemas.openxmlformats.org/officeDocument/2006/relationships/image" Target="../media/image133.emf"/><Relationship Id="rId23" Type="http://schemas.openxmlformats.org/officeDocument/2006/relationships/image" Target="../media/image137.emf"/><Relationship Id="rId28" Type="http://schemas.openxmlformats.org/officeDocument/2006/relationships/oleObject" Target="../embeddings/oleObject135.bin"/><Relationship Id="rId10" Type="http://schemas.openxmlformats.org/officeDocument/2006/relationships/oleObject" Target="../embeddings/oleObject126.bin"/><Relationship Id="rId19" Type="http://schemas.openxmlformats.org/officeDocument/2006/relationships/image" Target="../media/image135.e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28.bin"/><Relationship Id="rId22" Type="http://schemas.openxmlformats.org/officeDocument/2006/relationships/oleObject" Target="../embeddings/oleObject132.bin"/><Relationship Id="rId27" Type="http://schemas.openxmlformats.org/officeDocument/2006/relationships/image" Target="../media/image13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4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49.wmf"/><Relationship Id="rId18" Type="http://schemas.openxmlformats.org/officeDocument/2006/relationships/oleObject" Target="../embeddings/oleObject147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153.emf"/><Relationship Id="rId7" Type="http://schemas.openxmlformats.org/officeDocument/2006/relationships/image" Target="../media/image146.wmf"/><Relationship Id="rId12" Type="http://schemas.openxmlformats.org/officeDocument/2006/relationships/oleObject" Target="../embeddings/oleObject144.bin"/><Relationship Id="rId17" Type="http://schemas.openxmlformats.org/officeDocument/2006/relationships/image" Target="../media/image151.e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46.bin"/><Relationship Id="rId20" Type="http://schemas.openxmlformats.org/officeDocument/2006/relationships/oleObject" Target="../embeddings/oleObject148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48.wmf"/><Relationship Id="rId5" Type="http://schemas.openxmlformats.org/officeDocument/2006/relationships/image" Target="../media/image145.wmf"/><Relationship Id="rId15" Type="http://schemas.openxmlformats.org/officeDocument/2006/relationships/image" Target="../media/image150.wmf"/><Relationship Id="rId10" Type="http://schemas.openxmlformats.org/officeDocument/2006/relationships/oleObject" Target="../embeddings/oleObject143.bin"/><Relationship Id="rId19" Type="http://schemas.openxmlformats.org/officeDocument/2006/relationships/image" Target="../media/image152.emf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47.wmf"/><Relationship Id="rId14" Type="http://schemas.openxmlformats.org/officeDocument/2006/relationships/oleObject" Target="../embeddings/oleObject14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158.wmf"/><Relationship Id="rId18" Type="http://schemas.openxmlformats.org/officeDocument/2006/relationships/oleObject" Target="../embeddings/oleObject156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62.wmf"/><Relationship Id="rId7" Type="http://schemas.openxmlformats.org/officeDocument/2006/relationships/image" Target="../media/image155.wmf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160.wmf"/><Relationship Id="rId25" Type="http://schemas.openxmlformats.org/officeDocument/2006/relationships/image" Target="../media/image164.e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55.bin"/><Relationship Id="rId20" Type="http://schemas.openxmlformats.org/officeDocument/2006/relationships/oleObject" Target="../embeddings/oleObject157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57.wmf"/><Relationship Id="rId24" Type="http://schemas.openxmlformats.org/officeDocument/2006/relationships/oleObject" Target="../embeddings/oleObject159.bin"/><Relationship Id="rId5" Type="http://schemas.openxmlformats.org/officeDocument/2006/relationships/image" Target="../media/image154.wmf"/><Relationship Id="rId15" Type="http://schemas.openxmlformats.org/officeDocument/2006/relationships/image" Target="../media/image159.wmf"/><Relationship Id="rId23" Type="http://schemas.openxmlformats.org/officeDocument/2006/relationships/image" Target="../media/image163.wmf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161.wmf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56.wmf"/><Relationship Id="rId14" Type="http://schemas.openxmlformats.org/officeDocument/2006/relationships/oleObject" Target="../embeddings/oleObject154.bin"/><Relationship Id="rId22" Type="http://schemas.openxmlformats.org/officeDocument/2006/relationships/oleObject" Target="../embeddings/oleObject15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167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73.wmf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164.bin"/><Relationship Id="rId17" Type="http://schemas.openxmlformats.org/officeDocument/2006/relationships/image" Target="../media/image171.e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66.bin"/><Relationship Id="rId20" Type="http://schemas.openxmlformats.org/officeDocument/2006/relationships/oleObject" Target="../embeddings/oleObject168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68.wmf"/><Relationship Id="rId5" Type="http://schemas.openxmlformats.org/officeDocument/2006/relationships/image" Target="../media/image165.wmf"/><Relationship Id="rId15" Type="http://schemas.openxmlformats.org/officeDocument/2006/relationships/image" Target="../media/image170.wmf"/><Relationship Id="rId23" Type="http://schemas.openxmlformats.org/officeDocument/2006/relationships/image" Target="../media/image174.wmf"/><Relationship Id="rId10" Type="http://schemas.openxmlformats.org/officeDocument/2006/relationships/oleObject" Target="../embeddings/oleObject163.bin"/><Relationship Id="rId19" Type="http://schemas.openxmlformats.org/officeDocument/2006/relationships/image" Target="../media/image172.wmf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165.bin"/><Relationship Id="rId22" Type="http://schemas.openxmlformats.org/officeDocument/2006/relationships/oleObject" Target="../embeddings/oleObject16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6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75.wmf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7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180.wmf"/><Relationship Id="rId18" Type="http://schemas.openxmlformats.org/officeDocument/2006/relationships/oleObject" Target="../embeddings/oleObject180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84.wmf"/><Relationship Id="rId7" Type="http://schemas.openxmlformats.org/officeDocument/2006/relationships/image" Target="../media/image168.wmf"/><Relationship Id="rId12" Type="http://schemas.openxmlformats.org/officeDocument/2006/relationships/oleObject" Target="../embeddings/oleObject177.bin"/><Relationship Id="rId17" Type="http://schemas.openxmlformats.org/officeDocument/2006/relationships/image" Target="../media/image182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79.bin"/><Relationship Id="rId20" Type="http://schemas.openxmlformats.org/officeDocument/2006/relationships/oleObject" Target="../embeddings/oleObject181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179.wmf"/><Relationship Id="rId5" Type="http://schemas.openxmlformats.org/officeDocument/2006/relationships/image" Target="../media/image167.wmf"/><Relationship Id="rId15" Type="http://schemas.openxmlformats.org/officeDocument/2006/relationships/image" Target="../media/image181.wmf"/><Relationship Id="rId10" Type="http://schemas.openxmlformats.org/officeDocument/2006/relationships/oleObject" Target="../embeddings/oleObject176.bin"/><Relationship Id="rId19" Type="http://schemas.openxmlformats.org/officeDocument/2006/relationships/image" Target="../media/image183.wmf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178.wmf"/><Relationship Id="rId14" Type="http://schemas.openxmlformats.org/officeDocument/2006/relationships/oleObject" Target="../embeddings/oleObject17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186.wmf"/><Relationship Id="rId18" Type="http://schemas.openxmlformats.org/officeDocument/2006/relationships/oleObject" Target="../embeddings/oleObject189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90.wmf"/><Relationship Id="rId7" Type="http://schemas.openxmlformats.org/officeDocument/2006/relationships/image" Target="../media/image168.wmf"/><Relationship Id="rId12" Type="http://schemas.openxmlformats.org/officeDocument/2006/relationships/oleObject" Target="../embeddings/oleObject186.bin"/><Relationship Id="rId17" Type="http://schemas.openxmlformats.org/officeDocument/2006/relationships/image" Target="../media/image188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88.bin"/><Relationship Id="rId20" Type="http://schemas.openxmlformats.org/officeDocument/2006/relationships/oleObject" Target="../embeddings/oleObject190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85.emf"/><Relationship Id="rId5" Type="http://schemas.openxmlformats.org/officeDocument/2006/relationships/image" Target="../media/image167.wmf"/><Relationship Id="rId15" Type="http://schemas.openxmlformats.org/officeDocument/2006/relationships/image" Target="../media/image187.wmf"/><Relationship Id="rId10" Type="http://schemas.openxmlformats.org/officeDocument/2006/relationships/oleObject" Target="../embeddings/oleObject185.bin"/><Relationship Id="rId19" Type="http://schemas.openxmlformats.org/officeDocument/2006/relationships/image" Target="../media/image189.wmf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84.wmf"/><Relationship Id="rId14" Type="http://schemas.openxmlformats.org/officeDocument/2006/relationships/oleObject" Target="../embeddings/oleObject18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e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0" Type="http://schemas.openxmlformats.org/officeDocument/2006/relationships/image" Target="../media/image167.wmf"/><Relationship Id="rId4" Type="http://schemas.openxmlformats.org/officeDocument/2006/relationships/image" Target="../media/image191.wmf"/><Relationship Id="rId9" Type="http://schemas.openxmlformats.org/officeDocument/2006/relationships/oleObject" Target="../embeddings/oleObject19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e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95.wmf"/><Relationship Id="rId5" Type="http://schemas.openxmlformats.org/officeDocument/2006/relationships/oleObject" Target="../embeddings/oleObject197.bin"/><Relationship Id="rId10" Type="http://schemas.openxmlformats.org/officeDocument/2006/relationships/image" Target="../media/image197.emf"/><Relationship Id="rId4" Type="http://schemas.openxmlformats.org/officeDocument/2006/relationships/image" Target="../media/image194.wmf"/><Relationship Id="rId9" Type="http://schemas.openxmlformats.org/officeDocument/2006/relationships/oleObject" Target="../embeddings/oleObject19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20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99.wmf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201.bin"/><Relationship Id="rId10" Type="http://schemas.openxmlformats.org/officeDocument/2006/relationships/image" Target="../media/image201.wmf"/><Relationship Id="rId4" Type="http://schemas.openxmlformats.org/officeDocument/2006/relationships/image" Target="../media/image198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20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emf"/><Relationship Id="rId13" Type="http://schemas.openxmlformats.org/officeDocument/2006/relationships/oleObject" Target="../embeddings/oleObject211.bin"/><Relationship Id="rId18" Type="http://schemas.openxmlformats.org/officeDocument/2006/relationships/image" Target="../media/image211.emf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8.bin"/><Relationship Id="rId12" Type="http://schemas.openxmlformats.org/officeDocument/2006/relationships/image" Target="../media/image208.emf"/><Relationship Id="rId17" Type="http://schemas.openxmlformats.org/officeDocument/2006/relationships/oleObject" Target="../embeddings/oleObject213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10.e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5.emf"/><Relationship Id="rId11" Type="http://schemas.openxmlformats.org/officeDocument/2006/relationships/oleObject" Target="../embeddings/oleObject210.bin"/><Relationship Id="rId5" Type="http://schemas.openxmlformats.org/officeDocument/2006/relationships/oleObject" Target="../embeddings/oleObject207.bin"/><Relationship Id="rId15" Type="http://schemas.openxmlformats.org/officeDocument/2006/relationships/oleObject" Target="../embeddings/oleObject212.bin"/><Relationship Id="rId10" Type="http://schemas.openxmlformats.org/officeDocument/2006/relationships/image" Target="../media/image207.emf"/><Relationship Id="rId4" Type="http://schemas.openxmlformats.org/officeDocument/2006/relationships/image" Target="../media/image204.emf"/><Relationship Id="rId9" Type="http://schemas.openxmlformats.org/officeDocument/2006/relationships/oleObject" Target="../embeddings/oleObject209.bin"/><Relationship Id="rId14" Type="http://schemas.openxmlformats.org/officeDocument/2006/relationships/image" Target="../media/image20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21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13.e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0" Type="http://schemas.openxmlformats.org/officeDocument/2006/relationships/image" Target="../media/image215.emf"/><Relationship Id="rId4" Type="http://schemas.openxmlformats.org/officeDocument/2006/relationships/image" Target="../media/image212.e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21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13" Type="http://schemas.openxmlformats.org/officeDocument/2006/relationships/image" Target="../media/image222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9.wmf"/><Relationship Id="rId12" Type="http://schemas.openxmlformats.org/officeDocument/2006/relationships/oleObject" Target="../embeddings/oleObject22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21.bin"/><Relationship Id="rId11" Type="http://schemas.openxmlformats.org/officeDocument/2006/relationships/image" Target="../media/image221.emf"/><Relationship Id="rId5" Type="http://schemas.openxmlformats.org/officeDocument/2006/relationships/image" Target="../media/image218.wmf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22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emf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24.emf"/><Relationship Id="rId5" Type="http://schemas.openxmlformats.org/officeDocument/2006/relationships/oleObject" Target="../embeddings/oleObject226.bin"/><Relationship Id="rId10" Type="http://schemas.openxmlformats.org/officeDocument/2006/relationships/image" Target="../media/image226.wmf"/><Relationship Id="rId4" Type="http://schemas.openxmlformats.org/officeDocument/2006/relationships/image" Target="../media/image223.emf"/><Relationship Id="rId9" Type="http://schemas.openxmlformats.org/officeDocument/2006/relationships/oleObject" Target="../embeddings/oleObject22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emf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28.wmf"/><Relationship Id="rId5" Type="http://schemas.openxmlformats.org/officeDocument/2006/relationships/oleObject" Target="../embeddings/oleObject230.bin"/><Relationship Id="rId10" Type="http://schemas.openxmlformats.org/officeDocument/2006/relationships/image" Target="../media/image230.wmf"/><Relationship Id="rId4" Type="http://schemas.openxmlformats.org/officeDocument/2006/relationships/image" Target="../media/image227.wmf"/><Relationship Id="rId9" Type="http://schemas.openxmlformats.org/officeDocument/2006/relationships/oleObject" Target="../embeddings/oleObject23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e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32.emf"/><Relationship Id="rId5" Type="http://schemas.openxmlformats.org/officeDocument/2006/relationships/oleObject" Target="../embeddings/oleObject234.bin"/><Relationship Id="rId10" Type="http://schemas.openxmlformats.org/officeDocument/2006/relationships/image" Target="../media/image234.emf"/><Relationship Id="rId4" Type="http://schemas.openxmlformats.org/officeDocument/2006/relationships/image" Target="../media/image231.wmf"/><Relationship Id="rId9" Type="http://schemas.openxmlformats.org/officeDocument/2006/relationships/oleObject" Target="../embeddings/oleObject23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13" Type="http://schemas.openxmlformats.org/officeDocument/2006/relationships/image" Target="../media/image238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6.wmf"/><Relationship Id="rId12" Type="http://schemas.openxmlformats.org/officeDocument/2006/relationships/oleObject" Target="../embeddings/oleObject24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38.bin"/><Relationship Id="rId11" Type="http://schemas.openxmlformats.org/officeDocument/2006/relationships/image" Target="../media/image237.emf"/><Relationship Id="rId5" Type="http://schemas.openxmlformats.org/officeDocument/2006/relationships/image" Target="../media/image235.wmf"/><Relationship Id="rId10" Type="http://schemas.openxmlformats.org/officeDocument/2006/relationships/oleObject" Target="../embeddings/oleObject241.bin"/><Relationship Id="rId4" Type="http://schemas.openxmlformats.org/officeDocument/2006/relationships/oleObject" Target="../embeddings/oleObject237.bin"/><Relationship Id="rId9" Type="http://schemas.openxmlformats.org/officeDocument/2006/relationships/oleObject" Target="../embeddings/oleObject24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44.bin"/><Relationship Id="rId5" Type="http://schemas.openxmlformats.org/officeDocument/2006/relationships/image" Target="../media/image239.emf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241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47.bin"/><Relationship Id="rId11" Type="http://schemas.openxmlformats.org/officeDocument/2006/relationships/image" Target="../media/image245.emf"/><Relationship Id="rId5" Type="http://schemas.openxmlformats.org/officeDocument/2006/relationships/image" Target="../media/image242.wmf"/><Relationship Id="rId10" Type="http://schemas.openxmlformats.org/officeDocument/2006/relationships/oleObject" Target="../embeddings/oleObject249.bin"/><Relationship Id="rId4" Type="http://schemas.openxmlformats.org/officeDocument/2006/relationships/oleObject" Target="../embeddings/oleObject246.bin"/><Relationship Id="rId9" Type="http://schemas.openxmlformats.org/officeDocument/2006/relationships/image" Target="../media/image24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7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51.bin"/><Relationship Id="rId11" Type="http://schemas.openxmlformats.org/officeDocument/2006/relationships/image" Target="../media/image249.emf"/><Relationship Id="rId5" Type="http://schemas.openxmlformats.org/officeDocument/2006/relationships/image" Target="../media/image246.wmf"/><Relationship Id="rId10" Type="http://schemas.openxmlformats.org/officeDocument/2006/relationships/oleObject" Target="../embeddings/oleObject253.bin"/><Relationship Id="rId4" Type="http://schemas.openxmlformats.org/officeDocument/2006/relationships/oleObject" Target="../embeddings/oleObject250.bin"/><Relationship Id="rId9" Type="http://schemas.openxmlformats.org/officeDocument/2006/relationships/image" Target="../media/image24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emf"/><Relationship Id="rId3" Type="http://schemas.openxmlformats.org/officeDocument/2006/relationships/oleObject" Target="../embeddings/oleObject254.bin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51.emf"/><Relationship Id="rId5" Type="http://schemas.openxmlformats.org/officeDocument/2006/relationships/oleObject" Target="../embeddings/oleObject255.bin"/><Relationship Id="rId4" Type="http://schemas.openxmlformats.org/officeDocument/2006/relationships/image" Target="../media/image25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54.emf"/><Relationship Id="rId5" Type="http://schemas.openxmlformats.org/officeDocument/2006/relationships/oleObject" Target="../embeddings/oleObject258.bin"/><Relationship Id="rId4" Type="http://schemas.openxmlformats.org/officeDocument/2006/relationships/image" Target="../media/image25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60.bin"/><Relationship Id="rId5" Type="http://schemas.openxmlformats.org/officeDocument/2006/relationships/image" Target="../media/image255.wmf"/><Relationship Id="rId4" Type="http://schemas.openxmlformats.org/officeDocument/2006/relationships/oleObject" Target="../embeddings/oleObject259.bin"/><Relationship Id="rId9" Type="http://schemas.openxmlformats.org/officeDocument/2006/relationships/image" Target="../media/image257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9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63.bin"/><Relationship Id="rId11" Type="http://schemas.openxmlformats.org/officeDocument/2006/relationships/image" Target="../media/image261.emf"/><Relationship Id="rId5" Type="http://schemas.openxmlformats.org/officeDocument/2006/relationships/image" Target="../media/image258.wmf"/><Relationship Id="rId10" Type="http://schemas.openxmlformats.org/officeDocument/2006/relationships/oleObject" Target="../embeddings/oleObject265.bin"/><Relationship Id="rId4" Type="http://schemas.openxmlformats.org/officeDocument/2006/relationships/oleObject" Target="../embeddings/oleObject262.bin"/><Relationship Id="rId9" Type="http://schemas.openxmlformats.org/officeDocument/2006/relationships/image" Target="../media/image260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3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67.bin"/><Relationship Id="rId11" Type="http://schemas.openxmlformats.org/officeDocument/2006/relationships/image" Target="../media/image265.emf"/><Relationship Id="rId5" Type="http://schemas.openxmlformats.org/officeDocument/2006/relationships/image" Target="../media/image262.emf"/><Relationship Id="rId10" Type="http://schemas.openxmlformats.org/officeDocument/2006/relationships/oleObject" Target="../embeddings/oleObject269.bin"/><Relationship Id="rId4" Type="http://schemas.openxmlformats.org/officeDocument/2006/relationships/oleObject" Target="../embeddings/oleObject266.bin"/><Relationship Id="rId9" Type="http://schemas.openxmlformats.org/officeDocument/2006/relationships/image" Target="../media/image264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emf"/><Relationship Id="rId3" Type="http://schemas.openxmlformats.org/officeDocument/2006/relationships/oleObject" Target="../embeddings/oleObject270.bin"/><Relationship Id="rId7" Type="http://schemas.openxmlformats.org/officeDocument/2006/relationships/oleObject" Target="../embeddings/oleObject27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67.wmf"/><Relationship Id="rId5" Type="http://schemas.openxmlformats.org/officeDocument/2006/relationships/oleObject" Target="../embeddings/oleObject271.bin"/><Relationship Id="rId10" Type="http://schemas.openxmlformats.org/officeDocument/2006/relationships/image" Target="../media/image269.wmf"/><Relationship Id="rId4" Type="http://schemas.openxmlformats.org/officeDocument/2006/relationships/image" Target="../media/image266.emf"/><Relationship Id="rId9" Type="http://schemas.openxmlformats.org/officeDocument/2006/relationships/oleObject" Target="../embeddings/oleObject273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wmf"/><Relationship Id="rId3" Type="http://schemas.openxmlformats.org/officeDocument/2006/relationships/oleObject" Target="../embeddings/oleObject274.bin"/><Relationship Id="rId7" Type="http://schemas.openxmlformats.org/officeDocument/2006/relationships/oleObject" Target="../embeddings/oleObject27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71.emf"/><Relationship Id="rId11" Type="http://schemas.openxmlformats.org/officeDocument/2006/relationships/image" Target="../media/image274.JPEG"/><Relationship Id="rId5" Type="http://schemas.openxmlformats.org/officeDocument/2006/relationships/oleObject" Target="../embeddings/oleObject275.bin"/><Relationship Id="rId10" Type="http://schemas.openxmlformats.org/officeDocument/2006/relationships/image" Target="../media/image273.wmf"/><Relationship Id="rId4" Type="http://schemas.openxmlformats.org/officeDocument/2006/relationships/image" Target="../media/image270.emf"/><Relationship Id="rId9" Type="http://schemas.openxmlformats.org/officeDocument/2006/relationships/oleObject" Target="../embeddings/oleObject27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oleObject" Target="../embeddings/oleObject283.bin"/><Relationship Id="rId18" Type="http://schemas.openxmlformats.org/officeDocument/2006/relationships/image" Target="../media/image282.wmf"/><Relationship Id="rId3" Type="http://schemas.openxmlformats.org/officeDocument/2006/relationships/oleObject" Target="../embeddings/oleObject278.bin"/><Relationship Id="rId7" Type="http://schemas.openxmlformats.org/officeDocument/2006/relationships/oleObject" Target="../embeddings/oleObject280.bin"/><Relationship Id="rId12" Type="http://schemas.openxmlformats.org/officeDocument/2006/relationships/image" Target="../media/image279.emf"/><Relationship Id="rId17" Type="http://schemas.openxmlformats.org/officeDocument/2006/relationships/oleObject" Target="../embeddings/oleObject285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81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76.emf"/><Relationship Id="rId11" Type="http://schemas.openxmlformats.org/officeDocument/2006/relationships/oleObject" Target="../embeddings/oleObject282.bin"/><Relationship Id="rId5" Type="http://schemas.openxmlformats.org/officeDocument/2006/relationships/oleObject" Target="../embeddings/oleObject279.bin"/><Relationship Id="rId15" Type="http://schemas.openxmlformats.org/officeDocument/2006/relationships/oleObject" Target="../embeddings/oleObject284.bin"/><Relationship Id="rId10" Type="http://schemas.openxmlformats.org/officeDocument/2006/relationships/image" Target="../media/image278.wmf"/><Relationship Id="rId19" Type="http://schemas.openxmlformats.org/officeDocument/2006/relationships/image" Target="../media/image274.JPEG"/><Relationship Id="rId4" Type="http://schemas.openxmlformats.org/officeDocument/2006/relationships/image" Target="../media/image275.emf"/><Relationship Id="rId9" Type="http://schemas.openxmlformats.org/officeDocument/2006/relationships/oleObject" Target="../embeddings/oleObject281.bin"/><Relationship Id="rId14" Type="http://schemas.openxmlformats.org/officeDocument/2006/relationships/image" Target="../media/image280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emf"/><Relationship Id="rId3" Type="http://schemas.openxmlformats.org/officeDocument/2006/relationships/oleObject" Target="../embeddings/oleObject286.bin"/><Relationship Id="rId7" Type="http://schemas.openxmlformats.org/officeDocument/2006/relationships/oleObject" Target="../embeddings/oleObject288.bin"/><Relationship Id="rId12" Type="http://schemas.openxmlformats.org/officeDocument/2006/relationships/image" Target="../media/image28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84.emf"/><Relationship Id="rId11" Type="http://schemas.openxmlformats.org/officeDocument/2006/relationships/oleObject" Target="../embeddings/oleObject290.bin"/><Relationship Id="rId5" Type="http://schemas.openxmlformats.org/officeDocument/2006/relationships/oleObject" Target="../embeddings/oleObject287.bin"/><Relationship Id="rId10" Type="http://schemas.openxmlformats.org/officeDocument/2006/relationships/image" Target="../media/image286.emf"/><Relationship Id="rId4" Type="http://schemas.openxmlformats.org/officeDocument/2006/relationships/image" Target="../media/image283.emf"/><Relationship Id="rId9" Type="http://schemas.openxmlformats.org/officeDocument/2006/relationships/oleObject" Target="../embeddings/oleObject28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89.emf"/><Relationship Id="rId5" Type="http://schemas.openxmlformats.org/officeDocument/2006/relationships/oleObject" Target="../embeddings/oleObject292.bin"/><Relationship Id="rId4" Type="http://schemas.openxmlformats.org/officeDocument/2006/relationships/image" Target="../media/image288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e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smtClean="0"/>
              <a:t>Chapter 06. </a:t>
            </a:r>
            <a:r>
              <a:rPr lang="ko-KR" altLang="en-US" b="1" dirty="0" smtClean="0"/>
              <a:t>논리식의 간소화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3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6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52994"/>
              </p:ext>
            </p:extLst>
          </p:nvPr>
        </p:nvGraphicFramePr>
        <p:xfrm>
          <a:off x="2190750" y="3345011"/>
          <a:ext cx="73656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6" name="Equation" r:id="rId3" imgW="368280" imgH="152280" progId="Equation.3">
                  <p:embed/>
                </p:oleObj>
              </mc:Choice>
              <mc:Fallback>
                <p:oleObj name="Equation" r:id="rId3" imgW="3682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3345011"/>
                        <a:ext cx="736560" cy="30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04251"/>
              </p:ext>
            </p:extLst>
          </p:nvPr>
        </p:nvGraphicFramePr>
        <p:xfrm>
          <a:off x="5959474" y="3271987"/>
          <a:ext cx="710640" cy="3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7" name="Equation" r:id="rId5" imgW="355320" imgH="177480" progId="Equation.3">
                  <p:embed/>
                </p:oleObj>
              </mc:Choice>
              <mc:Fallback>
                <p:oleObj name="Equation" r:id="rId5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4" y="3271987"/>
                        <a:ext cx="710640" cy="354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52396"/>
              </p:ext>
            </p:extLst>
          </p:nvPr>
        </p:nvGraphicFramePr>
        <p:xfrm>
          <a:off x="1247774" y="1844824"/>
          <a:ext cx="2766513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8" name="Visio" r:id="rId7" imgW="1916733" imgH="934292" progId="Visio.Drawing.11">
                  <p:embed/>
                </p:oleObj>
              </mc:Choice>
              <mc:Fallback>
                <p:oleObj name="Visio" r:id="rId7" imgW="1916733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7774" y="1844824"/>
                        <a:ext cx="2766513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94001"/>
              </p:ext>
            </p:extLst>
          </p:nvPr>
        </p:nvGraphicFramePr>
        <p:xfrm>
          <a:off x="5056187" y="1836886"/>
          <a:ext cx="2792413" cy="137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9" name="Visio" r:id="rId9" imgW="1882747" imgH="934292" progId="Visio.Drawing.11">
                  <p:embed/>
                </p:oleObj>
              </mc:Choice>
              <mc:Fallback>
                <p:oleObj name="Visio" r:id="rId9" imgW="1882747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56187" y="1836886"/>
                        <a:ext cx="2792413" cy="137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3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4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6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510359"/>
              </p:ext>
            </p:extLst>
          </p:nvPr>
        </p:nvGraphicFramePr>
        <p:xfrm>
          <a:off x="2027238" y="3119017"/>
          <a:ext cx="6746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4" name="Equation" r:id="rId3" imgW="368280" imgH="190440" progId="Equation.3">
                  <p:embed/>
                </p:oleObj>
              </mc:Choice>
              <mc:Fallback>
                <p:oleObj name="Equation" r:id="rId3" imgW="368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3119017"/>
                        <a:ext cx="67468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609"/>
          <p:cNvSpPr>
            <a:spLocks noChangeArrowheads="1"/>
          </p:cNvSpPr>
          <p:nvPr/>
        </p:nvSpPr>
        <p:spPr bwMode="auto">
          <a:xfrm>
            <a:off x="4386263" y="2336380"/>
            <a:ext cx="1654175" cy="728662"/>
          </a:xfrm>
          <a:prstGeom prst="wedgeRoundRectCallout">
            <a:avLst>
              <a:gd name="adj1" fmla="val -116218"/>
              <a:gd name="adj2" fmla="val 30394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양쪽 끝은 연결되어 있다</a:t>
            </a:r>
            <a:r>
              <a:rPr lang="en-US" altLang="ko-KR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90602"/>
              </p:ext>
            </p:extLst>
          </p:nvPr>
        </p:nvGraphicFramePr>
        <p:xfrm>
          <a:off x="1146969" y="1772816"/>
          <a:ext cx="253439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5" name="Visio" r:id="rId5" imgW="1826642" imgH="946991" progId="Visio.Drawing.11">
                  <p:embed/>
                </p:oleObj>
              </mc:Choice>
              <mc:Fallback>
                <p:oleObj name="Visio" r:id="rId5" imgW="1826642" imgH="9469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6969" y="1772816"/>
                        <a:ext cx="253439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48670"/>
              </p:ext>
            </p:extLst>
          </p:nvPr>
        </p:nvGraphicFramePr>
        <p:xfrm>
          <a:off x="1116013" y="3722267"/>
          <a:ext cx="308448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6" name="Visio" r:id="rId7" imgW="2152751" imgH="934292" progId="Visio.Drawing.11">
                  <p:embed/>
                </p:oleObj>
              </mc:Choice>
              <mc:Fallback>
                <p:oleObj name="Visio" r:id="rId7" imgW="2152751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6013" y="3722267"/>
                        <a:ext cx="3084480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28043"/>
              </p:ext>
            </p:extLst>
          </p:nvPr>
        </p:nvGraphicFramePr>
        <p:xfrm>
          <a:off x="1428750" y="5211342"/>
          <a:ext cx="15049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7" name="Equation" r:id="rId9" imgW="672516" imgH="177646" progId="Equation.DSMT4">
                  <p:embed/>
                </p:oleObj>
              </mc:Choice>
              <mc:Fallback>
                <p:oleObj name="Equation" r:id="rId9" imgW="672516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5211342"/>
                        <a:ext cx="1504950" cy="376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609"/>
          <p:cNvSpPr>
            <a:spLocks noChangeArrowheads="1"/>
          </p:cNvSpPr>
          <p:nvPr/>
        </p:nvSpPr>
        <p:spPr bwMode="auto">
          <a:xfrm>
            <a:off x="5213350" y="3898480"/>
            <a:ext cx="3045126" cy="728662"/>
          </a:xfrm>
          <a:prstGeom prst="wedgeRoundRectCallout">
            <a:avLst>
              <a:gd name="adj1" fmla="val -86482"/>
              <a:gd name="adj2" fmla="val 30394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다른 묶음에 </a:t>
            </a:r>
            <a:r>
              <a:rPr lang="ko-KR" altLang="en-US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모두 </a:t>
            </a:r>
            <a:r>
              <a:rPr lang="ko-KR" altLang="en-US" sz="180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포함되어 있으므로 </a:t>
            </a: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중복하여 묶지 </a:t>
            </a:r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않는다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altLang="ko-KR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77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5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3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54278"/>
              </p:ext>
            </p:extLst>
          </p:nvPr>
        </p:nvGraphicFramePr>
        <p:xfrm>
          <a:off x="2008982" y="4193183"/>
          <a:ext cx="10461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4" name="Equation" r:id="rId3" imgW="571320" imgH="190440" progId="Equation.3">
                  <p:embed/>
                </p:oleObj>
              </mc:Choice>
              <mc:Fallback>
                <p:oleObj name="Equation" r:id="rId3" imgW="5713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982" y="4193183"/>
                        <a:ext cx="104616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269123"/>
              </p:ext>
            </p:extLst>
          </p:nvPr>
        </p:nvGraphicFramePr>
        <p:xfrm>
          <a:off x="5830888" y="4240808"/>
          <a:ext cx="11842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5" name="Equation" r:id="rId5" imgW="647640" imgH="190440" progId="Equation.3">
                  <p:embed/>
                </p:oleObj>
              </mc:Choice>
              <mc:Fallback>
                <p:oleObj name="Equation" r:id="rId5" imgW="647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4240808"/>
                        <a:ext cx="118427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17020"/>
              </p:ext>
            </p:extLst>
          </p:nvPr>
        </p:nvGraphicFramePr>
        <p:xfrm>
          <a:off x="1116014" y="2694583"/>
          <a:ext cx="2770186" cy="139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6" name="Visio" r:id="rId7" imgW="1861168" imgH="952394" progId="Visio.Drawing.11">
                  <p:embed/>
                </p:oleObj>
              </mc:Choice>
              <mc:Fallback>
                <p:oleObj name="Visio" r:id="rId7" imgW="1861168" imgH="9523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6014" y="2694583"/>
                        <a:ext cx="2770186" cy="1399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85"/>
          <p:cNvSpPr>
            <a:spLocks noChangeArrowheads="1"/>
          </p:cNvSpPr>
          <p:nvPr/>
        </p:nvSpPr>
        <p:spPr bwMode="auto">
          <a:xfrm>
            <a:off x="2081213" y="1700808"/>
            <a:ext cx="1947862" cy="752475"/>
          </a:xfrm>
          <a:prstGeom prst="wedgeEllipseCallout">
            <a:avLst>
              <a:gd name="adj1" fmla="val 30930"/>
              <a:gd name="adj2" fmla="val 143036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가능한 크게 묶는다</a:t>
            </a:r>
            <a:r>
              <a:rPr lang="en-US" altLang="ko-KR" sz="18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56886"/>
              </p:ext>
            </p:extLst>
          </p:nvPr>
        </p:nvGraphicFramePr>
        <p:xfrm>
          <a:off x="5114925" y="2778720"/>
          <a:ext cx="2714625" cy="136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7" name="Visio" r:id="rId9" imgW="1898661" imgH="962661" progId="Visio.Drawing.11">
                  <p:embed/>
                </p:oleObj>
              </mc:Choice>
              <mc:Fallback>
                <p:oleObj name="Visio" r:id="rId9" imgW="1898661" imgH="9626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4925" y="2778720"/>
                        <a:ext cx="2714625" cy="1360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5"/>
          <p:cNvSpPr>
            <a:spLocks noChangeArrowheads="1"/>
          </p:cNvSpPr>
          <p:nvPr/>
        </p:nvSpPr>
        <p:spPr bwMode="auto">
          <a:xfrm>
            <a:off x="5753101" y="1700809"/>
            <a:ext cx="2657474" cy="876300"/>
          </a:xfrm>
          <a:prstGeom prst="wedgeEllipseCallout">
            <a:avLst>
              <a:gd name="adj1" fmla="val 15933"/>
              <a:gd name="adj2" fmla="val 92389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크게 묶지 않아 간소화가 덜 된 식</a:t>
            </a:r>
            <a:endParaRPr lang="en-US" altLang="ko-KR" sz="1800" spc="-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06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/>
              <a:t>6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10" name="Group 8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76483"/>
              </p:ext>
            </p:extLst>
          </p:nvPr>
        </p:nvGraphicFramePr>
        <p:xfrm>
          <a:off x="939800" y="1916832"/>
          <a:ext cx="2235200" cy="3248028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  B   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0    0    0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0    0    1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0    1    0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0    1    1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1    0    0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1    0    1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1    1    0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1    1    1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Object 8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775025"/>
              </p:ext>
            </p:extLst>
          </p:nvPr>
        </p:nvGraphicFramePr>
        <p:xfrm>
          <a:off x="4227513" y="2131145"/>
          <a:ext cx="33686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8" name="Equation" r:id="rId3" imgW="1841400" imgH="190440" progId="Equation.DSMT4">
                  <p:embed/>
                </p:oleObj>
              </mc:Choice>
              <mc:Fallback>
                <p:oleObj name="Equation" r:id="rId3" imgW="1841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2131145"/>
                        <a:ext cx="33686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65845"/>
              </p:ext>
            </p:extLst>
          </p:nvPr>
        </p:nvGraphicFramePr>
        <p:xfrm>
          <a:off x="4186239" y="2775670"/>
          <a:ext cx="2946081" cy="150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9" name="Visio" r:id="rId5" imgW="2003588" imgH="1040474" progId="Visio.Drawing.11">
                  <p:embed/>
                </p:oleObj>
              </mc:Choice>
              <mc:Fallback>
                <p:oleObj name="Visio" r:id="rId5" imgW="2003588" imgH="104047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6239" y="2775670"/>
                        <a:ext cx="2946081" cy="150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1062"/>
          <p:cNvSpPr>
            <a:spLocks noChangeArrowheads="1"/>
          </p:cNvSpPr>
          <p:nvPr/>
        </p:nvSpPr>
        <p:spPr bwMode="auto">
          <a:xfrm>
            <a:off x="5414760" y="4469600"/>
            <a:ext cx="2503755" cy="427542"/>
          </a:xfrm>
          <a:prstGeom prst="wedgeRoundRectCallout">
            <a:avLst>
              <a:gd name="adj1" fmla="val -34400"/>
              <a:gd name="adj2" fmla="val -127018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 번 중복하여 </a:t>
            </a:r>
            <a:r>
              <a:rPr lang="ko-KR" altLang="en-US" sz="18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묶인</a:t>
            </a:r>
            <a:r>
              <a:rPr lang="en-US" altLang="ko-KR" sz="18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경우</a:t>
            </a:r>
            <a:endParaRPr lang="ko-KR" altLang="ko-KR" sz="1800" spc="-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5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7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3393"/>
              </p:ext>
            </p:extLst>
          </p:nvPr>
        </p:nvGraphicFramePr>
        <p:xfrm>
          <a:off x="1196975" y="1916832"/>
          <a:ext cx="228135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2" name="Visio" r:id="rId3" imgW="1549847" imgH="920415" progId="Visio.Drawing.11">
                  <p:embed/>
                </p:oleObj>
              </mc:Choice>
              <mc:Fallback>
                <p:oleObj name="Visio" r:id="rId3" imgW="1549847" imgH="92041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6975" y="1916832"/>
                        <a:ext cx="2281358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33664"/>
              </p:ext>
            </p:extLst>
          </p:nvPr>
        </p:nvGraphicFramePr>
        <p:xfrm>
          <a:off x="1196975" y="3691007"/>
          <a:ext cx="2308225" cy="137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3" name="Visio" r:id="rId5" imgW="1558796" imgH="934292" progId="Visio.Drawing.11">
                  <p:embed/>
                </p:oleObj>
              </mc:Choice>
              <mc:Fallback>
                <p:oleObj name="Visio" r:id="rId5" imgW="1558796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6975" y="3691007"/>
                        <a:ext cx="2308225" cy="1371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87889"/>
              </p:ext>
            </p:extLst>
          </p:nvPr>
        </p:nvGraphicFramePr>
        <p:xfrm>
          <a:off x="4152900" y="2662958"/>
          <a:ext cx="693964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4" name="Equation" r:id="rId7" imgW="279400" imgH="139700" progId="Equation.DSMT4">
                  <p:embed/>
                </p:oleObj>
              </mc:Choice>
              <mc:Fallback>
                <p:oleObj name="Equation" r:id="rId7" imgW="279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662958"/>
                        <a:ext cx="693964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699409"/>
              </p:ext>
            </p:extLst>
          </p:nvPr>
        </p:nvGraphicFramePr>
        <p:xfrm>
          <a:off x="4204494" y="4332358"/>
          <a:ext cx="590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5" name="Equation" r:id="rId9" imgW="253670" imgH="126835" progId="Equation.DSMT4">
                  <p:embed/>
                </p:oleObj>
              </mc:Choice>
              <mc:Fallback>
                <p:oleObj name="Equation" r:id="rId9" imgW="253670" imgH="126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494" y="4332358"/>
                        <a:ext cx="590550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062"/>
          <p:cNvSpPr>
            <a:spLocks noChangeArrowheads="1"/>
          </p:cNvSpPr>
          <p:nvPr/>
        </p:nvSpPr>
        <p:spPr bwMode="auto">
          <a:xfrm>
            <a:off x="4307562" y="1716806"/>
            <a:ext cx="2360613" cy="669925"/>
          </a:xfrm>
          <a:prstGeom prst="wedgeRoundRectCallout">
            <a:avLst>
              <a:gd name="adj1" fmla="val -89276"/>
              <a:gd name="adj2" fmla="val 95220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모두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0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이면 논리식은 </a:t>
            </a:r>
            <a:r>
              <a:rPr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F=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0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이다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7" name="AutoShape 1062"/>
          <p:cNvSpPr>
            <a:spLocks noChangeArrowheads="1"/>
          </p:cNvSpPr>
          <p:nvPr/>
        </p:nvSpPr>
        <p:spPr bwMode="auto">
          <a:xfrm>
            <a:off x="4307562" y="3387410"/>
            <a:ext cx="2360613" cy="669925"/>
          </a:xfrm>
          <a:prstGeom prst="wedgeRoundRectCallout">
            <a:avLst>
              <a:gd name="adj1" fmla="val -89276"/>
              <a:gd name="adj2" fmla="val 95220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모두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1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이면 논리식은 </a:t>
            </a:r>
            <a:r>
              <a:rPr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F=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이다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변수 </a:t>
            </a:r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</a:t>
            </a:r>
            <a:r>
              <a:rPr lang="ko-KR" altLang="en-US" dirty="0" smtClean="0"/>
              <a:t> 표현 방법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10" name="AutoShape 297"/>
          <p:cNvSpPr>
            <a:spLocks noChangeArrowheads="1"/>
          </p:cNvSpPr>
          <p:nvPr/>
        </p:nvSpPr>
        <p:spPr bwMode="auto">
          <a:xfrm>
            <a:off x="5021263" y="5211347"/>
            <a:ext cx="1714500" cy="704850"/>
          </a:xfrm>
          <a:prstGeom prst="wedgeRectCallout">
            <a:avLst>
              <a:gd name="adj1" fmla="val -129722"/>
              <a:gd name="adj2" fmla="val -57431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상하 좌우는 연결되어 있다</a:t>
            </a:r>
            <a:r>
              <a:rPr lang="en-US" altLang="ko-KR" sz="180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248193"/>
              </p:ext>
            </p:extLst>
          </p:nvPr>
        </p:nvGraphicFramePr>
        <p:xfrm>
          <a:off x="1116013" y="1690272"/>
          <a:ext cx="2436812" cy="219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1" name="Visio" r:id="rId3" imgW="1760525" imgH="1585285" progId="Visio.Drawing.11">
                  <p:embed/>
                </p:oleObj>
              </mc:Choice>
              <mc:Fallback>
                <p:oleObj name="Visio" r:id="rId3" imgW="1760525" imgH="15852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690272"/>
                        <a:ext cx="2436812" cy="2195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598512"/>
              </p:ext>
            </p:extLst>
          </p:nvPr>
        </p:nvGraphicFramePr>
        <p:xfrm>
          <a:off x="4552949" y="1680747"/>
          <a:ext cx="22233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2" name="Visio" r:id="rId5" imgW="1599916" imgH="1585285" progId="Visio.Drawing.11">
                  <p:embed/>
                </p:oleObj>
              </mc:Choice>
              <mc:Fallback>
                <p:oleObj name="Visio" r:id="rId5" imgW="1599916" imgH="15852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2949" y="1680747"/>
                        <a:ext cx="2223300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92360"/>
              </p:ext>
            </p:extLst>
          </p:nvPr>
        </p:nvGraphicFramePr>
        <p:xfrm>
          <a:off x="1116012" y="4040791"/>
          <a:ext cx="2408237" cy="238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3" name="Visio" r:id="rId7" imgW="1599916" imgH="1585285" progId="Visio.Drawing.11">
                  <p:embed/>
                </p:oleObj>
              </mc:Choice>
              <mc:Fallback>
                <p:oleObj name="Visio" r:id="rId7" imgW="1599916" imgH="15852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6012" y="4040791"/>
                        <a:ext cx="2408237" cy="238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1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18" name="AutoShape 178"/>
          <p:cNvSpPr>
            <a:spLocks noChangeArrowheads="1"/>
          </p:cNvSpPr>
          <p:nvPr/>
        </p:nvSpPr>
        <p:spPr bwMode="auto">
          <a:xfrm>
            <a:off x="400050" y="893763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7183" name="Rectangle 2"/>
          <p:cNvSpPr>
            <a:spLocks noGrp="1"/>
          </p:cNvSpPr>
          <p:nvPr>
            <p:ph type="body" idx="1"/>
          </p:nvPr>
        </p:nvSpPr>
        <p:spPr>
          <a:xfrm>
            <a:off x="457200" y="873125"/>
            <a:ext cx="8382000" cy="5681663"/>
          </a:xfrm>
        </p:spPr>
        <p:txBody>
          <a:bodyPr/>
          <a:lstStyle/>
          <a:p>
            <a:pPr marL="0" indent="0" algn="just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6-1</a:t>
            </a:r>
            <a:r>
              <a:rPr lang="ko-KR" altLang="en-US" sz="1800" b="1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   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여러 가지 4변수 카르노 맵의 예제.</a:t>
            </a:r>
            <a:r>
              <a:rPr lang="ko-KR" altLang="en-US" sz="2000" smtClean="0">
                <a:solidFill>
                  <a:srgbClr val="000000"/>
                </a:solidFill>
                <a:latin typeface="굴림" panose="020B0600000101010101" pitchFamily="50" charset="-127"/>
                <a:ea typeface="휴먼명조" charset="-127"/>
              </a:rPr>
              <a:t> </a:t>
            </a:r>
          </a:p>
        </p:txBody>
      </p:sp>
      <p:graphicFrame>
        <p:nvGraphicFramePr>
          <p:cNvPr id="7170" name="Object 160"/>
          <p:cNvGraphicFramePr>
            <a:graphicFrameLocks noChangeAspect="1"/>
          </p:cNvGraphicFramePr>
          <p:nvPr/>
        </p:nvGraphicFramePr>
        <p:xfrm>
          <a:off x="1512888" y="3341688"/>
          <a:ext cx="97631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2" name="Equation" r:id="rId4" imgW="533160" imgH="190440" progId="Equation.3">
                  <p:embed/>
                </p:oleObj>
              </mc:Choice>
              <mc:Fallback>
                <p:oleObj name="Equation" r:id="rId4" imgW="533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3341688"/>
                        <a:ext cx="976312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61"/>
          <p:cNvGraphicFramePr>
            <a:graphicFrameLocks noChangeAspect="1"/>
          </p:cNvGraphicFramePr>
          <p:nvPr/>
        </p:nvGraphicFramePr>
        <p:xfrm>
          <a:off x="3394075" y="1455738"/>
          <a:ext cx="2073275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3" name="Visio" r:id="rId6" imgW="1630544" imgH="1457260" progId="Visio.Drawing.6">
                  <p:embed/>
                </p:oleObj>
              </mc:Choice>
              <mc:Fallback>
                <p:oleObj name="Visio" r:id="rId6" imgW="1630544" imgH="14572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1455738"/>
                        <a:ext cx="2073275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62"/>
          <p:cNvGraphicFramePr>
            <a:graphicFrameLocks noChangeAspect="1"/>
          </p:cNvGraphicFramePr>
          <p:nvPr/>
        </p:nvGraphicFramePr>
        <p:xfrm>
          <a:off x="4079875" y="3367088"/>
          <a:ext cx="9985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4" name="Equation" r:id="rId8" imgW="545760" imgH="177480" progId="Equation.3">
                  <p:embed/>
                </p:oleObj>
              </mc:Choice>
              <mc:Fallback>
                <p:oleObj name="Equation" r:id="rId8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3367088"/>
                        <a:ext cx="9985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63"/>
          <p:cNvGraphicFramePr>
            <a:graphicFrameLocks noChangeAspect="1"/>
          </p:cNvGraphicFramePr>
          <p:nvPr/>
        </p:nvGraphicFramePr>
        <p:xfrm>
          <a:off x="5908675" y="1423988"/>
          <a:ext cx="2073275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5" name="Visio" r:id="rId10" imgW="1630544" imgH="1470265" progId="Visio.Drawing.6">
                  <p:embed/>
                </p:oleObj>
              </mc:Choice>
              <mc:Fallback>
                <p:oleObj name="Visio" r:id="rId10" imgW="1630544" imgH="147026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1423988"/>
                        <a:ext cx="2073275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64"/>
          <p:cNvGraphicFramePr>
            <a:graphicFrameLocks noChangeAspect="1"/>
          </p:cNvGraphicFramePr>
          <p:nvPr/>
        </p:nvGraphicFramePr>
        <p:xfrm>
          <a:off x="6608763" y="3341688"/>
          <a:ext cx="10223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6" name="Equation" r:id="rId12" imgW="558720" imgH="190440" progId="Equation.3">
                  <p:embed/>
                </p:oleObj>
              </mc:Choice>
              <mc:Fallback>
                <p:oleObj name="Equation" r:id="rId12" imgW="5587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3341688"/>
                        <a:ext cx="10223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65"/>
          <p:cNvGraphicFramePr>
            <a:graphicFrameLocks noChangeAspect="1"/>
          </p:cNvGraphicFramePr>
          <p:nvPr/>
        </p:nvGraphicFramePr>
        <p:xfrm>
          <a:off x="904875" y="4008438"/>
          <a:ext cx="2073275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7" name="Visio" r:id="rId14" imgW="1622160" imgH="1452240" progId="Visio.Drawing.6">
                  <p:embed/>
                </p:oleObj>
              </mc:Choice>
              <mc:Fallback>
                <p:oleObj name="Visio" r:id="rId14" imgW="1622160" imgH="1452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008438"/>
                        <a:ext cx="2073275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66"/>
          <p:cNvGraphicFramePr>
            <a:graphicFrameLocks noChangeAspect="1"/>
          </p:cNvGraphicFramePr>
          <p:nvPr/>
        </p:nvGraphicFramePr>
        <p:xfrm>
          <a:off x="3419475" y="4008438"/>
          <a:ext cx="2073275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8" name="Visio" r:id="rId16" imgW="1630544" imgH="1457260" progId="Visio.Drawing.6">
                  <p:embed/>
                </p:oleObj>
              </mc:Choice>
              <mc:Fallback>
                <p:oleObj name="Visio" r:id="rId16" imgW="1630544" imgH="14572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008438"/>
                        <a:ext cx="2073275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167"/>
          <p:cNvGraphicFramePr>
            <a:graphicFrameLocks noChangeAspect="1"/>
          </p:cNvGraphicFramePr>
          <p:nvPr/>
        </p:nvGraphicFramePr>
        <p:xfrm>
          <a:off x="5908675" y="3976688"/>
          <a:ext cx="2073275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9" name="Visio" r:id="rId18" imgW="1622160" imgH="1465200" progId="Visio.Drawing.6">
                  <p:embed/>
                </p:oleObj>
              </mc:Choice>
              <mc:Fallback>
                <p:oleObj name="Visio" r:id="rId18" imgW="1622160" imgH="1465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976688"/>
                        <a:ext cx="2073275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68"/>
          <p:cNvGraphicFramePr>
            <a:graphicFrameLocks noChangeAspect="1"/>
          </p:cNvGraphicFramePr>
          <p:nvPr/>
        </p:nvGraphicFramePr>
        <p:xfrm>
          <a:off x="1303338" y="6040438"/>
          <a:ext cx="139541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0" name="Equation" r:id="rId20" imgW="761760" imgH="190440" progId="Equation.3">
                  <p:embed/>
                </p:oleObj>
              </mc:Choice>
              <mc:Fallback>
                <p:oleObj name="Equation" r:id="rId20" imgW="7617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6040438"/>
                        <a:ext cx="1395412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69"/>
          <p:cNvGraphicFramePr>
            <a:graphicFrameLocks noChangeAspect="1"/>
          </p:cNvGraphicFramePr>
          <p:nvPr/>
        </p:nvGraphicFramePr>
        <p:xfrm>
          <a:off x="4198938" y="5932488"/>
          <a:ext cx="8366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1" name="Equation" r:id="rId22" imgW="457200" imgH="177480" progId="Equation.3">
                  <p:embed/>
                </p:oleObj>
              </mc:Choice>
              <mc:Fallback>
                <p:oleObj name="Equation" r:id="rId22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5932488"/>
                        <a:ext cx="8366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70"/>
          <p:cNvGraphicFramePr>
            <a:graphicFrameLocks noChangeAspect="1"/>
          </p:cNvGraphicFramePr>
          <p:nvPr/>
        </p:nvGraphicFramePr>
        <p:xfrm>
          <a:off x="6448425" y="6134100"/>
          <a:ext cx="13700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2" name="Equation" r:id="rId24" imgW="749160" imgH="177480" progId="Equation.3">
                  <p:embed/>
                </p:oleObj>
              </mc:Choice>
              <mc:Fallback>
                <p:oleObj name="Equation" r:id="rId24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6134100"/>
                        <a:ext cx="13700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73"/>
          <p:cNvGraphicFramePr>
            <a:graphicFrameLocks noChangeAspect="1"/>
          </p:cNvGraphicFramePr>
          <p:nvPr/>
        </p:nvGraphicFramePr>
        <p:xfrm>
          <a:off x="860425" y="1427163"/>
          <a:ext cx="1908175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3" name="Visio" r:id="rId26" imgW="1640674" imgH="1617291" progId="Visio.Drawing.6">
                  <p:embed/>
                </p:oleObj>
              </mc:Choice>
              <mc:Fallback>
                <p:oleObj name="Visio" r:id="rId26" imgW="1640674" imgH="161729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427163"/>
                        <a:ext cx="1908175" cy="188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Line 174"/>
          <p:cNvSpPr>
            <a:spLocks noChangeShapeType="1"/>
          </p:cNvSpPr>
          <p:nvPr/>
        </p:nvSpPr>
        <p:spPr bwMode="auto">
          <a:xfrm>
            <a:off x="1600200" y="5759450"/>
            <a:ext cx="171450" cy="2619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5" name="Line 175"/>
          <p:cNvSpPr>
            <a:spLocks noChangeShapeType="1"/>
          </p:cNvSpPr>
          <p:nvPr/>
        </p:nvSpPr>
        <p:spPr bwMode="auto">
          <a:xfrm>
            <a:off x="2362200" y="5359400"/>
            <a:ext cx="73025" cy="6778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6" name="Line 176"/>
          <p:cNvSpPr>
            <a:spLocks noChangeShapeType="1"/>
          </p:cNvSpPr>
          <p:nvPr/>
        </p:nvSpPr>
        <p:spPr bwMode="auto">
          <a:xfrm flipH="1">
            <a:off x="7105650" y="5359400"/>
            <a:ext cx="38100" cy="8302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7" name="Line 177"/>
          <p:cNvSpPr>
            <a:spLocks noChangeShapeType="1"/>
          </p:cNvSpPr>
          <p:nvPr/>
        </p:nvSpPr>
        <p:spPr bwMode="auto">
          <a:xfrm>
            <a:off x="7499350" y="5778500"/>
            <a:ext cx="6350" cy="3222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8" name="제목 1"/>
          <p:cNvSpPr>
            <a:spLocks/>
          </p:cNvSpPr>
          <p:nvPr/>
        </p:nvSpPr>
        <p:spPr bwMode="auto">
          <a:xfrm>
            <a:off x="1116013" y="55563"/>
            <a:ext cx="7072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03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변수 카르노 맵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17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69"/>
          <p:cNvGraphicFramePr>
            <a:graphicFrameLocks noChangeAspect="1"/>
          </p:cNvGraphicFramePr>
          <p:nvPr/>
        </p:nvGraphicFramePr>
        <p:xfrm>
          <a:off x="790575" y="1069975"/>
          <a:ext cx="2073275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6" name="Visio" r:id="rId4" imgW="1630544" imgH="1457260" progId="Visio.Drawing.6">
                  <p:embed/>
                </p:oleObj>
              </mc:Choice>
              <mc:Fallback>
                <p:oleObj name="Visio" r:id="rId4" imgW="1630544" imgH="14572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1069975"/>
                        <a:ext cx="2073275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0"/>
          <p:cNvGraphicFramePr>
            <a:graphicFrameLocks noChangeAspect="1"/>
          </p:cNvGraphicFramePr>
          <p:nvPr/>
        </p:nvGraphicFramePr>
        <p:xfrm>
          <a:off x="3609975" y="1065213"/>
          <a:ext cx="20732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7" name="Visio" r:id="rId6" imgW="1630544" imgH="1469542" progId="Visio.Drawing.6">
                  <p:embed/>
                </p:oleObj>
              </mc:Choice>
              <mc:Fallback>
                <p:oleObj name="Visio" r:id="rId6" imgW="1630544" imgH="146954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1065213"/>
                        <a:ext cx="207327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1"/>
          <p:cNvGraphicFramePr>
            <a:graphicFrameLocks noChangeAspect="1"/>
          </p:cNvGraphicFramePr>
          <p:nvPr/>
        </p:nvGraphicFramePr>
        <p:xfrm>
          <a:off x="6251575" y="1069975"/>
          <a:ext cx="2073275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8" name="Visio" r:id="rId8" imgW="1630544" imgH="1457260" progId="Visio.Drawing.6">
                  <p:embed/>
                </p:oleObj>
              </mc:Choice>
              <mc:Fallback>
                <p:oleObj name="Visio" r:id="rId8" imgW="1630544" imgH="14572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069975"/>
                        <a:ext cx="2073275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2"/>
          <p:cNvGraphicFramePr>
            <a:graphicFrameLocks noChangeAspect="1"/>
          </p:cNvGraphicFramePr>
          <p:nvPr/>
        </p:nvGraphicFramePr>
        <p:xfrm>
          <a:off x="803275" y="3648075"/>
          <a:ext cx="2073275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9" name="Visio" r:id="rId10" imgW="1630544" imgH="1457260" progId="Visio.Drawing.6">
                  <p:embed/>
                </p:oleObj>
              </mc:Choice>
              <mc:Fallback>
                <p:oleObj name="Visio" r:id="rId10" imgW="1630544" imgH="14572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3648075"/>
                        <a:ext cx="2073275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73"/>
          <p:cNvGraphicFramePr>
            <a:graphicFrameLocks noChangeAspect="1"/>
          </p:cNvGraphicFramePr>
          <p:nvPr/>
        </p:nvGraphicFramePr>
        <p:xfrm>
          <a:off x="3635375" y="3732213"/>
          <a:ext cx="20732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0" name="Visio" r:id="rId12" imgW="1630544" imgH="1469542" progId="Visio.Drawing.6">
                  <p:embed/>
                </p:oleObj>
              </mc:Choice>
              <mc:Fallback>
                <p:oleObj name="Visio" r:id="rId12" imgW="1630544" imgH="146954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732213"/>
                        <a:ext cx="207327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4"/>
          <p:cNvGraphicFramePr>
            <a:graphicFrameLocks noChangeAspect="1"/>
          </p:cNvGraphicFramePr>
          <p:nvPr/>
        </p:nvGraphicFramePr>
        <p:xfrm>
          <a:off x="6276975" y="3679825"/>
          <a:ext cx="2073275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1" name="Visio" r:id="rId14" imgW="1630544" imgH="1470265" progId="Visio.Drawing.6">
                  <p:embed/>
                </p:oleObj>
              </mc:Choice>
              <mc:Fallback>
                <p:oleObj name="Visio" r:id="rId14" imgW="1630544" imgH="147026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3679825"/>
                        <a:ext cx="2073275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75"/>
          <p:cNvGraphicFramePr>
            <a:graphicFrameLocks noChangeAspect="1"/>
          </p:cNvGraphicFramePr>
          <p:nvPr/>
        </p:nvGraphicFramePr>
        <p:xfrm>
          <a:off x="704850" y="5622925"/>
          <a:ext cx="24415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2" name="Equation" r:id="rId16" imgW="1333440" imgH="190440" progId="Equation.3">
                  <p:embed/>
                </p:oleObj>
              </mc:Choice>
              <mc:Fallback>
                <p:oleObj name="Equation" r:id="rId16" imgW="1333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622925"/>
                        <a:ext cx="24415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76"/>
          <p:cNvGraphicFramePr>
            <a:graphicFrameLocks noChangeAspect="1"/>
          </p:cNvGraphicFramePr>
          <p:nvPr/>
        </p:nvGraphicFramePr>
        <p:xfrm>
          <a:off x="4335463" y="5711825"/>
          <a:ext cx="10461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3" name="Equation" r:id="rId18" imgW="571320" imgH="177480" progId="Equation.3">
                  <p:embed/>
                </p:oleObj>
              </mc:Choice>
              <mc:Fallback>
                <p:oleObj name="Equation" r:id="rId18" imgW="571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5711825"/>
                        <a:ext cx="104616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78"/>
          <p:cNvGraphicFramePr>
            <a:graphicFrameLocks noChangeAspect="1"/>
          </p:cNvGraphicFramePr>
          <p:nvPr/>
        </p:nvGraphicFramePr>
        <p:xfrm>
          <a:off x="1714500" y="2981325"/>
          <a:ext cx="6731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4" name="Equation" r:id="rId20" imgW="368280" imgH="190440" progId="Equation.3">
                  <p:embed/>
                </p:oleObj>
              </mc:Choice>
              <mc:Fallback>
                <p:oleObj name="Equation" r:id="rId20" imgW="368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981325"/>
                        <a:ext cx="67310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79"/>
          <p:cNvGraphicFramePr>
            <a:graphicFrameLocks noChangeAspect="1"/>
          </p:cNvGraphicFramePr>
          <p:nvPr/>
        </p:nvGraphicFramePr>
        <p:xfrm>
          <a:off x="4519613" y="3006725"/>
          <a:ext cx="650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5" name="Equation" r:id="rId22" imgW="355320" imgH="177480" progId="Equation.3">
                  <p:embed/>
                </p:oleObj>
              </mc:Choice>
              <mc:Fallback>
                <p:oleObj name="Equation" r:id="rId22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3006725"/>
                        <a:ext cx="650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80"/>
          <p:cNvGraphicFramePr>
            <a:graphicFrameLocks noChangeAspect="1"/>
          </p:cNvGraphicFramePr>
          <p:nvPr/>
        </p:nvGraphicFramePr>
        <p:xfrm>
          <a:off x="6988175" y="3000375"/>
          <a:ext cx="10445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6" name="Equation" r:id="rId24" imgW="571320" imgH="190440" progId="Equation.3">
                  <p:embed/>
                </p:oleObj>
              </mc:Choice>
              <mc:Fallback>
                <p:oleObj name="Equation" r:id="rId24" imgW="5713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5" y="3000375"/>
                        <a:ext cx="10445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Line 83"/>
          <p:cNvSpPr>
            <a:spLocks noChangeShapeType="1"/>
          </p:cNvSpPr>
          <p:nvPr/>
        </p:nvSpPr>
        <p:spPr bwMode="auto">
          <a:xfrm>
            <a:off x="7315200" y="2732088"/>
            <a:ext cx="533400" cy="26670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07" name="Line 84"/>
          <p:cNvSpPr>
            <a:spLocks noChangeShapeType="1"/>
          </p:cNvSpPr>
          <p:nvPr/>
        </p:nvSpPr>
        <p:spPr bwMode="auto">
          <a:xfrm>
            <a:off x="7524750" y="2103438"/>
            <a:ext cx="0" cy="9334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08" name="Line 85"/>
          <p:cNvSpPr>
            <a:spLocks noChangeShapeType="1"/>
          </p:cNvSpPr>
          <p:nvPr/>
        </p:nvSpPr>
        <p:spPr bwMode="auto">
          <a:xfrm>
            <a:off x="1866900" y="5037138"/>
            <a:ext cx="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09" name="Line 86"/>
          <p:cNvSpPr>
            <a:spLocks noChangeShapeType="1"/>
          </p:cNvSpPr>
          <p:nvPr/>
        </p:nvSpPr>
        <p:spPr bwMode="auto">
          <a:xfrm flipH="1">
            <a:off x="1352550" y="4275138"/>
            <a:ext cx="323850" cy="13335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10" name="Line 87"/>
          <p:cNvSpPr>
            <a:spLocks noChangeShapeType="1"/>
          </p:cNvSpPr>
          <p:nvPr/>
        </p:nvSpPr>
        <p:spPr bwMode="auto">
          <a:xfrm>
            <a:off x="1524000" y="5322888"/>
            <a:ext cx="742950" cy="28575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11" name="Line 88"/>
          <p:cNvSpPr>
            <a:spLocks noChangeShapeType="1"/>
          </p:cNvSpPr>
          <p:nvPr/>
        </p:nvSpPr>
        <p:spPr bwMode="auto">
          <a:xfrm>
            <a:off x="2247900" y="5322888"/>
            <a:ext cx="647700" cy="34290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12" name="Line 89"/>
          <p:cNvSpPr>
            <a:spLocks noChangeShapeType="1"/>
          </p:cNvSpPr>
          <p:nvPr/>
        </p:nvSpPr>
        <p:spPr bwMode="auto">
          <a:xfrm>
            <a:off x="4876800" y="5208588"/>
            <a:ext cx="0" cy="5143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13" name="Line 90"/>
          <p:cNvSpPr>
            <a:spLocks noChangeShapeType="1"/>
          </p:cNvSpPr>
          <p:nvPr/>
        </p:nvSpPr>
        <p:spPr bwMode="auto">
          <a:xfrm>
            <a:off x="5238750" y="5399088"/>
            <a:ext cx="0" cy="32385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14" name="Line 91"/>
          <p:cNvSpPr>
            <a:spLocks noChangeShapeType="1"/>
          </p:cNvSpPr>
          <p:nvPr/>
        </p:nvSpPr>
        <p:spPr bwMode="auto">
          <a:xfrm flipH="1">
            <a:off x="6953250" y="4332288"/>
            <a:ext cx="323850" cy="13144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15" name="Line 92"/>
          <p:cNvSpPr>
            <a:spLocks noChangeShapeType="1"/>
          </p:cNvSpPr>
          <p:nvPr/>
        </p:nvSpPr>
        <p:spPr bwMode="auto">
          <a:xfrm>
            <a:off x="6915150" y="5437188"/>
            <a:ext cx="381000" cy="266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16" name="Line 93"/>
          <p:cNvSpPr>
            <a:spLocks noChangeShapeType="1"/>
          </p:cNvSpPr>
          <p:nvPr/>
        </p:nvSpPr>
        <p:spPr bwMode="auto">
          <a:xfrm>
            <a:off x="8115300" y="5303838"/>
            <a:ext cx="200025" cy="36195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217" name="Line 94"/>
          <p:cNvSpPr>
            <a:spLocks noChangeShapeType="1"/>
          </p:cNvSpPr>
          <p:nvPr/>
        </p:nvSpPr>
        <p:spPr bwMode="auto">
          <a:xfrm>
            <a:off x="7677150" y="4713288"/>
            <a:ext cx="133350" cy="952500"/>
          </a:xfrm>
          <a:prstGeom prst="line">
            <a:avLst/>
          </a:prstGeom>
          <a:noFill/>
          <a:ln w="19050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8205" name="Object 95"/>
          <p:cNvGraphicFramePr>
            <a:graphicFrameLocks noChangeAspect="1"/>
          </p:cNvGraphicFramePr>
          <p:nvPr/>
        </p:nvGraphicFramePr>
        <p:xfrm>
          <a:off x="6469063" y="5681663"/>
          <a:ext cx="204311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7" name="Equation" r:id="rId26" imgW="1307880" imgH="190440" progId="Equation.3">
                  <p:embed/>
                </p:oleObj>
              </mc:Choice>
              <mc:Fallback>
                <p:oleObj name="Equation" r:id="rId26" imgW="1307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3" y="5681663"/>
                        <a:ext cx="204311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8" name="제목 1"/>
          <p:cNvSpPr>
            <a:spLocks/>
          </p:cNvSpPr>
          <p:nvPr/>
        </p:nvSpPr>
        <p:spPr bwMode="auto">
          <a:xfrm>
            <a:off x="1116013" y="55563"/>
            <a:ext cx="7072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03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변수 카르노 맵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550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17"/>
          <p:cNvGraphicFramePr>
            <a:graphicFrameLocks noChangeAspect="1"/>
          </p:cNvGraphicFramePr>
          <p:nvPr/>
        </p:nvGraphicFramePr>
        <p:xfrm>
          <a:off x="841375" y="1173163"/>
          <a:ext cx="2073275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6" name="Visio" r:id="rId4" imgW="1622160" imgH="1465200" progId="Visio.Drawing.6">
                  <p:embed/>
                </p:oleObj>
              </mc:Choice>
              <mc:Fallback>
                <p:oleObj name="Visio" r:id="rId4" imgW="1622160" imgH="1465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173163"/>
                        <a:ext cx="2073275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18"/>
          <p:cNvGraphicFramePr>
            <a:graphicFrameLocks noChangeAspect="1"/>
          </p:cNvGraphicFramePr>
          <p:nvPr/>
        </p:nvGraphicFramePr>
        <p:xfrm>
          <a:off x="5357813" y="1046163"/>
          <a:ext cx="2073275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7" name="Visio" r:id="rId6" imgW="1622160" imgH="1452240" progId="Visio.Drawing.6">
                  <p:embed/>
                </p:oleObj>
              </mc:Choice>
              <mc:Fallback>
                <p:oleObj name="Visio" r:id="rId6" imgW="1622160" imgH="1452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1046163"/>
                        <a:ext cx="2073275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19"/>
          <p:cNvGraphicFramePr>
            <a:graphicFrameLocks noChangeAspect="1"/>
          </p:cNvGraphicFramePr>
          <p:nvPr/>
        </p:nvGraphicFramePr>
        <p:xfrm>
          <a:off x="3535363" y="3814763"/>
          <a:ext cx="2073275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8" name="Visio" r:id="rId8" imgW="1622160" imgH="1452240" progId="Visio.Drawing.6">
                  <p:embed/>
                </p:oleObj>
              </mc:Choice>
              <mc:Fallback>
                <p:oleObj name="Visio" r:id="rId8" imgW="1622160" imgH="1452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3814763"/>
                        <a:ext cx="2073275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Line 126"/>
          <p:cNvSpPr>
            <a:spLocks noChangeShapeType="1"/>
          </p:cNvSpPr>
          <p:nvPr/>
        </p:nvSpPr>
        <p:spPr bwMode="auto">
          <a:xfrm flipH="1">
            <a:off x="1219200" y="1819275"/>
            <a:ext cx="1200150" cy="135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5" name="Line 127"/>
          <p:cNvSpPr>
            <a:spLocks noChangeShapeType="1"/>
          </p:cNvSpPr>
          <p:nvPr/>
        </p:nvSpPr>
        <p:spPr bwMode="auto">
          <a:xfrm>
            <a:off x="1714500" y="2181225"/>
            <a:ext cx="342900" cy="10287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6" name="Line 128"/>
          <p:cNvSpPr>
            <a:spLocks noChangeShapeType="1"/>
          </p:cNvSpPr>
          <p:nvPr/>
        </p:nvSpPr>
        <p:spPr bwMode="auto">
          <a:xfrm>
            <a:off x="1562100" y="1781175"/>
            <a:ext cx="1257300" cy="1409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7" name="Line 129"/>
          <p:cNvSpPr>
            <a:spLocks noChangeShapeType="1"/>
          </p:cNvSpPr>
          <p:nvPr/>
        </p:nvSpPr>
        <p:spPr bwMode="auto">
          <a:xfrm>
            <a:off x="2324100" y="2771775"/>
            <a:ext cx="1276350" cy="38100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8" name="Line 130"/>
          <p:cNvSpPr>
            <a:spLocks noChangeShapeType="1"/>
          </p:cNvSpPr>
          <p:nvPr/>
        </p:nvSpPr>
        <p:spPr bwMode="auto">
          <a:xfrm>
            <a:off x="6400800" y="2462213"/>
            <a:ext cx="762000" cy="7620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9" name="Line 131"/>
          <p:cNvSpPr>
            <a:spLocks noChangeShapeType="1"/>
          </p:cNvSpPr>
          <p:nvPr/>
        </p:nvSpPr>
        <p:spPr bwMode="auto">
          <a:xfrm flipH="1">
            <a:off x="5676900" y="1681163"/>
            <a:ext cx="304800" cy="1485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0" name="Line 132"/>
          <p:cNvSpPr>
            <a:spLocks noChangeShapeType="1"/>
          </p:cNvSpPr>
          <p:nvPr/>
        </p:nvSpPr>
        <p:spPr bwMode="auto">
          <a:xfrm flipH="1">
            <a:off x="6629400" y="2805113"/>
            <a:ext cx="323850" cy="4000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1" name="Line 133"/>
          <p:cNvSpPr>
            <a:spLocks noChangeShapeType="1"/>
          </p:cNvSpPr>
          <p:nvPr/>
        </p:nvSpPr>
        <p:spPr bwMode="auto">
          <a:xfrm>
            <a:off x="6800850" y="2195513"/>
            <a:ext cx="971550" cy="102870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9221" name="Object 134"/>
          <p:cNvGraphicFramePr>
            <a:graphicFrameLocks noChangeAspect="1"/>
          </p:cNvGraphicFramePr>
          <p:nvPr/>
        </p:nvGraphicFramePr>
        <p:xfrm>
          <a:off x="519113" y="3178175"/>
          <a:ext cx="3535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9" name="Equation" r:id="rId10" imgW="1968480" imgH="215640" progId="Equation.3">
                  <p:embed/>
                </p:oleObj>
              </mc:Choice>
              <mc:Fallback>
                <p:oleObj name="Equation" r:id="rId10" imgW="1968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3178175"/>
                        <a:ext cx="35353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36"/>
          <p:cNvGraphicFramePr>
            <a:graphicFrameLocks noChangeAspect="1"/>
          </p:cNvGraphicFramePr>
          <p:nvPr/>
        </p:nvGraphicFramePr>
        <p:xfrm>
          <a:off x="4887913" y="3140075"/>
          <a:ext cx="3179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0" name="Equation" r:id="rId12" imgW="1765080" imgH="215640" progId="Equation.3">
                  <p:embed/>
                </p:oleObj>
              </mc:Choice>
              <mc:Fallback>
                <p:oleObj name="Equation" r:id="rId12" imgW="1765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3140075"/>
                        <a:ext cx="3179762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38"/>
          <p:cNvGraphicFramePr>
            <a:graphicFrameLocks noChangeAspect="1"/>
          </p:cNvGraphicFramePr>
          <p:nvPr/>
        </p:nvGraphicFramePr>
        <p:xfrm>
          <a:off x="3932238" y="5848350"/>
          <a:ext cx="15557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1" name="Equation" r:id="rId14" imgW="952200" imgH="190440" progId="Equation.3">
                  <p:embed/>
                </p:oleObj>
              </mc:Choice>
              <mc:Fallback>
                <p:oleObj name="Equation" r:id="rId14" imgW="952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5848350"/>
                        <a:ext cx="1555750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Line 140"/>
          <p:cNvSpPr>
            <a:spLocks noChangeShapeType="1"/>
          </p:cNvSpPr>
          <p:nvPr/>
        </p:nvSpPr>
        <p:spPr bwMode="auto">
          <a:xfrm>
            <a:off x="4225925" y="5584825"/>
            <a:ext cx="185738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3" name="Line 141"/>
          <p:cNvSpPr>
            <a:spLocks noChangeShapeType="1"/>
          </p:cNvSpPr>
          <p:nvPr/>
        </p:nvSpPr>
        <p:spPr bwMode="auto">
          <a:xfrm flipH="1">
            <a:off x="4968875" y="4841875"/>
            <a:ext cx="228600" cy="10668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4" name="Line 142"/>
          <p:cNvSpPr>
            <a:spLocks noChangeShapeType="1"/>
          </p:cNvSpPr>
          <p:nvPr/>
        </p:nvSpPr>
        <p:spPr bwMode="auto">
          <a:xfrm>
            <a:off x="4987925" y="5489575"/>
            <a:ext cx="323850" cy="38100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5" name="제목 1"/>
          <p:cNvSpPr>
            <a:spLocks/>
          </p:cNvSpPr>
          <p:nvPr/>
        </p:nvSpPr>
        <p:spPr bwMode="auto">
          <a:xfrm>
            <a:off x="1116013" y="55563"/>
            <a:ext cx="7072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03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변수 카르노 맵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9883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44" name="AutoShape 132"/>
          <p:cNvSpPr>
            <a:spLocks noChangeArrowheads="1"/>
          </p:cNvSpPr>
          <p:nvPr/>
        </p:nvSpPr>
        <p:spPr bwMode="auto">
          <a:xfrm>
            <a:off x="477838" y="917575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10252" name="Rectangle 2"/>
          <p:cNvSpPr>
            <a:spLocks noGrp="1"/>
          </p:cNvSpPr>
          <p:nvPr>
            <p:ph type="body" idx="1"/>
          </p:nvPr>
        </p:nvSpPr>
        <p:spPr>
          <a:xfrm>
            <a:off x="457200" y="896938"/>
            <a:ext cx="8382000" cy="5638800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예제 </a:t>
            </a:r>
            <a:r>
              <a:rPr lang="en-US" altLang="ko-KR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6-2 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식과 같이 무관항이 있을 경우 카르노 맵을 이용하여 간략화</a:t>
            </a:r>
            <a:endParaRPr lang="en-US" altLang="ko-KR" sz="18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0242" name="Object 108"/>
          <p:cNvGraphicFramePr>
            <a:graphicFrameLocks noChangeAspect="1"/>
          </p:cNvGraphicFramePr>
          <p:nvPr/>
        </p:nvGraphicFramePr>
        <p:xfrm>
          <a:off x="930275" y="3716338"/>
          <a:ext cx="2073275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2" name="Visio" r:id="rId4" imgW="1622160" imgH="1452240" progId="Visio.Drawing.6">
                  <p:embed/>
                </p:oleObj>
              </mc:Choice>
              <mc:Fallback>
                <p:oleObj name="Visio" r:id="rId4" imgW="1622160" imgH="1452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716338"/>
                        <a:ext cx="2073275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9"/>
          <p:cNvGraphicFramePr>
            <a:graphicFrameLocks noChangeAspect="1"/>
          </p:cNvGraphicFramePr>
          <p:nvPr/>
        </p:nvGraphicFramePr>
        <p:xfrm>
          <a:off x="3559175" y="3703638"/>
          <a:ext cx="2073275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3" name="Visio" r:id="rId6" imgW="1630544" imgH="1457260" progId="Visio.Drawing.6">
                  <p:embed/>
                </p:oleObj>
              </mc:Choice>
              <mc:Fallback>
                <p:oleObj name="Visio" r:id="rId6" imgW="1630544" imgH="14572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3703638"/>
                        <a:ext cx="2073275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10"/>
          <p:cNvGraphicFramePr>
            <a:graphicFrameLocks noChangeAspect="1"/>
          </p:cNvGraphicFramePr>
          <p:nvPr/>
        </p:nvGraphicFramePr>
        <p:xfrm>
          <a:off x="6429375" y="3741738"/>
          <a:ext cx="2073275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4" name="Visio" r:id="rId8" imgW="1630544" imgH="1457260" progId="Visio.Drawing.6">
                  <p:embed/>
                </p:oleObj>
              </mc:Choice>
              <mc:Fallback>
                <p:oleObj name="Visio" r:id="rId8" imgW="1630544" imgH="14572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3741738"/>
                        <a:ext cx="2073275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11"/>
          <p:cNvGraphicFramePr>
            <a:graphicFrameLocks noChangeAspect="1"/>
          </p:cNvGraphicFramePr>
          <p:nvPr/>
        </p:nvGraphicFramePr>
        <p:xfrm>
          <a:off x="1135063" y="5884863"/>
          <a:ext cx="18827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5" name="Equation" r:id="rId10" imgW="1028520" imgH="190440" progId="Equation.3">
                  <p:embed/>
                </p:oleObj>
              </mc:Choice>
              <mc:Fallback>
                <p:oleObj name="Equation" r:id="rId10" imgW="10285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5884863"/>
                        <a:ext cx="18827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12"/>
          <p:cNvGraphicFramePr>
            <a:graphicFrameLocks noChangeAspect="1"/>
          </p:cNvGraphicFramePr>
          <p:nvPr/>
        </p:nvGraphicFramePr>
        <p:xfrm>
          <a:off x="4059238" y="5921375"/>
          <a:ext cx="12096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6" name="Equation" r:id="rId12" imgW="660240" imgH="177480" progId="Equation.3">
                  <p:embed/>
                </p:oleObj>
              </mc:Choice>
              <mc:Fallback>
                <p:oleObj name="Equation" r:id="rId12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5921375"/>
                        <a:ext cx="12096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13"/>
          <p:cNvGraphicFramePr>
            <a:graphicFrameLocks noChangeAspect="1"/>
          </p:cNvGraphicFramePr>
          <p:nvPr/>
        </p:nvGraphicFramePr>
        <p:xfrm>
          <a:off x="7091363" y="5792788"/>
          <a:ext cx="10350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7" name="Equation" r:id="rId14" imgW="558720" imgH="177480" progId="Equation.3">
                  <p:embed/>
                </p:oleObj>
              </mc:Choice>
              <mc:Fallback>
                <p:oleObj name="Equation" r:id="rId14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5792788"/>
                        <a:ext cx="10350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118"/>
          <p:cNvGraphicFramePr>
            <a:graphicFrameLocks noChangeAspect="1"/>
          </p:cNvGraphicFramePr>
          <p:nvPr/>
        </p:nvGraphicFramePr>
        <p:xfrm>
          <a:off x="1806575" y="1530350"/>
          <a:ext cx="4527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8" name="Equation" r:id="rId16" imgW="2539800" imgH="215640" progId="Equation.3">
                  <p:embed/>
                </p:oleObj>
              </mc:Choice>
              <mc:Fallback>
                <p:oleObj name="Equation" r:id="rId16" imgW="253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530350"/>
                        <a:ext cx="45275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120"/>
          <p:cNvGraphicFramePr>
            <a:graphicFrameLocks noChangeAspect="1"/>
          </p:cNvGraphicFramePr>
          <p:nvPr/>
        </p:nvGraphicFramePr>
        <p:xfrm>
          <a:off x="1809750" y="2058988"/>
          <a:ext cx="46275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9" name="Equation" r:id="rId18" imgW="2603160" imgH="215640" progId="Equation.3">
                  <p:embed/>
                </p:oleObj>
              </mc:Choice>
              <mc:Fallback>
                <p:oleObj name="Equation" r:id="rId18" imgW="260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58988"/>
                        <a:ext cx="4627563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22"/>
          <p:cNvGraphicFramePr>
            <a:graphicFrameLocks noChangeAspect="1"/>
          </p:cNvGraphicFramePr>
          <p:nvPr/>
        </p:nvGraphicFramePr>
        <p:xfrm>
          <a:off x="1825625" y="2597150"/>
          <a:ext cx="50958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0" name="Equation" r:id="rId20" imgW="2857320" imgH="215640" progId="Equation.3">
                  <p:embed/>
                </p:oleObj>
              </mc:Choice>
              <mc:Fallback>
                <p:oleObj name="Equation" r:id="rId20" imgW="285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597150"/>
                        <a:ext cx="509587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Line 124"/>
          <p:cNvSpPr>
            <a:spLocks noChangeShapeType="1"/>
          </p:cNvSpPr>
          <p:nvPr/>
        </p:nvSpPr>
        <p:spPr bwMode="auto">
          <a:xfrm>
            <a:off x="1774825" y="4365625"/>
            <a:ext cx="0" cy="1506538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4" name="Line 125"/>
          <p:cNvSpPr>
            <a:spLocks noChangeShapeType="1"/>
          </p:cNvSpPr>
          <p:nvPr/>
        </p:nvSpPr>
        <p:spPr bwMode="auto">
          <a:xfrm>
            <a:off x="2276475" y="5495925"/>
            <a:ext cx="0" cy="4302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5" name="Line 126"/>
          <p:cNvSpPr>
            <a:spLocks noChangeShapeType="1"/>
          </p:cNvSpPr>
          <p:nvPr/>
        </p:nvSpPr>
        <p:spPr bwMode="auto">
          <a:xfrm>
            <a:off x="1971675" y="4743450"/>
            <a:ext cx="825500" cy="1165225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6" name="Line 127"/>
          <p:cNvSpPr>
            <a:spLocks noChangeShapeType="1"/>
          </p:cNvSpPr>
          <p:nvPr/>
        </p:nvSpPr>
        <p:spPr bwMode="auto">
          <a:xfrm>
            <a:off x="4230688" y="5405438"/>
            <a:ext cx="341312" cy="4841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7" name="Line 128"/>
          <p:cNvSpPr>
            <a:spLocks noChangeShapeType="1"/>
          </p:cNvSpPr>
          <p:nvPr/>
        </p:nvSpPr>
        <p:spPr bwMode="auto">
          <a:xfrm>
            <a:off x="4913313" y="4365625"/>
            <a:ext cx="106362" cy="154305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8" name="Line 129"/>
          <p:cNvSpPr>
            <a:spLocks noChangeShapeType="1"/>
          </p:cNvSpPr>
          <p:nvPr/>
        </p:nvSpPr>
        <p:spPr bwMode="auto">
          <a:xfrm flipH="1">
            <a:off x="8013700" y="5227638"/>
            <a:ext cx="19050" cy="536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9" name="Line 130"/>
          <p:cNvSpPr>
            <a:spLocks noChangeShapeType="1"/>
          </p:cNvSpPr>
          <p:nvPr/>
        </p:nvSpPr>
        <p:spPr bwMode="auto">
          <a:xfrm>
            <a:off x="7440613" y="4760913"/>
            <a:ext cx="179387" cy="102235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60" name="제목 1"/>
          <p:cNvSpPr>
            <a:spLocks/>
          </p:cNvSpPr>
          <p:nvPr/>
        </p:nvSpPr>
        <p:spPr bwMode="auto">
          <a:xfrm>
            <a:off x="1116013" y="55563"/>
            <a:ext cx="7072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03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변수 카르노 맵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116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맵을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이용하여 논리식을 간소화할 수 있다</a:t>
            </a: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NAND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NOR </a:t>
            </a:r>
            <a:r>
              <a:rPr lang="ko-KR" altLang="en-US" sz="1800" spc="-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게이트로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나타내는 방법을 이해하고 이를 응용할 수 있다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퀸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800" spc="-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맥클러스키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최소화 알고리즘을 이용하여 논리식을 간소화할 수 있다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출력함수가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여러 개일 때 논리식을 공유하는 방법을 이해할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XOR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게이트와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XNOR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게이트의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특징을 이해하고 이를 활용할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01. 2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변수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06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5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변수, 6변수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endParaRPr lang="ko-KR" altLang="en-US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02. 3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변수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07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퀸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맥클러스키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간소화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알고리즘</a:t>
            </a:r>
            <a:endParaRPr lang="ko-KR" altLang="en-US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03. 4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변수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08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여러 개의 출력함수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선택적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09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NAND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NOR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게이트로의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변환</a:t>
            </a:r>
            <a:endParaRPr lang="ko-KR" altLang="en-US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논리식의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카르노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맵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작성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XOR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XNOR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게이트</a:t>
            </a:r>
            <a:endParaRPr lang="ko-KR" altLang="en-US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49" name="AutoShape 125"/>
          <p:cNvSpPr>
            <a:spLocks noChangeArrowheads="1"/>
          </p:cNvSpPr>
          <p:nvPr/>
        </p:nvSpPr>
        <p:spPr bwMode="auto">
          <a:xfrm>
            <a:off x="400050" y="930275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11269" name="Rectangle 3"/>
          <p:cNvSpPr>
            <a:spLocks noGrp="1"/>
          </p:cNvSpPr>
          <p:nvPr>
            <p:ph type="body" idx="1"/>
          </p:nvPr>
        </p:nvSpPr>
        <p:spPr>
          <a:xfrm>
            <a:off x="457200" y="909638"/>
            <a:ext cx="8382000" cy="5638800"/>
          </a:xfrm>
        </p:spPr>
        <p:txBody>
          <a:bodyPr/>
          <a:lstStyle/>
          <a:p>
            <a:pPr marL="0" indent="0" algn="just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6-</a:t>
            </a:r>
            <a:r>
              <a:rPr lang="en-US" altLang="ko-KR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en-US" altLang="ko-KR" sz="1800" b="1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  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진리표로부터 카르노 맵을 작성하고 간략화하여라.</a:t>
            </a:r>
            <a:r>
              <a:rPr lang="ko-KR" altLang="en-US" sz="2000" smtClean="0">
                <a:solidFill>
                  <a:srgbClr val="000000"/>
                </a:solidFill>
                <a:latin typeface="굴림" panose="020B0600000101010101" pitchFamily="50" charset="-127"/>
                <a:ea typeface="휴먼명조" charset="-127"/>
              </a:rPr>
              <a:t> 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3487738" y="4297363"/>
          <a:ext cx="31051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Equation" r:id="rId4" imgW="1714320" imgH="215640" progId="Equation.3">
                  <p:embed/>
                </p:oleObj>
              </mc:Choice>
              <mc:Fallback>
                <p:oleObj name="Equation" r:id="rId4" imgW="1714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4297363"/>
                        <a:ext cx="31051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Group 20"/>
          <p:cNvGraphicFramePr>
            <a:graphicFrameLocks noGrp="1"/>
          </p:cNvGraphicFramePr>
          <p:nvPr/>
        </p:nvGraphicFramePr>
        <p:xfrm>
          <a:off x="787400" y="1533525"/>
          <a:ext cx="1943100" cy="4840923"/>
        </p:xfrm>
        <a:graphic>
          <a:graphicData uri="http://schemas.openxmlformats.org/drawingml/2006/table">
            <a:tbl>
              <a:tblPr/>
              <a:tblGrid>
                <a:gridCol w="114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 B C 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0 0 1 0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0 0 1 1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0 1 0 0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0 1 0 1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1 0 0 0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1 0 0 1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1 0 1 0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1 0 1 1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1 1 0 0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1 1 0 1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1 1 1 0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1 1 1 1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67" name="Object 118"/>
          <p:cNvGraphicFramePr>
            <a:graphicFrameLocks noChangeAspect="1"/>
          </p:cNvGraphicFramePr>
          <p:nvPr/>
        </p:nvGraphicFramePr>
        <p:xfrm>
          <a:off x="4070350" y="1635125"/>
          <a:ext cx="2736850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9" name="Visio" r:id="rId6" imgW="1622160" imgH="1452240" progId="Visio.Drawing.6">
                  <p:embed/>
                </p:oleObj>
              </mc:Choice>
              <mc:Fallback>
                <p:oleObj name="Visio" r:id="rId6" imgW="1622160" imgH="1452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635125"/>
                        <a:ext cx="2736850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Line 120"/>
          <p:cNvSpPr>
            <a:spLocks noChangeShapeType="1"/>
          </p:cNvSpPr>
          <p:nvPr/>
        </p:nvSpPr>
        <p:spPr bwMode="auto">
          <a:xfrm>
            <a:off x="5002213" y="3016250"/>
            <a:ext cx="71437" cy="1273175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280" name="Line 122"/>
          <p:cNvSpPr>
            <a:spLocks noChangeShapeType="1"/>
          </p:cNvSpPr>
          <p:nvPr/>
        </p:nvSpPr>
        <p:spPr bwMode="auto">
          <a:xfrm>
            <a:off x="5486400" y="3392488"/>
            <a:ext cx="74613" cy="9048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281" name="Line 123"/>
          <p:cNvSpPr>
            <a:spLocks noChangeShapeType="1"/>
          </p:cNvSpPr>
          <p:nvPr/>
        </p:nvSpPr>
        <p:spPr bwMode="auto">
          <a:xfrm flipH="1">
            <a:off x="6246813" y="3446463"/>
            <a:ext cx="11112" cy="822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282" name="제목 1"/>
          <p:cNvSpPr>
            <a:spLocks/>
          </p:cNvSpPr>
          <p:nvPr/>
        </p:nvSpPr>
        <p:spPr bwMode="auto">
          <a:xfrm>
            <a:off x="1116013" y="55563"/>
            <a:ext cx="7072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03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변수 카르노 맵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8461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선택적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맵에서</a:t>
            </a:r>
            <a:r>
              <a:rPr lang="ko-KR" altLang="en-US" dirty="0" smtClean="0"/>
              <a:t> 선택적으로 묶을 수 있는 경우</a:t>
            </a:r>
            <a:endParaRPr lang="ko-KR" altLang="en-US" dirty="0"/>
          </a:p>
        </p:txBody>
      </p:sp>
      <p:graphicFrame>
        <p:nvGraphicFramePr>
          <p:cNvPr id="33" name="개체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736549"/>
              </p:ext>
            </p:extLst>
          </p:nvPr>
        </p:nvGraphicFramePr>
        <p:xfrm>
          <a:off x="957272" y="1680493"/>
          <a:ext cx="212662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0" name="Visio" r:id="rId3" imgW="1584421" imgH="954556" progId="Visio.Drawing.11">
                  <p:embed/>
                </p:oleObj>
              </mc:Choice>
              <mc:Fallback>
                <p:oleObj name="Visio" r:id="rId3" imgW="1584421" imgH="9545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7272" y="1680493"/>
                        <a:ext cx="2126627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개체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318236"/>
              </p:ext>
            </p:extLst>
          </p:nvPr>
        </p:nvGraphicFramePr>
        <p:xfrm>
          <a:off x="4094967" y="1680493"/>
          <a:ext cx="2112962" cy="134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1" name="Visio" r:id="rId5" imgW="1594940" imgH="970227" progId="Visio.Drawing.11">
                  <p:embed/>
                </p:oleObj>
              </mc:Choice>
              <mc:Fallback>
                <p:oleObj name="Visio" r:id="rId5" imgW="1594940" imgH="97022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4967" y="1680493"/>
                        <a:ext cx="2112962" cy="1344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343276"/>
              </p:ext>
            </p:extLst>
          </p:nvPr>
        </p:nvGraphicFramePr>
        <p:xfrm>
          <a:off x="1080304" y="3263230"/>
          <a:ext cx="1828656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2" name="Equation" r:id="rId7" imgW="1015920" imgH="190440" progId="Equation.DSMT4">
                  <p:embed/>
                </p:oleObj>
              </mc:Choice>
              <mc:Fallback>
                <p:oleObj name="Equation" r:id="rId7" imgW="1015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304" y="3263230"/>
                        <a:ext cx="1828656" cy="342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58970"/>
              </p:ext>
            </p:extLst>
          </p:nvPr>
        </p:nvGraphicFramePr>
        <p:xfrm>
          <a:off x="4361667" y="3263230"/>
          <a:ext cx="1828656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3" name="Equation" r:id="rId9" imgW="1015920" imgH="190440" progId="Equation.DSMT4">
                  <p:embed/>
                </p:oleObj>
              </mc:Choice>
              <mc:Fallback>
                <p:oleObj name="Equation" r:id="rId9" imgW="1015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667" y="3263230"/>
                        <a:ext cx="1828656" cy="342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1790710" y="2401218"/>
            <a:ext cx="465138" cy="8556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>
            <a:off x="1537504" y="2898104"/>
            <a:ext cx="696913" cy="358775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2426504" y="2898105"/>
            <a:ext cx="376238" cy="358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0" name="Line 62"/>
          <p:cNvSpPr>
            <a:spLocks noChangeShapeType="1"/>
          </p:cNvSpPr>
          <p:nvPr/>
        </p:nvSpPr>
        <p:spPr bwMode="auto">
          <a:xfrm>
            <a:off x="4959360" y="2898104"/>
            <a:ext cx="538957" cy="358775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" name="Line 63"/>
          <p:cNvSpPr>
            <a:spLocks noChangeShapeType="1"/>
          </p:cNvSpPr>
          <p:nvPr/>
        </p:nvSpPr>
        <p:spPr bwMode="auto">
          <a:xfrm flipH="1">
            <a:off x="4959360" y="2401218"/>
            <a:ext cx="538957" cy="855661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2" name="Line 64"/>
          <p:cNvSpPr>
            <a:spLocks noChangeShapeType="1"/>
          </p:cNvSpPr>
          <p:nvPr/>
        </p:nvSpPr>
        <p:spPr bwMode="auto">
          <a:xfrm>
            <a:off x="5560229" y="2898105"/>
            <a:ext cx="376238" cy="358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6660232" y="3600114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&lt;2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가지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답이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가능한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경우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en-US" altLang="ko-KR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516680"/>
              </p:ext>
            </p:extLst>
          </p:nvPr>
        </p:nvGraphicFramePr>
        <p:xfrm>
          <a:off x="986995" y="6322831"/>
          <a:ext cx="2171448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4" name="Equation" r:id="rId11" imgW="1206360" imgH="190440" progId="Equation.3">
                  <p:embed/>
                </p:oleObj>
              </mc:Choice>
              <mc:Fallback>
                <p:oleObj name="Equation" r:id="rId11" imgW="1206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995" y="6322831"/>
                        <a:ext cx="2171448" cy="342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개체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410515"/>
              </p:ext>
            </p:extLst>
          </p:nvPr>
        </p:nvGraphicFramePr>
        <p:xfrm>
          <a:off x="861582" y="3795531"/>
          <a:ext cx="22233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5" name="Visio" r:id="rId13" imgW="1630815" imgH="1598942" progId="Visio.Drawing.11">
                  <p:embed/>
                </p:oleObj>
              </mc:Choice>
              <mc:Fallback>
                <p:oleObj name="Visio" r:id="rId13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1582" y="3795531"/>
                        <a:ext cx="2223300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개체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95777"/>
              </p:ext>
            </p:extLst>
          </p:nvPr>
        </p:nvGraphicFramePr>
        <p:xfrm>
          <a:off x="4021217" y="3766956"/>
          <a:ext cx="22233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6" name="Visio" r:id="rId15" imgW="1630815" imgH="1600293" progId="Visio.Drawing.11">
                  <p:embed/>
                </p:oleObj>
              </mc:Choice>
              <mc:Fallback>
                <p:oleObj name="Visio" r:id="rId15" imgW="1630815" imgH="160029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21217" y="3766956"/>
                        <a:ext cx="2223300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66"/>
          <p:cNvSpPr>
            <a:spLocks noChangeShapeType="1"/>
          </p:cNvSpPr>
          <p:nvPr/>
        </p:nvSpPr>
        <p:spPr bwMode="auto">
          <a:xfrm>
            <a:off x="1983150" y="4535306"/>
            <a:ext cx="134144" cy="1739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8" name="Line 65"/>
          <p:cNvSpPr>
            <a:spLocks noChangeShapeType="1"/>
          </p:cNvSpPr>
          <p:nvPr/>
        </p:nvSpPr>
        <p:spPr bwMode="auto">
          <a:xfrm>
            <a:off x="1602944" y="5405255"/>
            <a:ext cx="0" cy="869951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9" name="Line 67"/>
          <p:cNvSpPr>
            <a:spLocks noChangeShapeType="1"/>
          </p:cNvSpPr>
          <p:nvPr/>
        </p:nvSpPr>
        <p:spPr bwMode="auto">
          <a:xfrm>
            <a:off x="2391931" y="5871980"/>
            <a:ext cx="430213" cy="403226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50" name="개체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170081"/>
              </p:ext>
            </p:extLst>
          </p:nvPr>
        </p:nvGraphicFramePr>
        <p:xfrm>
          <a:off x="4332367" y="6275207"/>
          <a:ext cx="21488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7" name="Equation" r:id="rId17" imgW="1193800" imgH="190500" progId="Equation.3">
                  <p:embed/>
                </p:oleObj>
              </mc:Choice>
              <mc:Fallback>
                <p:oleObj name="Equation" r:id="rId17" imgW="1193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367" y="6275207"/>
                        <a:ext cx="214884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Line 69"/>
          <p:cNvSpPr>
            <a:spLocks noChangeShapeType="1"/>
          </p:cNvSpPr>
          <p:nvPr/>
        </p:nvSpPr>
        <p:spPr bwMode="auto">
          <a:xfrm>
            <a:off x="5111035" y="4506731"/>
            <a:ext cx="268287" cy="17684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2" name="Line 68"/>
          <p:cNvSpPr>
            <a:spLocks noChangeShapeType="1"/>
          </p:cNvSpPr>
          <p:nvPr/>
        </p:nvSpPr>
        <p:spPr bwMode="auto">
          <a:xfrm>
            <a:off x="4989592" y="5390968"/>
            <a:ext cx="0" cy="884238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" name="Line 70"/>
          <p:cNvSpPr>
            <a:spLocks noChangeShapeType="1"/>
          </p:cNvSpPr>
          <p:nvPr/>
        </p:nvSpPr>
        <p:spPr bwMode="auto">
          <a:xfrm>
            <a:off x="5651580" y="5871980"/>
            <a:ext cx="393700" cy="403226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선택적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45577"/>
              </p:ext>
            </p:extLst>
          </p:nvPr>
        </p:nvGraphicFramePr>
        <p:xfrm>
          <a:off x="458787" y="1196752"/>
          <a:ext cx="2124075" cy="210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4" name="Visio" r:id="rId3" imgW="1630815" imgH="1598942" progId="Visio.Drawing.11">
                  <p:embed/>
                </p:oleObj>
              </mc:Choice>
              <mc:Fallback>
                <p:oleObj name="Visio" r:id="rId3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787" y="1196752"/>
                        <a:ext cx="2124075" cy="210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363940"/>
              </p:ext>
            </p:extLst>
          </p:nvPr>
        </p:nvGraphicFramePr>
        <p:xfrm>
          <a:off x="3177381" y="1196752"/>
          <a:ext cx="2124075" cy="210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5" name="Visio" r:id="rId5" imgW="1630815" imgH="1598942" progId="Visio.Drawing.11">
                  <p:embed/>
                </p:oleObj>
              </mc:Choice>
              <mc:Fallback>
                <p:oleObj name="Visio" r:id="rId5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7381" y="1196752"/>
                        <a:ext cx="2124075" cy="210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45474"/>
              </p:ext>
            </p:extLst>
          </p:nvPr>
        </p:nvGraphicFramePr>
        <p:xfrm>
          <a:off x="5781674" y="1196752"/>
          <a:ext cx="2124075" cy="210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6" name="Visio" r:id="rId7" imgW="1630815" imgH="1598942" progId="Visio.Drawing.11">
                  <p:embed/>
                </p:oleObj>
              </mc:Choice>
              <mc:Fallback>
                <p:oleObj name="Visio" r:id="rId7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1674" y="1196752"/>
                        <a:ext cx="2124075" cy="210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544670"/>
              </p:ext>
            </p:extLst>
          </p:nvPr>
        </p:nvGraphicFramePr>
        <p:xfrm>
          <a:off x="447674" y="3854227"/>
          <a:ext cx="2124075" cy="210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7" name="Visio" r:id="rId9" imgW="1630815" imgH="1598942" progId="Visio.Drawing.11">
                  <p:embed/>
                </p:oleObj>
              </mc:Choice>
              <mc:Fallback>
                <p:oleObj name="Visio" r:id="rId9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674" y="3854227"/>
                        <a:ext cx="2124075" cy="210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557618"/>
              </p:ext>
            </p:extLst>
          </p:nvPr>
        </p:nvGraphicFramePr>
        <p:xfrm>
          <a:off x="3337719" y="3854227"/>
          <a:ext cx="2124075" cy="210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8" name="Visio" r:id="rId11" imgW="1630815" imgH="1598942" progId="Visio.Drawing.11">
                  <p:embed/>
                </p:oleObj>
              </mc:Choice>
              <mc:Fallback>
                <p:oleObj name="Visio" r:id="rId11" imgW="1630815" imgH="15989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37719" y="3854227"/>
                        <a:ext cx="2124075" cy="210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31005"/>
              </p:ext>
            </p:extLst>
          </p:nvPr>
        </p:nvGraphicFramePr>
        <p:xfrm>
          <a:off x="695317" y="3323994"/>
          <a:ext cx="1732104" cy="33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9" name="Equation" r:id="rId13" imgW="787320" imgH="152280" progId="Equation.DSMT4">
                  <p:embed/>
                </p:oleObj>
              </mc:Choice>
              <mc:Fallback>
                <p:oleObj name="Equation" r:id="rId13" imgW="7873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17" y="3323994"/>
                        <a:ext cx="1732104" cy="335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87310"/>
              </p:ext>
            </p:extLst>
          </p:nvPr>
        </p:nvGraphicFramePr>
        <p:xfrm>
          <a:off x="3405182" y="3323995"/>
          <a:ext cx="1759457" cy="33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0" name="Equation" r:id="rId15" imgW="799753" imgH="152334" progId="Equation.DSMT4">
                  <p:embed/>
                </p:oleObj>
              </mc:Choice>
              <mc:Fallback>
                <p:oleObj name="Equation" r:id="rId15" imgW="799753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2" y="3323995"/>
                        <a:ext cx="1759457" cy="335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39774"/>
              </p:ext>
            </p:extLst>
          </p:nvPr>
        </p:nvGraphicFramePr>
        <p:xfrm>
          <a:off x="6105525" y="3323992"/>
          <a:ext cx="1732280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1" name="Equation" r:id="rId17" imgW="787400" imgH="139700" progId="Equation.DSMT4">
                  <p:embed/>
                </p:oleObj>
              </mc:Choice>
              <mc:Fallback>
                <p:oleObj name="Equation" r:id="rId17" imgW="787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3323992"/>
                        <a:ext cx="1732280" cy="307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48674"/>
              </p:ext>
            </p:extLst>
          </p:nvPr>
        </p:nvGraphicFramePr>
        <p:xfrm>
          <a:off x="666740" y="6133867"/>
          <a:ext cx="1760220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2" name="Equation" r:id="rId19" imgW="800100" imgH="139700" progId="Equation.DSMT4">
                  <p:embed/>
                </p:oleObj>
              </mc:Choice>
              <mc:Fallback>
                <p:oleObj name="Equation" r:id="rId19" imgW="8001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40" y="6133867"/>
                        <a:ext cx="1760220" cy="307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81709"/>
              </p:ext>
            </p:extLst>
          </p:nvPr>
        </p:nvGraphicFramePr>
        <p:xfrm>
          <a:off x="3656014" y="6152927"/>
          <a:ext cx="1732280" cy="33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3" name="Equation" r:id="rId21" imgW="787400" imgH="152400" progId="Equation.DSMT4">
                  <p:embed/>
                </p:oleObj>
              </mc:Choice>
              <mc:Fallback>
                <p:oleObj name="Equation" r:id="rId21" imgW="787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4" y="6152927"/>
                        <a:ext cx="1732280" cy="335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67"/>
          <p:cNvSpPr>
            <a:spLocks noChangeShapeType="1"/>
          </p:cNvSpPr>
          <p:nvPr/>
        </p:nvSpPr>
        <p:spPr bwMode="auto">
          <a:xfrm>
            <a:off x="1617662" y="2358801"/>
            <a:ext cx="649288" cy="1012826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Line 67"/>
          <p:cNvSpPr>
            <a:spLocks noChangeShapeType="1"/>
          </p:cNvSpPr>
          <p:nvPr/>
        </p:nvSpPr>
        <p:spPr bwMode="auto">
          <a:xfrm>
            <a:off x="4327525" y="2273075"/>
            <a:ext cx="649288" cy="1098551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Line 67"/>
          <p:cNvSpPr>
            <a:spLocks noChangeShapeType="1"/>
          </p:cNvSpPr>
          <p:nvPr/>
        </p:nvSpPr>
        <p:spPr bwMode="auto">
          <a:xfrm>
            <a:off x="6513512" y="2301649"/>
            <a:ext cx="1106488" cy="106997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Line 67"/>
          <p:cNvSpPr>
            <a:spLocks noChangeShapeType="1"/>
          </p:cNvSpPr>
          <p:nvPr/>
        </p:nvSpPr>
        <p:spPr bwMode="auto">
          <a:xfrm>
            <a:off x="1179511" y="4901975"/>
            <a:ext cx="1058863" cy="1250951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Line 67"/>
          <p:cNvSpPr>
            <a:spLocks noChangeShapeType="1"/>
          </p:cNvSpPr>
          <p:nvPr/>
        </p:nvSpPr>
        <p:spPr bwMode="auto">
          <a:xfrm>
            <a:off x="4046536" y="4901974"/>
            <a:ext cx="1152526" cy="125095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42733" y="413868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&lt;5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가지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답이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가능한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경우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en-US" altLang="ko-KR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논리식의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작성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논리식에서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생략된 부분을 찾아서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최소항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Minterm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으로 변경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351211"/>
              </p:ext>
            </p:extLst>
          </p:nvPr>
        </p:nvGraphicFramePr>
        <p:xfrm>
          <a:off x="1339849" y="2060848"/>
          <a:ext cx="4617720" cy="192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3" name="Equation" r:id="rId3" imgW="2565400" imgH="1066800" progId="Equation.DSMT4">
                  <p:embed/>
                </p:oleObj>
              </mc:Choice>
              <mc:Fallback>
                <p:oleObj name="Equation" r:id="rId3" imgW="25654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49" y="2060848"/>
                        <a:ext cx="4617720" cy="1920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24346"/>
              </p:ext>
            </p:extLst>
          </p:nvPr>
        </p:nvGraphicFramePr>
        <p:xfrm>
          <a:off x="1756569" y="4242868"/>
          <a:ext cx="2252746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4" name="Visio" r:id="rId5" imgW="1584421" imgH="948612" progId="Visio.Drawing.11">
                  <p:embed/>
                </p:oleObj>
              </mc:Choice>
              <mc:Fallback>
                <p:oleObj name="Visio" r:id="rId5" imgW="1584421" imgH="9486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6569" y="4242868"/>
                        <a:ext cx="2252746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27825"/>
              </p:ext>
            </p:extLst>
          </p:nvPr>
        </p:nvGraphicFramePr>
        <p:xfrm>
          <a:off x="2476500" y="5950377"/>
          <a:ext cx="1074384" cy="31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5"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5950377"/>
                        <a:ext cx="1074384" cy="319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2768599" y="5046936"/>
            <a:ext cx="155575" cy="8969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3251200" y="5546205"/>
            <a:ext cx="107950" cy="448469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3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논리식의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작성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75878"/>
              </p:ext>
            </p:extLst>
          </p:nvPr>
        </p:nvGraphicFramePr>
        <p:xfrm>
          <a:off x="1044575" y="1412776"/>
          <a:ext cx="7109460" cy="244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7" name="Equation" r:id="rId3" imgW="3949700" imgH="1358900" progId="Equation.DSMT4">
                  <p:embed/>
                </p:oleObj>
              </mc:Choice>
              <mc:Fallback>
                <p:oleObj name="Equation" r:id="rId3" imgW="3949700" imgH="135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412776"/>
                        <a:ext cx="7109460" cy="2446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655225"/>
              </p:ext>
            </p:extLst>
          </p:nvPr>
        </p:nvGraphicFramePr>
        <p:xfrm>
          <a:off x="2276475" y="4008226"/>
          <a:ext cx="2171700" cy="20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8" name="Visio" r:id="rId5" imgW="1630815" imgH="1575706" progId="Visio.Drawing.11">
                  <p:embed/>
                </p:oleObj>
              </mc:Choice>
              <mc:Fallback>
                <p:oleObj name="Visio" r:id="rId5" imgW="1630815" imgH="15757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4008226"/>
                        <a:ext cx="2171700" cy="2086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852478"/>
              </p:ext>
            </p:extLst>
          </p:nvPr>
        </p:nvGraphicFramePr>
        <p:xfrm>
          <a:off x="2705100" y="6270526"/>
          <a:ext cx="1668056" cy="2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9" name="Equation" r:id="rId7" imgW="926698" imgH="165028" progId="Equation.DSMT4">
                  <p:embed/>
                </p:oleObj>
              </mc:Choice>
              <mc:Fallback>
                <p:oleObj name="Equation" r:id="rId7" imgW="926698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6270526"/>
                        <a:ext cx="1668056" cy="297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2916811" y="5539120"/>
            <a:ext cx="347663" cy="7461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3402013" y="5130701"/>
            <a:ext cx="325438" cy="11588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4048125" y="4841777"/>
            <a:ext cx="145256" cy="146050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8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74" name="AutoShape 26"/>
          <p:cNvSpPr>
            <a:spLocks noChangeArrowheads="1"/>
          </p:cNvSpPr>
          <p:nvPr/>
        </p:nvSpPr>
        <p:spPr bwMode="auto">
          <a:xfrm>
            <a:off x="400050" y="855663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15372" name="Rectangle 3"/>
          <p:cNvSpPr>
            <a:spLocks noGrp="1"/>
          </p:cNvSpPr>
          <p:nvPr>
            <p:ph type="body" idx="1"/>
          </p:nvPr>
        </p:nvSpPr>
        <p:spPr>
          <a:xfrm>
            <a:off x="457200" y="835025"/>
            <a:ext cx="8382000" cy="5802313"/>
          </a:xfrm>
        </p:spPr>
        <p:txBody>
          <a:bodyPr/>
          <a:lstStyle/>
          <a:p>
            <a:pPr marL="0" indent="0" algn="just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6-</a:t>
            </a:r>
            <a:r>
              <a:rPr lang="en-US" altLang="ko-KR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ko-KR" sz="1800" b="1" dirty="0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   </a:t>
            </a:r>
            <a:r>
              <a:rPr lang="ko-KR" altLang="en-US" sz="1800" b="1" dirty="0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다음 논리식을 </a:t>
            </a:r>
            <a:r>
              <a:rPr lang="ko-KR" altLang="en-US" sz="1800" b="1" dirty="0" err="1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카르노</a:t>
            </a:r>
            <a:r>
              <a:rPr lang="ko-KR" altLang="en-US" sz="1800" b="1" dirty="0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 </a:t>
            </a:r>
            <a:r>
              <a:rPr lang="ko-KR" altLang="en-US" sz="1800" b="1" dirty="0" err="1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맵으로</a:t>
            </a:r>
            <a:r>
              <a:rPr lang="ko-KR" altLang="en-US" sz="1800" b="1" dirty="0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 작성하고 </a:t>
            </a:r>
            <a:r>
              <a:rPr lang="ko-KR" altLang="en-US" sz="1800" b="1" dirty="0" err="1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간략화</a:t>
            </a:r>
            <a:r>
              <a:rPr lang="ko-KR" altLang="en-US" sz="1800" b="1" dirty="0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.</a:t>
            </a:r>
            <a:r>
              <a:rPr lang="ko-KR" altLang="en-US" sz="2000" dirty="0" smtClean="0">
                <a:solidFill>
                  <a:srgbClr val="000000"/>
                </a:solidFill>
                <a:latin typeface="굴림" panose="020B0600000101010101" pitchFamily="50" charset="-127"/>
                <a:ea typeface="휴먼명조" charset="-127"/>
              </a:rPr>
              <a:t> 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654300" y="1228725"/>
          <a:ext cx="30876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0" name="Equation" r:id="rId4" imgW="1612800" imgH="215640" progId="Equation.3">
                  <p:embed/>
                </p:oleObj>
              </mc:Choice>
              <mc:Fallback>
                <p:oleObj name="Equation" r:id="rId4" imgW="1612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1228725"/>
                        <a:ext cx="30876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7"/>
          <p:cNvGraphicFramePr>
            <a:graphicFrameLocks noChangeAspect="1"/>
          </p:cNvGraphicFramePr>
          <p:nvPr/>
        </p:nvGraphicFramePr>
        <p:xfrm>
          <a:off x="657225" y="1881188"/>
          <a:ext cx="2562225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1" name="Visio" r:id="rId6" imgW="2013308" imgH="1580806" progId="Visio.Drawing.6">
                  <p:embed/>
                </p:oleObj>
              </mc:Choice>
              <mc:Fallback>
                <p:oleObj name="Visio" r:id="rId6" imgW="2013308" imgH="15808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881188"/>
                        <a:ext cx="2562225" cy="200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8"/>
          <p:cNvGraphicFramePr>
            <a:graphicFrameLocks noChangeAspect="1"/>
          </p:cNvGraphicFramePr>
          <p:nvPr/>
        </p:nvGraphicFramePr>
        <p:xfrm>
          <a:off x="3460750" y="1871663"/>
          <a:ext cx="2562225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2" name="Visio" r:id="rId8" imgW="2013308" imgH="1580806" progId="Visio.Drawing.6">
                  <p:embed/>
                </p:oleObj>
              </mc:Choice>
              <mc:Fallback>
                <p:oleObj name="Visio" r:id="rId8" imgW="2013308" imgH="15808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871663"/>
                        <a:ext cx="2562225" cy="200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9"/>
          <p:cNvGraphicFramePr>
            <a:graphicFrameLocks noChangeAspect="1"/>
          </p:cNvGraphicFramePr>
          <p:nvPr/>
        </p:nvGraphicFramePr>
        <p:xfrm>
          <a:off x="6137275" y="1871663"/>
          <a:ext cx="2562225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3" name="Visio" r:id="rId10" imgW="2013308" imgH="1580806" progId="Visio.Drawing.6">
                  <p:embed/>
                </p:oleObj>
              </mc:Choice>
              <mc:Fallback>
                <p:oleObj name="Visio" r:id="rId10" imgW="2013308" imgH="15808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71663"/>
                        <a:ext cx="2562225" cy="200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20"/>
          <p:cNvGraphicFramePr>
            <a:graphicFrameLocks noChangeAspect="1"/>
          </p:cNvGraphicFramePr>
          <p:nvPr/>
        </p:nvGraphicFramePr>
        <p:xfrm>
          <a:off x="2090738" y="3978275"/>
          <a:ext cx="247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4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978275"/>
                        <a:ext cx="2476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21"/>
          <p:cNvGraphicFramePr>
            <a:graphicFrameLocks noChangeAspect="1"/>
          </p:cNvGraphicFramePr>
          <p:nvPr/>
        </p:nvGraphicFramePr>
        <p:xfrm>
          <a:off x="4957763" y="3930650"/>
          <a:ext cx="247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5" name="Equation" r:id="rId14" imgW="152280" imgH="164880" progId="Equation.3">
                  <p:embed/>
                </p:oleObj>
              </mc:Choice>
              <mc:Fallback>
                <p:oleObj name="Equation" r:id="rId1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3930650"/>
                        <a:ext cx="2476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22"/>
          <p:cNvGraphicFramePr>
            <a:graphicFrameLocks noChangeAspect="1"/>
          </p:cNvGraphicFramePr>
          <p:nvPr/>
        </p:nvGraphicFramePr>
        <p:xfrm>
          <a:off x="7405688" y="3944938"/>
          <a:ext cx="7604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6" name="Equation" r:id="rId16" imgW="469800" imgH="215640" progId="Equation.3">
                  <p:embed/>
                </p:oleObj>
              </mc:Choice>
              <mc:Fallback>
                <p:oleObj name="Equation" r:id="rId16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8" y="3944938"/>
                        <a:ext cx="760412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23"/>
          <p:cNvGraphicFramePr>
            <a:graphicFrameLocks noChangeAspect="1"/>
          </p:cNvGraphicFramePr>
          <p:nvPr/>
        </p:nvGraphicFramePr>
        <p:xfrm>
          <a:off x="3860800" y="4410075"/>
          <a:ext cx="27940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7" name="Visio" r:id="rId18" imgW="2003400" imgH="1575360" progId="Visio.Drawing.6">
                  <p:embed/>
                </p:oleObj>
              </mc:Choice>
              <mc:Fallback>
                <p:oleObj name="Visio" r:id="rId18" imgW="2003400" imgH="1575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4410075"/>
                        <a:ext cx="279400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24"/>
          <p:cNvGraphicFramePr>
            <a:graphicFrameLocks noChangeAspect="1"/>
          </p:cNvGraphicFramePr>
          <p:nvPr/>
        </p:nvGraphicFramePr>
        <p:xfrm>
          <a:off x="7038975" y="4956175"/>
          <a:ext cx="16271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8" name="Equation" r:id="rId20" imgW="850680" imgH="190440" progId="Equation.3">
                  <p:embed/>
                </p:oleObj>
              </mc:Choice>
              <mc:Fallback>
                <p:oleObj name="Equation" r:id="rId20" imgW="850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4956175"/>
                        <a:ext cx="162718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AutoShape 25"/>
          <p:cNvSpPr>
            <a:spLocks noChangeArrowheads="1"/>
          </p:cNvSpPr>
          <p:nvPr/>
        </p:nvSpPr>
        <p:spPr bwMode="auto">
          <a:xfrm>
            <a:off x="427038" y="4724400"/>
            <a:ext cx="3036887" cy="928688"/>
          </a:xfrm>
          <a:prstGeom prst="wedgeRoundRectCallout">
            <a:avLst>
              <a:gd name="adj1" fmla="val 45347"/>
              <a:gd name="adj2" fmla="val -93931"/>
              <a:gd name="adj3" fmla="val 16667"/>
            </a:avLst>
          </a:prstGeom>
          <a:solidFill>
            <a:srgbClr val="CCFF66">
              <a:alpha val="50195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최소항으로 바꾸지 않고 간략화의 반대방법으로 카르노 맵 작성</a:t>
            </a:r>
          </a:p>
        </p:txBody>
      </p:sp>
      <p:sp>
        <p:nvSpPr>
          <p:cNvPr id="15374" name="Line 27"/>
          <p:cNvSpPr>
            <a:spLocks noChangeShapeType="1"/>
          </p:cNvSpPr>
          <p:nvPr/>
        </p:nvSpPr>
        <p:spPr bwMode="auto">
          <a:xfrm flipV="1">
            <a:off x="6532563" y="5316538"/>
            <a:ext cx="1000125" cy="9794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375" name="Line 28"/>
          <p:cNvSpPr>
            <a:spLocks noChangeShapeType="1"/>
          </p:cNvSpPr>
          <p:nvPr/>
        </p:nvSpPr>
        <p:spPr bwMode="auto">
          <a:xfrm flipV="1">
            <a:off x="6511925" y="5300663"/>
            <a:ext cx="1384300" cy="3698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376" name="Line 29"/>
          <p:cNvSpPr>
            <a:spLocks noChangeShapeType="1"/>
          </p:cNvSpPr>
          <p:nvPr/>
        </p:nvSpPr>
        <p:spPr bwMode="auto">
          <a:xfrm flipV="1">
            <a:off x="5540375" y="5330825"/>
            <a:ext cx="2843213" cy="949325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377" name="제목 1"/>
          <p:cNvSpPr>
            <a:spLocks/>
          </p:cNvSpPr>
          <p:nvPr/>
        </p:nvSpPr>
        <p:spPr bwMode="auto">
          <a:xfrm>
            <a:off x="1116013" y="55563"/>
            <a:ext cx="7072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05   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논리식의 카르노 맵 작성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31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3" name="AutoShape 21"/>
          <p:cNvSpPr>
            <a:spLocks noChangeArrowheads="1"/>
          </p:cNvSpPr>
          <p:nvPr/>
        </p:nvSpPr>
        <p:spPr bwMode="auto">
          <a:xfrm>
            <a:off x="400050" y="866775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16400" name="Rectangle 3"/>
          <p:cNvSpPr>
            <a:spLocks noGrp="1"/>
          </p:cNvSpPr>
          <p:nvPr>
            <p:ph type="body" idx="1"/>
          </p:nvPr>
        </p:nvSpPr>
        <p:spPr>
          <a:xfrm>
            <a:off x="457200" y="846138"/>
            <a:ext cx="8382000" cy="5748337"/>
          </a:xfrm>
        </p:spPr>
        <p:txBody>
          <a:bodyPr/>
          <a:lstStyle/>
          <a:p>
            <a:pPr marL="0" indent="0" algn="just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6-</a:t>
            </a:r>
            <a:r>
              <a:rPr lang="en-US" altLang="ko-KR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en-US" altLang="ko-KR" sz="1800" b="1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   </a:t>
            </a:r>
            <a:r>
              <a:rPr lang="ko-KR" altLang="en-US" sz="1800" b="1" smtClean="0">
                <a:solidFill>
                  <a:srgbClr val="0000FF"/>
                </a:solidFill>
                <a:latin typeface="굴림" panose="020B0600000101010101" pitchFamily="50" charset="-127"/>
                <a:ea typeface="휴먼명조" charset="-127"/>
              </a:rPr>
              <a:t>다음 논리식을 카르노 맵으로 작성하고 간략화.</a:t>
            </a:r>
            <a:endParaRPr lang="ko-KR" altLang="en-US" sz="2000" smtClean="0">
              <a:solidFill>
                <a:srgbClr val="000000"/>
              </a:solidFill>
              <a:latin typeface="굴림" panose="020B0600000101010101" pitchFamily="50" charset="-127"/>
              <a:ea typeface="휴먼명조" charset="-127"/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912938" y="1263650"/>
          <a:ext cx="4749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0" name="Equation" r:id="rId4" imgW="2476440" imgH="215640" progId="Equation.3">
                  <p:embed/>
                </p:oleObj>
              </mc:Choice>
              <mc:Fallback>
                <p:oleObj name="Equation" r:id="rId4" imgW="2476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1263650"/>
                        <a:ext cx="4749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1789113" y="3730625"/>
          <a:ext cx="385762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1" name="Equation" r:id="rId6" imgW="253800" imgH="164880" progId="Equation.3">
                  <p:embed/>
                </p:oleObj>
              </mc:Choice>
              <mc:Fallback>
                <p:oleObj name="Equation" r:id="rId6" imgW="2538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3730625"/>
                        <a:ext cx="385762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9"/>
          <p:cNvGraphicFramePr>
            <a:graphicFrameLocks noChangeAspect="1"/>
          </p:cNvGraphicFramePr>
          <p:nvPr/>
        </p:nvGraphicFramePr>
        <p:xfrm>
          <a:off x="4210050" y="3727450"/>
          <a:ext cx="3746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2" name="Equation" r:id="rId8" imgW="241200" imgH="215640" progId="Equation.3">
                  <p:embed/>
                </p:oleObj>
              </mc:Choice>
              <mc:Fallback>
                <p:oleObj name="Equation" r:id="rId8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3727450"/>
                        <a:ext cx="3746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0"/>
          <p:cNvGraphicFramePr>
            <a:graphicFrameLocks noChangeAspect="1"/>
          </p:cNvGraphicFramePr>
          <p:nvPr/>
        </p:nvGraphicFramePr>
        <p:xfrm>
          <a:off x="6915150" y="3689350"/>
          <a:ext cx="52863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3" name="Equation" r:id="rId10" imgW="368280" imgH="177480" progId="Equation.3">
                  <p:embed/>
                </p:oleObj>
              </mc:Choice>
              <mc:Fallback>
                <p:oleObj name="Equation" r:id="rId10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3689350"/>
                        <a:ext cx="52863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2"/>
          <p:cNvGraphicFramePr>
            <a:graphicFrameLocks noChangeAspect="1"/>
          </p:cNvGraphicFramePr>
          <p:nvPr/>
        </p:nvGraphicFramePr>
        <p:xfrm>
          <a:off x="6659563" y="6078538"/>
          <a:ext cx="1422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4" name="Equation" r:id="rId12" imgW="723600" imgH="190440" progId="Equation.3">
                  <p:embed/>
                </p:oleObj>
              </mc:Choice>
              <mc:Fallback>
                <p:oleObj name="Equation" r:id="rId12" imgW="7236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6078538"/>
                        <a:ext cx="14224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13"/>
          <p:cNvGraphicFramePr>
            <a:graphicFrameLocks noChangeAspect="1"/>
          </p:cNvGraphicFramePr>
          <p:nvPr/>
        </p:nvGraphicFramePr>
        <p:xfrm>
          <a:off x="595313" y="1919288"/>
          <a:ext cx="229235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5" name="Visio" r:id="rId14" imgW="2013308" imgH="1580806" progId="Visio.Drawing.6">
                  <p:embed/>
                </p:oleObj>
              </mc:Choice>
              <mc:Fallback>
                <p:oleObj name="Visio" r:id="rId14" imgW="2013308" imgH="15808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919288"/>
                        <a:ext cx="2292350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4"/>
          <p:cNvGraphicFramePr>
            <a:graphicFrameLocks noChangeAspect="1"/>
          </p:cNvGraphicFramePr>
          <p:nvPr/>
        </p:nvGraphicFramePr>
        <p:xfrm>
          <a:off x="3005138" y="1852613"/>
          <a:ext cx="23891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6" name="Visio" r:id="rId16" imgW="2013308" imgH="1580806" progId="Visio.Drawing.6">
                  <p:embed/>
                </p:oleObj>
              </mc:Choice>
              <mc:Fallback>
                <p:oleObj name="Visio" r:id="rId16" imgW="2013308" imgH="15808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852613"/>
                        <a:ext cx="23891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5"/>
          <p:cNvGraphicFramePr>
            <a:graphicFrameLocks noChangeAspect="1"/>
          </p:cNvGraphicFramePr>
          <p:nvPr/>
        </p:nvGraphicFramePr>
        <p:xfrm>
          <a:off x="5780088" y="1892300"/>
          <a:ext cx="2263775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7" name="Visio" r:id="rId18" imgW="2013308" imgH="1580806" progId="Visio.Drawing.6">
                  <p:embed/>
                </p:oleObj>
              </mc:Choice>
              <mc:Fallback>
                <p:oleObj name="Visio" r:id="rId18" imgW="2013308" imgH="15808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1892300"/>
                        <a:ext cx="2263775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6"/>
          <p:cNvGraphicFramePr>
            <a:graphicFrameLocks noChangeAspect="1"/>
          </p:cNvGraphicFramePr>
          <p:nvPr/>
        </p:nvGraphicFramePr>
        <p:xfrm>
          <a:off x="592138" y="4143375"/>
          <a:ext cx="2290762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8" name="Visio" r:id="rId20" imgW="2013308" imgH="1580806" progId="Visio.Drawing.6">
                  <p:embed/>
                </p:oleObj>
              </mc:Choice>
              <mc:Fallback>
                <p:oleObj name="Visio" r:id="rId20" imgW="2013308" imgH="15808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4143375"/>
                        <a:ext cx="2290762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7"/>
          <p:cNvGraphicFramePr>
            <a:graphicFrameLocks noChangeAspect="1"/>
          </p:cNvGraphicFramePr>
          <p:nvPr/>
        </p:nvGraphicFramePr>
        <p:xfrm>
          <a:off x="3090863" y="4181475"/>
          <a:ext cx="2297112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9" name="Visio" r:id="rId22" imgW="2013308" imgH="1580806" progId="Visio.Drawing.6">
                  <p:embed/>
                </p:oleObj>
              </mc:Choice>
              <mc:Fallback>
                <p:oleObj name="Visio" r:id="rId22" imgW="2013308" imgH="15808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4181475"/>
                        <a:ext cx="2297112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8"/>
          <p:cNvGraphicFramePr>
            <a:graphicFrameLocks noChangeAspect="1"/>
          </p:cNvGraphicFramePr>
          <p:nvPr/>
        </p:nvGraphicFramePr>
        <p:xfrm>
          <a:off x="5788025" y="4129088"/>
          <a:ext cx="2333625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0" name="Visio" r:id="rId24" imgW="2003400" imgH="1575360" progId="Visio.Drawing.6">
                  <p:embed/>
                </p:oleObj>
              </mc:Choice>
              <mc:Fallback>
                <p:oleObj name="Visio" r:id="rId24" imgW="2003400" imgH="1575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4129088"/>
                        <a:ext cx="2333625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9"/>
          <p:cNvGraphicFramePr>
            <a:graphicFrameLocks noChangeAspect="1"/>
          </p:cNvGraphicFramePr>
          <p:nvPr/>
        </p:nvGraphicFramePr>
        <p:xfrm>
          <a:off x="4219575" y="6013450"/>
          <a:ext cx="590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1" name="Equation" r:id="rId26" imgW="380880" imgH="215640" progId="Equation.3">
                  <p:embed/>
                </p:oleObj>
              </mc:Choice>
              <mc:Fallback>
                <p:oleObj name="Equation" r:id="rId26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6013450"/>
                        <a:ext cx="590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20"/>
          <p:cNvGraphicFramePr>
            <a:graphicFrameLocks noChangeAspect="1"/>
          </p:cNvGraphicFramePr>
          <p:nvPr/>
        </p:nvGraphicFramePr>
        <p:xfrm>
          <a:off x="1695450" y="6013450"/>
          <a:ext cx="5651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2" name="Equation" r:id="rId28" imgW="368280" imgH="203040" progId="Equation.3">
                  <p:embed/>
                </p:oleObj>
              </mc:Choice>
              <mc:Fallback>
                <p:oleObj name="Equation" r:id="rId28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6013450"/>
                        <a:ext cx="5651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22"/>
          <p:cNvSpPr>
            <a:spLocks noChangeShapeType="1"/>
          </p:cNvSpPr>
          <p:nvPr/>
        </p:nvSpPr>
        <p:spPr bwMode="auto">
          <a:xfrm>
            <a:off x="6983413" y="5510213"/>
            <a:ext cx="247650" cy="5921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402" name="Line 23"/>
          <p:cNvSpPr>
            <a:spLocks noChangeShapeType="1"/>
          </p:cNvSpPr>
          <p:nvPr/>
        </p:nvSpPr>
        <p:spPr bwMode="auto">
          <a:xfrm>
            <a:off x="7866063" y="5897563"/>
            <a:ext cx="55562" cy="231775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403" name="제목 1"/>
          <p:cNvSpPr>
            <a:spLocks/>
          </p:cNvSpPr>
          <p:nvPr/>
        </p:nvSpPr>
        <p:spPr bwMode="auto">
          <a:xfrm>
            <a:off x="1116013" y="55563"/>
            <a:ext cx="7072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05   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논리식의 카르노 맵 작성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48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6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 smtClean="0"/>
              <a:t>변수인 경우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635896" y="5121871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5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ko-KR" altLang="en-US" sz="18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카르노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맵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58773"/>
              </p:ext>
            </p:extLst>
          </p:nvPr>
        </p:nvGraphicFramePr>
        <p:xfrm>
          <a:off x="2195736" y="1700808"/>
          <a:ext cx="4718749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3" name="Visio" r:id="rId3" imgW="3466898" imgH="2332759" progId="Visio.Drawing.11">
                  <p:embed/>
                </p:oleObj>
              </mc:Choice>
              <mc:Fallback>
                <p:oleObj name="Visio" r:id="rId3" imgW="3466898" imgH="233275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700808"/>
                        <a:ext cx="4718749" cy="318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6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6</a:t>
            </a:r>
            <a:r>
              <a:rPr lang="ko-KR" altLang="en-US" dirty="0" smtClean="0"/>
              <a:t>변수인 경우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50" y="5139904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6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ko-KR" altLang="en-US" sz="18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카르노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맵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683653"/>
              </p:ext>
            </p:extLst>
          </p:nvPr>
        </p:nvGraphicFramePr>
        <p:xfrm>
          <a:off x="389432" y="1772816"/>
          <a:ext cx="8365136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1" name="Visio" r:id="rId3" imgW="6563180" imgH="2656978" progId="Visio.Drawing.11">
                  <p:embed/>
                </p:oleObj>
              </mc:Choice>
              <mc:Fallback>
                <p:oleObj name="Visio" r:id="rId3" imgW="6563180" imgH="26569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32" y="1772816"/>
                        <a:ext cx="8365136" cy="337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8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여러 개의 출력함수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여러 개의 출력함수를 갖는 시스템의 통합</a:t>
            </a:r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두 개의 시스템으로 분리되어 있는 것을 하나의 시스템으로 통합하는 것이 가능하고, 공유 가능한 </a:t>
            </a:r>
            <a:r>
              <a:rPr lang="ko-KR" altLang="en-US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게이트가</a:t>
            </a:r>
            <a:r>
              <a:rPr lang="ko-KR" altLang="en-US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있을 때 공유하여 시스템을 구성하면 경제적으로 좋은 시스템이 될 수 있다.  </a:t>
            </a:r>
            <a:endParaRPr lang="ko-KR" altLang="en-US" sz="320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07315"/>
              </p:ext>
            </p:extLst>
          </p:nvPr>
        </p:nvGraphicFramePr>
        <p:xfrm>
          <a:off x="827584" y="2852936"/>
          <a:ext cx="6096000" cy="2327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pc="-100" baseline="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ko-KR" altLang="en-US" spc="-100" baseline="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개로 분리된 시스템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defRPr/>
                      </a:pPr>
                      <a:r>
                        <a:rPr kumimoji="0" lang="ko-KR" altLang="en-US" spc="-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하나로 통합된 시스템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80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71922"/>
              </p:ext>
            </p:extLst>
          </p:nvPr>
        </p:nvGraphicFramePr>
        <p:xfrm>
          <a:off x="1114239" y="3456355"/>
          <a:ext cx="2349925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8" name="Visio" r:id="rId3" imgW="1405819" imgH="911311" progId="Visio.Drawing.11">
                  <p:embed/>
                </p:oleObj>
              </mc:Choice>
              <mc:Fallback>
                <p:oleObj name="Visio" r:id="rId3" imgW="1405819" imgH="9113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239" y="3456355"/>
                        <a:ext cx="2349925" cy="152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264812"/>
              </p:ext>
            </p:extLst>
          </p:nvPr>
        </p:nvGraphicFramePr>
        <p:xfrm>
          <a:off x="4184455" y="3853627"/>
          <a:ext cx="2254867" cy="727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9" name="Visio" r:id="rId5" imgW="1405819" imgH="453868" progId="Visio.Drawing.11">
                  <p:embed/>
                </p:oleObj>
              </mc:Choice>
              <mc:Fallback>
                <p:oleObj name="Visio" r:id="rId5" imgW="1405819" imgH="4538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4455" y="3853627"/>
                        <a:ext cx="2254867" cy="727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0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endParaRPr lang="en-US" altLang="ko-KR" dirty="0" smtClean="0"/>
          </a:p>
          <a:p>
            <a:pPr lvl="1"/>
            <a:r>
              <a:rPr lang="ko-KR" altLang="en-US" dirty="0"/>
              <a:t>불 대수를 이용한 간소화하는 방법은 복잡하고 검증도 어렵다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체계적으로 논리식을 간소화하기 위해 </a:t>
            </a:r>
            <a:r>
              <a:rPr lang="ko-KR" altLang="en-US" dirty="0" err="1"/>
              <a:t>카르노</a:t>
            </a:r>
            <a:r>
              <a:rPr lang="ko-KR" altLang="en-US" dirty="0"/>
              <a:t> </a:t>
            </a:r>
            <a:r>
              <a:rPr lang="ko-KR" altLang="en-US" dirty="0" err="1"/>
              <a:t>맵</a:t>
            </a:r>
            <a:r>
              <a:rPr lang="en-US" altLang="ko-KR" dirty="0"/>
              <a:t>(1953</a:t>
            </a:r>
            <a:r>
              <a:rPr lang="ko-KR" altLang="en-US" dirty="0"/>
              <a:t>년 </a:t>
            </a:r>
            <a:r>
              <a:rPr lang="en-US" altLang="ko-KR" dirty="0"/>
              <a:t>Maurice </a:t>
            </a:r>
            <a:r>
              <a:rPr lang="en-US" altLang="ko-KR" dirty="0" err="1"/>
              <a:t>Karnaugh</a:t>
            </a:r>
            <a:r>
              <a:rPr lang="ko-KR" altLang="en-US" dirty="0"/>
              <a:t>가 소개</a:t>
            </a:r>
            <a:r>
              <a:rPr lang="en-US" altLang="ko-KR" dirty="0"/>
              <a:t>)</a:t>
            </a:r>
            <a:r>
              <a:rPr lang="ko-KR" altLang="en-US" dirty="0"/>
              <a:t>과 퀸</a:t>
            </a:r>
            <a:r>
              <a:rPr lang="en-US" altLang="ko-KR" dirty="0"/>
              <a:t>-</a:t>
            </a:r>
            <a:r>
              <a:rPr lang="ko-KR" altLang="en-US" dirty="0" err="1"/>
              <a:t>맥클러스키</a:t>
            </a:r>
            <a:r>
              <a:rPr lang="ko-KR" altLang="en-US" dirty="0"/>
              <a:t> 방법</a:t>
            </a:r>
            <a:r>
              <a:rPr lang="en-US" altLang="ko-KR" dirty="0"/>
              <a:t>(1956</a:t>
            </a:r>
            <a:r>
              <a:rPr lang="ko-KR" altLang="en-US" dirty="0"/>
              <a:t>년 </a:t>
            </a:r>
            <a:r>
              <a:rPr lang="en-US" altLang="ko-KR" dirty="0"/>
              <a:t>Willard Van </a:t>
            </a:r>
            <a:r>
              <a:rPr lang="en-US" altLang="ko-KR" dirty="0" err="1"/>
              <a:t>Orman</a:t>
            </a:r>
            <a:r>
              <a:rPr lang="en-US" altLang="ko-KR" dirty="0"/>
              <a:t> Quine</a:t>
            </a:r>
            <a:r>
              <a:rPr lang="ko-KR" altLang="en-US" dirty="0"/>
              <a:t>과 </a:t>
            </a:r>
            <a:r>
              <a:rPr lang="en-US" altLang="ko-KR" dirty="0"/>
              <a:t>Edward J. </a:t>
            </a:r>
            <a:r>
              <a:rPr lang="en-US" altLang="ko-KR" dirty="0" err="1"/>
              <a:t>McCluskey</a:t>
            </a:r>
            <a:r>
              <a:rPr lang="en-US" altLang="ko-KR" dirty="0"/>
              <a:t> </a:t>
            </a:r>
            <a:r>
              <a:rPr lang="ko-KR" altLang="en-US" dirty="0"/>
              <a:t>개발</a:t>
            </a:r>
            <a:r>
              <a:rPr lang="en-US" altLang="ko-KR" dirty="0"/>
              <a:t>)</a:t>
            </a:r>
            <a:r>
              <a:rPr lang="ko-KR" altLang="en-US" dirty="0"/>
              <a:t>이 필요</a:t>
            </a:r>
            <a:endParaRPr lang="en-US" altLang="ko-KR" dirty="0"/>
          </a:p>
          <a:p>
            <a:pPr lvl="1"/>
            <a:r>
              <a:rPr lang="ko-KR" altLang="en-US" dirty="0"/>
              <a:t>퀸</a:t>
            </a:r>
            <a:r>
              <a:rPr lang="en-US" altLang="ko-KR" dirty="0"/>
              <a:t>-</a:t>
            </a:r>
            <a:r>
              <a:rPr lang="ko-KR" altLang="en-US" dirty="0" err="1"/>
              <a:t>맥클러스키</a:t>
            </a:r>
            <a:r>
              <a:rPr lang="ko-KR" altLang="en-US" dirty="0"/>
              <a:t> 방법은 많은 변수에 대해서도 쉽게 간소화할 수 있다</a:t>
            </a:r>
            <a:r>
              <a:rPr lang="en-US" altLang="ko-KR" dirty="0"/>
              <a:t>.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변수 </a:t>
            </a:r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</a:t>
            </a:r>
            <a:r>
              <a:rPr lang="ko-KR" altLang="en-US" dirty="0" smtClean="0"/>
              <a:t> 표현 방법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무관항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care) :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입력이 결과에 영향을 미치지 않는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최소항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굴림"/>
                <a:ea typeface="굴림"/>
                <a:cs typeface="Times New Roman" panose="02020603050405020304" pitchFamily="18" charset="0"/>
              </a:rPr>
              <a:t>ⅹ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표시하거나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표시한다.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91856"/>
              </p:ext>
            </p:extLst>
          </p:nvPr>
        </p:nvGraphicFramePr>
        <p:xfrm>
          <a:off x="611560" y="4221088"/>
          <a:ext cx="1342992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4" name="Visio" r:id="rId3" imgW="946749" imgH="931794" progId="Visio.Drawing.11">
                  <p:embed/>
                </p:oleObj>
              </mc:Choice>
              <mc:Fallback>
                <p:oleObj name="Visio" r:id="rId3" imgW="946749" imgH="9317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21088"/>
                        <a:ext cx="1342992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개체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152984"/>
              </p:ext>
            </p:extLst>
          </p:nvPr>
        </p:nvGraphicFramePr>
        <p:xfrm>
          <a:off x="2482351" y="4221088"/>
          <a:ext cx="1351119" cy="130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5" name="Visio" r:id="rId5" imgW="946749" imgH="931794" progId="Visio.Drawing.11">
                  <p:embed/>
                </p:oleObj>
              </mc:Choice>
              <mc:Fallback>
                <p:oleObj name="Visio" r:id="rId5" imgW="946749" imgH="9317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351" y="4221088"/>
                        <a:ext cx="1351119" cy="1303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개체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72906"/>
              </p:ext>
            </p:extLst>
          </p:nvPr>
        </p:nvGraphicFramePr>
        <p:xfrm>
          <a:off x="4361940" y="4221089"/>
          <a:ext cx="1329253" cy="130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6" name="Visio" r:id="rId7" imgW="946749" imgH="930168" progId="Visio.Drawing.11">
                  <p:embed/>
                </p:oleObj>
              </mc:Choice>
              <mc:Fallback>
                <p:oleObj name="Visio" r:id="rId7" imgW="946749" imgH="9301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940" y="4221089"/>
                        <a:ext cx="1329253" cy="1305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개체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753542"/>
              </p:ext>
            </p:extLst>
          </p:nvPr>
        </p:nvGraphicFramePr>
        <p:xfrm>
          <a:off x="6262107" y="4221088"/>
          <a:ext cx="1272940" cy="130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7" name="Visio" r:id="rId9" imgW="910986" imgH="949676" progId="Visio.Drawing.11">
                  <p:embed/>
                </p:oleObj>
              </mc:Choice>
              <mc:Fallback>
                <p:oleObj name="Visio" r:id="rId9" imgW="910986" imgH="9496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107" y="4221088"/>
                        <a:ext cx="1272940" cy="1303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2" name="AutoShape 152"/>
          <p:cNvSpPr>
            <a:spLocks noChangeArrowheads="1"/>
          </p:cNvSpPr>
          <p:nvPr/>
        </p:nvSpPr>
        <p:spPr bwMode="auto">
          <a:xfrm>
            <a:off x="558800" y="866775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43020" name="Rectangle 2"/>
          <p:cNvSpPr>
            <a:spLocks noGrp="1"/>
          </p:cNvSpPr>
          <p:nvPr>
            <p:ph type="body" idx="1"/>
          </p:nvPr>
        </p:nvSpPr>
        <p:spPr>
          <a:xfrm>
            <a:off x="457200" y="846138"/>
            <a:ext cx="8382000" cy="5867400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b="1" dirty="0" smtClean="0">
                <a:solidFill>
                  <a:srgbClr val="3333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6-1</a:t>
            </a:r>
            <a:r>
              <a:rPr lang="en-US" altLang="ko-KR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</a:t>
            </a:r>
            <a:r>
              <a:rPr lang="ko-KR" altLang="en-US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다음과 같은 </a:t>
            </a:r>
            <a:r>
              <a:rPr lang="en-US" altLang="ko-KR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개의 논리함수를 하나의 시스템으로 통합</a:t>
            </a: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en-US" altLang="ko-KR" sz="1800" dirty="0" smtClean="0">
              <a:solidFill>
                <a:srgbClr val="0309F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43010" name="Object 128"/>
          <p:cNvGraphicFramePr>
            <a:graphicFrameLocks noChangeAspect="1"/>
          </p:cNvGraphicFramePr>
          <p:nvPr/>
        </p:nvGraphicFramePr>
        <p:xfrm>
          <a:off x="1230313" y="1358900"/>
          <a:ext cx="26400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9" name="Equation" r:id="rId4" imgW="1460160" imgH="190440" progId="Equation.3">
                  <p:embed/>
                </p:oleObj>
              </mc:Choice>
              <mc:Fallback>
                <p:oleObj name="Equation" r:id="rId4" imgW="1460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1358900"/>
                        <a:ext cx="26400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131"/>
          <p:cNvGraphicFramePr>
            <a:graphicFrameLocks noChangeAspect="1"/>
          </p:cNvGraphicFramePr>
          <p:nvPr/>
        </p:nvGraphicFramePr>
        <p:xfrm>
          <a:off x="4583113" y="1346200"/>
          <a:ext cx="2593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0" name="Equation" r:id="rId6" imgW="1434960" imgH="190440" progId="Equation.3">
                  <p:embed/>
                </p:oleObj>
              </mc:Choice>
              <mc:Fallback>
                <p:oleObj name="Equation" r:id="rId6" imgW="1434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1346200"/>
                        <a:ext cx="25939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136"/>
          <p:cNvGraphicFramePr>
            <a:graphicFrameLocks noChangeAspect="1"/>
          </p:cNvGraphicFramePr>
          <p:nvPr/>
        </p:nvGraphicFramePr>
        <p:xfrm>
          <a:off x="2114550" y="3363913"/>
          <a:ext cx="13779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1" name="Equation" r:id="rId8" imgW="761760" imgH="177480" progId="Equation.3">
                  <p:embed/>
                </p:oleObj>
              </mc:Choice>
              <mc:Fallback>
                <p:oleObj name="Equation" r:id="rId8" imgW="761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3363913"/>
                        <a:ext cx="13779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137"/>
          <p:cNvGraphicFramePr>
            <a:graphicFrameLocks noChangeAspect="1"/>
          </p:cNvGraphicFramePr>
          <p:nvPr/>
        </p:nvGraphicFramePr>
        <p:xfrm>
          <a:off x="5630863" y="3365500"/>
          <a:ext cx="1355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2" name="Equation" r:id="rId10" imgW="749160" imgH="190440" progId="Equation.3">
                  <p:embed/>
                </p:oleObj>
              </mc:Choice>
              <mc:Fallback>
                <p:oleObj name="Equation" r:id="rId10" imgW="749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3365500"/>
                        <a:ext cx="1355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147"/>
          <p:cNvGraphicFramePr>
            <a:graphicFrameLocks noChangeAspect="1"/>
          </p:cNvGraphicFramePr>
          <p:nvPr/>
        </p:nvGraphicFramePr>
        <p:xfrm>
          <a:off x="1614488" y="1866900"/>
          <a:ext cx="206692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3" name="Visio" r:id="rId12" imgW="1527120" imgH="894240" progId="Visio.Drawing.6">
                  <p:embed/>
                </p:oleObj>
              </mc:Choice>
              <mc:Fallback>
                <p:oleObj name="Visio" r:id="rId12" imgW="1527120" imgH="89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866900"/>
                        <a:ext cx="2066925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48"/>
          <p:cNvGraphicFramePr>
            <a:graphicFrameLocks noChangeAspect="1"/>
          </p:cNvGraphicFramePr>
          <p:nvPr/>
        </p:nvGraphicFramePr>
        <p:xfrm>
          <a:off x="5176838" y="1885950"/>
          <a:ext cx="206692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4" name="Visio" r:id="rId14" imgW="1527120" imgH="894240" progId="Visio.Drawing.6">
                  <p:embed/>
                </p:oleObj>
              </mc:Choice>
              <mc:Fallback>
                <p:oleObj name="Visio" r:id="rId14" imgW="1527120" imgH="89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1885950"/>
                        <a:ext cx="2066925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149"/>
          <p:cNvGraphicFramePr>
            <a:graphicFrameLocks noChangeAspect="1"/>
          </p:cNvGraphicFramePr>
          <p:nvPr/>
        </p:nvGraphicFramePr>
        <p:xfrm>
          <a:off x="1670050" y="3840163"/>
          <a:ext cx="26035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5" name="Visio" r:id="rId16" imgW="1994134" imgH="832668" progId="Visio.Drawing.6">
                  <p:embed/>
                </p:oleObj>
              </mc:Choice>
              <mc:Fallback>
                <p:oleObj name="Visio" r:id="rId16" imgW="1994134" imgH="8326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840163"/>
                        <a:ext cx="26035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150"/>
          <p:cNvGraphicFramePr>
            <a:graphicFrameLocks noChangeAspect="1"/>
          </p:cNvGraphicFramePr>
          <p:nvPr/>
        </p:nvGraphicFramePr>
        <p:xfrm>
          <a:off x="5086350" y="3859213"/>
          <a:ext cx="2438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6" name="Visio" r:id="rId18" imgW="2019820" imgH="832668" progId="Visio.Drawing.6">
                  <p:embed/>
                </p:oleObj>
              </mc:Choice>
              <mc:Fallback>
                <p:oleObj name="Visio" r:id="rId18" imgW="2019820" imgH="8326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3859213"/>
                        <a:ext cx="24384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51"/>
          <p:cNvGraphicFramePr>
            <a:graphicFrameLocks noChangeAspect="1"/>
          </p:cNvGraphicFramePr>
          <p:nvPr/>
        </p:nvGraphicFramePr>
        <p:xfrm>
          <a:off x="3008313" y="4964113"/>
          <a:ext cx="270510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7" name="Visio" r:id="rId20" imgW="2005711" imgH="1253157" progId="Visio.Drawing.6">
                  <p:embed/>
                </p:oleObj>
              </mc:Choice>
              <mc:Fallback>
                <p:oleObj name="Visio" r:id="rId20" imgW="2005711" imgH="125315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4964113"/>
                        <a:ext cx="2705100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1" name="Line 153"/>
          <p:cNvSpPr>
            <a:spLocks noChangeShapeType="1"/>
          </p:cNvSpPr>
          <p:nvPr/>
        </p:nvSpPr>
        <p:spPr bwMode="auto">
          <a:xfrm>
            <a:off x="6778625" y="3106738"/>
            <a:ext cx="6350" cy="312737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22" name="Line 154"/>
          <p:cNvSpPr>
            <a:spLocks noChangeShapeType="1"/>
          </p:cNvSpPr>
          <p:nvPr/>
        </p:nvSpPr>
        <p:spPr bwMode="auto">
          <a:xfrm>
            <a:off x="3232150" y="3090863"/>
            <a:ext cx="6350" cy="312737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23" name="Line 155"/>
          <p:cNvSpPr>
            <a:spLocks noChangeShapeType="1"/>
          </p:cNvSpPr>
          <p:nvPr/>
        </p:nvSpPr>
        <p:spPr bwMode="auto">
          <a:xfrm>
            <a:off x="2203450" y="2651125"/>
            <a:ext cx="409575" cy="685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24" name="Line 156"/>
          <p:cNvSpPr>
            <a:spLocks noChangeShapeType="1"/>
          </p:cNvSpPr>
          <p:nvPr/>
        </p:nvSpPr>
        <p:spPr bwMode="auto">
          <a:xfrm>
            <a:off x="6088063" y="2670175"/>
            <a:ext cx="73025" cy="6985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25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08   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여러 개의 출력함수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8972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98" name="AutoShape 34"/>
          <p:cNvSpPr>
            <a:spLocks noChangeArrowheads="1"/>
          </p:cNvSpPr>
          <p:nvPr/>
        </p:nvSpPr>
        <p:spPr bwMode="auto">
          <a:xfrm>
            <a:off x="558800" y="855663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44046" name="Rectangle 2"/>
          <p:cNvSpPr>
            <a:spLocks noGrp="1"/>
          </p:cNvSpPr>
          <p:nvPr>
            <p:ph type="body" idx="1"/>
          </p:nvPr>
        </p:nvSpPr>
        <p:spPr>
          <a:xfrm>
            <a:off x="457200" y="835025"/>
            <a:ext cx="8382000" cy="5824538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b="1" dirty="0" smtClean="0">
                <a:solidFill>
                  <a:srgbClr val="3333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6-1</a:t>
            </a:r>
            <a:r>
              <a:rPr lang="en-US" altLang="ko-KR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en-US" altLang="ko-KR" sz="1800" dirty="0" smtClean="0">
              <a:solidFill>
                <a:srgbClr val="0309F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2182813" y="903288"/>
          <a:ext cx="23891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9" name="Equation" r:id="rId4" imgW="1320480" imgH="190440" progId="Equation.3">
                  <p:embed/>
                </p:oleObj>
              </mc:Choice>
              <mc:Fallback>
                <p:oleObj name="Equation" r:id="rId4" imgW="1320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903288"/>
                        <a:ext cx="23891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5246688" y="915988"/>
          <a:ext cx="2409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0" name="Equation" r:id="rId6" imgW="1333440" imgH="190440" progId="Equation.3">
                  <p:embed/>
                </p:oleObj>
              </mc:Choice>
              <mc:Fallback>
                <p:oleObj name="Equation" r:id="rId6" imgW="1333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915988"/>
                        <a:ext cx="24098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7"/>
          <p:cNvGraphicFramePr>
            <a:graphicFrameLocks noChangeAspect="1"/>
          </p:cNvGraphicFramePr>
          <p:nvPr/>
        </p:nvGraphicFramePr>
        <p:xfrm>
          <a:off x="2176463" y="2730500"/>
          <a:ext cx="15398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1" name="Equation" r:id="rId8" imgW="850680" imgH="177480" progId="Equation.3">
                  <p:embed/>
                </p:oleObj>
              </mc:Choice>
              <mc:Fallback>
                <p:oleObj name="Equation" r:id="rId8" imgW="850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730500"/>
                        <a:ext cx="153987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8"/>
          <p:cNvGraphicFramePr>
            <a:graphicFrameLocks noChangeAspect="1"/>
          </p:cNvGraphicFramePr>
          <p:nvPr/>
        </p:nvGraphicFramePr>
        <p:xfrm>
          <a:off x="5872163" y="2643188"/>
          <a:ext cx="13319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2" name="Equation" r:id="rId10" imgW="736560" imgH="190440" progId="Equation.3">
                  <p:embed/>
                </p:oleObj>
              </mc:Choice>
              <mc:Fallback>
                <p:oleObj name="Equation" r:id="rId10" imgW="736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2643188"/>
                        <a:ext cx="1331912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9"/>
          <p:cNvGraphicFramePr>
            <a:graphicFrameLocks noChangeAspect="1"/>
          </p:cNvGraphicFramePr>
          <p:nvPr/>
        </p:nvGraphicFramePr>
        <p:xfrm>
          <a:off x="5767388" y="4403725"/>
          <a:ext cx="151606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3" name="Equation" r:id="rId12" imgW="838080" imgH="190440" progId="Equation.3">
                  <p:embed/>
                </p:oleObj>
              </mc:Choice>
              <mc:Fallback>
                <p:oleObj name="Equation" r:id="rId12" imgW="8380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8" y="4403725"/>
                        <a:ext cx="151606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26"/>
          <p:cNvGraphicFramePr>
            <a:graphicFrameLocks noChangeAspect="1"/>
          </p:cNvGraphicFramePr>
          <p:nvPr/>
        </p:nvGraphicFramePr>
        <p:xfrm>
          <a:off x="2270125" y="4491038"/>
          <a:ext cx="14763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4" name="Equation" r:id="rId14" imgW="1002430" imgH="203024" progId="Equation.3">
                  <p:embed/>
                </p:oleObj>
              </mc:Choice>
              <mc:Fallback>
                <p:oleObj name="Equation" r:id="rId14" imgW="100243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491038"/>
                        <a:ext cx="14763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29"/>
          <p:cNvGraphicFramePr>
            <a:graphicFrameLocks noChangeAspect="1"/>
          </p:cNvGraphicFramePr>
          <p:nvPr/>
        </p:nvGraphicFramePr>
        <p:xfrm>
          <a:off x="1736725" y="1412875"/>
          <a:ext cx="19383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5" name="Visio" r:id="rId16" imgW="1630800" imgH="978840" progId="Visio.Drawing.6">
                  <p:embed/>
                </p:oleObj>
              </mc:Choice>
              <mc:Fallback>
                <p:oleObj name="Visio" r:id="rId16" imgW="1630800" imgH="978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412875"/>
                        <a:ext cx="1938338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30"/>
          <p:cNvGraphicFramePr>
            <a:graphicFrameLocks noChangeAspect="1"/>
          </p:cNvGraphicFramePr>
          <p:nvPr/>
        </p:nvGraphicFramePr>
        <p:xfrm>
          <a:off x="5222875" y="1336675"/>
          <a:ext cx="1995488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6" name="Visio" r:id="rId18" imgW="1630800" imgH="978840" progId="Visio.Drawing.6">
                  <p:embed/>
                </p:oleObj>
              </mc:Choice>
              <mc:Fallback>
                <p:oleObj name="Visio" r:id="rId18" imgW="1630800" imgH="978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1336675"/>
                        <a:ext cx="1995488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31"/>
          <p:cNvGraphicFramePr>
            <a:graphicFrameLocks noChangeAspect="1"/>
          </p:cNvGraphicFramePr>
          <p:nvPr/>
        </p:nvGraphicFramePr>
        <p:xfrm>
          <a:off x="1774825" y="3203575"/>
          <a:ext cx="1957388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7" name="Visio" r:id="rId20" imgW="1630800" imgH="978840" progId="Visio.Drawing.6">
                  <p:embed/>
                </p:oleObj>
              </mc:Choice>
              <mc:Fallback>
                <p:oleObj name="Visio" r:id="rId20" imgW="1630800" imgH="978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203575"/>
                        <a:ext cx="1957388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32"/>
          <p:cNvGraphicFramePr>
            <a:graphicFrameLocks noChangeAspect="1"/>
          </p:cNvGraphicFramePr>
          <p:nvPr/>
        </p:nvGraphicFramePr>
        <p:xfrm>
          <a:off x="5165725" y="3070225"/>
          <a:ext cx="207168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8" name="Visio" r:id="rId22" imgW="1630800" imgH="978840" progId="Visio.Drawing.6">
                  <p:embed/>
                </p:oleObj>
              </mc:Choice>
              <mc:Fallback>
                <p:oleObj name="Visio" r:id="rId22" imgW="1630800" imgH="978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3070225"/>
                        <a:ext cx="207168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33"/>
          <p:cNvGraphicFramePr>
            <a:graphicFrameLocks noChangeAspect="1"/>
          </p:cNvGraphicFramePr>
          <p:nvPr/>
        </p:nvGraphicFramePr>
        <p:xfrm>
          <a:off x="3119438" y="4940300"/>
          <a:ext cx="2716212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9" name="Visio" r:id="rId24" imgW="1991601" imgH="1276638" progId="Visio.Drawing.6">
                  <p:embed/>
                </p:oleObj>
              </mc:Choice>
              <mc:Fallback>
                <p:oleObj name="Visio" r:id="rId24" imgW="1991601" imgH="127663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940300"/>
                        <a:ext cx="2716212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Line 35"/>
          <p:cNvSpPr>
            <a:spLocks noChangeShapeType="1"/>
          </p:cNvSpPr>
          <p:nvPr/>
        </p:nvSpPr>
        <p:spPr bwMode="auto">
          <a:xfrm>
            <a:off x="2400300" y="2108200"/>
            <a:ext cx="339725" cy="6159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4048" name="Line 36"/>
          <p:cNvSpPr>
            <a:spLocks noChangeShapeType="1"/>
          </p:cNvSpPr>
          <p:nvPr/>
        </p:nvSpPr>
        <p:spPr bwMode="auto">
          <a:xfrm>
            <a:off x="2408238" y="3886200"/>
            <a:ext cx="338137" cy="6159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4049" name="Line 37"/>
          <p:cNvSpPr>
            <a:spLocks noChangeShapeType="1"/>
          </p:cNvSpPr>
          <p:nvPr/>
        </p:nvSpPr>
        <p:spPr bwMode="auto">
          <a:xfrm flipH="1">
            <a:off x="6532563" y="2058988"/>
            <a:ext cx="100012" cy="6270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4050" name="Line 38"/>
          <p:cNvSpPr>
            <a:spLocks noChangeShapeType="1"/>
          </p:cNvSpPr>
          <p:nvPr/>
        </p:nvSpPr>
        <p:spPr bwMode="auto">
          <a:xfrm>
            <a:off x="6975475" y="2482850"/>
            <a:ext cx="6350" cy="19685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4051" name="Line 39"/>
          <p:cNvSpPr>
            <a:spLocks noChangeShapeType="1"/>
          </p:cNvSpPr>
          <p:nvPr/>
        </p:nvSpPr>
        <p:spPr bwMode="auto">
          <a:xfrm>
            <a:off x="3406775" y="2538413"/>
            <a:ext cx="6350" cy="19685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4052" name="Line 40"/>
          <p:cNvSpPr>
            <a:spLocks noChangeShapeType="1"/>
          </p:cNvSpPr>
          <p:nvPr/>
        </p:nvSpPr>
        <p:spPr bwMode="auto">
          <a:xfrm>
            <a:off x="3487738" y="4319588"/>
            <a:ext cx="6350" cy="19685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4053" name="Line 41"/>
          <p:cNvSpPr>
            <a:spLocks noChangeShapeType="1"/>
          </p:cNvSpPr>
          <p:nvPr/>
        </p:nvSpPr>
        <p:spPr bwMode="auto">
          <a:xfrm>
            <a:off x="6994525" y="4249738"/>
            <a:ext cx="6350" cy="19685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4054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08   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여러 개의 출력함수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5765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2" name="AutoShape 28"/>
          <p:cNvSpPr>
            <a:spLocks noChangeArrowheads="1"/>
          </p:cNvSpPr>
          <p:nvPr/>
        </p:nvSpPr>
        <p:spPr bwMode="auto">
          <a:xfrm>
            <a:off x="558800" y="877888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45069" name="Rectangle 3"/>
          <p:cNvSpPr>
            <a:spLocks noGrp="1"/>
          </p:cNvSpPr>
          <p:nvPr>
            <p:ph type="body" idx="1"/>
          </p:nvPr>
        </p:nvSpPr>
        <p:spPr>
          <a:xfrm>
            <a:off x="457200" y="857250"/>
            <a:ext cx="8382000" cy="5813425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b="1" dirty="0" smtClean="0">
                <a:solidFill>
                  <a:srgbClr val="3333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6-1</a:t>
            </a:r>
            <a:r>
              <a:rPr lang="en-US" altLang="ko-KR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en-US" altLang="ko-KR" sz="1800" dirty="0" smtClean="0">
              <a:solidFill>
                <a:srgbClr val="0309F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2062163" y="887413"/>
          <a:ext cx="34020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0" name="Equation" r:id="rId4" imgW="2349360" imgH="253800" progId="Equation.3">
                  <p:embed/>
                </p:oleObj>
              </mc:Choice>
              <mc:Fallback>
                <p:oleObj name="Equation" r:id="rId4" imgW="234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887413"/>
                        <a:ext cx="34020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5"/>
          <p:cNvGraphicFramePr>
            <a:graphicFrameLocks noChangeAspect="1"/>
          </p:cNvGraphicFramePr>
          <p:nvPr/>
        </p:nvGraphicFramePr>
        <p:xfrm>
          <a:off x="2097088" y="1328738"/>
          <a:ext cx="367506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1" name="Equation" r:id="rId6" imgW="2692080" imgH="253800" progId="Equation.3">
                  <p:embed/>
                </p:oleObj>
              </mc:Choice>
              <mc:Fallback>
                <p:oleObj name="Equation" r:id="rId6" imgW="2692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1328738"/>
                        <a:ext cx="3675062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6"/>
          <p:cNvGraphicFramePr>
            <a:graphicFrameLocks noChangeAspect="1"/>
          </p:cNvGraphicFramePr>
          <p:nvPr/>
        </p:nvGraphicFramePr>
        <p:xfrm>
          <a:off x="2924175" y="3805238"/>
          <a:ext cx="247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2" name="Equation" r:id="rId8" imgW="164880" imgH="164880" progId="Equation.3">
                  <p:embed/>
                </p:oleObj>
              </mc:Choice>
              <mc:Fallback>
                <p:oleObj name="Equation" r:id="rId8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3805238"/>
                        <a:ext cx="2476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12"/>
          <p:cNvGraphicFramePr>
            <a:graphicFrameLocks noChangeAspect="1"/>
          </p:cNvGraphicFramePr>
          <p:nvPr/>
        </p:nvGraphicFramePr>
        <p:xfrm>
          <a:off x="6184900" y="3851275"/>
          <a:ext cx="247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3" name="Equation" r:id="rId10" imgW="164880" imgH="177480" progId="Equation.3">
                  <p:embed/>
                </p:oleObj>
              </mc:Choice>
              <mc:Fallback>
                <p:oleObj name="Equation" r:id="rId10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3851275"/>
                        <a:ext cx="2476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18"/>
          <p:cNvGraphicFramePr>
            <a:graphicFrameLocks noChangeAspect="1"/>
          </p:cNvGraphicFramePr>
          <p:nvPr/>
        </p:nvGraphicFramePr>
        <p:xfrm>
          <a:off x="1985963" y="6296025"/>
          <a:ext cx="23352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4" name="Equation" r:id="rId12" imgW="1612800" imgH="215640" progId="Equation.3">
                  <p:embed/>
                </p:oleObj>
              </mc:Choice>
              <mc:Fallback>
                <p:oleObj name="Equation" r:id="rId12" imgW="1612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6296025"/>
                        <a:ext cx="23352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19"/>
          <p:cNvGraphicFramePr>
            <a:graphicFrameLocks noChangeAspect="1"/>
          </p:cNvGraphicFramePr>
          <p:nvPr/>
        </p:nvGraphicFramePr>
        <p:xfrm>
          <a:off x="5164138" y="6276975"/>
          <a:ext cx="21701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5" name="Equation" r:id="rId14" imgW="1498320" imgH="215640" progId="Equation.3">
                  <p:embed/>
                </p:oleObj>
              </mc:Choice>
              <mc:Fallback>
                <p:oleObj name="Equation" r:id="rId1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6276975"/>
                        <a:ext cx="21701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24"/>
          <p:cNvGraphicFramePr>
            <a:graphicFrameLocks noChangeAspect="1"/>
          </p:cNvGraphicFramePr>
          <p:nvPr/>
        </p:nvGraphicFramePr>
        <p:xfrm>
          <a:off x="1792288" y="1743075"/>
          <a:ext cx="2017712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6" name="Visio" r:id="rId16" imgW="1637056" imgH="1620181" progId="Visio.Drawing.6">
                  <p:embed/>
                </p:oleObj>
              </mc:Choice>
              <mc:Fallback>
                <p:oleObj name="Visio" r:id="rId16" imgW="1637056" imgH="162018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743075"/>
                        <a:ext cx="2017712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25"/>
          <p:cNvGraphicFramePr>
            <a:graphicFrameLocks noChangeAspect="1"/>
          </p:cNvGraphicFramePr>
          <p:nvPr/>
        </p:nvGraphicFramePr>
        <p:xfrm>
          <a:off x="5119688" y="1781175"/>
          <a:ext cx="1992312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7" name="Visio" r:id="rId18" imgW="1717920" imgH="1618560" progId="Visio.Drawing.6">
                  <p:embed/>
                </p:oleObj>
              </mc:Choice>
              <mc:Fallback>
                <p:oleObj name="Visio" r:id="rId18" imgW="1717920" imgH="161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1781175"/>
                        <a:ext cx="1992312" cy="195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26"/>
          <p:cNvGraphicFramePr>
            <a:graphicFrameLocks noChangeAspect="1"/>
          </p:cNvGraphicFramePr>
          <p:nvPr/>
        </p:nvGraphicFramePr>
        <p:xfrm>
          <a:off x="1550988" y="3859213"/>
          <a:ext cx="2276475" cy="224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8" name="Visio" r:id="rId20" imgW="1713240" imgH="1618560" progId="Visio.Drawing.6">
                  <p:embed/>
                </p:oleObj>
              </mc:Choice>
              <mc:Fallback>
                <p:oleObj name="Visio" r:id="rId20" imgW="1713240" imgH="161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859213"/>
                        <a:ext cx="2276475" cy="224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27"/>
          <p:cNvGraphicFramePr>
            <a:graphicFrameLocks noChangeAspect="1"/>
          </p:cNvGraphicFramePr>
          <p:nvPr/>
        </p:nvGraphicFramePr>
        <p:xfrm>
          <a:off x="4956175" y="3965575"/>
          <a:ext cx="2174875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9" name="Visio" r:id="rId22" imgW="1717920" imgH="1618560" progId="Visio.Drawing.6">
                  <p:embed/>
                </p:oleObj>
              </mc:Choice>
              <mc:Fallback>
                <p:oleObj name="Visio" r:id="rId22" imgW="1717920" imgH="161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3965575"/>
                        <a:ext cx="2174875" cy="213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08   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여러 개의 출력함수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2450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12"/>
          <p:cNvGraphicFramePr>
            <a:graphicFrameLocks noChangeAspect="1"/>
          </p:cNvGraphicFramePr>
          <p:nvPr/>
        </p:nvGraphicFramePr>
        <p:xfrm>
          <a:off x="1985963" y="4949825"/>
          <a:ext cx="23352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3" name="Equation" r:id="rId4" imgW="1612800" imgH="215640" progId="Equation.3">
                  <p:embed/>
                </p:oleObj>
              </mc:Choice>
              <mc:Fallback>
                <p:oleObj name="Equation" r:id="rId4" imgW="1612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949825"/>
                        <a:ext cx="23352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13"/>
          <p:cNvGraphicFramePr>
            <a:graphicFrameLocks noChangeAspect="1"/>
          </p:cNvGraphicFramePr>
          <p:nvPr/>
        </p:nvGraphicFramePr>
        <p:xfrm>
          <a:off x="5164138" y="4930775"/>
          <a:ext cx="21701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4" name="Equation" r:id="rId6" imgW="1498320" imgH="215640" progId="Equation.3">
                  <p:embed/>
                </p:oleObj>
              </mc:Choice>
              <mc:Fallback>
                <p:oleObj name="Equation" r:id="rId6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4930775"/>
                        <a:ext cx="21701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3086100" y="966788"/>
          <a:ext cx="3238500" cy="372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5" name="Visio" r:id="rId8" imgW="1993410" imgH="2291735" progId="Visio.Drawing.6">
                  <p:embed/>
                </p:oleObj>
              </mc:Choice>
              <mc:Fallback>
                <p:oleObj name="Visio" r:id="rId8" imgW="1993410" imgH="229173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966788"/>
                        <a:ext cx="3238500" cy="372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08   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여러 개의 출력함수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683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84" name="AutoShape 24"/>
          <p:cNvSpPr>
            <a:spLocks noChangeArrowheads="1"/>
          </p:cNvSpPr>
          <p:nvPr/>
        </p:nvSpPr>
        <p:spPr bwMode="auto">
          <a:xfrm>
            <a:off x="558800" y="866775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47116" name="Rectangle 3"/>
          <p:cNvSpPr>
            <a:spLocks noGrp="1"/>
          </p:cNvSpPr>
          <p:nvPr>
            <p:ph type="body" idx="1"/>
          </p:nvPr>
        </p:nvSpPr>
        <p:spPr>
          <a:xfrm>
            <a:off x="457200" y="846138"/>
            <a:ext cx="8382000" cy="5432425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b="1" dirty="0" smtClean="0">
                <a:solidFill>
                  <a:srgbClr val="3333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6-1</a:t>
            </a:r>
            <a:r>
              <a:rPr lang="en-US" altLang="ko-KR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82600" lvl="1" indent="-292100" eaLnBrk="1" hangingPunct="1">
              <a:spcBef>
                <a:spcPct val="120000"/>
              </a:spcBef>
              <a:spcAft>
                <a:spcPct val="40000"/>
              </a:spcAft>
              <a:buClr>
                <a:srgbClr val="0099CC"/>
              </a:buClr>
              <a:buFont typeface="Wingdings" panose="05000000000000000000" pitchFamily="2" charset="2"/>
              <a:buChar char="v"/>
            </a:pPr>
            <a:r>
              <a:rPr lang="ko-KR" altLang="en-US" sz="1800" dirty="0" smtClean="0">
                <a:latin typeface="굴림" panose="020B0600000101010101" pitchFamily="50" charset="-127"/>
              </a:rPr>
              <a:t>세 함수끼리 서로 독립된 부분과 두 개의 함수에서 같은 영역 중 크게 묶을 수 있는 영역을 먼저 찾는다.</a:t>
            </a:r>
            <a:r>
              <a:rPr lang="ko-KR" altLang="en-US" sz="18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8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en-US" altLang="ko-KR" sz="1800" dirty="0" smtClean="0">
              <a:solidFill>
                <a:srgbClr val="0309F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47106" name="Object 6"/>
          <p:cNvGraphicFramePr>
            <a:graphicFrameLocks noChangeAspect="1"/>
          </p:cNvGraphicFramePr>
          <p:nvPr/>
        </p:nvGraphicFramePr>
        <p:xfrm>
          <a:off x="2047875" y="4870450"/>
          <a:ext cx="247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5" name="Equation" r:id="rId4" imgW="164880" imgH="164880" progId="Equation.3">
                  <p:embed/>
                </p:oleObj>
              </mc:Choice>
              <mc:Fallback>
                <p:oleObj name="Equation" r:id="rId4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4870450"/>
                        <a:ext cx="2476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7"/>
          <p:cNvGraphicFramePr>
            <a:graphicFrameLocks noChangeAspect="1"/>
          </p:cNvGraphicFramePr>
          <p:nvPr/>
        </p:nvGraphicFramePr>
        <p:xfrm>
          <a:off x="4489450" y="4811713"/>
          <a:ext cx="247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6" name="Equation" r:id="rId6" imgW="164880" imgH="177480" progId="Equation.3">
                  <p:embed/>
                </p:oleObj>
              </mc:Choice>
              <mc:Fallback>
                <p:oleObj name="Equation" r:id="rId6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811713"/>
                        <a:ext cx="2476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14"/>
          <p:cNvGraphicFramePr>
            <a:graphicFrameLocks noChangeAspect="1"/>
          </p:cNvGraphicFramePr>
          <p:nvPr/>
        </p:nvGraphicFramePr>
        <p:xfrm>
          <a:off x="2257425" y="946150"/>
          <a:ext cx="3360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7" r:id="rId8" imgW="2438400" imgH="254000" progId="Equation.3">
                  <p:embed/>
                </p:oleObj>
              </mc:Choice>
              <mc:Fallback>
                <p:oleObj r:id="rId8" imgW="2438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946150"/>
                        <a:ext cx="33607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16"/>
          <p:cNvGraphicFramePr>
            <a:graphicFrameLocks noChangeAspect="1"/>
          </p:cNvGraphicFramePr>
          <p:nvPr/>
        </p:nvGraphicFramePr>
        <p:xfrm>
          <a:off x="2262188" y="1289050"/>
          <a:ext cx="3825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8" r:id="rId10" imgW="2768600" imgH="254000" progId="Equation.3">
                  <p:embed/>
                </p:oleObj>
              </mc:Choice>
              <mc:Fallback>
                <p:oleObj r:id="rId10" imgW="2768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1289050"/>
                        <a:ext cx="38258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18"/>
          <p:cNvGraphicFramePr>
            <a:graphicFrameLocks noChangeAspect="1"/>
          </p:cNvGraphicFramePr>
          <p:nvPr/>
        </p:nvGraphicFramePr>
        <p:xfrm>
          <a:off x="2262188" y="1631950"/>
          <a:ext cx="41671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9" r:id="rId12" imgW="3022600" imgH="254000" progId="Equation.3">
                  <p:embed/>
                </p:oleObj>
              </mc:Choice>
              <mc:Fallback>
                <p:oleObj r:id="rId12" imgW="3022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1631950"/>
                        <a:ext cx="416718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20"/>
          <p:cNvGraphicFramePr>
            <a:graphicFrameLocks noChangeAspect="1"/>
          </p:cNvGraphicFramePr>
          <p:nvPr/>
        </p:nvGraphicFramePr>
        <p:xfrm>
          <a:off x="896938" y="2863850"/>
          <a:ext cx="2241550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0" name="VISIO" r:id="rId14" imgW="1636560" imgH="1423440" progId="Visio.Drawing.5">
                  <p:embed/>
                </p:oleObj>
              </mc:Choice>
              <mc:Fallback>
                <p:oleObj name="VISIO" r:id="rId14" imgW="1636560" imgH="14234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2863850"/>
                        <a:ext cx="2241550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21"/>
          <p:cNvGraphicFramePr>
            <a:graphicFrameLocks noChangeAspect="1"/>
          </p:cNvGraphicFramePr>
          <p:nvPr/>
        </p:nvGraphicFramePr>
        <p:xfrm>
          <a:off x="3414713" y="2876550"/>
          <a:ext cx="2216150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1" name="VISIO" r:id="rId16" imgW="1636560" imgH="1423440" progId="Visio.Drawing.5">
                  <p:embed/>
                </p:oleObj>
              </mc:Choice>
              <mc:Fallback>
                <p:oleObj name="VISIO" r:id="rId16" imgW="1636560" imgH="14234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2876550"/>
                        <a:ext cx="2216150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22"/>
          <p:cNvGraphicFramePr>
            <a:graphicFrameLocks noChangeAspect="1"/>
          </p:cNvGraphicFramePr>
          <p:nvPr/>
        </p:nvGraphicFramePr>
        <p:xfrm>
          <a:off x="5943600" y="2828925"/>
          <a:ext cx="2271713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2" name="Visio" r:id="rId18" imgW="1665360" imgH="1452240" progId="Visio.Drawing.6">
                  <p:embed/>
                </p:oleObj>
              </mc:Choice>
              <mc:Fallback>
                <p:oleObj name="Visio" r:id="rId18" imgW="1665360" imgH="1452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28925"/>
                        <a:ext cx="2271713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23"/>
          <p:cNvGraphicFramePr>
            <a:graphicFrameLocks noChangeAspect="1"/>
          </p:cNvGraphicFramePr>
          <p:nvPr/>
        </p:nvGraphicFramePr>
        <p:xfrm>
          <a:off x="7127875" y="4849813"/>
          <a:ext cx="2921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3" name="Equation" r:id="rId20" imgW="164880" imgH="139680" progId="Equation.3">
                  <p:embed/>
                </p:oleObj>
              </mc:Choice>
              <mc:Fallback>
                <p:oleObj name="Equation" r:id="rId20" imgW="164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4849813"/>
                        <a:ext cx="2921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08   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여러 개의 출력함수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2044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2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382000" cy="5075238"/>
          </a:xfrm>
        </p:spPr>
        <p:txBody>
          <a:bodyPr/>
          <a:lstStyle/>
          <a:p>
            <a:pPr marL="482600" lvl="1" indent="-292100" eaLnBrk="1" hangingPunct="1">
              <a:spcAft>
                <a:spcPct val="40000"/>
              </a:spcAft>
              <a:buClr>
                <a:srgbClr val="0099CC"/>
              </a:buClr>
              <a:buFont typeface="Wingdings" panose="05000000000000000000" pitchFamily="2" charset="2"/>
              <a:buChar char="v"/>
            </a:pPr>
            <a:r>
              <a:rPr lang="ko-KR" altLang="en-US" sz="1800" smtClean="0">
                <a:latin typeface="굴림" panose="020B0600000101010101" pitchFamily="50" charset="-127"/>
              </a:rPr>
              <a:t>나머지 중에서 공통된 부분과 독립된 부분을 찾는다.</a:t>
            </a:r>
            <a:r>
              <a:rPr lang="ko-KR" altLang="en-US" sz="1800" smtClean="0">
                <a:solidFill>
                  <a:srgbClr val="0000FF"/>
                </a:solidFill>
                <a:latin typeface="굴림" panose="020B0600000101010101" pitchFamily="50" charset="-127"/>
              </a:rPr>
              <a:t> </a:t>
            </a:r>
            <a:endParaRPr lang="en-US" altLang="ko-KR" sz="18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en-US" altLang="ko-KR" sz="1800" smtClean="0">
              <a:solidFill>
                <a:srgbClr val="0309F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48130" name="Object 3"/>
          <p:cNvGraphicFramePr>
            <a:graphicFrameLocks noChangeAspect="1"/>
          </p:cNvGraphicFramePr>
          <p:nvPr/>
        </p:nvGraphicFramePr>
        <p:xfrm>
          <a:off x="2019300" y="3484563"/>
          <a:ext cx="247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9" name="Equation" r:id="rId4" imgW="164880" imgH="164880" progId="Equation.3">
                  <p:embed/>
                </p:oleObj>
              </mc:Choice>
              <mc:Fallback>
                <p:oleObj name="Equation" r:id="rId4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3484563"/>
                        <a:ext cx="2476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4"/>
          <p:cNvGraphicFramePr>
            <a:graphicFrameLocks noChangeAspect="1"/>
          </p:cNvGraphicFramePr>
          <p:nvPr/>
        </p:nvGraphicFramePr>
        <p:xfrm>
          <a:off x="4584700" y="3473450"/>
          <a:ext cx="247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0" name="Equation" r:id="rId6" imgW="164880" imgH="177480" progId="Equation.3">
                  <p:embed/>
                </p:oleObj>
              </mc:Choice>
              <mc:Fallback>
                <p:oleObj name="Equation" r:id="rId6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473450"/>
                        <a:ext cx="2476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5"/>
          <p:cNvGraphicFramePr>
            <a:graphicFrameLocks noChangeAspect="1"/>
          </p:cNvGraphicFramePr>
          <p:nvPr/>
        </p:nvGraphicFramePr>
        <p:xfrm>
          <a:off x="7223125" y="3473450"/>
          <a:ext cx="2921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1" name="Equation" r:id="rId8" imgW="164880" imgH="139680" progId="Equation.3">
                  <p:embed/>
                </p:oleObj>
              </mc:Choice>
              <mc:Fallback>
                <p:oleObj name="Equation" r:id="rId8" imgW="164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3473450"/>
                        <a:ext cx="2921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6"/>
          <p:cNvGraphicFramePr>
            <a:graphicFrameLocks noChangeAspect="1"/>
          </p:cNvGraphicFramePr>
          <p:nvPr/>
        </p:nvGraphicFramePr>
        <p:xfrm>
          <a:off x="838200" y="1471613"/>
          <a:ext cx="22780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2" name="Visio" r:id="rId10" imgW="1665465" imgH="1452524" progId="Visio.Drawing.11">
                  <p:embed/>
                </p:oleObj>
              </mc:Choice>
              <mc:Fallback>
                <p:oleObj name="Visio" r:id="rId10" imgW="1665465" imgH="14525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71613"/>
                        <a:ext cx="227806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7"/>
          <p:cNvGraphicFramePr>
            <a:graphicFrameLocks noChangeAspect="1"/>
          </p:cNvGraphicFramePr>
          <p:nvPr/>
        </p:nvGraphicFramePr>
        <p:xfrm>
          <a:off x="3438525" y="1500188"/>
          <a:ext cx="22780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3" name="VISIO" r:id="rId12" imgW="1636560" imgH="1423440" progId="Visio.Drawing.5">
                  <p:embed/>
                </p:oleObj>
              </mc:Choice>
              <mc:Fallback>
                <p:oleObj name="VISIO" r:id="rId12" imgW="1636560" imgH="14234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500188"/>
                        <a:ext cx="227806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8"/>
          <p:cNvGraphicFramePr>
            <a:graphicFrameLocks noChangeAspect="1"/>
          </p:cNvGraphicFramePr>
          <p:nvPr/>
        </p:nvGraphicFramePr>
        <p:xfrm>
          <a:off x="6067425" y="1500188"/>
          <a:ext cx="22780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4" name="Visio" r:id="rId14" imgW="1665360" imgH="1452240" progId="Visio.Drawing.6">
                  <p:embed/>
                </p:oleObj>
              </mc:Choice>
              <mc:Fallback>
                <p:oleObj name="Visio" r:id="rId14" imgW="1665360" imgH="1452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1500188"/>
                        <a:ext cx="227806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9"/>
          <p:cNvGraphicFramePr>
            <a:graphicFrameLocks noChangeAspect="1"/>
          </p:cNvGraphicFramePr>
          <p:nvPr/>
        </p:nvGraphicFramePr>
        <p:xfrm>
          <a:off x="2057400" y="4065588"/>
          <a:ext cx="35480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5" name="Equation" r:id="rId16" imgW="1866600" imgH="215640" progId="Equation.3">
                  <p:embed/>
                </p:oleObj>
              </mc:Choice>
              <mc:Fallback>
                <p:oleObj name="Equation" r:id="rId16" imgW="1866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065588"/>
                        <a:ext cx="35480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10"/>
          <p:cNvGraphicFramePr>
            <a:graphicFrameLocks noChangeAspect="1"/>
          </p:cNvGraphicFramePr>
          <p:nvPr/>
        </p:nvGraphicFramePr>
        <p:xfrm>
          <a:off x="2068513" y="4475163"/>
          <a:ext cx="43291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6" name="Equation" r:id="rId18" imgW="2273040" imgH="215640" progId="Equation.3">
                  <p:embed/>
                </p:oleObj>
              </mc:Choice>
              <mc:Fallback>
                <p:oleObj name="Equation" r:id="rId18" imgW="227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4475163"/>
                        <a:ext cx="43291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1"/>
          <p:cNvGraphicFramePr>
            <a:graphicFrameLocks noChangeAspect="1"/>
          </p:cNvGraphicFramePr>
          <p:nvPr/>
        </p:nvGraphicFramePr>
        <p:xfrm>
          <a:off x="1997075" y="4875213"/>
          <a:ext cx="43767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7" name="Equation" r:id="rId20" imgW="2298600" imgH="215640" progId="Equation.3">
                  <p:embed/>
                </p:oleObj>
              </mc:Choice>
              <mc:Fallback>
                <p:oleObj name="Equation" r:id="rId20" imgW="2298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875213"/>
                        <a:ext cx="43767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08   </a:t>
            </a:r>
            <a:r>
              <a:rPr lang="en-US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여러 개의 출력함수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1867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여러 개의 출력함수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무관항을</a:t>
            </a:r>
            <a:r>
              <a:rPr lang="ko-KR" altLang="en-US" dirty="0" smtClean="0"/>
              <a:t> 갖는 경우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서로 독립된 영역을 찾은 후, 선택되지 않는 부분을 찾아서 나머지를 묶는다.</a:t>
            </a:r>
            <a:r>
              <a:rPr lang="ko-KR" altLang="en-US" dirty="0">
                <a:solidFill>
                  <a:srgbClr val="0000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endParaRPr lang="en-US" altLang="ko-KR" dirty="0">
              <a:solidFill>
                <a:srgbClr val="0000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28740"/>
              </p:ext>
            </p:extLst>
          </p:nvPr>
        </p:nvGraphicFramePr>
        <p:xfrm>
          <a:off x="1949450" y="1700808"/>
          <a:ext cx="50974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4" name="Equation" r:id="rId3" imgW="2831760" imgH="190440" progId="Equation.DSMT4">
                  <p:embed/>
                </p:oleObj>
              </mc:Choice>
              <mc:Fallback>
                <p:oleObj name="Equation" r:id="rId3" imgW="2831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700808"/>
                        <a:ext cx="5097463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68975"/>
              </p:ext>
            </p:extLst>
          </p:nvPr>
        </p:nvGraphicFramePr>
        <p:xfrm>
          <a:off x="1949450" y="2221793"/>
          <a:ext cx="4822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5" name="Equation" r:id="rId5" imgW="2679480" imgH="190440" progId="Equation.DSMT4">
                  <p:embed/>
                </p:oleObj>
              </mc:Choice>
              <mc:Fallback>
                <p:oleObj name="Equation" r:id="rId5" imgW="2679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2221793"/>
                        <a:ext cx="4822825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620186"/>
              </p:ext>
            </p:extLst>
          </p:nvPr>
        </p:nvGraphicFramePr>
        <p:xfrm>
          <a:off x="2361648" y="3645024"/>
          <a:ext cx="4149282" cy="193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6" name="Visio" r:id="rId7" imgW="3430753" imgH="1594889" progId="Visio.Drawing.11">
                  <p:embed/>
                </p:oleObj>
              </mc:Choice>
              <mc:Fallback>
                <p:oleObj name="Visio" r:id="rId7" imgW="3430753" imgH="15948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1648" y="3645024"/>
                        <a:ext cx="4149282" cy="1930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891713"/>
              </p:ext>
            </p:extLst>
          </p:nvPr>
        </p:nvGraphicFramePr>
        <p:xfrm>
          <a:off x="3420109" y="5605321"/>
          <a:ext cx="247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7" name="Equation" r:id="rId9" imgW="164880" imgH="164880" progId="Equation.3">
                  <p:embed/>
                </p:oleObj>
              </mc:Choice>
              <mc:Fallback>
                <p:oleObj name="Equation" r:id="rId9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109" y="5605321"/>
                        <a:ext cx="24765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96206"/>
              </p:ext>
            </p:extLst>
          </p:nvPr>
        </p:nvGraphicFramePr>
        <p:xfrm>
          <a:off x="5538778" y="5594910"/>
          <a:ext cx="247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8" name="Equation" r:id="rId11" imgW="164880" imgH="177480" progId="Equation.3">
                  <p:embed/>
                </p:oleObj>
              </mc:Choice>
              <mc:Fallback>
                <p:oleObj name="Equation" r:id="rId11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78" y="5594910"/>
                        <a:ext cx="2476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2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여러 개의 출력함수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pPr lvl="1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선택되지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않은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부분을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찾아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묶는다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292290"/>
              </p:ext>
            </p:extLst>
          </p:nvPr>
        </p:nvGraphicFramePr>
        <p:xfrm>
          <a:off x="605874" y="4544203"/>
          <a:ext cx="324612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2" name="Equation" r:id="rId3" imgW="1803400" imgH="215900" progId="Equation.DSMT4">
                  <p:embed/>
                </p:oleObj>
              </mc:Choice>
              <mc:Fallback>
                <p:oleObj name="Equation" r:id="rId3" imgW="1803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74" y="4544203"/>
                        <a:ext cx="3246120" cy="388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87176"/>
              </p:ext>
            </p:extLst>
          </p:nvPr>
        </p:nvGraphicFramePr>
        <p:xfrm>
          <a:off x="5072518" y="4544203"/>
          <a:ext cx="340614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3" name="Equation" r:id="rId5" imgW="1892300" imgH="215900" progId="Equation.DSMT4">
                  <p:embed/>
                </p:oleObj>
              </mc:Choice>
              <mc:Fallback>
                <p:oleObj name="Equation" r:id="rId5" imgW="1892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518" y="4544203"/>
                        <a:ext cx="3406140" cy="388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27266"/>
              </p:ext>
            </p:extLst>
          </p:nvPr>
        </p:nvGraphicFramePr>
        <p:xfrm>
          <a:off x="1039529" y="2204864"/>
          <a:ext cx="2232677" cy="22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4" name="Visio" r:id="rId7" imgW="1630815" imgH="1594889" progId="Visio.Drawing.11">
                  <p:embed/>
                </p:oleObj>
              </mc:Choice>
              <mc:Fallback>
                <p:oleObj name="Visio" r:id="rId7" imgW="1630815" imgH="15948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9529" y="2204864"/>
                        <a:ext cx="2232677" cy="220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907988"/>
              </p:ext>
            </p:extLst>
          </p:nvPr>
        </p:nvGraphicFramePr>
        <p:xfrm>
          <a:off x="5399773" y="2204864"/>
          <a:ext cx="2232677" cy="22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5" name="Visio" r:id="rId9" imgW="1630815" imgH="1594889" progId="Visio.Drawing.11">
                  <p:embed/>
                </p:oleObj>
              </mc:Choice>
              <mc:Fallback>
                <p:oleObj name="Visio" r:id="rId9" imgW="1630815" imgH="15948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9773" y="2204864"/>
                        <a:ext cx="2232677" cy="220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8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기본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NAND, NOR </a:t>
            </a:r>
            <a:r>
              <a:rPr lang="ko-KR" altLang="en-US" dirty="0" smtClean="0"/>
              <a:t>식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8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29133"/>
              </p:ext>
            </p:extLst>
          </p:nvPr>
        </p:nvGraphicFramePr>
        <p:xfrm>
          <a:off x="693390" y="1859682"/>
          <a:ext cx="6451600" cy="3292158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NOT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NAND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NOR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XOR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963834"/>
              </p:ext>
            </p:extLst>
          </p:nvPr>
        </p:nvGraphicFramePr>
        <p:xfrm>
          <a:off x="2123728" y="1916832"/>
          <a:ext cx="16541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2" name="Equation" r:id="rId3" imgW="914400" imgH="177480" progId="Equation.DSMT4">
                  <p:embed/>
                </p:oleObj>
              </mc:Choice>
              <mc:Fallback>
                <p:oleObj name="Equation" r:id="rId3" imgW="914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916832"/>
                        <a:ext cx="1654175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99365"/>
              </p:ext>
            </p:extLst>
          </p:nvPr>
        </p:nvGraphicFramePr>
        <p:xfrm>
          <a:off x="2123728" y="2232745"/>
          <a:ext cx="17002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3" name="Equation" r:id="rId5" imgW="939600" imgH="215640" progId="Equation.DSMT4">
                  <p:embed/>
                </p:oleObj>
              </mc:Choice>
              <mc:Fallback>
                <p:oleObj name="Equation" r:id="rId5" imgW="939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232745"/>
                        <a:ext cx="17002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6915"/>
              </p:ext>
            </p:extLst>
          </p:nvPr>
        </p:nvGraphicFramePr>
        <p:xfrm>
          <a:off x="2123728" y="2639145"/>
          <a:ext cx="20208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4" name="Equation" r:id="rId7" imgW="1117440" imgH="215640" progId="Equation.DSMT4">
                  <p:embed/>
                </p:oleObj>
              </mc:Choice>
              <mc:Fallback>
                <p:oleObj name="Equation" r:id="rId7" imgW="1117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639145"/>
                        <a:ext cx="2020888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92007"/>
              </p:ext>
            </p:extLst>
          </p:nvPr>
        </p:nvGraphicFramePr>
        <p:xfrm>
          <a:off x="2123728" y="3069357"/>
          <a:ext cx="17002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5" name="Equation" r:id="rId9" imgW="939600" imgH="241200" progId="Equation.DSMT4">
                  <p:embed/>
                </p:oleObj>
              </mc:Choice>
              <mc:Fallback>
                <p:oleObj name="Equation" r:id="rId9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069357"/>
                        <a:ext cx="17002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693180"/>
              </p:ext>
            </p:extLst>
          </p:nvPr>
        </p:nvGraphicFramePr>
        <p:xfrm>
          <a:off x="2123728" y="3590057"/>
          <a:ext cx="20208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6" name="Equation" r:id="rId11" imgW="1117440" imgH="241200" progId="Equation.DSMT4">
                  <p:embed/>
                </p:oleObj>
              </mc:Choice>
              <mc:Fallback>
                <p:oleObj name="Equation" r:id="rId11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90057"/>
                        <a:ext cx="20208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664980"/>
              </p:ext>
            </p:extLst>
          </p:nvPr>
        </p:nvGraphicFramePr>
        <p:xfrm>
          <a:off x="2123728" y="4063132"/>
          <a:ext cx="45037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7" name="Equation" r:id="rId13" imgW="2489040" imgH="571320" progId="Equation.DSMT4">
                  <p:embed/>
                </p:oleObj>
              </mc:Choice>
              <mc:Fallback>
                <p:oleObj name="Equation" r:id="rId13" imgW="24890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63132"/>
                        <a:ext cx="4503738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7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기본 </a:t>
            </a:r>
            <a:r>
              <a:rPr lang="ko-KR" altLang="en-US" dirty="0" err="1" smtClean="0"/>
              <a:t>게이트의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NAND, NOR </a:t>
            </a:r>
            <a:r>
              <a:rPr lang="ko-KR" altLang="en-US" dirty="0" smtClean="0"/>
              <a:t>회로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38005"/>
              </p:ext>
            </p:extLst>
          </p:nvPr>
        </p:nvGraphicFramePr>
        <p:xfrm>
          <a:off x="706581" y="1604804"/>
          <a:ext cx="8261206" cy="4862918"/>
        </p:xfrm>
        <a:graphic>
          <a:graphicData uri="http://schemas.openxmlformats.org/drawingml/2006/table">
            <a:tbl>
              <a:tblPr/>
              <a:tblGrid>
                <a:gridCol w="1205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기본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</a:t>
                      </a:r>
                      <a:endParaRPr kumimoji="1" lang="en-US" altLang="ko-KR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NAND </a:t>
                      </a:r>
                      <a:r>
                        <a:rPr kumimoji="1" lang="ko-KR" altLang="en-US" sz="20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게이트로</a:t>
                      </a:r>
                      <a:r>
                        <a:rPr kumimoji="1" lang="ko-KR" altLang="en-US" sz="2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표현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NOR </a:t>
                      </a:r>
                      <a:r>
                        <a:rPr kumimoji="1" lang="ko-KR" altLang="en-US" sz="20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게이트로</a:t>
                      </a:r>
                      <a:r>
                        <a:rPr kumimoji="1" lang="ko-KR" altLang="en-US" sz="20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표현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NOT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1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XOR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987274"/>
              </p:ext>
            </p:extLst>
          </p:nvPr>
        </p:nvGraphicFramePr>
        <p:xfrm>
          <a:off x="2447397" y="2352686"/>
          <a:ext cx="1465061" cy="41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0" name="Visio" r:id="rId3" imgW="1140196" imgH="323494" progId="Visio.Drawing.11">
                  <p:embed/>
                </p:oleObj>
              </mc:Choice>
              <mc:Fallback>
                <p:oleObj name="Visio" r:id="rId3" imgW="1140196" imgH="3234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7397" y="2352686"/>
                        <a:ext cx="1465061" cy="41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98523"/>
              </p:ext>
            </p:extLst>
          </p:nvPr>
        </p:nvGraphicFramePr>
        <p:xfrm>
          <a:off x="6222704" y="2359732"/>
          <a:ext cx="1465061" cy="422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1" name="Visio" r:id="rId5" imgW="1140196" imgH="329347" progId="Visio.Drawing.11">
                  <p:embed/>
                </p:oleObj>
              </mc:Choice>
              <mc:Fallback>
                <p:oleObj name="Visio" r:id="rId5" imgW="1140196" imgH="3293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2704" y="2359732"/>
                        <a:ext cx="1465061" cy="422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839243"/>
              </p:ext>
            </p:extLst>
          </p:nvPr>
        </p:nvGraphicFramePr>
        <p:xfrm>
          <a:off x="2031039" y="3166444"/>
          <a:ext cx="2436327" cy="41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2" name="Visio" r:id="rId7" imgW="1895775" imgH="323494" progId="Visio.Drawing.11">
                  <p:embed/>
                </p:oleObj>
              </mc:Choice>
              <mc:Fallback>
                <p:oleObj name="Visio" r:id="rId7" imgW="1895775" imgH="3234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1039" y="3166444"/>
                        <a:ext cx="2436327" cy="41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645236"/>
              </p:ext>
            </p:extLst>
          </p:nvPr>
        </p:nvGraphicFramePr>
        <p:xfrm>
          <a:off x="5669081" y="2924648"/>
          <a:ext cx="2350627" cy="89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3" name="Visio" r:id="rId9" imgW="1828475" imgH="700634" progId="Visio.Drawing.11">
                  <p:embed/>
                </p:oleObj>
              </mc:Choice>
              <mc:Fallback>
                <p:oleObj name="Visio" r:id="rId9" imgW="1828475" imgH="7006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69081" y="2924648"/>
                        <a:ext cx="2350627" cy="89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165886"/>
              </p:ext>
            </p:extLst>
          </p:nvPr>
        </p:nvGraphicFramePr>
        <p:xfrm>
          <a:off x="2026428" y="4017631"/>
          <a:ext cx="2611808" cy="85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4" name="Visio" r:id="rId11" imgW="2032000" imgH="666496" progId="Visio.Drawing.11">
                  <p:embed/>
                </p:oleObj>
              </mc:Choice>
              <mc:Fallback>
                <p:oleObj name="Visio" r:id="rId11" imgW="2032000" imgH="66649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26428" y="4017631"/>
                        <a:ext cx="2611808" cy="85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00814"/>
              </p:ext>
            </p:extLst>
          </p:nvPr>
        </p:nvGraphicFramePr>
        <p:xfrm>
          <a:off x="5671776" y="4218026"/>
          <a:ext cx="2566917" cy="42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5" name="Visio" r:id="rId13" imgW="1997862" imgH="333898" progId="Visio.Drawing.11">
                  <p:embed/>
                </p:oleObj>
              </mc:Choice>
              <mc:Fallback>
                <p:oleObj name="Visio" r:id="rId13" imgW="1997862" imgH="33389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71776" y="4218026"/>
                        <a:ext cx="2566917" cy="42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02358"/>
              </p:ext>
            </p:extLst>
          </p:nvPr>
        </p:nvGraphicFramePr>
        <p:xfrm>
          <a:off x="1979295" y="5091286"/>
          <a:ext cx="2983174" cy="136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6" name="Visio" r:id="rId15" imgW="2321682" imgH="1061842" progId="Visio.Drawing.11">
                  <p:embed/>
                </p:oleObj>
              </mc:Choice>
              <mc:Fallback>
                <p:oleObj name="Visio" r:id="rId15" imgW="2321682" imgH="10618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79295" y="5091286"/>
                        <a:ext cx="2983174" cy="1365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841589"/>
              </p:ext>
            </p:extLst>
          </p:nvPr>
        </p:nvGraphicFramePr>
        <p:xfrm>
          <a:off x="5290004" y="5081364"/>
          <a:ext cx="3607560" cy="1348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7" name="Visio" r:id="rId17" imgW="2807086" imgH="1049162" progId="Visio.Drawing.11">
                  <p:embed/>
                </p:oleObj>
              </mc:Choice>
              <mc:Fallback>
                <p:oleObj name="Visio" r:id="rId17" imgW="2807086" imgH="104916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90004" y="5081364"/>
                        <a:ext cx="3607560" cy="1348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3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일반항과 </a:t>
            </a:r>
            <a:r>
              <a:rPr lang="ko-KR" altLang="en-US" dirty="0" err="1" smtClean="0"/>
              <a:t>무관항</a:t>
            </a:r>
            <a:r>
              <a:rPr lang="ko-KR" altLang="en-US" dirty="0" smtClean="0"/>
              <a:t> 표현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66288"/>
              </p:ext>
            </p:extLst>
          </p:nvPr>
        </p:nvGraphicFramePr>
        <p:xfrm>
          <a:off x="1347722" y="3352681"/>
          <a:ext cx="1920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2" name="Equation" r:id="rId3" imgW="1054080" imgH="190440" progId="Equation.DSMT4">
                  <p:embed/>
                </p:oleObj>
              </mc:Choice>
              <mc:Fallback>
                <p:oleObj name="Equation" r:id="rId3" imgW="10540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22" y="3352681"/>
                        <a:ext cx="192087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930"/>
              </p:ext>
            </p:extLst>
          </p:nvPr>
        </p:nvGraphicFramePr>
        <p:xfrm>
          <a:off x="4393645" y="3352681"/>
          <a:ext cx="273208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3" name="Equation" r:id="rId5" imgW="1498320" imgH="190440" progId="Equation.DSMT4">
                  <p:embed/>
                </p:oleObj>
              </mc:Choice>
              <mc:Fallback>
                <p:oleObj name="Equation" r:id="rId5" imgW="1498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645" y="3352681"/>
                        <a:ext cx="2732087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718098"/>
              </p:ext>
            </p:extLst>
          </p:nvPr>
        </p:nvGraphicFramePr>
        <p:xfrm>
          <a:off x="1331640" y="1844824"/>
          <a:ext cx="1376330" cy="13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4" name="Visio" r:id="rId7" imgW="946749" imgH="930168" progId="Visio.Drawing.11">
                  <p:embed/>
                </p:oleObj>
              </mc:Choice>
              <mc:Fallback>
                <p:oleObj name="Visio" r:id="rId7" imgW="946749" imgH="9301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844824"/>
                        <a:ext cx="1376330" cy="1310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0966"/>
              </p:ext>
            </p:extLst>
          </p:nvPr>
        </p:nvGraphicFramePr>
        <p:xfrm>
          <a:off x="4700482" y="1844824"/>
          <a:ext cx="1357162" cy="13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5" name="Visio" r:id="rId9" imgW="946768" imgH="930239" progId="Visio.Drawing.11">
                  <p:embed/>
                </p:oleObj>
              </mc:Choice>
              <mc:Fallback>
                <p:oleObj name="Visio" r:id="rId9" imgW="946768" imgH="9302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482" y="1844824"/>
                        <a:ext cx="1357162" cy="132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자유형 7"/>
          <p:cNvSpPr/>
          <p:nvPr/>
        </p:nvSpPr>
        <p:spPr>
          <a:xfrm>
            <a:off x="2072785" y="2404988"/>
            <a:ext cx="837398" cy="979877"/>
          </a:xfrm>
          <a:custGeom>
            <a:avLst/>
            <a:gdLst>
              <a:gd name="connsiteX0" fmla="*/ 0 w 837398"/>
              <a:gd name="connsiteY0" fmla="*/ 27016 h 999167"/>
              <a:gd name="connsiteX1" fmla="*/ 693019 w 837398"/>
              <a:gd name="connsiteY1" fmla="*/ 123269 h 999167"/>
              <a:gd name="connsiteX2" fmla="*/ 837398 w 837398"/>
              <a:gd name="connsiteY2" fmla="*/ 999167 h 999167"/>
              <a:gd name="connsiteX0" fmla="*/ 0 w 837398"/>
              <a:gd name="connsiteY0" fmla="*/ 7726 h 979877"/>
              <a:gd name="connsiteX1" fmla="*/ 673769 w 837398"/>
              <a:gd name="connsiteY1" fmla="*/ 209857 h 979877"/>
              <a:gd name="connsiteX2" fmla="*/ 837398 w 837398"/>
              <a:gd name="connsiteY2" fmla="*/ 979877 h 97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398" h="979877">
                <a:moveTo>
                  <a:pt x="0" y="7726"/>
                </a:moveTo>
                <a:cubicBezTo>
                  <a:pt x="276726" y="-25160"/>
                  <a:pt x="534203" y="47832"/>
                  <a:pt x="673769" y="209857"/>
                </a:cubicBezTo>
                <a:cubicBezTo>
                  <a:pt x="813335" y="371882"/>
                  <a:pt x="834991" y="622940"/>
                  <a:pt x="837398" y="979877"/>
                </a:cubicBezTo>
              </a:path>
            </a:pathLst>
          </a:custGeom>
          <a:noFill/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2505922" y="2874727"/>
            <a:ext cx="588344" cy="500513"/>
          </a:xfrm>
          <a:custGeom>
            <a:avLst/>
            <a:gdLst>
              <a:gd name="connsiteX0" fmla="*/ 0 w 693335"/>
              <a:gd name="connsiteY0" fmla="*/ 0 h 500513"/>
              <a:gd name="connsiteX1" fmla="*/ 635267 w 693335"/>
              <a:gd name="connsiteY1" fmla="*/ 134753 h 500513"/>
              <a:gd name="connsiteX2" fmla="*/ 625642 w 693335"/>
              <a:gd name="connsiteY2" fmla="*/ 500513 h 500513"/>
              <a:gd name="connsiteX0" fmla="*/ 0 w 649707"/>
              <a:gd name="connsiteY0" fmla="*/ 0 h 500513"/>
              <a:gd name="connsiteX1" fmla="*/ 529389 w 649707"/>
              <a:gd name="connsiteY1" fmla="*/ 57751 h 500513"/>
              <a:gd name="connsiteX2" fmla="*/ 625642 w 649707"/>
              <a:gd name="connsiteY2" fmla="*/ 500513 h 500513"/>
              <a:gd name="connsiteX0" fmla="*/ 0 w 646283"/>
              <a:gd name="connsiteY0" fmla="*/ 0 h 500513"/>
              <a:gd name="connsiteX1" fmla="*/ 510138 w 646283"/>
              <a:gd name="connsiteY1" fmla="*/ 134753 h 500513"/>
              <a:gd name="connsiteX2" fmla="*/ 625642 w 646283"/>
              <a:gd name="connsiteY2" fmla="*/ 500513 h 500513"/>
              <a:gd name="connsiteX0" fmla="*/ 0 w 627304"/>
              <a:gd name="connsiteY0" fmla="*/ 0 h 500513"/>
              <a:gd name="connsiteX1" fmla="*/ 510138 w 627304"/>
              <a:gd name="connsiteY1" fmla="*/ 134753 h 500513"/>
              <a:gd name="connsiteX2" fmla="*/ 625642 w 627304"/>
              <a:gd name="connsiteY2" fmla="*/ 500513 h 5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304" h="500513">
                <a:moveTo>
                  <a:pt x="0" y="0"/>
                </a:moveTo>
                <a:cubicBezTo>
                  <a:pt x="265497" y="25667"/>
                  <a:pt x="405865" y="51334"/>
                  <a:pt x="510138" y="134753"/>
                </a:cubicBezTo>
                <a:cubicBezTo>
                  <a:pt x="614411" y="218172"/>
                  <a:pt x="633811" y="302192"/>
                  <a:pt x="625642" y="500513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5882785" y="2404988"/>
            <a:ext cx="1088156" cy="979877"/>
          </a:xfrm>
          <a:custGeom>
            <a:avLst/>
            <a:gdLst>
              <a:gd name="connsiteX0" fmla="*/ 0 w 837398"/>
              <a:gd name="connsiteY0" fmla="*/ 27016 h 999167"/>
              <a:gd name="connsiteX1" fmla="*/ 693019 w 837398"/>
              <a:gd name="connsiteY1" fmla="*/ 123269 h 999167"/>
              <a:gd name="connsiteX2" fmla="*/ 837398 w 837398"/>
              <a:gd name="connsiteY2" fmla="*/ 999167 h 999167"/>
              <a:gd name="connsiteX0" fmla="*/ 0 w 837398"/>
              <a:gd name="connsiteY0" fmla="*/ 7726 h 979877"/>
              <a:gd name="connsiteX1" fmla="*/ 673769 w 837398"/>
              <a:gd name="connsiteY1" fmla="*/ 209857 h 979877"/>
              <a:gd name="connsiteX2" fmla="*/ 837398 w 837398"/>
              <a:gd name="connsiteY2" fmla="*/ 979877 h 97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398" h="979877">
                <a:moveTo>
                  <a:pt x="0" y="7726"/>
                </a:moveTo>
                <a:cubicBezTo>
                  <a:pt x="276726" y="-25160"/>
                  <a:pt x="534203" y="47832"/>
                  <a:pt x="673769" y="209857"/>
                </a:cubicBezTo>
                <a:cubicBezTo>
                  <a:pt x="813335" y="371882"/>
                  <a:pt x="834991" y="622940"/>
                  <a:pt x="837398" y="979877"/>
                </a:cubicBezTo>
              </a:path>
            </a:pathLst>
          </a:custGeom>
          <a:noFill/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87774" y="3995350"/>
            <a:ext cx="46108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출력이 </a:t>
            </a:r>
            <a:r>
              <a:rPr lang="en-US" altLang="ko-KR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lang="ko-KR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이거</a:t>
            </a:r>
            <a:r>
              <a:rPr lang="ko-KR" altLang="en-US" sz="1800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나 </a:t>
            </a:r>
            <a:r>
              <a:rPr lang="ko-KR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무관항만 표시한다</a:t>
            </a:r>
            <a:r>
              <a:rPr lang="en-US" altLang="ko-KR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179388" indent="-179388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 </a:t>
            </a:r>
            <a:r>
              <a:rPr lang="en-US" altLang="ko-KR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0</a:t>
            </a:r>
            <a:r>
              <a:rPr lang="ko-KR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을 표시하여도 되지만 일반적으로 생략한다</a:t>
            </a:r>
            <a:r>
              <a:rPr lang="en-US" altLang="ko-KR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sz="1800" dirty="0">
              <a:solidFill>
                <a:srgbClr val="7030A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662350" y="3922120"/>
            <a:ext cx="4636302" cy="824786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53363"/>
              </p:ext>
            </p:extLst>
          </p:nvPr>
        </p:nvGraphicFramePr>
        <p:xfrm>
          <a:off x="534988" y="1340768"/>
          <a:ext cx="8288337" cy="3416618"/>
        </p:xfrm>
        <a:graphic>
          <a:graphicData uri="http://schemas.openxmlformats.org/drawingml/2006/table">
            <a:tbl>
              <a:tblPr/>
              <a:tblGrid>
                <a:gridCol w="103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기본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</a:t>
                      </a:r>
                      <a:endParaRPr kumimoji="1" lang="en-US" altLang="ko-KR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NAND </a:t>
                      </a: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게이트로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표현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NOR </a:t>
                      </a: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게이트로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표현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NAND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NOR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168400"/>
              </p:ext>
            </p:extLst>
          </p:nvPr>
        </p:nvGraphicFramePr>
        <p:xfrm>
          <a:off x="2560661" y="2504708"/>
          <a:ext cx="1521253" cy="46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4" name="Visio" r:id="rId3" imgW="1062817" imgH="323494" progId="Visio.Drawing.11">
                  <p:embed/>
                </p:oleObj>
              </mc:Choice>
              <mc:Fallback>
                <p:oleObj name="Visio" r:id="rId3" imgW="1062817" imgH="3234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0661" y="2504708"/>
                        <a:ext cx="1521253" cy="46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212955"/>
              </p:ext>
            </p:extLst>
          </p:nvPr>
        </p:nvGraphicFramePr>
        <p:xfrm>
          <a:off x="5113588" y="2235249"/>
          <a:ext cx="3638272" cy="100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5" name="Visio" r:id="rId5" imgW="2540163" imgH="700634" progId="Visio.Drawing.11">
                  <p:embed/>
                </p:oleObj>
              </mc:Choice>
              <mc:Fallback>
                <p:oleObj name="Visio" r:id="rId5" imgW="2540163" imgH="7006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3588" y="2235249"/>
                        <a:ext cx="3638272" cy="1002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636438"/>
              </p:ext>
            </p:extLst>
          </p:nvPr>
        </p:nvGraphicFramePr>
        <p:xfrm>
          <a:off x="1661326" y="3615739"/>
          <a:ext cx="3319922" cy="95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6" name="Visio" r:id="rId7" imgW="2317780" imgH="666496" progId="Visio.Drawing.11">
                  <p:embed/>
                </p:oleObj>
              </mc:Choice>
              <mc:Fallback>
                <p:oleObj name="Visio" r:id="rId7" imgW="2317780" imgH="66649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1326" y="3615739"/>
                        <a:ext cx="3319922" cy="955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120075"/>
              </p:ext>
            </p:extLst>
          </p:nvPr>
        </p:nvGraphicFramePr>
        <p:xfrm>
          <a:off x="6090238" y="3857911"/>
          <a:ext cx="1684973" cy="47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7" name="Visio" r:id="rId9" imgW="1175959" imgH="329347" progId="Visio.Drawing.11">
                  <p:embed/>
                </p:oleObj>
              </mc:Choice>
              <mc:Fallback>
                <p:oleObj name="Visio" r:id="rId9" imgW="1175959" imgH="3293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0238" y="3857911"/>
                        <a:ext cx="1684973" cy="470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75350"/>
              </p:ext>
            </p:extLst>
          </p:nvPr>
        </p:nvGraphicFramePr>
        <p:xfrm>
          <a:off x="1920674" y="5206030"/>
          <a:ext cx="28511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8" name="Visio" r:id="rId11" imgW="1931213" imgH="323494" progId="Visio.Drawing.11">
                  <p:embed/>
                </p:oleObj>
              </mc:Choice>
              <mc:Fallback>
                <p:oleObj name="Visio" r:id="rId11" imgW="1931213" imgH="3234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674" y="5206030"/>
                        <a:ext cx="2851150" cy="4778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600500"/>
              </p:ext>
            </p:extLst>
          </p:nvPr>
        </p:nvGraphicFramePr>
        <p:xfrm>
          <a:off x="1927575" y="5761813"/>
          <a:ext cx="28543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9" name="Visio" r:id="rId13" imgW="1935114" imgH="329347" progId="Visio.Drawing.11">
                  <p:embed/>
                </p:oleObj>
              </mc:Choice>
              <mc:Fallback>
                <p:oleObj name="Visio" r:id="rId13" imgW="1935114" imgH="3293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575" y="5761813"/>
                        <a:ext cx="2854325" cy="4841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9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04" name="AutoShape 44"/>
          <p:cNvSpPr>
            <a:spLocks noChangeArrowheads="1"/>
          </p:cNvSpPr>
          <p:nvPr/>
        </p:nvSpPr>
        <p:spPr bwMode="auto">
          <a:xfrm>
            <a:off x="492125" y="855663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847725"/>
            <a:ext cx="8382000" cy="5767388"/>
          </a:xfrm>
          <a:noFill/>
        </p:spPr>
        <p:txBody>
          <a:bodyPr/>
          <a:lstStyle/>
          <a:p>
            <a:pPr marL="0" indent="0" algn="just" eaLnBrk="1" fontAlgn="ctr" hangingPunct="1">
              <a:buFont typeface="Wingdings" panose="05000000000000000000" pitchFamily="2" charset="2"/>
              <a:buNone/>
            </a:pP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예제 6-1</a:t>
            </a:r>
            <a:r>
              <a:rPr lang="en-US" altLang="ko-KR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다음 </a:t>
            </a:r>
            <a:r>
              <a:rPr lang="ko-KR" altLang="en-US" sz="2000" dirty="0" err="1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카르노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맵을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NAND </a:t>
            </a:r>
            <a:r>
              <a:rPr lang="ko-KR" altLang="en-US" sz="2000" dirty="0" err="1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게이트만으로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표현하여라.</a:t>
            </a:r>
          </a:p>
          <a:p>
            <a:pPr marL="482600" lvl="1" indent="-292100" algn="just" eaLnBrk="1" fontAlgn="ctr" hangingPunct="1"/>
            <a:endParaRPr lang="en-US" altLang="ko-KR" sz="1800" dirty="0" smtClean="0">
              <a:solidFill>
                <a:srgbClr val="0309F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82600" lvl="1" indent="-292100" algn="just" eaLnBrk="1" fontAlgn="ctr" hangingPunct="1"/>
            <a:endParaRPr lang="ko-KR" altLang="en-US" sz="1800" dirty="0" smtClean="0">
              <a:solidFill>
                <a:srgbClr val="000000"/>
              </a:solidFill>
              <a:latin typeface="굴림" panose="020B0600000101010101" pitchFamily="50" charset="-127"/>
            </a:endParaRPr>
          </a:p>
          <a:p>
            <a:pPr marL="482600" lvl="1" indent="-292100" algn="just" eaLnBrk="1" fontAlgn="ctr" hangingPunct="1"/>
            <a:endParaRPr lang="en-US" altLang="ko-KR" sz="1800" dirty="0" smtClean="0">
              <a:solidFill>
                <a:srgbClr val="000000"/>
              </a:solidFill>
              <a:latin typeface="HY헤드라인M" panose="02030600000101010101" pitchFamily="18" charset="-127"/>
              <a:ea typeface="휴먼명조" charset="-127"/>
            </a:endParaRPr>
          </a:p>
          <a:p>
            <a:pPr marL="0" indent="0" algn="just" eaLnBrk="1" fontAlgn="ctr" hangingPunct="1"/>
            <a:endParaRPr lang="ko-KR" altLang="en-US" sz="3200" dirty="0" smtClean="0">
              <a:solidFill>
                <a:srgbClr val="000000"/>
              </a:solidFill>
              <a:latin typeface="휴먼명조" charset="-127"/>
            </a:endParaRPr>
          </a:p>
        </p:txBody>
      </p:sp>
      <p:graphicFrame>
        <p:nvGraphicFramePr>
          <p:cNvPr id="53250" name="Object 25"/>
          <p:cNvGraphicFramePr>
            <a:graphicFrameLocks noChangeAspect="1"/>
          </p:cNvGraphicFramePr>
          <p:nvPr/>
        </p:nvGraphicFramePr>
        <p:xfrm>
          <a:off x="1174750" y="1455738"/>
          <a:ext cx="2381250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6" name="Visio" r:id="rId4" imgW="1665360" imgH="1452240" progId="Visio.Drawing.6">
                  <p:embed/>
                </p:oleObj>
              </mc:Choice>
              <mc:Fallback>
                <p:oleObj name="Visio" r:id="rId4" imgW="1665360" imgH="1452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1455738"/>
                        <a:ext cx="2381250" cy="207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Rectangle 27"/>
          <p:cNvSpPr>
            <a:spLocks noChangeArrowheads="1"/>
          </p:cNvSpPr>
          <p:nvPr/>
        </p:nvSpPr>
        <p:spPr bwMode="auto">
          <a:xfrm>
            <a:off x="793750" y="3946525"/>
            <a:ext cx="755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ko-KR" altLang="en-US" sz="1800">
                <a:ea typeface="휴먼명조" charset="-127"/>
              </a:rPr>
              <a:t>이 논리식을 이중 부정을 하여 드모르간의 정리를 적용하여 변형. </a:t>
            </a:r>
            <a:endParaRPr lang="ko-KR" altLang="en-US" sz="1800"/>
          </a:p>
        </p:txBody>
      </p:sp>
      <p:graphicFrame>
        <p:nvGraphicFramePr>
          <p:cNvPr id="53251" name="Object 29"/>
          <p:cNvGraphicFramePr>
            <a:graphicFrameLocks noChangeAspect="1"/>
          </p:cNvGraphicFramePr>
          <p:nvPr/>
        </p:nvGraphicFramePr>
        <p:xfrm>
          <a:off x="1512888" y="3495675"/>
          <a:ext cx="22066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7" name="Equation" r:id="rId6" imgW="1218960" imgH="241200" progId="Equation.3">
                  <p:embed/>
                </p:oleObj>
              </mc:Choice>
              <mc:Fallback>
                <p:oleObj name="Equation" r:id="rId6" imgW="1218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3495675"/>
                        <a:ext cx="22066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31"/>
          <p:cNvGraphicFramePr>
            <a:graphicFrameLocks noChangeAspect="1"/>
          </p:cNvGraphicFramePr>
          <p:nvPr/>
        </p:nvGraphicFramePr>
        <p:xfrm>
          <a:off x="1247775" y="4506913"/>
          <a:ext cx="22288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8" name="Equation" r:id="rId8" imgW="1231560" imgH="838080" progId="Equation.3">
                  <p:embed/>
                </p:oleObj>
              </mc:Choice>
              <mc:Fallback>
                <p:oleObj name="Equation" r:id="rId8" imgW="12315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4506913"/>
                        <a:ext cx="2228850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42"/>
          <p:cNvGraphicFramePr>
            <a:graphicFrameLocks noChangeAspect="1"/>
          </p:cNvGraphicFramePr>
          <p:nvPr/>
        </p:nvGraphicFramePr>
        <p:xfrm>
          <a:off x="4702175" y="1619250"/>
          <a:ext cx="204628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9" name="Visio" r:id="rId10" imgW="1342205" imgH="1365865" progId="Visio.Drawing.6">
                  <p:embed/>
                </p:oleObj>
              </mc:Choice>
              <mc:Fallback>
                <p:oleObj name="Visio" r:id="rId10" imgW="1342205" imgH="136586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1619250"/>
                        <a:ext cx="2046288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43"/>
          <p:cNvGraphicFramePr>
            <a:graphicFrameLocks noChangeAspect="1"/>
          </p:cNvGraphicFramePr>
          <p:nvPr/>
        </p:nvGraphicFramePr>
        <p:xfrm>
          <a:off x="4662488" y="4419600"/>
          <a:ext cx="23336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0" name="Visio" r:id="rId12" imgW="1533587" imgH="1365865" progId="Visio.Drawing.6">
                  <p:embed/>
                </p:oleObj>
              </mc:Choice>
              <mc:Fallback>
                <p:oleObj name="Visio" r:id="rId12" imgW="1533587" imgH="136586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4419600"/>
                        <a:ext cx="2333625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NAND와 NOR 게이트로의 변환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8633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다른 방법 </a:t>
            </a:r>
            <a:r>
              <a:rPr lang="en-US" altLang="ko-KR" dirty="0" smtClean="0"/>
              <a:t>: AND </a:t>
            </a:r>
            <a:r>
              <a:rPr lang="ko-KR" altLang="en-US" dirty="0" err="1" smtClean="0"/>
              <a:t>게이트</a:t>
            </a:r>
            <a:r>
              <a:rPr lang="ko-KR" altLang="en-US" dirty="0" smtClean="0"/>
              <a:t> 뒤에 </a:t>
            </a:r>
            <a:r>
              <a:rPr lang="en-US" altLang="ko-KR" dirty="0" smtClean="0"/>
              <a:t>OR </a:t>
            </a:r>
            <a:r>
              <a:rPr lang="ko-KR" altLang="en-US" dirty="0" err="1" smtClean="0"/>
              <a:t>게이트가</a:t>
            </a:r>
            <a:r>
              <a:rPr lang="ko-KR" altLang="en-US" dirty="0" smtClean="0"/>
              <a:t> 있을 때 이중부정 적용</a:t>
            </a:r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939989"/>
              </p:ext>
            </p:extLst>
          </p:nvPr>
        </p:nvGraphicFramePr>
        <p:xfrm>
          <a:off x="2671285" y="4535746"/>
          <a:ext cx="2621918" cy="199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2" name="Visio" r:id="rId3" imgW="1678269" imgH="1278372" progId="Visio.Drawing.11">
                  <p:embed/>
                </p:oleObj>
              </mc:Choice>
              <mc:Fallback>
                <p:oleObj name="Visio" r:id="rId3" imgW="1678269" imgH="127837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1285" y="4535746"/>
                        <a:ext cx="2621918" cy="199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39"/>
          <p:cNvSpPr>
            <a:spLocks noChangeArrowheads="1"/>
          </p:cNvSpPr>
          <p:nvPr/>
        </p:nvSpPr>
        <p:spPr bwMode="auto">
          <a:xfrm rot="1080000">
            <a:off x="3584959" y="3081067"/>
            <a:ext cx="563562" cy="285750"/>
          </a:xfrm>
          <a:prstGeom prst="rightArrow">
            <a:avLst>
              <a:gd name="adj1" fmla="val 50000"/>
              <a:gd name="adj2" fmla="val 493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auto">
          <a:xfrm rot="8172576">
            <a:off x="4584089" y="4508128"/>
            <a:ext cx="563562" cy="285750"/>
          </a:xfrm>
          <a:prstGeom prst="rightArrow">
            <a:avLst>
              <a:gd name="adj1" fmla="val 50000"/>
              <a:gd name="adj2" fmla="val 493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78542"/>
              </p:ext>
            </p:extLst>
          </p:nvPr>
        </p:nvGraphicFramePr>
        <p:xfrm>
          <a:off x="935160" y="2002571"/>
          <a:ext cx="2619439" cy="199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3" name="Visio" r:id="rId5" imgW="1676969" imgH="1278697" progId="Visio.Drawing.11">
                  <p:embed/>
                </p:oleObj>
              </mc:Choice>
              <mc:Fallback>
                <p:oleObj name="Visio" r:id="rId5" imgW="1676969" imgH="127869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5160" y="2002571"/>
                        <a:ext cx="2619439" cy="199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46647"/>
              </p:ext>
            </p:extLst>
          </p:nvPr>
        </p:nvGraphicFramePr>
        <p:xfrm>
          <a:off x="4530015" y="3261305"/>
          <a:ext cx="2604556" cy="50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4" name="Visio" r:id="rId7" imgW="1666565" imgH="323494" progId="Visio.Drawing.11">
                  <p:embed/>
                </p:oleObj>
              </mc:Choice>
              <mc:Fallback>
                <p:oleObj name="Visio" r:id="rId7" imgW="1666565" imgH="3234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0015" y="3261305"/>
                        <a:ext cx="2604556" cy="506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415160"/>
              </p:ext>
            </p:extLst>
          </p:nvPr>
        </p:nvGraphicFramePr>
        <p:xfrm>
          <a:off x="5120639" y="3910104"/>
          <a:ext cx="1675672" cy="33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5" name="Equation" r:id="rId9" imgW="761669" imgH="152334" progId="Equation.DSMT4">
                  <p:embed/>
                </p:oleObj>
              </mc:Choice>
              <mc:Fallback>
                <p:oleObj name="Equation" r:id="rId9" imgW="761669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639" y="3910104"/>
                        <a:ext cx="1675672" cy="335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2</a:t>
            </a:r>
            <a:r>
              <a:rPr lang="ko-KR" altLang="en-US" dirty="0" smtClean="0"/>
              <a:t>입력 </a:t>
            </a:r>
            <a:r>
              <a:rPr lang="en-US" altLang="ko-KR" dirty="0" smtClean="0"/>
              <a:t>NAND </a:t>
            </a:r>
            <a:r>
              <a:rPr lang="ko-KR" altLang="en-US" dirty="0" err="1" smtClean="0"/>
              <a:t>게이트만으로</a:t>
            </a:r>
            <a:r>
              <a:rPr lang="ko-KR" altLang="en-US" dirty="0" smtClean="0"/>
              <a:t> 나타내기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993148" y="3271541"/>
            <a:ext cx="3452813" cy="561975"/>
          </a:xfrm>
          <a:prstGeom prst="wedgeRoundRectCallout">
            <a:avLst>
              <a:gd name="adj1" fmla="val -101088"/>
              <a:gd name="adj2" fmla="val -128975"/>
              <a:gd name="adj3" fmla="val 16667"/>
            </a:avLst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42645"/>
              </p:ext>
            </p:extLst>
          </p:nvPr>
        </p:nvGraphicFramePr>
        <p:xfrm>
          <a:off x="611797" y="1988840"/>
          <a:ext cx="4342896" cy="150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6" name="Equation" r:id="rId3" imgW="2412720" imgH="838080" progId="Equation.DSMT4">
                  <p:embed/>
                </p:oleObj>
              </mc:Choice>
              <mc:Fallback>
                <p:oleObj name="Equation" r:id="rId3" imgW="2412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97" y="1988840"/>
                        <a:ext cx="4342896" cy="1508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15735"/>
              </p:ext>
            </p:extLst>
          </p:nvPr>
        </p:nvGraphicFramePr>
        <p:xfrm>
          <a:off x="4194496" y="3344927"/>
          <a:ext cx="313182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7" name="Equation" r:id="rId5" imgW="1739900" imgH="241300" progId="Equation.DSMT4">
                  <p:embed/>
                </p:oleObj>
              </mc:Choice>
              <mc:Fallback>
                <p:oleObj name="Equation" r:id="rId5" imgW="173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496" y="3344927"/>
                        <a:ext cx="3131820" cy="434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104754"/>
              </p:ext>
            </p:extLst>
          </p:nvPr>
        </p:nvGraphicFramePr>
        <p:xfrm>
          <a:off x="868715" y="4123978"/>
          <a:ext cx="4598153" cy="130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8" name="Visio" r:id="rId7" imgW="2901371" imgH="823529" progId="Visio.Drawing.11">
                  <p:embed/>
                </p:oleObj>
              </mc:Choice>
              <mc:Fallback>
                <p:oleObj name="Visio" r:id="rId7" imgW="2901371" imgH="82352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8715" y="4123978"/>
                        <a:ext cx="4598153" cy="1305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83708"/>
              </p:ext>
            </p:extLst>
          </p:nvPr>
        </p:nvGraphicFramePr>
        <p:xfrm>
          <a:off x="5881038" y="4476572"/>
          <a:ext cx="2079358" cy="54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9" name="Equation" r:id="rId9" imgW="1155199" imgH="304668" progId="Equation.DSMT4">
                  <p:embed/>
                </p:oleObj>
              </mc:Choice>
              <mc:Fallback>
                <p:oleObj name="Equation" r:id="rId9" imgW="1155199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038" y="4476572"/>
                        <a:ext cx="2079358" cy="548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5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93750" y="3408993"/>
            <a:ext cx="755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algn="just"/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모든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ko-KR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게이트의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뒤에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을 두 개 붙인다</a:t>
            </a:r>
            <a:r>
              <a:rPr lang="ko-KR" altLang="en-US" sz="1800" dirty="0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 rot="10800000" flipH="1">
            <a:off x="3227388" y="5287005"/>
            <a:ext cx="627062" cy="681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17539"/>
              </p:ext>
            </p:extLst>
          </p:nvPr>
        </p:nvGraphicFramePr>
        <p:xfrm>
          <a:off x="712787" y="1268760"/>
          <a:ext cx="43434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0" name="Equation" r:id="rId3" imgW="2413000" imgH="215900" progId="Equation.DSMT4">
                  <p:embed/>
                </p:oleObj>
              </mc:Choice>
              <mc:Fallback>
                <p:oleObj name="Equation" r:id="rId3" imgW="2413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" y="1268760"/>
                        <a:ext cx="4343400" cy="388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747886"/>
              </p:ext>
            </p:extLst>
          </p:nvPr>
        </p:nvGraphicFramePr>
        <p:xfrm>
          <a:off x="1914491" y="1859441"/>
          <a:ext cx="3754789" cy="107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1" name="Visio" r:id="rId5" imgW="2870810" imgH="825805" progId="Visio.Drawing.11">
                  <p:embed/>
                </p:oleObj>
              </mc:Choice>
              <mc:Fallback>
                <p:oleObj name="Visio" r:id="rId5" imgW="2870810" imgH="8258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4491" y="1859441"/>
                        <a:ext cx="3754789" cy="1079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519203"/>
              </p:ext>
            </p:extLst>
          </p:nvPr>
        </p:nvGraphicFramePr>
        <p:xfrm>
          <a:off x="1259874" y="4073252"/>
          <a:ext cx="3750636" cy="107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2" name="Visio" r:id="rId7" imgW="2866258" imgH="825805" progId="Visio.Drawing.11">
                  <p:embed/>
                </p:oleObj>
              </mc:Choice>
              <mc:Fallback>
                <p:oleObj name="Visio" r:id="rId7" imgW="2866258" imgH="8258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874" y="4073252"/>
                        <a:ext cx="3750636" cy="1079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18461"/>
              </p:ext>
            </p:extLst>
          </p:nvPr>
        </p:nvGraphicFramePr>
        <p:xfrm>
          <a:off x="4658626" y="5287004"/>
          <a:ext cx="3788017" cy="107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3" name="Visio" r:id="rId9" imgW="2896169" imgH="825805" progId="Visio.Drawing.11">
                  <p:embed/>
                </p:oleObj>
              </mc:Choice>
              <mc:Fallback>
                <p:oleObj name="Visio" r:id="rId9" imgW="2896169" imgH="8258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8626" y="5287004"/>
                        <a:ext cx="3788017" cy="1079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1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8" name="AutoShape 26"/>
          <p:cNvSpPr>
            <a:spLocks noChangeArrowheads="1"/>
          </p:cNvSpPr>
          <p:nvPr/>
        </p:nvSpPr>
        <p:spPr bwMode="auto">
          <a:xfrm>
            <a:off x="492125" y="866775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57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858838"/>
            <a:ext cx="8382000" cy="5462587"/>
          </a:xfrm>
          <a:noFill/>
        </p:spPr>
        <p:txBody>
          <a:bodyPr/>
          <a:lstStyle/>
          <a:p>
            <a:pPr marL="0" indent="0" algn="just" eaLnBrk="1" fontAlgn="ctr" hangingPunct="1">
              <a:buFont typeface="Wingdings" panose="05000000000000000000" pitchFamily="2" charset="2"/>
              <a:buNone/>
            </a:pP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예제 6-1</a:t>
            </a:r>
            <a:r>
              <a:rPr lang="en-US" altLang="ko-KR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다음 논리식을 </a:t>
            </a:r>
            <a:r>
              <a:rPr lang="en-US" altLang="ko-KR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입력 </a:t>
            </a:r>
            <a:r>
              <a:rPr lang="en-US" altLang="ko-KR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NAND </a:t>
            </a:r>
            <a:r>
              <a:rPr lang="ko-KR" altLang="en-US" sz="2000" dirty="0" err="1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게이트만으로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표현하여라.</a:t>
            </a:r>
          </a:p>
          <a:p>
            <a:pPr marL="482600" lvl="1" indent="-292100" algn="just" eaLnBrk="1" fontAlgn="ctr" hangingPunct="1"/>
            <a:endParaRPr lang="en-US" altLang="ko-KR" sz="1800" dirty="0" smtClean="0">
              <a:solidFill>
                <a:srgbClr val="0309F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82600" lvl="1" indent="-292100" algn="just" eaLnBrk="1" fontAlgn="ctr" hangingPunct="1"/>
            <a:endParaRPr lang="ko-KR" altLang="en-US" sz="1800" dirty="0" smtClean="0">
              <a:solidFill>
                <a:srgbClr val="000000"/>
              </a:solidFill>
              <a:latin typeface="굴림" panose="020B0600000101010101" pitchFamily="50" charset="-127"/>
            </a:endParaRPr>
          </a:p>
          <a:p>
            <a:pPr marL="482600" lvl="1" indent="-292100" algn="just" eaLnBrk="1" fontAlgn="ctr" hangingPunct="1"/>
            <a:endParaRPr lang="en-US" altLang="ko-KR" sz="1800" dirty="0" smtClean="0">
              <a:solidFill>
                <a:srgbClr val="000000"/>
              </a:solidFill>
              <a:latin typeface="HY헤드라인M" panose="02030600000101010101" pitchFamily="18" charset="-127"/>
              <a:ea typeface="휴먼명조" charset="-127"/>
            </a:endParaRPr>
          </a:p>
          <a:p>
            <a:pPr marL="0" indent="0" algn="just" eaLnBrk="1" fontAlgn="ctr" hangingPunct="1"/>
            <a:endParaRPr lang="ko-KR" altLang="en-US" sz="3200" dirty="0" smtClean="0">
              <a:solidFill>
                <a:srgbClr val="000000"/>
              </a:solidFill>
              <a:latin typeface="휴먼명조" charset="-127"/>
            </a:endParaRPr>
          </a:p>
        </p:txBody>
      </p:sp>
      <p:sp>
        <p:nvSpPr>
          <p:cNvPr id="57354" name="Rectangle 6"/>
          <p:cNvSpPr>
            <a:spLocks noChangeArrowheads="1"/>
          </p:cNvSpPr>
          <p:nvPr/>
        </p:nvSpPr>
        <p:spPr bwMode="auto">
          <a:xfrm>
            <a:off x="793750" y="5722938"/>
            <a:ext cx="755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1800"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AND </a:t>
            </a:r>
            <a:r>
              <a:rPr lang="ko-KR" altLang="en-US" sz="1800"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게이트 뒤에 </a:t>
            </a:r>
            <a:r>
              <a:rPr lang="en-US" altLang="ko-KR" sz="1800"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NOT</a:t>
            </a:r>
            <a:r>
              <a:rPr lang="ko-KR" altLang="en-US" sz="1800"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을 두개씩 붙이면, </a:t>
            </a:r>
          </a:p>
        </p:txBody>
      </p:sp>
      <p:graphicFrame>
        <p:nvGraphicFramePr>
          <p:cNvPr id="57346" name="Object 7"/>
          <p:cNvGraphicFramePr>
            <a:graphicFrameLocks noChangeAspect="1"/>
          </p:cNvGraphicFramePr>
          <p:nvPr/>
        </p:nvGraphicFramePr>
        <p:xfrm>
          <a:off x="2114550" y="1308100"/>
          <a:ext cx="27051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6" name="Equation" r:id="rId4" imgW="1663560" imgH="215640" progId="Equation.3">
                  <p:embed/>
                </p:oleObj>
              </mc:Choice>
              <mc:Fallback>
                <p:oleObj name="Equation" r:id="rId4" imgW="1663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1308100"/>
                        <a:ext cx="27051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10"/>
          <p:cNvGraphicFramePr>
            <a:graphicFrameLocks noChangeAspect="1"/>
          </p:cNvGraphicFramePr>
          <p:nvPr/>
        </p:nvGraphicFramePr>
        <p:xfrm>
          <a:off x="2105025" y="1782763"/>
          <a:ext cx="2725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7" name="Equation" r:id="rId6" imgW="1676160" imgH="241200" progId="Equation.3">
                  <p:embed/>
                </p:oleObj>
              </mc:Choice>
              <mc:Fallback>
                <p:oleObj name="Equation" r:id="rId6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82763"/>
                        <a:ext cx="27257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13"/>
          <p:cNvGraphicFramePr>
            <a:graphicFrameLocks noChangeAspect="1"/>
          </p:cNvGraphicFramePr>
          <p:nvPr/>
        </p:nvGraphicFramePr>
        <p:xfrm>
          <a:off x="1390650" y="5016500"/>
          <a:ext cx="27051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8" name="Equation" r:id="rId8" imgW="1663560" imgH="215640" progId="Equation.3">
                  <p:embed/>
                </p:oleObj>
              </mc:Choice>
              <mc:Fallback>
                <p:oleObj name="Equation" r:id="rId8" imgW="1663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5016500"/>
                        <a:ext cx="27051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14"/>
          <p:cNvGraphicFramePr>
            <a:graphicFrameLocks noChangeAspect="1"/>
          </p:cNvGraphicFramePr>
          <p:nvPr/>
        </p:nvGraphicFramePr>
        <p:xfrm>
          <a:off x="4962525" y="4970463"/>
          <a:ext cx="2725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9" name="Equation" r:id="rId9" imgW="1676160" imgH="241200" progId="Equation.3">
                  <p:embed/>
                </p:oleObj>
              </mc:Choice>
              <mc:Fallback>
                <p:oleObj name="Equation" r:id="rId9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4970463"/>
                        <a:ext cx="27257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23"/>
          <p:cNvGraphicFramePr>
            <a:graphicFrameLocks noChangeAspect="1"/>
          </p:cNvGraphicFramePr>
          <p:nvPr/>
        </p:nvGraphicFramePr>
        <p:xfrm>
          <a:off x="1438275" y="2676525"/>
          <a:ext cx="202088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0" name="Visio" r:id="rId10" imgW="1392131" imgH="1406686" progId="Visio.Drawing.6">
                  <p:embed/>
                </p:oleObj>
              </mc:Choice>
              <mc:Fallback>
                <p:oleObj name="Visio" r:id="rId10" imgW="1392131" imgH="140668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676525"/>
                        <a:ext cx="2020888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25"/>
          <p:cNvGraphicFramePr>
            <a:graphicFrameLocks noChangeAspect="1"/>
          </p:cNvGraphicFramePr>
          <p:nvPr/>
        </p:nvGraphicFramePr>
        <p:xfrm>
          <a:off x="4665663" y="2955925"/>
          <a:ext cx="3398837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1" name="Visio" r:id="rId12" imgW="2555255" imgH="1153454" progId="Visio.Drawing.6">
                  <p:embed/>
                </p:oleObj>
              </mc:Choice>
              <mc:Fallback>
                <p:oleObj name="Visio" r:id="rId12" imgW="2555255" imgH="115345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2955925"/>
                        <a:ext cx="3398837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5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NAND와 NOR 게이트로의 변환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1122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AutoShape 14"/>
          <p:cNvSpPr>
            <a:spLocks noChangeArrowheads="1"/>
          </p:cNvSpPr>
          <p:nvPr/>
        </p:nvSpPr>
        <p:spPr bwMode="auto">
          <a:xfrm rot="1678687">
            <a:off x="3832225" y="2481263"/>
            <a:ext cx="596900" cy="342900"/>
          </a:xfrm>
          <a:prstGeom prst="rightArrow">
            <a:avLst>
              <a:gd name="adj1" fmla="val 50000"/>
              <a:gd name="adj2" fmla="val 43519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8374" name="AutoShape 15"/>
          <p:cNvSpPr>
            <a:spLocks noChangeArrowheads="1"/>
          </p:cNvSpPr>
          <p:nvPr/>
        </p:nvSpPr>
        <p:spPr bwMode="auto">
          <a:xfrm rot="7514163">
            <a:off x="4273550" y="4635500"/>
            <a:ext cx="596900" cy="342900"/>
          </a:xfrm>
          <a:prstGeom prst="rightArrow">
            <a:avLst>
              <a:gd name="adj1" fmla="val 50000"/>
              <a:gd name="adj2" fmla="val 43519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58370" name="Object 25"/>
          <p:cNvGraphicFramePr>
            <a:graphicFrameLocks noChangeAspect="1"/>
          </p:cNvGraphicFramePr>
          <p:nvPr/>
        </p:nvGraphicFramePr>
        <p:xfrm>
          <a:off x="708025" y="947738"/>
          <a:ext cx="317817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7" name="Visio" r:id="rId4" imgW="2547658" imgH="1153454" progId="Visio.Drawing.6">
                  <p:embed/>
                </p:oleObj>
              </mc:Choice>
              <mc:Fallback>
                <p:oleObj name="Visio" r:id="rId4" imgW="2547658" imgH="115345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947738"/>
                        <a:ext cx="3178175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26"/>
          <p:cNvGraphicFramePr>
            <a:graphicFrameLocks noChangeAspect="1"/>
          </p:cNvGraphicFramePr>
          <p:nvPr/>
        </p:nvGraphicFramePr>
        <p:xfrm>
          <a:off x="4679950" y="2700338"/>
          <a:ext cx="3508375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8" name="Visio" r:id="rId6" imgW="2604457" imgH="1153454" progId="Visio.Drawing.6">
                  <p:embed/>
                </p:oleObj>
              </mc:Choice>
              <mc:Fallback>
                <p:oleObj name="Visio" r:id="rId6" imgW="2604457" imgH="115345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2700338"/>
                        <a:ext cx="3508375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27"/>
          <p:cNvGraphicFramePr>
            <a:graphicFrameLocks noChangeAspect="1"/>
          </p:cNvGraphicFramePr>
          <p:nvPr/>
        </p:nvGraphicFramePr>
        <p:xfrm>
          <a:off x="815975" y="5100638"/>
          <a:ext cx="3494088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9" name="Visio" r:id="rId8" imgW="2902926" imgH="1153454" progId="Visio.Drawing.6">
                  <p:embed/>
                </p:oleObj>
              </mc:Choice>
              <mc:Fallback>
                <p:oleObj name="Visio" r:id="rId8" imgW="2902926" imgH="115345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100638"/>
                        <a:ext cx="3494088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NAND와 NOR 게이트로의 변환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5225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3" name="AutoShape 19"/>
          <p:cNvSpPr>
            <a:spLocks noChangeArrowheads="1"/>
          </p:cNvSpPr>
          <p:nvPr/>
        </p:nvSpPr>
        <p:spPr bwMode="auto">
          <a:xfrm>
            <a:off x="492125" y="877888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869950"/>
            <a:ext cx="8382000" cy="5680075"/>
          </a:xfrm>
          <a:noFill/>
        </p:spPr>
        <p:txBody>
          <a:bodyPr/>
          <a:lstStyle/>
          <a:p>
            <a:pPr marL="0" indent="0" algn="just" eaLnBrk="1" fontAlgn="ctr" hangingPunct="1">
              <a:buFont typeface="Wingdings" panose="05000000000000000000" pitchFamily="2" charset="2"/>
              <a:buNone/>
            </a:pP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예제 6-</a:t>
            </a:r>
            <a:r>
              <a:rPr lang="en-US" altLang="ko-KR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16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SOP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 나타낸 논리식을 </a:t>
            </a:r>
            <a:r>
              <a:rPr lang="en-US" altLang="ko-KR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NOR </a:t>
            </a:r>
            <a:r>
              <a:rPr lang="ko-KR" altLang="en-US" sz="2000" dirty="0" err="1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게이트만으로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표현하여라.</a:t>
            </a:r>
          </a:p>
          <a:p>
            <a:pPr marL="482600" lvl="1" indent="-292100" algn="just" eaLnBrk="1" fontAlgn="ctr" hangingPunct="1"/>
            <a:endParaRPr lang="en-US" altLang="ko-KR" sz="1800" dirty="0" smtClean="0">
              <a:solidFill>
                <a:srgbClr val="0309F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82600" lvl="1" indent="-292100" algn="just" eaLnBrk="1" fontAlgn="ctr" hangingPunct="1"/>
            <a:endParaRPr lang="ko-KR" altLang="en-US" sz="1800" dirty="0" smtClean="0">
              <a:solidFill>
                <a:srgbClr val="000000"/>
              </a:solidFill>
              <a:latin typeface="굴림" panose="020B0600000101010101" pitchFamily="50" charset="-127"/>
            </a:endParaRPr>
          </a:p>
          <a:p>
            <a:pPr marL="482600" lvl="1" indent="-292100" algn="just" eaLnBrk="1" fontAlgn="ctr" hangingPunct="1"/>
            <a:endParaRPr lang="en-US" altLang="ko-KR" sz="1800" dirty="0" smtClean="0">
              <a:solidFill>
                <a:srgbClr val="000000"/>
              </a:solidFill>
              <a:latin typeface="HY헤드라인M" panose="02030600000101010101" pitchFamily="18" charset="-127"/>
              <a:ea typeface="휴먼명조" charset="-127"/>
            </a:endParaRPr>
          </a:p>
          <a:p>
            <a:pPr marL="0" indent="0" algn="just" eaLnBrk="1" fontAlgn="ctr" hangingPunct="1"/>
            <a:endParaRPr lang="ko-KR" altLang="en-US" sz="3200" dirty="0" smtClean="0">
              <a:solidFill>
                <a:srgbClr val="000000"/>
              </a:solidFill>
              <a:latin typeface="휴먼명조" charset="-127"/>
            </a:endParaRPr>
          </a:p>
        </p:txBody>
      </p:sp>
      <p:graphicFrame>
        <p:nvGraphicFramePr>
          <p:cNvPr id="59394" name="Object 7"/>
          <p:cNvGraphicFramePr>
            <a:graphicFrameLocks noChangeAspect="1"/>
          </p:cNvGraphicFramePr>
          <p:nvPr/>
        </p:nvGraphicFramePr>
        <p:xfrm>
          <a:off x="1298575" y="2082800"/>
          <a:ext cx="21653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2" name="Equation" r:id="rId4" imgW="1498320" imgH="241200" progId="Equation.3">
                  <p:embed/>
                </p:oleObj>
              </mc:Choice>
              <mc:Fallback>
                <p:oleObj name="Equation" r:id="rId4" imgW="1498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082800"/>
                        <a:ext cx="21653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11"/>
          <p:cNvSpPr>
            <a:spLocks noChangeArrowheads="1"/>
          </p:cNvSpPr>
          <p:nvPr/>
        </p:nvSpPr>
        <p:spPr bwMode="auto">
          <a:xfrm>
            <a:off x="692150" y="1606550"/>
            <a:ext cx="3670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ko-KR" altLang="en-US" sz="1800"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0을 묶어서 </a:t>
            </a:r>
            <a:r>
              <a:rPr lang="en-US" altLang="ko-KR" sz="1800"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SOP </a:t>
            </a:r>
            <a:r>
              <a:rPr lang="ko-KR" altLang="en-US" sz="1800"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식으로 표현하면, </a:t>
            </a:r>
          </a:p>
        </p:txBody>
      </p:sp>
      <p:sp>
        <p:nvSpPr>
          <p:cNvPr id="59401" name="Rectangle 12"/>
          <p:cNvSpPr>
            <a:spLocks noChangeArrowheads="1"/>
          </p:cNvSpPr>
          <p:nvPr/>
        </p:nvSpPr>
        <p:spPr bwMode="auto">
          <a:xfrm>
            <a:off x="736600" y="2622550"/>
            <a:ext cx="36703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이것을 부정하게 되면 </a:t>
            </a:r>
            <a:r>
              <a:rPr lang="en-US" altLang="ko-KR" sz="1800" i="1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f 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가 되며, 드모르간의 정리를 적용하면 다음과 같은 </a:t>
            </a:r>
            <a:r>
              <a:rPr lang="en-US" altLang="ko-KR" sz="180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POS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식이 만들어진다. </a:t>
            </a:r>
            <a:endParaRPr lang="ko-KR" altLang="en-US" sz="1800">
              <a:latin typeface="Times New Roman" panose="02020603050405020304" pitchFamily="18" charset="0"/>
              <a:ea typeface="휴먼명조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9395" name="Object 13"/>
          <p:cNvGraphicFramePr>
            <a:graphicFrameLocks noChangeAspect="1"/>
          </p:cNvGraphicFramePr>
          <p:nvPr/>
        </p:nvGraphicFramePr>
        <p:xfrm>
          <a:off x="976313" y="3663950"/>
          <a:ext cx="33940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3" name="Equation" r:id="rId6" imgW="2349360" imgH="812520" progId="Equation.3">
                  <p:embed/>
                </p:oleObj>
              </mc:Choice>
              <mc:Fallback>
                <p:oleObj name="Equation" r:id="rId6" imgW="23493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3663950"/>
                        <a:ext cx="3394075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17"/>
          <p:cNvGraphicFramePr>
            <a:graphicFrameLocks noChangeAspect="1"/>
          </p:cNvGraphicFramePr>
          <p:nvPr/>
        </p:nvGraphicFramePr>
        <p:xfrm>
          <a:off x="5022850" y="1589088"/>
          <a:ext cx="20526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4" name="Visio" r:id="rId8" imgW="1566360" imgH="1471680" progId="Visio.Drawing.6">
                  <p:embed/>
                </p:oleObj>
              </mc:Choice>
              <mc:Fallback>
                <p:oleObj name="Visio" r:id="rId8" imgW="1566360" imgH="147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1589088"/>
                        <a:ext cx="20526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18"/>
          <p:cNvGraphicFramePr>
            <a:graphicFrameLocks noChangeAspect="1"/>
          </p:cNvGraphicFramePr>
          <p:nvPr/>
        </p:nvGraphicFramePr>
        <p:xfrm>
          <a:off x="5338763" y="4214813"/>
          <a:ext cx="215265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5" name="Visio" r:id="rId10" imgW="1515136" imgH="1399461" progId="Visio.Drawing.6">
                  <p:embed/>
                </p:oleObj>
              </mc:Choice>
              <mc:Fallback>
                <p:oleObj name="Visio" r:id="rId10" imgW="1515136" imgH="13994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4214813"/>
                        <a:ext cx="2152650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NAND와 NOR 게이트로의 변환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2960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793750" y="971550"/>
            <a:ext cx="755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ko-KR" altLang="en-US" sz="1800">
                <a:ea typeface="휴먼명조" charset="-127"/>
              </a:rPr>
              <a:t>논리식을 이중 부정을 하여 드모르간의 정리를 적용하여 변형. </a:t>
            </a:r>
            <a:endParaRPr lang="ko-KR" altLang="en-US" sz="1800"/>
          </a:p>
        </p:txBody>
      </p:sp>
      <p:graphicFrame>
        <p:nvGraphicFramePr>
          <p:cNvPr id="60418" name="Object 11"/>
          <p:cNvGraphicFramePr>
            <a:graphicFrameLocks noChangeAspect="1"/>
          </p:cNvGraphicFramePr>
          <p:nvPr/>
        </p:nvGraphicFramePr>
        <p:xfrm>
          <a:off x="936625" y="1512888"/>
          <a:ext cx="39814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6" name="Equation" r:id="rId4" imgW="2755800" imgH="609480" progId="Equation.3">
                  <p:embed/>
                </p:oleObj>
              </mc:Choice>
              <mc:Fallback>
                <p:oleObj name="Equation" r:id="rId4" imgW="27558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512888"/>
                        <a:ext cx="39814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18"/>
          <p:cNvGraphicFramePr>
            <a:graphicFrameLocks noChangeAspect="1"/>
          </p:cNvGraphicFramePr>
          <p:nvPr/>
        </p:nvGraphicFramePr>
        <p:xfrm>
          <a:off x="5397500" y="1555750"/>
          <a:ext cx="2179638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7" name="Visio" r:id="rId6" imgW="1550591" imgH="1423303" progId="Visio.Drawing.6">
                  <p:embed/>
                </p:oleObj>
              </mc:Choice>
              <mc:Fallback>
                <p:oleObj name="Visio" r:id="rId6" imgW="1550591" imgH="142330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555750"/>
                        <a:ext cx="2179638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19"/>
          <p:cNvGraphicFramePr>
            <a:graphicFrameLocks noChangeAspect="1"/>
          </p:cNvGraphicFramePr>
          <p:nvPr/>
        </p:nvGraphicFramePr>
        <p:xfrm>
          <a:off x="1262063" y="4633913"/>
          <a:ext cx="2160587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8" name="Visio" r:id="rId8" imgW="1515136" imgH="1399461" progId="Visio.Drawing.6">
                  <p:embed/>
                </p:oleObj>
              </mc:Choice>
              <mc:Fallback>
                <p:oleObj name="Visio" r:id="rId8" imgW="1515136" imgH="13994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4633913"/>
                        <a:ext cx="2160587" cy="199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20"/>
          <p:cNvGraphicFramePr>
            <a:graphicFrameLocks noChangeAspect="1"/>
          </p:cNvGraphicFramePr>
          <p:nvPr/>
        </p:nvGraphicFramePr>
        <p:xfrm>
          <a:off x="4943475" y="5367338"/>
          <a:ext cx="246221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9" name="Visio" r:id="rId10" imgW="1660210" imgH="353658" progId="Visio.Drawing.6">
                  <p:embed/>
                </p:oleObj>
              </mc:Choice>
              <mc:Fallback>
                <p:oleObj name="Visio" r:id="rId10" imgW="1660210" imgH="35365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5367338"/>
                        <a:ext cx="2462213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21"/>
          <p:cNvSpPr>
            <a:spLocks noChangeArrowheads="1"/>
          </p:cNvSpPr>
          <p:nvPr/>
        </p:nvSpPr>
        <p:spPr bwMode="auto">
          <a:xfrm>
            <a:off x="800100" y="4083050"/>
            <a:ext cx="755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ko-K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또는 </a:t>
            </a:r>
            <a:r>
              <a:rPr lang="en-US" altLang="ko-KR" sz="180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ko-K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게이트의 출력에 이중 부정을 하여 다음과 같이 할 수 있다</a:t>
            </a:r>
            <a:r>
              <a:rPr lang="en-US" altLang="ko-KR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24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NAND와 NOR 게이트로의 변환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4184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65150" y="1340768"/>
            <a:ext cx="392022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2입력 </a:t>
            </a:r>
            <a:r>
              <a:rPr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NOR </a:t>
            </a:r>
            <a:r>
              <a:rPr lang="ko-KR" altLang="en-US" sz="1800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게이트만으로</a:t>
            </a:r>
            <a:r>
              <a:rPr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나타내기</a:t>
            </a:r>
            <a:endParaRPr lang="ko-KR" altLang="en-US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312229"/>
              </p:ext>
            </p:extLst>
          </p:nvPr>
        </p:nvGraphicFramePr>
        <p:xfrm>
          <a:off x="789270" y="1808092"/>
          <a:ext cx="482346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5" name="Equation" r:id="rId3" imgW="2679700" imgH="431800" progId="Equation.DSMT4">
                  <p:embed/>
                </p:oleObj>
              </mc:Choice>
              <mc:Fallback>
                <p:oleObj name="Equation" r:id="rId3" imgW="267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70" y="1808092"/>
                        <a:ext cx="4823460" cy="777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34209"/>
              </p:ext>
            </p:extLst>
          </p:nvPr>
        </p:nvGraphicFramePr>
        <p:xfrm>
          <a:off x="877036" y="2780296"/>
          <a:ext cx="3478086" cy="200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6" name="Visio" r:id="rId5" imgW="2653304" imgH="1529039" progId="Visio.Drawing.11">
                  <p:embed/>
                </p:oleObj>
              </mc:Choice>
              <mc:Fallback>
                <p:oleObj name="Visio" r:id="rId5" imgW="2653304" imgH="15290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036" y="2780296"/>
                        <a:ext cx="3478086" cy="2004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1177"/>
              </p:ext>
            </p:extLst>
          </p:nvPr>
        </p:nvGraphicFramePr>
        <p:xfrm>
          <a:off x="4765643" y="4474343"/>
          <a:ext cx="3478086" cy="200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7" name="Visio" r:id="rId7" imgW="2653304" imgH="1529039" progId="Visio.Drawing.11">
                  <p:embed/>
                </p:oleObj>
              </mc:Choice>
              <mc:Fallback>
                <p:oleObj name="Visio" r:id="rId7" imgW="2653304" imgH="15290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5643" y="4474343"/>
                        <a:ext cx="3478086" cy="2004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14191" y="3968465"/>
            <a:ext cx="307264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OR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와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AND 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사이에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이중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부정</a:t>
            </a:r>
            <a:r>
              <a:rPr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678687">
            <a:off x="3929548" y="4163727"/>
            <a:ext cx="596900" cy="342900"/>
          </a:xfrm>
          <a:prstGeom prst="rightArrow">
            <a:avLst>
              <a:gd name="adj1" fmla="val 50000"/>
              <a:gd name="adj2" fmla="val 43519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5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맵을</a:t>
            </a:r>
            <a:r>
              <a:rPr lang="ko-KR" altLang="en-US" dirty="0" smtClean="0"/>
              <a:t> 이용한 간소화 방법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4" name="Rectangle 107"/>
          <p:cNvSpPr>
            <a:spLocks noChangeArrowheads="1"/>
          </p:cNvSpPr>
          <p:nvPr/>
        </p:nvSpPr>
        <p:spPr bwMode="auto">
          <a:xfrm>
            <a:off x="746618" y="1772816"/>
            <a:ext cx="7464709" cy="2063215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2500"/>
              </a:lnSpc>
            </a:pP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출력이 같은 항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을 </a:t>
            </a:r>
            <a:r>
              <a:rPr lang="en-US" altLang="ko-KR" sz="1800" dirty="0">
                <a:solidFill>
                  <a:srgbClr val="FF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1800" dirty="0">
                <a:solidFill>
                  <a:srgbClr val="FF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1800" dirty="0">
                <a:solidFill>
                  <a:srgbClr val="FF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4</a:t>
            </a:r>
            <a:r>
              <a:rPr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1800" dirty="0">
                <a:solidFill>
                  <a:srgbClr val="FF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8</a:t>
            </a:r>
            <a:r>
              <a:rPr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1800" dirty="0">
                <a:solidFill>
                  <a:srgbClr val="FF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16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개로 그룹을 지어 묶을 수 </a:t>
            </a: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있고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② 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바로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이웃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한 항들끼리 묶을 수 </a:t>
            </a: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있으며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③ 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반드시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직사각형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이나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정사각형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형태로 묶어야 하고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④ 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최대한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크게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묶는다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⑤ </a:t>
            </a:r>
            <a:r>
              <a:rPr lang="ko-KR" altLang="ko-KR" sz="1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중복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하여 묶어서 간소화된다면 중복하여 묶는다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ko-KR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⑥ 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무관항의 경우 간소화될 수 있으면 묶어 주고</a:t>
            </a:r>
            <a:r>
              <a:rPr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그렇지 않으면 묶지 않는다</a:t>
            </a:r>
            <a:r>
              <a:rPr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38600"/>
              </p:ext>
            </p:extLst>
          </p:nvPr>
        </p:nvGraphicFramePr>
        <p:xfrm>
          <a:off x="3572929" y="4808606"/>
          <a:ext cx="6492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1" name="Equation" r:id="rId3" imgW="355320" imgH="177480" progId="Equation.3">
                  <p:embed/>
                </p:oleObj>
              </mc:Choice>
              <mc:Fallback>
                <p:oleObj name="Equation" r:id="rId3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929" y="4808606"/>
                        <a:ext cx="64928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59337"/>
              </p:ext>
            </p:extLst>
          </p:nvPr>
        </p:nvGraphicFramePr>
        <p:xfrm>
          <a:off x="5407025" y="4506982"/>
          <a:ext cx="2343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2" name="Equation" r:id="rId5" imgW="1282680" imgH="419040" progId="Equation.DSMT4">
                  <p:embed/>
                </p:oleObj>
              </mc:Choice>
              <mc:Fallback>
                <p:oleObj name="Equation" r:id="rId5" imgW="1282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4506982"/>
                        <a:ext cx="23431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80528"/>
              </p:ext>
            </p:extLst>
          </p:nvPr>
        </p:nvGraphicFramePr>
        <p:xfrm>
          <a:off x="1540041" y="4153651"/>
          <a:ext cx="1376413" cy="132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3" name="Visio" r:id="rId7" imgW="946768" imgH="930239" progId="Visio.Drawing.11">
                  <p:embed/>
                </p:oleObj>
              </mc:Choice>
              <mc:Fallback>
                <p:oleObj name="Visio" r:id="rId7" imgW="946768" imgH="9302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041" y="4153651"/>
                        <a:ext cx="1376413" cy="1328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구부러진 연결선 7"/>
          <p:cNvCxnSpPr/>
          <p:nvPr/>
        </p:nvCxnSpPr>
        <p:spPr>
          <a:xfrm>
            <a:off x="2809875" y="4756219"/>
            <a:ext cx="778929" cy="250824"/>
          </a:xfrm>
          <a:prstGeom prst="curvedConnector3">
            <a:avLst>
              <a:gd name="adj1" fmla="val 42663"/>
            </a:avLst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41440" y="4115170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불 대수의 법칙으로 풀면</a:t>
            </a:r>
            <a:endParaRPr lang="ko-KR" altLang="en-US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01465" y="5332046"/>
                <a:ext cx="4487126" cy="947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800" i="1" dirty="0" smtClean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A</a:t>
                </a:r>
                <a:r>
                  <a:rPr lang="en-US" altLang="ko-KR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이므로</a:t>
                </a:r>
                <a:r>
                  <a:rPr lang="en-US" altLang="ko-KR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sz="1800" b="0" i="1" smtClean="0"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endParaRPr lang="en-US" altLang="ko-KR" sz="1800" dirty="0"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endParaRPr>
              </a:p>
              <a:p>
                <a:r>
                  <a:rPr lang="en-US" altLang="ko-KR" sz="1800" i="1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 and 1</a:t>
                </a:r>
                <a:r>
                  <a:rPr lang="ko-KR" altLang="en-US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이므로 </a:t>
                </a:r>
                <a:r>
                  <a:rPr lang="ko-KR" altLang="en-US" sz="1800" dirty="0" smtClean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제거</a:t>
                </a:r>
                <a:endParaRPr lang="en-US" altLang="ko-KR" sz="1800" dirty="0" smtClean="0"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endParaRPr>
              </a:p>
              <a:p>
                <a:r>
                  <a:rPr lang="ko-KR" altLang="en-US" sz="18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즉</a:t>
                </a:r>
                <a:r>
                  <a:rPr lang="en-US" altLang="ko-KR" sz="1800" dirty="0" smtClean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en-US" sz="1800" dirty="0" smtClean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한 변수에서 서로 다른 값이 묶여지면 제거한다</a:t>
                </a:r>
                <a:r>
                  <a:rPr lang="en-US" altLang="ko-KR" sz="1800" dirty="0" smtClean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.</a:t>
                </a:r>
                <a:endParaRPr lang="ko-KR" altLang="en-US" sz="1800" dirty="0"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465" y="5332046"/>
                <a:ext cx="4487126" cy="947760"/>
              </a:xfrm>
              <a:prstGeom prst="rect">
                <a:avLst/>
              </a:prstGeom>
              <a:blipFill rotWithShape="0">
                <a:blip r:embed="rId9"/>
                <a:stretch>
                  <a:fillRect l="-1223" t="-4516" r="-408" b="-77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모서리가 둥근 직사각형 10"/>
          <p:cNvSpPr/>
          <p:nvPr/>
        </p:nvSpPr>
        <p:spPr>
          <a:xfrm>
            <a:off x="746617" y="1748185"/>
            <a:ext cx="7464709" cy="2087845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NAND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게이트로의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63563" y="1340768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나머지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OR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AND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를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NOR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로 바꾸기 위해서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OR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출력에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NOT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을 두 개 붙이고,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AND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입력 쪽에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NOT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을 두 개 붙인다.</a:t>
            </a:r>
            <a:endParaRPr lang="ko-KR" altLang="en-US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4341813" y="3114883"/>
            <a:ext cx="533400" cy="258763"/>
          </a:xfrm>
          <a:prstGeom prst="rightArrow">
            <a:avLst>
              <a:gd name="adj1" fmla="val 50000"/>
              <a:gd name="adj2" fmla="val 5153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60362"/>
              </p:ext>
            </p:extLst>
          </p:nvPr>
        </p:nvGraphicFramePr>
        <p:xfrm>
          <a:off x="626778" y="2260017"/>
          <a:ext cx="3536342" cy="203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4" name="Visio" r:id="rId3" imgW="2653304" imgH="1529039" progId="Visio.Drawing.11">
                  <p:embed/>
                </p:oleObj>
              </mc:Choice>
              <mc:Fallback>
                <p:oleObj name="Visio" r:id="rId3" imgW="2653304" imgH="15290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778" y="2260017"/>
                        <a:ext cx="3536342" cy="203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848255"/>
              </p:ext>
            </p:extLst>
          </p:nvPr>
        </p:nvGraphicFramePr>
        <p:xfrm>
          <a:off x="5201554" y="2260017"/>
          <a:ext cx="3627343" cy="203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5" name="Visio" r:id="rId5" imgW="2720279" imgH="1529039" progId="Visio.Drawing.11">
                  <p:embed/>
                </p:oleObj>
              </mc:Choice>
              <mc:Fallback>
                <p:oleObj name="Visio" r:id="rId5" imgW="2720279" imgH="15290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1554" y="2260017"/>
                        <a:ext cx="3627343" cy="203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2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21" name="AutoShape 145"/>
          <p:cNvSpPr>
            <a:spLocks noChangeArrowheads="1"/>
          </p:cNvSpPr>
          <p:nvPr/>
        </p:nvSpPr>
        <p:spPr bwMode="auto">
          <a:xfrm>
            <a:off x="492125" y="855663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847725"/>
            <a:ext cx="8382000" cy="5865813"/>
          </a:xfrm>
          <a:noFill/>
        </p:spPr>
        <p:txBody>
          <a:bodyPr/>
          <a:lstStyle/>
          <a:p>
            <a:pPr marL="0" indent="0" algn="just" eaLnBrk="1" fontAlgn="ctr" hangingPunct="1">
              <a:buFont typeface="Wingdings" panose="05000000000000000000" pitchFamily="2" charset="2"/>
              <a:buNone/>
            </a:pP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예제 6-</a:t>
            </a:r>
            <a:r>
              <a:rPr lang="en-US" altLang="ko-KR" sz="200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17</a:t>
            </a:r>
            <a:r>
              <a:rPr lang="ko-KR" altLang="en-US" sz="200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NOR </a:t>
            </a:r>
            <a:r>
              <a:rPr lang="ko-KR" altLang="en-US" sz="2000" dirty="0" err="1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게이트만으로</a:t>
            </a:r>
            <a:r>
              <a:rPr lang="ko-KR" altLang="en-US" sz="2000" dirty="0" smtClean="0">
                <a:solidFill>
                  <a:srgbClr val="0309F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표현하여라.</a:t>
            </a:r>
          </a:p>
          <a:p>
            <a:pPr marL="482600" lvl="1" indent="-292100" algn="just" eaLnBrk="1" fontAlgn="ctr" hangingPunct="1"/>
            <a:endParaRPr lang="en-US" altLang="ko-KR" sz="1800" dirty="0" smtClean="0">
              <a:solidFill>
                <a:srgbClr val="0309F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82600" lvl="1" indent="-292100" algn="just" eaLnBrk="1" fontAlgn="ctr" hangingPunct="1"/>
            <a:endParaRPr lang="ko-KR" altLang="en-US" sz="1800" dirty="0" smtClean="0">
              <a:solidFill>
                <a:srgbClr val="000000"/>
              </a:solidFill>
              <a:latin typeface="굴림" panose="020B0600000101010101" pitchFamily="50" charset="-127"/>
            </a:endParaRPr>
          </a:p>
          <a:p>
            <a:pPr marL="482600" lvl="1" indent="-292100" algn="just" eaLnBrk="1" fontAlgn="ctr" hangingPunct="1"/>
            <a:endParaRPr lang="en-US" altLang="ko-KR" sz="1800" dirty="0" smtClean="0">
              <a:solidFill>
                <a:srgbClr val="000000"/>
              </a:solidFill>
              <a:latin typeface="HY헤드라인M" panose="02030600000101010101" pitchFamily="18" charset="-127"/>
              <a:ea typeface="휴먼명조" charset="-127"/>
            </a:endParaRPr>
          </a:p>
          <a:p>
            <a:pPr marL="0" indent="0" algn="just" eaLnBrk="1" fontAlgn="ctr" hangingPunct="1"/>
            <a:endParaRPr lang="ko-KR" altLang="en-US" sz="3200" dirty="0" smtClean="0">
              <a:solidFill>
                <a:srgbClr val="000000"/>
              </a:solidFill>
              <a:latin typeface="휴먼명조" charset="-127"/>
            </a:endParaRPr>
          </a:p>
        </p:txBody>
      </p:sp>
      <p:graphicFrame>
        <p:nvGraphicFramePr>
          <p:cNvPr id="153252" name="Group 676"/>
          <p:cNvGraphicFramePr>
            <a:graphicFrameLocks noGrp="1"/>
          </p:cNvGraphicFramePr>
          <p:nvPr/>
        </p:nvGraphicFramePr>
        <p:xfrm>
          <a:off x="1003300" y="1355725"/>
          <a:ext cx="2967038" cy="5259324"/>
        </p:xfrm>
        <a:graphic>
          <a:graphicData uri="http://schemas.openxmlformats.org/drawingml/2006/table">
            <a:tbl>
              <a:tblPr/>
              <a:tblGrid>
                <a:gridCol w="4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D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3490" name="Object 134"/>
          <p:cNvGraphicFramePr>
            <a:graphicFrameLocks noChangeAspect="1"/>
          </p:cNvGraphicFramePr>
          <p:nvPr/>
        </p:nvGraphicFramePr>
        <p:xfrm>
          <a:off x="5413375" y="4010025"/>
          <a:ext cx="31384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9" name="Equation" r:id="rId4" imgW="2171520" imgH="241200" progId="Equation.3">
                  <p:embed/>
                </p:oleObj>
              </mc:Choice>
              <mc:Fallback>
                <p:oleObj name="Equation" r:id="rId4" imgW="2171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4010025"/>
                        <a:ext cx="31384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143"/>
          <p:cNvGraphicFramePr>
            <a:graphicFrameLocks noChangeAspect="1"/>
          </p:cNvGraphicFramePr>
          <p:nvPr/>
        </p:nvGraphicFramePr>
        <p:xfrm>
          <a:off x="5508625" y="1530350"/>
          <a:ext cx="21336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0" name="Visio" r:id="rId6" imgW="1538640" imgH="1465920" progId="Visio.Drawing.6">
                  <p:embed/>
                </p:oleObj>
              </mc:Choice>
              <mc:Fallback>
                <p:oleObj name="Visio" r:id="rId6" imgW="1538640" imgH="1465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530350"/>
                        <a:ext cx="21336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144"/>
          <p:cNvGraphicFramePr>
            <a:graphicFrameLocks noChangeAspect="1"/>
          </p:cNvGraphicFramePr>
          <p:nvPr/>
        </p:nvGraphicFramePr>
        <p:xfrm>
          <a:off x="5414963" y="4616450"/>
          <a:ext cx="2449512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1" name="Visio" r:id="rId8" imgW="1629821" imgH="1201499" progId="Visio.Drawing.6">
                  <p:embed/>
                </p:oleObj>
              </mc:Choice>
              <mc:Fallback>
                <p:oleObj name="Visio" r:id="rId8" imgW="1629821" imgH="120149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4616450"/>
                        <a:ext cx="2449512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600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NAND와 NOR 게이트로의 변환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902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12"/>
          <p:cNvSpPr>
            <a:spLocks noChangeArrowheads="1"/>
          </p:cNvSpPr>
          <p:nvPr/>
        </p:nvSpPr>
        <p:spPr bwMode="auto">
          <a:xfrm>
            <a:off x="793750" y="3236913"/>
            <a:ext cx="752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ko-KR" altLang="en-US" sz="1800">
                <a:solidFill>
                  <a:srgbClr val="660033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2입력 </a:t>
            </a:r>
            <a:r>
              <a:rPr lang="en-US" altLang="ko-KR" sz="1800">
                <a:solidFill>
                  <a:srgbClr val="660033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NOR </a:t>
            </a:r>
            <a:r>
              <a:rPr lang="ko-KR" altLang="en-US" sz="1800">
                <a:solidFill>
                  <a:srgbClr val="660033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게이트만으로 나타내기 위해 논리식을 변형. </a:t>
            </a:r>
          </a:p>
        </p:txBody>
      </p:sp>
      <p:graphicFrame>
        <p:nvGraphicFramePr>
          <p:cNvPr id="64514" name="Object 13"/>
          <p:cNvGraphicFramePr>
            <a:graphicFrameLocks noChangeAspect="1"/>
          </p:cNvGraphicFramePr>
          <p:nvPr/>
        </p:nvGraphicFramePr>
        <p:xfrm>
          <a:off x="800100" y="3751263"/>
          <a:ext cx="35782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4" name="Equation" r:id="rId4" imgW="2476440" imgH="507960" progId="Equation.3">
                  <p:embed/>
                </p:oleObj>
              </mc:Choice>
              <mc:Fallback>
                <p:oleObj name="Equation" r:id="rId4" imgW="2476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751263"/>
                        <a:ext cx="357822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AutoShape 14"/>
          <p:cNvSpPr>
            <a:spLocks noChangeArrowheads="1"/>
          </p:cNvSpPr>
          <p:nvPr/>
        </p:nvSpPr>
        <p:spPr bwMode="auto">
          <a:xfrm>
            <a:off x="4152900" y="1833563"/>
            <a:ext cx="533400" cy="258762"/>
          </a:xfrm>
          <a:prstGeom prst="rightArrow">
            <a:avLst>
              <a:gd name="adj1" fmla="val 50000"/>
              <a:gd name="adj2" fmla="val 5153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64515" name="Object 23"/>
          <p:cNvGraphicFramePr>
            <a:graphicFrameLocks noChangeAspect="1"/>
          </p:cNvGraphicFramePr>
          <p:nvPr/>
        </p:nvGraphicFramePr>
        <p:xfrm>
          <a:off x="1035050" y="1020763"/>
          <a:ext cx="2587625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5" name="Visio" r:id="rId6" imgW="1627288" imgH="1194274" progId="Visio.Drawing.6">
                  <p:embed/>
                </p:oleObj>
              </mc:Choice>
              <mc:Fallback>
                <p:oleObj name="Visio" r:id="rId6" imgW="1627288" imgH="119427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020763"/>
                        <a:ext cx="2587625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24"/>
          <p:cNvGraphicFramePr>
            <a:graphicFrameLocks noChangeAspect="1"/>
          </p:cNvGraphicFramePr>
          <p:nvPr/>
        </p:nvGraphicFramePr>
        <p:xfrm>
          <a:off x="5241925" y="1039813"/>
          <a:ext cx="23368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6" name="Visio" r:id="rId8" imgW="1633800" imgH="1194274" progId="Visio.Drawing.6">
                  <p:embed/>
                </p:oleObj>
              </mc:Choice>
              <mc:Fallback>
                <p:oleObj name="Visio" r:id="rId8" imgW="1633800" imgH="119427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1039813"/>
                        <a:ext cx="2336800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25"/>
          <p:cNvGraphicFramePr>
            <a:graphicFrameLocks noChangeAspect="1"/>
          </p:cNvGraphicFramePr>
          <p:nvPr/>
        </p:nvGraphicFramePr>
        <p:xfrm>
          <a:off x="4568825" y="4337050"/>
          <a:ext cx="3462338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7" name="Visio" r:id="rId10" imgW="2445274" imgH="1191023" progId="Visio.Drawing.6">
                  <p:embed/>
                </p:oleObj>
              </mc:Choice>
              <mc:Fallback>
                <p:oleObj name="Visio" r:id="rId10" imgW="2445274" imgH="119102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337050"/>
                        <a:ext cx="3462338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NAND와 NOR 게이트로의 변환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5709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90550" y="989013"/>
            <a:ext cx="752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1800">
                <a:solidFill>
                  <a:srgbClr val="660033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OR</a:t>
            </a:r>
            <a:r>
              <a:rPr lang="ko-KR" altLang="en-US" sz="1800">
                <a:solidFill>
                  <a:srgbClr val="660033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의 출력에 </a:t>
            </a:r>
            <a:r>
              <a:rPr lang="en-US" altLang="ko-KR" sz="1800">
                <a:solidFill>
                  <a:srgbClr val="660033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NOT</a:t>
            </a:r>
            <a:r>
              <a:rPr lang="ko-KR" altLang="en-US" sz="1800">
                <a:solidFill>
                  <a:srgbClr val="660033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을 2개 붙이면, </a:t>
            </a:r>
          </a:p>
        </p:txBody>
      </p:sp>
      <p:sp>
        <p:nvSpPr>
          <p:cNvPr id="65543" name="Rectangle 16"/>
          <p:cNvSpPr>
            <a:spLocks noChangeArrowheads="1"/>
          </p:cNvSpPr>
          <p:nvPr/>
        </p:nvSpPr>
        <p:spPr bwMode="auto">
          <a:xfrm>
            <a:off x="793750" y="3382963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나머지 </a:t>
            </a:r>
            <a:r>
              <a:rPr lang="en-US" altLang="ko-KR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OR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와 </a:t>
            </a:r>
            <a:r>
              <a:rPr lang="en-US" altLang="ko-KR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AND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를 </a:t>
            </a:r>
            <a:r>
              <a:rPr lang="en-US" altLang="ko-KR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NOR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로 바꾸기 위해서 </a:t>
            </a:r>
            <a:r>
              <a:rPr lang="en-US" altLang="ko-KR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OR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의 출력에 </a:t>
            </a:r>
            <a:r>
              <a:rPr lang="en-US" altLang="ko-KR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NOT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을 두 개 붙이고, </a:t>
            </a:r>
            <a:r>
              <a:rPr lang="en-US" altLang="ko-KR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AND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의 입력 쪽에 </a:t>
            </a:r>
            <a:r>
              <a:rPr lang="en-US" altLang="ko-KR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NOT</a:t>
            </a:r>
            <a:r>
              <a:rPr lang="ko-K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휴먼명조,한컴돋움"/>
                <a:cs typeface="Times New Roman" panose="02020603050405020304" pitchFamily="18" charset="0"/>
              </a:rPr>
              <a:t>을 두 개 붙인다.</a:t>
            </a:r>
            <a:endParaRPr lang="ko-KR" altLang="en-US" sz="1800">
              <a:latin typeface="Times New Roman" panose="02020603050405020304" pitchFamily="18" charset="0"/>
              <a:ea typeface="휴먼명조,한컴돋움"/>
              <a:cs typeface="Times New Roman" panose="02020603050405020304" pitchFamily="18" charset="0"/>
            </a:endParaRPr>
          </a:p>
        </p:txBody>
      </p:sp>
      <p:graphicFrame>
        <p:nvGraphicFramePr>
          <p:cNvPr id="65538" name="Object 23"/>
          <p:cNvGraphicFramePr>
            <a:graphicFrameLocks noChangeAspect="1"/>
          </p:cNvGraphicFramePr>
          <p:nvPr/>
        </p:nvGraphicFramePr>
        <p:xfrm>
          <a:off x="638175" y="1498600"/>
          <a:ext cx="322738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8" name="Visio" r:id="rId4" imgW="2445274" imgH="1191023" progId="Visio.Drawing.6">
                  <p:embed/>
                </p:oleObj>
              </mc:Choice>
              <mc:Fallback>
                <p:oleObj name="Visio" r:id="rId4" imgW="2445274" imgH="119102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498600"/>
                        <a:ext cx="3227388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24"/>
          <p:cNvGraphicFramePr>
            <a:graphicFrameLocks noChangeAspect="1"/>
          </p:cNvGraphicFramePr>
          <p:nvPr/>
        </p:nvGraphicFramePr>
        <p:xfrm>
          <a:off x="5383213" y="1443038"/>
          <a:ext cx="33051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9" name="Visio" r:id="rId6" imgW="2445274" imgH="1191023" progId="Visio.Drawing.6">
                  <p:embed/>
                </p:oleObj>
              </mc:Choice>
              <mc:Fallback>
                <p:oleObj name="Visio" r:id="rId6" imgW="2445274" imgH="119102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1443038"/>
                        <a:ext cx="330517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25"/>
          <p:cNvGraphicFramePr>
            <a:graphicFrameLocks noChangeAspect="1"/>
          </p:cNvGraphicFramePr>
          <p:nvPr/>
        </p:nvGraphicFramePr>
        <p:xfrm>
          <a:off x="598488" y="4413250"/>
          <a:ext cx="3382962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0" name="Visio" r:id="rId8" imgW="2445274" imgH="1191023" progId="Visio.Drawing.6">
                  <p:embed/>
                </p:oleObj>
              </mc:Choice>
              <mc:Fallback>
                <p:oleObj name="Visio" r:id="rId8" imgW="2445274" imgH="119102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4413250"/>
                        <a:ext cx="3382962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AutoShape 27"/>
          <p:cNvSpPr>
            <a:spLocks noChangeArrowheads="1"/>
          </p:cNvSpPr>
          <p:nvPr/>
        </p:nvSpPr>
        <p:spPr bwMode="auto">
          <a:xfrm>
            <a:off x="4241800" y="2047875"/>
            <a:ext cx="533400" cy="295275"/>
          </a:xfrm>
          <a:prstGeom prst="rightArrow">
            <a:avLst>
              <a:gd name="adj1" fmla="val 50000"/>
              <a:gd name="adj2" fmla="val 45161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5545" name="AutoShape 28"/>
          <p:cNvSpPr>
            <a:spLocks noChangeArrowheads="1"/>
          </p:cNvSpPr>
          <p:nvPr/>
        </p:nvSpPr>
        <p:spPr bwMode="auto">
          <a:xfrm>
            <a:off x="4152900" y="5078413"/>
            <a:ext cx="533400" cy="295275"/>
          </a:xfrm>
          <a:prstGeom prst="rightArrow">
            <a:avLst>
              <a:gd name="adj1" fmla="val 50000"/>
              <a:gd name="adj2" fmla="val 45161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65541" name="Object 30"/>
          <p:cNvGraphicFramePr>
            <a:graphicFrameLocks noChangeAspect="1"/>
          </p:cNvGraphicFramePr>
          <p:nvPr/>
        </p:nvGraphicFramePr>
        <p:xfrm>
          <a:off x="4991100" y="4367213"/>
          <a:ext cx="3611563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1" name="Visio" r:id="rId10" imgW="2534634" imgH="1172961" progId="Visio.Drawing.6">
                  <p:embed/>
                </p:oleObj>
              </mc:Choice>
              <mc:Fallback>
                <p:oleObj name="Visio" r:id="rId10" imgW="2534634" imgH="11729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4367213"/>
                        <a:ext cx="3611563" cy="167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6" name="제목 1"/>
          <p:cNvSpPr>
            <a:spLocks/>
          </p:cNvSpPr>
          <p:nvPr/>
        </p:nvSpPr>
        <p:spPr bwMode="auto">
          <a:xfrm>
            <a:off x="1116013" y="55563"/>
            <a:ext cx="7518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   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NAND와 NOR 게이트로의 변환</a:t>
            </a:r>
            <a:endParaRPr lang="ko-KR" altLang="en-US" sz="2600" b="1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806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1" indent="0">
              <a:buNone/>
            </a:pPr>
            <a:endParaRPr lang="en-US" altLang="ko-K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XOR :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홀수개의 입력이 1인 경우, 출력이 1이 되는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게이트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87624" y="3202765"/>
            <a:ext cx="179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en-US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XOR&gt;</a:t>
            </a:r>
            <a:endParaRPr lang="en-US" altLang="ko-KR" sz="1800" spc="-100" dirty="0">
              <a:solidFill>
                <a:srgbClr val="9933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19954"/>
              </p:ext>
            </p:extLst>
          </p:nvPr>
        </p:nvGraphicFramePr>
        <p:xfrm>
          <a:off x="924789" y="1846948"/>
          <a:ext cx="2200456" cy="137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2" name="Visio" r:id="rId3" imgW="1594940" imgH="964823" progId="Visio.Drawing.11">
                  <p:embed/>
                </p:oleObj>
              </mc:Choice>
              <mc:Fallback>
                <p:oleObj name="Visio" r:id="rId3" imgW="1594940" imgH="9648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789" y="1846948"/>
                        <a:ext cx="2200456" cy="1370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43198"/>
              </p:ext>
            </p:extLst>
          </p:nvPr>
        </p:nvGraphicFramePr>
        <p:xfrm>
          <a:off x="3550180" y="1878029"/>
          <a:ext cx="3121808" cy="124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3" name="Equation" r:id="rId5" imgW="1765300" imgH="711200" progId="Equation.DSMT4">
                  <p:embed/>
                </p:oleObj>
              </mc:Choice>
              <mc:Fallback>
                <p:oleObj name="Equation" r:id="rId5" imgW="17653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180" y="1878029"/>
                        <a:ext cx="3121808" cy="1248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31640" y="5760907"/>
            <a:ext cx="1456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4</a:t>
            </a:r>
            <a:r>
              <a:rPr lang="ko-KR" altLang="en-US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en-US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XOR&gt;</a:t>
            </a:r>
            <a:endParaRPr lang="en-US" altLang="ko-KR" sz="1800" spc="-100" dirty="0">
              <a:solidFill>
                <a:srgbClr val="9933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980324"/>
              </p:ext>
            </p:extLst>
          </p:nvPr>
        </p:nvGraphicFramePr>
        <p:xfrm>
          <a:off x="890633" y="3605868"/>
          <a:ext cx="2218914" cy="218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4" name="Visio" r:id="rId7" imgW="1630815" imgH="1594889" progId="Visio.Drawing.11">
                  <p:embed/>
                </p:oleObj>
              </mc:Choice>
              <mc:Fallback>
                <p:oleObj name="Visio" r:id="rId7" imgW="1630815" imgH="15948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0633" y="3605868"/>
                        <a:ext cx="2218914" cy="218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374889"/>
              </p:ext>
            </p:extLst>
          </p:nvPr>
        </p:nvGraphicFramePr>
        <p:xfrm>
          <a:off x="3552370" y="3661900"/>
          <a:ext cx="4251325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5" name="Equation" r:id="rId9" imgW="2438280" imgH="1612800" progId="Equation.DSMT4">
                  <p:embed/>
                </p:oleObj>
              </mc:Choice>
              <mc:Fallback>
                <p:oleObj name="Equation" r:id="rId9" imgW="243828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370" y="3661900"/>
                        <a:ext cx="4251325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4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1" indent="0">
              <a:buNone/>
            </a:pPr>
            <a:endParaRPr lang="en-US" altLang="ko-KR" dirty="0" smtClean="0"/>
          </a:p>
          <a:p>
            <a:pPr marL="360363" lvl="1" indent="-182563" algn="just" eaLnBrk="1" fontAlgn="ctr" hangingPunct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XNOR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짝수개의 입력이 1인 경우 출력이 1이 되는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게이트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187624" y="3284984"/>
            <a:ext cx="179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XNOR&gt;</a:t>
            </a:r>
            <a:endParaRPr lang="en-US" altLang="ko-KR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14943"/>
              </p:ext>
            </p:extLst>
          </p:nvPr>
        </p:nvGraphicFramePr>
        <p:xfrm>
          <a:off x="934048" y="1875905"/>
          <a:ext cx="2207787" cy="137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0" name="Visio" r:id="rId3" imgW="1594940" imgH="964823" progId="Visio.Drawing.11">
                  <p:embed/>
                </p:oleObj>
              </mc:Choice>
              <mc:Fallback>
                <p:oleObj name="Visio" r:id="rId3" imgW="1594940" imgH="9648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4048" y="1875905"/>
                        <a:ext cx="2207787" cy="1375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259632" y="5939988"/>
            <a:ext cx="1582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4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XNOR&gt;</a:t>
            </a:r>
            <a:endParaRPr lang="en-US" altLang="ko-KR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969711"/>
              </p:ext>
            </p:extLst>
          </p:nvPr>
        </p:nvGraphicFramePr>
        <p:xfrm>
          <a:off x="934048" y="3797897"/>
          <a:ext cx="2168464" cy="213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1" name="Visio" r:id="rId5" imgW="1630815" imgH="1601103" progId="Visio.Drawing.11">
                  <p:embed/>
                </p:oleObj>
              </mc:Choice>
              <mc:Fallback>
                <p:oleObj name="Visio" r:id="rId5" imgW="1630815" imgH="16011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048" y="3797897"/>
                        <a:ext cx="2168464" cy="2136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713266"/>
              </p:ext>
            </p:extLst>
          </p:nvPr>
        </p:nvGraphicFramePr>
        <p:xfrm>
          <a:off x="3563888" y="3797897"/>
          <a:ext cx="3797300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2" name="Equation" r:id="rId7" imgW="2120900" imgH="1079500" progId="Equation.DSMT4">
                  <p:embed/>
                </p:oleObj>
              </mc:Choice>
              <mc:Fallback>
                <p:oleObj name="Equation" r:id="rId7" imgW="21209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797897"/>
                        <a:ext cx="3797300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3563888" y="1979253"/>
            <a:ext cx="3273890" cy="1398040"/>
            <a:chOff x="3563888" y="1979253"/>
            <a:chExt cx="3273890" cy="1398040"/>
          </a:xfrm>
        </p:grpSpPr>
        <p:graphicFrame>
          <p:nvGraphicFramePr>
            <p:cNvPr id="16" name="개체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57599"/>
                </p:ext>
              </p:extLst>
            </p:nvPr>
          </p:nvGraphicFramePr>
          <p:xfrm>
            <a:off x="3563888" y="1979253"/>
            <a:ext cx="3273890" cy="1398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13" name="Equation" r:id="rId9" imgW="1765300" imgH="749300" progId="Equation.DSMT4">
                    <p:embed/>
                  </p:oleObj>
                </mc:Choice>
                <mc:Fallback>
                  <p:oleObj name="Equation" r:id="rId9" imgW="1765300" imgH="749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888" y="1979253"/>
                          <a:ext cx="3273890" cy="13980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103" y="3102053"/>
              <a:ext cx="215088" cy="212295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369" y="3093496"/>
              <a:ext cx="215088" cy="212295"/>
            </a:xfrm>
            <a:prstGeom prst="rect">
              <a:avLst/>
            </a:prstGeom>
          </p:spPr>
        </p:pic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33" y="5456901"/>
            <a:ext cx="236597" cy="2335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57" y="5456901"/>
            <a:ext cx="236597" cy="23352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56900"/>
            <a:ext cx="236597" cy="2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9453"/>
              </p:ext>
            </p:extLst>
          </p:nvPr>
        </p:nvGraphicFramePr>
        <p:xfrm>
          <a:off x="1116013" y="1268760"/>
          <a:ext cx="2145985" cy="133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0" name="Visio" r:id="rId3" imgW="1594940" imgH="964823" progId="Visio.Drawing.11">
                  <p:embed/>
                </p:oleObj>
              </mc:Choice>
              <mc:Fallback>
                <p:oleObj name="Visio" r:id="rId3" imgW="1594940" imgH="9648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268760"/>
                        <a:ext cx="2145985" cy="133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597349"/>
              </p:ext>
            </p:extLst>
          </p:nvPr>
        </p:nvGraphicFramePr>
        <p:xfrm>
          <a:off x="5135210" y="1268760"/>
          <a:ext cx="2145985" cy="133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1" name="Visio" r:id="rId5" imgW="1594940" imgH="964823" progId="Visio.Drawing.11">
                  <p:embed/>
                </p:oleObj>
              </mc:Choice>
              <mc:Fallback>
                <p:oleObj name="Visio" r:id="rId5" imgW="1594940" imgH="9648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210" y="1268760"/>
                        <a:ext cx="2145985" cy="133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436352"/>
              </p:ext>
            </p:extLst>
          </p:nvPr>
        </p:nvGraphicFramePr>
        <p:xfrm>
          <a:off x="1010651" y="2615227"/>
          <a:ext cx="2352413" cy="37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2" name="Equation" r:id="rId7" imgW="888614" imgH="152334" progId="Equation.DSMT4">
                  <p:embed/>
                </p:oleObj>
              </mc:Choice>
              <mc:Fallback>
                <p:oleObj name="Equation" r:id="rId7" imgW="888614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651" y="2615227"/>
                        <a:ext cx="2352413" cy="375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72152"/>
              </p:ext>
            </p:extLst>
          </p:nvPr>
        </p:nvGraphicFramePr>
        <p:xfrm>
          <a:off x="4979469" y="2615227"/>
          <a:ext cx="3203285" cy="37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3" name="Equation" r:id="rId9" imgW="1218671" imgH="152334" progId="Equation.DSMT4">
                  <p:embed/>
                </p:oleObj>
              </mc:Choice>
              <mc:Fallback>
                <p:oleObj name="Equation" r:id="rId9" imgW="1218671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469" y="2615227"/>
                        <a:ext cx="3203285" cy="375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84673"/>
              </p:ext>
            </p:extLst>
          </p:nvPr>
        </p:nvGraphicFramePr>
        <p:xfrm>
          <a:off x="985225" y="3148995"/>
          <a:ext cx="2355854" cy="232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4" name="Visio" r:id="rId11" imgW="1630815" imgH="1607318" progId="Visio.Drawing.11">
                  <p:embed/>
                </p:oleObj>
              </mc:Choice>
              <mc:Fallback>
                <p:oleObj name="Visio" r:id="rId11" imgW="1630815" imgH="160731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5225" y="3148995"/>
                        <a:ext cx="2355854" cy="2321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683489"/>
              </p:ext>
            </p:extLst>
          </p:nvPr>
        </p:nvGraphicFramePr>
        <p:xfrm>
          <a:off x="4994682" y="3148995"/>
          <a:ext cx="2346606" cy="232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5" name="Visio" r:id="rId13" imgW="1630815" imgH="1612991" progId="Visio.Drawing.11">
                  <p:embed/>
                </p:oleObj>
              </mc:Choice>
              <mc:Fallback>
                <p:oleObj name="Visio" r:id="rId13" imgW="1630815" imgH="16129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94682" y="3148995"/>
                        <a:ext cx="2346606" cy="2328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899175"/>
              </p:ext>
            </p:extLst>
          </p:nvPr>
        </p:nvGraphicFramePr>
        <p:xfrm>
          <a:off x="1004474" y="5627933"/>
          <a:ext cx="2866194" cy="111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6" name="Equation" r:id="rId15" imgW="1269449" imgH="482391" progId="Equation.DSMT4">
                  <p:embed/>
                </p:oleObj>
              </mc:Choice>
              <mc:Fallback>
                <p:oleObj name="Equation" r:id="rId15" imgW="1269449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474" y="5627933"/>
                        <a:ext cx="2866194" cy="1112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01114"/>
              </p:ext>
            </p:extLst>
          </p:nvPr>
        </p:nvGraphicFramePr>
        <p:xfrm>
          <a:off x="5086104" y="5618307"/>
          <a:ext cx="2866194" cy="1155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7" name="Equation" r:id="rId17" imgW="1270000" imgH="508000" progId="Equation.DSMT4">
                  <p:embed/>
                </p:oleObj>
              </mc:Choice>
              <mc:Fallback>
                <p:oleObj name="Equation" r:id="rId17" imgW="1270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104" y="5618307"/>
                        <a:ext cx="2866194" cy="11550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66" y="2708920"/>
            <a:ext cx="236597" cy="23352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17277"/>
            <a:ext cx="215088" cy="21229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50" y="6517278"/>
            <a:ext cx="215088" cy="2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XOR :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두 입력이 모두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이거나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이면 출력이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 되는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게이트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6743861" y="2480551"/>
            <a:ext cx="0" cy="1976990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300132"/>
              </p:ext>
            </p:extLst>
          </p:nvPr>
        </p:nvGraphicFramePr>
        <p:xfrm>
          <a:off x="816448" y="3038366"/>
          <a:ext cx="2669854" cy="10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6" name="Visio" r:id="rId3" imgW="2006316" imgH="799795" progId="Visio.Drawing.11">
                  <p:embed/>
                </p:oleObj>
              </mc:Choice>
              <mc:Fallback>
                <p:oleObj name="Visio" r:id="rId3" imgW="2006316" imgH="7997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448" y="3038366"/>
                        <a:ext cx="2669854" cy="106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788674"/>
              </p:ext>
            </p:extLst>
          </p:nvPr>
        </p:nvGraphicFramePr>
        <p:xfrm>
          <a:off x="2321086" y="4466296"/>
          <a:ext cx="2669854" cy="10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7" name="Visio" r:id="rId5" imgW="2006316" imgH="799795" progId="Visio.Drawing.11">
                  <p:embed/>
                </p:oleObj>
              </mc:Choice>
              <mc:Fallback>
                <p:oleObj name="Visio" r:id="rId5" imgW="2006316" imgH="7997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1086" y="4466296"/>
                        <a:ext cx="2669854" cy="106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873854"/>
              </p:ext>
            </p:extLst>
          </p:nvPr>
        </p:nvGraphicFramePr>
        <p:xfrm>
          <a:off x="3834134" y="3038366"/>
          <a:ext cx="2669854" cy="10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8" name="Visio" r:id="rId7" imgW="2006316" imgH="799795" progId="Visio.Drawing.11">
                  <p:embed/>
                </p:oleObj>
              </mc:Choice>
              <mc:Fallback>
                <p:oleObj name="Visio" r:id="rId7" imgW="2006316" imgH="7997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34134" y="3038366"/>
                        <a:ext cx="2669854" cy="106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207852"/>
              </p:ext>
            </p:extLst>
          </p:nvPr>
        </p:nvGraphicFramePr>
        <p:xfrm>
          <a:off x="5556996" y="4466296"/>
          <a:ext cx="2669854" cy="10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9" name="Visio" r:id="rId9" imgW="2006316" imgH="799795" progId="Visio.Drawing.11">
                  <p:embed/>
                </p:oleObj>
              </mc:Choice>
              <mc:Fallback>
                <p:oleObj name="Visio" r:id="rId9" imgW="2006316" imgH="7997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56996" y="4466296"/>
                        <a:ext cx="2669854" cy="106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578259" y="2472615"/>
            <a:ext cx="0" cy="666263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169061" y="2480552"/>
            <a:ext cx="0" cy="581325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615650" y="2480552"/>
            <a:ext cx="0" cy="1976989"/>
          </a:xfrm>
          <a:prstGeom prst="line">
            <a:avLst/>
          </a:prstGeom>
          <a:noFill/>
          <a:ln w="19050">
            <a:solidFill>
              <a:srgbClr val="0309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43470"/>
              </p:ext>
            </p:extLst>
          </p:nvPr>
        </p:nvGraphicFramePr>
        <p:xfrm>
          <a:off x="1702385" y="2060848"/>
          <a:ext cx="5583171" cy="45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0" name="Equation" r:id="rId11" imgW="3086100" imgH="241300" progId="Equation.DSMT4">
                  <p:embed/>
                </p:oleObj>
              </mc:Choice>
              <mc:Fallback>
                <p:oleObj name="Equation" r:id="rId11" imgW="3086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385" y="2060848"/>
                        <a:ext cx="5583171" cy="450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6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XOR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XNOR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게이트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XOR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를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NAND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만으로 표현하기 위하여 이중부정을 취하고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드모르간의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정리를 적용하여 정리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596110"/>
              </p:ext>
            </p:extLst>
          </p:nvPr>
        </p:nvGraphicFramePr>
        <p:xfrm>
          <a:off x="952901" y="2276872"/>
          <a:ext cx="4243674" cy="89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8" name="Equation" r:id="rId3" imgW="2413000" imgH="508000" progId="Equation.DSMT4">
                  <p:embed/>
                </p:oleObj>
              </mc:Choice>
              <mc:Fallback>
                <p:oleObj name="Equation" r:id="rId3" imgW="2413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901" y="2276872"/>
                        <a:ext cx="4243674" cy="89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00811"/>
              </p:ext>
            </p:extLst>
          </p:nvPr>
        </p:nvGraphicFramePr>
        <p:xfrm>
          <a:off x="1885433" y="3457670"/>
          <a:ext cx="4582042" cy="143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9" name="Visio" r:id="rId5" imgW="2549266" imgH="800120" progId="Visio.Drawing.11">
                  <p:embed/>
                </p:oleObj>
              </mc:Choice>
              <mc:Fallback>
                <p:oleObj name="Visio" r:id="rId5" imgW="2549266" imgH="8001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5433" y="3457670"/>
                        <a:ext cx="4582042" cy="1437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56329"/>
              </p:ext>
            </p:extLst>
          </p:nvPr>
        </p:nvGraphicFramePr>
        <p:xfrm>
          <a:off x="879318" y="2716214"/>
          <a:ext cx="1555874" cy="1549083"/>
        </p:xfrm>
        <a:graphic>
          <a:graphicData uri="http://schemas.openxmlformats.org/drawingml/2006/table">
            <a:tbl>
              <a:tblPr/>
              <a:tblGrid>
                <a:gridCol w="92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94487"/>
              </p:ext>
            </p:extLst>
          </p:nvPr>
        </p:nvGraphicFramePr>
        <p:xfrm>
          <a:off x="3005138" y="2683570"/>
          <a:ext cx="1971231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5" name="Visio" r:id="rId3" imgW="1270989" imgH="930239" progId="Visio.Drawing.11">
                  <p:embed/>
                </p:oleObj>
              </mc:Choice>
              <mc:Fallback>
                <p:oleObj name="Visio" r:id="rId3" imgW="1270989" imgH="9302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5138" y="2683570"/>
                        <a:ext cx="1971231" cy="152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06"/>
          <p:cNvSpPr>
            <a:spLocks noChangeArrowheads="1"/>
          </p:cNvSpPr>
          <p:nvPr/>
        </p:nvSpPr>
        <p:spPr bwMode="auto">
          <a:xfrm>
            <a:off x="4185444" y="1412776"/>
            <a:ext cx="2619617" cy="852488"/>
          </a:xfrm>
          <a:prstGeom prst="wedgeEllipseCallout">
            <a:avLst>
              <a:gd name="adj1" fmla="val -70201"/>
              <a:gd name="adj2" fmla="val 164712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중복하여도 되므로 </a:t>
            </a:r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크게 묶는다</a:t>
            </a:r>
            <a:r>
              <a:rPr lang="en-US" altLang="ko-KR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en-US" altLang="ko-KR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09988"/>
              </p:ext>
            </p:extLst>
          </p:nvPr>
        </p:nvGraphicFramePr>
        <p:xfrm>
          <a:off x="5573913" y="3418349"/>
          <a:ext cx="3255962" cy="146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6" name="Equation" r:id="rId5" imgW="1777680" imgH="825480" progId="Equation.DSMT4">
                  <p:embed/>
                </p:oleObj>
              </mc:Choice>
              <mc:Fallback>
                <p:oleObj name="Equation" r:id="rId5" imgW="177768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913" y="3418349"/>
                        <a:ext cx="3255962" cy="1468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980195"/>
              </p:ext>
            </p:extLst>
          </p:nvPr>
        </p:nvGraphicFramePr>
        <p:xfrm>
          <a:off x="3386715" y="4379137"/>
          <a:ext cx="10922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7"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715" y="4379137"/>
                        <a:ext cx="1092200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62629" y="3045536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불 대수의 법칙으로 풀면</a:t>
            </a:r>
            <a:endParaRPr lang="ko-KR" altLang="en-US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62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변수 </a:t>
            </a:r>
            <a:r>
              <a:rPr lang="ko-KR" altLang="en-US" dirty="0" err="1" smtClean="0"/>
              <a:t>카르노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</a:t>
            </a:r>
            <a:r>
              <a:rPr lang="ko-KR" altLang="en-US" dirty="0" smtClean="0"/>
              <a:t> 표현 방법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417537"/>
              </p:ext>
            </p:extLst>
          </p:nvPr>
        </p:nvGraphicFramePr>
        <p:xfrm>
          <a:off x="800100" y="1844824"/>
          <a:ext cx="2323849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4" name="Visio" r:id="rId3" imgW="1560901" imgH="934395" progId="Visio.Drawing.11">
                  <p:embed/>
                </p:oleObj>
              </mc:Choice>
              <mc:Fallback>
                <p:oleObj name="Visio" r:id="rId3" imgW="1560901" imgH="9343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844824"/>
                        <a:ext cx="2323849" cy="1390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399252"/>
              </p:ext>
            </p:extLst>
          </p:nvPr>
        </p:nvGraphicFramePr>
        <p:xfrm>
          <a:off x="3661568" y="1844824"/>
          <a:ext cx="2281863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5" name="Visio" r:id="rId5" imgW="1558950" imgH="934395" progId="Visio.Drawing.11">
                  <p:embed/>
                </p:oleObj>
              </mc:Choice>
              <mc:Fallback>
                <p:oleObj name="Visio" r:id="rId5" imgW="1558950" imgH="9343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568" y="1844824"/>
                        <a:ext cx="2281863" cy="1376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205858"/>
              </p:ext>
            </p:extLst>
          </p:nvPr>
        </p:nvGraphicFramePr>
        <p:xfrm>
          <a:off x="830262" y="3748235"/>
          <a:ext cx="2332038" cy="13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6" name="Visio" r:id="rId7" imgW="1560901" imgH="936996" progId="Visio.Drawing.11">
                  <p:embed/>
                </p:oleObj>
              </mc:Choice>
              <mc:Fallback>
                <p:oleObj name="Visio" r:id="rId7" imgW="1560901" imgH="9369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2" y="3748235"/>
                        <a:ext cx="2332038" cy="139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702653"/>
              </p:ext>
            </p:extLst>
          </p:nvPr>
        </p:nvGraphicFramePr>
        <p:xfrm>
          <a:off x="3661568" y="3748236"/>
          <a:ext cx="2274786" cy="136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7" name="Visio" r:id="rId9" imgW="1560901" imgH="936996" progId="Visio.Drawing.11">
                  <p:embed/>
                </p:oleObj>
              </mc:Choice>
              <mc:Fallback>
                <p:oleObj name="Visio" r:id="rId9" imgW="1560901" imgH="9369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568" y="3748236"/>
                        <a:ext cx="2274786" cy="1368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62095"/>
              </p:ext>
            </p:extLst>
          </p:nvPr>
        </p:nvGraphicFramePr>
        <p:xfrm>
          <a:off x="6820324" y="1640035"/>
          <a:ext cx="1368001" cy="217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8" name="Visio" r:id="rId11" imgW="982838" imgH="1570655" progId="Visio.Drawing.11">
                  <p:embed/>
                </p:oleObj>
              </mc:Choice>
              <mc:Fallback>
                <p:oleObj name="Visio" r:id="rId11" imgW="982838" imgH="15706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324" y="1640035"/>
                        <a:ext cx="1368001" cy="2171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3064"/>
              </p:ext>
            </p:extLst>
          </p:nvPr>
        </p:nvGraphicFramePr>
        <p:xfrm>
          <a:off x="6854825" y="4259411"/>
          <a:ext cx="1333500" cy="211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9" name="Visio" r:id="rId13" imgW="982838" imgH="1570655" progId="Visio.Drawing.11">
                  <p:embed/>
                </p:oleObj>
              </mc:Choice>
              <mc:Fallback>
                <p:oleObj name="Visio" r:id="rId13" imgW="982838" imgH="15706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825" y="4259411"/>
                        <a:ext cx="1333500" cy="2116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직사각형 15"/>
          <p:cNvSpPr/>
          <p:nvPr/>
        </p:nvSpPr>
        <p:spPr>
          <a:xfrm>
            <a:off x="1277333" y="56160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ko-KR" altLang="ko-KR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행과 열을 바꾸어도 상관없다</a:t>
            </a:r>
            <a:r>
              <a:rPr lang="en-US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o-KR" altLang="ko-KR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설계자가 </a:t>
            </a:r>
            <a:r>
              <a:rPr lang="ko-KR" altLang="ko-KR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선호하는 방법을 선택하면 된다</a:t>
            </a:r>
            <a:r>
              <a:rPr lang="en-US" altLang="ko-KR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sz="1800" spc="-100" dirty="0">
              <a:solidFill>
                <a:srgbClr val="9933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258479" y="5526867"/>
            <a:ext cx="3700020" cy="824786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1</a:t>
            </a:r>
          </a:p>
          <a:p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5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84181"/>
              </p:ext>
            </p:extLst>
          </p:nvPr>
        </p:nvGraphicFramePr>
        <p:xfrm>
          <a:off x="1691755" y="3242271"/>
          <a:ext cx="13446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8" name="Equation" r:id="rId3" imgW="736560" imgH="177480" progId="Equation.3">
                  <p:embed/>
                </p:oleObj>
              </mc:Choice>
              <mc:Fallback>
                <p:oleObj name="Equation" r:id="rId3" imgW="736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755" y="3242271"/>
                        <a:ext cx="134461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567236"/>
              </p:ext>
            </p:extLst>
          </p:nvPr>
        </p:nvGraphicFramePr>
        <p:xfrm>
          <a:off x="899592" y="1700808"/>
          <a:ext cx="3111500" cy="142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9" name="Visio" r:id="rId5" imgW="2026785" imgH="934292" progId="Visio.Drawing.11">
                  <p:embed/>
                </p:oleObj>
              </mc:Choice>
              <mc:Fallback>
                <p:oleObj name="Visio" r:id="rId5" imgW="2026785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1700808"/>
                        <a:ext cx="3111500" cy="1423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6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변수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카르노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맵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 예 </a:t>
            </a:r>
            <a:r>
              <a:rPr lang="en-US" altLang="ko-KR" dirty="0" smtClean="0"/>
              <a:t>2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6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51764"/>
              </p:ext>
            </p:extLst>
          </p:nvPr>
        </p:nvGraphicFramePr>
        <p:xfrm>
          <a:off x="1653552" y="3300562"/>
          <a:ext cx="8334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7" name="Equation" r:id="rId3" imgW="457200" imgH="190440" progId="Equation.3">
                  <p:embed/>
                </p:oleObj>
              </mc:Choice>
              <mc:Fallback>
                <p:oleObj name="Equation" r:id="rId3" imgW="457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552" y="3300562"/>
                        <a:ext cx="83343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482354"/>
              </p:ext>
            </p:extLst>
          </p:nvPr>
        </p:nvGraphicFramePr>
        <p:xfrm>
          <a:off x="1039813" y="1844824"/>
          <a:ext cx="3123080" cy="143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8" name="Visio" r:id="rId5" imgW="2021390" imgH="934292" progId="Visio.Drawing.11">
                  <p:embed/>
                </p:oleObj>
              </mc:Choice>
              <mc:Fallback>
                <p:oleObj name="Visio" r:id="rId5" imgW="2021390" imgH="934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9813" y="1844824"/>
                        <a:ext cx="3123080" cy="143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176055"/>
              </p:ext>
            </p:extLst>
          </p:nvPr>
        </p:nvGraphicFramePr>
        <p:xfrm>
          <a:off x="4559300" y="1844825"/>
          <a:ext cx="2409585" cy="143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9" name="Visio" r:id="rId7" imgW="1549847" imgH="920415" progId="Visio.Drawing.11">
                  <p:embed/>
                </p:oleObj>
              </mc:Choice>
              <mc:Fallback>
                <p:oleObj name="Visio" r:id="rId7" imgW="1549847" imgH="92041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59300" y="1844825"/>
                        <a:ext cx="2409585" cy="143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620"/>
          <p:cNvSpPr>
            <a:spLocks noChangeArrowheads="1"/>
          </p:cNvSpPr>
          <p:nvPr/>
        </p:nvSpPr>
        <p:spPr bwMode="auto">
          <a:xfrm>
            <a:off x="7329487" y="2744938"/>
            <a:ext cx="1654175" cy="728662"/>
          </a:xfrm>
          <a:prstGeom prst="wedgeRoundRectCallout">
            <a:avLst>
              <a:gd name="adj1" fmla="val -84741"/>
              <a:gd name="adj2" fmla="val -92050"/>
              <a:gd name="adj3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양쪽 끝은 연결되어 있다</a:t>
            </a:r>
            <a:r>
              <a:rPr lang="en-US" altLang="ko-KR" sz="18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33259"/>
              </p:ext>
            </p:extLst>
          </p:nvPr>
        </p:nvGraphicFramePr>
        <p:xfrm>
          <a:off x="1173163" y="4112470"/>
          <a:ext cx="2783389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0" name="Visio" r:id="rId9" imgW="1895424" imgH="946991" progId="Visio.Drawing.11">
                  <p:embed/>
                </p:oleObj>
              </mc:Choice>
              <mc:Fallback>
                <p:oleObj name="Visio" r:id="rId9" imgW="1895424" imgH="9469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3163" y="4112470"/>
                        <a:ext cx="2783389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03257"/>
              </p:ext>
            </p:extLst>
          </p:nvPr>
        </p:nvGraphicFramePr>
        <p:xfrm>
          <a:off x="1747804" y="5493497"/>
          <a:ext cx="812096" cy="329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1" name="Equation" r:id="rId11" imgW="406048" imgH="164957" progId="Equation.DSMT4">
                  <p:embed/>
                </p:oleObj>
              </mc:Choice>
              <mc:Fallback>
                <p:oleObj name="Equation" r:id="rId11" imgW="40604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04" y="5493497"/>
                        <a:ext cx="812096" cy="329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직사각형 9"/>
          <p:cNvSpPr/>
          <p:nvPr/>
        </p:nvSpPr>
        <p:spPr>
          <a:xfrm>
            <a:off x="1597794" y="4251837"/>
            <a:ext cx="1751798" cy="240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10" idx="3"/>
          </p:cNvCxnSpPr>
          <p:nvPr/>
        </p:nvCxnSpPr>
        <p:spPr>
          <a:xfrm flipV="1">
            <a:off x="3349592" y="4372152"/>
            <a:ext cx="924025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73617" y="4251837"/>
            <a:ext cx="328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이웃하는 비트들이 한 비트만 </a:t>
            </a:r>
            <a:r>
              <a:rPr lang="ko-KR" altLang="en-US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다르면</a:t>
            </a:r>
            <a:endParaRPr lang="en-US" altLang="ko-KR" sz="1800" spc="-100" dirty="0" smtClean="0">
              <a:solidFill>
                <a:srgbClr val="9933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r>
              <a:rPr lang="ko-KR" altLang="en-US" sz="1800" spc="-100" dirty="0" smtClean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순서는 </a:t>
            </a:r>
            <a:r>
              <a:rPr lang="ko-KR" altLang="en-US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관계없다</a:t>
            </a:r>
            <a:r>
              <a:rPr lang="en-US" altLang="ko-KR" sz="1800" spc="-100" dirty="0">
                <a:solidFill>
                  <a:srgbClr val="9933FF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sz="1800" spc="-100" dirty="0">
              <a:solidFill>
                <a:srgbClr val="9933FF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위쪽/아래쪽 화살표 12"/>
          <p:cNvSpPr/>
          <p:nvPr/>
        </p:nvSpPr>
        <p:spPr>
          <a:xfrm>
            <a:off x="2872492" y="3460605"/>
            <a:ext cx="279133" cy="588581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104099" y="358947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동일한 </a:t>
            </a:r>
            <a:r>
              <a:rPr lang="ko-KR" altLang="en-US" sz="18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카르노</a:t>
            </a:r>
            <a:r>
              <a:rPr lang="ko-KR" altLang="en-US" sz="1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맵</a:t>
            </a:r>
            <a:endParaRPr lang="ko-KR" altLang="en-US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273617" y="4215192"/>
            <a:ext cx="3284874" cy="682976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1466</Words>
  <Application>Microsoft Office PowerPoint</Application>
  <PresentationFormat>화면 슬라이드 쇼(4:3)</PresentationFormat>
  <Paragraphs>424</Paragraphs>
  <Slides>59</Slides>
  <Notes>22</Notes>
  <HiddenSlides>0</HiddenSlides>
  <MMClips>0</MMClips>
  <ScaleCrop>false</ScaleCrop>
  <HeadingPairs>
    <vt:vector size="8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59</vt:i4>
      </vt:variant>
    </vt:vector>
  </HeadingPairs>
  <TitlesOfParts>
    <vt:vector size="78" baseType="lpstr">
      <vt:lpstr>HY견고딕</vt:lpstr>
      <vt:lpstr>HY헤드라인M</vt:lpstr>
      <vt:lpstr>굴림</vt:lpstr>
      <vt:lpstr>돋움</vt:lpstr>
      <vt:lpstr>맑은 고딕</vt:lpstr>
      <vt:lpstr>휴먼명조</vt:lpstr>
      <vt:lpstr>휴먼명조,한컴돋움</vt:lpstr>
      <vt:lpstr>휴먼모음T</vt:lpstr>
      <vt:lpstr>Arial</vt:lpstr>
      <vt:lpstr>Cambria Math</vt:lpstr>
      <vt:lpstr>Helvetica</vt:lpstr>
      <vt:lpstr>Tahoma</vt:lpstr>
      <vt:lpstr>Times New Roman</vt:lpstr>
      <vt:lpstr>Wingdings</vt:lpstr>
      <vt:lpstr>Office 테마</vt:lpstr>
      <vt:lpstr>Visio</vt:lpstr>
      <vt:lpstr>Equation</vt:lpstr>
      <vt:lpstr>Microsoft Equation 3.0</vt:lpstr>
      <vt:lpstr>VISIO</vt:lpstr>
      <vt:lpstr>Chapter 06. 논리식의 간소화</vt:lpstr>
      <vt:lpstr>PowerPoint 프레젠테이션</vt:lpstr>
      <vt:lpstr>01 2변수 카르노 맵</vt:lpstr>
      <vt:lpstr>01 2변수 카르노 맵</vt:lpstr>
      <vt:lpstr>01 2변수 카르노 맵</vt:lpstr>
      <vt:lpstr>01 2변수 카르노 맵</vt:lpstr>
      <vt:lpstr>02 3변수 카르노 맵</vt:lpstr>
      <vt:lpstr>02 3변수 카르노 맵</vt:lpstr>
      <vt:lpstr>02 3변수 카르노 맵</vt:lpstr>
      <vt:lpstr>02 3변수 카르노 맵</vt:lpstr>
      <vt:lpstr>02 3변수 카르노 맵</vt:lpstr>
      <vt:lpstr>02 3변수 카르노 맵</vt:lpstr>
      <vt:lpstr>02 3변수 카르노 맵</vt:lpstr>
      <vt:lpstr>02 3변수 카르노 맵</vt:lpstr>
      <vt:lpstr>03 4변수 카르노 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04 선택적 카르노 맵</vt:lpstr>
      <vt:lpstr>04 선택적 카르노 맵</vt:lpstr>
      <vt:lpstr>05 논리식의 카르노 맵 작성</vt:lpstr>
      <vt:lpstr>05 논리식의 카르노 맵 작성</vt:lpstr>
      <vt:lpstr>PowerPoint 프레젠테이션</vt:lpstr>
      <vt:lpstr>PowerPoint 프레젠테이션</vt:lpstr>
      <vt:lpstr>06 5변수, 6변수 카르노 맵</vt:lpstr>
      <vt:lpstr>06 5변수, 6변수 카르노 맵</vt:lpstr>
      <vt:lpstr>08 여러 개의 출력함수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08 여러 개의 출력함수</vt:lpstr>
      <vt:lpstr>08 여러 개의 출력함수</vt:lpstr>
      <vt:lpstr>09 NAND와 NOR 게이트로의 변환</vt:lpstr>
      <vt:lpstr>09 NAND와 NOR 게이트로의 변환</vt:lpstr>
      <vt:lpstr>09 NAND와 NOR 게이트로의 변환</vt:lpstr>
      <vt:lpstr>PowerPoint 프레젠테이션</vt:lpstr>
      <vt:lpstr>09 NAND와 NOR 게이트로의 변환</vt:lpstr>
      <vt:lpstr>09 NAND와 NOR 게이트로의 변환</vt:lpstr>
      <vt:lpstr>09 NAND와 NOR 게이트로의 변환</vt:lpstr>
      <vt:lpstr>PowerPoint 프레젠테이션</vt:lpstr>
      <vt:lpstr>PowerPoint 프레젠테이션</vt:lpstr>
      <vt:lpstr>PowerPoint 프레젠테이션</vt:lpstr>
      <vt:lpstr>PowerPoint 프레젠테이션</vt:lpstr>
      <vt:lpstr>09 NAND와 NOR 게이트로의 변환</vt:lpstr>
      <vt:lpstr>09 NAND와 NOR 게이트로의 변환</vt:lpstr>
      <vt:lpstr>PowerPoint 프레젠테이션</vt:lpstr>
      <vt:lpstr>PowerPoint 프레젠테이션</vt:lpstr>
      <vt:lpstr>PowerPoint 프레젠테이션</vt:lpstr>
      <vt:lpstr>10 XOR와 XNOR 게이트</vt:lpstr>
      <vt:lpstr>10 XOR와 XNOR 게이트</vt:lpstr>
      <vt:lpstr>10 XOR와 XNOR 게이트</vt:lpstr>
      <vt:lpstr>10 XOR와 XNOR 게이트</vt:lpstr>
      <vt:lpstr>10 XOR와 XNOR 게이트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User</cp:lastModifiedBy>
  <cp:revision>421</cp:revision>
  <dcterms:created xsi:type="dcterms:W3CDTF">2012-07-11T10:23:22Z</dcterms:created>
  <dcterms:modified xsi:type="dcterms:W3CDTF">2017-04-26T06:48:42Z</dcterms:modified>
</cp:coreProperties>
</file>