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emf" ContentType="image/x-emf"/>
  <Default Extension="jpeg" ContentType="image/jpeg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48" r:id="rId1"/>
  </p:sldMasterIdLst>
  <p:notesMasterIdLst>
    <p:notesMasterId r:id="rId39"/>
  </p:notesMasterIdLst>
  <p:handoutMasterIdLst>
    <p:handoutMasterId r:id="rId40"/>
  </p:handoutMasterIdLst>
  <p:sldIdLst>
    <p:sldId id="256" r:id="rId2"/>
    <p:sldId id="414" r:id="rId3"/>
    <p:sldId id="435" r:id="rId4"/>
    <p:sldId id="437" r:id="rId5"/>
    <p:sldId id="436" r:id="rId6"/>
    <p:sldId id="438" r:id="rId7"/>
    <p:sldId id="442" r:id="rId8"/>
    <p:sldId id="441" r:id="rId9"/>
    <p:sldId id="440" r:id="rId10"/>
    <p:sldId id="439" r:id="rId11"/>
    <p:sldId id="443" r:id="rId12"/>
    <p:sldId id="448" r:id="rId13"/>
    <p:sldId id="444" r:id="rId14"/>
    <p:sldId id="450" r:id="rId15"/>
    <p:sldId id="451" r:id="rId16"/>
    <p:sldId id="453" r:id="rId17"/>
    <p:sldId id="452" r:id="rId18"/>
    <p:sldId id="454" r:id="rId19"/>
    <p:sldId id="455" r:id="rId20"/>
    <p:sldId id="456" r:id="rId21"/>
    <p:sldId id="457" r:id="rId22"/>
    <p:sldId id="458" r:id="rId23"/>
    <p:sldId id="459" r:id="rId24"/>
    <p:sldId id="461" r:id="rId25"/>
    <p:sldId id="462" r:id="rId26"/>
    <p:sldId id="463" r:id="rId27"/>
    <p:sldId id="464" r:id="rId28"/>
    <p:sldId id="465" r:id="rId29"/>
    <p:sldId id="467" r:id="rId30"/>
    <p:sldId id="468" r:id="rId31"/>
    <p:sldId id="469" r:id="rId32"/>
    <p:sldId id="471" r:id="rId33"/>
    <p:sldId id="472" r:id="rId34"/>
    <p:sldId id="473" r:id="rId35"/>
    <p:sldId id="475" r:id="rId36"/>
    <p:sldId id="478" r:id="rId37"/>
    <p:sldId id="479" r:id="rId38"/>
  </p:sldIdLst>
  <p:sldSz cx="9144000" cy="6858000" type="screen4x3"/>
  <p:notesSz cx="9928225" cy="6797675"/>
  <p:defaultTextStyle>
    <a:defPPr>
      <a:defRPr lang="ko-KR"/>
    </a:defPPr>
    <a:lvl1pPr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맑은 고딕" panose="020B0503020000020004" pitchFamily="50" charset="-127"/>
        <a:ea typeface="굴림" panose="020B0600000101010101" pitchFamily="50" charset="-127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맑은 고딕" panose="020B0503020000020004" pitchFamily="50" charset="-127"/>
        <a:ea typeface="굴림" panose="020B0600000101010101" pitchFamily="50" charset="-127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맑은 고딕" panose="020B0503020000020004" pitchFamily="50" charset="-127"/>
        <a:ea typeface="굴림" panose="020B0600000101010101" pitchFamily="50" charset="-127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맑은 고딕" panose="020B0503020000020004" pitchFamily="50" charset="-127"/>
        <a:ea typeface="굴림" panose="020B0600000101010101" pitchFamily="50" charset="-127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umimoji="1" kern="1200">
        <a:solidFill>
          <a:schemeClr val="tx1"/>
        </a:solidFill>
        <a:latin typeface="맑은 고딕" panose="020B0503020000020004" pitchFamily="50" charset="-127"/>
        <a:ea typeface="굴림" panose="020B0600000101010101" pitchFamily="50" charset="-127"/>
        <a:cs typeface="+mn-cs"/>
      </a:defRPr>
    </a:lvl5pPr>
    <a:lvl6pPr marL="2286000" algn="l" defTabSz="914400" rtl="0" eaLnBrk="1" latinLnBrk="1" hangingPunct="1">
      <a:defRPr kumimoji="1" kern="1200">
        <a:solidFill>
          <a:schemeClr val="tx1"/>
        </a:solidFill>
        <a:latin typeface="맑은 고딕" panose="020B0503020000020004" pitchFamily="50" charset="-127"/>
        <a:ea typeface="굴림" panose="020B0600000101010101" pitchFamily="50" charset="-127"/>
        <a:cs typeface="+mn-cs"/>
      </a:defRPr>
    </a:lvl6pPr>
    <a:lvl7pPr marL="2743200" algn="l" defTabSz="914400" rtl="0" eaLnBrk="1" latinLnBrk="1" hangingPunct="1">
      <a:defRPr kumimoji="1" kern="1200">
        <a:solidFill>
          <a:schemeClr val="tx1"/>
        </a:solidFill>
        <a:latin typeface="맑은 고딕" panose="020B0503020000020004" pitchFamily="50" charset="-127"/>
        <a:ea typeface="굴림" panose="020B0600000101010101" pitchFamily="50" charset="-127"/>
        <a:cs typeface="+mn-cs"/>
      </a:defRPr>
    </a:lvl7pPr>
    <a:lvl8pPr marL="3200400" algn="l" defTabSz="914400" rtl="0" eaLnBrk="1" latinLnBrk="1" hangingPunct="1">
      <a:defRPr kumimoji="1" kern="1200">
        <a:solidFill>
          <a:schemeClr val="tx1"/>
        </a:solidFill>
        <a:latin typeface="맑은 고딕" panose="020B0503020000020004" pitchFamily="50" charset="-127"/>
        <a:ea typeface="굴림" panose="020B0600000101010101" pitchFamily="50" charset="-127"/>
        <a:cs typeface="+mn-cs"/>
      </a:defRPr>
    </a:lvl8pPr>
    <a:lvl9pPr marL="3657600" algn="l" defTabSz="914400" rtl="0" eaLnBrk="1" latinLnBrk="1" hangingPunct="1">
      <a:defRPr kumimoji="1" kern="1200">
        <a:solidFill>
          <a:schemeClr val="tx1"/>
        </a:solidFill>
        <a:latin typeface="맑은 고딕" panose="020B0503020000020004" pitchFamily="50" charset="-127"/>
        <a:ea typeface="굴림" panose="020B0600000101010101" pitchFamily="50" charset="-127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19">
          <p15:clr>
            <a:srgbClr val="A4A3A4"/>
          </p15:clr>
        </p15:guide>
        <p15:guide id="2" pos="158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FCC99"/>
    <a:srgbClr val="FFFFCC"/>
    <a:srgbClr val="6699FF"/>
    <a:srgbClr val="088228"/>
    <a:srgbClr val="009999"/>
    <a:srgbClr val="648C0C"/>
    <a:srgbClr val="2D7E0C"/>
    <a:srgbClr val="15752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보통 스타일 2 - 강조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보통 스타일 2 - 강조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68D230F3-CF80-4859-8CE7-A43EE81993B5}" styleName="밝은 스타일 1 - 강조 6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6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6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6"/>
              </a:solidFill>
            </a:ln>
          </a:bottom>
        </a:tcBdr>
        <a:fill>
          <a:noFill/>
        </a:fill>
      </a:tcStyle>
    </a:firstRow>
  </a:tblStyle>
  <a:tblStyle styleId="{9D7B26C5-4107-4FEC-AEDC-1716B250A1EF}" styleName="밝은 스타일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  <a:tblStyle styleId="{93296810-A885-4BE3-A3E7-6D5BEEA58F35}" styleName="보통 스타일 2 - 강조 6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6">
              <a:tint val="20000"/>
            </a:schemeClr>
          </a:solidFill>
        </a:fill>
      </a:tcStyle>
    </a:wholeTbl>
    <a:band1H>
      <a:tcStyle>
        <a:tcBdr/>
        <a:fill>
          <a:solidFill>
            <a:schemeClr val="accent6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6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6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6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6"/>
          </a:solidFill>
        </a:fill>
      </a:tcStyle>
    </a:firstRow>
  </a:tblStyle>
  <a:tblStyle styleId="{912C8C85-51F0-491E-9774-3900AFEF0FD7}" styleName="밝은 스타일 2 - 강조 6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6"/>
            </a:lnRef>
          </a:top>
          <a:bottom>
            <a:lnRef idx="1">
              <a:schemeClr val="accent6"/>
            </a:lnRef>
          </a:bottom>
        </a:tcBdr>
      </a:tcStyle>
    </a:band1H>
    <a:band1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1V>
    <a:band2V>
      <a:tcStyle>
        <a:tcBdr>
          <a:left>
            <a:lnRef idx="1">
              <a:schemeClr val="accent6"/>
            </a:lnRef>
          </a:left>
          <a:right>
            <a:lnRef idx="1">
              <a:schemeClr val="accent6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6"/>
        </a:fillRef>
      </a:tcStyle>
    </a:firstRow>
  </a:tblStyle>
  <a:tblStyle styleId="{073A0DAA-6AF3-43AB-8588-CEC1D06C72B9}" styleName="보통 스타일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EB344D84-9AFB-497E-A393-DC336BA19D2E}" styleName="보통 스타일 3 - 강조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E3FDE45-AF77-4B5C-9715-49D594BDF05E}" styleName="밝은 스타일 1 - 강조 2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10A1B5D5-9B99-4C35-A422-299274C87663}" styleName="보통 스타일 1 - 강조 6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6"/>
              </a:solidFill>
            </a:ln>
          </a:left>
          <a:right>
            <a:ln w="12700" cmpd="sng">
              <a:solidFill>
                <a:schemeClr val="accent6"/>
              </a:solidFill>
            </a:ln>
          </a:right>
          <a:top>
            <a:ln w="12700" cmpd="sng">
              <a:solidFill>
                <a:schemeClr val="accent6"/>
              </a:solidFill>
            </a:ln>
          </a:top>
          <a:bottom>
            <a:ln w="12700" cmpd="sng">
              <a:solidFill>
                <a:schemeClr val="accent6"/>
              </a:solidFill>
            </a:ln>
          </a:bottom>
          <a:insideH>
            <a:ln w="12700" cmpd="sng">
              <a:solidFill>
                <a:schemeClr val="accent6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6">
              <a:tint val="20000"/>
            </a:schemeClr>
          </a:solidFill>
        </a:fill>
      </a:tcStyle>
    </a:band1H>
    <a:band1V>
      <a:tcStyle>
        <a:tcBdr/>
        <a:fill>
          <a:solidFill>
            <a:schemeClr val="accent6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6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6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20809" autoAdjust="0"/>
    <p:restoredTop sz="94160" autoAdjust="0"/>
  </p:normalViewPr>
  <p:slideViewPr>
    <p:cSldViewPr>
      <p:cViewPr varScale="1">
        <p:scale>
          <a:sx n="66" d="100"/>
          <a:sy n="66" d="100"/>
        </p:scale>
        <p:origin x="1212" y="72"/>
      </p:cViewPr>
      <p:guideLst>
        <p:guide orient="horz" pos="119"/>
        <p:guide pos="158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2130" y="78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handoutMaster" Target="handoutMasters/handout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drawings/_rels/vmlDrawing1.vml.rels><?xml version="1.0" encoding="UTF-8" standalone="yes"?>
<Relationships xmlns="http://schemas.openxmlformats.org/package/2006/relationships"><Relationship Id="rId3" Type="http://schemas.openxmlformats.org/officeDocument/2006/relationships/image" Target="../media/image8.wmf"/><Relationship Id="rId2" Type="http://schemas.openxmlformats.org/officeDocument/2006/relationships/image" Target="../media/image7.wmf"/><Relationship Id="rId1" Type="http://schemas.openxmlformats.org/officeDocument/2006/relationships/image" Target="../media/image6.wmf"/></Relationships>
</file>

<file path=ppt/drawings/_rels/vmlDrawing10.vml.rels><?xml version="1.0" encoding="UTF-8" standalone="yes"?>
<Relationships xmlns="http://schemas.openxmlformats.org/package/2006/relationships"><Relationship Id="rId3" Type="http://schemas.openxmlformats.org/officeDocument/2006/relationships/image" Target="../media/image52.emf"/><Relationship Id="rId2" Type="http://schemas.openxmlformats.org/officeDocument/2006/relationships/image" Target="../media/image51.emf"/><Relationship Id="rId1" Type="http://schemas.openxmlformats.org/officeDocument/2006/relationships/image" Target="../media/image50.emf"/><Relationship Id="rId4" Type="http://schemas.openxmlformats.org/officeDocument/2006/relationships/image" Target="../media/image53.emf"/></Relationships>
</file>

<file path=ppt/drawings/_rels/vmlDrawing11.vml.rels><?xml version="1.0" encoding="UTF-8" standalone="yes"?>
<Relationships xmlns="http://schemas.openxmlformats.org/package/2006/relationships"><Relationship Id="rId3" Type="http://schemas.openxmlformats.org/officeDocument/2006/relationships/image" Target="../media/image56.wmf"/><Relationship Id="rId2" Type="http://schemas.openxmlformats.org/officeDocument/2006/relationships/image" Target="../media/image55.emf"/><Relationship Id="rId1" Type="http://schemas.openxmlformats.org/officeDocument/2006/relationships/image" Target="../media/image54.emf"/></Relationships>
</file>

<file path=ppt/drawings/_rels/vmlDrawing12.vml.rels><?xml version="1.0" encoding="UTF-8" standalone="yes"?>
<Relationships xmlns="http://schemas.openxmlformats.org/package/2006/relationships"><Relationship Id="rId3" Type="http://schemas.openxmlformats.org/officeDocument/2006/relationships/image" Target="../media/image59.emf"/><Relationship Id="rId2" Type="http://schemas.openxmlformats.org/officeDocument/2006/relationships/image" Target="../media/image58.emf"/><Relationship Id="rId1" Type="http://schemas.openxmlformats.org/officeDocument/2006/relationships/image" Target="../media/image57.wmf"/><Relationship Id="rId4" Type="http://schemas.openxmlformats.org/officeDocument/2006/relationships/image" Target="../media/image60.wmf"/></Relationships>
</file>

<file path=ppt/drawings/_rels/vmlDrawing13.vml.rels><?xml version="1.0" encoding="UTF-8" standalone="yes"?>
<Relationships xmlns="http://schemas.openxmlformats.org/package/2006/relationships"><Relationship Id="rId2" Type="http://schemas.openxmlformats.org/officeDocument/2006/relationships/image" Target="../media/image62.wmf"/><Relationship Id="rId1" Type="http://schemas.openxmlformats.org/officeDocument/2006/relationships/image" Target="../media/image61.emf"/></Relationships>
</file>

<file path=ppt/drawings/_rels/vmlDrawing14.vml.rels><?xml version="1.0" encoding="UTF-8" standalone="yes"?>
<Relationships xmlns="http://schemas.openxmlformats.org/package/2006/relationships"><Relationship Id="rId1" Type="http://schemas.openxmlformats.org/officeDocument/2006/relationships/image" Target="../media/image63.emf"/></Relationships>
</file>

<file path=ppt/drawings/_rels/vmlDrawing15.vml.rels><?xml version="1.0" encoding="UTF-8" standalone="yes"?>
<Relationships xmlns="http://schemas.openxmlformats.org/package/2006/relationships"><Relationship Id="rId3" Type="http://schemas.openxmlformats.org/officeDocument/2006/relationships/image" Target="../media/image66.wmf"/><Relationship Id="rId2" Type="http://schemas.openxmlformats.org/officeDocument/2006/relationships/image" Target="../media/image65.wmf"/><Relationship Id="rId1" Type="http://schemas.openxmlformats.org/officeDocument/2006/relationships/image" Target="../media/image64.wmf"/><Relationship Id="rId6" Type="http://schemas.openxmlformats.org/officeDocument/2006/relationships/image" Target="../media/image69.wmf"/><Relationship Id="rId5" Type="http://schemas.openxmlformats.org/officeDocument/2006/relationships/image" Target="../media/image68.wmf"/><Relationship Id="rId4" Type="http://schemas.openxmlformats.org/officeDocument/2006/relationships/image" Target="../media/image67.wmf"/></Relationships>
</file>

<file path=ppt/drawings/_rels/vmlDrawing16.vml.rels><?xml version="1.0" encoding="UTF-8" standalone="yes"?>
<Relationships xmlns="http://schemas.openxmlformats.org/package/2006/relationships"><Relationship Id="rId3" Type="http://schemas.openxmlformats.org/officeDocument/2006/relationships/image" Target="../media/image72.wmf"/><Relationship Id="rId2" Type="http://schemas.openxmlformats.org/officeDocument/2006/relationships/image" Target="../media/image71.wmf"/><Relationship Id="rId1" Type="http://schemas.openxmlformats.org/officeDocument/2006/relationships/image" Target="../media/image70.wmf"/><Relationship Id="rId6" Type="http://schemas.openxmlformats.org/officeDocument/2006/relationships/image" Target="../media/image75.wmf"/><Relationship Id="rId5" Type="http://schemas.openxmlformats.org/officeDocument/2006/relationships/image" Target="../media/image74.wmf"/><Relationship Id="rId4" Type="http://schemas.openxmlformats.org/officeDocument/2006/relationships/image" Target="../media/image73.wmf"/></Relationships>
</file>

<file path=ppt/drawings/_rels/vmlDrawing17.vml.rels><?xml version="1.0" encoding="UTF-8" standalone="yes"?>
<Relationships xmlns="http://schemas.openxmlformats.org/package/2006/relationships"><Relationship Id="rId3" Type="http://schemas.openxmlformats.org/officeDocument/2006/relationships/image" Target="../media/image78.wmf"/><Relationship Id="rId2" Type="http://schemas.openxmlformats.org/officeDocument/2006/relationships/image" Target="../media/image77.wmf"/><Relationship Id="rId1" Type="http://schemas.openxmlformats.org/officeDocument/2006/relationships/image" Target="../media/image76.wmf"/><Relationship Id="rId5" Type="http://schemas.openxmlformats.org/officeDocument/2006/relationships/image" Target="../media/image80.wmf"/><Relationship Id="rId4" Type="http://schemas.openxmlformats.org/officeDocument/2006/relationships/image" Target="../media/image79.wmf"/></Relationships>
</file>

<file path=ppt/drawings/_rels/vmlDrawing18.vml.rels><?xml version="1.0" encoding="UTF-8" standalone="yes"?>
<Relationships xmlns="http://schemas.openxmlformats.org/package/2006/relationships"><Relationship Id="rId8" Type="http://schemas.openxmlformats.org/officeDocument/2006/relationships/image" Target="../media/image88.wmf"/><Relationship Id="rId13" Type="http://schemas.openxmlformats.org/officeDocument/2006/relationships/image" Target="../media/image93.wmf"/><Relationship Id="rId3" Type="http://schemas.openxmlformats.org/officeDocument/2006/relationships/image" Target="../media/image83.wmf"/><Relationship Id="rId7" Type="http://schemas.openxmlformats.org/officeDocument/2006/relationships/image" Target="../media/image87.wmf"/><Relationship Id="rId12" Type="http://schemas.openxmlformats.org/officeDocument/2006/relationships/image" Target="../media/image92.wmf"/><Relationship Id="rId2" Type="http://schemas.openxmlformats.org/officeDocument/2006/relationships/image" Target="../media/image82.wmf"/><Relationship Id="rId16" Type="http://schemas.openxmlformats.org/officeDocument/2006/relationships/image" Target="../media/image96.wmf"/><Relationship Id="rId1" Type="http://schemas.openxmlformats.org/officeDocument/2006/relationships/image" Target="../media/image81.wmf"/><Relationship Id="rId6" Type="http://schemas.openxmlformats.org/officeDocument/2006/relationships/image" Target="../media/image86.wmf"/><Relationship Id="rId11" Type="http://schemas.openxmlformats.org/officeDocument/2006/relationships/image" Target="../media/image91.wmf"/><Relationship Id="rId5" Type="http://schemas.openxmlformats.org/officeDocument/2006/relationships/image" Target="../media/image85.wmf"/><Relationship Id="rId15" Type="http://schemas.openxmlformats.org/officeDocument/2006/relationships/image" Target="../media/image95.wmf"/><Relationship Id="rId10" Type="http://schemas.openxmlformats.org/officeDocument/2006/relationships/image" Target="../media/image90.wmf"/><Relationship Id="rId4" Type="http://schemas.openxmlformats.org/officeDocument/2006/relationships/image" Target="../media/image84.wmf"/><Relationship Id="rId9" Type="http://schemas.openxmlformats.org/officeDocument/2006/relationships/image" Target="../media/image89.wmf"/><Relationship Id="rId14" Type="http://schemas.openxmlformats.org/officeDocument/2006/relationships/image" Target="../media/image94.wmf"/></Relationships>
</file>

<file path=ppt/drawings/_rels/vmlDrawing19.vml.rels><?xml version="1.0" encoding="UTF-8" standalone="yes"?>
<Relationships xmlns="http://schemas.openxmlformats.org/package/2006/relationships"><Relationship Id="rId8" Type="http://schemas.openxmlformats.org/officeDocument/2006/relationships/image" Target="../media/image103.wmf"/><Relationship Id="rId13" Type="http://schemas.openxmlformats.org/officeDocument/2006/relationships/image" Target="../media/image93.wmf"/><Relationship Id="rId18" Type="http://schemas.openxmlformats.org/officeDocument/2006/relationships/image" Target="../media/image106.wmf"/><Relationship Id="rId3" Type="http://schemas.openxmlformats.org/officeDocument/2006/relationships/image" Target="../media/image98.wmf"/><Relationship Id="rId7" Type="http://schemas.openxmlformats.org/officeDocument/2006/relationships/image" Target="../media/image102.wmf"/><Relationship Id="rId12" Type="http://schemas.openxmlformats.org/officeDocument/2006/relationships/image" Target="../media/image92.wmf"/><Relationship Id="rId17" Type="http://schemas.openxmlformats.org/officeDocument/2006/relationships/image" Target="../media/image105.wmf"/><Relationship Id="rId2" Type="http://schemas.openxmlformats.org/officeDocument/2006/relationships/image" Target="../media/image97.wmf"/><Relationship Id="rId16" Type="http://schemas.openxmlformats.org/officeDocument/2006/relationships/image" Target="../media/image96.wmf"/><Relationship Id="rId20" Type="http://schemas.openxmlformats.org/officeDocument/2006/relationships/image" Target="../media/image108.wmf"/><Relationship Id="rId1" Type="http://schemas.openxmlformats.org/officeDocument/2006/relationships/image" Target="../media/image81.wmf"/><Relationship Id="rId6" Type="http://schemas.openxmlformats.org/officeDocument/2006/relationships/image" Target="../media/image101.wmf"/><Relationship Id="rId11" Type="http://schemas.openxmlformats.org/officeDocument/2006/relationships/image" Target="../media/image91.wmf"/><Relationship Id="rId5" Type="http://schemas.openxmlformats.org/officeDocument/2006/relationships/image" Target="../media/image100.wmf"/><Relationship Id="rId15" Type="http://schemas.openxmlformats.org/officeDocument/2006/relationships/image" Target="../media/image95.wmf"/><Relationship Id="rId10" Type="http://schemas.openxmlformats.org/officeDocument/2006/relationships/image" Target="../media/image90.wmf"/><Relationship Id="rId19" Type="http://schemas.openxmlformats.org/officeDocument/2006/relationships/image" Target="../media/image107.wmf"/><Relationship Id="rId4" Type="http://schemas.openxmlformats.org/officeDocument/2006/relationships/image" Target="../media/image99.wmf"/><Relationship Id="rId9" Type="http://schemas.openxmlformats.org/officeDocument/2006/relationships/image" Target="../media/image104.wmf"/><Relationship Id="rId14" Type="http://schemas.openxmlformats.org/officeDocument/2006/relationships/image" Target="../media/image94.wmf"/></Relationships>
</file>

<file path=ppt/drawings/_rels/vmlDrawing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6.wmf"/><Relationship Id="rId13" Type="http://schemas.openxmlformats.org/officeDocument/2006/relationships/image" Target="../media/image21.wmf"/><Relationship Id="rId3" Type="http://schemas.openxmlformats.org/officeDocument/2006/relationships/image" Target="../media/image11.wmf"/><Relationship Id="rId7" Type="http://schemas.openxmlformats.org/officeDocument/2006/relationships/image" Target="../media/image15.wmf"/><Relationship Id="rId12" Type="http://schemas.openxmlformats.org/officeDocument/2006/relationships/image" Target="../media/image20.wmf"/><Relationship Id="rId2" Type="http://schemas.openxmlformats.org/officeDocument/2006/relationships/image" Target="../media/image10.wmf"/><Relationship Id="rId1" Type="http://schemas.openxmlformats.org/officeDocument/2006/relationships/image" Target="../media/image9.wmf"/><Relationship Id="rId6" Type="http://schemas.openxmlformats.org/officeDocument/2006/relationships/image" Target="../media/image14.wmf"/><Relationship Id="rId11" Type="http://schemas.openxmlformats.org/officeDocument/2006/relationships/image" Target="../media/image19.wmf"/><Relationship Id="rId5" Type="http://schemas.openxmlformats.org/officeDocument/2006/relationships/image" Target="../media/image13.wmf"/><Relationship Id="rId10" Type="http://schemas.openxmlformats.org/officeDocument/2006/relationships/image" Target="../media/image18.wmf"/><Relationship Id="rId4" Type="http://schemas.openxmlformats.org/officeDocument/2006/relationships/image" Target="../media/image12.wmf"/><Relationship Id="rId9" Type="http://schemas.openxmlformats.org/officeDocument/2006/relationships/image" Target="../media/image17.wmf"/><Relationship Id="rId14" Type="http://schemas.openxmlformats.org/officeDocument/2006/relationships/image" Target="../media/image22.wmf"/></Relationships>
</file>

<file path=ppt/drawings/_rels/vmlDrawing20.vml.rels><?xml version="1.0" encoding="UTF-8" standalone="yes"?>
<Relationships xmlns="http://schemas.openxmlformats.org/package/2006/relationships"><Relationship Id="rId13" Type="http://schemas.openxmlformats.org/officeDocument/2006/relationships/image" Target="../media/image113.wmf"/><Relationship Id="rId18" Type="http://schemas.openxmlformats.org/officeDocument/2006/relationships/image" Target="../media/image118.wmf"/><Relationship Id="rId26" Type="http://schemas.openxmlformats.org/officeDocument/2006/relationships/image" Target="../media/image126.wmf"/><Relationship Id="rId3" Type="http://schemas.openxmlformats.org/officeDocument/2006/relationships/image" Target="../media/image91.wmf"/><Relationship Id="rId21" Type="http://schemas.openxmlformats.org/officeDocument/2006/relationships/image" Target="../media/image121.wmf"/><Relationship Id="rId34" Type="http://schemas.openxmlformats.org/officeDocument/2006/relationships/image" Target="../media/image134.wmf"/><Relationship Id="rId7" Type="http://schemas.openxmlformats.org/officeDocument/2006/relationships/image" Target="../media/image95.wmf"/><Relationship Id="rId12" Type="http://schemas.openxmlformats.org/officeDocument/2006/relationships/image" Target="../media/image112.wmf"/><Relationship Id="rId17" Type="http://schemas.openxmlformats.org/officeDocument/2006/relationships/image" Target="../media/image117.wmf"/><Relationship Id="rId25" Type="http://schemas.openxmlformats.org/officeDocument/2006/relationships/image" Target="../media/image125.wmf"/><Relationship Id="rId33" Type="http://schemas.openxmlformats.org/officeDocument/2006/relationships/image" Target="../media/image133.wmf"/><Relationship Id="rId2" Type="http://schemas.openxmlformats.org/officeDocument/2006/relationships/image" Target="../media/image90.wmf"/><Relationship Id="rId16" Type="http://schemas.openxmlformats.org/officeDocument/2006/relationships/image" Target="../media/image116.wmf"/><Relationship Id="rId20" Type="http://schemas.openxmlformats.org/officeDocument/2006/relationships/image" Target="../media/image120.wmf"/><Relationship Id="rId29" Type="http://schemas.openxmlformats.org/officeDocument/2006/relationships/image" Target="../media/image129.wmf"/><Relationship Id="rId1" Type="http://schemas.openxmlformats.org/officeDocument/2006/relationships/image" Target="../media/image81.wmf"/><Relationship Id="rId6" Type="http://schemas.openxmlformats.org/officeDocument/2006/relationships/image" Target="../media/image94.wmf"/><Relationship Id="rId11" Type="http://schemas.openxmlformats.org/officeDocument/2006/relationships/image" Target="../media/image111.wmf"/><Relationship Id="rId24" Type="http://schemas.openxmlformats.org/officeDocument/2006/relationships/image" Target="../media/image124.wmf"/><Relationship Id="rId32" Type="http://schemas.openxmlformats.org/officeDocument/2006/relationships/image" Target="../media/image132.wmf"/><Relationship Id="rId5" Type="http://schemas.openxmlformats.org/officeDocument/2006/relationships/image" Target="../media/image93.wmf"/><Relationship Id="rId15" Type="http://schemas.openxmlformats.org/officeDocument/2006/relationships/image" Target="../media/image115.wmf"/><Relationship Id="rId23" Type="http://schemas.openxmlformats.org/officeDocument/2006/relationships/image" Target="../media/image123.wmf"/><Relationship Id="rId28" Type="http://schemas.openxmlformats.org/officeDocument/2006/relationships/image" Target="../media/image128.wmf"/><Relationship Id="rId10" Type="http://schemas.openxmlformats.org/officeDocument/2006/relationships/image" Target="../media/image110.wmf"/><Relationship Id="rId19" Type="http://schemas.openxmlformats.org/officeDocument/2006/relationships/image" Target="../media/image119.wmf"/><Relationship Id="rId31" Type="http://schemas.openxmlformats.org/officeDocument/2006/relationships/image" Target="../media/image131.wmf"/><Relationship Id="rId4" Type="http://schemas.openxmlformats.org/officeDocument/2006/relationships/image" Target="../media/image92.wmf"/><Relationship Id="rId9" Type="http://schemas.openxmlformats.org/officeDocument/2006/relationships/image" Target="../media/image109.wmf"/><Relationship Id="rId14" Type="http://schemas.openxmlformats.org/officeDocument/2006/relationships/image" Target="../media/image114.wmf"/><Relationship Id="rId22" Type="http://schemas.openxmlformats.org/officeDocument/2006/relationships/image" Target="../media/image122.wmf"/><Relationship Id="rId27" Type="http://schemas.openxmlformats.org/officeDocument/2006/relationships/image" Target="../media/image127.wmf"/><Relationship Id="rId30" Type="http://schemas.openxmlformats.org/officeDocument/2006/relationships/image" Target="../media/image130.wmf"/><Relationship Id="rId8" Type="http://schemas.openxmlformats.org/officeDocument/2006/relationships/image" Target="../media/image96.wmf"/></Relationships>
</file>

<file path=ppt/drawings/_rels/vmlDrawing21.vml.rels><?xml version="1.0" encoding="UTF-8" standalone="yes"?>
<Relationships xmlns="http://schemas.openxmlformats.org/package/2006/relationships"><Relationship Id="rId3" Type="http://schemas.openxmlformats.org/officeDocument/2006/relationships/image" Target="../media/image137.wmf"/><Relationship Id="rId7" Type="http://schemas.openxmlformats.org/officeDocument/2006/relationships/image" Target="../media/image141.wmf"/><Relationship Id="rId2" Type="http://schemas.openxmlformats.org/officeDocument/2006/relationships/image" Target="../media/image136.wmf"/><Relationship Id="rId1" Type="http://schemas.openxmlformats.org/officeDocument/2006/relationships/image" Target="../media/image135.wmf"/><Relationship Id="rId6" Type="http://schemas.openxmlformats.org/officeDocument/2006/relationships/image" Target="../media/image140.wmf"/><Relationship Id="rId5" Type="http://schemas.openxmlformats.org/officeDocument/2006/relationships/image" Target="../media/image139.wmf"/><Relationship Id="rId4" Type="http://schemas.openxmlformats.org/officeDocument/2006/relationships/image" Target="../media/image138.wmf"/></Relationships>
</file>

<file path=ppt/drawings/_rels/vmlDrawing22.vml.rels><?xml version="1.0" encoding="UTF-8" standalone="yes"?>
<Relationships xmlns="http://schemas.openxmlformats.org/package/2006/relationships"><Relationship Id="rId8" Type="http://schemas.openxmlformats.org/officeDocument/2006/relationships/image" Target="../media/image149.wmf"/><Relationship Id="rId13" Type="http://schemas.openxmlformats.org/officeDocument/2006/relationships/image" Target="../media/image154.wmf"/><Relationship Id="rId18" Type="http://schemas.openxmlformats.org/officeDocument/2006/relationships/image" Target="../media/image159.wmf"/><Relationship Id="rId3" Type="http://schemas.openxmlformats.org/officeDocument/2006/relationships/image" Target="../media/image144.wmf"/><Relationship Id="rId7" Type="http://schemas.openxmlformats.org/officeDocument/2006/relationships/image" Target="../media/image148.wmf"/><Relationship Id="rId12" Type="http://schemas.openxmlformats.org/officeDocument/2006/relationships/image" Target="../media/image153.wmf"/><Relationship Id="rId17" Type="http://schemas.openxmlformats.org/officeDocument/2006/relationships/image" Target="../media/image158.wmf"/><Relationship Id="rId2" Type="http://schemas.openxmlformats.org/officeDocument/2006/relationships/image" Target="../media/image143.wmf"/><Relationship Id="rId16" Type="http://schemas.openxmlformats.org/officeDocument/2006/relationships/image" Target="../media/image157.wmf"/><Relationship Id="rId20" Type="http://schemas.openxmlformats.org/officeDocument/2006/relationships/image" Target="../media/image161.wmf"/><Relationship Id="rId1" Type="http://schemas.openxmlformats.org/officeDocument/2006/relationships/image" Target="../media/image142.wmf"/><Relationship Id="rId6" Type="http://schemas.openxmlformats.org/officeDocument/2006/relationships/image" Target="../media/image147.wmf"/><Relationship Id="rId11" Type="http://schemas.openxmlformats.org/officeDocument/2006/relationships/image" Target="../media/image152.wmf"/><Relationship Id="rId5" Type="http://schemas.openxmlformats.org/officeDocument/2006/relationships/image" Target="../media/image146.wmf"/><Relationship Id="rId15" Type="http://schemas.openxmlformats.org/officeDocument/2006/relationships/image" Target="../media/image156.wmf"/><Relationship Id="rId10" Type="http://schemas.openxmlformats.org/officeDocument/2006/relationships/image" Target="../media/image151.wmf"/><Relationship Id="rId19" Type="http://schemas.openxmlformats.org/officeDocument/2006/relationships/image" Target="../media/image160.wmf"/><Relationship Id="rId4" Type="http://schemas.openxmlformats.org/officeDocument/2006/relationships/image" Target="../media/image145.wmf"/><Relationship Id="rId9" Type="http://schemas.openxmlformats.org/officeDocument/2006/relationships/image" Target="../media/image150.wmf"/><Relationship Id="rId14" Type="http://schemas.openxmlformats.org/officeDocument/2006/relationships/image" Target="../media/image155.wmf"/></Relationships>
</file>

<file path=ppt/drawings/_rels/vmlDrawing23.vml.rels><?xml version="1.0" encoding="UTF-8" standalone="yes"?>
<Relationships xmlns="http://schemas.openxmlformats.org/package/2006/relationships"><Relationship Id="rId8" Type="http://schemas.openxmlformats.org/officeDocument/2006/relationships/image" Target="../media/image169.wmf"/><Relationship Id="rId13" Type="http://schemas.openxmlformats.org/officeDocument/2006/relationships/image" Target="../media/image174.wmf"/><Relationship Id="rId18" Type="http://schemas.openxmlformats.org/officeDocument/2006/relationships/image" Target="../media/image179.wmf"/><Relationship Id="rId26" Type="http://schemas.openxmlformats.org/officeDocument/2006/relationships/image" Target="../media/image187.wmf"/><Relationship Id="rId3" Type="http://schemas.openxmlformats.org/officeDocument/2006/relationships/image" Target="../media/image164.wmf"/><Relationship Id="rId21" Type="http://schemas.openxmlformats.org/officeDocument/2006/relationships/image" Target="../media/image182.wmf"/><Relationship Id="rId7" Type="http://schemas.openxmlformats.org/officeDocument/2006/relationships/image" Target="../media/image168.wmf"/><Relationship Id="rId12" Type="http://schemas.openxmlformats.org/officeDocument/2006/relationships/image" Target="../media/image173.wmf"/><Relationship Id="rId17" Type="http://schemas.openxmlformats.org/officeDocument/2006/relationships/image" Target="../media/image178.wmf"/><Relationship Id="rId25" Type="http://schemas.openxmlformats.org/officeDocument/2006/relationships/image" Target="../media/image186.wmf"/><Relationship Id="rId2" Type="http://schemas.openxmlformats.org/officeDocument/2006/relationships/image" Target="../media/image163.wmf"/><Relationship Id="rId16" Type="http://schemas.openxmlformats.org/officeDocument/2006/relationships/image" Target="../media/image177.wmf"/><Relationship Id="rId20" Type="http://schemas.openxmlformats.org/officeDocument/2006/relationships/image" Target="../media/image181.wmf"/><Relationship Id="rId29" Type="http://schemas.openxmlformats.org/officeDocument/2006/relationships/image" Target="../media/image190.wmf"/><Relationship Id="rId1" Type="http://schemas.openxmlformats.org/officeDocument/2006/relationships/image" Target="../media/image162.wmf"/><Relationship Id="rId6" Type="http://schemas.openxmlformats.org/officeDocument/2006/relationships/image" Target="../media/image167.wmf"/><Relationship Id="rId11" Type="http://schemas.openxmlformats.org/officeDocument/2006/relationships/image" Target="../media/image172.wmf"/><Relationship Id="rId24" Type="http://schemas.openxmlformats.org/officeDocument/2006/relationships/image" Target="../media/image185.wmf"/><Relationship Id="rId32" Type="http://schemas.openxmlformats.org/officeDocument/2006/relationships/image" Target="../media/image193.wmf"/><Relationship Id="rId5" Type="http://schemas.openxmlformats.org/officeDocument/2006/relationships/image" Target="../media/image166.wmf"/><Relationship Id="rId15" Type="http://schemas.openxmlformats.org/officeDocument/2006/relationships/image" Target="../media/image176.wmf"/><Relationship Id="rId23" Type="http://schemas.openxmlformats.org/officeDocument/2006/relationships/image" Target="../media/image184.wmf"/><Relationship Id="rId28" Type="http://schemas.openxmlformats.org/officeDocument/2006/relationships/image" Target="../media/image189.wmf"/><Relationship Id="rId10" Type="http://schemas.openxmlformats.org/officeDocument/2006/relationships/image" Target="../media/image171.wmf"/><Relationship Id="rId19" Type="http://schemas.openxmlformats.org/officeDocument/2006/relationships/image" Target="../media/image180.wmf"/><Relationship Id="rId31" Type="http://schemas.openxmlformats.org/officeDocument/2006/relationships/image" Target="../media/image192.wmf"/><Relationship Id="rId4" Type="http://schemas.openxmlformats.org/officeDocument/2006/relationships/image" Target="../media/image165.wmf"/><Relationship Id="rId9" Type="http://schemas.openxmlformats.org/officeDocument/2006/relationships/image" Target="../media/image170.wmf"/><Relationship Id="rId14" Type="http://schemas.openxmlformats.org/officeDocument/2006/relationships/image" Target="../media/image175.wmf"/><Relationship Id="rId22" Type="http://schemas.openxmlformats.org/officeDocument/2006/relationships/image" Target="../media/image183.wmf"/><Relationship Id="rId27" Type="http://schemas.openxmlformats.org/officeDocument/2006/relationships/image" Target="../media/image188.wmf"/><Relationship Id="rId30" Type="http://schemas.openxmlformats.org/officeDocument/2006/relationships/image" Target="../media/image191.wmf"/></Relationships>
</file>

<file path=ppt/drawings/_rels/vmlDrawing24.vml.rels><?xml version="1.0" encoding="UTF-8" standalone="yes"?>
<Relationships xmlns="http://schemas.openxmlformats.org/package/2006/relationships"><Relationship Id="rId1" Type="http://schemas.openxmlformats.org/officeDocument/2006/relationships/image" Target="../media/image194.wmf"/></Relationships>
</file>

<file path=ppt/drawings/_rels/vmlDrawing25.vml.rels><?xml version="1.0" encoding="UTF-8" standalone="yes"?>
<Relationships xmlns="http://schemas.openxmlformats.org/package/2006/relationships"><Relationship Id="rId13" Type="http://schemas.openxmlformats.org/officeDocument/2006/relationships/image" Target="../media/image207.wmf"/><Relationship Id="rId18" Type="http://schemas.openxmlformats.org/officeDocument/2006/relationships/image" Target="../media/image212.wmf"/><Relationship Id="rId26" Type="http://schemas.openxmlformats.org/officeDocument/2006/relationships/image" Target="../media/image219.wmf"/><Relationship Id="rId39" Type="http://schemas.openxmlformats.org/officeDocument/2006/relationships/image" Target="../media/image95.wmf"/><Relationship Id="rId21" Type="http://schemas.openxmlformats.org/officeDocument/2006/relationships/image" Target="../media/image215.wmf"/><Relationship Id="rId34" Type="http://schemas.openxmlformats.org/officeDocument/2006/relationships/image" Target="../media/image90.wmf"/><Relationship Id="rId7" Type="http://schemas.openxmlformats.org/officeDocument/2006/relationships/image" Target="../media/image201.wmf"/><Relationship Id="rId12" Type="http://schemas.openxmlformats.org/officeDocument/2006/relationships/image" Target="../media/image206.wmf"/><Relationship Id="rId17" Type="http://schemas.openxmlformats.org/officeDocument/2006/relationships/image" Target="../media/image211.wmf"/><Relationship Id="rId25" Type="http://schemas.openxmlformats.org/officeDocument/2006/relationships/image" Target="../media/image81.wmf"/><Relationship Id="rId33" Type="http://schemas.openxmlformats.org/officeDocument/2006/relationships/image" Target="../media/image226.wmf"/><Relationship Id="rId38" Type="http://schemas.openxmlformats.org/officeDocument/2006/relationships/image" Target="../media/image94.wmf"/><Relationship Id="rId2" Type="http://schemas.openxmlformats.org/officeDocument/2006/relationships/image" Target="../media/image196.wmf"/><Relationship Id="rId16" Type="http://schemas.openxmlformats.org/officeDocument/2006/relationships/image" Target="../media/image210.wmf"/><Relationship Id="rId20" Type="http://schemas.openxmlformats.org/officeDocument/2006/relationships/image" Target="../media/image214.wmf"/><Relationship Id="rId29" Type="http://schemas.openxmlformats.org/officeDocument/2006/relationships/image" Target="../media/image222.wmf"/><Relationship Id="rId1" Type="http://schemas.openxmlformats.org/officeDocument/2006/relationships/image" Target="../media/image195.wmf"/><Relationship Id="rId6" Type="http://schemas.openxmlformats.org/officeDocument/2006/relationships/image" Target="../media/image200.wmf"/><Relationship Id="rId11" Type="http://schemas.openxmlformats.org/officeDocument/2006/relationships/image" Target="../media/image205.wmf"/><Relationship Id="rId24" Type="http://schemas.openxmlformats.org/officeDocument/2006/relationships/image" Target="../media/image218.wmf"/><Relationship Id="rId32" Type="http://schemas.openxmlformats.org/officeDocument/2006/relationships/image" Target="../media/image225.wmf"/><Relationship Id="rId37" Type="http://schemas.openxmlformats.org/officeDocument/2006/relationships/image" Target="../media/image93.wmf"/><Relationship Id="rId40" Type="http://schemas.openxmlformats.org/officeDocument/2006/relationships/image" Target="../media/image96.wmf"/><Relationship Id="rId5" Type="http://schemas.openxmlformats.org/officeDocument/2006/relationships/image" Target="../media/image199.wmf"/><Relationship Id="rId15" Type="http://schemas.openxmlformats.org/officeDocument/2006/relationships/image" Target="../media/image209.wmf"/><Relationship Id="rId23" Type="http://schemas.openxmlformats.org/officeDocument/2006/relationships/image" Target="../media/image217.wmf"/><Relationship Id="rId28" Type="http://schemas.openxmlformats.org/officeDocument/2006/relationships/image" Target="../media/image221.wmf"/><Relationship Id="rId36" Type="http://schemas.openxmlformats.org/officeDocument/2006/relationships/image" Target="../media/image92.wmf"/><Relationship Id="rId10" Type="http://schemas.openxmlformats.org/officeDocument/2006/relationships/image" Target="../media/image204.wmf"/><Relationship Id="rId19" Type="http://schemas.openxmlformats.org/officeDocument/2006/relationships/image" Target="../media/image213.wmf"/><Relationship Id="rId31" Type="http://schemas.openxmlformats.org/officeDocument/2006/relationships/image" Target="../media/image224.wmf"/><Relationship Id="rId4" Type="http://schemas.openxmlformats.org/officeDocument/2006/relationships/image" Target="../media/image198.wmf"/><Relationship Id="rId9" Type="http://schemas.openxmlformats.org/officeDocument/2006/relationships/image" Target="../media/image203.wmf"/><Relationship Id="rId14" Type="http://schemas.openxmlformats.org/officeDocument/2006/relationships/image" Target="../media/image208.wmf"/><Relationship Id="rId22" Type="http://schemas.openxmlformats.org/officeDocument/2006/relationships/image" Target="../media/image216.wmf"/><Relationship Id="rId27" Type="http://schemas.openxmlformats.org/officeDocument/2006/relationships/image" Target="../media/image220.wmf"/><Relationship Id="rId30" Type="http://schemas.openxmlformats.org/officeDocument/2006/relationships/image" Target="../media/image223.wmf"/><Relationship Id="rId35" Type="http://schemas.openxmlformats.org/officeDocument/2006/relationships/image" Target="../media/image91.wmf"/><Relationship Id="rId8" Type="http://schemas.openxmlformats.org/officeDocument/2006/relationships/image" Target="../media/image202.wmf"/><Relationship Id="rId3" Type="http://schemas.openxmlformats.org/officeDocument/2006/relationships/image" Target="../media/image197.wmf"/></Relationships>
</file>

<file path=ppt/drawings/_rels/vmlDrawing26.vml.rels><?xml version="1.0" encoding="UTF-8" standalone="yes"?>
<Relationships xmlns="http://schemas.openxmlformats.org/package/2006/relationships"><Relationship Id="rId2" Type="http://schemas.openxmlformats.org/officeDocument/2006/relationships/image" Target="../media/image228.wmf"/><Relationship Id="rId1" Type="http://schemas.openxmlformats.org/officeDocument/2006/relationships/image" Target="../media/image227.wmf"/></Relationships>
</file>

<file path=ppt/drawings/_rels/vmlDrawing27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0.wmf"/><Relationship Id="rId1" Type="http://schemas.openxmlformats.org/officeDocument/2006/relationships/image" Target="../media/image229.wmf"/></Relationships>
</file>

<file path=ppt/drawings/_rels/vmlDrawing28.vml.rels><?xml version="1.0" encoding="UTF-8" standalone="yes"?>
<Relationships xmlns="http://schemas.openxmlformats.org/package/2006/relationships"><Relationship Id="rId3" Type="http://schemas.openxmlformats.org/officeDocument/2006/relationships/image" Target="../media/image233.wmf"/><Relationship Id="rId2" Type="http://schemas.openxmlformats.org/officeDocument/2006/relationships/image" Target="../media/image232.wmf"/><Relationship Id="rId1" Type="http://schemas.openxmlformats.org/officeDocument/2006/relationships/image" Target="../media/image231.wmf"/><Relationship Id="rId5" Type="http://schemas.openxmlformats.org/officeDocument/2006/relationships/image" Target="../media/image235.wmf"/><Relationship Id="rId4" Type="http://schemas.openxmlformats.org/officeDocument/2006/relationships/image" Target="../media/image234.wmf"/></Relationships>
</file>

<file path=ppt/drawings/_rels/vmlDrawing29.vml.rels><?xml version="1.0" encoding="UTF-8" standalone="yes"?>
<Relationships xmlns="http://schemas.openxmlformats.org/package/2006/relationships"><Relationship Id="rId2" Type="http://schemas.openxmlformats.org/officeDocument/2006/relationships/image" Target="../media/image237.wmf"/><Relationship Id="rId1" Type="http://schemas.openxmlformats.org/officeDocument/2006/relationships/image" Target="../media/image236.wmf"/></Relationships>
</file>

<file path=ppt/drawings/_rels/vmlDrawing3.vml.rels><?xml version="1.0" encoding="UTF-8" standalone="yes"?>
<Relationships xmlns="http://schemas.openxmlformats.org/package/2006/relationships"><Relationship Id="rId3" Type="http://schemas.openxmlformats.org/officeDocument/2006/relationships/image" Target="../media/image25.wmf"/><Relationship Id="rId2" Type="http://schemas.openxmlformats.org/officeDocument/2006/relationships/image" Target="../media/image24.wmf"/><Relationship Id="rId1" Type="http://schemas.openxmlformats.org/officeDocument/2006/relationships/image" Target="../media/image23.wmf"/><Relationship Id="rId5" Type="http://schemas.openxmlformats.org/officeDocument/2006/relationships/image" Target="../media/image27.wmf"/><Relationship Id="rId4" Type="http://schemas.openxmlformats.org/officeDocument/2006/relationships/image" Target="../media/image26.wmf"/></Relationships>
</file>

<file path=ppt/drawings/_rels/vmlDrawing30.vml.rels><?xml version="1.0" encoding="UTF-8" standalone="yes"?>
<Relationships xmlns="http://schemas.openxmlformats.org/package/2006/relationships"><Relationship Id="rId8" Type="http://schemas.openxmlformats.org/officeDocument/2006/relationships/image" Target="../media/image234.wmf"/><Relationship Id="rId3" Type="http://schemas.openxmlformats.org/officeDocument/2006/relationships/image" Target="../media/image240.wmf"/><Relationship Id="rId7" Type="http://schemas.openxmlformats.org/officeDocument/2006/relationships/image" Target="../media/image233.wmf"/><Relationship Id="rId2" Type="http://schemas.openxmlformats.org/officeDocument/2006/relationships/image" Target="../media/image239.wmf"/><Relationship Id="rId1" Type="http://schemas.openxmlformats.org/officeDocument/2006/relationships/image" Target="../media/image238.wmf"/><Relationship Id="rId6" Type="http://schemas.openxmlformats.org/officeDocument/2006/relationships/image" Target="../media/image232.wmf"/><Relationship Id="rId5" Type="http://schemas.openxmlformats.org/officeDocument/2006/relationships/image" Target="../media/image231.wmf"/><Relationship Id="rId4" Type="http://schemas.openxmlformats.org/officeDocument/2006/relationships/image" Target="../media/image241.wmf"/></Relationships>
</file>

<file path=ppt/drawings/_rels/vmlDrawing31.vml.rels><?xml version="1.0" encoding="UTF-8" standalone="yes"?>
<Relationships xmlns="http://schemas.openxmlformats.org/package/2006/relationships"><Relationship Id="rId2" Type="http://schemas.openxmlformats.org/officeDocument/2006/relationships/image" Target="../media/image243.wmf"/><Relationship Id="rId1" Type="http://schemas.openxmlformats.org/officeDocument/2006/relationships/image" Target="../media/image242.wmf"/></Relationships>
</file>

<file path=ppt/drawings/_rels/vmlDrawing32.vml.rels><?xml version="1.0" encoding="UTF-8" standalone="yes"?>
<Relationships xmlns="http://schemas.openxmlformats.org/package/2006/relationships"><Relationship Id="rId8" Type="http://schemas.openxmlformats.org/officeDocument/2006/relationships/image" Target="../media/image251.wmf"/><Relationship Id="rId13" Type="http://schemas.openxmlformats.org/officeDocument/2006/relationships/image" Target="../media/image256.wmf"/><Relationship Id="rId18" Type="http://schemas.openxmlformats.org/officeDocument/2006/relationships/image" Target="../media/image261.wmf"/><Relationship Id="rId3" Type="http://schemas.openxmlformats.org/officeDocument/2006/relationships/image" Target="../media/image246.wmf"/><Relationship Id="rId7" Type="http://schemas.openxmlformats.org/officeDocument/2006/relationships/image" Target="../media/image250.wmf"/><Relationship Id="rId12" Type="http://schemas.openxmlformats.org/officeDocument/2006/relationships/image" Target="../media/image255.wmf"/><Relationship Id="rId17" Type="http://schemas.openxmlformats.org/officeDocument/2006/relationships/image" Target="../media/image260.wmf"/><Relationship Id="rId2" Type="http://schemas.openxmlformats.org/officeDocument/2006/relationships/image" Target="../media/image245.wmf"/><Relationship Id="rId16" Type="http://schemas.openxmlformats.org/officeDocument/2006/relationships/image" Target="../media/image259.wmf"/><Relationship Id="rId1" Type="http://schemas.openxmlformats.org/officeDocument/2006/relationships/image" Target="../media/image244.wmf"/><Relationship Id="rId6" Type="http://schemas.openxmlformats.org/officeDocument/2006/relationships/image" Target="../media/image249.wmf"/><Relationship Id="rId11" Type="http://schemas.openxmlformats.org/officeDocument/2006/relationships/image" Target="../media/image254.wmf"/><Relationship Id="rId5" Type="http://schemas.openxmlformats.org/officeDocument/2006/relationships/image" Target="../media/image248.wmf"/><Relationship Id="rId15" Type="http://schemas.openxmlformats.org/officeDocument/2006/relationships/image" Target="../media/image258.wmf"/><Relationship Id="rId10" Type="http://schemas.openxmlformats.org/officeDocument/2006/relationships/image" Target="../media/image253.wmf"/><Relationship Id="rId19" Type="http://schemas.openxmlformats.org/officeDocument/2006/relationships/image" Target="../media/image262.wmf"/><Relationship Id="rId4" Type="http://schemas.openxmlformats.org/officeDocument/2006/relationships/image" Target="../media/image247.wmf"/><Relationship Id="rId9" Type="http://schemas.openxmlformats.org/officeDocument/2006/relationships/image" Target="../media/image252.wmf"/><Relationship Id="rId14" Type="http://schemas.openxmlformats.org/officeDocument/2006/relationships/image" Target="../media/image257.wmf"/></Relationships>
</file>

<file path=ppt/drawings/_rels/vmlDrawing33.vml.rels><?xml version="1.0" encoding="UTF-8" standalone="yes"?>
<Relationships xmlns="http://schemas.openxmlformats.org/package/2006/relationships"><Relationship Id="rId8" Type="http://schemas.openxmlformats.org/officeDocument/2006/relationships/image" Target="../media/image270.wmf"/><Relationship Id="rId3" Type="http://schemas.openxmlformats.org/officeDocument/2006/relationships/image" Target="../media/image265.wmf"/><Relationship Id="rId7" Type="http://schemas.openxmlformats.org/officeDocument/2006/relationships/image" Target="../media/image269.wmf"/><Relationship Id="rId2" Type="http://schemas.openxmlformats.org/officeDocument/2006/relationships/image" Target="../media/image264.wmf"/><Relationship Id="rId1" Type="http://schemas.openxmlformats.org/officeDocument/2006/relationships/image" Target="../media/image263.wmf"/><Relationship Id="rId6" Type="http://schemas.openxmlformats.org/officeDocument/2006/relationships/image" Target="../media/image268.wmf"/><Relationship Id="rId5" Type="http://schemas.openxmlformats.org/officeDocument/2006/relationships/image" Target="../media/image267.wmf"/><Relationship Id="rId4" Type="http://schemas.openxmlformats.org/officeDocument/2006/relationships/image" Target="../media/image266.wmf"/></Relationships>
</file>

<file path=ppt/drawings/_rels/vmlDrawing4.vml.rels><?xml version="1.0" encoding="UTF-8" standalone="yes"?>
<Relationships xmlns="http://schemas.openxmlformats.org/package/2006/relationships"><Relationship Id="rId3" Type="http://schemas.openxmlformats.org/officeDocument/2006/relationships/image" Target="../media/image30.wmf"/><Relationship Id="rId2" Type="http://schemas.openxmlformats.org/officeDocument/2006/relationships/image" Target="../media/image29.wmf"/><Relationship Id="rId1" Type="http://schemas.openxmlformats.org/officeDocument/2006/relationships/image" Target="../media/image28.wmf"/></Relationships>
</file>

<file path=ppt/drawings/_rels/vmlDrawing5.vml.rels><?xml version="1.0" encoding="UTF-8" standalone="yes"?>
<Relationships xmlns="http://schemas.openxmlformats.org/package/2006/relationships"><Relationship Id="rId3" Type="http://schemas.openxmlformats.org/officeDocument/2006/relationships/image" Target="../media/image33.wmf"/><Relationship Id="rId2" Type="http://schemas.openxmlformats.org/officeDocument/2006/relationships/image" Target="../media/image32.wmf"/><Relationship Id="rId1" Type="http://schemas.openxmlformats.org/officeDocument/2006/relationships/image" Target="../media/image31.wmf"/><Relationship Id="rId4" Type="http://schemas.openxmlformats.org/officeDocument/2006/relationships/image" Target="../media/image34.wmf"/></Relationships>
</file>

<file path=ppt/drawings/_rels/vmlDrawing6.vml.rels><?xml version="1.0" encoding="UTF-8" standalone="yes"?>
<Relationships xmlns="http://schemas.openxmlformats.org/package/2006/relationships"><Relationship Id="rId3" Type="http://schemas.openxmlformats.org/officeDocument/2006/relationships/image" Target="../media/image37.wmf"/><Relationship Id="rId2" Type="http://schemas.openxmlformats.org/officeDocument/2006/relationships/image" Target="../media/image36.wmf"/><Relationship Id="rId1" Type="http://schemas.openxmlformats.org/officeDocument/2006/relationships/image" Target="../media/image35.wmf"/></Relationships>
</file>

<file path=ppt/drawings/_rels/vmlDrawing7.vml.rels><?xml version="1.0" encoding="UTF-8" standalone="yes"?>
<Relationships xmlns="http://schemas.openxmlformats.org/package/2006/relationships"><Relationship Id="rId3" Type="http://schemas.openxmlformats.org/officeDocument/2006/relationships/image" Target="../media/image40.wmf"/><Relationship Id="rId2" Type="http://schemas.openxmlformats.org/officeDocument/2006/relationships/image" Target="../media/image39.wmf"/><Relationship Id="rId1" Type="http://schemas.openxmlformats.org/officeDocument/2006/relationships/image" Target="../media/image38.wmf"/><Relationship Id="rId6" Type="http://schemas.openxmlformats.org/officeDocument/2006/relationships/image" Target="../media/image43.wmf"/><Relationship Id="rId5" Type="http://schemas.openxmlformats.org/officeDocument/2006/relationships/image" Target="../media/image42.wmf"/><Relationship Id="rId4" Type="http://schemas.openxmlformats.org/officeDocument/2006/relationships/image" Target="../media/image41.wmf"/></Relationships>
</file>

<file path=ppt/drawings/_rels/vmlDrawing8.vml.rels><?xml version="1.0" encoding="UTF-8" standalone="yes"?>
<Relationships xmlns="http://schemas.openxmlformats.org/package/2006/relationships"><Relationship Id="rId3" Type="http://schemas.openxmlformats.org/officeDocument/2006/relationships/image" Target="../media/image46.wmf"/><Relationship Id="rId2" Type="http://schemas.openxmlformats.org/officeDocument/2006/relationships/image" Target="../media/image45.wmf"/><Relationship Id="rId1" Type="http://schemas.openxmlformats.org/officeDocument/2006/relationships/image" Target="../media/image44.wmf"/><Relationship Id="rId4" Type="http://schemas.openxmlformats.org/officeDocument/2006/relationships/image" Target="../media/image47.wmf"/></Relationships>
</file>

<file path=ppt/drawings/_rels/vmlDrawing9.vml.rels><?xml version="1.0" encoding="UTF-8" standalone="yes"?>
<Relationships xmlns="http://schemas.openxmlformats.org/package/2006/relationships"><Relationship Id="rId2" Type="http://schemas.openxmlformats.org/officeDocument/2006/relationships/image" Target="../media/image49.emf"/><Relationship Id="rId1" Type="http://schemas.openxmlformats.org/officeDocument/2006/relationships/image" Target="../media/image48.e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4303313" cy="34129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quarter" idx="1"/>
          </p:nvPr>
        </p:nvSpPr>
        <p:spPr>
          <a:xfrm>
            <a:off x="5622594" y="0"/>
            <a:ext cx="4303313" cy="341297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83E899B-5B03-4215-8143-49AC5131B2A3}" type="datetimeFigureOut">
              <a:rPr lang="ko-KR" altLang="en-US" smtClean="0"/>
              <a:t>2017-01-20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2"/>
          </p:nvPr>
        </p:nvSpPr>
        <p:spPr>
          <a:xfrm>
            <a:off x="0" y="6456378"/>
            <a:ext cx="4303313" cy="34129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3"/>
          </p:nvPr>
        </p:nvSpPr>
        <p:spPr>
          <a:xfrm>
            <a:off x="5622594" y="6456378"/>
            <a:ext cx="4303313" cy="34129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0B82C0B-D979-4B1D-B464-8C1BB38DA719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833514169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1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eaLnBrk="1" latinLnBrk="1" hangingPunct="1">
              <a:defRPr sz="1200"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5623698" y="0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 eaLnBrk="1" latinLnBrk="1" hangingPunct="1">
              <a:defRPr sz="1200"/>
            </a:lvl1pPr>
          </a:lstStyle>
          <a:p>
            <a:pPr>
              <a:defRPr/>
            </a:pPr>
            <a:fld id="{246BE231-B999-4922-9B29-EF6E82EA01DD}" type="datetimeFigureOut">
              <a:rPr lang="ko-KR" altLang="en-US"/>
              <a:pPr>
                <a:defRPr/>
              </a:pPr>
              <a:t>2017-01-20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3263900" y="509588"/>
            <a:ext cx="3400425" cy="25495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ko-KR" altLang="en-US" noProof="0" smtClean="0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992823" y="3228896"/>
            <a:ext cx="7942580" cy="3058954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noProof="0" smtClean="0"/>
              <a:t>마스터 텍스트 스타일을 편집합니다</a:t>
            </a:r>
          </a:p>
          <a:p>
            <a:pPr lvl="1"/>
            <a:r>
              <a:rPr lang="ko-KR" altLang="en-US" noProof="0" smtClean="0"/>
              <a:t>둘째 수준</a:t>
            </a:r>
          </a:p>
          <a:p>
            <a:pPr lvl="2"/>
            <a:r>
              <a:rPr lang="ko-KR" altLang="en-US" noProof="0" smtClean="0"/>
              <a:t>셋째 수준</a:t>
            </a:r>
          </a:p>
          <a:p>
            <a:pPr lvl="3"/>
            <a:r>
              <a:rPr lang="ko-KR" altLang="en-US" noProof="0" smtClean="0"/>
              <a:t>넷째 수준</a:t>
            </a:r>
          </a:p>
          <a:p>
            <a:pPr lvl="4"/>
            <a:r>
              <a:rPr lang="ko-KR" altLang="en-US" noProof="0" smtClean="0"/>
              <a:t>다섯째 수준</a:t>
            </a:r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1" y="6456612"/>
            <a:ext cx="4302231" cy="33988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eaLnBrk="1" latinLnBrk="1" hangingPunct="1">
              <a:defRPr sz="1200"/>
            </a:lvl1pPr>
          </a:lstStyle>
          <a:p>
            <a:pPr>
              <a:defRPr/>
            </a:pP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5623698" y="6456612"/>
            <a:ext cx="4302231" cy="339884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latinLnBrk="1" hangingPunct="1">
              <a:defRPr sz="1200"/>
            </a:lvl1pPr>
          </a:lstStyle>
          <a:p>
            <a:pPr>
              <a:defRPr/>
            </a:pPr>
            <a:fld id="{B1E9102B-132B-465D-99FB-4EF29DEAC4F9}" type="slidenum">
              <a:rPr lang="ko-KR" altLang="en-US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5791936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latinLnBrk="1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B1E9102B-132B-465D-99FB-4EF29DEAC4F9}" type="slidenum">
              <a:rPr lang="ko-KR" altLang="en-US" smtClean="0"/>
              <a:pPr>
                <a:defRPr/>
              </a:pPr>
              <a:t>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36918752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제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그림 8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79912" y="2376277"/>
            <a:ext cx="5266277" cy="1412763"/>
          </a:xfrm>
          <a:prstGeom prst="rect">
            <a:avLst/>
          </a:prstGeom>
        </p:spPr>
      </p:pic>
      <p:sp>
        <p:nvSpPr>
          <p:cNvPr id="14" name="직사각형 13"/>
          <p:cNvSpPr/>
          <p:nvPr userDrawn="1"/>
        </p:nvSpPr>
        <p:spPr>
          <a:xfrm>
            <a:off x="0" y="4725144"/>
            <a:ext cx="9144000" cy="2132856"/>
          </a:xfrm>
          <a:prstGeom prst="rect">
            <a:avLst/>
          </a:prstGeom>
          <a:solidFill>
            <a:srgbClr val="1C878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dirty="0"/>
          </a:p>
        </p:txBody>
      </p:sp>
      <p:sp>
        <p:nvSpPr>
          <p:cNvPr id="15" name="제목 13"/>
          <p:cNvSpPr>
            <a:spLocks noGrp="1"/>
          </p:cNvSpPr>
          <p:nvPr>
            <p:ph type="title"/>
          </p:nvPr>
        </p:nvSpPr>
        <p:spPr>
          <a:xfrm>
            <a:off x="323528" y="4977090"/>
            <a:ext cx="8229600" cy="1332230"/>
          </a:xfrm>
        </p:spPr>
        <p:txBody>
          <a:bodyPr/>
          <a:lstStyle>
            <a:lvl1pPr algn="l">
              <a:defRPr sz="4000">
                <a:solidFill>
                  <a:schemeClr val="bg1"/>
                </a:solidFill>
              </a:defRPr>
            </a:lvl1pPr>
          </a:lstStyle>
          <a:p>
            <a:r>
              <a:rPr lang="en-US" altLang="ko-KR" dirty="0" smtClean="0"/>
              <a:t>Click to edit Master title style</a:t>
            </a:r>
            <a:endParaRPr lang="ko-KR" altLang="en-US" dirty="0"/>
          </a:p>
        </p:txBody>
      </p:sp>
      <p:sp>
        <p:nvSpPr>
          <p:cNvPr id="16" name="Line 416"/>
          <p:cNvSpPr>
            <a:spLocks noChangeShapeType="1"/>
          </p:cNvSpPr>
          <p:nvPr userDrawn="1"/>
        </p:nvSpPr>
        <p:spPr bwMode="gray">
          <a:xfrm>
            <a:off x="0" y="1412875"/>
            <a:ext cx="9144000" cy="0"/>
          </a:xfrm>
          <a:prstGeom prst="line">
            <a:avLst/>
          </a:prstGeom>
          <a:noFill/>
          <a:ln w="28575" cap="rnd">
            <a:solidFill>
              <a:srgbClr val="FFFFFF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endParaRPr lang="ko-KR" altLang="en-US" sz="3000" i="1">
              <a:solidFill>
                <a:srgbClr val="005E5C"/>
              </a:solidFill>
              <a:latin typeface="돋움" pitchFamily="50" charset="-127"/>
              <a:ea typeface="돋움" pitchFamily="50" charset="-127"/>
            </a:endParaRPr>
          </a:p>
        </p:txBody>
      </p:sp>
      <p:sp>
        <p:nvSpPr>
          <p:cNvPr id="17" name="Line 416"/>
          <p:cNvSpPr>
            <a:spLocks noChangeShapeType="1"/>
          </p:cNvSpPr>
          <p:nvPr userDrawn="1"/>
        </p:nvSpPr>
        <p:spPr bwMode="gray">
          <a:xfrm>
            <a:off x="0" y="1412875"/>
            <a:ext cx="9144000" cy="0"/>
          </a:xfrm>
          <a:prstGeom prst="line">
            <a:avLst/>
          </a:prstGeom>
          <a:noFill/>
          <a:ln w="28575" cap="rnd">
            <a:solidFill>
              <a:srgbClr val="FFFFFF"/>
            </a:solidFill>
            <a:prstDash val="sysDot"/>
            <a:round/>
            <a:headEnd/>
            <a:tailEnd/>
          </a:ln>
          <a:effectLst/>
        </p:spPr>
        <p:txBody>
          <a:bodyPr/>
          <a:lstStyle/>
          <a:p>
            <a:pPr algn="r">
              <a:defRPr/>
            </a:pPr>
            <a:endParaRPr lang="ko-KR" altLang="en-US" sz="3000" i="1">
              <a:solidFill>
                <a:srgbClr val="005E5C"/>
              </a:solidFill>
              <a:latin typeface="돋움" pitchFamily="50" charset="-127"/>
              <a:ea typeface="돋움" pitchFamily="50" charset="-127"/>
            </a:endParaRPr>
          </a:p>
        </p:txBody>
      </p:sp>
      <p:pic>
        <p:nvPicPr>
          <p:cNvPr id="18" name="그림 1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5753" y="980728"/>
            <a:ext cx="3623341" cy="3038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429740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끝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직사각형 10"/>
          <p:cNvSpPr/>
          <p:nvPr userDrawn="1"/>
        </p:nvSpPr>
        <p:spPr>
          <a:xfrm>
            <a:off x="252413" y="6118225"/>
            <a:ext cx="8639175" cy="7938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sp>
        <p:nvSpPr>
          <p:cNvPr id="3" name="제목 13"/>
          <p:cNvSpPr txBox="1">
            <a:spLocks/>
          </p:cNvSpPr>
          <p:nvPr userDrawn="1"/>
        </p:nvSpPr>
        <p:spPr bwMode="auto">
          <a:xfrm>
            <a:off x="1626393" y="2667456"/>
            <a:ext cx="5891213" cy="133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4572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9144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13716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18288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algn="ctr">
              <a:defRPr/>
            </a:pPr>
            <a:r>
              <a:rPr lang="ko-KR" altLang="en-US" sz="2000" b="1" dirty="0" smtClean="0">
                <a:solidFill>
                  <a:srgbClr val="648C0C"/>
                </a:solidFill>
              </a:rPr>
              <a:t>감사합니다</a:t>
            </a:r>
            <a:r>
              <a:rPr lang="en-US" altLang="ko-KR" sz="2000" b="1" dirty="0" smtClean="0">
                <a:solidFill>
                  <a:srgbClr val="648C0C"/>
                </a:solidFill>
              </a:rPr>
              <a:t> </a:t>
            </a:r>
            <a:r>
              <a:rPr lang="en-US" altLang="ko-KR" sz="2000" b="1" dirty="0" smtClean="0">
                <a:solidFill>
                  <a:srgbClr val="648C0C"/>
                </a:solidFill>
                <a:sym typeface="Wingdings" panose="05000000000000000000" pitchFamily="2" charset="2"/>
              </a:rPr>
              <a:t></a:t>
            </a:r>
            <a:endParaRPr lang="ko-KR" altLang="en-US" sz="2000" b="1" dirty="0">
              <a:solidFill>
                <a:srgbClr val="648C0C"/>
              </a:solidFill>
            </a:endParaRPr>
          </a:p>
        </p:txBody>
      </p:sp>
      <p:pic>
        <p:nvPicPr>
          <p:cNvPr id="4" name="그림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96188" y="6392863"/>
            <a:ext cx="1296987" cy="19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그림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44000" y="1156"/>
            <a:ext cx="2600000" cy="2333333"/>
          </a:xfrm>
          <a:prstGeom prst="rect">
            <a:avLst/>
          </a:prstGeom>
        </p:spPr>
      </p:pic>
      <p:sp>
        <p:nvSpPr>
          <p:cNvPr id="6" name="제목 13"/>
          <p:cNvSpPr txBox="1">
            <a:spLocks/>
          </p:cNvSpPr>
          <p:nvPr userDrawn="1"/>
        </p:nvSpPr>
        <p:spPr bwMode="auto">
          <a:xfrm>
            <a:off x="1594375" y="2788465"/>
            <a:ext cx="5891213" cy="1331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>
            <a:lvl1pPr algn="l" rtl="0" eaLnBrk="0" fontAlgn="base" latinLnBrk="1" hangingPunct="0">
              <a:spcBef>
                <a:spcPct val="0"/>
              </a:spcBef>
              <a:spcAft>
                <a:spcPct val="0"/>
              </a:spcAft>
              <a:defRPr sz="4000" kern="1200">
                <a:solidFill>
                  <a:schemeClr val="accent6">
                    <a:lumMod val="75000"/>
                  </a:schemeClr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2pPr>
            <a:lvl3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3pPr>
            <a:lvl4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4pPr>
            <a:lvl5pPr algn="ctr" rtl="0" eaLnBrk="0" fontAlgn="base" latinLnBrk="1" hangingPunct="0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5pPr>
            <a:lvl6pPr marL="4572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6pPr>
            <a:lvl7pPr marL="9144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7pPr>
            <a:lvl8pPr marL="13716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8pPr>
            <a:lvl9pPr marL="1828800" algn="ctr" rtl="0" fontAlgn="base" latinLnBrk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맑은 고딕" pitchFamily="50" charset="-127"/>
                <a:ea typeface="맑은 고딕" pitchFamily="50" charset="-127"/>
              </a:defRPr>
            </a:lvl9pPr>
          </a:lstStyle>
          <a:p>
            <a:pPr algn="ctr">
              <a:defRPr/>
            </a:pPr>
            <a:endParaRPr lang="ko-KR" altLang="en-US" sz="2000" b="1" dirty="0">
              <a:solidFill>
                <a:srgbClr val="648C0C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7958458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저작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모서리가 둥근 직사각형 1"/>
          <p:cNvSpPr/>
          <p:nvPr userDrawn="1"/>
        </p:nvSpPr>
        <p:spPr>
          <a:xfrm>
            <a:off x="320675" y="404813"/>
            <a:ext cx="8497888" cy="6048375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sp>
        <p:nvSpPr>
          <p:cNvPr id="3" name="TextBox 2"/>
          <p:cNvSpPr txBox="1"/>
          <p:nvPr userDrawn="1"/>
        </p:nvSpPr>
        <p:spPr>
          <a:xfrm>
            <a:off x="609600" y="1052736"/>
            <a:ext cx="7991475" cy="12319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lvl="1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1000" dirty="0">
              <a:solidFill>
                <a:srgbClr val="FF0000"/>
              </a:solidFill>
              <a:ea typeface="맑은 고딕" pitchFamily="50" charset="-127"/>
            </a:endParaRPr>
          </a:p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en-US" altLang="ko-KR" sz="1400" b="1" dirty="0">
                <a:ea typeface="맑은 고딕" pitchFamily="50" charset="-127"/>
              </a:rPr>
              <a:t>[</a:t>
            </a:r>
            <a:r>
              <a:rPr kumimoji="0" lang="ko-KR" altLang="en-US" sz="1400" b="1" dirty="0">
                <a:ea typeface="맑은 고딕" pitchFamily="50" charset="-127"/>
              </a:rPr>
              <a:t>강의교안 이용 안내</a:t>
            </a:r>
            <a:r>
              <a:rPr kumimoji="0" lang="en-US" altLang="ko-KR" sz="1400" b="1" dirty="0">
                <a:ea typeface="맑은 고딕" pitchFamily="50" charset="-127"/>
              </a:rPr>
              <a:t>]</a:t>
            </a:r>
          </a:p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en-US" altLang="ko-KR" sz="1000" dirty="0">
              <a:ea typeface="맑은 고딕" pitchFamily="50" charset="-127"/>
            </a:endParaRPr>
          </a:p>
          <a:p>
            <a:pPr marL="171450" indent="-171450" eaLnBrk="1" fontAlgn="auto" latinLnBrk="1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kumimoji="0" lang="ko-KR" altLang="en-US" sz="1000" dirty="0">
                <a:ea typeface="맑은 고딕" pitchFamily="50" charset="-127"/>
              </a:rPr>
              <a:t>본 강의교안의 저작권은 한빛아카데미㈜에 있습니다</a:t>
            </a:r>
            <a:r>
              <a:rPr kumimoji="0" lang="en-US" altLang="ko-KR" sz="1000" dirty="0">
                <a:ea typeface="맑은 고딕" pitchFamily="50" charset="-127"/>
              </a:rPr>
              <a:t>.</a:t>
            </a:r>
            <a:r>
              <a:rPr kumimoji="0" lang="ko-KR" altLang="en-US" sz="1000" dirty="0">
                <a:solidFill>
                  <a:srgbClr val="222222"/>
                </a:solidFill>
                <a:ea typeface="맑은 고딕" pitchFamily="50" charset="-127"/>
              </a:rPr>
              <a:t> </a:t>
            </a:r>
            <a:endParaRPr kumimoji="0" lang="en-US" altLang="ko-KR" sz="1000" dirty="0">
              <a:solidFill>
                <a:srgbClr val="222222"/>
              </a:solidFill>
              <a:ea typeface="맑은 고딕" pitchFamily="50" charset="-127"/>
            </a:endParaRPr>
          </a:p>
          <a:p>
            <a:pPr marL="171450" indent="-171450" eaLnBrk="1" fontAlgn="auto" latinLnBrk="1" hangingPunct="1">
              <a:spcBef>
                <a:spcPts val="0"/>
              </a:spcBef>
              <a:spcAft>
                <a:spcPts val="0"/>
              </a:spcAft>
              <a:buFont typeface="Arial" pitchFamily="34" charset="0"/>
              <a:buChar char="•"/>
              <a:defRPr/>
            </a:pPr>
            <a:r>
              <a:rPr kumimoji="0" lang="ko-KR" altLang="en-US" sz="1000" u="sng" dirty="0">
                <a:solidFill>
                  <a:srgbClr val="222222"/>
                </a:solidFill>
                <a:ea typeface="맑은 고딕" pitchFamily="50" charset="-127"/>
              </a:rPr>
              <a:t>이 자료를 무단으로 전제하거나 배포할 경우 저작권법 </a:t>
            </a:r>
            <a:r>
              <a:rPr kumimoji="0" lang="en-US" altLang="ko-KR" sz="1000" u="sng" dirty="0">
                <a:solidFill>
                  <a:srgbClr val="222222"/>
                </a:solidFill>
                <a:ea typeface="맑은 고딕" pitchFamily="50" charset="-127"/>
              </a:rPr>
              <a:t>136</a:t>
            </a:r>
            <a:r>
              <a:rPr kumimoji="0" lang="ko-KR" altLang="en-US" sz="1000" u="sng" dirty="0">
                <a:solidFill>
                  <a:srgbClr val="222222"/>
                </a:solidFill>
                <a:ea typeface="맑은 고딕" pitchFamily="50" charset="-127"/>
              </a:rPr>
              <a:t>조에 의거하여 최고 </a:t>
            </a:r>
            <a:r>
              <a:rPr kumimoji="0" lang="en-US" altLang="ko-KR" sz="1000" u="sng" dirty="0">
                <a:solidFill>
                  <a:srgbClr val="222222"/>
                </a:solidFill>
                <a:ea typeface="맑은 고딕" pitchFamily="50" charset="-127"/>
              </a:rPr>
              <a:t>5</a:t>
            </a:r>
            <a:r>
              <a:rPr kumimoji="0" lang="ko-KR" altLang="en-US" sz="1000" u="sng" dirty="0">
                <a:solidFill>
                  <a:srgbClr val="222222"/>
                </a:solidFill>
                <a:ea typeface="맑은 고딕" pitchFamily="50" charset="-127"/>
              </a:rPr>
              <a:t>년 이하의 징역</a:t>
            </a:r>
            <a:r>
              <a:rPr kumimoji="0" lang="en-US" altLang="ko-KR" sz="1000" u="sng" dirty="0">
                <a:solidFill>
                  <a:srgbClr val="222222"/>
                </a:solidFill>
                <a:ea typeface="맑은 고딕" pitchFamily="50" charset="-127"/>
              </a:rPr>
              <a:t> </a:t>
            </a:r>
            <a:r>
              <a:rPr kumimoji="0" lang="ko-KR" altLang="en-US" sz="1000" u="sng" dirty="0">
                <a:solidFill>
                  <a:srgbClr val="222222"/>
                </a:solidFill>
                <a:ea typeface="맑은 고딕" pitchFamily="50" charset="-127"/>
              </a:rPr>
              <a:t>또는 </a:t>
            </a:r>
            <a:r>
              <a:rPr kumimoji="0" lang="en-US" altLang="ko-KR" sz="1000" u="sng" dirty="0">
                <a:solidFill>
                  <a:srgbClr val="222222"/>
                </a:solidFill>
                <a:ea typeface="맑은 고딕" pitchFamily="50" charset="-127"/>
              </a:rPr>
              <a:t>5</a:t>
            </a:r>
            <a:r>
              <a:rPr kumimoji="0" lang="ko-KR" altLang="en-US" sz="1000" u="sng" dirty="0" err="1">
                <a:solidFill>
                  <a:srgbClr val="222222"/>
                </a:solidFill>
                <a:ea typeface="맑은 고딕" pitchFamily="50" charset="-127"/>
              </a:rPr>
              <a:t>천만원</a:t>
            </a:r>
            <a:r>
              <a:rPr kumimoji="0" lang="ko-KR" altLang="en-US" sz="1000" u="sng" dirty="0">
                <a:solidFill>
                  <a:srgbClr val="222222"/>
                </a:solidFill>
                <a:ea typeface="맑은 고딕" pitchFamily="50" charset="-127"/>
              </a:rPr>
              <a:t> 이하의 벌금에 처할 수 있고 이를 병과</a:t>
            </a:r>
            <a:r>
              <a:rPr kumimoji="0" lang="en-US" altLang="ko-KR" sz="1000" u="sng" dirty="0">
                <a:solidFill>
                  <a:srgbClr val="222222"/>
                </a:solidFill>
                <a:ea typeface="맑은 고딕" pitchFamily="50" charset="-127"/>
              </a:rPr>
              <a:t>(</a:t>
            </a:r>
            <a:r>
              <a:rPr kumimoji="0" lang="ko-KR" altLang="en-US" sz="1000" u="sng" dirty="0">
                <a:solidFill>
                  <a:srgbClr val="222222"/>
                </a:solidFill>
                <a:ea typeface="맑은 고딕" pitchFamily="50" charset="-127"/>
              </a:rPr>
              <a:t>倂科</a:t>
            </a:r>
            <a:r>
              <a:rPr kumimoji="0" lang="en-US" altLang="ko-KR" sz="1000" u="sng" dirty="0">
                <a:solidFill>
                  <a:srgbClr val="222222"/>
                </a:solidFill>
                <a:ea typeface="맑은 고딕" pitchFamily="50" charset="-127"/>
              </a:rPr>
              <a:t>)</a:t>
            </a:r>
            <a:r>
              <a:rPr kumimoji="0" lang="ko-KR" altLang="en-US" sz="1000" u="sng" dirty="0">
                <a:solidFill>
                  <a:srgbClr val="222222"/>
                </a:solidFill>
                <a:ea typeface="맑은 고딕" pitchFamily="50" charset="-127"/>
              </a:rPr>
              <a:t>할 수도 있습니다</a:t>
            </a:r>
            <a:r>
              <a:rPr kumimoji="0" lang="en-US" altLang="ko-KR" sz="1000" u="sng" dirty="0">
                <a:solidFill>
                  <a:srgbClr val="222222"/>
                </a:solidFill>
                <a:ea typeface="맑은 고딕" pitchFamily="50" charset="-127"/>
              </a:rPr>
              <a:t>.</a:t>
            </a:r>
          </a:p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000" dirty="0">
              <a:ea typeface="맑은 고딕" pitchFamily="50" charset="-127"/>
            </a:endParaRPr>
          </a:p>
        </p:txBody>
      </p:sp>
      <p:pic>
        <p:nvPicPr>
          <p:cNvPr id="4" name="그림 11"/>
          <p:cNvPicPr>
            <a:picLocks noChangeAspect="1"/>
          </p:cNvPicPr>
          <p:nvPr userDrawn="1"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1125" y="6021388"/>
            <a:ext cx="1296988" cy="192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53370362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목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모서리가 둥근 직사각형 5"/>
          <p:cNvSpPr/>
          <p:nvPr userDrawn="1"/>
        </p:nvSpPr>
        <p:spPr>
          <a:xfrm>
            <a:off x="319088" y="404813"/>
            <a:ext cx="8497887" cy="6048375"/>
          </a:xfrm>
          <a:prstGeom prst="roundRect">
            <a:avLst/>
          </a:prstGeom>
          <a:ln/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/>
          </a:p>
        </p:txBody>
      </p:sp>
      <p:sp>
        <p:nvSpPr>
          <p:cNvPr id="4" name="TextBox 9"/>
          <p:cNvSpPr txBox="1"/>
          <p:nvPr userDrawn="1"/>
        </p:nvSpPr>
        <p:spPr>
          <a:xfrm>
            <a:off x="895400" y="762422"/>
            <a:ext cx="4085697" cy="52322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fontAlgn="auto" latinLnBrk="1" hangingPunct="1">
              <a:spcBef>
                <a:spcPts val="0"/>
              </a:spcBef>
              <a:spcAft>
                <a:spcPts val="0"/>
              </a:spcAft>
              <a:defRPr/>
            </a:pPr>
            <a:r>
              <a:rPr kumimoji="0" lang="ko-KR" altLang="en-US" sz="2800" spc="-150" dirty="0" smtClean="0">
                <a:ln>
                  <a:solidFill>
                    <a:schemeClr val="accent1">
                      <a:alpha val="0"/>
                    </a:schemeClr>
                  </a:solidFill>
                </a:ln>
                <a:solidFill>
                  <a:schemeClr val="accent6">
                    <a:lumMod val="50000"/>
                  </a:schemeClr>
                </a:solidFill>
                <a:latin typeface="HY견고딕" pitchFamily="18" charset="-127"/>
                <a:ea typeface="HY견고딕" pitchFamily="18" charset="-127"/>
                <a:cs typeface="Tahoma" pitchFamily="34" charset="0"/>
              </a:rPr>
              <a:t>학습목표 및 목차</a:t>
            </a:r>
            <a:endParaRPr kumimoji="0" lang="ko-KR" altLang="en-US" sz="2800" spc="-150" dirty="0">
              <a:ln>
                <a:solidFill>
                  <a:schemeClr val="accent1">
                    <a:alpha val="0"/>
                  </a:schemeClr>
                </a:solidFill>
              </a:ln>
              <a:solidFill>
                <a:schemeClr val="accent6">
                  <a:lumMod val="50000"/>
                </a:schemeClr>
              </a:solidFill>
              <a:latin typeface="HY견고딕" pitchFamily="18" charset="-127"/>
              <a:ea typeface="HY견고딕" pitchFamily="18" charset="-127"/>
              <a:cs typeface="Tahoma" pitchFamily="34" charset="0"/>
            </a:endParaRPr>
          </a:p>
        </p:txBody>
      </p:sp>
      <p:sp>
        <p:nvSpPr>
          <p:cNvPr id="7" name="텍스트 개체 틀 6"/>
          <p:cNvSpPr>
            <a:spLocks noGrp="1"/>
          </p:cNvSpPr>
          <p:nvPr>
            <p:ph type="body" sz="quarter" idx="13"/>
          </p:nvPr>
        </p:nvSpPr>
        <p:spPr>
          <a:xfrm>
            <a:off x="895400" y="1628800"/>
            <a:ext cx="7408019" cy="4464496"/>
          </a:xfrm>
        </p:spPr>
        <p:txBody>
          <a:bodyPr/>
          <a:lstStyle>
            <a:lvl1pPr marL="0" indent="0">
              <a:lnSpc>
                <a:spcPct val="150000"/>
              </a:lnSpc>
              <a:buFont typeface="+mj-lt"/>
              <a:buNone/>
              <a:defRPr sz="2000">
                <a:solidFill>
                  <a:schemeClr val="tx1"/>
                </a:solidFill>
              </a:defRPr>
            </a:lvl1pPr>
            <a:lvl2pPr>
              <a:defRPr>
                <a:solidFill>
                  <a:schemeClr val="tx1"/>
                </a:solidFill>
              </a:defRPr>
            </a:lvl2pPr>
            <a:lvl3pPr>
              <a:defRPr>
                <a:solidFill>
                  <a:schemeClr val="tx1"/>
                </a:solidFill>
              </a:defRPr>
            </a:lvl3pPr>
            <a:lvl4pPr>
              <a:defRPr>
                <a:solidFill>
                  <a:schemeClr val="tx1"/>
                </a:solidFill>
              </a:defRPr>
            </a:lvl4pPr>
            <a:lvl5pPr>
              <a:defRPr>
                <a:solidFill>
                  <a:schemeClr val="tx1"/>
                </a:solidFill>
              </a:defRPr>
            </a:lvl5pPr>
          </a:lstStyle>
          <a:p>
            <a:pPr lvl="0"/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0981633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본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" name="직선 연결선 3"/>
          <p:cNvCxnSpPr/>
          <p:nvPr userDrawn="1"/>
        </p:nvCxnSpPr>
        <p:spPr>
          <a:xfrm>
            <a:off x="0" y="908050"/>
            <a:ext cx="2339975" cy="0"/>
          </a:xfrm>
          <a:prstGeom prst="line">
            <a:avLst/>
          </a:prstGeom>
          <a:ln w="76200">
            <a:solidFill>
              <a:schemeClr val="accent6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" name="직선 연결선 4"/>
          <p:cNvCxnSpPr/>
          <p:nvPr userDrawn="1"/>
        </p:nvCxnSpPr>
        <p:spPr>
          <a:xfrm>
            <a:off x="2339975" y="908050"/>
            <a:ext cx="2339975" cy="0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직선 연결선 5"/>
          <p:cNvCxnSpPr/>
          <p:nvPr userDrawn="1"/>
        </p:nvCxnSpPr>
        <p:spPr>
          <a:xfrm>
            <a:off x="4572000" y="908050"/>
            <a:ext cx="2339975" cy="0"/>
          </a:xfrm>
          <a:prstGeom prst="line">
            <a:avLst/>
          </a:prstGeom>
          <a:ln w="76200">
            <a:solidFill>
              <a:schemeClr val="accent6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직선 연결선 6"/>
          <p:cNvCxnSpPr/>
          <p:nvPr userDrawn="1"/>
        </p:nvCxnSpPr>
        <p:spPr>
          <a:xfrm>
            <a:off x="6804025" y="908050"/>
            <a:ext cx="2339975" cy="0"/>
          </a:xfrm>
          <a:prstGeom prst="line">
            <a:avLst/>
          </a:prstGeom>
          <a:ln w="76200">
            <a:solidFill>
              <a:schemeClr val="accent6">
                <a:lumMod val="40000"/>
                <a:lumOff val="6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50825" y="188913"/>
            <a:ext cx="7560840" cy="548680"/>
          </a:xfrm>
        </p:spPr>
        <p:txBody>
          <a:bodyPr/>
          <a:lstStyle>
            <a:lvl1pPr algn="l">
              <a:defRPr sz="3000" b="1">
                <a:solidFill>
                  <a:schemeClr val="accent4">
                    <a:lumMod val="50000"/>
                  </a:schemeClr>
                </a:solidFill>
                <a:latin typeface="HY견고딕" panose="02030600000101010101" pitchFamily="18" charset="-127"/>
                <a:ea typeface="HY견고딕" panose="02030600000101010101" pitchFamily="18" charset="-127"/>
              </a:defRPr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12" name="내용 개체 틀 2"/>
          <p:cNvSpPr>
            <a:spLocks noGrp="1"/>
          </p:cNvSpPr>
          <p:nvPr>
            <p:ph idx="1"/>
          </p:nvPr>
        </p:nvSpPr>
        <p:spPr>
          <a:xfrm>
            <a:off x="250825" y="980728"/>
            <a:ext cx="8641655" cy="5472608"/>
          </a:xfrm>
        </p:spPr>
        <p:txBody>
          <a:bodyPr/>
          <a:lstStyle>
            <a:lvl1pPr marL="266700" indent="-266700">
              <a:lnSpc>
                <a:spcPct val="150000"/>
              </a:lnSpc>
              <a:spcBef>
                <a:spcPts val="0"/>
              </a:spcBef>
              <a:buClr>
                <a:schemeClr val="accent6">
                  <a:lumMod val="75000"/>
                </a:schemeClr>
              </a:buClr>
              <a:buFont typeface="Wingdings" pitchFamily="2" charset="2"/>
              <a:buChar char="n"/>
              <a:defRPr sz="2200" b="1">
                <a:latin typeface="휴먼모음T" panose="02030504000101010101" pitchFamily="18" charset="-127"/>
                <a:ea typeface="휴먼모음T" panose="02030504000101010101" pitchFamily="18" charset="-127"/>
              </a:defRPr>
            </a:lvl1pPr>
            <a:lvl2pPr marL="447675" indent="-180975">
              <a:spcAft>
                <a:spcPts val="400"/>
              </a:spcAft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  <a:defRPr sz="1800"/>
            </a:lvl2pPr>
            <a:lvl3pPr marL="628650" indent="-180975">
              <a:spcAft>
                <a:spcPts val="300"/>
              </a:spcAft>
              <a:buClr>
                <a:schemeClr val="accent6">
                  <a:lumMod val="75000"/>
                </a:schemeClr>
              </a:buClr>
              <a:defRPr sz="1600"/>
            </a:lvl3pPr>
            <a:lvl4pPr marL="809625" indent="-180975">
              <a:spcAft>
                <a:spcPts val="300"/>
              </a:spcAft>
              <a:buSzPct val="96000"/>
              <a:defRPr sz="1400"/>
            </a:lvl4pPr>
            <a:lvl5pPr marL="990600" indent="-180975">
              <a:defRPr sz="1200"/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03519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사용자 지정 레이아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fld id="{0E56BBCA-F9D0-47A4-B503-9B016618120C}" type="datetime1">
              <a:rPr lang="ko-KR" altLang="en-US" smtClean="0"/>
              <a:t>2017-01-20</a:t>
            </a:fld>
            <a:endParaRPr lang="ko-KR" altLang="en-US" dirty="0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D5DF0BCA-CDF9-460D-BF94-3A1E03DEFDAF}" type="slidenum">
              <a:rPr lang="ko-KR" altLang="en-US" smtClean="0"/>
              <a:pPr>
                <a:defRPr/>
              </a:pPr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61241520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본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" name="직선 연결선 4"/>
          <p:cNvCxnSpPr/>
          <p:nvPr userDrawn="1"/>
        </p:nvCxnSpPr>
        <p:spPr>
          <a:xfrm>
            <a:off x="0" y="908050"/>
            <a:ext cx="2339975" cy="0"/>
          </a:xfrm>
          <a:prstGeom prst="line">
            <a:avLst/>
          </a:prstGeom>
          <a:ln w="76200">
            <a:solidFill>
              <a:schemeClr val="accent6">
                <a:lumMod val="5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직선 연결선 5"/>
          <p:cNvCxnSpPr/>
          <p:nvPr userDrawn="1"/>
        </p:nvCxnSpPr>
        <p:spPr>
          <a:xfrm>
            <a:off x="2339975" y="908050"/>
            <a:ext cx="2339975" cy="0"/>
          </a:xfrm>
          <a:prstGeom prst="line">
            <a:avLst/>
          </a:prstGeom>
          <a:ln w="76200">
            <a:solidFill>
              <a:schemeClr val="accent6">
                <a:lumMod val="75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직선 연결선 6"/>
          <p:cNvCxnSpPr/>
          <p:nvPr userDrawn="1"/>
        </p:nvCxnSpPr>
        <p:spPr>
          <a:xfrm>
            <a:off x="4572000" y="908050"/>
            <a:ext cx="2339975" cy="0"/>
          </a:xfrm>
          <a:prstGeom prst="line">
            <a:avLst/>
          </a:prstGeom>
          <a:ln w="76200">
            <a:solidFill>
              <a:schemeClr val="accent6">
                <a:lumMod val="60000"/>
                <a:lumOff val="4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직선 연결선 7"/>
          <p:cNvCxnSpPr/>
          <p:nvPr userDrawn="1"/>
        </p:nvCxnSpPr>
        <p:spPr>
          <a:xfrm>
            <a:off x="6804025" y="908050"/>
            <a:ext cx="2339975" cy="0"/>
          </a:xfrm>
          <a:prstGeom prst="line">
            <a:avLst/>
          </a:prstGeom>
          <a:ln w="76200">
            <a:solidFill>
              <a:schemeClr val="accent6">
                <a:lumMod val="40000"/>
                <a:lumOff val="60000"/>
              </a:schemeClr>
            </a:solidFill>
          </a:ln>
          <a:effectLst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250825" y="188913"/>
            <a:ext cx="7560840" cy="548680"/>
          </a:xfrm>
        </p:spPr>
        <p:txBody>
          <a:bodyPr/>
          <a:lstStyle>
            <a:lvl1pPr algn="l">
              <a:defRPr sz="2400" b="1"/>
            </a:lvl1pPr>
          </a:lstStyle>
          <a:p>
            <a:r>
              <a:rPr lang="ko-KR" altLang="en-US" dirty="0" smtClean="0"/>
              <a:t>마스터 제목 스타일 편집</a:t>
            </a:r>
            <a:endParaRPr lang="ko-KR" altLang="en-US" dirty="0"/>
          </a:p>
        </p:txBody>
      </p:sp>
      <p:sp>
        <p:nvSpPr>
          <p:cNvPr id="12" name="내용 개체 틀 2"/>
          <p:cNvSpPr>
            <a:spLocks noGrp="1"/>
          </p:cNvSpPr>
          <p:nvPr>
            <p:ph idx="1"/>
          </p:nvPr>
        </p:nvSpPr>
        <p:spPr>
          <a:xfrm>
            <a:off x="107505" y="980728"/>
            <a:ext cx="4464496" cy="5472608"/>
          </a:xfrm>
        </p:spPr>
        <p:txBody>
          <a:bodyPr/>
          <a:lstStyle>
            <a:lvl1pPr marL="266700" indent="-266700">
              <a:lnSpc>
                <a:spcPct val="150000"/>
              </a:lnSpc>
              <a:spcBef>
                <a:spcPts val="0"/>
              </a:spcBef>
              <a:buClr>
                <a:schemeClr val="accent6">
                  <a:lumMod val="75000"/>
                </a:schemeClr>
              </a:buClr>
              <a:buFont typeface="Wingdings" pitchFamily="2" charset="2"/>
              <a:buChar char="n"/>
              <a:defRPr sz="1600" b="1">
                <a:latin typeface="+mn-ea"/>
                <a:ea typeface="+mn-ea"/>
              </a:defRPr>
            </a:lvl1pPr>
            <a:lvl2pPr marL="447675" indent="-180975">
              <a:spcAft>
                <a:spcPts val="400"/>
              </a:spcAft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  <a:defRPr sz="1200"/>
            </a:lvl2pPr>
            <a:lvl3pPr marL="628650" indent="-180975">
              <a:spcAft>
                <a:spcPts val="300"/>
              </a:spcAft>
              <a:buClr>
                <a:schemeClr val="accent6">
                  <a:lumMod val="75000"/>
                </a:schemeClr>
              </a:buClr>
              <a:defRPr sz="1200"/>
            </a:lvl3pPr>
            <a:lvl4pPr marL="809625" indent="-180975">
              <a:spcAft>
                <a:spcPts val="300"/>
              </a:spcAft>
              <a:buSzPct val="96000"/>
              <a:defRPr sz="1100"/>
            </a:lvl4pPr>
            <a:lvl5pPr marL="990600" indent="-180975">
              <a:defRPr sz="1100"/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  <p:sp>
        <p:nvSpPr>
          <p:cNvPr id="9" name="내용 개체 틀 2"/>
          <p:cNvSpPr>
            <a:spLocks noGrp="1"/>
          </p:cNvSpPr>
          <p:nvPr>
            <p:ph idx="10"/>
          </p:nvPr>
        </p:nvSpPr>
        <p:spPr>
          <a:xfrm>
            <a:off x="4572000" y="1222276"/>
            <a:ext cx="4464496" cy="5663108"/>
          </a:xfrm>
        </p:spPr>
        <p:txBody>
          <a:bodyPr/>
          <a:lstStyle>
            <a:lvl1pPr marL="266700" indent="-266700">
              <a:lnSpc>
                <a:spcPct val="150000"/>
              </a:lnSpc>
              <a:spcBef>
                <a:spcPts val="0"/>
              </a:spcBef>
              <a:buClr>
                <a:schemeClr val="accent6">
                  <a:lumMod val="75000"/>
                </a:schemeClr>
              </a:buClr>
              <a:buFont typeface="Wingdings" pitchFamily="2" charset="2"/>
              <a:buChar char="n"/>
              <a:defRPr sz="1600" b="1">
                <a:latin typeface="+mn-ea"/>
                <a:ea typeface="+mn-ea"/>
              </a:defRPr>
            </a:lvl1pPr>
            <a:lvl2pPr marL="447675" indent="-180975">
              <a:spcAft>
                <a:spcPts val="400"/>
              </a:spcAft>
              <a:buClr>
                <a:schemeClr val="accent6">
                  <a:lumMod val="75000"/>
                </a:schemeClr>
              </a:buClr>
              <a:buFont typeface="Wingdings" pitchFamily="2" charset="2"/>
              <a:buChar char="§"/>
              <a:defRPr sz="1200"/>
            </a:lvl2pPr>
            <a:lvl3pPr marL="628650" indent="-180975">
              <a:spcAft>
                <a:spcPts val="300"/>
              </a:spcAft>
              <a:buClr>
                <a:schemeClr val="accent6">
                  <a:lumMod val="75000"/>
                </a:schemeClr>
              </a:buClr>
              <a:defRPr sz="1200"/>
            </a:lvl3pPr>
            <a:lvl4pPr marL="809625" indent="-180975">
              <a:spcAft>
                <a:spcPts val="300"/>
              </a:spcAft>
              <a:buSzPct val="96000"/>
              <a:defRPr sz="1100"/>
            </a:lvl4pPr>
            <a:lvl5pPr marL="990600" indent="-180975">
              <a:defRPr sz="1100"/>
            </a:lvl5pPr>
          </a:lstStyle>
          <a:p>
            <a:pPr lvl="0"/>
            <a:r>
              <a:rPr lang="ko-KR" altLang="en-US" dirty="0" smtClean="0"/>
              <a:t>마스터 텍스트 스타일을 편집합니다</a:t>
            </a:r>
          </a:p>
          <a:p>
            <a:pPr lvl="1"/>
            <a:r>
              <a:rPr lang="ko-KR" altLang="en-US" dirty="0" smtClean="0"/>
              <a:t>둘째 수준</a:t>
            </a:r>
          </a:p>
          <a:p>
            <a:pPr lvl="2"/>
            <a:r>
              <a:rPr lang="ko-KR" altLang="en-US" dirty="0" smtClean="0"/>
              <a:t>셋째 수준</a:t>
            </a:r>
          </a:p>
          <a:p>
            <a:pPr lvl="3"/>
            <a:r>
              <a:rPr lang="ko-KR" altLang="en-US" dirty="0" smtClean="0"/>
              <a:t>넷째 수준</a:t>
            </a:r>
          </a:p>
          <a:p>
            <a:pPr lvl="4"/>
            <a:r>
              <a:rPr lang="ko-KR" altLang="en-US" dirty="0" smtClean="0"/>
              <a:t>다섯째 수준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54039945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제목 개체 틀 1"/>
          <p:cNvSpPr>
            <a:spLocks noGrp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dirty="0" smtClean="0"/>
              <a:t>마스터 제목 스타일 편집</a:t>
            </a:r>
          </a:p>
        </p:txBody>
      </p:sp>
      <p:sp>
        <p:nvSpPr>
          <p:cNvPr id="1027" name="텍스트 개체 틀 2"/>
          <p:cNvSpPr>
            <a:spLocks noGrp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latinLnBrk="1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fld id="{F8EC7F1A-E369-4C5F-BB6C-2AABDE2CF498}" type="datetime1">
              <a:rPr lang="ko-KR" altLang="en-US" smtClean="0"/>
              <a:t>2017-01-20</a:t>
            </a:fld>
            <a:endParaRPr lang="ko-KR" altLang="en-US" dirty="0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latinLnBrk="1" hangingPunct="1">
              <a:spcBef>
                <a:spcPts val="0"/>
              </a:spcBef>
              <a:spcAft>
                <a:spcPts val="0"/>
              </a:spcAft>
              <a:defRPr kumimoji="0" sz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</a:defRPr>
            </a:lvl1pPr>
          </a:lstStyle>
          <a:p>
            <a:pPr>
              <a:defRPr/>
            </a:pPr>
            <a:endParaRPr lang="ko-KR" altLang="en-US" dirty="0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r" eaLnBrk="1" latinLnBrk="1" hangingPunct="1">
              <a:defRPr kumimoji="0" sz="1200">
                <a:solidFill>
                  <a:srgbClr val="898989"/>
                </a:solidFill>
                <a:ea typeface="맑은 고딕" panose="020B0503020000020004" pitchFamily="50" charset="-127"/>
              </a:defRPr>
            </a:lvl1pPr>
          </a:lstStyle>
          <a:p>
            <a:pPr>
              <a:defRPr/>
            </a:pPr>
            <a:fld id="{D5DF0BCA-CDF9-460D-BF94-3A1E03DEFDAF}" type="slidenum">
              <a:rPr lang="ko-KR" altLang="en-US"/>
              <a:pPr>
                <a:defRPr/>
              </a:pPr>
              <a:t>‹#›</a:t>
            </a:fld>
            <a:endParaRPr lang="ko-KR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039" r:id="rId1"/>
    <p:sldLayoutId id="2147484040" r:id="rId2"/>
    <p:sldLayoutId id="2147484041" r:id="rId3"/>
    <p:sldLayoutId id="2147484042" r:id="rId4"/>
    <p:sldLayoutId id="2147484043" r:id="rId5"/>
    <p:sldLayoutId id="2147484045" r:id="rId6"/>
    <p:sldLayoutId id="2147484044" r:id="rId7"/>
  </p:sldLayoutIdLst>
  <p:timing>
    <p:tnLst>
      <p:par>
        <p:cTn id="1" dur="indefinite" restart="never" nodeType="tmRoot"/>
      </p:par>
    </p:tnLst>
  </p:timing>
  <p:hf hdr="0" ftr="0" dt="0"/>
  <p:txStyles>
    <p:titleStyle>
      <a:lvl1pPr algn="ctr" rtl="0" eaLnBrk="0" fontAlgn="base" latinLnBrk="1" hangingPunct="0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2pPr>
      <a:lvl3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3pPr>
      <a:lvl4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4pPr>
      <a:lvl5pPr algn="ctr" rtl="0" eaLnBrk="0" fontAlgn="base" latinLnBrk="1" hangingPunct="0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5pPr>
      <a:lvl6pPr marL="4572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6pPr>
      <a:lvl7pPr marL="9144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7pPr>
      <a:lvl8pPr marL="13716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8pPr>
      <a:lvl9pPr marL="1828800" algn="ctr" rtl="0" fontAlgn="base" latinLnBrk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맑은 고딕" pitchFamily="50" charset="-127"/>
          <a:ea typeface="맑은 고딕" pitchFamily="50" charset="-127"/>
        </a:defRPr>
      </a:lvl9pPr>
    </p:titleStyle>
    <p:bodyStyle>
      <a:lvl1pPr marL="342900" indent="-34290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Blip>
          <a:blip r:embed="rId9"/>
        </a:buBlip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rtl="0" eaLnBrk="0" fontAlgn="base" latinLnBrk="1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wmf"/><Relationship Id="rId3" Type="http://schemas.openxmlformats.org/officeDocument/2006/relationships/oleObject" Target="../embeddings/oleObject30.bin"/><Relationship Id="rId7" Type="http://schemas.openxmlformats.org/officeDocument/2006/relationships/oleObject" Target="../embeddings/oleObject32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6.vml"/><Relationship Id="rId6" Type="http://schemas.openxmlformats.org/officeDocument/2006/relationships/image" Target="../media/image36.wmf"/><Relationship Id="rId5" Type="http://schemas.openxmlformats.org/officeDocument/2006/relationships/oleObject" Target="../embeddings/oleObject31.bin"/><Relationship Id="rId4" Type="http://schemas.openxmlformats.org/officeDocument/2006/relationships/image" Target="../media/image35.wmf"/></Relationships>
</file>

<file path=ppt/slides/_rels/slide1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0.wmf"/><Relationship Id="rId13" Type="http://schemas.openxmlformats.org/officeDocument/2006/relationships/oleObject" Target="../embeddings/oleObject38.bin"/><Relationship Id="rId3" Type="http://schemas.openxmlformats.org/officeDocument/2006/relationships/oleObject" Target="../embeddings/oleObject33.bin"/><Relationship Id="rId7" Type="http://schemas.openxmlformats.org/officeDocument/2006/relationships/oleObject" Target="../embeddings/oleObject35.bin"/><Relationship Id="rId12" Type="http://schemas.openxmlformats.org/officeDocument/2006/relationships/image" Target="../media/image42.wmf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7.vml"/><Relationship Id="rId6" Type="http://schemas.openxmlformats.org/officeDocument/2006/relationships/image" Target="../media/image39.wmf"/><Relationship Id="rId11" Type="http://schemas.openxmlformats.org/officeDocument/2006/relationships/oleObject" Target="../embeddings/oleObject37.bin"/><Relationship Id="rId5" Type="http://schemas.openxmlformats.org/officeDocument/2006/relationships/oleObject" Target="../embeddings/oleObject34.bin"/><Relationship Id="rId10" Type="http://schemas.openxmlformats.org/officeDocument/2006/relationships/image" Target="../media/image41.wmf"/><Relationship Id="rId4" Type="http://schemas.openxmlformats.org/officeDocument/2006/relationships/image" Target="../media/image38.wmf"/><Relationship Id="rId9" Type="http://schemas.openxmlformats.org/officeDocument/2006/relationships/oleObject" Target="../embeddings/oleObject36.bin"/><Relationship Id="rId14" Type="http://schemas.openxmlformats.org/officeDocument/2006/relationships/image" Target="../media/image43.wmf"/></Relationships>
</file>

<file path=ppt/slides/_rels/slide12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wmf"/><Relationship Id="rId3" Type="http://schemas.openxmlformats.org/officeDocument/2006/relationships/oleObject" Target="../embeddings/oleObject39.bin"/><Relationship Id="rId7" Type="http://schemas.openxmlformats.org/officeDocument/2006/relationships/oleObject" Target="../embeddings/oleObject41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8.vml"/><Relationship Id="rId6" Type="http://schemas.openxmlformats.org/officeDocument/2006/relationships/image" Target="../media/image45.wmf"/><Relationship Id="rId5" Type="http://schemas.openxmlformats.org/officeDocument/2006/relationships/oleObject" Target="../embeddings/oleObject40.bin"/><Relationship Id="rId10" Type="http://schemas.openxmlformats.org/officeDocument/2006/relationships/image" Target="../media/image47.wmf"/><Relationship Id="rId4" Type="http://schemas.openxmlformats.org/officeDocument/2006/relationships/image" Target="../media/image44.wmf"/><Relationship Id="rId9" Type="http://schemas.openxmlformats.org/officeDocument/2006/relationships/oleObject" Target="../embeddings/oleObject42.bin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43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9.vml"/><Relationship Id="rId6" Type="http://schemas.openxmlformats.org/officeDocument/2006/relationships/image" Target="../media/image49.emf"/><Relationship Id="rId5" Type="http://schemas.openxmlformats.org/officeDocument/2006/relationships/oleObject" Target="../embeddings/oleObject44.bin"/><Relationship Id="rId4" Type="http://schemas.openxmlformats.org/officeDocument/2006/relationships/image" Target="../media/image48.emf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52.emf"/><Relationship Id="rId3" Type="http://schemas.openxmlformats.org/officeDocument/2006/relationships/oleObject" Target="../embeddings/oleObject45.bin"/><Relationship Id="rId7" Type="http://schemas.openxmlformats.org/officeDocument/2006/relationships/oleObject" Target="../embeddings/oleObject47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0.vml"/><Relationship Id="rId6" Type="http://schemas.openxmlformats.org/officeDocument/2006/relationships/image" Target="../media/image51.emf"/><Relationship Id="rId5" Type="http://schemas.openxmlformats.org/officeDocument/2006/relationships/oleObject" Target="../embeddings/oleObject46.bin"/><Relationship Id="rId10" Type="http://schemas.openxmlformats.org/officeDocument/2006/relationships/image" Target="../media/image53.emf"/><Relationship Id="rId4" Type="http://schemas.openxmlformats.org/officeDocument/2006/relationships/image" Target="../media/image50.emf"/><Relationship Id="rId9" Type="http://schemas.openxmlformats.org/officeDocument/2006/relationships/oleObject" Target="../embeddings/oleObject48.bin"/></Relationships>
</file>

<file path=ppt/slides/_rels/slide15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wmf"/><Relationship Id="rId3" Type="http://schemas.openxmlformats.org/officeDocument/2006/relationships/oleObject" Target="../embeddings/oleObject49.bin"/><Relationship Id="rId7" Type="http://schemas.openxmlformats.org/officeDocument/2006/relationships/oleObject" Target="../embeddings/oleObject51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1.vml"/><Relationship Id="rId6" Type="http://schemas.openxmlformats.org/officeDocument/2006/relationships/image" Target="../media/image55.emf"/><Relationship Id="rId5" Type="http://schemas.openxmlformats.org/officeDocument/2006/relationships/oleObject" Target="../embeddings/oleObject50.bin"/><Relationship Id="rId4" Type="http://schemas.openxmlformats.org/officeDocument/2006/relationships/image" Target="../media/image54.emf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59.emf"/><Relationship Id="rId3" Type="http://schemas.openxmlformats.org/officeDocument/2006/relationships/oleObject" Target="../embeddings/oleObject52.bin"/><Relationship Id="rId7" Type="http://schemas.openxmlformats.org/officeDocument/2006/relationships/oleObject" Target="../embeddings/oleObject54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2.vml"/><Relationship Id="rId6" Type="http://schemas.openxmlformats.org/officeDocument/2006/relationships/image" Target="../media/image58.emf"/><Relationship Id="rId5" Type="http://schemas.openxmlformats.org/officeDocument/2006/relationships/oleObject" Target="../embeddings/oleObject53.bin"/><Relationship Id="rId10" Type="http://schemas.openxmlformats.org/officeDocument/2006/relationships/image" Target="../media/image60.wmf"/><Relationship Id="rId4" Type="http://schemas.openxmlformats.org/officeDocument/2006/relationships/image" Target="../media/image57.wmf"/><Relationship Id="rId9" Type="http://schemas.openxmlformats.org/officeDocument/2006/relationships/oleObject" Target="../embeddings/oleObject55.bin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6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3.vml"/><Relationship Id="rId6" Type="http://schemas.openxmlformats.org/officeDocument/2006/relationships/image" Target="../media/image62.wmf"/><Relationship Id="rId5" Type="http://schemas.openxmlformats.org/officeDocument/2006/relationships/oleObject" Target="../embeddings/oleObject57.bin"/><Relationship Id="rId4" Type="http://schemas.openxmlformats.org/officeDocument/2006/relationships/image" Target="../media/image61.emf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58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4.vml"/><Relationship Id="rId4" Type="http://schemas.openxmlformats.org/officeDocument/2006/relationships/image" Target="../media/image63.emf"/></Relationships>
</file>

<file path=ppt/slides/_rels/slide19.xml.rels><?xml version="1.0" encoding="UTF-8" standalone="yes"?>
<Relationships xmlns="http://schemas.openxmlformats.org/package/2006/relationships"><Relationship Id="rId8" Type="http://schemas.openxmlformats.org/officeDocument/2006/relationships/image" Target="../media/image66.wmf"/><Relationship Id="rId13" Type="http://schemas.openxmlformats.org/officeDocument/2006/relationships/oleObject" Target="../embeddings/oleObject64.bin"/><Relationship Id="rId3" Type="http://schemas.openxmlformats.org/officeDocument/2006/relationships/oleObject" Target="../embeddings/oleObject59.bin"/><Relationship Id="rId7" Type="http://schemas.openxmlformats.org/officeDocument/2006/relationships/oleObject" Target="../embeddings/oleObject61.bin"/><Relationship Id="rId12" Type="http://schemas.openxmlformats.org/officeDocument/2006/relationships/image" Target="../media/image68.wmf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5.vml"/><Relationship Id="rId6" Type="http://schemas.openxmlformats.org/officeDocument/2006/relationships/image" Target="../media/image65.wmf"/><Relationship Id="rId11" Type="http://schemas.openxmlformats.org/officeDocument/2006/relationships/oleObject" Target="../embeddings/oleObject63.bin"/><Relationship Id="rId5" Type="http://schemas.openxmlformats.org/officeDocument/2006/relationships/oleObject" Target="../embeddings/oleObject60.bin"/><Relationship Id="rId10" Type="http://schemas.openxmlformats.org/officeDocument/2006/relationships/image" Target="../media/image67.wmf"/><Relationship Id="rId4" Type="http://schemas.openxmlformats.org/officeDocument/2006/relationships/image" Target="../media/image64.wmf"/><Relationship Id="rId9" Type="http://schemas.openxmlformats.org/officeDocument/2006/relationships/oleObject" Target="../embeddings/oleObject62.bin"/><Relationship Id="rId14" Type="http://schemas.openxmlformats.org/officeDocument/2006/relationships/image" Target="../media/image69.wmf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20.xml.rels><?xml version="1.0" encoding="UTF-8" standalone="yes"?>
<Relationships xmlns="http://schemas.openxmlformats.org/package/2006/relationships"><Relationship Id="rId8" Type="http://schemas.openxmlformats.org/officeDocument/2006/relationships/image" Target="../media/image72.wmf"/><Relationship Id="rId13" Type="http://schemas.openxmlformats.org/officeDocument/2006/relationships/oleObject" Target="../embeddings/oleObject70.bin"/><Relationship Id="rId3" Type="http://schemas.openxmlformats.org/officeDocument/2006/relationships/oleObject" Target="../embeddings/oleObject65.bin"/><Relationship Id="rId7" Type="http://schemas.openxmlformats.org/officeDocument/2006/relationships/oleObject" Target="../embeddings/oleObject67.bin"/><Relationship Id="rId12" Type="http://schemas.openxmlformats.org/officeDocument/2006/relationships/image" Target="../media/image74.wmf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6.vml"/><Relationship Id="rId6" Type="http://schemas.openxmlformats.org/officeDocument/2006/relationships/image" Target="../media/image71.wmf"/><Relationship Id="rId11" Type="http://schemas.openxmlformats.org/officeDocument/2006/relationships/oleObject" Target="../embeddings/oleObject69.bin"/><Relationship Id="rId5" Type="http://schemas.openxmlformats.org/officeDocument/2006/relationships/oleObject" Target="../embeddings/oleObject66.bin"/><Relationship Id="rId10" Type="http://schemas.openxmlformats.org/officeDocument/2006/relationships/image" Target="../media/image73.wmf"/><Relationship Id="rId4" Type="http://schemas.openxmlformats.org/officeDocument/2006/relationships/image" Target="../media/image70.wmf"/><Relationship Id="rId9" Type="http://schemas.openxmlformats.org/officeDocument/2006/relationships/oleObject" Target="../embeddings/oleObject68.bin"/><Relationship Id="rId14" Type="http://schemas.openxmlformats.org/officeDocument/2006/relationships/image" Target="../media/image75.wmf"/></Relationships>
</file>

<file path=ppt/slides/_rels/slide21.xml.rels><?xml version="1.0" encoding="UTF-8" standalone="yes"?>
<Relationships xmlns="http://schemas.openxmlformats.org/package/2006/relationships"><Relationship Id="rId8" Type="http://schemas.openxmlformats.org/officeDocument/2006/relationships/image" Target="../media/image78.wmf"/><Relationship Id="rId3" Type="http://schemas.openxmlformats.org/officeDocument/2006/relationships/oleObject" Target="../embeddings/oleObject71.bin"/><Relationship Id="rId7" Type="http://schemas.openxmlformats.org/officeDocument/2006/relationships/oleObject" Target="../embeddings/oleObject73.bin"/><Relationship Id="rId12" Type="http://schemas.openxmlformats.org/officeDocument/2006/relationships/image" Target="../media/image80.wmf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7.vml"/><Relationship Id="rId6" Type="http://schemas.openxmlformats.org/officeDocument/2006/relationships/image" Target="../media/image77.wmf"/><Relationship Id="rId11" Type="http://schemas.openxmlformats.org/officeDocument/2006/relationships/oleObject" Target="../embeddings/oleObject75.bin"/><Relationship Id="rId5" Type="http://schemas.openxmlformats.org/officeDocument/2006/relationships/oleObject" Target="../embeddings/oleObject72.bin"/><Relationship Id="rId10" Type="http://schemas.openxmlformats.org/officeDocument/2006/relationships/image" Target="../media/image79.wmf"/><Relationship Id="rId4" Type="http://schemas.openxmlformats.org/officeDocument/2006/relationships/image" Target="../media/image76.wmf"/><Relationship Id="rId9" Type="http://schemas.openxmlformats.org/officeDocument/2006/relationships/oleObject" Target="../embeddings/oleObject74.bin"/></Relationships>
</file>

<file path=ppt/slides/_rels/slide22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81.bin"/><Relationship Id="rId18" Type="http://schemas.openxmlformats.org/officeDocument/2006/relationships/image" Target="../media/image88.wmf"/><Relationship Id="rId26" Type="http://schemas.openxmlformats.org/officeDocument/2006/relationships/image" Target="../media/image92.wmf"/><Relationship Id="rId3" Type="http://schemas.openxmlformats.org/officeDocument/2006/relationships/oleObject" Target="../embeddings/oleObject76.bin"/><Relationship Id="rId21" Type="http://schemas.openxmlformats.org/officeDocument/2006/relationships/oleObject" Target="../embeddings/oleObject85.bin"/><Relationship Id="rId34" Type="http://schemas.openxmlformats.org/officeDocument/2006/relationships/image" Target="../media/image96.wmf"/><Relationship Id="rId7" Type="http://schemas.openxmlformats.org/officeDocument/2006/relationships/oleObject" Target="../embeddings/oleObject78.bin"/><Relationship Id="rId12" Type="http://schemas.openxmlformats.org/officeDocument/2006/relationships/image" Target="../media/image85.wmf"/><Relationship Id="rId17" Type="http://schemas.openxmlformats.org/officeDocument/2006/relationships/oleObject" Target="../embeddings/oleObject83.bin"/><Relationship Id="rId25" Type="http://schemas.openxmlformats.org/officeDocument/2006/relationships/oleObject" Target="../embeddings/oleObject87.bin"/><Relationship Id="rId33" Type="http://schemas.openxmlformats.org/officeDocument/2006/relationships/oleObject" Target="../embeddings/oleObject91.bin"/><Relationship Id="rId2" Type="http://schemas.openxmlformats.org/officeDocument/2006/relationships/slideLayout" Target="../slideLayouts/slideLayout5.xml"/><Relationship Id="rId16" Type="http://schemas.openxmlformats.org/officeDocument/2006/relationships/image" Target="../media/image87.wmf"/><Relationship Id="rId20" Type="http://schemas.openxmlformats.org/officeDocument/2006/relationships/image" Target="../media/image89.wmf"/><Relationship Id="rId29" Type="http://schemas.openxmlformats.org/officeDocument/2006/relationships/oleObject" Target="../embeddings/oleObject89.bin"/><Relationship Id="rId1" Type="http://schemas.openxmlformats.org/officeDocument/2006/relationships/vmlDrawing" Target="../drawings/vmlDrawing18.vml"/><Relationship Id="rId6" Type="http://schemas.openxmlformats.org/officeDocument/2006/relationships/image" Target="../media/image82.wmf"/><Relationship Id="rId11" Type="http://schemas.openxmlformats.org/officeDocument/2006/relationships/oleObject" Target="../embeddings/oleObject80.bin"/><Relationship Id="rId24" Type="http://schemas.openxmlformats.org/officeDocument/2006/relationships/image" Target="../media/image91.wmf"/><Relationship Id="rId32" Type="http://schemas.openxmlformats.org/officeDocument/2006/relationships/image" Target="../media/image95.wmf"/><Relationship Id="rId5" Type="http://schemas.openxmlformats.org/officeDocument/2006/relationships/oleObject" Target="../embeddings/oleObject77.bin"/><Relationship Id="rId15" Type="http://schemas.openxmlformats.org/officeDocument/2006/relationships/oleObject" Target="../embeddings/oleObject82.bin"/><Relationship Id="rId23" Type="http://schemas.openxmlformats.org/officeDocument/2006/relationships/oleObject" Target="../embeddings/oleObject86.bin"/><Relationship Id="rId28" Type="http://schemas.openxmlformats.org/officeDocument/2006/relationships/image" Target="../media/image93.wmf"/><Relationship Id="rId10" Type="http://schemas.openxmlformats.org/officeDocument/2006/relationships/image" Target="../media/image84.wmf"/><Relationship Id="rId19" Type="http://schemas.openxmlformats.org/officeDocument/2006/relationships/oleObject" Target="../embeddings/oleObject84.bin"/><Relationship Id="rId31" Type="http://schemas.openxmlformats.org/officeDocument/2006/relationships/oleObject" Target="../embeddings/oleObject90.bin"/><Relationship Id="rId4" Type="http://schemas.openxmlformats.org/officeDocument/2006/relationships/image" Target="../media/image81.wmf"/><Relationship Id="rId9" Type="http://schemas.openxmlformats.org/officeDocument/2006/relationships/oleObject" Target="../embeddings/oleObject79.bin"/><Relationship Id="rId14" Type="http://schemas.openxmlformats.org/officeDocument/2006/relationships/image" Target="../media/image86.wmf"/><Relationship Id="rId22" Type="http://schemas.openxmlformats.org/officeDocument/2006/relationships/image" Target="../media/image90.wmf"/><Relationship Id="rId27" Type="http://schemas.openxmlformats.org/officeDocument/2006/relationships/oleObject" Target="../embeddings/oleObject88.bin"/><Relationship Id="rId30" Type="http://schemas.openxmlformats.org/officeDocument/2006/relationships/image" Target="../media/image94.wmf"/><Relationship Id="rId8" Type="http://schemas.openxmlformats.org/officeDocument/2006/relationships/image" Target="../media/image83.wmf"/></Relationships>
</file>

<file path=ppt/slides/_rels/slide23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97.bin"/><Relationship Id="rId18" Type="http://schemas.openxmlformats.org/officeDocument/2006/relationships/image" Target="../media/image103.wmf"/><Relationship Id="rId26" Type="http://schemas.openxmlformats.org/officeDocument/2006/relationships/image" Target="../media/image92.wmf"/><Relationship Id="rId39" Type="http://schemas.openxmlformats.org/officeDocument/2006/relationships/oleObject" Target="../embeddings/oleObject110.bin"/><Relationship Id="rId21" Type="http://schemas.openxmlformats.org/officeDocument/2006/relationships/oleObject" Target="../embeddings/oleObject101.bin"/><Relationship Id="rId34" Type="http://schemas.openxmlformats.org/officeDocument/2006/relationships/image" Target="../media/image96.wmf"/><Relationship Id="rId42" Type="http://schemas.openxmlformats.org/officeDocument/2006/relationships/image" Target="../media/image108.wmf"/><Relationship Id="rId7" Type="http://schemas.openxmlformats.org/officeDocument/2006/relationships/oleObject" Target="../embeddings/oleObject94.bin"/><Relationship Id="rId2" Type="http://schemas.openxmlformats.org/officeDocument/2006/relationships/slideLayout" Target="../slideLayouts/slideLayout5.xml"/><Relationship Id="rId16" Type="http://schemas.openxmlformats.org/officeDocument/2006/relationships/image" Target="../media/image102.wmf"/><Relationship Id="rId20" Type="http://schemas.openxmlformats.org/officeDocument/2006/relationships/image" Target="../media/image104.wmf"/><Relationship Id="rId29" Type="http://schemas.openxmlformats.org/officeDocument/2006/relationships/oleObject" Target="../embeddings/oleObject105.bin"/><Relationship Id="rId41" Type="http://schemas.openxmlformats.org/officeDocument/2006/relationships/oleObject" Target="../embeddings/oleObject111.bin"/><Relationship Id="rId1" Type="http://schemas.openxmlformats.org/officeDocument/2006/relationships/vmlDrawing" Target="../drawings/vmlDrawing19.vml"/><Relationship Id="rId6" Type="http://schemas.openxmlformats.org/officeDocument/2006/relationships/image" Target="../media/image97.wmf"/><Relationship Id="rId11" Type="http://schemas.openxmlformats.org/officeDocument/2006/relationships/oleObject" Target="../embeddings/oleObject96.bin"/><Relationship Id="rId24" Type="http://schemas.openxmlformats.org/officeDocument/2006/relationships/image" Target="../media/image91.wmf"/><Relationship Id="rId32" Type="http://schemas.openxmlformats.org/officeDocument/2006/relationships/image" Target="../media/image95.wmf"/><Relationship Id="rId37" Type="http://schemas.openxmlformats.org/officeDocument/2006/relationships/oleObject" Target="../embeddings/oleObject109.bin"/><Relationship Id="rId40" Type="http://schemas.openxmlformats.org/officeDocument/2006/relationships/image" Target="../media/image107.wmf"/><Relationship Id="rId5" Type="http://schemas.openxmlformats.org/officeDocument/2006/relationships/oleObject" Target="../embeddings/oleObject93.bin"/><Relationship Id="rId15" Type="http://schemas.openxmlformats.org/officeDocument/2006/relationships/oleObject" Target="../embeddings/oleObject98.bin"/><Relationship Id="rId23" Type="http://schemas.openxmlformats.org/officeDocument/2006/relationships/oleObject" Target="../embeddings/oleObject102.bin"/><Relationship Id="rId28" Type="http://schemas.openxmlformats.org/officeDocument/2006/relationships/image" Target="../media/image93.wmf"/><Relationship Id="rId36" Type="http://schemas.openxmlformats.org/officeDocument/2006/relationships/image" Target="../media/image105.wmf"/><Relationship Id="rId10" Type="http://schemas.openxmlformats.org/officeDocument/2006/relationships/image" Target="../media/image99.wmf"/><Relationship Id="rId19" Type="http://schemas.openxmlformats.org/officeDocument/2006/relationships/oleObject" Target="../embeddings/oleObject100.bin"/><Relationship Id="rId31" Type="http://schemas.openxmlformats.org/officeDocument/2006/relationships/oleObject" Target="../embeddings/oleObject106.bin"/><Relationship Id="rId4" Type="http://schemas.openxmlformats.org/officeDocument/2006/relationships/image" Target="../media/image81.wmf"/><Relationship Id="rId9" Type="http://schemas.openxmlformats.org/officeDocument/2006/relationships/oleObject" Target="../embeddings/oleObject95.bin"/><Relationship Id="rId14" Type="http://schemas.openxmlformats.org/officeDocument/2006/relationships/image" Target="../media/image101.wmf"/><Relationship Id="rId22" Type="http://schemas.openxmlformats.org/officeDocument/2006/relationships/image" Target="../media/image90.wmf"/><Relationship Id="rId27" Type="http://schemas.openxmlformats.org/officeDocument/2006/relationships/oleObject" Target="../embeddings/oleObject104.bin"/><Relationship Id="rId30" Type="http://schemas.openxmlformats.org/officeDocument/2006/relationships/image" Target="../media/image94.wmf"/><Relationship Id="rId35" Type="http://schemas.openxmlformats.org/officeDocument/2006/relationships/oleObject" Target="../embeddings/oleObject108.bin"/><Relationship Id="rId8" Type="http://schemas.openxmlformats.org/officeDocument/2006/relationships/image" Target="../media/image98.wmf"/><Relationship Id="rId3" Type="http://schemas.openxmlformats.org/officeDocument/2006/relationships/oleObject" Target="../embeddings/oleObject92.bin"/><Relationship Id="rId12" Type="http://schemas.openxmlformats.org/officeDocument/2006/relationships/image" Target="../media/image100.wmf"/><Relationship Id="rId17" Type="http://schemas.openxmlformats.org/officeDocument/2006/relationships/oleObject" Target="../embeddings/oleObject99.bin"/><Relationship Id="rId25" Type="http://schemas.openxmlformats.org/officeDocument/2006/relationships/oleObject" Target="../embeddings/oleObject103.bin"/><Relationship Id="rId33" Type="http://schemas.openxmlformats.org/officeDocument/2006/relationships/oleObject" Target="../embeddings/oleObject107.bin"/><Relationship Id="rId38" Type="http://schemas.openxmlformats.org/officeDocument/2006/relationships/image" Target="../media/image106.wmf"/></Relationships>
</file>

<file path=ppt/slides/_rels/slide24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12.wmf"/><Relationship Id="rId21" Type="http://schemas.openxmlformats.org/officeDocument/2006/relationships/oleObject" Target="../embeddings/oleObject121.bin"/><Relationship Id="rId42" Type="http://schemas.openxmlformats.org/officeDocument/2006/relationships/image" Target="../media/image120.wmf"/><Relationship Id="rId47" Type="http://schemas.openxmlformats.org/officeDocument/2006/relationships/oleObject" Target="../embeddings/oleObject134.bin"/><Relationship Id="rId63" Type="http://schemas.openxmlformats.org/officeDocument/2006/relationships/oleObject" Target="../embeddings/oleObject142.bin"/><Relationship Id="rId68" Type="http://schemas.openxmlformats.org/officeDocument/2006/relationships/image" Target="../media/image133.wmf"/><Relationship Id="rId7" Type="http://schemas.openxmlformats.org/officeDocument/2006/relationships/oleObject" Target="../embeddings/oleObject114.bin"/><Relationship Id="rId2" Type="http://schemas.openxmlformats.org/officeDocument/2006/relationships/slideLayout" Target="../slideLayouts/slideLayout5.xml"/><Relationship Id="rId16" Type="http://schemas.openxmlformats.org/officeDocument/2006/relationships/image" Target="../media/image95.wmf"/><Relationship Id="rId29" Type="http://schemas.openxmlformats.org/officeDocument/2006/relationships/oleObject" Target="../embeddings/oleObject125.bin"/><Relationship Id="rId11" Type="http://schemas.openxmlformats.org/officeDocument/2006/relationships/oleObject" Target="../embeddings/oleObject116.bin"/><Relationship Id="rId24" Type="http://schemas.openxmlformats.org/officeDocument/2006/relationships/image" Target="../media/image111.wmf"/><Relationship Id="rId32" Type="http://schemas.openxmlformats.org/officeDocument/2006/relationships/image" Target="../media/image115.wmf"/><Relationship Id="rId37" Type="http://schemas.openxmlformats.org/officeDocument/2006/relationships/oleObject" Target="../embeddings/oleObject129.bin"/><Relationship Id="rId40" Type="http://schemas.openxmlformats.org/officeDocument/2006/relationships/image" Target="../media/image119.wmf"/><Relationship Id="rId45" Type="http://schemas.openxmlformats.org/officeDocument/2006/relationships/oleObject" Target="../embeddings/oleObject133.bin"/><Relationship Id="rId53" Type="http://schemas.openxmlformats.org/officeDocument/2006/relationships/oleObject" Target="../embeddings/oleObject137.bin"/><Relationship Id="rId58" Type="http://schemas.openxmlformats.org/officeDocument/2006/relationships/image" Target="../media/image128.wmf"/><Relationship Id="rId66" Type="http://schemas.openxmlformats.org/officeDocument/2006/relationships/image" Target="../media/image132.wmf"/><Relationship Id="rId5" Type="http://schemas.openxmlformats.org/officeDocument/2006/relationships/oleObject" Target="../embeddings/oleObject113.bin"/><Relationship Id="rId61" Type="http://schemas.openxmlformats.org/officeDocument/2006/relationships/oleObject" Target="../embeddings/oleObject141.bin"/><Relationship Id="rId19" Type="http://schemas.openxmlformats.org/officeDocument/2006/relationships/oleObject" Target="../embeddings/oleObject120.bin"/><Relationship Id="rId14" Type="http://schemas.openxmlformats.org/officeDocument/2006/relationships/image" Target="../media/image94.wmf"/><Relationship Id="rId22" Type="http://schemas.openxmlformats.org/officeDocument/2006/relationships/image" Target="../media/image110.wmf"/><Relationship Id="rId27" Type="http://schemas.openxmlformats.org/officeDocument/2006/relationships/oleObject" Target="../embeddings/oleObject124.bin"/><Relationship Id="rId30" Type="http://schemas.openxmlformats.org/officeDocument/2006/relationships/image" Target="../media/image114.wmf"/><Relationship Id="rId35" Type="http://schemas.openxmlformats.org/officeDocument/2006/relationships/oleObject" Target="../embeddings/oleObject128.bin"/><Relationship Id="rId43" Type="http://schemas.openxmlformats.org/officeDocument/2006/relationships/oleObject" Target="../embeddings/oleObject132.bin"/><Relationship Id="rId48" Type="http://schemas.openxmlformats.org/officeDocument/2006/relationships/image" Target="../media/image123.wmf"/><Relationship Id="rId56" Type="http://schemas.openxmlformats.org/officeDocument/2006/relationships/image" Target="../media/image127.wmf"/><Relationship Id="rId64" Type="http://schemas.openxmlformats.org/officeDocument/2006/relationships/image" Target="../media/image131.wmf"/><Relationship Id="rId69" Type="http://schemas.openxmlformats.org/officeDocument/2006/relationships/oleObject" Target="../embeddings/oleObject145.bin"/><Relationship Id="rId8" Type="http://schemas.openxmlformats.org/officeDocument/2006/relationships/image" Target="../media/image91.wmf"/><Relationship Id="rId51" Type="http://schemas.openxmlformats.org/officeDocument/2006/relationships/oleObject" Target="../embeddings/oleObject136.bin"/><Relationship Id="rId3" Type="http://schemas.openxmlformats.org/officeDocument/2006/relationships/oleObject" Target="../embeddings/oleObject112.bin"/><Relationship Id="rId12" Type="http://schemas.openxmlformats.org/officeDocument/2006/relationships/image" Target="../media/image93.wmf"/><Relationship Id="rId17" Type="http://schemas.openxmlformats.org/officeDocument/2006/relationships/oleObject" Target="../embeddings/oleObject119.bin"/><Relationship Id="rId25" Type="http://schemas.openxmlformats.org/officeDocument/2006/relationships/oleObject" Target="../embeddings/oleObject123.bin"/><Relationship Id="rId33" Type="http://schemas.openxmlformats.org/officeDocument/2006/relationships/oleObject" Target="../embeddings/oleObject127.bin"/><Relationship Id="rId38" Type="http://schemas.openxmlformats.org/officeDocument/2006/relationships/image" Target="../media/image118.wmf"/><Relationship Id="rId46" Type="http://schemas.openxmlformats.org/officeDocument/2006/relationships/image" Target="../media/image122.wmf"/><Relationship Id="rId59" Type="http://schemas.openxmlformats.org/officeDocument/2006/relationships/oleObject" Target="../embeddings/oleObject140.bin"/><Relationship Id="rId67" Type="http://schemas.openxmlformats.org/officeDocument/2006/relationships/oleObject" Target="../embeddings/oleObject144.bin"/><Relationship Id="rId20" Type="http://schemas.openxmlformats.org/officeDocument/2006/relationships/image" Target="../media/image109.wmf"/><Relationship Id="rId41" Type="http://schemas.openxmlformats.org/officeDocument/2006/relationships/oleObject" Target="../embeddings/oleObject131.bin"/><Relationship Id="rId54" Type="http://schemas.openxmlformats.org/officeDocument/2006/relationships/image" Target="../media/image126.wmf"/><Relationship Id="rId62" Type="http://schemas.openxmlformats.org/officeDocument/2006/relationships/image" Target="../media/image130.wmf"/><Relationship Id="rId70" Type="http://schemas.openxmlformats.org/officeDocument/2006/relationships/image" Target="../media/image134.wmf"/><Relationship Id="rId1" Type="http://schemas.openxmlformats.org/officeDocument/2006/relationships/vmlDrawing" Target="../drawings/vmlDrawing20.vml"/><Relationship Id="rId6" Type="http://schemas.openxmlformats.org/officeDocument/2006/relationships/image" Target="../media/image90.wmf"/><Relationship Id="rId15" Type="http://schemas.openxmlformats.org/officeDocument/2006/relationships/oleObject" Target="../embeddings/oleObject118.bin"/><Relationship Id="rId23" Type="http://schemas.openxmlformats.org/officeDocument/2006/relationships/oleObject" Target="../embeddings/oleObject122.bin"/><Relationship Id="rId28" Type="http://schemas.openxmlformats.org/officeDocument/2006/relationships/image" Target="../media/image113.wmf"/><Relationship Id="rId36" Type="http://schemas.openxmlformats.org/officeDocument/2006/relationships/image" Target="../media/image117.wmf"/><Relationship Id="rId49" Type="http://schemas.openxmlformats.org/officeDocument/2006/relationships/oleObject" Target="../embeddings/oleObject135.bin"/><Relationship Id="rId57" Type="http://schemas.openxmlformats.org/officeDocument/2006/relationships/oleObject" Target="../embeddings/oleObject139.bin"/><Relationship Id="rId10" Type="http://schemas.openxmlformats.org/officeDocument/2006/relationships/image" Target="../media/image92.wmf"/><Relationship Id="rId31" Type="http://schemas.openxmlformats.org/officeDocument/2006/relationships/oleObject" Target="../embeddings/oleObject126.bin"/><Relationship Id="rId44" Type="http://schemas.openxmlformats.org/officeDocument/2006/relationships/image" Target="../media/image121.wmf"/><Relationship Id="rId52" Type="http://schemas.openxmlformats.org/officeDocument/2006/relationships/image" Target="../media/image125.wmf"/><Relationship Id="rId60" Type="http://schemas.openxmlformats.org/officeDocument/2006/relationships/image" Target="../media/image129.wmf"/><Relationship Id="rId65" Type="http://schemas.openxmlformats.org/officeDocument/2006/relationships/oleObject" Target="../embeddings/oleObject143.bin"/><Relationship Id="rId4" Type="http://schemas.openxmlformats.org/officeDocument/2006/relationships/image" Target="../media/image81.wmf"/><Relationship Id="rId9" Type="http://schemas.openxmlformats.org/officeDocument/2006/relationships/oleObject" Target="../embeddings/oleObject115.bin"/><Relationship Id="rId13" Type="http://schemas.openxmlformats.org/officeDocument/2006/relationships/oleObject" Target="../embeddings/oleObject117.bin"/><Relationship Id="rId18" Type="http://schemas.openxmlformats.org/officeDocument/2006/relationships/image" Target="../media/image96.wmf"/><Relationship Id="rId39" Type="http://schemas.openxmlformats.org/officeDocument/2006/relationships/oleObject" Target="../embeddings/oleObject130.bin"/><Relationship Id="rId34" Type="http://schemas.openxmlformats.org/officeDocument/2006/relationships/image" Target="../media/image116.wmf"/><Relationship Id="rId50" Type="http://schemas.openxmlformats.org/officeDocument/2006/relationships/image" Target="../media/image124.wmf"/><Relationship Id="rId55" Type="http://schemas.openxmlformats.org/officeDocument/2006/relationships/oleObject" Target="../embeddings/oleObject138.bin"/></Relationships>
</file>

<file path=ppt/slides/_rels/slide2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37.wmf"/><Relationship Id="rId13" Type="http://schemas.openxmlformats.org/officeDocument/2006/relationships/oleObject" Target="../embeddings/oleObject151.bin"/><Relationship Id="rId3" Type="http://schemas.openxmlformats.org/officeDocument/2006/relationships/oleObject" Target="../embeddings/oleObject146.bin"/><Relationship Id="rId7" Type="http://schemas.openxmlformats.org/officeDocument/2006/relationships/oleObject" Target="../embeddings/oleObject148.bin"/><Relationship Id="rId12" Type="http://schemas.openxmlformats.org/officeDocument/2006/relationships/image" Target="../media/image139.wmf"/><Relationship Id="rId2" Type="http://schemas.openxmlformats.org/officeDocument/2006/relationships/slideLayout" Target="../slideLayouts/slideLayout5.xml"/><Relationship Id="rId16" Type="http://schemas.openxmlformats.org/officeDocument/2006/relationships/image" Target="../media/image141.wmf"/><Relationship Id="rId1" Type="http://schemas.openxmlformats.org/officeDocument/2006/relationships/vmlDrawing" Target="../drawings/vmlDrawing21.vml"/><Relationship Id="rId6" Type="http://schemas.openxmlformats.org/officeDocument/2006/relationships/image" Target="../media/image136.wmf"/><Relationship Id="rId11" Type="http://schemas.openxmlformats.org/officeDocument/2006/relationships/oleObject" Target="../embeddings/oleObject150.bin"/><Relationship Id="rId5" Type="http://schemas.openxmlformats.org/officeDocument/2006/relationships/oleObject" Target="../embeddings/oleObject147.bin"/><Relationship Id="rId15" Type="http://schemas.openxmlformats.org/officeDocument/2006/relationships/oleObject" Target="../embeddings/oleObject152.bin"/><Relationship Id="rId10" Type="http://schemas.openxmlformats.org/officeDocument/2006/relationships/image" Target="../media/image138.wmf"/><Relationship Id="rId4" Type="http://schemas.openxmlformats.org/officeDocument/2006/relationships/image" Target="../media/image135.wmf"/><Relationship Id="rId9" Type="http://schemas.openxmlformats.org/officeDocument/2006/relationships/oleObject" Target="../embeddings/oleObject149.bin"/><Relationship Id="rId14" Type="http://schemas.openxmlformats.org/officeDocument/2006/relationships/image" Target="../media/image140.wmf"/></Relationships>
</file>

<file path=ppt/slides/_rels/slide26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158.bin"/><Relationship Id="rId18" Type="http://schemas.openxmlformats.org/officeDocument/2006/relationships/image" Target="../media/image149.wmf"/><Relationship Id="rId26" Type="http://schemas.openxmlformats.org/officeDocument/2006/relationships/image" Target="../media/image153.wmf"/><Relationship Id="rId39" Type="http://schemas.openxmlformats.org/officeDocument/2006/relationships/oleObject" Target="../embeddings/oleObject171.bin"/><Relationship Id="rId21" Type="http://schemas.openxmlformats.org/officeDocument/2006/relationships/oleObject" Target="../embeddings/oleObject162.bin"/><Relationship Id="rId34" Type="http://schemas.openxmlformats.org/officeDocument/2006/relationships/image" Target="../media/image157.wmf"/><Relationship Id="rId42" Type="http://schemas.openxmlformats.org/officeDocument/2006/relationships/image" Target="../media/image161.wmf"/><Relationship Id="rId7" Type="http://schemas.openxmlformats.org/officeDocument/2006/relationships/oleObject" Target="../embeddings/oleObject155.bin"/><Relationship Id="rId2" Type="http://schemas.openxmlformats.org/officeDocument/2006/relationships/slideLayout" Target="../slideLayouts/slideLayout5.xml"/><Relationship Id="rId16" Type="http://schemas.openxmlformats.org/officeDocument/2006/relationships/image" Target="../media/image148.wmf"/><Relationship Id="rId29" Type="http://schemas.openxmlformats.org/officeDocument/2006/relationships/oleObject" Target="../embeddings/oleObject166.bin"/><Relationship Id="rId1" Type="http://schemas.openxmlformats.org/officeDocument/2006/relationships/vmlDrawing" Target="../drawings/vmlDrawing22.vml"/><Relationship Id="rId6" Type="http://schemas.openxmlformats.org/officeDocument/2006/relationships/image" Target="../media/image143.wmf"/><Relationship Id="rId11" Type="http://schemas.openxmlformats.org/officeDocument/2006/relationships/oleObject" Target="../embeddings/oleObject157.bin"/><Relationship Id="rId24" Type="http://schemas.openxmlformats.org/officeDocument/2006/relationships/image" Target="../media/image152.wmf"/><Relationship Id="rId32" Type="http://schemas.openxmlformats.org/officeDocument/2006/relationships/image" Target="../media/image156.wmf"/><Relationship Id="rId37" Type="http://schemas.openxmlformats.org/officeDocument/2006/relationships/oleObject" Target="../embeddings/oleObject170.bin"/><Relationship Id="rId40" Type="http://schemas.openxmlformats.org/officeDocument/2006/relationships/image" Target="../media/image160.wmf"/><Relationship Id="rId45" Type="http://schemas.openxmlformats.org/officeDocument/2006/relationships/oleObject" Target="../embeddings/oleObject175.bin"/><Relationship Id="rId5" Type="http://schemas.openxmlformats.org/officeDocument/2006/relationships/oleObject" Target="../embeddings/oleObject154.bin"/><Relationship Id="rId15" Type="http://schemas.openxmlformats.org/officeDocument/2006/relationships/oleObject" Target="../embeddings/oleObject159.bin"/><Relationship Id="rId23" Type="http://schemas.openxmlformats.org/officeDocument/2006/relationships/oleObject" Target="../embeddings/oleObject163.bin"/><Relationship Id="rId28" Type="http://schemas.openxmlformats.org/officeDocument/2006/relationships/image" Target="../media/image154.wmf"/><Relationship Id="rId36" Type="http://schemas.openxmlformats.org/officeDocument/2006/relationships/image" Target="../media/image158.wmf"/><Relationship Id="rId10" Type="http://schemas.openxmlformats.org/officeDocument/2006/relationships/image" Target="../media/image145.wmf"/><Relationship Id="rId19" Type="http://schemas.openxmlformats.org/officeDocument/2006/relationships/oleObject" Target="../embeddings/oleObject161.bin"/><Relationship Id="rId31" Type="http://schemas.openxmlformats.org/officeDocument/2006/relationships/oleObject" Target="../embeddings/oleObject167.bin"/><Relationship Id="rId44" Type="http://schemas.openxmlformats.org/officeDocument/2006/relationships/oleObject" Target="../embeddings/oleObject174.bin"/><Relationship Id="rId4" Type="http://schemas.openxmlformats.org/officeDocument/2006/relationships/image" Target="../media/image142.wmf"/><Relationship Id="rId9" Type="http://schemas.openxmlformats.org/officeDocument/2006/relationships/oleObject" Target="../embeddings/oleObject156.bin"/><Relationship Id="rId14" Type="http://schemas.openxmlformats.org/officeDocument/2006/relationships/image" Target="../media/image147.wmf"/><Relationship Id="rId22" Type="http://schemas.openxmlformats.org/officeDocument/2006/relationships/image" Target="../media/image151.wmf"/><Relationship Id="rId27" Type="http://schemas.openxmlformats.org/officeDocument/2006/relationships/oleObject" Target="../embeddings/oleObject165.bin"/><Relationship Id="rId30" Type="http://schemas.openxmlformats.org/officeDocument/2006/relationships/image" Target="../media/image155.wmf"/><Relationship Id="rId35" Type="http://schemas.openxmlformats.org/officeDocument/2006/relationships/oleObject" Target="../embeddings/oleObject169.bin"/><Relationship Id="rId43" Type="http://schemas.openxmlformats.org/officeDocument/2006/relationships/oleObject" Target="../embeddings/oleObject173.bin"/><Relationship Id="rId8" Type="http://schemas.openxmlformats.org/officeDocument/2006/relationships/image" Target="../media/image144.wmf"/><Relationship Id="rId3" Type="http://schemas.openxmlformats.org/officeDocument/2006/relationships/oleObject" Target="../embeddings/oleObject153.bin"/><Relationship Id="rId12" Type="http://schemas.openxmlformats.org/officeDocument/2006/relationships/image" Target="../media/image146.wmf"/><Relationship Id="rId17" Type="http://schemas.openxmlformats.org/officeDocument/2006/relationships/oleObject" Target="../embeddings/oleObject160.bin"/><Relationship Id="rId25" Type="http://schemas.openxmlformats.org/officeDocument/2006/relationships/oleObject" Target="../embeddings/oleObject164.bin"/><Relationship Id="rId33" Type="http://schemas.openxmlformats.org/officeDocument/2006/relationships/oleObject" Target="../embeddings/oleObject168.bin"/><Relationship Id="rId38" Type="http://schemas.openxmlformats.org/officeDocument/2006/relationships/image" Target="../media/image159.wmf"/><Relationship Id="rId46" Type="http://schemas.openxmlformats.org/officeDocument/2006/relationships/oleObject" Target="../embeddings/oleObject176.bin"/><Relationship Id="rId20" Type="http://schemas.openxmlformats.org/officeDocument/2006/relationships/image" Target="../media/image150.wmf"/><Relationship Id="rId41" Type="http://schemas.openxmlformats.org/officeDocument/2006/relationships/oleObject" Target="../embeddings/oleObject172.bin"/></Relationships>
</file>

<file path=ppt/slides/_rels/slide27.xml.rels><?xml version="1.0" encoding="UTF-8" standalone="yes"?>
<Relationships xmlns="http://schemas.openxmlformats.org/package/2006/relationships"><Relationship Id="rId26" Type="http://schemas.openxmlformats.org/officeDocument/2006/relationships/image" Target="../media/image173.wmf"/><Relationship Id="rId21" Type="http://schemas.openxmlformats.org/officeDocument/2006/relationships/oleObject" Target="../embeddings/oleObject186.bin"/><Relationship Id="rId34" Type="http://schemas.openxmlformats.org/officeDocument/2006/relationships/image" Target="../media/image177.wmf"/><Relationship Id="rId42" Type="http://schemas.openxmlformats.org/officeDocument/2006/relationships/image" Target="../media/image181.wmf"/><Relationship Id="rId47" Type="http://schemas.openxmlformats.org/officeDocument/2006/relationships/oleObject" Target="../embeddings/oleObject199.bin"/><Relationship Id="rId50" Type="http://schemas.openxmlformats.org/officeDocument/2006/relationships/image" Target="../media/image185.wmf"/><Relationship Id="rId55" Type="http://schemas.openxmlformats.org/officeDocument/2006/relationships/oleObject" Target="../embeddings/oleObject203.bin"/><Relationship Id="rId63" Type="http://schemas.openxmlformats.org/officeDocument/2006/relationships/oleObject" Target="../embeddings/oleObject207.bin"/><Relationship Id="rId7" Type="http://schemas.openxmlformats.org/officeDocument/2006/relationships/oleObject" Target="../embeddings/oleObject179.bin"/><Relationship Id="rId2" Type="http://schemas.openxmlformats.org/officeDocument/2006/relationships/slideLayout" Target="../slideLayouts/slideLayout5.xml"/><Relationship Id="rId16" Type="http://schemas.openxmlformats.org/officeDocument/2006/relationships/image" Target="../media/image168.wmf"/><Relationship Id="rId29" Type="http://schemas.openxmlformats.org/officeDocument/2006/relationships/oleObject" Target="../embeddings/oleObject190.bin"/><Relationship Id="rId11" Type="http://schemas.openxmlformats.org/officeDocument/2006/relationships/oleObject" Target="../embeddings/oleObject181.bin"/><Relationship Id="rId24" Type="http://schemas.openxmlformats.org/officeDocument/2006/relationships/image" Target="../media/image172.wmf"/><Relationship Id="rId32" Type="http://schemas.openxmlformats.org/officeDocument/2006/relationships/image" Target="../media/image176.wmf"/><Relationship Id="rId37" Type="http://schemas.openxmlformats.org/officeDocument/2006/relationships/oleObject" Target="../embeddings/oleObject194.bin"/><Relationship Id="rId40" Type="http://schemas.openxmlformats.org/officeDocument/2006/relationships/image" Target="../media/image180.wmf"/><Relationship Id="rId45" Type="http://schemas.openxmlformats.org/officeDocument/2006/relationships/oleObject" Target="../embeddings/oleObject198.bin"/><Relationship Id="rId53" Type="http://schemas.openxmlformats.org/officeDocument/2006/relationships/oleObject" Target="../embeddings/oleObject202.bin"/><Relationship Id="rId58" Type="http://schemas.openxmlformats.org/officeDocument/2006/relationships/image" Target="../media/image189.wmf"/><Relationship Id="rId66" Type="http://schemas.openxmlformats.org/officeDocument/2006/relationships/image" Target="../media/image193.wmf"/><Relationship Id="rId5" Type="http://schemas.openxmlformats.org/officeDocument/2006/relationships/oleObject" Target="../embeddings/oleObject178.bin"/><Relationship Id="rId61" Type="http://schemas.openxmlformats.org/officeDocument/2006/relationships/oleObject" Target="../embeddings/oleObject206.bin"/><Relationship Id="rId19" Type="http://schemas.openxmlformats.org/officeDocument/2006/relationships/oleObject" Target="../embeddings/oleObject185.bin"/><Relationship Id="rId14" Type="http://schemas.openxmlformats.org/officeDocument/2006/relationships/image" Target="../media/image167.wmf"/><Relationship Id="rId22" Type="http://schemas.openxmlformats.org/officeDocument/2006/relationships/image" Target="../media/image171.wmf"/><Relationship Id="rId27" Type="http://schemas.openxmlformats.org/officeDocument/2006/relationships/oleObject" Target="../embeddings/oleObject189.bin"/><Relationship Id="rId30" Type="http://schemas.openxmlformats.org/officeDocument/2006/relationships/image" Target="../media/image175.wmf"/><Relationship Id="rId35" Type="http://schemas.openxmlformats.org/officeDocument/2006/relationships/oleObject" Target="../embeddings/oleObject193.bin"/><Relationship Id="rId43" Type="http://schemas.openxmlformats.org/officeDocument/2006/relationships/oleObject" Target="../embeddings/oleObject197.bin"/><Relationship Id="rId48" Type="http://schemas.openxmlformats.org/officeDocument/2006/relationships/image" Target="../media/image184.wmf"/><Relationship Id="rId56" Type="http://schemas.openxmlformats.org/officeDocument/2006/relationships/image" Target="../media/image188.wmf"/><Relationship Id="rId64" Type="http://schemas.openxmlformats.org/officeDocument/2006/relationships/image" Target="../media/image192.wmf"/><Relationship Id="rId8" Type="http://schemas.openxmlformats.org/officeDocument/2006/relationships/image" Target="../media/image164.wmf"/><Relationship Id="rId51" Type="http://schemas.openxmlformats.org/officeDocument/2006/relationships/oleObject" Target="../embeddings/oleObject201.bin"/><Relationship Id="rId3" Type="http://schemas.openxmlformats.org/officeDocument/2006/relationships/oleObject" Target="../embeddings/oleObject177.bin"/><Relationship Id="rId12" Type="http://schemas.openxmlformats.org/officeDocument/2006/relationships/image" Target="../media/image166.wmf"/><Relationship Id="rId17" Type="http://schemas.openxmlformats.org/officeDocument/2006/relationships/oleObject" Target="../embeddings/oleObject184.bin"/><Relationship Id="rId25" Type="http://schemas.openxmlformats.org/officeDocument/2006/relationships/oleObject" Target="../embeddings/oleObject188.bin"/><Relationship Id="rId33" Type="http://schemas.openxmlformats.org/officeDocument/2006/relationships/oleObject" Target="../embeddings/oleObject192.bin"/><Relationship Id="rId38" Type="http://schemas.openxmlformats.org/officeDocument/2006/relationships/image" Target="../media/image179.wmf"/><Relationship Id="rId46" Type="http://schemas.openxmlformats.org/officeDocument/2006/relationships/image" Target="../media/image183.wmf"/><Relationship Id="rId59" Type="http://schemas.openxmlformats.org/officeDocument/2006/relationships/oleObject" Target="../embeddings/oleObject205.bin"/><Relationship Id="rId20" Type="http://schemas.openxmlformats.org/officeDocument/2006/relationships/image" Target="../media/image170.wmf"/><Relationship Id="rId41" Type="http://schemas.openxmlformats.org/officeDocument/2006/relationships/oleObject" Target="../embeddings/oleObject196.bin"/><Relationship Id="rId54" Type="http://schemas.openxmlformats.org/officeDocument/2006/relationships/image" Target="../media/image187.wmf"/><Relationship Id="rId62" Type="http://schemas.openxmlformats.org/officeDocument/2006/relationships/image" Target="../media/image191.wmf"/><Relationship Id="rId1" Type="http://schemas.openxmlformats.org/officeDocument/2006/relationships/vmlDrawing" Target="../drawings/vmlDrawing23.vml"/><Relationship Id="rId6" Type="http://schemas.openxmlformats.org/officeDocument/2006/relationships/image" Target="../media/image163.wmf"/><Relationship Id="rId15" Type="http://schemas.openxmlformats.org/officeDocument/2006/relationships/oleObject" Target="../embeddings/oleObject183.bin"/><Relationship Id="rId23" Type="http://schemas.openxmlformats.org/officeDocument/2006/relationships/oleObject" Target="../embeddings/oleObject187.bin"/><Relationship Id="rId28" Type="http://schemas.openxmlformats.org/officeDocument/2006/relationships/image" Target="../media/image174.wmf"/><Relationship Id="rId36" Type="http://schemas.openxmlformats.org/officeDocument/2006/relationships/image" Target="../media/image178.wmf"/><Relationship Id="rId49" Type="http://schemas.openxmlformats.org/officeDocument/2006/relationships/oleObject" Target="../embeddings/oleObject200.bin"/><Relationship Id="rId57" Type="http://schemas.openxmlformats.org/officeDocument/2006/relationships/oleObject" Target="../embeddings/oleObject204.bin"/><Relationship Id="rId10" Type="http://schemas.openxmlformats.org/officeDocument/2006/relationships/image" Target="../media/image165.wmf"/><Relationship Id="rId31" Type="http://schemas.openxmlformats.org/officeDocument/2006/relationships/oleObject" Target="../embeddings/oleObject191.bin"/><Relationship Id="rId44" Type="http://schemas.openxmlformats.org/officeDocument/2006/relationships/image" Target="../media/image182.wmf"/><Relationship Id="rId52" Type="http://schemas.openxmlformats.org/officeDocument/2006/relationships/image" Target="../media/image186.wmf"/><Relationship Id="rId60" Type="http://schemas.openxmlformats.org/officeDocument/2006/relationships/image" Target="../media/image190.wmf"/><Relationship Id="rId65" Type="http://schemas.openxmlformats.org/officeDocument/2006/relationships/oleObject" Target="../embeddings/oleObject208.bin"/><Relationship Id="rId4" Type="http://schemas.openxmlformats.org/officeDocument/2006/relationships/image" Target="../media/image162.wmf"/><Relationship Id="rId9" Type="http://schemas.openxmlformats.org/officeDocument/2006/relationships/oleObject" Target="../embeddings/oleObject180.bin"/><Relationship Id="rId13" Type="http://schemas.openxmlformats.org/officeDocument/2006/relationships/oleObject" Target="../embeddings/oleObject182.bin"/><Relationship Id="rId18" Type="http://schemas.openxmlformats.org/officeDocument/2006/relationships/image" Target="../media/image169.wmf"/><Relationship Id="rId39" Type="http://schemas.openxmlformats.org/officeDocument/2006/relationships/oleObject" Target="../embeddings/oleObject195.bin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09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4.vml"/><Relationship Id="rId4" Type="http://schemas.openxmlformats.org/officeDocument/2006/relationships/image" Target="../media/image194.wmf"/></Relationships>
</file>

<file path=ppt/slides/_rels/slide29.xml.rels><?xml version="1.0" encoding="UTF-8" standalone="yes"?>
<Relationships xmlns="http://schemas.openxmlformats.org/package/2006/relationships"><Relationship Id="rId26" Type="http://schemas.openxmlformats.org/officeDocument/2006/relationships/oleObject" Target="../embeddings/oleObject221.bin"/><Relationship Id="rId21" Type="http://schemas.openxmlformats.org/officeDocument/2006/relationships/image" Target="../media/image203.wmf"/><Relationship Id="rId42" Type="http://schemas.openxmlformats.org/officeDocument/2006/relationships/oleObject" Target="../embeddings/oleObject229.bin"/><Relationship Id="rId47" Type="http://schemas.openxmlformats.org/officeDocument/2006/relationships/image" Target="../media/image216.wmf"/><Relationship Id="rId63" Type="http://schemas.openxmlformats.org/officeDocument/2006/relationships/image" Target="../media/image223.wmf"/><Relationship Id="rId68" Type="http://schemas.openxmlformats.org/officeDocument/2006/relationships/oleObject" Target="../embeddings/oleObject242.bin"/><Relationship Id="rId16" Type="http://schemas.openxmlformats.org/officeDocument/2006/relationships/oleObject" Target="../embeddings/oleObject216.bin"/><Relationship Id="rId11" Type="http://schemas.openxmlformats.org/officeDocument/2006/relationships/image" Target="../media/image198.wmf"/><Relationship Id="rId32" Type="http://schemas.openxmlformats.org/officeDocument/2006/relationships/oleObject" Target="../embeddings/oleObject224.bin"/><Relationship Id="rId37" Type="http://schemas.openxmlformats.org/officeDocument/2006/relationships/image" Target="../media/image211.wmf"/><Relationship Id="rId53" Type="http://schemas.openxmlformats.org/officeDocument/2006/relationships/image" Target="../media/image81.wmf"/><Relationship Id="rId58" Type="http://schemas.openxmlformats.org/officeDocument/2006/relationships/oleObject" Target="../embeddings/oleObject237.bin"/><Relationship Id="rId74" Type="http://schemas.openxmlformats.org/officeDocument/2006/relationships/oleObject" Target="../embeddings/oleObject245.bin"/><Relationship Id="rId79" Type="http://schemas.openxmlformats.org/officeDocument/2006/relationships/image" Target="../media/image94.wmf"/><Relationship Id="rId5" Type="http://schemas.openxmlformats.org/officeDocument/2006/relationships/image" Target="../media/image195.wmf"/><Relationship Id="rId61" Type="http://schemas.openxmlformats.org/officeDocument/2006/relationships/image" Target="../media/image222.wmf"/><Relationship Id="rId82" Type="http://schemas.openxmlformats.org/officeDocument/2006/relationships/oleObject" Target="../embeddings/oleObject249.bin"/><Relationship Id="rId19" Type="http://schemas.openxmlformats.org/officeDocument/2006/relationships/image" Target="../media/image202.wmf"/><Relationship Id="rId14" Type="http://schemas.openxmlformats.org/officeDocument/2006/relationships/oleObject" Target="../embeddings/oleObject215.bin"/><Relationship Id="rId22" Type="http://schemas.openxmlformats.org/officeDocument/2006/relationships/oleObject" Target="../embeddings/oleObject219.bin"/><Relationship Id="rId27" Type="http://schemas.openxmlformats.org/officeDocument/2006/relationships/image" Target="../media/image206.wmf"/><Relationship Id="rId30" Type="http://schemas.openxmlformats.org/officeDocument/2006/relationships/oleObject" Target="../embeddings/oleObject223.bin"/><Relationship Id="rId35" Type="http://schemas.openxmlformats.org/officeDocument/2006/relationships/image" Target="../media/image210.wmf"/><Relationship Id="rId43" Type="http://schemas.openxmlformats.org/officeDocument/2006/relationships/image" Target="../media/image214.wmf"/><Relationship Id="rId48" Type="http://schemas.openxmlformats.org/officeDocument/2006/relationships/oleObject" Target="../embeddings/oleObject232.bin"/><Relationship Id="rId56" Type="http://schemas.openxmlformats.org/officeDocument/2006/relationships/oleObject" Target="../embeddings/oleObject236.bin"/><Relationship Id="rId64" Type="http://schemas.openxmlformats.org/officeDocument/2006/relationships/oleObject" Target="../embeddings/oleObject240.bin"/><Relationship Id="rId69" Type="http://schemas.openxmlformats.org/officeDocument/2006/relationships/image" Target="../media/image226.wmf"/><Relationship Id="rId77" Type="http://schemas.openxmlformats.org/officeDocument/2006/relationships/image" Target="../media/image93.wmf"/><Relationship Id="rId8" Type="http://schemas.openxmlformats.org/officeDocument/2006/relationships/oleObject" Target="../embeddings/oleObject212.bin"/><Relationship Id="rId51" Type="http://schemas.openxmlformats.org/officeDocument/2006/relationships/image" Target="../media/image218.wmf"/><Relationship Id="rId72" Type="http://schemas.openxmlformats.org/officeDocument/2006/relationships/oleObject" Target="../embeddings/oleObject244.bin"/><Relationship Id="rId80" Type="http://schemas.openxmlformats.org/officeDocument/2006/relationships/oleObject" Target="../embeddings/oleObject248.bin"/><Relationship Id="rId3" Type="http://schemas.openxmlformats.org/officeDocument/2006/relationships/image" Target="../media/image242.png"/><Relationship Id="rId12" Type="http://schemas.openxmlformats.org/officeDocument/2006/relationships/oleObject" Target="../embeddings/oleObject214.bin"/><Relationship Id="rId17" Type="http://schemas.openxmlformats.org/officeDocument/2006/relationships/image" Target="../media/image201.wmf"/><Relationship Id="rId25" Type="http://schemas.openxmlformats.org/officeDocument/2006/relationships/image" Target="../media/image205.wmf"/><Relationship Id="rId33" Type="http://schemas.openxmlformats.org/officeDocument/2006/relationships/image" Target="../media/image209.wmf"/><Relationship Id="rId38" Type="http://schemas.openxmlformats.org/officeDocument/2006/relationships/oleObject" Target="../embeddings/oleObject227.bin"/><Relationship Id="rId46" Type="http://schemas.openxmlformats.org/officeDocument/2006/relationships/oleObject" Target="../embeddings/oleObject231.bin"/><Relationship Id="rId59" Type="http://schemas.openxmlformats.org/officeDocument/2006/relationships/image" Target="../media/image221.wmf"/><Relationship Id="rId67" Type="http://schemas.openxmlformats.org/officeDocument/2006/relationships/image" Target="../media/image225.wmf"/><Relationship Id="rId20" Type="http://schemas.openxmlformats.org/officeDocument/2006/relationships/oleObject" Target="../embeddings/oleObject218.bin"/><Relationship Id="rId41" Type="http://schemas.openxmlformats.org/officeDocument/2006/relationships/image" Target="../media/image213.wmf"/><Relationship Id="rId54" Type="http://schemas.openxmlformats.org/officeDocument/2006/relationships/oleObject" Target="../embeddings/oleObject235.bin"/><Relationship Id="rId62" Type="http://schemas.openxmlformats.org/officeDocument/2006/relationships/oleObject" Target="../embeddings/oleObject239.bin"/><Relationship Id="rId70" Type="http://schemas.openxmlformats.org/officeDocument/2006/relationships/oleObject" Target="../embeddings/oleObject243.bin"/><Relationship Id="rId75" Type="http://schemas.openxmlformats.org/officeDocument/2006/relationships/image" Target="../media/image92.wmf"/><Relationship Id="rId83" Type="http://schemas.openxmlformats.org/officeDocument/2006/relationships/image" Target="../media/image96.wmf"/><Relationship Id="rId1" Type="http://schemas.openxmlformats.org/officeDocument/2006/relationships/vmlDrawing" Target="../drawings/vmlDrawing25.vml"/><Relationship Id="rId6" Type="http://schemas.openxmlformats.org/officeDocument/2006/relationships/oleObject" Target="../embeddings/oleObject211.bin"/><Relationship Id="rId15" Type="http://schemas.openxmlformats.org/officeDocument/2006/relationships/image" Target="../media/image200.wmf"/><Relationship Id="rId23" Type="http://schemas.openxmlformats.org/officeDocument/2006/relationships/image" Target="../media/image204.wmf"/><Relationship Id="rId28" Type="http://schemas.openxmlformats.org/officeDocument/2006/relationships/oleObject" Target="../embeddings/oleObject222.bin"/><Relationship Id="rId36" Type="http://schemas.openxmlformats.org/officeDocument/2006/relationships/oleObject" Target="../embeddings/oleObject226.bin"/><Relationship Id="rId49" Type="http://schemas.openxmlformats.org/officeDocument/2006/relationships/image" Target="../media/image217.wmf"/><Relationship Id="rId57" Type="http://schemas.openxmlformats.org/officeDocument/2006/relationships/image" Target="../media/image220.wmf"/><Relationship Id="rId10" Type="http://schemas.openxmlformats.org/officeDocument/2006/relationships/oleObject" Target="../embeddings/oleObject213.bin"/><Relationship Id="rId31" Type="http://schemas.openxmlformats.org/officeDocument/2006/relationships/image" Target="../media/image208.wmf"/><Relationship Id="rId44" Type="http://schemas.openxmlformats.org/officeDocument/2006/relationships/oleObject" Target="../embeddings/oleObject230.bin"/><Relationship Id="rId52" Type="http://schemas.openxmlformats.org/officeDocument/2006/relationships/oleObject" Target="../embeddings/oleObject234.bin"/><Relationship Id="rId60" Type="http://schemas.openxmlformats.org/officeDocument/2006/relationships/oleObject" Target="../embeddings/oleObject238.bin"/><Relationship Id="rId65" Type="http://schemas.openxmlformats.org/officeDocument/2006/relationships/image" Target="../media/image224.wmf"/><Relationship Id="rId73" Type="http://schemas.openxmlformats.org/officeDocument/2006/relationships/image" Target="../media/image91.wmf"/><Relationship Id="rId78" Type="http://schemas.openxmlformats.org/officeDocument/2006/relationships/oleObject" Target="../embeddings/oleObject247.bin"/><Relationship Id="rId81" Type="http://schemas.openxmlformats.org/officeDocument/2006/relationships/image" Target="../media/image95.wmf"/><Relationship Id="rId4" Type="http://schemas.openxmlformats.org/officeDocument/2006/relationships/oleObject" Target="../embeddings/oleObject210.bin"/><Relationship Id="rId9" Type="http://schemas.openxmlformats.org/officeDocument/2006/relationships/image" Target="../media/image197.wmf"/><Relationship Id="rId13" Type="http://schemas.openxmlformats.org/officeDocument/2006/relationships/image" Target="../media/image199.wmf"/><Relationship Id="rId18" Type="http://schemas.openxmlformats.org/officeDocument/2006/relationships/oleObject" Target="../embeddings/oleObject217.bin"/><Relationship Id="rId39" Type="http://schemas.openxmlformats.org/officeDocument/2006/relationships/image" Target="../media/image212.wmf"/><Relationship Id="rId34" Type="http://schemas.openxmlformats.org/officeDocument/2006/relationships/oleObject" Target="../embeddings/oleObject225.bin"/><Relationship Id="rId50" Type="http://schemas.openxmlformats.org/officeDocument/2006/relationships/oleObject" Target="../embeddings/oleObject233.bin"/><Relationship Id="rId55" Type="http://schemas.openxmlformats.org/officeDocument/2006/relationships/image" Target="../media/image219.wmf"/><Relationship Id="rId76" Type="http://schemas.openxmlformats.org/officeDocument/2006/relationships/oleObject" Target="../embeddings/oleObject246.bin"/><Relationship Id="rId7" Type="http://schemas.openxmlformats.org/officeDocument/2006/relationships/image" Target="../media/image196.wmf"/><Relationship Id="rId71" Type="http://schemas.openxmlformats.org/officeDocument/2006/relationships/image" Target="../media/image90.wmf"/><Relationship Id="rId2" Type="http://schemas.openxmlformats.org/officeDocument/2006/relationships/slideLayout" Target="../slideLayouts/slideLayout5.xml"/><Relationship Id="rId29" Type="http://schemas.openxmlformats.org/officeDocument/2006/relationships/image" Target="../media/image207.wmf"/><Relationship Id="rId24" Type="http://schemas.openxmlformats.org/officeDocument/2006/relationships/oleObject" Target="../embeddings/oleObject220.bin"/><Relationship Id="rId40" Type="http://schemas.openxmlformats.org/officeDocument/2006/relationships/oleObject" Target="../embeddings/oleObject228.bin"/><Relationship Id="rId45" Type="http://schemas.openxmlformats.org/officeDocument/2006/relationships/image" Target="../media/image215.wmf"/><Relationship Id="rId66" Type="http://schemas.openxmlformats.org/officeDocument/2006/relationships/oleObject" Target="../embeddings/oleObject241.bin"/></Relationships>
</file>

<file path=ppt/slides/_rels/slide3.xml.rels><?xml version="1.0" encoding="UTF-8" standalone="yes"?>
<Relationships xmlns="http://schemas.openxmlformats.org/package/2006/relationships"><Relationship Id="rId8" Type="http://schemas.openxmlformats.org/officeDocument/2006/relationships/oleObject" Target="../embeddings/oleObject3.bin"/><Relationship Id="rId3" Type="http://schemas.openxmlformats.org/officeDocument/2006/relationships/image" Target="../media/image9.png"/><Relationship Id="rId7" Type="http://schemas.openxmlformats.org/officeDocument/2006/relationships/image" Target="../media/image7.wmf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1.vml"/><Relationship Id="rId6" Type="http://schemas.openxmlformats.org/officeDocument/2006/relationships/oleObject" Target="../embeddings/oleObject2.bin"/><Relationship Id="rId5" Type="http://schemas.openxmlformats.org/officeDocument/2006/relationships/image" Target="../media/image6.wmf"/><Relationship Id="rId4" Type="http://schemas.openxmlformats.org/officeDocument/2006/relationships/oleObject" Target="../embeddings/oleObject1.bin"/><Relationship Id="rId9" Type="http://schemas.openxmlformats.org/officeDocument/2006/relationships/image" Target="../media/image8.wmf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0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6.vml"/><Relationship Id="rId6" Type="http://schemas.openxmlformats.org/officeDocument/2006/relationships/image" Target="../media/image228.wmf"/><Relationship Id="rId5" Type="http://schemas.openxmlformats.org/officeDocument/2006/relationships/oleObject" Target="../embeddings/oleObject251.bin"/><Relationship Id="rId4" Type="http://schemas.openxmlformats.org/officeDocument/2006/relationships/image" Target="../media/image227.wmf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2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7.vml"/><Relationship Id="rId6" Type="http://schemas.openxmlformats.org/officeDocument/2006/relationships/image" Target="../media/image230.wmf"/><Relationship Id="rId5" Type="http://schemas.openxmlformats.org/officeDocument/2006/relationships/oleObject" Target="../embeddings/oleObject253.bin"/><Relationship Id="rId4" Type="http://schemas.openxmlformats.org/officeDocument/2006/relationships/image" Target="../media/image229.wmf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3.wmf"/><Relationship Id="rId3" Type="http://schemas.openxmlformats.org/officeDocument/2006/relationships/oleObject" Target="../embeddings/oleObject254.bin"/><Relationship Id="rId7" Type="http://schemas.openxmlformats.org/officeDocument/2006/relationships/oleObject" Target="../embeddings/oleObject256.bin"/><Relationship Id="rId12" Type="http://schemas.openxmlformats.org/officeDocument/2006/relationships/image" Target="../media/image235.wmf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8.vml"/><Relationship Id="rId6" Type="http://schemas.openxmlformats.org/officeDocument/2006/relationships/image" Target="../media/image232.wmf"/><Relationship Id="rId11" Type="http://schemas.openxmlformats.org/officeDocument/2006/relationships/oleObject" Target="../embeddings/oleObject258.bin"/><Relationship Id="rId5" Type="http://schemas.openxmlformats.org/officeDocument/2006/relationships/oleObject" Target="../embeddings/oleObject255.bin"/><Relationship Id="rId10" Type="http://schemas.openxmlformats.org/officeDocument/2006/relationships/image" Target="../media/image234.wmf"/><Relationship Id="rId4" Type="http://schemas.openxmlformats.org/officeDocument/2006/relationships/image" Target="../media/image231.wmf"/><Relationship Id="rId9" Type="http://schemas.openxmlformats.org/officeDocument/2006/relationships/oleObject" Target="../embeddings/oleObject257.bin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59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29.vml"/><Relationship Id="rId6" Type="http://schemas.openxmlformats.org/officeDocument/2006/relationships/image" Target="../media/image237.wmf"/><Relationship Id="rId5" Type="http://schemas.openxmlformats.org/officeDocument/2006/relationships/oleObject" Target="../embeddings/oleObject260.bin"/><Relationship Id="rId4" Type="http://schemas.openxmlformats.org/officeDocument/2006/relationships/image" Target="../media/image236.wmf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0.wmf"/><Relationship Id="rId13" Type="http://schemas.openxmlformats.org/officeDocument/2006/relationships/oleObject" Target="../embeddings/oleObject266.bin"/><Relationship Id="rId18" Type="http://schemas.openxmlformats.org/officeDocument/2006/relationships/image" Target="../media/image234.wmf"/><Relationship Id="rId3" Type="http://schemas.openxmlformats.org/officeDocument/2006/relationships/oleObject" Target="../embeddings/oleObject261.bin"/><Relationship Id="rId7" Type="http://schemas.openxmlformats.org/officeDocument/2006/relationships/oleObject" Target="../embeddings/oleObject263.bin"/><Relationship Id="rId12" Type="http://schemas.openxmlformats.org/officeDocument/2006/relationships/image" Target="../media/image231.wmf"/><Relationship Id="rId17" Type="http://schemas.openxmlformats.org/officeDocument/2006/relationships/oleObject" Target="../embeddings/oleObject268.bin"/><Relationship Id="rId2" Type="http://schemas.openxmlformats.org/officeDocument/2006/relationships/slideLayout" Target="../slideLayouts/slideLayout5.xml"/><Relationship Id="rId16" Type="http://schemas.openxmlformats.org/officeDocument/2006/relationships/image" Target="../media/image233.wmf"/><Relationship Id="rId1" Type="http://schemas.openxmlformats.org/officeDocument/2006/relationships/vmlDrawing" Target="../drawings/vmlDrawing30.vml"/><Relationship Id="rId6" Type="http://schemas.openxmlformats.org/officeDocument/2006/relationships/image" Target="../media/image239.wmf"/><Relationship Id="rId11" Type="http://schemas.openxmlformats.org/officeDocument/2006/relationships/oleObject" Target="../embeddings/oleObject265.bin"/><Relationship Id="rId5" Type="http://schemas.openxmlformats.org/officeDocument/2006/relationships/oleObject" Target="../embeddings/oleObject262.bin"/><Relationship Id="rId15" Type="http://schemas.openxmlformats.org/officeDocument/2006/relationships/oleObject" Target="../embeddings/oleObject267.bin"/><Relationship Id="rId10" Type="http://schemas.openxmlformats.org/officeDocument/2006/relationships/image" Target="../media/image241.wmf"/><Relationship Id="rId4" Type="http://schemas.openxmlformats.org/officeDocument/2006/relationships/image" Target="../media/image238.wmf"/><Relationship Id="rId9" Type="http://schemas.openxmlformats.org/officeDocument/2006/relationships/oleObject" Target="../embeddings/oleObject264.bin"/><Relationship Id="rId14" Type="http://schemas.openxmlformats.org/officeDocument/2006/relationships/image" Target="../media/image232.wmf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269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31.vml"/><Relationship Id="rId6" Type="http://schemas.openxmlformats.org/officeDocument/2006/relationships/image" Target="../media/image243.wmf"/><Relationship Id="rId5" Type="http://schemas.openxmlformats.org/officeDocument/2006/relationships/oleObject" Target="../embeddings/oleObject270.bin"/><Relationship Id="rId4" Type="http://schemas.openxmlformats.org/officeDocument/2006/relationships/image" Target="../media/image242.wmf"/></Relationships>
</file>

<file path=ppt/slides/_rels/slide36.xml.rels><?xml version="1.0" encoding="UTF-8" standalone="yes"?>
<Relationships xmlns="http://schemas.openxmlformats.org/package/2006/relationships"><Relationship Id="rId13" Type="http://schemas.openxmlformats.org/officeDocument/2006/relationships/oleObject" Target="../embeddings/oleObject276.bin"/><Relationship Id="rId18" Type="http://schemas.openxmlformats.org/officeDocument/2006/relationships/image" Target="../media/image251.wmf"/><Relationship Id="rId26" Type="http://schemas.openxmlformats.org/officeDocument/2006/relationships/image" Target="../media/image255.wmf"/><Relationship Id="rId39" Type="http://schemas.openxmlformats.org/officeDocument/2006/relationships/oleObject" Target="../embeddings/oleObject289.bin"/><Relationship Id="rId21" Type="http://schemas.openxmlformats.org/officeDocument/2006/relationships/oleObject" Target="../embeddings/oleObject280.bin"/><Relationship Id="rId34" Type="http://schemas.openxmlformats.org/officeDocument/2006/relationships/image" Target="../media/image259.wmf"/><Relationship Id="rId7" Type="http://schemas.openxmlformats.org/officeDocument/2006/relationships/oleObject" Target="../embeddings/oleObject273.bin"/><Relationship Id="rId12" Type="http://schemas.openxmlformats.org/officeDocument/2006/relationships/image" Target="../media/image248.wmf"/><Relationship Id="rId17" Type="http://schemas.openxmlformats.org/officeDocument/2006/relationships/oleObject" Target="../embeddings/oleObject278.bin"/><Relationship Id="rId25" Type="http://schemas.openxmlformats.org/officeDocument/2006/relationships/oleObject" Target="../embeddings/oleObject282.bin"/><Relationship Id="rId33" Type="http://schemas.openxmlformats.org/officeDocument/2006/relationships/oleObject" Target="../embeddings/oleObject286.bin"/><Relationship Id="rId38" Type="http://schemas.openxmlformats.org/officeDocument/2006/relationships/image" Target="../media/image261.wmf"/><Relationship Id="rId2" Type="http://schemas.openxmlformats.org/officeDocument/2006/relationships/slideLayout" Target="../slideLayouts/slideLayout5.xml"/><Relationship Id="rId16" Type="http://schemas.openxmlformats.org/officeDocument/2006/relationships/image" Target="../media/image250.wmf"/><Relationship Id="rId20" Type="http://schemas.openxmlformats.org/officeDocument/2006/relationships/image" Target="../media/image252.wmf"/><Relationship Id="rId29" Type="http://schemas.openxmlformats.org/officeDocument/2006/relationships/oleObject" Target="../embeddings/oleObject284.bin"/><Relationship Id="rId1" Type="http://schemas.openxmlformats.org/officeDocument/2006/relationships/vmlDrawing" Target="../drawings/vmlDrawing32.vml"/><Relationship Id="rId6" Type="http://schemas.openxmlformats.org/officeDocument/2006/relationships/image" Target="../media/image245.wmf"/><Relationship Id="rId11" Type="http://schemas.openxmlformats.org/officeDocument/2006/relationships/oleObject" Target="../embeddings/oleObject275.bin"/><Relationship Id="rId24" Type="http://schemas.openxmlformats.org/officeDocument/2006/relationships/image" Target="../media/image254.wmf"/><Relationship Id="rId32" Type="http://schemas.openxmlformats.org/officeDocument/2006/relationships/image" Target="../media/image258.wmf"/><Relationship Id="rId37" Type="http://schemas.openxmlformats.org/officeDocument/2006/relationships/oleObject" Target="../embeddings/oleObject288.bin"/><Relationship Id="rId40" Type="http://schemas.openxmlformats.org/officeDocument/2006/relationships/image" Target="../media/image262.wmf"/><Relationship Id="rId5" Type="http://schemas.openxmlformats.org/officeDocument/2006/relationships/oleObject" Target="../embeddings/oleObject272.bin"/><Relationship Id="rId15" Type="http://schemas.openxmlformats.org/officeDocument/2006/relationships/oleObject" Target="../embeddings/oleObject277.bin"/><Relationship Id="rId23" Type="http://schemas.openxmlformats.org/officeDocument/2006/relationships/oleObject" Target="../embeddings/oleObject281.bin"/><Relationship Id="rId28" Type="http://schemas.openxmlformats.org/officeDocument/2006/relationships/image" Target="../media/image256.wmf"/><Relationship Id="rId36" Type="http://schemas.openxmlformats.org/officeDocument/2006/relationships/image" Target="../media/image260.wmf"/><Relationship Id="rId10" Type="http://schemas.openxmlformats.org/officeDocument/2006/relationships/image" Target="../media/image247.wmf"/><Relationship Id="rId19" Type="http://schemas.openxmlformats.org/officeDocument/2006/relationships/oleObject" Target="../embeddings/oleObject279.bin"/><Relationship Id="rId31" Type="http://schemas.openxmlformats.org/officeDocument/2006/relationships/oleObject" Target="../embeddings/oleObject285.bin"/><Relationship Id="rId4" Type="http://schemas.openxmlformats.org/officeDocument/2006/relationships/image" Target="../media/image244.wmf"/><Relationship Id="rId9" Type="http://schemas.openxmlformats.org/officeDocument/2006/relationships/oleObject" Target="../embeddings/oleObject274.bin"/><Relationship Id="rId14" Type="http://schemas.openxmlformats.org/officeDocument/2006/relationships/image" Target="../media/image249.wmf"/><Relationship Id="rId22" Type="http://schemas.openxmlformats.org/officeDocument/2006/relationships/image" Target="../media/image253.wmf"/><Relationship Id="rId27" Type="http://schemas.openxmlformats.org/officeDocument/2006/relationships/oleObject" Target="../embeddings/oleObject283.bin"/><Relationship Id="rId30" Type="http://schemas.openxmlformats.org/officeDocument/2006/relationships/image" Target="../media/image257.wmf"/><Relationship Id="rId35" Type="http://schemas.openxmlformats.org/officeDocument/2006/relationships/oleObject" Target="../embeddings/oleObject287.bin"/><Relationship Id="rId8" Type="http://schemas.openxmlformats.org/officeDocument/2006/relationships/image" Target="../media/image246.wmf"/><Relationship Id="rId3" Type="http://schemas.openxmlformats.org/officeDocument/2006/relationships/oleObject" Target="../embeddings/oleObject271.bin"/></Relationships>
</file>

<file path=ppt/slides/_rels/slide3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5.wmf"/><Relationship Id="rId13" Type="http://schemas.openxmlformats.org/officeDocument/2006/relationships/oleObject" Target="../embeddings/oleObject295.bin"/><Relationship Id="rId18" Type="http://schemas.openxmlformats.org/officeDocument/2006/relationships/image" Target="../media/image270.wmf"/><Relationship Id="rId3" Type="http://schemas.openxmlformats.org/officeDocument/2006/relationships/oleObject" Target="../embeddings/oleObject290.bin"/><Relationship Id="rId7" Type="http://schemas.openxmlformats.org/officeDocument/2006/relationships/oleObject" Target="../embeddings/oleObject292.bin"/><Relationship Id="rId12" Type="http://schemas.openxmlformats.org/officeDocument/2006/relationships/image" Target="../media/image267.wmf"/><Relationship Id="rId17" Type="http://schemas.openxmlformats.org/officeDocument/2006/relationships/oleObject" Target="../embeddings/oleObject297.bin"/><Relationship Id="rId2" Type="http://schemas.openxmlformats.org/officeDocument/2006/relationships/slideLayout" Target="../slideLayouts/slideLayout5.xml"/><Relationship Id="rId16" Type="http://schemas.openxmlformats.org/officeDocument/2006/relationships/image" Target="../media/image269.wmf"/><Relationship Id="rId1" Type="http://schemas.openxmlformats.org/officeDocument/2006/relationships/vmlDrawing" Target="../drawings/vmlDrawing33.vml"/><Relationship Id="rId6" Type="http://schemas.openxmlformats.org/officeDocument/2006/relationships/image" Target="../media/image264.wmf"/><Relationship Id="rId11" Type="http://schemas.openxmlformats.org/officeDocument/2006/relationships/oleObject" Target="../embeddings/oleObject294.bin"/><Relationship Id="rId5" Type="http://schemas.openxmlformats.org/officeDocument/2006/relationships/oleObject" Target="../embeddings/oleObject291.bin"/><Relationship Id="rId15" Type="http://schemas.openxmlformats.org/officeDocument/2006/relationships/oleObject" Target="../embeddings/oleObject296.bin"/><Relationship Id="rId10" Type="http://schemas.openxmlformats.org/officeDocument/2006/relationships/image" Target="../media/image266.wmf"/><Relationship Id="rId4" Type="http://schemas.openxmlformats.org/officeDocument/2006/relationships/image" Target="../media/image263.wmf"/><Relationship Id="rId9" Type="http://schemas.openxmlformats.org/officeDocument/2006/relationships/oleObject" Target="../embeddings/oleObject293.bin"/><Relationship Id="rId14" Type="http://schemas.openxmlformats.org/officeDocument/2006/relationships/image" Target="../media/image268.wmf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wmf"/><Relationship Id="rId13" Type="http://schemas.openxmlformats.org/officeDocument/2006/relationships/oleObject" Target="../embeddings/oleObject9.bin"/><Relationship Id="rId18" Type="http://schemas.openxmlformats.org/officeDocument/2006/relationships/image" Target="../media/image16.wmf"/><Relationship Id="rId26" Type="http://schemas.openxmlformats.org/officeDocument/2006/relationships/image" Target="../media/image20.wmf"/><Relationship Id="rId3" Type="http://schemas.openxmlformats.org/officeDocument/2006/relationships/oleObject" Target="../embeddings/oleObject4.bin"/><Relationship Id="rId21" Type="http://schemas.openxmlformats.org/officeDocument/2006/relationships/oleObject" Target="../embeddings/oleObject13.bin"/><Relationship Id="rId7" Type="http://schemas.openxmlformats.org/officeDocument/2006/relationships/oleObject" Target="../embeddings/oleObject6.bin"/><Relationship Id="rId12" Type="http://schemas.openxmlformats.org/officeDocument/2006/relationships/image" Target="../media/image13.wmf"/><Relationship Id="rId17" Type="http://schemas.openxmlformats.org/officeDocument/2006/relationships/oleObject" Target="../embeddings/oleObject11.bin"/><Relationship Id="rId25" Type="http://schemas.openxmlformats.org/officeDocument/2006/relationships/oleObject" Target="../embeddings/oleObject15.bin"/><Relationship Id="rId2" Type="http://schemas.openxmlformats.org/officeDocument/2006/relationships/slideLayout" Target="../slideLayouts/slideLayout5.xml"/><Relationship Id="rId16" Type="http://schemas.openxmlformats.org/officeDocument/2006/relationships/image" Target="../media/image15.wmf"/><Relationship Id="rId20" Type="http://schemas.openxmlformats.org/officeDocument/2006/relationships/image" Target="../media/image17.wmf"/><Relationship Id="rId29" Type="http://schemas.openxmlformats.org/officeDocument/2006/relationships/oleObject" Target="../embeddings/oleObject17.bin"/><Relationship Id="rId1" Type="http://schemas.openxmlformats.org/officeDocument/2006/relationships/vmlDrawing" Target="../drawings/vmlDrawing2.vml"/><Relationship Id="rId6" Type="http://schemas.openxmlformats.org/officeDocument/2006/relationships/image" Target="../media/image10.wmf"/><Relationship Id="rId11" Type="http://schemas.openxmlformats.org/officeDocument/2006/relationships/oleObject" Target="../embeddings/oleObject8.bin"/><Relationship Id="rId24" Type="http://schemas.openxmlformats.org/officeDocument/2006/relationships/image" Target="../media/image19.wmf"/><Relationship Id="rId5" Type="http://schemas.openxmlformats.org/officeDocument/2006/relationships/oleObject" Target="../embeddings/oleObject5.bin"/><Relationship Id="rId15" Type="http://schemas.openxmlformats.org/officeDocument/2006/relationships/oleObject" Target="../embeddings/oleObject10.bin"/><Relationship Id="rId23" Type="http://schemas.openxmlformats.org/officeDocument/2006/relationships/oleObject" Target="../embeddings/oleObject14.bin"/><Relationship Id="rId28" Type="http://schemas.openxmlformats.org/officeDocument/2006/relationships/image" Target="../media/image21.wmf"/><Relationship Id="rId10" Type="http://schemas.openxmlformats.org/officeDocument/2006/relationships/image" Target="../media/image12.wmf"/><Relationship Id="rId19" Type="http://schemas.openxmlformats.org/officeDocument/2006/relationships/oleObject" Target="../embeddings/oleObject12.bin"/><Relationship Id="rId4" Type="http://schemas.openxmlformats.org/officeDocument/2006/relationships/image" Target="../media/image9.wmf"/><Relationship Id="rId9" Type="http://schemas.openxmlformats.org/officeDocument/2006/relationships/oleObject" Target="../embeddings/oleObject7.bin"/><Relationship Id="rId14" Type="http://schemas.openxmlformats.org/officeDocument/2006/relationships/image" Target="../media/image14.wmf"/><Relationship Id="rId22" Type="http://schemas.openxmlformats.org/officeDocument/2006/relationships/image" Target="../media/image18.wmf"/><Relationship Id="rId27" Type="http://schemas.openxmlformats.org/officeDocument/2006/relationships/oleObject" Target="../embeddings/oleObject16.bin"/><Relationship Id="rId30" Type="http://schemas.openxmlformats.org/officeDocument/2006/relationships/image" Target="../media/image22.wmf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5.wmf"/><Relationship Id="rId3" Type="http://schemas.openxmlformats.org/officeDocument/2006/relationships/oleObject" Target="../embeddings/oleObject18.bin"/><Relationship Id="rId7" Type="http://schemas.openxmlformats.org/officeDocument/2006/relationships/oleObject" Target="../embeddings/oleObject20.bin"/><Relationship Id="rId12" Type="http://schemas.openxmlformats.org/officeDocument/2006/relationships/image" Target="../media/image27.wmf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3.vml"/><Relationship Id="rId6" Type="http://schemas.openxmlformats.org/officeDocument/2006/relationships/image" Target="../media/image24.wmf"/><Relationship Id="rId11" Type="http://schemas.openxmlformats.org/officeDocument/2006/relationships/oleObject" Target="../embeddings/oleObject22.bin"/><Relationship Id="rId5" Type="http://schemas.openxmlformats.org/officeDocument/2006/relationships/oleObject" Target="../embeddings/oleObject19.bin"/><Relationship Id="rId10" Type="http://schemas.openxmlformats.org/officeDocument/2006/relationships/image" Target="../media/image26.wmf"/><Relationship Id="rId4" Type="http://schemas.openxmlformats.org/officeDocument/2006/relationships/image" Target="../media/image23.wmf"/><Relationship Id="rId9" Type="http://schemas.openxmlformats.org/officeDocument/2006/relationships/oleObject" Target="../embeddings/oleObject21.bin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30.wmf"/><Relationship Id="rId3" Type="http://schemas.openxmlformats.org/officeDocument/2006/relationships/oleObject" Target="../embeddings/oleObject23.bin"/><Relationship Id="rId7" Type="http://schemas.openxmlformats.org/officeDocument/2006/relationships/oleObject" Target="../embeddings/oleObject25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4.vml"/><Relationship Id="rId6" Type="http://schemas.openxmlformats.org/officeDocument/2006/relationships/image" Target="../media/image29.wmf"/><Relationship Id="rId5" Type="http://schemas.openxmlformats.org/officeDocument/2006/relationships/oleObject" Target="../embeddings/oleObject24.bin"/><Relationship Id="rId4" Type="http://schemas.openxmlformats.org/officeDocument/2006/relationships/image" Target="../media/image28.wmf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3.wmf"/><Relationship Id="rId3" Type="http://schemas.openxmlformats.org/officeDocument/2006/relationships/oleObject" Target="../embeddings/oleObject26.bin"/><Relationship Id="rId7" Type="http://schemas.openxmlformats.org/officeDocument/2006/relationships/oleObject" Target="../embeddings/oleObject28.bin"/><Relationship Id="rId2" Type="http://schemas.openxmlformats.org/officeDocument/2006/relationships/slideLayout" Target="../slideLayouts/slideLayout5.xml"/><Relationship Id="rId1" Type="http://schemas.openxmlformats.org/officeDocument/2006/relationships/vmlDrawing" Target="../drawings/vmlDrawing5.vml"/><Relationship Id="rId6" Type="http://schemas.openxmlformats.org/officeDocument/2006/relationships/image" Target="../media/image32.wmf"/><Relationship Id="rId5" Type="http://schemas.openxmlformats.org/officeDocument/2006/relationships/oleObject" Target="../embeddings/oleObject27.bin"/><Relationship Id="rId10" Type="http://schemas.openxmlformats.org/officeDocument/2006/relationships/image" Target="../media/image34.wmf"/><Relationship Id="rId4" Type="http://schemas.openxmlformats.org/officeDocument/2006/relationships/image" Target="../media/image31.wmf"/><Relationship Id="rId9" Type="http://schemas.openxmlformats.org/officeDocument/2006/relationships/oleObject" Target="../embeddings/oleObject29.bin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제목 1"/>
          <p:cNvSpPr>
            <a:spLocks noGrp="1"/>
          </p:cNvSpPr>
          <p:nvPr>
            <p:ph type="title"/>
          </p:nvPr>
        </p:nvSpPr>
        <p:spPr>
          <a:xfrm>
            <a:off x="323528" y="4977090"/>
            <a:ext cx="8229600" cy="1332230"/>
          </a:xfrm>
        </p:spPr>
        <p:txBody>
          <a:bodyPr/>
          <a:lstStyle/>
          <a:p>
            <a:r>
              <a:rPr lang="en-US" altLang="ko-KR" b="1" dirty="0" smtClean="0"/>
              <a:t>Chapter 05. </a:t>
            </a:r>
            <a:r>
              <a:rPr lang="ko-KR" altLang="en-US" b="1" dirty="0" smtClean="0"/>
              <a:t>불 대수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02 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불 대수 법칙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err="1" smtClean="0"/>
              <a:t>진리표를</a:t>
            </a:r>
            <a:r>
              <a:rPr lang="ko-KR" altLang="en-US" dirty="0" smtClean="0"/>
              <a:t> 이용한 </a:t>
            </a:r>
            <a:r>
              <a:rPr lang="ko-KR" altLang="en-US" dirty="0" err="1" smtClean="0"/>
              <a:t>드모르간의</a:t>
            </a:r>
            <a:r>
              <a:rPr lang="ko-KR" altLang="en-US" dirty="0" smtClean="0"/>
              <a:t> 정리 증명</a:t>
            </a:r>
            <a:endParaRPr lang="ko-KR" altLang="en-US" dirty="0"/>
          </a:p>
        </p:txBody>
      </p:sp>
      <p:graphicFrame>
        <p:nvGraphicFramePr>
          <p:cNvPr id="4" name="Group 5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33152963"/>
              </p:ext>
            </p:extLst>
          </p:nvPr>
        </p:nvGraphicFramePr>
        <p:xfrm>
          <a:off x="827584" y="1772816"/>
          <a:ext cx="4572000" cy="2026095"/>
        </p:xfrm>
        <a:graphic>
          <a:graphicData uri="http://schemas.openxmlformats.org/drawingml/2006/table">
            <a:tbl>
              <a:tblPr/>
              <a:tblGrid>
                <a:gridCol w="1028700"/>
                <a:gridCol w="838200"/>
                <a:gridCol w="901700"/>
                <a:gridCol w="901700"/>
                <a:gridCol w="901700"/>
              </a:tblGrid>
              <a:tr h="385636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 </a:t>
                      </a:r>
                      <a:r>
                        <a:rPr kumimoji="1" lang="en-US" altLang="ko-KR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A     B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A</a:t>
                      </a: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+</a:t>
                      </a:r>
                      <a:r>
                        <a:rPr kumimoji="1" lang="en-US" altLang="ko-KR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B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Times New Roman" pitchFamily="18" charset="0"/>
                        </a:rPr>
                        <a:t>좌측식</a:t>
                      </a:r>
                      <a:endParaRPr kumimoji="1" lang="ko-KR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Times New Roman" pitchFamily="18" charset="0"/>
                        </a:rPr>
                        <a:t>우측식</a:t>
                      </a:r>
                      <a:endParaRPr kumimoji="1" lang="ko-KR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39687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en-US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en-US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0     0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1   1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0     1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1   0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1     0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0   1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1     1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0   0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Object 106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7353512"/>
              </p:ext>
            </p:extLst>
          </p:nvPr>
        </p:nvGraphicFramePr>
        <p:xfrm>
          <a:off x="2843709" y="2174454"/>
          <a:ext cx="614363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49" name="Equation" r:id="rId3" imgW="330120" imgH="177480" progId="Equation.DSMT4">
                  <p:embed/>
                </p:oleObj>
              </mc:Choice>
              <mc:Fallback>
                <p:oleObj name="Equation" r:id="rId3" imgW="3301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43709" y="2174454"/>
                        <a:ext cx="614363" cy="333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107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8598512"/>
              </p:ext>
            </p:extLst>
          </p:nvPr>
        </p:nvGraphicFramePr>
        <p:xfrm>
          <a:off x="3697784" y="2022054"/>
          <a:ext cx="658813" cy="404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50" name="Equation" r:id="rId5" imgW="355320" imgH="215640" progId="Equation.DSMT4">
                  <p:embed/>
                </p:oleObj>
              </mc:Choice>
              <mc:Fallback>
                <p:oleObj name="Equation" r:id="rId5" imgW="35532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97784" y="2022054"/>
                        <a:ext cx="658813" cy="4048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107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53093171"/>
              </p:ext>
            </p:extLst>
          </p:nvPr>
        </p:nvGraphicFramePr>
        <p:xfrm>
          <a:off x="4682034" y="2174454"/>
          <a:ext cx="517525" cy="4048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4251" name="Equation" r:id="rId7" imgW="279360" imgH="215640" progId="Equation.DSMT4">
                  <p:embed/>
                </p:oleObj>
              </mc:Choice>
              <mc:Fallback>
                <p:oleObj name="Equation" r:id="rId7" imgW="27936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682034" y="2174454"/>
                        <a:ext cx="517525" cy="4048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cxnSp>
        <p:nvCxnSpPr>
          <p:cNvPr id="8" name="직선 화살표 연결선 7"/>
          <p:cNvCxnSpPr/>
          <p:nvPr/>
        </p:nvCxnSpPr>
        <p:spPr>
          <a:xfrm flipH="1" flipV="1">
            <a:off x="4960547" y="3858791"/>
            <a:ext cx="14286" cy="66201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직선 화살표 연결선 8"/>
          <p:cNvCxnSpPr/>
          <p:nvPr/>
        </p:nvCxnSpPr>
        <p:spPr>
          <a:xfrm flipV="1">
            <a:off x="3111203" y="3865141"/>
            <a:ext cx="2" cy="655639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직선 연결선 9"/>
          <p:cNvCxnSpPr/>
          <p:nvPr/>
        </p:nvCxnSpPr>
        <p:spPr>
          <a:xfrm>
            <a:off x="3101678" y="4520780"/>
            <a:ext cx="1873155" cy="29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TextBox 8"/>
          <p:cNvSpPr txBox="1">
            <a:spLocks noChangeArrowheads="1"/>
          </p:cNvSpPr>
          <p:nvPr/>
        </p:nvSpPr>
        <p:spPr bwMode="auto">
          <a:xfrm>
            <a:off x="3352473" y="4320754"/>
            <a:ext cx="1436687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36000" rIns="36000">
            <a:spAutoFit/>
          </a:bodyPr>
          <a:lstStyle/>
          <a:p>
            <a:r>
              <a:rPr lang="ko-KR" altLang="en-US" sz="2000" b="1" dirty="0">
                <a:solidFill>
                  <a:srgbClr val="FF0000"/>
                </a:solidFill>
              </a:rPr>
              <a:t>동일한 결과</a:t>
            </a:r>
          </a:p>
        </p:txBody>
      </p:sp>
    </p:spTree>
    <p:extLst>
      <p:ext uri="{BB962C8B-B14F-4D97-AF65-F5344CB8AC3E}">
        <p14:creationId xmlns:p14="http://schemas.microsoft.com/office/powerpoint/2010/main" val="21206469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02 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불 대수 법칙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err="1" smtClean="0"/>
              <a:t>드모르간</a:t>
            </a:r>
            <a:r>
              <a:rPr lang="ko-KR" altLang="en-US" dirty="0" smtClean="0"/>
              <a:t> 정리의 </a:t>
            </a:r>
            <a:r>
              <a:rPr lang="ko-KR" altLang="en-US" dirty="0" err="1" smtClean="0"/>
              <a:t>일반식</a:t>
            </a:r>
            <a:endParaRPr lang="ko-KR" altLang="en-US" dirty="0"/>
          </a:p>
        </p:txBody>
      </p:sp>
      <p:graphicFrame>
        <p:nvGraphicFramePr>
          <p:cNvPr id="12" name="표 1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52011025"/>
              </p:ext>
            </p:extLst>
          </p:nvPr>
        </p:nvGraphicFramePr>
        <p:xfrm>
          <a:off x="683568" y="1844824"/>
          <a:ext cx="6096000" cy="3079749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286000"/>
                <a:gridCol w="3810000"/>
              </a:tblGrid>
              <a:tr h="102658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0" dirty="0" smtClean="0">
                          <a:solidFill>
                            <a:schemeClr val="bg1"/>
                          </a:solidFill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kumimoji="0" lang="ko-KR" altLang="en-US" sz="1800" b="0" dirty="0" smtClean="0">
                          <a:solidFill>
                            <a:schemeClr val="bg1"/>
                          </a:solidFill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Times New Roman" panose="02020603050405020304" pitchFamily="18" charset="0"/>
                        </a:rPr>
                        <a:t>항 </a:t>
                      </a:r>
                      <a:r>
                        <a:rPr kumimoji="0" lang="ko-KR" altLang="en-US" sz="1800" b="0" dirty="0" err="1" smtClean="0">
                          <a:solidFill>
                            <a:schemeClr val="bg1"/>
                          </a:solidFill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Times New Roman" panose="02020603050405020304" pitchFamily="18" charset="0"/>
                        </a:rPr>
                        <a:t>드모르간</a:t>
                      </a:r>
                      <a:r>
                        <a:rPr kumimoji="0" lang="ko-KR" altLang="en-US" sz="1800" b="0" dirty="0" smtClean="0">
                          <a:solidFill>
                            <a:schemeClr val="bg1"/>
                          </a:solidFill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Times New Roman" panose="02020603050405020304" pitchFamily="18" charset="0"/>
                        </a:rPr>
                        <a:t> 정리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26583"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sz="1800" b="0" dirty="0" smtClean="0">
                          <a:solidFill>
                            <a:schemeClr val="bg1"/>
                          </a:solidFill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Times New Roman" panose="02020603050405020304" pitchFamily="18" charset="0"/>
                        </a:rPr>
                        <a:t>4</a:t>
                      </a:r>
                      <a:r>
                        <a:rPr kumimoji="0" lang="ko-KR" altLang="en-US" sz="1800" b="0" dirty="0" smtClean="0">
                          <a:solidFill>
                            <a:schemeClr val="bg1"/>
                          </a:solidFill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Times New Roman" panose="02020603050405020304" pitchFamily="18" charset="0"/>
                        </a:rPr>
                        <a:t>항 </a:t>
                      </a:r>
                      <a:r>
                        <a:rPr kumimoji="0" lang="ko-KR" altLang="en-US" sz="1800" b="0" dirty="0" err="1" smtClean="0">
                          <a:solidFill>
                            <a:schemeClr val="bg1"/>
                          </a:solidFill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Times New Roman" panose="02020603050405020304" pitchFamily="18" charset="0"/>
                        </a:rPr>
                        <a:t>드모르간</a:t>
                      </a:r>
                      <a:r>
                        <a:rPr kumimoji="0" lang="ko-KR" altLang="en-US" sz="1800" b="0" dirty="0" smtClean="0">
                          <a:solidFill>
                            <a:schemeClr val="bg1"/>
                          </a:solidFill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Times New Roman" panose="02020603050405020304" pitchFamily="18" charset="0"/>
                        </a:rPr>
                        <a:t> 정리</a:t>
                      </a: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  <a:tr h="1026583">
                <a:tc>
                  <a:txBody>
                    <a:bodyPr/>
                    <a:lstStyle/>
                    <a:p>
                      <a:pPr algn="ctr" latinLnBrk="1"/>
                      <a:r>
                        <a:rPr kumimoji="0" lang="ko-KR" altLang="en-US" sz="1800" b="0" kern="1200" dirty="0" err="1" smtClean="0">
                          <a:solidFill>
                            <a:schemeClr val="bg1"/>
                          </a:solidFill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Times New Roman" panose="02020603050405020304" pitchFamily="18" charset="0"/>
                        </a:rPr>
                        <a:t>일반식</a:t>
                      </a:r>
                      <a:endParaRPr kumimoji="0" lang="ko-KR" altLang="en-US" sz="1800" b="0" kern="1200" dirty="0">
                        <a:solidFill>
                          <a:schemeClr val="bg1"/>
                        </a:solidFill>
                        <a:latin typeface="휴먼모음T" panose="02030504000101010101" pitchFamily="18" charset="-127"/>
                        <a:ea typeface="휴먼모음T" panose="02030504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 anchor="ctr"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B0F0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noFill/>
                  </a:tcPr>
                </a:tc>
              </a:tr>
            </a:tbl>
          </a:graphicData>
        </a:graphic>
      </p:graphicFrame>
      <p:graphicFrame>
        <p:nvGraphicFramePr>
          <p:cNvPr id="13" name="개체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86675670"/>
              </p:ext>
            </p:extLst>
          </p:nvPr>
        </p:nvGraphicFramePr>
        <p:xfrm>
          <a:off x="3233092" y="1931337"/>
          <a:ext cx="1812773" cy="3732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312" name="Equation" r:id="rId3" imgW="863225" imgH="177723" progId="Equation.DSMT4">
                  <p:embed/>
                </p:oleObj>
              </mc:Choice>
              <mc:Fallback>
                <p:oleObj name="Equation" r:id="rId3" imgW="863225" imgH="177723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3092" y="1931337"/>
                        <a:ext cx="1812773" cy="37321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개체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13938228"/>
              </p:ext>
            </p:extLst>
          </p:nvPr>
        </p:nvGraphicFramePr>
        <p:xfrm>
          <a:off x="3233092" y="2382191"/>
          <a:ext cx="1812773" cy="3465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313" name="Equation" r:id="rId5" imgW="863225" imgH="165028" progId="Equation.DSMT4">
                  <p:embed/>
                </p:oleObj>
              </mc:Choice>
              <mc:Fallback>
                <p:oleObj name="Equation" r:id="rId5" imgW="863225" imgH="165028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3092" y="2382191"/>
                        <a:ext cx="1812773" cy="34655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개체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0752766"/>
              </p:ext>
            </p:extLst>
          </p:nvPr>
        </p:nvGraphicFramePr>
        <p:xfrm>
          <a:off x="3233089" y="3007663"/>
          <a:ext cx="2452575" cy="37321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314" name="Equation" r:id="rId7" imgW="1167893" imgH="177723" progId="Equation.DSMT4">
                  <p:embed/>
                </p:oleObj>
              </mc:Choice>
              <mc:Fallback>
                <p:oleObj name="Equation" r:id="rId7" imgW="1167893" imgH="177723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3089" y="3007663"/>
                        <a:ext cx="2452575" cy="37321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개체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50025350"/>
              </p:ext>
            </p:extLst>
          </p:nvPr>
        </p:nvGraphicFramePr>
        <p:xfrm>
          <a:off x="3233089" y="3458516"/>
          <a:ext cx="2452575" cy="3465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315" name="Equation" r:id="rId9" imgW="1167893" imgH="165028" progId="Equation.DSMT4">
                  <p:embed/>
                </p:oleObj>
              </mc:Choice>
              <mc:Fallback>
                <p:oleObj name="Equation" r:id="rId9" imgW="1167893" imgH="165028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33089" y="3458516"/>
                        <a:ext cx="2452575" cy="346559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개체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31866104"/>
              </p:ext>
            </p:extLst>
          </p:nvPr>
        </p:nvGraphicFramePr>
        <p:xfrm>
          <a:off x="3185468" y="3991124"/>
          <a:ext cx="3467100" cy="37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316" name="Equation" r:id="rId11" imgW="1981080" imgH="215640" progId="Equation.DSMT4">
                  <p:embed/>
                </p:oleObj>
              </mc:Choice>
              <mc:Fallback>
                <p:oleObj name="Equation" r:id="rId11" imgW="198108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85468" y="3991124"/>
                        <a:ext cx="3467100" cy="3778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개체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93340369"/>
              </p:ext>
            </p:extLst>
          </p:nvPr>
        </p:nvGraphicFramePr>
        <p:xfrm>
          <a:off x="3175943" y="4478487"/>
          <a:ext cx="3346450" cy="3667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5317" name="Equation" r:id="rId13" imgW="1968480" imgH="215640" progId="Equation.DSMT4">
                  <p:embed/>
                </p:oleObj>
              </mc:Choice>
              <mc:Fallback>
                <p:oleObj name="Equation" r:id="rId13" imgW="196848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75943" y="4478487"/>
                        <a:ext cx="3346450" cy="3667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343725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02 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불 대수 법칙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err="1" smtClean="0"/>
              <a:t>드모르간의</a:t>
            </a:r>
            <a:r>
              <a:rPr lang="ko-KR" altLang="en-US" dirty="0" smtClean="0"/>
              <a:t> 정리 예제</a:t>
            </a:r>
            <a:endParaRPr lang="en-US" altLang="ko-KR" dirty="0" smtClean="0"/>
          </a:p>
          <a:p>
            <a:pPr lvl="1"/>
            <a:r>
              <a:rPr lang="en-US" altLang="ko-KR" dirty="0" smtClean="0">
                <a:solidFill>
                  <a:schemeClr val="bg1"/>
                </a:solidFill>
              </a:rPr>
              <a:t>.</a:t>
            </a:r>
          </a:p>
          <a:p>
            <a:pPr lvl="1"/>
            <a:endParaRPr lang="en-US" altLang="ko-KR" dirty="0" smtClean="0"/>
          </a:p>
          <a:p>
            <a:pPr lvl="1"/>
            <a:r>
              <a:rPr lang="en-US" altLang="ko-KR" dirty="0" smtClean="0">
                <a:solidFill>
                  <a:schemeClr val="bg1"/>
                </a:solidFill>
              </a:rPr>
              <a:t>.</a:t>
            </a:r>
          </a:p>
          <a:p>
            <a:pPr lvl="1"/>
            <a:endParaRPr lang="en-US" altLang="ko-KR" dirty="0" smtClean="0"/>
          </a:p>
          <a:p>
            <a:pPr lvl="1"/>
            <a:r>
              <a:rPr lang="en-US" altLang="ko-KR" dirty="0" smtClean="0">
                <a:solidFill>
                  <a:schemeClr val="bg1"/>
                </a:solidFill>
              </a:rPr>
              <a:t>.</a:t>
            </a:r>
          </a:p>
          <a:p>
            <a:pPr lvl="1"/>
            <a:endParaRPr lang="en-US" altLang="ko-KR" dirty="0"/>
          </a:p>
          <a:p>
            <a:pPr lvl="1"/>
            <a:r>
              <a:rPr lang="en-US" altLang="ko-KR" dirty="0" smtClean="0">
                <a:solidFill>
                  <a:schemeClr val="bg1"/>
                </a:solidFill>
              </a:rPr>
              <a:t>.</a:t>
            </a:r>
          </a:p>
          <a:p>
            <a:pPr lvl="1"/>
            <a:endParaRPr lang="en-US" altLang="ko-KR" dirty="0" smtClean="0"/>
          </a:p>
          <a:p>
            <a:endParaRPr lang="ko-KR" altLang="en-US" dirty="0"/>
          </a:p>
        </p:txBody>
      </p:sp>
      <p:graphicFrame>
        <p:nvGraphicFramePr>
          <p:cNvPr id="8" name="Object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232156"/>
              </p:ext>
            </p:extLst>
          </p:nvPr>
        </p:nvGraphicFramePr>
        <p:xfrm>
          <a:off x="827584" y="1513898"/>
          <a:ext cx="3993912" cy="4314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310" name="Equation" r:id="rId3" imgW="2349360" imgH="253800" progId="Equation.DSMT4">
                  <p:embed/>
                </p:oleObj>
              </mc:Choice>
              <mc:Fallback>
                <p:oleObj name="Equation" r:id="rId3" imgW="2349360" imgH="253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27584" y="1513898"/>
                        <a:ext cx="3993912" cy="43146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개체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98981333"/>
              </p:ext>
            </p:extLst>
          </p:nvPr>
        </p:nvGraphicFramePr>
        <p:xfrm>
          <a:off x="837788" y="2241904"/>
          <a:ext cx="5246370" cy="4318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311" name="Equation" r:id="rId5" imgW="3086100" imgH="254000" progId="Equation.DSMT4">
                  <p:embed/>
                </p:oleObj>
              </mc:Choice>
              <mc:Fallback>
                <p:oleObj name="Equation" r:id="rId5" imgW="3086100" imgH="254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7788" y="2241904"/>
                        <a:ext cx="5246370" cy="4318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개체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5070160"/>
              </p:ext>
            </p:extLst>
          </p:nvPr>
        </p:nvGraphicFramePr>
        <p:xfrm>
          <a:off x="837788" y="3001102"/>
          <a:ext cx="6261100" cy="7988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312" name="Equation" r:id="rId7" imgW="3683000" imgH="469900" progId="Equation.DSMT4">
                  <p:embed/>
                </p:oleObj>
              </mc:Choice>
              <mc:Fallback>
                <p:oleObj name="Equation" r:id="rId7" imgW="3683000" imgH="469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7788" y="3001102"/>
                        <a:ext cx="6261100" cy="79883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개체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26087944"/>
              </p:ext>
            </p:extLst>
          </p:nvPr>
        </p:nvGraphicFramePr>
        <p:xfrm>
          <a:off x="837788" y="3799932"/>
          <a:ext cx="5634990" cy="153289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6313" name="Equation" r:id="rId9" imgW="3314700" imgH="901700" progId="Equation.DSMT4">
                  <p:embed/>
                </p:oleObj>
              </mc:Choice>
              <mc:Fallback>
                <p:oleObj name="Equation" r:id="rId9" imgW="3314700" imgH="9017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37788" y="3799932"/>
                        <a:ext cx="5634990" cy="153289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9249586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03 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논리회로의 논리식 변환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en-US" altLang="ko-KR" dirty="0" smtClean="0"/>
          </a:p>
          <a:p>
            <a:pPr lvl="1"/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원래의 회로에 </a:t>
            </a:r>
            <a:r>
              <a:rPr lang="ko-KR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게이트를</a:t>
            </a:r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거칠 때마다 </a:t>
            </a:r>
            <a:r>
              <a:rPr lang="ko-KR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게이트의</a:t>
            </a:r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출력을 적어주면서 한 단계씩 출력 쪽으로 나아가면 된다. </a:t>
            </a:r>
          </a:p>
          <a:p>
            <a:pPr lvl="1"/>
            <a:endParaRPr lang="ko-KR" altLang="en-US" dirty="0"/>
          </a:p>
        </p:txBody>
      </p:sp>
      <p:graphicFrame>
        <p:nvGraphicFramePr>
          <p:cNvPr id="8" name="표 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54656502"/>
              </p:ext>
            </p:extLst>
          </p:nvPr>
        </p:nvGraphicFramePr>
        <p:xfrm>
          <a:off x="835095" y="2276872"/>
          <a:ext cx="8010522" cy="252439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226766"/>
                <a:gridCol w="208280"/>
                <a:gridCol w="4575476"/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lang="ko-KR" altLang="en-US" sz="1800" dirty="0" smtClean="0">
                          <a:solidFill>
                            <a:schemeClr val="bg1"/>
                          </a:solidFill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논리회로</a:t>
                      </a:r>
                      <a:endParaRPr lang="ko-KR" altLang="en-US" dirty="0"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0"/>
                      <a:r>
                        <a:rPr lang="ko-KR" altLang="en-US" sz="1800" dirty="0" smtClean="0">
                          <a:solidFill>
                            <a:schemeClr val="bg1"/>
                          </a:solidFill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논리식 유도 과정</a:t>
                      </a:r>
                      <a:endParaRPr lang="ko-KR" altLang="en-US" sz="1800" dirty="0">
                        <a:solidFill>
                          <a:schemeClr val="bg1"/>
                        </a:solidFill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2153553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9" name="개체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3010654"/>
              </p:ext>
            </p:extLst>
          </p:nvPr>
        </p:nvGraphicFramePr>
        <p:xfrm>
          <a:off x="1002179" y="2942619"/>
          <a:ext cx="3055267" cy="1498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380" name="Visio" r:id="rId3" imgW="2171151" imgH="1065418" progId="Visio.Drawing.11">
                  <p:embed/>
                </p:oleObj>
              </mc:Choice>
              <mc:Fallback>
                <p:oleObj name="Visio" r:id="rId3" imgW="2171151" imgH="1065418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002179" y="2942619"/>
                        <a:ext cx="3055267" cy="14986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개체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67374296"/>
              </p:ext>
            </p:extLst>
          </p:nvPr>
        </p:nvGraphicFramePr>
        <p:xfrm>
          <a:off x="4351774" y="2942619"/>
          <a:ext cx="4329111" cy="15859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0381" name="Visio" r:id="rId5" imgW="2886090" imgH="1057290" progId="Visio.Drawing.11">
                  <p:embed/>
                </p:oleObj>
              </mc:Choice>
              <mc:Fallback>
                <p:oleObj name="Visio" r:id="rId5" imgW="2886090" imgH="1057290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351774" y="2942619"/>
                        <a:ext cx="4329111" cy="1585912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0030427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03 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논리회로의 논리식 변환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75749590"/>
              </p:ext>
            </p:extLst>
          </p:nvPr>
        </p:nvGraphicFramePr>
        <p:xfrm>
          <a:off x="347663" y="1340768"/>
          <a:ext cx="8558212" cy="1979946"/>
        </p:xfrm>
        <a:graphic>
          <a:graphicData uri="http://schemas.openxmlformats.org/drawingml/2006/table">
            <a:tbl>
              <a:tblPr/>
              <a:tblGrid>
                <a:gridCol w="808117"/>
                <a:gridCol w="7750095"/>
              </a:tblGrid>
              <a:tr h="197994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spc="-100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예 </a:t>
                      </a:r>
                      <a:r>
                        <a:rPr kumimoji="1" lang="en-US" altLang="ko-KR" sz="1800" b="0" i="0" u="none" strike="noStrike" cap="none" spc="-100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1</a:t>
                      </a:r>
                      <a:endParaRPr kumimoji="1" lang="ko-KR" altLang="en-US" sz="1800" b="0" i="0" u="none" strike="noStrike" cap="none" spc="-100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F2B20"/>
                        </a:solidFill>
                        <a:effectLst/>
                        <a:latin typeface="Arial" pitchFamily="34" charset="0"/>
                        <a:ea typeface="굴림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  <p:sp>
        <p:nvSpPr>
          <p:cNvPr id="5" name="오른쪽 화살표 4"/>
          <p:cNvSpPr/>
          <p:nvPr/>
        </p:nvSpPr>
        <p:spPr>
          <a:xfrm>
            <a:off x="3821318" y="2103943"/>
            <a:ext cx="360363" cy="433387"/>
          </a:xfrm>
          <a:prstGeom prst="rightArrow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800"/>
          </a:p>
        </p:txBody>
      </p:sp>
      <p:graphicFrame>
        <p:nvGraphicFramePr>
          <p:cNvPr id="6" name="표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77090581"/>
              </p:ext>
            </p:extLst>
          </p:nvPr>
        </p:nvGraphicFramePr>
        <p:xfrm>
          <a:off x="347663" y="3416978"/>
          <a:ext cx="8558212" cy="2300438"/>
        </p:xfrm>
        <a:graphic>
          <a:graphicData uri="http://schemas.openxmlformats.org/drawingml/2006/table">
            <a:tbl>
              <a:tblPr/>
              <a:tblGrid>
                <a:gridCol w="808118"/>
                <a:gridCol w="7750094"/>
              </a:tblGrid>
              <a:tr h="230043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spc="-100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예 </a:t>
                      </a:r>
                      <a:r>
                        <a:rPr kumimoji="1" lang="en-US" altLang="ko-KR" sz="1800" b="0" i="0" u="none" strike="noStrike" cap="none" spc="-100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2</a:t>
                      </a:r>
                      <a:endParaRPr kumimoji="1" lang="ko-KR" altLang="en-US" sz="1800" b="0" i="0" u="none" strike="noStrike" cap="none" spc="-100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F2B20"/>
                        </a:solidFill>
                        <a:effectLst/>
                        <a:latin typeface="Arial" pitchFamily="34" charset="0"/>
                        <a:ea typeface="굴림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  <p:sp>
        <p:nvSpPr>
          <p:cNvPr id="7" name="오른쪽 화살표 6"/>
          <p:cNvSpPr/>
          <p:nvPr/>
        </p:nvSpPr>
        <p:spPr>
          <a:xfrm>
            <a:off x="3821318" y="4388705"/>
            <a:ext cx="360363" cy="431800"/>
          </a:xfrm>
          <a:prstGeom prst="rightArrow">
            <a:avLst/>
          </a:prstGeom>
          <a:solidFill>
            <a:srgbClr val="FFC000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800"/>
          </a:p>
        </p:txBody>
      </p:sp>
      <p:graphicFrame>
        <p:nvGraphicFramePr>
          <p:cNvPr id="8" name="개체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09661164"/>
              </p:ext>
            </p:extLst>
          </p:nvPr>
        </p:nvGraphicFramePr>
        <p:xfrm>
          <a:off x="1324975" y="1499608"/>
          <a:ext cx="2377238" cy="16420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430" name="Visio" r:id="rId3" imgW="1714683" imgH="1184737" progId="Visio.Drawing.11">
                  <p:embed/>
                </p:oleObj>
              </mc:Choice>
              <mc:Fallback>
                <p:oleObj name="Visio" r:id="rId3" imgW="1714683" imgH="1184737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1324975" y="1499608"/>
                        <a:ext cx="2377238" cy="16420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개체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14802789"/>
              </p:ext>
            </p:extLst>
          </p:nvPr>
        </p:nvGraphicFramePr>
        <p:xfrm>
          <a:off x="4490450" y="1499608"/>
          <a:ext cx="3502025" cy="164205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431" name="Visio" r:id="rId5" imgW="2525532" imgH="1184737" progId="Visio.Drawing.11">
                  <p:embed/>
                </p:oleObj>
              </mc:Choice>
              <mc:Fallback>
                <p:oleObj name="Visio" r:id="rId5" imgW="2525532" imgH="1184737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490450" y="1499608"/>
                        <a:ext cx="3502025" cy="164205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개체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13137108"/>
              </p:ext>
            </p:extLst>
          </p:nvPr>
        </p:nvGraphicFramePr>
        <p:xfrm>
          <a:off x="1324975" y="3780693"/>
          <a:ext cx="2423141" cy="1647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432" name="Visio" r:id="rId7" imgW="1741668" imgH="1184737" progId="Visio.Drawing.11">
                  <p:embed/>
                </p:oleObj>
              </mc:Choice>
              <mc:Fallback>
                <p:oleObj name="Visio" r:id="rId7" imgW="1741668" imgH="1184737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8"/>
                      <a:stretch>
                        <a:fillRect/>
                      </a:stretch>
                    </p:blipFill>
                    <p:spPr>
                      <a:xfrm>
                        <a:off x="1324975" y="3780693"/>
                        <a:ext cx="2423141" cy="164782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개체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12790368"/>
              </p:ext>
            </p:extLst>
          </p:nvPr>
        </p:nvGraphicFramePr>
        <p:xfrm>
          <a:off x="4309475" y="3671155"/>
          <a:ext cx="4521398" cy="1866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1433" name="Visio" r:id="rId9" imgW="2953065" imgH="1219850" progId="Visio.Drawing.11">
                  <p:embed/>
                </p:oleObj>
              </mc:Choice>
              <mc:Fallback>
                <p:oleObj name="Visio" r:id="rId9" imgW="2953065" imgH="1219850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10"/>
                      <a:stretch>
                        <a:fillRect/>
                      </a:stretch>
                    </p:blipFill>
                    <p:spPr>
                      <a:xfrm>
                        <a:off x="4309475" y="3671155"/>
                        <a:ext cx="4521398" cy="1866900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488563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04 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논리식의 회로 구성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1"/>
            <a:endParaRPr lang="en-US" altLang="ko-KR" dirty="0" smtClean="0"/>
          </a:p>
          <a:p>
            <a:pPr lvl="1"/>
            <a:r>
              <a:rPr lang="en-US" altLang="ko-KR" dirty="0" smtClean="0"/>
              <a:t>AND, OR, NOT</a:t>
            </a:r>
            <a:r>
              <a:rPr lang="ko-KR" altLang="en-US" dirty="0" smtClean="0"/>
              <a:t>을 이용하여 논리식으로부터 회로를 구성</a:t>
            </a:r>
            <a:r>
              <a:rPr lang="en-US" altLang="ko-KR" dirty="0"/>
              <a:t/>
            </a:r>
            <a:br>
              <a:rPr lang="en-US" altLang="ko-KR" dirty="0"/>
            </a:br>
            <a:r>
              <a:rPr lang="en-US" altLang="ko-KR" dirty="0" smtClean="0"/>
              <a:t>(AND-OR</a:t>
            </a:r>
            <a:r>
              <a:rPr lang="ko-KR" altLang="en-US" dirty="0" smtClean="0"/>
              <a:t>로 구성된 회로</a:t>
            </a:r>
            <a:r>
              <a:rPr lang="en-US" altLang="ko-KR" dirty="0" smtClean="0"/>
              <a:t>)</a:t>
            </a:r>
          </a:p>
          <a:p>
            <a:pPr lvl="1"/>
            <a:endParaRPr lang="ko-KR" altLang="en-US" dirty="0"/>
          </a:p>
        </p:txBody>
      </p:sp>
      <p:graphicFrame>
        <p:nvGraphicFramePr>
          <p:cNvPr id="7" name="표 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62606509"/>
              </p:ext>
            </p:extLst>
          </p:nvPr>
        </p:nvGraphicFramePr>
        <p:xfrm>
          <a:off x="567532" y="2915998"/>
          <a:ext cx="8353424" cy="2498123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3754120"/>
                <a:gridCol w="208280"/>
                <a:gridCol w="4391024"/>
              </a:tblGrid>
              <a:tr h="370840">
                <a:tc>
                  <a:txBody>
                    <a:bodyPr/>
                    <a:lstStyle/>
                    <a:p>
                      <a:pPr algn="ctr" latinLnBrk="1"/>
                      <a:r>
                        <a:rPr kumimoji="0" lang="ko-KR" altLang="en-US" sz="1800" kern="1200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휴먼모음T" panose="02030504000101010101" pitchFamily="18" charset="-127"/>
                          <a:cs typeface="Times New Roman" panose="02020603050405020304" pitchFamily="18" charset="0"/>
                        </a:rPr>
                        <a:t>보수입력 사용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endParaRPr lang="ko-KR" altLang="en-US" dirty="0">
                        <a:latin typeface="Times New Roman" panose="02020603050405020304" pitchFamily="18" charset="0"/>
                        <a:ea typeface="휴먼모음T" panose="02030504000101010101" pitchFamily="18" charset="-127"/>
                        <a:cs typeface="Times New Roman" panose="02020603050405020304" pitchFamily="18" charset="0"/>
                      </a:endParaRP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1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altLang="ko-KR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휴먼모음T" panose="02030504000101010101" pitchFamily="18" charset="-127"/>
                          <a:cs typeface="Times New Roman" panose="02020603050405020304" pitchFamily="18" charset="0"/>
                        </a:rPr>
                        <a:t>NOT </a:t>
                      </a:r>
                      <a:r>
                        <a:rPr kumimoji="0" lang="ko-KR" altLang="en-US" dirty="0" err="1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휴먼모음T" panose="02030504000101010101" pitchFamily="18" charset="-127"/>
                          <a:cs typeface="Times New Roman" panose="02020603050405020304" pitchFamily="18" charset="0"/>
                        </a:rPr>
                        <a:t>게이트</a:t>
                      </a:r>
                      <a:r>
                        <a:rPr kumimoji="0" lang="ko-KR" altLang="en-US" dirty="0" smtClean="0">
                          <a:solidFill>
                            <a:schemeClr val="bg1"/>
                          </a:solidFill>
                          <a:latin typeface="Times New Roman" panose="02020603050405020304" pitchFamily="18" charset="0"/>
                          <a:ea typeface="휴먼모음T" panose="02030504000101010101" pitchFamily="18" charset="-127"/>
                          <a:cs typeface="Times New Roman" panose="02020603050405020304" pitchFamily="18" charset="0"/>
                        </a:rPr>
                        <a:t> 사용</a:t>
                      </a:r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2127283"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  <a:tc>
                  <a:txBody>
                    <a:bodyPr/>
                    <a:lstStyle/>
                    <a:p>
                      <a:pPr algn="ctr"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11" name="개체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25437727"/>
              </p:ext>
            </p:extLst>
          </p:nvPr>
        </p:nvGraphicFramePr>
        <p:xfrm>
          <a:off x="633917" y="3584064"/>
          <a:ext cx="3623296" cy="1717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65" name="Visio" r:id="rId3" imgW="2417917" imgH="1145723" progId="Visio.Drawing.11">
                  <p:embed/>
                </p:oleObj>
              </mc:Choice>
              <mc:Fallback>
                <p:oleObj name="Visio" r:id="rId3" imgW="2417917" imgH="1145723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4"/>
                      <a:stretch>
                        <a:fillRect/>
                      </a:stretch>
                    </p:blipFill>
                    <p:spPr>
                      <a:xfrm>
                        <a:off x="633917" y="3584064"/>
                        <a:ext cx="3623296" cy="1717675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개체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9663325"/>
              </p:ext>
            </p:extLst>
          </p:nvPr>
        </p:nvGraphicFramePr>
        <p:xfrm>
          <a:off x="4637294" y="3509925"/>
          <a:ext cx="4217844" cy="181106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66" name="Visio" r:id="rId5" imgW="2797983" imgH="1202294" progId="Visio.Drawing.11">
                  <p:embed/>
                </p:oleObj>
              </mc:Choice>
              <mc:Fallback>
                <p:oleObj name="Visio" r:id="rId5" imgW="2797983" imgH="1202294" progId="Visio.Drawing.11">
                  <p:embed/>
                  <p:pic>
                    <p:nvPicPr>
                      <p:cNvPr id="0" name=""/>
                      <p:cNvPicPr/>
                      <p:nvPr/>
                    </p:nvPicPr>
                    <p:blipFill>
                      <a:blip r:embed="rId6"/>
                      <a:stretch>
                        <a:fillRect/>
                      </a:stretch>
                    </p:blipFill>
                    <p:spPr>
                      <a:xfrm>
                        <a:off x="4637294" y="3509925"/>
                        <a:ext cx="4217844" cy="1811064"/>
                      </a:xfrm>
                      <a:prstGeom prst="rect">
                        <a:avLst/>
                      </a:prstGeom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개체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9288571"/>
              </p:ext>
            </p:extLst>
          </p:nvPr>
        </p:nvGraphicFramePr>
        <p:xfrm>
          <a:off x="3573044" y="2204864"/>
          <a:ext cx="1375988" cy="3491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3467" name="Equation" r:id="rId7" imgW="647419" imgH="152334" progId="Equation.DSMT4">
                  <p:embed/>
                </p:oleObj>
              </mc:Choice>
              <mc:Fallback>
                <p:oleObj name="Equation" r:id="rId7" imgW="647419" imgH="152334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r="2779"/>
                      <a:stretch>
                        <a:fillRect/>
                      </a:stretch>
                    </p:blipFill>
                    <p:spPr bwMode="auto">
                      <a:xfrm>
                        <a:off x="3573044" y="2204864"/>
                        <a:ext cx="1375988" cy="34913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9865109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04 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논리식의 회로 구성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논리식의 </a:t>
            </a:r>
            <a:r>
              <a:rPr lang="en-US" altLang="ko-KR" dirty="0" smtClean="0"/>
              <a:t>2</a:t>
            </a:r>
            <a:r>
              <a:rPr lang="ko-KR" altLang="en-US" dirty="0" smtClean="0"/>
              <a:t>가지 기본 형태</a:t>
            </a:r>
            <a:endParaRPr lang="en-US" altLang="ko-KR" dirty="0" smtClean="0"/>
          </a:p>
        </p:txBody>
      </p:sp>
      <p:graphicFrame>
        <p:nvGraphicFramePr>
          <p:cNvPr id="4" name="Group 3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17847273"/>
              </p:ext>
            </p:extLst>
          </p:nvPr>
        </p:nvGraphicFramePr>
        <p:xfrm>
          <a:off x="683568" y="1628800"/>
          <a:ext cx="7953375" cy="3248416"/>
        </p:xfrm>
        <a:graphic>
          <a:graphicData uri="http://schemas.openxmlformats.org/drawingml/2006/table">
            <a:tbl>
              <a:tblPr/>
              <a:tblGrid>
                <a:gridCol w="1203325"/>
                <a:gridCol w="6750050"/>
              </a:tblGrid>
              <a:tr h="324841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AND-OR</a:t>
                      </a:r>
                      <a:endParaRPr kumimoji="1" lang="ko-KR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굴림" pitchFamily="50" charset="-127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F2B20"/>
                        </a:solidFill>
                        <a:effectLst/>
                        <a:latin typeface="Arial" pitchFamily="34" charset="0"/>
                        <a:ea typeface="굴림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Group 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9249671"/>
              </p:ext>
            </p:extLst>
          </p:nvPr>
        </p:nvGraphicFramePr>
        <p:xfrm>
          <a:off x="683568" y="4965386"/>
          <a:ext cx="7953375" cy="1366306"/>
        </p:xfrm>
        <a:graphic>
          <a:graphicData uri="http://schemas.openxmlformats.org/drawingml/2006/table">
            <a:tbl>
              <a:tblPr/>
              <a:tblGrid>
                <a:gridCol w="1203325"/>
                <a:gridCol w="6750050"/>
              </a:tblGrid>
              <a:tr h="1366306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Times New Roman" panose="02020603050405020304" pitchFamily="18" charset="0"/>
                          <a:ea typeface="굴림" pitchFamily="50" charset="-127"/>
                          <a:cs typeface="Times New Roman" panose="02020603050405020304" pitchFamily="18" charset="0"/>
                        </a:rPr>
                        <a:t>OR-AND</a:t>
                      </a:r>
                      <a:endParaRPr kumimoji="1" lang="ko-KR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Times New Roman" panose="02020603050405020304" pitchFamily="18" charset="0"/>
                        <a:ea typeface="굴림" pitchFamily="50" charset="-127"/>
                        <a:cs typeface="Times New Roman" panose="02020603050405020304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F2B20"/>
                        </a:solidFill>
                        <a:effectLst/>
                        <a:latin typeface="Arial" pitchFamily="34" charset="0"/>
                        <a:ea typeface="굴림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개체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64335435"/>
              </p:ext>
            </p:extLst>
          </p:nvPr>
        </p:nvGraphicFramePr>
        <p:xfrm>
          <a:off x="4415888" y="3119855"/>
          <a:ext cx="4052185" cy="32214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02" name="Equation" r:id="rId3" imgW="2272314" imgH="177723" progId="Equation.DSMT4">
                  <p:embed/>
                </p:oleObj>
              </mc:Choice>
              <mc:Fallback>
                <p:oleObj name="Equation" r:id="rId3" imgW="2272314" imgH="177723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15888" y="3119855"/>
                        <a:ext cx="4052185" cy="32214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개체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40070012"/>
              </p:ext>
            </p:extLst>
          </p:nvPr>
        </p:nvGraphicFramePr>
        <p:xfrm>
          <a:off x="1998017" y="1746758"/>
          <a:ext cx="2466975" cy="30245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03" name="Visio" r:id="rId5" imgW="1630815" imgH="2010701" progId="Visio.Drawing.11">
                  <p:embed/>
                </p:oleObj>
              </mc:Choice>
              <mc:Fallback>
                <p:oleObj name="Visio" r:id="rId5" imgW="1630815" imgH="2010701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98017" y="1746758"/>
                        <a:ext cx="2466975" cy="302457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개체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28778166"/>
              </p:ext>
            </p:extLst>
          </p:nvPr>
        </p:nvGraphicFramePr>
        <p:xfrm>
          <a:off x="2083742" y="5029161"/>
          <a:ext cx="2265471" cy="1216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04" name="Visio" r:id="rId7" imgW="1596289" imgH="853508" progId="Visio.Drawing.11">
                  <p:embed/>
                </p:oleObj>
              </mc:Choice>
              <mc:Fallback>
                <p:oleObj name="Visio" r:id="rId7" imgW="1596289" imgH="853508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83742" y="5029161"/>
                        <a:ext cx="2265471" cy="12160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개체 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9660599"/>
              </p:ext>
            </p:extLst>
          </p:nvPr>
        </p:nvGraphicFramePr>
        <p:xfrm>
          <a:off x="4331642" y="5483198"/>
          <a:ext cx="2090910" cy="32167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4505" name="Equation" r:id="rId9" imgW="1155199" imgH="177723" progId="Equation.DSMT4">
                  <p:embed/>
                </p:oleObj>
              </mc:Choice>
              <mc:Fallback>
                <p:oleObj name="Equation" r:id="rId9" imgW="1155199" imgH="177723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31642" y="5483198"/>
                        <a:ext cx="2090910" cy="32167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2529026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04 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논리식의 회로 구성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ko-KR" dirty="0" smtClean="0"/>
          </a:p>
          <a:p>
            <a:pPr lvl="1"/>
            <a:endParaRPr lang="ko-KR" altLang="en-US" dirty="0"/>
          </a:p>
        </p:txBody>
      </p:sp>
      <p:graphicFrame>
        <p:nvGraphicFramePr>
          <p:cNvPr id="4" name="Group 2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4253344"/>
              </p:ext>
            </p:extLst>
          </p:nvPr>
        </p:nvGraphicFramePr>
        <p:xfrm>
          <a:off x="742950" y="1484784"/>
          <a:ext cx="7877175" cy="2297981"/>
        </p:xfrm>
        <a:graphic>
          <a:graphicData uri="http://schemas.openxmlformats.org/drawingml/2006/table">
            <a:tbl>
              <a:tblPr/>
              <a:tblGrid>
                <a:gridCol w="1127125"/>
                <a:gridCol w="6750050"/>
              </a:tblGrid>
              <a:tr h="2297981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다단계</a:t>
                      </a:r>
                      <a:endParaRPr kumimoji="1" lang="en-US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FFFFFF"/>
                        </a:solidFill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</a:endParaRPr>
                    </a:p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FFFF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</a:rPr>
                        <a:t>논리회로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4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F2B20"/>
                        </a:solidFill>
                        <a:effectLst/>
                        <a:latin typeface="Arial" pitchFamily="34" charset="0"/>
                        <a:ea typeface="굴림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CC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개체 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96051538"/>
              </p:ext>
            </p:extLst>
          </p:nvPr>
        </p:nvGraphicFramePr>
        <p:xfrm>
          <a:off x="2114550" y="1629521"/>
          <a:ext cx="3993987" cy="2095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00" name="Visio" r:id="rId3" imgW="2633418" imgH="1375501" progId="Visio.Drawing.11">
                  <p:embed/>
                </p:oleObj>
              </mc:Choice>
              <mc:Fallback>
                <p:oleObj name="Visio" r:id="rId3" imgW="2633418" imgH="1375501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4550" y="1629521"/>
                        <a:ext cx="3993987" cy="20955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개체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85021152"/>
              </p:ext>
            </p:extLst>
          </p:nvPr>
        </p:nvGraphicFramePr>
        <p:xfrm>
          <a:off x="6117159" y="2984482"/>
          <a:ext cx="2458160" cy="3341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501" name="Equation" r:id="rId5" imgW="1307532" imgH="177723" progId="Equation.DSMT4">
                  <p:embed/>
                </p:oleObj>
              </mc:Choice>
              <mc:Fallback>
                <p:oleObj name="Equation" r:id="rId5" imgW="1307532" imgH="177723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117159" y="2984482"/>
                        <a:ext cx="2458160" cy="33411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069107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05 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불 </a:t>
            </a:r>
            <a:r>
              <a:rPr lang="ko-KR" altLang="en-US" dirty="0" err="1" smtClean="0">
                <a:solidFill>
                  <a:schemeClr val="accent6">
                    <a:lumMod val="50000"/>
                  </a:schemeClr>
                </a:solidFill>
              </a:rPr>
              <a:t>대수식의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 표현 형태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ko-KR" dirty="0" smtClean="0">
                <a:solidFill>
                  <a:srgbClr val="C00000"/>
                </a:solidFill>
              </a:rPr>
              <a:t>1. </a:t>
            </a:r>
            <a:r>
              <a:rPr lang="ko-KR" altLang="en-US" dirty="0" smtClean="0">
                <a:solidFill>
                  <a:srgbClr val="C00000"/>
                </a:solidFill>
              </a:rPr>
              <a:t>곱의 합과 </a:t>
            </a:r>
            <a:r>
              <a:rPr lang="ko-KR" altLang="en-US" dirty="0" err="1" smtClean="0">
                <a:solidFill>
                  <a:srgbClr val="C00000"/>
                </a:solidFill>
              </a:rPr>
              <a:t>최소항</a:t>
            </a:r>
            <a:endParaRPr lang="en-US" altLang="ko-KR" dirty="0" smtClean="0">
              <a:solidFill>
                <a:srgbClr val="C00000"/>
              </a:solidFill>
            </a:endParaRPr>
          </a:p>
          <a:p>
            <a:r>
              <a:rPr lang="ko-KR" altLang="en-US" dirty="0" smtClean="0"/>
              <a:t>곱의 합</a:t>
            </a:r>
            <a:r>
              <a:rPr lang="en-US" altLang="ko-KR" dirty="0" smtClean="0"/>
              <a:t>(Sum of Product, SOP)</a:t>
            </a:r>
          </a:p>
          <a:p>
            <a:pPr marL="361950" lvl="1" indent="-171450" algn="just">
              <a:spcAft>
                <a:spcPct val="30000"/>
              </a:spcAft>
              <a:buClr>
                <a:srgbClr val="0099CC"/>
              </a:buClr>
              <a:buFont typeface="Arial" panose="020B0604020202020204" pitchFamily="34" charset="0"/>
              <a:buChar char="•"/>
            </a:pPr>
            <a:r>
              <a:rPr lang="en-US" altLang="ko-K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SOP</a:t>
            </a:r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의 구성은 1 단계는 </a:t>
            </a:r>
            <a:r>
              <a:rPr lang="en-US" altLang="ko-K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항(곱의 항, </a:t>
            </a:r>
            <a:r>
              <a:rPr lang="en-US" altLang="ko-K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product term)</a:t>
            </a:r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으로 구성되고, 2 단계는 </a:t>
            </a:r>
            <a:r>
              <a:rPr lang="en-US" altLang="ko-K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항(합의 항, </a:t>
            </a:r>
            <a:r>
              <a:rPr lang="en-US" altLang="ko-K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sum term)</a:t>
            </a:r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으로 만들어진 논리식</a:t>
            </a:r>
          </a:p>
          <a:p>
            <a:pPr lvl="1"/>
            <a:endParaRPr lang="ko-KR" altLang="en-US" dirty="0"/>
          </a:p>
        </p:txBody>
      </p:sp>
      <p:graphicFrame>
        <p:nvGraphicFramePr>
          <p:cNvPr id="8" name="개체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7370821"/>
              </p:ext>
            </p:extLst>
          </p:nvPr>
        </p:nvGraphicFramePr>
        <p:xfrm>
          <a:off x="1187624" y="2996952"/>
          <a:ext cx="4270583" cy="18351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6510" name="Visio" r:id="rId3" imgW="2791805" imgH="1189939" progId="Visio.Drawing.11">
                  <p:embed/>
                </p:oleObj>
              </mc:Choice>
              <mc:Fallback>
                <p:oleObj name="Visio" r:id="rId3" imgW="2791805" imgH="1189939" progId="Visio.Drawing.11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7624" y="2996952"/>
                        <a:ext cx="4270583" cy="18351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340890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05 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불 </a:t>
            </a:r>
            <a:r>
              <a:rPr lang="ko-KR" altLang="en-US" dirty="0" err="1" smtClean="0">
                <a:solidFill>
                  <a:schemeClr val="accent6">
                    <a:lumMod val="50000"/>
                  </a:schemeClr>
                </a:solidFill>
              </a:rPr>
              <a:t>대수식의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 표현 형태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err="1" smtClean="0"/>
              <a:t>최소항</a:t>
            </a:r>
            <a:r>
              <a:rPr lang="en-US" altLang="ko-KR" dirty="0" smtClean="0"/>
              <a:t>(</a:t>
            </a:r>
            <a:r>
              <a:rPr lang="en-US" altLang="ko-KR" dirty="0" err="1" smtClean="0"/>
              <a:t>Minterm</a:t>
            </a:r>
            <a:r>
              <a:rPr lang="en-US" altLang="ko-KR" dirty="0" smtClean="0"/>
              <a:t>)</a:t>
            </a:r>
          </a:p>
          <a:p>
            <a:pPr lvl="1"/>
            <a:r>
              <a:rPr lang="ko-KR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최소항</a:t>
            </a:r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: 표준 곱의 항</a:t>
            </a:r>
          </a:p>
          <a:p>
            <a:pPr lvl="1"/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표준 곱의 항이란 함수에 모든 변수를 포함하고 있음 </a:t>
            </a:r>
            <a:endParaRPr lang="en-US" altLang="ko-KR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예</a:t>
            </a:r>
            <a:r>
              <a:rPr lang="en-US" altLang="ko-K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변수 </a:t>
            </a:r>
            <a:r>
              <a:rPr lang="en-US" altLang="ko-KR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ko-K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ko-KR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ko-K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ko-KR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ko-K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ko-KR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일 때</a:t>
            </a:r>
            <a:r>
              <a:rPr lang="en-US" altLang="ko-K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ko-KR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altLang="ko-KR" dirty="0" smtClean="0"/>
          </a:p>
          <a:p>
            <a:pPr lvl="1"/>
            <a:endParaRPr lang="ko-KR" altLang="en-US" dirty="0"/>
          </a:p>
        </p:txBody>
      </p:sp>
      <p:sp>
        <p:nvSpPr>
          <p:cNvPr id="4" name="모서리가 둥근 직사각형 3"/>
          <p:cNvSpPr>
            <a:spLocks noChangeArrowheads="1"/>
          </p:cNvSpPr>
          <p:nvPr/>
        </p:nvSpPr>
        <p:spPr bwMode="auto">
          <a:xfrm>
            <a:off x="899592" y="2924944"/>
            <a:ext cx="5914232" cy="1152525"/>
          </a:xfrm>
          <a:prstGeom prst="roundRect">
            <a:avLst>
              <a:gd name="adj" fmla="val 8364"/>
            </a:avLst>
          </a:prstGeom>
          <a:solidFill>
            <a:schemeClr val="accent5">
              <a:lumMod val="50000"/>
            </a:schemeClr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latinLnBrk="0"/>
            <a:endParaRPr kumimoji="0" lang="ko-KR" altLang="en-US" sz="1800">
              <a:latin typeface="Arial" pitchFamily="34" charset="0"/>
              <a:ea typeface="맑은 고딕" pitchFamily="50" charset="-127"/>
            </a:endParaRPr>
          </a:p>
        </p:txBody>
      </p:sp>
      <p:sp>
        <p:nvSpPr>
          <p:cNvPr id="5" name="모서리가 둥근 직사각형 4"/>
          <p:cNvSpPr/>
          <p:nvPr/>
        </p:nvSpPr>
        <p:spPr>
          <a:xfrm>
            <a:off x="2464868" y="3063056"/>
            <a:ext cx="4209364" cy="869950"/>
          </a:xfrm>
          <a:prstGeom prst="roundRect">
            <a:avLst>
              <a:gd name="adj" fmla="val 9334"/>
            </a:avLst>
          </a:prstGeom>
          <a:solidFill>
            <a:srgbClr val="FFFFC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800"/>
          </a:p>
        </p:txBody>
      </p:sp>
      <p:sp>
        <p:nvSpPr>
          <p:cNvPr id="6" name="직사각형 5"/>
          <p:cNvSpPr>
            <a:spLocks noChangeArrowheads="1"/>
          </p:cNvSpPr>
          <p:nvPr/>
        </p:nvSpPr>
        <p:spPr bwMode="auto">
          <a:xfrm>
            <a:off x="964680" y="3296419"/>
            <a:ext cx="15001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0" lang="ko-KR" altLang="en-US" sz="1800" dirty="0" smtClean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최소항의 </a:t>
            </a:r>
            <a:r>
              <a:rPr kumimoji="0" lang="ko-KR" altLang="en-US" sz="1800" dirty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예</a:t>
            </a:r>
          </a:p>
        </p:txBody>
      </p:sp>
      <p:sp>
        <p:nvSpPr>
          <p:cNvPr id="7" name="모서리가 둥근 직사각형 8"/>
          <p:cNvSpPr>
            <a:spLocks noChangeArrowheads="1"/>
          </p:cNvSpPr>
          <p:nvPr/>
        </p:nvSpPr>
        <p:spPr bwMode="auto">
          <a:xfrm>
            <a:off x="915467" y="4220344"/>
            <a:ext cx="5898357" cy="1951973"/>
          </a:xfrm>
          <a:prstGeom prst="roundRect">
            <a:avLst>
              <a:gd name="adj" fmla="val 3751"/>
            </a:avLst>
          </a:prstGeom>
          <a:solidFill>
            <a:schemeClr val="accent5">
              <a:lumMod val="50000"/>
            </a:schemeClr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latinLnBrk="0"/>
            <a:endParaRPr kumimoji="0" lang="ko-KR" altLang="en-US" sz="1800">
              <a:latin typeface="Arial" pitchFamily="34" charset="0"/>
              <a:ea typeface="맑은 고딕" pitchFamily="50" charset="-127"/>
            </a:endParaRPr>
          </a:p>
        </p:txBody>
      </p:sp>
      <p:sp>
        <p:nvSpPr>
          <p:cNvPr id="8" name="모서리가 둥근 직사각형 7"/>
          <p:cNvSpPr/>
          <p:nvPr/>
        </p:nvSpPr>
        <p:spPr>
          <a:xfrm>
            <a:off x="2480743" y="4360044"/>
            <a:ext cx="4193488" cy="1643827"/>
          </a:xfrm>
          <a:prstGeom prst="roundRect">
            <a:avLst>
              <a:gd name="adj" fmla="val 3813"/>
            </a:avLst>
          </a:prstGeom>
          <a:solidFill>
            <a:srgbClr val="FFFFC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800"/>
          </a:p>
        </p:txBody>
      </p:sp>
      <p:sp>
        <p:nvSpPr>
          <p:cNvPr id="9" name="직사각형 10"/>
          <p:cNvSpPr>
            <a:spLocks noChangeArrowheads="1"/>
          </p:cNvSpPr>
          <p:nvPr/>
        </p:nvSpPr>
        <p:spPr bwMode="auto">
          <a:xfrm>
            <a:off x="978967" y="4948194"/>
            <a:ext cx="15017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0" lang="ko-KR" altLang="en-US" sz="1800" dirty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곱</a:t>
            </a:r>
            <a:r>
              <a:rPr kumimoji="0" lang="ko-KR" altLang="en-US" sz="1800" dirty="0" smtClean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의 합</a:t>
            </a:r>
            <a:r>
              <a:rPr kumimoji="0" lang="en-US" altLang="ko-KR" sz="1800" dirty="0" smtClean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Times New Roman" panose="02020603050405020304" pitchFamily="18" charset="0"/>
              </a:rPr>
              <a:t>(SOP)</a:t>
            </a:r>
            <a:r>
              <a:rPr kumimoji="0" lang="ko-KR" altLang="en-US" sz="1800" dirty="0" smtClean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의 </a:t>
            </a:r>
            <a:r>
              <a:rPr kumimoji="0" lang="ko-KR" altLang="en-US" sz="1800" dirty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예</a:t>
            </a:r>
          </a:p>
        </p:txBody>
      </p:sp>
      <p:graphicFrame>
        <p:nvGraphicFramePr>
          <p:cNvPr id="10" name="개체 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605092"/>
              </p:ext>
            </p:extLst>
          </p:nvPr>
        </p:nvGraphicFramePr>
        <p:xfrm>
          <a:off x="2700718" y="3526806"/>
          <a:ext cx="708264" cy="27410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94" name="Equation" r:id="rId3" imgW="393480" imgH="152280" progId="Equation.DSMT4">
                  <p:embed/>
                </p:oleObj>
              </mc:Choice>
              <mc:Fallback>
                <p:oleObj name="Equation" r:id="rId3" imgW="39348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0718" y="3526806"/>
                        <a:ext cx="708264" cy="274104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개체 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2197336"/>
              </p:ext>
            </p:extLst>
          </p:nvPr>
        </p:nvGraphicFramePr>
        <p:xfrm>
          <a:off x="2700718" y="3113262"/>
          <a:ext cx="730944" cy="34279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95" name="Equation" r:id="rId5" imgW="406080" imgH="190440" progId="Equation.DSMT4">
                  <p:embed/>
                </p:oleObj>
              </mc:Choice>
              <mc:Fallback>
                <p:oleObj name="Equation" r:id="rId5" imgW="40608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0718" y="3113262"/>
                        <a:ext cx="730944" cy="34279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개체 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21031262"/>
              </p:ext>
            </p:extLst>
          </p:nvPr>
        </p:nvGraphicFramePr>
        <p:xfrm>
          <a:off x="2700718" y="4372397"/>
          <a:ext cx="3794760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96" name="Equation" r:id="rId7" imgW="2108200" imgH="190500" progId="Equation.DSMT4">
                  <p:embed/>
                </p:oleObj>
              </mc:Choice>
              <mc:Fallback>
                <p:oleObj name="Equation" r:id="rId7" imgW="2108200" imgH="190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0718" y="4372397"/>
                        <a:ext cx="3794760" cy="3429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개체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66607794"/>
              </p:ext>
            </p:extLst>
          </p:nvPr>
        </p:nvGraphicFramePr>
        <p:xfrm>
          <a:off x="2700718" y="4773562"/>
          <a:ext cx="2125058" cy="3427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97" name="Equation" r:id="rId9" imgW="1180588" imgH="190417" progId="Equation.DSMT4">
                  <p:embed/>
                </p:oleObj>
              </mc:Choice>
              <mc:Fallback>
                <p:oleObj name="Equation" r:id="rId9" imgW="1180588" imgH="190417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0718" y="4773562"/>
                        <a:ext cx="2125058" cy="34275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개체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46492458"/>
              </p:ext>
            </p:extLst>
          </p:nvPr>
        </p:nvGraphicFramePr>
        <p:xfrm>
          <a:off x="2700719" y="5174560"/>
          <a:ext cx="1462405" cy="3427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98" name="Equation" r:id="rId11" imgW="812447" imgH="190417" progId="Equation.DSMT4">
                  <p:embed/>
                </p:oleObj>
              </mc:Choice>
              <mc:Fallback>
                <p:oleObj name="Equation" r:id="rId11" imgW="812447" imgH="190417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0719" y="5174560"/>
                        <a:ext cx="1462405" cy="34275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개체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7323222"/>
              </p:ext>
            </p:extLst>
          </p:nvPr>
        </p:nvGraphicFramePr>
        <p:xfrm>
          <a:off x="2700719" y="5575557"/>
          <a:ext cx="845453" cy="342751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7599" name="Equation" r:id="rId13" imgW="469696" imgH="190417" progId="Equation.DSMT4">
                  <p:embed/>
                </p:oleObj>
              </mc:Choice>
              <mc:Fallback>
                <p:oleObj name="Equation" r:id="rId13" imgW="469696" imgH="190417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700719" y="5575557"/>
                        <a:ext cx="845453" cy="342751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6" name="Rectangle 9"/>
          <p:cNvSpPr>
            <a:spLocks noChangeArrowheads="1"/>
          </p:cNvSpPr>
          <p:nvPr/>
        </p:nvSpPr>
        <p:spPr bwMode="auto">
          <a:xfrm>
            <a:off x="7179084" y="4360044"/>
            <a:ext cx="966931" cy="36933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ko-KR" sz="1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휴먼고딕" charset="-127"/>
                <a:cs typeface="Times New Roman" panose="02020603050405020304" pitchFamily="18" charset="0"/>
              </a:rPr>
              <a:t>minterm</a:t>
            </a:r>
            <a:endParaRPr lang="en-US" altLang="ko-KR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7" name="Rectangle 12"/>
          <p:cNvSpPr>
            <a:spLocks noChangeArrowheads="1"/>
          </p:cNvSpPr>
          <p:nvPr/>
        </p:nvSpPr>
        <p:spPr bwMode="auto">
          <a:xfrm>
            <a:off x="7178104" y="5214046"/>
            <a:ext cx="1370888" cy="369332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ko-KR" sz="1800" dirty="0" smtClean="0">
                <a:solidFill>
                  <a:srgbClr val="000000"/>
                </a:solidFill>
                <a:latin typeface="Times New Roman" panose="02020603050405020304" pitchFamily="18" charset="0"/>
                <a:ea typeface="휴먼고딕" charset="-127"/>
                <a:cs typeface="Times New Roman" panose="02020603050405020304" pitchFamily="18" charset="0"/>
              </a:rPr>
              <a:t>non </a:t>
            </a:r>
            <a:r>
              <a:rPr lang="en-US" altLang="ko-KR" sz="1800" dirty="0" err="1" smtClean="0">
                <a:solidFill>
                  <a:srgbClr val="000000"/>
                </a:solidFill>
                <a:latin typeface="Times New Roman" panose="02020603050405020304" pitchFamily="18" charset="0"/>
                <a:ea typeface="휴먼고딕" charset="-127"/>
                <a:cs typeface="Times New Roman" panose="02020603050405020304" pitchFamily="18" charset="0"/>
              </a:rPr>
              <a:t>minterm</a:t>
            </a:r>
            <a:endParaRPr lang="en-US" altLang="ko-KR" sz="1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18" name="오른쪽 중괄호 17"/>
          <p:cNvSpPr/>
          <p:nvPr/>
        </p:nvSpPr>
        <p:spPr>
          <a:xfrm>
            <a:off x="5037412" y="4841036"/>
            <a:ext cx="110331" cy="1115353"/>
          </a:xfrm>
          <a:prstGeom prst="rightBrace">
            <a:avLst>
              <a:gd name="adj1" fmla="val 60747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19" name="직선 화살표 연결선 18"/>
          <p:cNvCxnSpPr/>
          <p:nvPr/>
        </p:nvCxnSpPr>
        <p:spPr>
          <a:xfrm flipH="1">
            <a:off x="5337450" y="5379662"/>
            <a:ext cx="1755882" cy="0"/>
          </a:xfrm>
          <a:prstGeom prst="straightConnector1">
            <a:avLst/>
          </a:prstGeom>
          <a:ln w="1905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직선 화살표 연결선 19"/>
          <p:cNvCxnSpPr/>
          <p:nvPr/>
        </p:nvCxnSpPr>
        <p:spPr>
          <a:xfrm flipH="1">
            <a:off x="6537600" y="4582810"/>
            <a:ext cx="498582" cy="0"/>
          </a:xfrm>
          <a:prstGeom prst="straightConnector1">
            <a:avLst/>
          </a:prstGeom>
          <a:ln w="1905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5967782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sz="quarter" idx="13"/>
          </p:nvPr>
        </p:nvSpPr>
        <p:spPr/>
        <p:txBody>
          <a:bodyPr/>
          <a:lstStyle/>
          <a:p>
            <a:pPr marL="285750" indent="-285750" algn="just">
              <a:lnSpc>
                <a:spcPct val="100000"/>
              </a:lnSpc>
              <a:spcBef>
                <a:spcPct val="30000"/>
              </a:spcBef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</a:pPr>
            <a:r>
              <a:rPr lang="ko-KR" alt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기본 </a:t>
            </a:r>
            <a:r>
              <a:rPr lang="ko-KR" alt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논리식의 표현 방법을 이해할 수 있다</a:t>
            </a:r>
            <a:r>
              <a:rPr lang="en-US" altLang="ko-KR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.</a:t>
            </a:r>
          </a:p>
          <a:p>
            <a:pPr marL="285750" indent="-285750" algn="just">
              <a:lnSpc>
                <a:spcPct val="100000"/>
              </a:lnSpc>
              <a:spcBef>
                <a:spcPct val="30000"/>
              </a:spcBef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</a:pPr>
            <a:r>
              <a:rPr lang="ko-KR" alt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불 </a:t>
            </a:r>
            <a:r>
              <a:rPr lang="ko-KR" alt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대수의 법칙을 이해하고 복잡한 논리식을 간소화할 수 있다</a:t>
            </a:r>
            <a:r>
              <a:rPr lang="en-US" altLang="ko-KR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.</a:t>
            </a:r>
          </a:p>
          <a:p>
            <a:pPr marL="285750" indent="-285750" algn="just">
              <a:lnSpc>
                <a:spcPct val="100000"/>
              </a:lnSpc>
              <a:spcBef>
                <a:spcPct val="30000"/>
              </a:spcBef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</a:pPr>
            <a:r>
              <a:rPr lang="ko-KR" alt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논리회로를 </a:t>
            </a:r>
            <a:r>
              <a:rPr lang="ko-KR" alt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논리식으로</a:t>
            </a:r>
            <a:r>
              <a:rPr lang="en-US" altLang="ko-KR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, </a:t>
            </a:r>
            <a:r>
              <a:rPr lang="ko-KR" alt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논리식을 논리회로로 표현할 수 있다</a:t>
            </a:r>
            <a:r>
              <a:rPr lang="en-US" altLang="ko-KR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.</a:t>
            </a:r>
          </a:p>
          <a:p>
            <a:pPr marL="285750" indent="-285750" algn="just">
              <a:lnSpc>
                <a:spcPct val="100000"/>
              </a:lnSpc>
              <a:spcBef>
                <a:spcPct val="30000"/>
              </a:spcBef>
              <a:buClr>
                <a:schemeClr val="tx1">
                  <a:lumMod val="50000"/>
                  <a:lumOff val="50000"/>
                </a:schemeClr>
              </a:buClr>
              <a:buFont typeface="Arial" panose="020B0604020202020204" pitchFamily="34" charset="0"/>
              <a:buChar char="•"/>
            </a:pPr>
            <a:r>
              <a:rPr lang="ko-KR" altLang="en-US" sz="1800" dirty="0" smtClean="0">
                <a:solidFill>
                  <a:schemeClr val="tx1">
                    <a:lumMod val="50000"/>
                    <a:lumOff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곱의 </a:t>
            </a:r>
            <a:r>
              <a:rPr lang="ko-KR" alt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합</a:t>
            </a:r>
            <a:r>
              <a:rPr lang="en-US" altLang="ko-KR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(SOP)</a:t>
            </a:r>
            <a:r>
              <a:rPr lang="ko-KR" alt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과 </a:t>
            </a:r>
            <a:r>
              <a:rPr lang="ko-KR" altLang="en-US" sz="1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최소항</a:t>
            </a:r>
            <a:r>
              <a:rPr lang="en-US" altLang="ko-KR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en-US" altLang="ko-KR" sz="1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minterm</a:t>
            </a:r>
            <a:r>
              <a:rPr lang="en-US" altLang="ko-KR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) </a:t>
            </a:r>
            <a:r>
              <a:rPr lang="ko-KR" alt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및 합의 곱</a:t>
            </a:r>
            <a:r>
              <a:rPr lang="en-US" altLang="ko-KR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(POS)</a:t>
            </a:r>
            <a:r>
              <a:rPr lang="ko-KR" alt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과 </a:t>
            </a:r>
            <a:r>
              <a:rPr lang="ko-KR" altLang="en-US" sz="1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최대항</a:t>
            </a:r>
            <a:r>
              <a:rPr lang="en-US" altLang="ko-KR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(</a:t>
            </a:r>
            <a:r>
              <a:rPr lang="en-US" altLang="ko-KR" sz="1800" dirty="0" err="1">
                <a:solidFill>
                  <a:schemeClr val="tx1">
                    <a:lumMod val="50000"/>
                    <a:lumOff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maxterm</a:t>
            </a:r>
            <a:r>
              <a:rPr lang="en-US" altLang="ko-KR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)</a:t>
            </a:r>
            <a:r>
              <a:rPr lang="ko-KR" altLang="en-US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의 개념을 이해하고 이를 활용할 수 있다</a:t>
            </a:r>
            <a:r>
              <a:rPr lang="en-US" altLang="ko-KR" sz="1800" dirty="0">
                <a:solidFill>
                  <a:schemeClr val="tx1">
                    <a:lumMod val="50000"/>
                    <a:lumOff val="50000"/>
                  </a:schemeClr>
                </a:solidFill>
                <a:latin typeface="HY헤드라인M" pitchFamily="18" charset="-127"/>
                <a:ea typeface="HY헤드라인M" pitchFamily="18" charset="-127"/>
              </a:rPr>
              <a:t>.</a:t>
            </a:r>
          </a:p>
          <a:p>
            <a:pPr marL="177800" indent="-177800" latinLnBrk="0">
              <a:lnSpc>
                <a:spcPct val="110000"/>
              </a:lnSpc>
              <a:spcBef>
                <a:spcPct val="30000"/>
              </a:spcBef>
              <a:buClr>
                <a:srgbClr val="808080"/>
              </a:buClr>
              <a:buFont typeface="Arial" pitchFamily="34" charset="0"/>
              <a:buChar char="•"/>
            </a:pPr>
            <a:endParaRPr lang="en-US" altLang="ko-KR" sz="1800" dirty="0" smtClean="0">
              <a:solidFill>
                <a:srgbClr val="808080"/>
              </a:solidFill>
              <a:latin typeface="Helvetica" panose="020B0604020202030204" pitchFamily="34" charset="0"/>
              <a:ea typeface="HY헤드라인M" pitchFamily="18" charset="-127"/>
            </a:endParaRPr>
          </a:p>
          <a:p>
            <a:pPr marL="177800" indent="-177800" latinLnBrk="0">
              <a:lnSpc>
                <a:spcPct val="110000"/>
              </a:lnSpc>
              <a:spcBef>
                <a:spcPct val="30000"/>
              </a:spcBef>
              <a:buClr>
                <a:srgbClr val="808080"/>
              </a:buClr>
              <a:buFont typeface="Arial" pitchFamily="34" charset="0"/>
              <a:buChar char="•"/>
            </a:pPr>
            <a:endParaRPr lang="en-US" altLang="ko-KR" sz="1800" dirty="0" smtClean="0">
              <a:solidFill>
                <a:srgbClr val="808080"/>
              </a:solidFill>
              <a:latin typeface="Helvetica" panose="020B0604020202030204" pitchFamily="34" charset="0"/>
              <a:ea typeface="HY헤드라인M" pitchFamily="18" charset="-127"/>
            </a:endParaRPr>
          </a:p>
          <a:p>
            <a:pPr marL="177800" indent="-1778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altLang="ko-KR" sz="1800" dirty="0" smtClean="0">
                <a:solidFill>
                  <a:srgbClr val="996633"/>
                </a:solidFill>
                <a:latin typeface="HY헤드라인M" pitchFamily="18" charset="-127"/>
                <a:ea typeface="HY헤드라인M" pitchFamily="18" charset="-127"/>
              </a:rPr>
              <a:t>01</a:t>
            </a:r>
            <a:r>
              <a:rPr lang="en-US" altLang="ko-KR" sz="1800" dirty="0">
                <a:solidFill>
                  <a:srgbClr val="996633"/>
                </a:solidFill>
                <a:latin typeface="HY헤드라인M" pitchFamily="18" charset="-127"/>
                <a:ea typeface="HY헤드라인M" pitchFamily="18" charset="-127"/>
              </a:rPr>
              <a:t>. </a:t>
            </a:r>
            <a:r>
              <a:rPr lang="ko-KR" altLang="en-US" sz="1800" dirty="0">
                <a:solidFill>
                  <a:srgbClr val="996633"/>
                </a:solidFill>
                <a:latin typeface="HY헤드라인M" pitchFamily="18" charset="-127"/>
                <a:ea typeface="HY헤드라인M" pitchFamily="18" charset="-127"/>
              </a:rPr>
              <a:t>기본 논리식의 표현</a:t>
            </a:r>
          </a:p>
          <a:p>
            <a:pPr marL="177800" indent="-1778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altLang="ko-KR" sz="1800" dirty="0">
                <a:solidFill>
                  <a:srgbClr val="996633"/>
                </a:solidFill>
                <a:latin typeface="HY헤드라인M" pitchFamily="18" charset="-127"/>
                <a:ea typeface="HY헤드라인M" pitchFamily="18" charset="-127"/>
              </a:rPr>
              <a:t>02. </a:t>
            </a:r>
            <a:r>
              <a:rPr lang="ko-KR" altLang="en-US" sz="1800" dirty="0">
                <a:solidFill>
                  <a:srgbClr val="996633"/>
                </a:solidFill>
                <a:latin typeface="HY헤드라인M" pitchFamily="18" charset="-127"/>
                <a:ea typeface="HY헤드라인M" pitchFamily="18" charset="-127"/>
              </a:rPr>
              <a:t>불 대수 법칙</a:t>
            </a:r>
          </a:p>
          <a:p>
            <a:pPr marL="177800" indent="-1778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altLang="ko-KR" sz="1800" dirty="0">
                <a:solidFill>
                  <a:srgbClr val="996633"/>
                </a:solidFill>
                <a:latin typeface="HY헤드라인M" pitchFamily="18" charset="-127"/>
                <a:ea typeface="HY헤드라인M" pitchFamily="18" charset="-127"/>
              </a:rPr>
              <a:t>03. </a:t>
            </a:r>
            <a:r>
              <a:rPr lang="ko-KR" altLang="en-US" sz="1800" dirty="0">
                <a:solidFill>
                  <a:srgbClr val="996633"/>
                </a:solidFill>
                <a:latin typeface="HY헤드라인M" pitchFamily="18" charset="-127"/>
                <a:ea typeface="HY헤드라인M" pitchFamily="18" charset="-127"/>
              </a:rPr>
              <a:t>논리회로의 논리식 변환</a:t>
            </a:r>
          </a:p>
          <a:p>
            <a:pPr marL="177800" indent="-1778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altLang="ko-KR" sz="1800" dirty="0">
                <a:solidFill>
                  <a:srgbClr val="996633"/>
                </a:solidFill>
                <a:latin typeface="HY헤드라인M" pitchFamily="18" charset="-127"/>
                <a:ea typeface="HY헤드라인M" pitchFamily="18" charset="-127"/>
              </a:rPr>
              <a:t>04. </a:t>
            </a:r>
            <a:r>
              <a:rPr lang="ko-KR" altLang="en-US" sz="1800" dirty="0">
                <a:solidFill>
                  <a:srgbClr val="996633"/>
                </a:solidFill>
                <a:latin typeface="HY헤드라인M" pitchFamily="18" charset="-127"/>
                <a:ea typeface="HY헤드라인M" pitchFamily="18" charset="-127"/>
              </a:rPr>
              <a:t>논리식의 </a:t>
            </a:r>
            <a:r>
              <a:rPr lang="ko-KR" altLang="en-US" sz="1800" dirty="0" smtClean="0">
                <a:solidFill>
                  <a:srgbClr val="996633"/>
                </a:solidFill>
                <a:latin typeface="HY헤드라인M" pitchFamily="18" charset="-127"/>
                <a:ea typeface="HY헤드라인M" pitchFamily="18" charset="-127"/>
              </a:rPr>
              <a:t>회로 구성</a:t>
            </a:r>
            <a:endParaRPr lang="ko-KR" altLang="en-US" sz="1800" dirty="0">
              <a:solidFill>
                <a:srgbClr val="996633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177800" indent="-1778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altLang="ko-KR" sz="1800" dirty="0">
                <a:solidFill>
                  <a:srgbClr val="996633"/>
                </a:solidFill>
                <a:latin typeface="HY헤드라인M" pitchFamily="18" charset="-127"/>
                <a:ea typeface="HY헤드라인M" pitchFamily="18" charset="-127"/>
              </a:rPr>
              <a:t>05. </a:t>
            </a:r>
            <a:r>
              <a:rPr lang="ko-KR" altLang="en-US" sz="1800" dirty="0">
                <a:solidFill>
                  <a:srgbClr val="996633"/>
                </a:solidFill>
                <a:latin typeface="HY헤드라인M" pitchFamily="18" charset="-127"/>
                <a:ea typeface="HY헤드라인M" pitchFamily="18" charset="-127"/>
              </a:rPr>
              <a:t>불 </a:t>
            </a:r>
            <a:r>
              <a:rPr lang="ko-KR" altLang="en-US" sz="1800" dirty="0" err="1">
                <a:solidFill>
                  <a:srgbClr val="996633"/>
                </a:solidFill>
                <a:latin typeface="HY헤드라인M" pitchFamily="18" charset="-127"/>
                <a:ea typeface="HY헤드라인M" pitchFamily="18" charset="-127"/>
              </a:rPr>
              <a:t>대수식의</a:t>
            </a:r>
            <a:r>
              <a:rPr lang="ko-KR" altLang="en-US" sz="1800" dirty="0">
                <a:solidFill>
                  <a:srgbClr val="996633"/>
                </a:solidFill>
                <a:latin typeface="HY헤드라인M" pitchFamily="18" charset="-127"/>
                <a:ea typeface="HY헤드라인M" pitchFamily="18" charset="-127"/>
              </a:rPr>
              <a:t> 표현 형태</a:t>
            </a:r>
          </a:p>
          <a:p>
            <a:pPr marL="177800" indent="-177800" algn="just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</a:pPr>
            <a:r>
              <a:rPr lang="en-US" altLang="ko-KR" sz="1800" dirty="0">
                <a:solidFill>
                  <a:srgbClr val="996633"/>
                </a:solidFill>
                <a:latin typeface="HY헤드라인M" pitchFamily="18" charset="-127"/>
                <a:ea typeface="HY헤드라인M" pitchFamily="18" charset="-127"/>
              </a:rPr>
              <a:t>06. </a:t>
            </a:r>
            <a:r>
              <a:rPr lang="ko-KR" altLang="en-US" sz="1800" dirty="0">
                <a:solidFill>
                  <a:srgbClr val="996633"/>
                </a:solidFill>
                <a:latin typeface="HY헤드라인M" pitchFamily="18" charset="-127"/>
                <a:ea typeface="HY헤드라인M" pitchFamily="18" charset="-127"/>
              </a:rPr>
              <a:t>불 대수 법칙을 이용한 논리식의 간소화</a:t>
            </a:r>
            <a:endParaRPr lang="en-US" altLang="ko-KR" sz="1800" dirty="0">
              <a:solidFill>
                <a:srgbClr val="996633"/>
              </a:solidFill>
              <a:latin typeface="HY헤드라인M" pitchFamily="18" charset="-127"/>
              <a:ea typeface="HY헤드라인M" pitchFamily="18" charset="-127"/>
            </a:endParaRPr>
          </a:p>
          <a:p>
            <a:pPr marL="177800" indent="-177800" algn="just">
              <a:lnSpc>
                <a:spcPct val="100000"/>
              </a:lnSpc>
            </a:pPr>
            <a:endParaRPr lang="ko-KR" altLang="en-US" sz="1800" dirty="0">
              <a:solidFill>
                <a:srgbClr val="996633"/>
              </a:solidFill>
              <a:latin typeface="HY헤드라인M" pitchFamily="18" charset="-127"/>
              <a:ea typeface="HY헤드라인M" pitchFamily="18" charset="-127"/>
            </a:endParaRPr>
          </a:p>
          <a:p>
            <a:endParaRPr lang="ko-KR" altLang="en-US" sz="1800" dirty="0"/>
          </a:p>
        </p:txBody>
      </p:sp>
    </p:spTree>
    <p:extLst>
      <p:ext uri="{BB962C8B-B14F-4D97-AF65-F5344CB8AC3E}">
        <p14:creationId xmlns:p14="http://schemas.microsoft.com/office/powerpoint/2010/main" val="22279093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05 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불 </a:t>
            </a:r>
            <a:r>
              <a:rPr lang="ko-KR" altLang="en-US" dirty="0" err="1" smtClean="0">
                <a:solidFill>
                  <a:schemeClr val="accent6">
                    <a:lumMod val="50000"/>
                  </a:schemeClr>
                </a:solidFill>
              </a:rPr>
              <a:t>대수식의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 표현 형태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err="1" smtClean="0"/>
              <a:t>진리표로부터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최소항식을</a:t>
            </a:r>
            <a:r>
              <a:rPr lang="ko-KR" altLang="en-US" dirty="0" smtClean="0"/>
              <a:t> 표현하는 방법</a:t>
            </a:r>
            <a:endParaRPr lang="en-US" altLang="ko-KR" dirty="0" smtClean="0"/>
          </a:p>
          <a:p>
            <a:pPr lvl="1"/>
            <a:endParaRPr lang="ko-KR" altLang="en-US" dirty="0"/>
          </a:p>
        </p:txBody>
      </p:sp>
      <p:sp>
        <p:nvSpPr>
          <p:cNvPr id="4" name="Rectangle 39"/>
          <p:cNvSpPr>
            <a:spLocks noChangeArrowheads="1"/>
          </p:cNvSpPr>
          <p:nvPr/>
        </p:nvSpPr>
        <p:spPr bwMode="auto">
          <a:xfrm>
            <a:off x="863426" y="4805958"/>
            <a:ext cx="7362825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1800" dirty="0">
                <a:solidFill>
                  <a:srgbClr val="000000"/>
                </a:solidFill>
                <a:latin typeface="Times New Roman" pitchFamily="18" charset="0"/>
                <a:ea typeface="휴먼고딕" charset="-127"/>
              </a:rPr>
              <a:t>            </a:t>
            </a:r>
            <a:r>
              <a:rPr lang="en-US" altLang="ko-KR" sz="1800" dirty="0" smtClean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OR               </a:t>
            </a:r>
            <a:r>
              <a:rPr lang="en-US" altLang="ko-KR" sz="1800" dirty="0" err="1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OR</a:t>
            </a:r>
            <a:r>
              <a:rPr lang="en-US" altLang="ko-KR" sz="18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       </a:t>
            </a:r>
            <a:r>
              <a:rPr lang="ko-KR" altLang="en-US" sz="18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일 때,  </a:t>
            </a:r>
            <a:r>
              <a:rPr lang="en-US" altLang="ko-KR" sz="18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 </a:t>
            </a:r>
            <a:r>
              <a:rPr lang="en-US" altLang="ko-KR" sz="1800" dirty="0" smtClean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= </a:t>
            </a:r>
            <a:r>
              <a:rPr lang="en-US" altLang="ko-KR" sz="18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1</a:t>
            </a:r>
            <a:r>
              <a:rPr lang="ko-KR" altLang="en-US" sz="18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이다.</a:t>
            </a:r>
            <a:endParaRPr lang="en-US" altLang="ko-KR" sz="18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aphicFrame>
        <p:nvGraphicFramePr>
          <p:cNvPr id="5" name="Group 8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950958556"/>
              </p:ext>
            </p:extLst>
          </p:nvPr>
        </p:nvGraphicFramePr>
        <p:xfrm>
          <a:off x="3347864" y="1700808"/>
          <a:ext cx="2090738" cy="1865376"/>
        </p:xfrm>
        <a:graphic>
          <a:graphicData uri="http://schemas.openxmlformats.org/drawingml/2006/table">
            <a:tbl>
              <a:tblPr/>
              <a:tblGrid>
                <a:gridCol w="642938"/>
                <a:gridCol w="609600"/>
                <a:gridCol w="838200"/>
              </a:tblGrid>
              <a:tr h="180975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입력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출력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A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B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F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6" name="Rectangle 34"/>
          <p:cNvSpPr>
            <a:spLocks noChangeArrowheads="1"/>
          </p:cNvSpPr>
          <p:nvPr/>
        </p:nvSpPr>
        <p:spPr bwMode="auto">
          <a:xfrm>
            <a:off x="728489" y="3783608"/>
            <a:ext cx="80200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1800" dirty="0" smtClean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lang="en-US" altLang="ko-KR" sz="18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</a:t>
            </a:r>
            <a:r>
              <a:rPr lang="en-US" altLang="ko-KR" sz="1800" dirty="0" smtClean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=0  </a:t>
            </a:r>
            <a:r>
              <a:rPr lang="en-US" altLang="ko-KR" sz="18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AND </a:t>
            </a:r>
            <a:r>
              <a:rPr lang="en-US" altLang="ko-KR" sz="18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</a:t>
            </a:r>
            <a:r>
              <a:rPr lang="en-US" altLang="ko-KR" sz="1800" dirty="0" smtClean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=1</a:t>
            </a:r>
            <a:r>
              <a:rPr lang="en-US" altLang="ko-KR" sz="18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 OR </a:t>
            </a:r>
            <a:r>
              <a:rPr lang="en-US" altLang="ko-KR" sz="1800" dirty="0" smtClean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lang="en-US" altLang="ko-KR" sz="18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</a:t>
            </a:r>
            <a:r>
              <a:rPr lang="en-US" altLang="ko-KR" sz="1800" dirty="0" smtClean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=1 </a:t>
            </a:r>
            <a:r>
              <a:rPr lang="en-US" altLang="ko-KR" sz="18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AND </a:t>
            </a:r>
            <a:r>
              <a:rPr lang="en-US" altLang="ko-KR" sz="18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</a:t>
            </a:r>
            <a:r>
              <a:rPr lang="en-US" altLang="ko-KR" sz="1800" dirty="0" smtClean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=0</a:t>
            </a:r>
            <a:r>
              <a:rPr lang="en-US" altLang="ko-KR" sz="18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 OR </a:t>
            </a:r>
            <a:r>
              <a:rPr lang="en-US" altLang="ko-KR" sz="1800" dirty="0" smtClean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lang="en-US" altLang="ko-KR" sz="18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</a:t>
            </a:r>
            <a:r>
              <a:rPr lang="en-US" altLang="ko-KR" sz="1800" dirty="0" smtClean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=1 </a:t>
            </a:r>
            <a:r>
              <a:rPr lang="en-US" altLang="ko-KR" sz="18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AND </a:t>
            </a:r>
            <a:r>
              <a:rPr lang="en-US" altLang="ko-KR" sz="18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</a:t>
            </a:r>
            <a:r>
              <a:rPr lang="en-US" altLang="ko-KR" sz="1800" dirty="0" smtClean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=1</a:t>
            </a:r>
            <a:r>
              <a:rPr lang="en-US" altLang="ko-KR" sz="18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 </a:t>
            </a:r>
            <a:r>
              <a:rPr lang="ko-KR" altLang="en-US" sz="18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일 때,  </a:t>
            </a:r>
            <a:r>
              <a:rPr lang="en-US" altLang="ko-KR" sz="18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 </a:t>
            </a:r>
            <a:r>
              <a:rPr lang="en-US" altLang="ko-KR" sz="18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= 1</a:t>
            </a:r>
            <a:r>
              <a:rPr lang="ko-KR" altLang="en-US" sz="18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이다. 또는</a:t>
            </a:r>
            <a:endParaRPr lang="en-US" altLang="ko-KR" sz="18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sp>
        <p:nvSpPr>
          <p:cNvPr id="7" name="Rectangle 35"/>
          <p:cNvSpPr>
            <a:spLocks noChangeArrowheads="1"/>
          </p:cNvSpPr>
          <p:nvPr/>
        </p:nvSpPr>
        <p:spPr bwMode="auto">
          <a:xfrm>
            <a:off x="728489" y="4294783"/>
            <a:ext cx="813435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r>
              <a:rPr lang="en-US" altLang="ko-KR" sz="1800" dirty="0">
                <a:solidFill>
                  <a:srgbClr val="000000"/>
                </a:solidFill>
                <a:latin typeface="Times New Roman" pitchFamily="18" charset="0"/>
                <a:ea typeface="휴먼고딕" charset="-127"/>
              </a:rPr>
              <a:t>(</a:t>
            </a:r>
            <a:r>
              <a:rPr lang="en-US" altLang="ko-KR" sz="1800" i="1" dirty="0">
                <a:solidFill>
                  <a:srgbClr val="000000"/>
                </a:solidFill>
                <a:latin typeface="Times New Roman" pitchFamily="18" charset="0"/>
                <a:ea typeface="휴먼고딕" charset="-127"/>
              </a:rPr>
              <a:t>      </a:t>
            </a:r>
            <a:r>
              <a:rPr lang="en-US" altLang="ko-KR" sz="1800" dirty="0">
                <a:solidFill>
                  <a:srgbClr val="000000"/>
                </a:solidFill>
                <a:latin typeface="Times New Roman" pitchFamily="18" charset="0"/>
                <a:ea typeface="휴먼고딕" charset="-127"/>
              </a:rPr>
              <a:t>   </a:t>
            </a:r>
            <a:r>
              <a:rPr lang="en-US" altLang="ko-KR" sz="18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AND </a:t>
            </a:r>
            <a:r>
              <a:rPr lang="en-US" altLang="ko-KR" sz="18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</a:t>
            </a:r>
            <a:r>
              <a:rPr lang="en-US" altLang="ko-KR" sz="1800" dirty="0" smtClean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=1</a:t>
            </a:r>
            <a:r>
              <a:rPr lang="en-US" altLang="ko-KR" sz="18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 OR </a:t>
            </a:r>
            <a:r>
              <a:rPr lang="en-US" altLang="ko-KR" sz="1800" dirty="0" smtClean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lang="en-US" altLang="ko-KR" sz="18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</a:t>
            </a:r>
            <a:r>
              <a:rPr lang="en-US" altLang="ko-KR" sz="1800" dirty="0" smtClean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=1 AND   </a:t>
            </a:r>
            <a:r>
              <a:rPr lang="en-US" altLang="ko-KR" sz="18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       </a:t>
            </a:r>
            <a:r>
              <a:rPr lang="en-US" altLang="ko-KR" sz="18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 OR </a:t>
            </a:r>
            <a:r>
              <a:rPr lang="en-US" altLang="ko-KR" sz="1800" dirty="0" smtClean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(</a:t>
            </a:r>
            <a:r>
              <a:rPr lang="en-US" altLang="ko-KR" sz="18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</a:t>
            </a:r>
            <a:r>
              <a:rPr lang="en-US" altLang="ko-KR" sz="1800" dirty="0" smtClean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=1 </a:t>
            </a:r>
            <a:r>
              <a:rPr lang="en-US" altLang="ko-KR" sz="18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AND </a:t>
            </a:r>
            <a:r>
              <a:rPr lang="en-US" altLang="ko-KR" sz="18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B</a:t>
            </a:r>
            <a:r>
              <a:rPr lang="en-US" altLang="ko-KR" sz="1800" dirty="0" smtClean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=1</a:t>
            </a:r>
            <a:r>
              <a:rPr lang="en-US" altLang="ko-KR" sz="18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) </a:t>
            </a:r>
            <a:r>
              <a:rPr lang="ko-KR" altLang="en-US" sz="18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일 때,  </a:t>
            </a:r>
            <a:r>
              <a:rPr lang="en-US" altLang="ko-KR" sz="1800" i="1" dirty="0" smtClean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F </a:t>
            </a:r>
            <a:r>
              <a:rPr lang="en-US" altLang="ko-KR" sz="18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= 1</a:t>
            </a:r>
            <a:r>
              <a:rPr lang="ko-KR" altLang="en-US" sz="1800" dirty="0">
                <a:solidFill>
                  <a:srgbClr val="000000"/>
                </a:solidFill>
                <a:latin typeface="Times New Roman" panose="02020603050405020304" pitchFamily="18" charset="0"/>
                <a:ea typeface="+mn-ea"/>
                <a:cs typeface="Times New Roman" panose="02020603050405020304" pitchFamily="18" charset="0"/>
              </a:rPr>
              <a:t>이다. 또는</a:t>
            </a:r>
            <a:endParaRPr lang="en-US" altLang="ko-KR" sz="1800" dirty="0">
              <a:latin typeface="Times New Roman" panose="02020603050405020304" pitchFamily="18" charset="0"/>
              <a:ea typeface="+mn-ea"/>
              <a:cs typeface="Times New Roman" panose="02020603050405020304" pitchFamily="18" charset="0"/>
            </a:endParaRPr>
          </a:p>
        </p:txBody>
      </p:sp>
      <p:graphicFrame>
        <p:nvGraphicFramePr>
          <p:cNvPr id="8" name="Object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7465152"/>
              </p:ext>
            </p:extLst>
          </p:nvPr>
        </p:nvGraphicFramePr>
        <p:xfrm>
          <a:off x="863427" y="4291608"/>
          <a:ext cx="549275" cy="32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618" name="Equation" r:id="rId3" imgW="304560" imgH="177480" progId="Equation.DSMT4">
                  <p:embed/>
                </p:oleObj>
              </mc:Choice>
              <mc:Fallback>
                <p:oleObj name="Equation" r:id="rId3" imgW="30456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3427" y="4291608"/>
                        <a:ext cx="549275" cy="320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8261667"/>
              </p:ext>
            </p:extLst>
          </p:nvPr>
        </p:nvGraphicFramePr>
        <p:xfrm>
          <a:off x="3884439" y="4304308"/>
          <a:ext cx="547688" cy="319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619" name="Equation" r:id="rId5" imgW="304560" imgH="177480" progId="Equation.DSMT4">
                  <p:embed/>
                </p:oleObj>
              </mc:Choice>
              <mc:Fallback>
                <p:oleObj name="Equation" r:id="rId5" imgW="30456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84439" y="4304308"/>
                        <a:ext cx="547688" cy="319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225313"/>
              </p:ext>
            </p:extLst>
          </p:nvPr>
        </p:nvGraphicFramePr>
        <p:xfrm>
          <a:off x="882166" y="4790083"/>
          <a:ext cx="663886" cy="32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620" name="Equation" r:id="rId7" imgW="380880" imgH="177480" progId="Equation.DSMT4">
                  <p:embed/>
                </p:oleObj>
              </mc:Choice>
              <mc:Fallback>
                <p:oleObj name="Equation" r:id="rId7" imgW="38088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82166" y="4790083"/>
                        <a:ext cx="663886" cy="32067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039626"/>
              </p:ext>
            </p:extLst>
          </p:nvPr>
        </p:nvGraphicFramePr>
        <p:xfrm>
          <a:off x="2000426" y="4796433"/>
          <a:ext cx="685451" cy="32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621" name="Equation" r:id="rId9" imgW="393480" imgH="177480" progId="Equation.DSMT4">
                  <p:embed/>
                </p:oleObj>
              </mc:Choice>
              <mc:Fallback>
                <p:oleObj name="Equation" r:id="rId9" imgW="39348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000426" y="4796433"/>
                        <a:ext cx="685451" cy="320675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64088601"/>
              </p:ext>
            </p:extLst>
          </p:nvPr>
        </p:nvGraphicFramePr>
        <p:xfrm>
          <a:off x="3187923" y="4871046"/>
          <a:ext cx="686992" cy="2524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622" name="Equation" r:id="rId11" imgW="393480" imgH="139680" progId="Equation.DSMT4">
                  <p:embed/>
                </p:oleObj>
              </mc:Choice>
              <mc:Fallback>
                <p:oleObj name="Equation" r:id="rId11" imgW="393480" imgH="139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87923" y="4871046"/>
                        <a:ext cx="686992" cy="25241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5763269"/>
              </p:ext>
            </p:extLst>
          </p:nvPr>
        </p:nvGraphicFramePr>
        <p:xfrm>
          <a:off x="1592883" y="5363171"/>
          <a:ext cx="1804988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8623" name="Equation" r:id="rId13" imgW="1002960" imgH="215640" progId="Equation.DSMT4">
                  <p:embed/>
                </p:oleObj>
              </mc:Choice>
              <mc:Fallback>
                <p:oleObj name="Equation" r:id="rId13" imgW="100296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592883" y="5363171"/>
                        <a:ext cx="1804988" cy="387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오른쪽 화살표 13"/>
          <p:cNvSpPr/>
          <p:nvPr/>
        </p:nvSpPr>
        <p:spPr>
          <a:xfrm>
            <a:off x="1007890" y="5363171"/>
            <a:ext cx="404812" cy="385762"/>
          </a:xfrm>
          <a:prstGeom prst="rightArrow">
            <a:avLst/>
          </a:prstGeom>
          <a:solidFill>
            <a:srgbClr val="FFC00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800"/>
          </a:p>
        </p:txBody>
      </p:sp>
    </p:spTree>
    <p:extLst>
      <p:ext uri="{BB962C8B-B14F-4D97-AF65-F5344CB8AC3E}">
        <p14:creationId xmlns:p14="http://schemas.microsoft.com/office/powerpoint/2010/main" val="25529178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05 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불 </a:t>
            </a:r>
            <a:r>
              <a:rPr lang="ko-KR" altLang="en-US" dirty="0" err="1" smtClean="0">
                <a:solidFill>
                  <a:schemeClr val="accent6">
                    <a:lumMod val="50000"/>
                  </a:schemeClr>
                </a:solidFill>
              </a:rPr>
              <a:t>대수식의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 표현 형태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2</a:t>
            </a:r>
            <a:r>
              <a:rPr lang="ko-KR" altLang="en-US" dirty="0" smtClean="0"/>
              <a:t>변수 최소항의 표현 방법</a:t>
            </a:r>
            <a:endParaRPr lang="en-US" altLang="ko-KR" dirty="0" smtClean="0"/>
          </a:p>
          <a:p>
            <a:pPr lvl="1"/>
            <a:endParaRPr lang="ko-KR" altLang="en-US" dirty="0"/>
          </a:p>
        </p:txBody>
      </p:sp>
      <p:graphicFrame>
        <p:nvGraphicFramePr>
          <p:cNvPr id="4" name="Group 7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516275408"/>
              </p:ext>
            </p:extLst>
          </p:nvPr>
        </p:nvGraphicFramePr>
        <p:xfrm>
          <a:off x="683568" y="1700808"/>
          <a:ext cx="3441700" cy="1797686"/>
        </p:xfrm>
        <a:graphic>
          <a:graphicData uri="http://schemas.openxmlformats.org/drawingml/2006/table">
            <a:tbl>
              <a:tblPr/>
              <a:tblGrid>
                <a:gridCol w="1084263"/>
                <a:gridCol w="1090612"/>
                <a:gridCol w="1266825"/>
              </a:tblGrid>
              <a:tr h="3492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A     B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Times New Roman" pitchFamily="18" charset="0"/>
                        </a:rPr>
                        <a:t>최소항</a:t>
                      </a:r>
                      <a:endParaRPr kumimoji="1" lang="ko-KR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Times New Roman" pitchFamily="18" charset="0"/>
                        </a:rPr>
                        <a:t>기호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3476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0     0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m</a:t>
                      </a:r>
                      <a:r>
                        <a:rPr kumimoji="1" lang="en-US" altLang="ko-KR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92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0     1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m</a:t>
                      </a:r>
                      <a:r>
                        <a:rPr kumimoji="1" lang="en-US" altLang="ko-KR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1</a:t>
                      </a:r>
                      <a:endParaRPr kumimoji="1" lang="ko-KR" altLang="en-US" sz="18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857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1     0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m</a:t>
                      </a:r>
                      <a:r>
                        <a:rPr kumimoji="1" lang="en-US" altLang="ko-KR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2</a:t>
                      </a:r>
                      <a:endParaRPr kumimoji="1" lang="ko-KR" altLang="en-US" sz="18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492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1     1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m</a:t>
                      </a:r>
                      <a:r>
                        <a:rPr kumimoji="1" lang="en-US" altLang="ko-KR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3</a:t>
                      </a:r>
                      <a:endParaRPr kumimoji="1" lang="ko-KR" altLang="en-US" sz="18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" name="Object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0657848"/>
              </p:ext>
            </p:extLst>
          </p:nvPr>
        </p:nvGraphicFramePr>
        <p:xfrm>
          <a:off x="3212456" y="5188545"/>
          <a:ext cx="2368550" cy="10699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606" name="Equation" r:id="rId3" imgW="1320480" imgH="596880" progId="Equation.DSMT4">
                  <p:embed/>
                </p:oleObj>
              </mc:Choice>
              <mc:Fallback>
                <p:oleObj name="Equation" r:id="rId3" imgW="1320480" imgH="5968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12456" y="5188545"/>
                        <a:ext cx="2368550" cy="10699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Group 8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704166"/>
              </p:ext>
            </p:extLst>
          </p:nvPr>
        </p:nvGraphicFramePr>
        <p:xfrm>
          <a:off x="686743" y="3974998"/>
          <a:ext cx="2186974" cy="1920240"/>
        </p:xfrm>
        <a:graphic>
          <a:graphicData uri="http://schemas.openxmlformats.org/drawingml/2006/table">
            <a:tbl>
              <a:tblPr/>
              <a:tblGrid>
                <a:gridCol w="457200"/>
                <a:gridCol w="382238"/>
                <a:gridCol w="673769"/>
                <a:gridCol w="673767"/>
              </a:tblGrid>
              <a:tr h="180975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Times New Roman" pitchFamily="18" charset="0"/>
                        </a:rPr>
                        <a:t>입력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Times New Roman" pitchFamily="18" charset="0"/>
                        </a:rPr>
                        <a:t>출력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A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B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F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en-US" altLang="ko-KR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0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0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m</a:t>
                      </a:r>
                      <a:r>
                        <a:rPr kumimoji="1" lang="en-US" altLang="ko-KR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0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1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m</a:t>
                      </a:r>
                      <a:r>
                        <a:rPr kumimoji="1" lang="en-US" altLang="ko-KR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1</a:t>
                      </a:r>
                      <a:endParaRPr kumimoji="1" lang="ko-KR" altLang="en-US" sz="18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1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0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m</a:t>
                      </a:r>
                      <a:r>
                        <a:rPr kumimoji="1" lang="en-US" altLang="ko-KR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2</a:t>
                      </a:r>
                      <a:endParaRPr kumimoji="1" lang="ko-KR" altLang="en-US" sz="18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1</a:t>
                      </a:r>
                    </a:p>
                  </a:txBody>
                  <a:tcPr anchor="ctr"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1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m</a:t>
                      </a:r>
                      <a:r>
                        <a:rPr kumimoji="1" lang="en-US" altLang="ko-KR" sz="18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3</a:t>
                      </a:r>
                      <a:endParaRPr kumimoji="1" lang="ko-KR" altLang="en-US" sz="1800" b="0" i="0" u="none" strike="noStrike" cap="none" normalizeH="0" baseline="-2500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7" name="오른쪽 중괄호 6"/>
          <p:cNvSpPr/>
          <p:nvPr/>
        </p:nvSpPr>
        <p:spPr>
          <a:xfrm>
            <a:off x="2959656" y="4943534"/>
            <a:ext cx="110331" cy="856649"/>
          </a:xfrm>
          <a:prstGeom prst="rightBrace">
            <a:avLst>
              <a:gd name="adj1" fmla="val 62290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aphicFrame>
        <p:nvGraphicFramePr>
          <p:cNvPr id="8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8824570"/>
              </p:ext>
            </p:extLst>
          </p:nvPr>
        </p:nvGraphicFramePr>
        <p:xfrm>
          <a:off x="2120801" y="2077020"/>
          <a:ext cx="434975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607" name="Equation" r:id="rId5" imgW="241200" imgH="215640" progId="Equation.DSMT4">
                  <p:embed/>
                </p:oleObj>
              </mc:Choice>
              <mc:Fallback>
                <p:oleObj name="Equation" r:id="rId5" imgW="24120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0801" y="2077020"/>
                        <a:ext cx="434975" cy="387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53751143"/>
              </p:ext>
            </p:extLst>
          </p:nvPr>
        </p:nvGraphicFramePr>
        <p:xfrm>
          <a:off x="2120801" y="2437383"/>
          <a:ext cx="434975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608" name="Equation" r:id="rId7" imgW="241200" imgH="215640" progId="Equation.DSMT4">
                  <p:embed/>
                </p:oleObj>
              </mc:Choice>
              <mc:Fallback>
                <p:oleObj name="Equation" r:id="rId7" imgW="24120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0801" y="2437383"/>
                        <a:ext cx="434975" cy="387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15776"/>
              </p:ext>
            </p:extLst>
          </p:nvPr>
        </p:nvGraphicFramePr>
        <p:xfrm>
          <a:off x="2120801" y="2810445"/>
          <a:ext cx="434975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609" name="Equation" r:id="rId9" imgW="241200" imgH="215640" progId="Equation.DSMT4">
                  <p:embed/>
                </p:oleObj>
              </mc:Choice>
              <mc:Fallback>
                <p:oleObj name="Equation" r:id="rId9" imgW="24120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0801" y="2810445"/>
                        <a:ext cx="434975" cy="387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25430470"/>
              </p:ext>
            </p:extLst>
          </p:nvPr>
        </p:nvGraphicFramePr>
        <p:xfrm>
          <a:off x="2120801" y="3181920"/>
          <a:ext cx="434975" cy="319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9610" name="Equation" r:id="rId11" imgW="241200" imgH="177480" progId="Equation.DSMT4">
                  <p:embed/>
                </p:oleObj>
              </mc:Choice>
              <mc:Fallback>
                <p:oleObj name="Equation" r:id="rId11" imgW="24120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0801" y="3181920"/>
                        <a:ext cx="434975" cy="319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6359697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05 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불 </a:t>
            </a:r>
            <a:r>
              <a:rPr lang="ko-KR" altLang="en-US" dirty="0" err="1" smtClean="0">
                <a:solidFill>
                  <a:schemeClr val="accent6">
                    <a:lumMod val="50000"/>
                  </a:schemeClr>
                </a:solidFill>
              </a:rPr>
              <a:t>대수식의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 표현 형태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3</a:t>
            </a:r>
            <a:r>
              <a:rPr lang="ko-KR" altLang="en-US" dirty="0" smtClean="0"/>
              <a:t>변수 최소항의 표현 방법</a:t>
            </a:r>
            <a:endParaRPr lang="en-US" altLang="ko-KR" dirty="0" smtClean="0"/>
          </a:p>
          <a:p>
            <a:pPr lvl="1"/>
            <a:endParaRPr lang="ko-KR" altLang="en-US" dirty="0"/>
          </a:p>
        </p:txBody>
      </p:sp>
      <p:graphicFrame>
        <p:nvGraphicFramePr>
          <p:cNvPr id="6" name="Group 83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58376889"/>
              </p:ext>
            </p:extLst>
          </p:nvPr>
        </p:nvGraphicFramePr>
        <p:xfrm>
          <a:off x="683568" y="1844824"/>
          <a:ext cx="3784600" cy="3253425"/>
        </p:xfrm>
        <a:graphic>
          <a:graphicData uri="http://schemas.openxmlformats.org/drawingml/2006/table">
            <a:tbl>
              <a:tblPr/>
              <a:tblGrid>
                <a:gridCol w="1143000"/>
                <a:gridCol w="1401763"/>
                <a:gridCol w="1239837"/>
              </a:tblGrid>
              <a:tr h="360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A  B  C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Times New Roman" pitchFamily="18" charset="0"/>
                        </a:rPr>
                        <a:t>최소항</a:t>
                      </a:r>
                      <a:endParaRPr kumimoji="1" lang="en-US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Times New Roman" pitchFamily="18" charset="0"/>
                        </a:rPr>
                        <a:t>기호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3619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0  0  0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0  0  1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0  1  0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19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0  1  1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1  0  0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1  0  1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19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1  1  0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1  1  1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" name="Object 6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6116936"/>
              </p:ext>
            </p:extLst>
          </p:nvPr>
        </p:nvGraphicFramePr>
        <p:xfrm>
          <a:off x="3702993" y="2205186"/>
          <a:ext cx="444500" cy="341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786" name="Equation" r:id="rId3" imgW="190440" imgH="190440" progId="Equation.3">
                  <p:embed/>
                </p:oleObj>
              </mc:Choice>
              <mc:Fallback>
                <p:oleObj name="Equation" r:id="rId3" imgW="190440" imgH="190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2993" y="2205186"/>
                        <a:ext cx="444500" cy="341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6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38845203"/>
              </p:ext>
            </p:extLst>
          </p:nvPr>
        </p:nvGraphicFramePr>
        <p:xfrm>
          <a:off x="2123431" y="2228999"/>
          <a:ext cx="800100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787" name="Equation" r:id="rId5" imgW="342720" imgH="215640" progId="Equation.DSMT4">
                  <p:embed/>
                </p:oleObj>
              </mc:Choice>
              <mc:Fallback>
                <p:oleObj name="Equation" r:id="rId5" imgW="34272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3431" y="2228999"/>
                        <a:ext cx="800100" cy="387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6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0687012"/>
              </p:ext>
            </p:extLst>
          </p:nvPr>
        </p:nvGraphicFramePr>
        <p:xfrm>
          <a:off x="2123431" y="2597299"/>
          <a:ext cx="800100" cy="385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788" name="Equation" r:id="rId7" imgW="342720" imgH="215640" progId="Equation.DSMT4">
                  <p:embed/>
                </p:oleObj>
              </mc:Choice>
              <mc:Fallback>
                <p:oleObj name="Equation" r:id="rId7" imgW="34272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3431" y="2597299"/>
                        <a:ext cx="800100" cy="3857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6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0491384"/>
              </p:ext>
            </p:extLst>
          </p:nvPr>
        </p:nvGraphicFramePr>
        <p:xfrm>
          <a:off x="2123431" y="2952899"/>
          <a:ext cx="800100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789" name="Equation" r:id="rId9" imgW="342720" imgH="215640" progId="Equation.DSMT4">
                  <p:embed/>
                </p:oleObj>
              </mc:Choice>
              <mc:Fallback>
                <p:oleObj name="Equation" r:id="rId9" imgW="34272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3431" y="2952899"/>
                        <a:ext cx="800100" cy="387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6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32989512"/>
              </p:ext>
            </p:extLst>
          </p:nvPr>
        </p:nvGraphicFramePr>
        <p:xfrm>
          <a:off x="2123431" y="3321199"/>
          <a:ext cx="800100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790" name="Equation" r:id="rId11" imgW="342720" imgH="215640" progId="Equation.DSMT4">
                  <p:embed/>
                </p:oleObj>
              </mc:Choice>
              <mc:Fallback>
                <p:oleObj name="Equation" r:id="rId11" imgW="34272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23431" y="3321199"/>
                        <a:ext cx="800100" cy="387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6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02573946"/>
              </p:ext>
            </p:extLst>
          </p:nvPr>
        </p:nvGraphicFramePr>
        <p:xfrm>
          <a:off x="2110731" y="3676799"/>
          <a:ext cx="800100" cy="385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791" name="Equation" r:id="rId13" imgW="342720" imgH="215640" progId="Equation.DSMT4">
                  <p:embed/>
                </p:oleObj>
              </mc:Choice>
              <mc:Fallback>
                <p:oleObj name="Equation" r:id="rId13" imgW="34272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0731" y="3676799"/>
                        <a:ext cx="800100" cy="3857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6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6302755"/>
              </p:ext>
            </p:extLst>
          </p:nvPr>
        </p:nvGraphicFramePr>
        <p:xfrm>
          <a:off x="2110731" y="4045099"/>
          <a:ext cx="800100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792" name="Equation" r:id="rId15" imgW="342720" imgH="215640" progId="Equation.DSMT4">
                  <p:embed/>
                </p:oleObj>
              </mc:Choice>
              <mc:Fallback>
                <p:oleObj name="Equation" r:id="rId15" imgW="34272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0731" y="4045099"/>
                        <a:ext cx="800100" cy="387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6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58147237"/>
              </p:ext>
            </p:extLst>
          </p:nvPr>
        </p:nvGraphicFramePr>
        <p:xfrm>
          <a:off x="2110731" y="4400699"/>
          <a:ext cx="800100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793" name="Equation" r:id="rId17" imgW="342720" imgH="215640" progId="Equation.DSMT4">
                  <p:embed/>
                </p:oleObj>
              </mc:Choice>
              <mc:Fallback>
                <p:oleObj name="Equation" r:id="rId17" imgW="34272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0731" y="4400699"/>
                        <a:ext cx="800100" cy="387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6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8563696"/>
              </p:ext>
            </p:extLst>
          </p:nvPr>
        </p:nvGraphicFramePr>
        <p:xfrm>
          <a:off x="2110731" y="4802336"/>
          <a:ext cx="800100" cy="319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794" name="Equation" r:id="rId19" imgW="342720" imgH="177480" progId="Equation.DSMT4">
                  <p:embed/>
                </p:oleObj>
              </mc:Choice>
              <mc:Fallback>
                <p:oleObj name="Equation" r:id="rId19" imgW="3427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110731" y="4802336"/>
                        <a:ext cx="800100" cy="319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6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9477073"/>
              </p:ext>
            </p:extLst>
          </p:nvPr>
        </p:nvGraphicFramePr>
        <p:xfrm>
          <a:off x="3714106" y="2560786"/>
          <a:ext cx="415925" cy="341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795" name="Equation" r:id="rId21" imgW="177480" imgH="190440" progId="Equation.3">
                  <p:embed/>
                </p:oleObj>
              </mc:Choice>
              <mc:Fallback>
                <p:oleObj name="Equation" r:id="rId21" imgW="177480" imgH="190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14106" y="2560786"/>
                        <a:ext cx="415925" cy="341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6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231856"/>
              </p:ext>
            </p:extLst>
          </p:nvPr>
        </p:nvGraphicFramePr>
        <p:xfrm>
          <a:off x="3702993" y="2954486"/>
          <a:ext cx="444500" cy="341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796" name="Equation" r:id="rId23" imgW="190440" imgH="190440" progId="Equation.3">
                  <p:embed/>
                </p:oleObj>
              </mc:Choice>
              <mc:Fallback>
                <p:oleObj name="Equation" r:id="rId23" imgW="190440" imgH="190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2993" y="2954486"/>
                        <a:ext cx="444500" cy="341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6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41324614"/>
              </p:ext>
            </p:extLst>
          </p:nvPr>
        </p:nvGraphicFramePr>
        <p:xfrm>
          <a:off x="3714106" y="3310086"/>
          <a:ext cx="415925" cy="341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797" name="Equation" r:id="rId25" imgW="177480" imgH="190440" progId="Equation.3">
                  <p:embed/>
                </p:oleObj>
              </mc:Choice>
              <mc:Fallback>
                <p:oleObj name="Equation" r:id="rId25" imgW="177480" imgH="190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14106" y="3310086"/>
                        <a:ext cx="415925" cy="341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6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8494698"/>
              </p:ext>
            </p:extLst>
          </p:nvPr>
        </p:nvGraphicFramePr>
        <p:xfrm>
          <a:off x="3702993" y="3652986"/>
          <a:ext cx="444500" cy="341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798" name="Equation" r:id="rId27" imgW="190440" imgH="190440" progId="Equation.3">
                  <p:embed/>
                </p:oleObj>
              </mc:Choice>
              <mc:Fallback>
                <p:oleObj name="Equation" r:id="rId27" imgW="190440" imgH="190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2993" y="3652986"/>
                        <a:ext cx="444500" cy="341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6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97496816"/>
              </p:ext>
            </p:extLst>
          </p:nvPr>
        </p:nvGraphicFramePr>
        <p:xfrm>
          <a:off x="3702993" y="4008586"/>
          <a:ext cx="444500" cy="341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799" name="Equation" r:id="rId29" imgW="190440" imgH="190440" progId="Equation.3">
                  <p:embed/>
                </p:oleObj>
              </mc:Choice>
              <mc:Fallback>
                <p:oleObj name="Equation" r:id="rId29" imgW="190440" imgH="190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2993" y="4008586"/>
                        <a:ext cx="444500" cy="341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6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3055161"/>
              </p:ext>
            </p:extLst>
          </p:nvPr>
        </p:nvGraphicFramePr>
        <p:xfrm>
          <a:off x="3702993" y="4402286"/>
          <a:ext cx="444500" cy="341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800" name="Equation" r:id="rId31" imgW="190440" imgH="190440" progId="Equation.3">
                  <p:embed/>
                </p:oleObj>
              </mc:Choice>
              <mc:Fallback>
                <p:oleObj name="Equation" r:id="rId31" imgW="190440" imgH="190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2993" y="4402286"/>
                        <a:ext cx="444500" cy="341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6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4529664"/>
              </p:ext>
            </p:extLst>
          </p:nvPr>
        </p:nvGraphicFramePr>
        <p:xfrm>
          <a:off x="3702993" y="4757886"/>
          <a:ext cx="444500" cy="341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0801" name="Equation" r:id="rId33" imgW="190440" imgH="190440" progId="Equation.3">
                  <p:embed/>
                </p:oleObj>
              </mc:Choice>
              <mc:Fallback>
                <p:oleObj name="Equation" r:id="rId33" imgW="190440" imgH="190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02993" y="4757886"/>
                        <a:ext cx="444500" cy="341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1691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05 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불 </a:t>
            </a:r>
            <a:r>
              <a:rPr lang="ko-KR" altLang="en-US" dirty="0" err="1" smtClean="0">
                <a:solidFill>
                  <a:schemeClr val="accent6">
                    <a:lumMod val="50000"/>
                  </a:schemeClr>
                </a:solidFill>
              </a:rPr>
              <a:t>대수식의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 표현 형태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3</a:t>
            </a:r>
            <a:r>
              <a:rPr lang="ko-KR" altLang="en-US" dirty="0" smtClean="0"/>
              <a:t>변수 최소항의 표현 예</a:t>
            </a:r>
            <a:endParaRPr lang="en-US" altLang="ko-KR" dirty="0" smtClean="0"/>
          </a:p>
          <a:p>
            <a:pPr lvl="1"/>
            <a:endParaRPr lang="ko-KR" altLang="en-US" dirty="0"/>
          </a:p>
        </p:txBody>
      </p:sp>
      <p:graphicFrame>
        <p:nvGraphicFramePr>
          <p:cNvPr id="4" name="Group 208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68678930"/>
              </p:ext>
            </p:extLst>
          </p:nvPr>
        </p:nvGraphicFramePr>
        <p:xfrm>
          <a:off x="580302" y="1664880"/>
          <a:ext cx="3786187" cy="3248028"/>
        </p:xfrm>
        <a:graphic>
          <a:graphicData uri="http://schemas.openxmlformats.org/drawingml/2006/table">
            <a:tbl>
              <a:tblPr/>
              <a:tblGrid>
                <a:gridCol w="877887"/>
                <a:gridCol w="735013"/>
                <a:gridCol w="1220787"/>
                <a:gridCol w="952500"/>
              </a:tblGrid>
              <a:tr h="360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A B C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F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최소항</a:t>
                      </a:r>
                      <a:endParaRPr kumimoji="1" lang="en-US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기호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3619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0 0 0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0 0 1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0 1 0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19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0 1 1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1 0 0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1 0 1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19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1 1 0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1 1 1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" name="Object 10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93545401"/>
              </p:ext>
            </p:extLst>
          </p:nvPr>
        </p:nvGraphicFramePr>
        <p:xfrm>
          <a:off x="3720377" y="2025242"/>
          <a:ext cx="341312" cy="341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858" name="Equation" r:id="rId3" imgW="190440" imgH="190440" progId="Equation.3">
                  <p:embed/>
                </p:oleObj>
              </mc:Choice>
              <mc:Fallback>
                <p:oleObj name="Equation" r:id="rId3" imgW="190440" imgH="190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20377" y="2025242"/>
                        <a:ext cx="341312" cy="341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10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29973752"/>
              </p:ext>
            </p:extLst>
          </p:nvPr>
        </p:nvGraphicFramePr>
        <p:xfrm>
          <a:off x="2517052" y="2049055"/>
          <a:ext cx="614362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859" name="Equation" r:id="rId5" imgW="342720" imgH="215640" progId="Equation.DSMT4">
                  <p:embed/>
                </p:oleObj>
              </mc:Choice>
              <mc:Fallback>
                <p:oleObj name="Equation" r:id="rId5" imgW="34272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7052" y="2049055"/>
                        <a:ext cx="614362" cy="387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10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31709068"/>
              </p:ext>
            </p:extLst>
          </p:nvPr>
        </p:nvGraphicFramePr>
        <p:xfrm>
          <a:off x="2517052" y="2417355"/>
          <a:ext cx="614362" cy="385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860" name="Equation" r:id="rId7" imgW="342720" imgH="215640" progId="Equation.DSMT4">
                  <p:embed/>
                </p:oleObj>
              </mc:Choice>
              <mc:Fallback>
                <p:oleObj name="Equation" r:id="rId7" imgW="34272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7052" y="2417355"/>
                        <a:ext cx="614362" cy="3857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10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4929060"/>
              </p:ext>
            </p:extLst>
          </p:nvPr>
        </p:nvGraphicFramePr>
        <p:xfrm>
          <a:off x="2517052" y="2772955"/>
          <a:ext cx="614362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861" name="Equation" r:id="rId9" imgW="342720" imgH="215640" progId="Equation.DSMT4">
                  <p:embed/>
                </p:oleObj>
              </mc:Choice>
              <mc:Fallback>
                <p:oleObj name="Equation" r:id="rId9" imgW="34272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7052" y="2772955"/>
                        <a:ext cx="614362" cy="387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10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845281"/>
              </p:ext>
            </p:extLst>
          </p:nvPr>
        </p:nvGraphicFramePr>
        <p:xfrm>
          <a:off x="2517052" y="3141255"/>
          <a:ext cx="614362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862" name="Equation" r:id="rId11" imgW="342720" imgH="215640" progId="Equation.DSMT4">
                  <p:embed/>
                </p:oleObj>
              </mc:Choice>
              <mc:Fallback>
                <p:oleObj name="Equation" r:id="rId11" imgW="34272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17052" y="3141255"/>
                        <a:ext cx="614362" cy="387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10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05044768"/>
              </p:ext>
            </p:extLst>
          </p:nvPr>
        </p:nvGraphicFramePr>
        <p:xfrm>
          <a:off x="2505939" y="3496855"/>
          <a:ext cx="612775" cy="385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863" name="Equation" r:id="rId13" imgW="342720" imgH="215640" progId="Equation.DSMT4">
                  <p:embed/>
                </p:oleObj>
              </mc:Choice>
              <mc:Fallback>
                <p:oleObj name="Equation" r:id="rId13" imgW="34272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5939" y="3496855"/>
                        <a:ext cx="612775" cy="3857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0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4476872"/>
              </p:ext>
            </p:extLst>
          </p:nvPr>
        </p:nvGraphicFramePr>
        <p:xfrm>
          <a:off x="2505939" y="3865155"/>
          <a:ext cx="612775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864" name="Equation" r:id="rId15" imgW="342720" imgH="215640" progId="Equation.DSMT4">
                  <p:embed/>
                </p:oleObj>
              </mc:Choice>
              <mc:Fallback>
                <p:oleObj name="Equation" r:id="rId15" imgW="34272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5939" y="3865155"/>
                        <a:ext cx="612775" cy="387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0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75921"/>
              </p:ext>
            </p:extLst>
          </p:nvPr>
        </p:nvGraphicFramePr>
        <p:xfrm>
          <a:off x="2505939" y="4220755"/>
          <a:ext cx="612775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865" name="Equation" r:id="rId17" imgW="342720" imgH="215640" progId="Equation.DSMT4">
                  <p:embed/>
                </p:oleObj>
              </mc:Choice>
              <mc:Fallback>
                <p:oleObj name="Equation" r:id="rId17" imgW="34272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5939" y="4220755"/>
                        <a:ext cx="612775" cy="387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0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9005176"/>
              </p:ext>
            </p:extLst>
          </p:nvPr>
        </p:nvGraphicFramePr>
        <p:xfrm>
          <a:off x="2505939" y="4622392"/>
          <a:ext cx="612775" cy="319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866" name="Equation" r:id="rId19" imgW="342720" imgH="177480" progId="Equation.DSMT4">
                  <p:embed/>
                </p:oleObj>
              </mc:Choice>
              <mc:Fallback>
                <p:oleObj name="Equation" r:id="rId19" imgW="3427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505939" y="4622392"/>
                        <a:ext cx="612775" cy="319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0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5419354"/>
              </p:ext>
            </p:extLst>
          </p:nvPr>
        </p:nvGraphicFramePr>
        <p:xfrm>
          <a:off x="3731489" y="2380842"/>
          <a:ext cx="319088" cy="341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867" name="Equation" r:id="rId21" imgW="177480" imgH="190440" progId="Equation.3">
                  <p:embed/>
                </p:oleObj>
              </mc:Choice>
              <mc:Fallback>
                <p:oleObj name="Equation" r:id="rId21" imgW="177480" imgH="190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1489" y="2380842"/>
                        <a:ext cx="319088" cy="341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0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5204904"/>
              </p:ext>
            </p:extLst>
          </p:nvPr>
        </p:nvGraphicFramePr>
        <p:xfrm>
          <a:off x="3720377" y="2774542"/>
          <a:ext cx="341312" cy="341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868" name="Equation" r:id="rId23" imgW="190440" imgH="190440" progId="Equation.3">
                  <p:embed/>
                </p:oleObj>
              </mc:Choice>
              <mc:Fallback>
                <p:oleObj name="Equation" r:id="rId23" imgW="190440" imgH="190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20377" y="2774542"/>
                        <a:ext cx="341312" cy="341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0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87853921"/>
              </p:ext>
            </p:extLst>
          </p:nvPr>
        </p:nvGraphicFramePr>
        <p:xfrm>
          <a:off x="3731489" y="3130142"/>
          <a:ext cx="319088" cy="341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869" name="Equation" r:id="rId25" imgW="177480" imgH="190440" progId="Equation.3">
                  <p:embed/>
                </p:oleObj>
              </mc:Choice>
              <mc:Fallback>
                <p:oleObj name="Equation" r:id="rId25" imgW="177480" imgH="190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31489" y="3130142"/>
                        <a:ext cx="319088" cy="341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0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59659072"/>
              </p:ext>
            </p:extLst>
          </p:nvPr>
        </p:nvGraphicFramePr>
        <p:xfrm>
          <a:off x="3720377" y="3473042"/>
          <a:ext cx="341312" cy="341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870" name="Equation" r:id="rId27" imgW="190440" imgH="190440" progId="Equation.3">
                  <p:embed/>
                </p:oleObj>
              </mc:Choice>
              <mc:Fallback>
                <p:oleObj name="Equation" r:id="rId27" imgW="190440" imgH="190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20377" y="3473042"/>
                        <a:ext cx="341312" cy="341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0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91643918"/>
              </p:ext>
            </p:extLst>
          </p:nvPr>
        </p:nvGraphicFramePr>
        <p:xfrm>
          <a:off x="3720377" y="3828642"/>
          <a:ext cx="341312" cy="341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871" name="Equation" r:id="rId29" imgW="190440" imgH="190440" progId="Equation.3">
                  <p:embed/>
                </p:oleObj>
              </mc:Choice>
              <mc:Fallback>
                <p:oleObj name="Equation" r:id="rId29" imgW="190440" imgH="190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20377" y="3828642"/>
                        <a:ext cx="341312" cy="341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0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48803008"/>
              </p:ext>
            </p:extLst>
          </p:nvPr>
        </p:nvGraphicFramePr>
        <p:xfrm>
          <a:off x="3720377" y="4222342"/>
          <a:ext cx="341312" cy="341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872" name="Equation" r:id="rId31" imgW="190440" imgH="190440" progId="Equation.3">
                  <p:embed/>
                </p:oleObj>
              </mc:Choice>
              <mc:Fallback>
                <p:oleObj name="Equation" r:id="rId31" imgW="190440" imgH="190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20377" y="4222342"/>
                        <a:ext cx="341312" cy="341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0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13178123"/>
              </p:ext>
            </p:extLst>
          </p:nvPr>
        </p:nvGraphicFramePr>
        <p:xfrm>
          <a:off x="3720377" y="4577942"/>
          <a:ext cx="341312" cy="341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873" name="Equation" r:id="rId33" imgW="190440" imgH="190440" progId="Equation.3">
                  <p:embed/>
                </p:oleObj>
              </mc:Choice>
              <mc:Fallback>
                <p:oleObj name="Equation" r:id="rId33" imgW="190440" imgH="190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720377" y="4577942"/>
                        <a:ext cx="341312" cy="341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개체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18600816"/>
              </p:ext>
            </p:extLst>
          </p:nvPr>
        </p:nvGraphicFramePr>
        <p:xfrm>
          <a:off x="4435307" y="1664880"/>
          <a:ext cx="3809101" cy="5706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874" name="Equation" r:id="rId35" imgW="2489200" imgH="381000" progId="Equation.DSMT4">
                  <p:embed/>
                </p:oleObj>
              </mc:Choice>
              <mc:Fallback>
                <p:oleObj name="Equation" r:id="rId35" imgW="2489200" imgH="3810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35307" y="1664880"/>
                        <a:ext cx="3809101" cy="57065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개체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58979266"/>
              </p:ext>
            </p:extLst>
          </p:nvPr>
        </p:nvGraphicFramePr>
        <p:xfrm>
          <a:off x="4496663" y="2574517"/>
          <a:ext cx="2523609" cy="56984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875" name="Equation" r:id="rId37" imgW="1726451" imgH="393529" progId="Equation.DSMT4">
                  <p:embed/>
                </p:oleObj>
              </mc:Choice>
              <mc:Fallback>
                <p:oleObj name="Equation" r:id="rId37" imgW="1726451" imgH="39352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96663" y="2574517"/>
                        <a:ext cx="2523609" cy="56984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개체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41382521"/>
              </p:ext>
            </p:extLst>
          </p:nvPr>
        </p:nvGraphicFramePr>
        <p:xfrm>
          <a:off x="861289" y="5031968"/>
          <a:ext cx="5726935" cy="78825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876" name="Equation" r:id="rId39" imgW="3390900" imgH="469900" progId="Equation.DSMT4">
                  <p:embed/>
                </p:oleObj>
              </mc:Choice>
              <mc:Fallback>
                <p:oleObj name="Equation" r:id="rId39" imgW="3390900" imgH="469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1289" y="5031968"/>
                        <a:ext cx="5726935" cy="78825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개체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85100889"/>
              </p:ext>
            </p:extLst>
          </p:nvPr>
        </p:nvGraphicFramePr>
        <p:xfrm>
          <a:off x="861289" y="5917792"/>
          <a:ext cx="5798943" cy="79816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1877" name="Equation" r:id="rId41" imgW="3378200" imgH="469900" progId="Equation.DSMT4">
                  <p:embed/>
                </p:oleObj>
              </mc:Choice>
              <mc:Fallback>
                <p:oleObj name="Equation" r:id="rId41" imgW="3378200" imgH="469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1289" y="5917792"/>
                        <a:ext cx="5798943" cy="79816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41800245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05 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불 </a:t>
            </a:r>
            <a:r>
              <a:rPr lang="ko-KR" altLang="en-US" dirty="0" err="1" smtClean="0">
                <a:solidFill>
                  <a:schemeClr val="accent6">
                    <a:lumMod val="50000"/>
                  </a:schemeClr>
                </a:solidFill>
              </a:rPr>
              <a:t>대수식의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 표현 형태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4</a:t>
            </a:r>
            <a:r>
              <a:rPr lang="ko-KR" altLang="en-US" dirty="0" smtClean="0"/>
              <a:t>변수 최소항의 표현 방법</a:t>
            </a:r>
            <a:endParaRPr lang="en-US" altLang="ko-KR" dirty="0" smtClean="0"/>
          </a:p>
          <a:p>
            <a:pPr lvl="1"/>
            <a:endParaRPr lang="ko-KR" altLang="en-US" dirty="0"/>
          </a:p>
        </p:txBody>
      </p:sp>
      <p:graphicFrame>
        <p:nvGraphicFramePr>
          <p:cNvPr id="4" name="Group 31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89183870"/>
              </p:ext>
            </p:extLst>
          </p:nvPr>
        </p:nvGraphicFramePr>
        <p:xfrm>
          <a:off x="683568" y="1700808"/>
          <a:ext cx="5511800" cy="3248028"/>
        </p:xfrm>
        <a:graphic>
          <a:graphicData uri="http://schemas.openxmlformats.org/drawingml/2006/table">
            <a:tbl>
              <a:tblPr/>
              <a:tblGrid>
                <a:gridCol w="977900"/>
                <a:gridCol w="1016000"/>
                <a:gridCol w="723900"/>
                <a:gridCol w="965200"/>
                <a:gridCol w="1079500"/>
                <a:gridCol w="749300"/>
              </a:tblGrid>
              <a:tr h="360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A B C D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최소항</a:t>
                      </a:r>
                      <a:endParaRPr kumimoji="1" lang="en-US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기호</a:t>
                      </a:r>
                      <a:endParaRPr kumimoji="1" lang="en-US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A B C D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최소항</a:t>
                      </a:r>
                      <a:endParaRPr kumimoji="1" lang="en-US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기호</a:t>
                      </a:r>
                      <a:endParaRPr kumimoji="1" lang="en-US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3619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0 0 0 0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1 0 0 0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0 0 0 1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1 0 0 1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0 0 1 0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1 0 1 0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19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0 0 1 1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1 0 1 1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0 1 0 0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1 1 0 0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0 1 0 1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1 1 0 1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19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0 1 1 0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1 1 1 0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0 1 1 1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1 1 1 1</a:t>
                      </a:r>
                    </a:p>
                  </a:txBody>
                  <a:tcPr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" name="Object 5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99945145"/>
              </p:ext>
            </p:extLst>
          </p:nvPr>
        </p:nvGraphicFramePr>
        <p:xfrm>
          <a:off x="2882256" y="2061171"/>
          <a:ext cx="341312" cy="341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074" name="Equation" r:id="rId3" imgW="190440" imgH="190440" progId="Equation.3">
                  <p:embed/>
                </p:oleObj>
              </mc:Choice>
              <mc:Fallback>
                <p:oleObj name="Equation" r:id="rId3" imgW="190440" imgH="190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82256" y="2061171"/>
                        <a:ext cx="341312" cy="3413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6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64458333"/>
              </p:ext>
            </p:extLst>
          </p:nvPr>
        </p:nvGraphicFramePr>
        <p:xfrm>
          <a:off x="2893368" y="2416771"/>
          <a:ext cx="319088" cy="341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075" name="Equation" r:id="rId5" imgW="177480" imgH="190440" progId="Equation.3">
                  <p:embed/>
                </p:oleObj>
              </mc:Choice>
              <mc:Fallback>
                <p:oleObj name="Equation" r:id="rId5" imgW="177480" imgH="190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3368" y="2416771"/>
                        <a:ext cx="319088" cy="3413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6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4463899"/>
              </p:ext>
            </p:extLst>
          </p:nvPr>
        </p:nvGraphicFramePr>
        <p:xfrm>
          <a:off x="2882256" y="2810471"/>
          <a:ext cx="341312" cy="341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076" name="Equation" r:id="rId7" imgW="190440" imgH="190440" progId="Equation.3">
                  <p:embed/>
                </p:oleObj>
              </mc:Choice>
              <mc:Fallback>
                <p:oleObj name="Equation" r:id="rId7" imgW="190440" imgH="190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82256" y="2810471"/>
                        <a:ext cx="341312" cy="3413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6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49600776"/>
              </p:ext>
            </p:extLst>
          </p:nvPr>
        </p:nvGraphicFramePr>
        <p:xfrm>
          <a:off x="2893368" y="3166071"/>
          <a:ext cx="319088" cy="341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077" name="Equation" r:id="rId9" imgW="177480" imgH="190440" progId="Equation.3">
                  <p:embed/>
                </p:oleObj>
              </mc:Choice>
              <mc:Fallback>
                <p:oleObj name="Equation" r:id="rId9" imgW="177480" imgH="190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93368" y="3166071"/>
                        <a:ext cx="319088" cy="3413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6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3391971"/>
              </p:ext>
            </p:extLst>
          </p:nvPr>
        </p:nvGraphicFramePr>
        <p:xfrm>
          <a:off x="2882256" y="3508971"/>
          <a:ext cx="341312" cy="341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078" name="Equation" r:id="rId11" imgW="190440" imgH="190440" progId="Equation.3">
                  <p:embed/>
                </p:oleObj>
              </mc:Choice>
              <mc:Fallback>
                <p:oleObj name="Equation" r:id="rId11" imgW="190440" imgH="190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82256" y="3508971"/>
                        <a:ext cx="341312" cy="3413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6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51855173"/>
              </p:ext>
            </p:extLst>
          </p:nvPr>
        </p:nvGraphicFramePr>
        <p:xfrm>
          <a:off x="2882256" y="3864571"/>
          <a:ext cx="341312" cy="341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079" name="Equation" r:id="rId13" imgW="190440" imgH="190440" progId="Equation.3">
                  <p:embed/>
                </p:oleObj>
              </mc:Choice>
              <mc:Fallback>
                <p:oleObj name="Equation" r:id="rId13" imgW="190440" imgH="190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82256" y="3864571"/>
                        <a:ext cx="341312" cy="3413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6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39787220"/>
              </p:ext>
            </p:extLst>
          </p:nvPr>
        </p:nvGraphicFramePr>
        <p:xfrm>
          <a:off x="2882256" y="4258271"/>
          <a:ext cx="341312" cy="341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080" name="Equation" r:id="rId15" imgW="190440" imgH="190440" progId="Equation.3">
                  <p:embed/>
                </p:oleObj>
              </mc:Choice>
              <mc:Fallback>
                <p:oleObj name="Equation" r:id="rId15" imgW="190440" imgH="190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82256" y="4258271"/>
                        <a:ext cx="341312" cy="3413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7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0143477"/>
              </p:ext>
            </p:extLst>
          </p:nvPr>
        </p:nvGraphicFramePr>
        <p:xfrm>
          <a:off x="2882256" y="4613871"/>
          <a:ext cx="341312" cy="341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081" name="Equation" r:id="rId17" imgW="190440" imgH="190440" progId="Equation.3">
                  <p:embed/>
                </p:oleObj>
              </mc:Choice>
              <mc:Fallback>
                <p:oleObj name="Equation" r:id="rId17" imgW="190440" imgH="190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82256" y="4613871"/>
                        <a:ext cx="341312" cy="3413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1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7371754"/>
              </p:ext>
            </p:extLst>
          </p:nvPr>
        </p:nvGraphicFramePr>
        <p:xfrm>
          <a:off x="5650856" y="2053233"/>
          <a:ext cx="341312" cy="363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082" name="Equation" r:id="rId19" imgW="190440" imgH="203040" progId="Equation.3">
                  <p:embed/>
                </p:oleObj>
              </mc:Choice>
              <mc:Fallback>
                <p:oleObj name="Equation" r:id="rId19" imgW="19044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0856" y="2053233"/>
                        <a:ext cx="341312" cy="3635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1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11426886"/>
              </p:ext>
            </p:extLst>
          </p:nvPr>
        </p:nvGraphicFramePr>
        <p:xfrm>
          <a:off x="5650856" y="2408833"/>
          <a:ext cx="342900" cy="363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083" name="Equation" r:id="rId21" imgW="190440" imgH="203040" progId="Equation.3">
                  <p:embed/>
                </p:oleObj>
              </mc:Choice>
              <mc:Fallback>
                <p:oleObj name="Equation" r:id="rId21" imgW="19044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50856" y="2408833"/>
                        <a:ext cx="342900" cy="3635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1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13638299"/>
              </p:ext>
            </p:extLst>
          </p:nvPr>
        </p:nvGraphicFramePr>
        <p:xfrm>
          <a:off x="5617518" y="2789833"/>
          <a:ext cx="409575" cy="363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084" name="Equation" r:id="rId23" imgW="228600" imgH="203040" progId="Equation.3">
                  <p:embed/>
                </p:oleObj>
              </mc:Choice>
              <mc:Fallback>
                <p:oleObj name="Equation" r:id="rId23" imgW="22860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17518" y="2789833"/>
                        <a:ext cx="409575" cy="3635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1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46372736"/>
              </p:ext>
            </p:extLst>
          </p:nvPr>
        </p:nvGraphicFramePr>
        <p:xfrm>
          <a:off x="5617518" y="3145433"/>
          <a:ext cx="409575" cy="363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085" name="Equation" r:id="rId25" imgW="228600" imgH="203040" progId="Equation.3">
                  <p:embed/>
                </p:oleObj>
              </mc:Choice>
              <mc:Fallback>
                <p:oleObj name="Equation" r:id="rId25" imgW="22860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17518" y="3145433"/>
                        <a:ext cx="409575" cy="3635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1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4188531"/>
              </p:ext>
            </p:extLst>
          </p:nvPr>
        </p:nvGraphicFramePr>
        <p:xfrm>
          <a:off x="5617518" y="3501033"/>
          <a:ext cx="409575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086" name="Equation" r:id="rId27" imgW="228600" imgH="203040" progId="Equation.3">
                  <p:embed/>
                </p:oleObj>
              </mc:Choice>
              <mc:Fallback>
                <p:oleObj name="Equation" r:id="rId27" imgW="22860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17518" y="3501033"/>
                        <a:ext cx="409575" cy="365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1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37379738"/>
              </p:ext>
            </p:extLst>
          </p:nvPr>
        </p:nvGraphicFramePr>
        <p:xfrm>
          <a:off x="5617518" y="3856633"/>
          <a:ext cx="409575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087" name="Equation" r:id="rId29" imgW="228600" imgH="203040" progId="Equation.3">
                  <p:embed/>
                </p:oleObj>
              </mc:Choice>
              <mc:Fallback>
                <p:oleObj name="Equation" r:id="rId29" imgW="22860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17518" y="3856633"/>
                        <a:ext cx="409575" cy="365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18027886"/>
              </p:ext>
            </p:extLst>
          </p:nvPr>
        </p:nvGraphicFramePr>
        <p:xfrm>
          <a:off x="5617518" y="4250333"/>
          <a:ext cx="409575" cy="363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088" name="Equation" r:id="rId31" imgW="228600" imgH="203040" progId="Equation.3">
                  <p:embed/>
                </p:oleObj>
              </mc:Choice>
              <mc:Fallback>
                <p:oleObj name="Equation" r:id="rId31" imgW="22860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17518" y="4250333"/>
                        <a:ext cx="409575" cy="3635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44955354"/>
              </p:ext>
            </p:extLst>
          </p:nvPr>
        </p:nvGraphicFramePr>
        <p:xfrm>
          <a:off x="5617518" y="4580533"/>
          <a:ext cx="409575" cy="363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089" name="Equation" r:id="rId33" imgW="228600" imgH="203040" progId="Equation.3">
                  <p:embed/>
                </p:oleObj>
              </mc:Choice>
              <mc:Fallback>
                <p:oleObj name="Equation" r:id="rId33" imgW="22860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17518" y="4580533"/>
                        <a:ext cx="409575" cy="3635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1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7254124"/>
              </p:ext>
            </p:extLst>
          </p:nvPr>
        </p:nvGraphicFramePr>
        <p:xfrm>
          <a:off x="1659881" y="2088158"/>
          <a:ext cx="1066800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090" name="Equation" r:id="rId35" imgW="457200" imgH="215640" progId="Equation.DSMT4">
                  <p:embed/>
                </p:oleObj>
              </mc:Choice>
              <mc:Fallback>
                <p:oleObj name="Equation" r:id="rId35" imgW="45720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9881" y="2088158"/>
                        <a:ext cx="1066800" cy="387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1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97873604"/>
              </p:ext>
            </p:extLst>
          </p:nvPr>
        </p:nvGraphicFramePr>
        <p:xfrm>
          <a:off x="1647181" y="2443758"/>
          <a:ext cx="1066800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091" name="Equation" r:id="rId37" imgW="457200" imgH="215640" progId="Equation.DSMT4">
                  <p:embed/>
                </p:oleObj>
              </mc:Choice>
              <mc:Fallback>
                <p:oleObj name="Equation" r:id="rId37" imgW="45720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47181" y="2443758"/>
                        <a:ext cx="1066800" cy="387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1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49107575"/>
              </p:ext>
            </p:extLst>
          </p:nvPr>
        </p:nvGraphicFramePr>
        <p:xfrm>
          <a:off x="1647181" y="2837458"/>
          <a:ext cx="1066800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092" name="Equation" r:id="rId39" imgW="457200" imgH="215640" progId="Equation.DSMT4">
                  <p:embed/>
                </p:oleObj>
              </mc:Choice>
              <mc:Fallback>
                <p:oleObj name="Equation" r:id="rId39" imgW="45720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47181" y="2837458"/>
                        <a:ext cx="1066800" cy="387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1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86501289"/>
              </p:ext>
            </p:extLst>
          </p:nvPr>
        </p:nvGraphicFramePr>
        <p:xfrm>
          <a:off x="1648768" y="3185121"/>
          <a:ext cx="1065213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093" name="Equation" r:id="rId41" imgW="457200" imgH="215640" progId="Equation.DSMT4">
                  <p:embed/>
                </p:oleObj>
              </mc:Choice>
              <mc:Fallback>
                <p:oleObj name="Equation" r:id="rId41" imgW="45720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48768" y="3185121"/>
                        <a:ext cx="1065213" cy="387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1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4118096"/>
              </p:ext>
            </p:extLst>
          </p:nvPr>
        </p:nvGraphicFramePr>
        <p:xfrm>
          <a:off x="1659881" y="3548658"/>
          <a:ext cx="1066800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094" name="Equation" r:id="rId43" imgW="457200" imgH="215640" progId="Equation.DSMT4">
                  <p:embed/>
                </p:oleObj>
              </mc:Choice>
              <mc:Fallback>
                <p:oleObj name="Equation" r:id="rId43" imgW="45720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9881" y="3548658"/>
                        <a:ext cx="1066800" cy="387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1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3785329"/>
              </p:ext>
            </p:extLst>
          </p:nvPr>
        </p:nvGraphicFramePr>
        <p:xfrm>
          <a:off x="1659881" y="3896321"/>
          <a:ext cx="1066800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095" name="Equation" r:id="rId45" imgW="457200" imgH="215640" progId="Equation.DSMT4">
                  <p:embed/>
                </p:oleObj>
              </mc:Choice>
              <mc:Fallback>
                <p:oleObj name="Equation" r:id="rId45" imgW="45720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9881" y="3896321"/>
                        <a:ext cx="1066800" cy="387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14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4402376"/>
              </p:ext>
            </p:extLst>
          </p:nvPr>
        </p:nvGraphicFramePr>
        <p:xfrm>
          <a:off x="1659881" y="4259858"/>
          <a:ext cx="1066800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096" name="Equation" r:id="rId47" imgW="457200" imgH="215640" progId="Equation.DSMT4">
                  <p:embed/>
                </p:oleObj>
              </mc:Choice>
              <mc:Fallback>
                <p:oleObj name="Equation" r:id="rId47" imgW="45720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9881" y="4259858"/>
                        <a:ext cx="1066800" cy="387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14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37577342"/>
              </p:ext>
            </p:extLst>
          </p:nvPr>
        </p:nvGraphicFramePr>
        <p:xfrm>
          <a:off x="1659881" y="4607521"/>
          <a:ext cx="1066800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097" name="Equation" r:id="rId49" imgW="457200" imgH="215640" progId="Equation.DSMT4">
                  <p:embed/>
                </p:oleObj>
              </mc:Choice>
              <mc:Fallback>
                <p:oleObj name="Equation" r:id="rId49" imgW="45720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59881" y="4607521"/>
                        <a:ext cx="1066800" cy="387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14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78933944"/>
              </p:ext>
            </p:extLst>
          </p:nvPr>
        </p:nvGraphicFramePr>
        <p:xfrm>
          <a:off x="4377681" y="2088158"/>
          <a:ext cx="1066800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098" name="Equation" r:id="rId51" imgW="457200" imgH="215640" progId="Equation.DSMT4">
                  <p:embed/>
                </p:oleObj>
              </mc:Choice>
              <mc:Fallback>
                <p:oleObj name="Equation" r:id="rId51" imgW="45720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77681" y="2088158"/>
                        <a:ext cx="1066800" cy="387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14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38082798"/>
              </p:ext>
            </p:extLst>
          </p:nvPr>
        </p:nvGraphicFramePr>
        <p:xfrm>
          <a:off x="4366568" y="2443758"/>
          <a:ext cx="1065213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099" name="Equation" r:id="rId53" imgW="457200" imgH="215640" progId="Equation.DSMT4">
                  <p:embed/>
                </p:oleObj>
              </mc:Choice>
              <mc:Fallback>
                <p:oleObj name="Equation" r:id="rId53" imgW="45720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6568" y="2443758"/>
                        <a:ext cx="1065213" cy="387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15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5976368"/>
              </p:ext>
            </p:extLst>
          </p:nvPr>
        </p:nvGraphicFramePr>
        <p:xfrm>
          <a:off x="4366568" y="2837458"/>
          <a:ext cx="1065213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100" name="Equation" r:id="rId55" imgW="457200" imgH="215640" progId="Equation.DSMT4">
                  <p:embed/>
                </p:oleObj>
              </mc:Choice>
              <mc:Fallback>
                <p:oleObj name="Equation" r:id="rId55" imgW="45720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6568" y="2837458"/>
                        <a:ext cx="1065213" cy="387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15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46427606"/>
              </p:ext>
            </p:extLst>
          </p:nvPr>
        </p:nvGraphicFramePr>
        <p:xfrm>
          <a:off x="4366568" y="3185121"/>
          <a:ext cx="1065213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101" name="Equation" r:id="rId57" imgW="457200" imgH="215640" progId="Equation.DSMT4">
                  <p:embed/>
                </p:oleObj>
              </mc:Choice>
              <mc:Fallback>
                <p:oleObj name="Equation" r:id="rId57" imgW="45720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66568" y="3185121"/>
                        <a:ext cx="1065213" cy="387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15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14202265"/>
              </p:ext>
            </p:extLst>
          </p:nvPr>
        </p:nvGraphicFramePr>
        <p:xfrm>
          <a:off x="4377681" y="3548658"/>
          <a:ext cx="1066800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102" name="Equation" r:id="rId59" imgW="457200" imgH="215640" progId="Equation.DSMT4">
                  <p:embed/>
                </p:oleObj>
              </mc:Choice>
              <mc:Fallback>
                <p:oleObj name="Equation" r:id="rId59" imgW="45720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77681" y="3548658"/>
                        <a:ext cx="1066800" cy="387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15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5656605"/>
              </p:ext>
            </p:extLst>
          </p:nvPr>
        </p:nvGraphicFramePr>
        <p:xfrm>
          <a:off x="4377681" y="3896321"/>
          <a:ext cx="1066800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103" name="Equation" r:id="rId61" imgW="457200" imgH="215640" progId="Equation.DSMT4">
                  <p:embed/>
                </p:oleObj>
              </mc:Choice>
              <mc:Fallback>
                <p:oleObj name="Equation" r:id="rId61" imgW="45720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77681" y="3896321"/>
                        <a:ext cx="1066800" cy="387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15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6769869"/>
              </p:ext>
            </p:extLst>
          </p:nvPr>
        </p:nvGraphicFramePr>
        <p:xfrm>
          <a:off x="4377681" y="4259858"/>
          <a:ext cx="1066800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104" name="Equation" r:id="rId63" imgW="457200" imgH="215640" progId="Equation.DSMT4">
                  <p:embed/>
                </p:oleObj>
              </mc:Choice>
              <mc:Fallback>
                <p:oleObj name="Equation" r:id="rId63" imgW="45720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77681" y="4259858"/>
                        <a:ext cx="1066800" cy="387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15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81361684"/>
              </p:ext>
            </p:extLst>
          </p:nvPr>
        </p:nvGraphicFramePr>
        <p:xfrm>
          <a:off x="4377681" y="4640858"/>
          <a:ext cx="1066800" cy="319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105" name="Equation" r:id="rId65" imgW="457200" imgH="177480" progId="Equation.DSMT4">
                  <p:embed/>
                </p:oleObj>
              </mc:Choice>
              <mc:Fallback>
                <p:oleObj name="Equation" r:id="rId65" imgW="45720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377681" y="4640858"/>
                        <a:ext cx="1066800" cy="3190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오른쪽 화살표 36"/>
          <p:cNvSpPr/>
          <p:nvPr/>
        </p:nvSpPr>
        <p:spPr>
          <a:xfrm>
            <a:off x="818506" y="5285383"/>
            <a:ext cx="1489075" cy="576263"/>
          </a:xfrm>
          <a:prstGeom prst="rightArrow">
            <a:avLst/>
          </a:prstGeom>
          <a:solidFill>
            <a:srgbClr val="FFC000"/>
          </a:solidFill>
          <a:ln>
            <a:solidFill>
              <a:schemeClr val="accent4">
                <a:lumMod val="20000"/>
                <a:lumOff val="80000"/>
              </a:schemeClr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/>
            <a:r>
              <a:rPr kumimoji="0" lang="en-US" altLang="ko-KR" sz="180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rPr>
              <a:t>[Example]</a:t>
            </a:r>
            <a:r>
              <a:rPr kumimoji="0" lang="en-US" altLang="ko-KR" sz="1600">
                <a:solidFill>
                  <a:srgbClr val="FFFFFF"/>
                </a:solidFill>
                <a:latin typeface="맑은 고딕" pitchFamily="50" charset="-127"/>
                <a:ea typeface="맑은 고딕" pitchFamily="50" charset="-127"/>
              </a:rPr>
              <a:t> </a:t>
            </a:r>
            <a:endParaRPr kumimoji="0" lang="ko-KR" altLang="en-US" sz="1600">
              <a:solidFill>
                <a:srgbClr val="FFFFFF"/>
              </a:solidFill>
              <a:latin typeface="맑은 고딕" pitchFamily="50" charset="-127"/>
              <a:ea typeface="맑은 고딕" pitchFamily="50" charset="-127"/>
            </a:endParaRPr>
          </a:p>
        </p:txBody>
      </p:sp>
      <p:graphicFrame>
        <p:nvGraphicFramePr>
          <p:cNvPr id="38" name="개체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11802886"/>
              </p:ext>
            </p:extLst>
          </p:nvPr>
        </p:nvGraphicFramePr>
        <p:xfrm>
          <a:off x="2602062" y="5285383"/>
          <a:ext cx="3551237" cy="39458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106" name="Equation" r:id="rId67" imgW="1816100" imgH="203200" progId="Equation.DSMT4">
                  <p:embed/>
                </p:oleObj>
              </mc:Choice>
              <mc:Fallback>
                <p:oleObj name="Equation" r:id="rId67" imgW="1816100" imgH="203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02062" y="5285383"/>
                        <a:ext cx="3551237" cy="39458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개체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48152421"/>
              </p:ext>
            </p:extLst>
          </p:nvPr>
        </p:nvGraphicFramePr>
        <p:xfrm>
          <a:off x="2602062" y="5675908"/>
          <a:ext cx="5925026" cy="3714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107" name="Equation" r:id="rId69" imgW="3035300" imgH="190500" progId="Equation.DSMT4">
                  <p:embed/>
                </p:oleObj>
              </mc:Choice>
              <mc:Fallback>
                <p:oleObj name="Equation" r:id="rId69" imgW="3035300" imgH="190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02062" y="5675908"/>
                        <a:ext cx="5925026" cy="3714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504434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05 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불 </a:t>
            </a:r>
            <a:r>
              <a:rPr lang="ko-KR" altLang="en-US" dirty="0" err="1" smtClean="0">
                <a:solidFill>
                  <a:schemeClr val="accent6">
                    <a:lumMod val="50000"/>
                  </a:schemeClr>
                </a:solidFill>
              </a:rPr>
              <a:t>대수식의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 표현 형태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ko-KR" dirty="0" smtClean="0">
                <a:solidFill>
                  <a:srgbClr val="C00000"/>
                </a:solidFill>
              </a:rPr>
              <a:t>2. </a:t>
            </a:r>
            <a:r>
              <a:rPr lang="ko-KR" altLang="en-US" dirty="0" smtClean="0">
                <a:solidFill>
                  <a:srgbClr val="C00000"/>
                </a:solidFill>
              </a:rPr>
              <a:t>합의 곱과 </a:t>
            </a:r>
            <a:r>
              <a:rPr lang="ko-KR" altLang="en-US" dirty="0" err="1" smtClean="0">
                <a:solidFill>
                  <a:srgbClr val="C00000"/>
                </a:solidFill>
              </a:rPr>
              <a:t>최대항</a:t>
            </a:r>
            <a:endParaRPr lang="en-US" altLang="ko-KR" dirty="0" smtClean="0">
              <a:solidFill>
                <a:srgbClr val="C00000"/>
              </a:solidFill>
            </a:endParaRPr>
          </a:p>
          <a:p>
            <a:pPr lvl="1"/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합의 곱 구성 : 1 단계는 </a:t>
            </a:r>
            <a:r>
              <a:rPr lang="en-US" altLang="ko-K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항(합의 항, </a:t>
            </a:r>
            <a:r>
              <a:rPr lang="en-US" altLang="ko-K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sum term)</a:t>
            </a:r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으로 구성되고, 2 단계는 </a:t>
            </a:r>
            <a:r>
              <a:rPr lang="en-US" altLang="ko-K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AND</a:t>
            </a:r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항(곱의 항, </a:t>
            </a:r>
            <a:r>
              <a:rPr lang="en-US" altLang="ko-K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product term)</a:t>
            </a:r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으로 만들어진 논리식.</a:t>
            </a:r>
          </a:p>
          <a:p>
            <a:pPr lvl="1"/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모든 변수를 포함하는 </a:t>
            </a:r>
            <a:r>
              <a:rPr lang="en-US" altLang="ko-K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OR</a:t>
            </a:r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항을 </a:t>
            </a:r>
            <a:r>
              <a:rPr lang="ko-KR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맥스텀</a:t>
            </a:r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ko-KR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maxterm</a:t>
            </a:r>
            <a:r>
              <a:rPr lang="en-US" altLang="ko-K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또는 </a:t>
            </a:r>
            <a:r>
              <a:rPr lang="ko-KR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최대항이라</a:t>
            </a:r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한다. </a:t>
            </a:r>
            <a:endParaRPr lang="en-US" altLang="ko-KR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예</a:t>
            </a:r>
            <a:r>
              <a:rPr lang="en-US" altLang="ko-K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4</a:t>
            </a:r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변수 </a:t>
            </a:r>
            <a:r>
              <a:rPr lang="en-US" altLang="ko-KR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en-US" altLang="ko-K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ko-KR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en-US" altLang="ko-K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ko-KR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en-US" altLang="ko-K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en-US" altLang="ko-KR" i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</a:t>
            </a:r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일 때</a:t>
            </a:r>
            <a:r>
              <a:rPr lang="en-US" altLang="ko-K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  <a:endParaRPr lang="en-US" altLang="ko-KR" dirty="0">
              <a:solidFill>
                <a:srgbClr val="3333FF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1"/>
            <a:endParaRPr lang="en-US" altLang="ko-KR" dirty="0" smtClean="0"/>
          </a:p>
          <a:p>
            <a:pPr lvl="1"/>
            <a:endParaRPr lang="ko-KR" altLang="en-US" dirty="0"/>
          </a:p>
        </p:txBody>
      </p:sp>
      <p:sp>
        <p:nvSpPr>
          <p:cNvPr id="4" name="모서리가 둥근 직사각형 3"/>
          <p:cNvSpPr>
            <a:spLocks noChangeArrowheads="1"/>
          </p:cNvSpPr>
          <p:nvPr/>
        </p:nvSpPr>
        <p:spPr bwMode="auto">
          <a:xfrm>
            <a:off x="755576" y="3088516"/>
            <a:ext cx="5701225" cy="1152525"/>
          </a:xfrm>
          <a:prstGeom prst="roundRect">
            <a:avLst>
              <a:gd name="adj" fmla="val 8364"/>
            </a:avLst>
          </a:prstGeom>
          <a:solidFill>
            <a:schemeClr val="accent5">
              <a:lumMod val="50000"/>
            </a:schemeClr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latinLnBrk="0"/>
            <a:endParaRPr kumimoji="0" lang="ko-KR" altLang="en-US" sz="1800">
              <a:latin typeface="Arial" pitchFamily="34" charset="0"/>
              <a:ea typeface="맑은 고딕" pitchFamily="50" charset="-127"/>
            </a:endParaRPr>
          </a:p>
        </p:txBody>
      </p:sp>
      <p:sp>
        <p:nvSpPr>
          <p:cNvPr id="5" name="모서리가 둥근 직사각형 4"/>
          <p:cNvSpPr/>
          <p:nvPr/>
        </p:nvSpPr>
        <p:spPr>
          <a:xfrm>
            <a:off x="2320852" y="3226628"/>
            <a:ext cx="3959226" cy="869950"/>
          </a:xfrm>
          <a:prstGeom prst="roundRect">
            <a:avLst>
              <a:gd name="adj" fmla="val 9334"/>
            </a:avLst>
          </a:prstGeom>
          <a:solidFill>
            <a:srgbClr val="FFFFC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800"/>
          </a:p>
        </p:txBody>
      </p:sp>
      <p:sp>
        <p:nvSpPr>
          <p:cNvPr id="6" name="직사각형 5"/>
          <p:cNvSpPr>
            <a:spLocks noChangeArrowheads="1"/>
          </p:cNvSpPr>
          <p:nvPr/>
        </p:nvSpPr>
        <p:spPr bwMode="auto">
          <a:xfrm>
            <a:off x="820664" y="3459991"/>
            <a:ext cx="1500187" cy="3667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0" lang="ko-KR" altLang="en-US" sz="1800" dirty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최대항의 예</a:t>
            </a:r>
          </a:p>
        </p:txBody>
      </p:sp>
      <p:graphicFrame>
        <p:nvGraphicFramePr>
          <p:cNvPr id="7" name="Object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25242266"/>
              </p:ext>
            </p:extLst>
          </p:nvPr>
        </p:nvGraphicFramePr>
        <p:xfrm>
          <a:off x="2465314" y="3288541"/>
          <a:ext cx="1749425" cy="341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74" name="Equation" r:id="rId3" imgW="749160" imgH="190440" progId="Equation.DSMT4">
                  <p:embed/>
                </p:oleObj>
              </mc:Choice>
              <mc:Fallback>
                <p:oleObj name="Equation" r:id="rId3" imgW="74916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65314" y="3288541"/>
                        <a:ext cx="1749425" cy="3413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3017660"/>
              </p:ext>
            </p:extLst>
          </p:nvPr>
        </p:nvGraphicFramePr>
        <p:xfrm>
          <a:off x="2465314" y="3775903"/>
          <a:ext cx="1749425" cy="271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75" name="Equation" r:id="rId5" imgW="749160" imgH="152280" progId="Equation.DSMT4">
                  <p:embed/>
                </p:oleObj>
              </mc:Choice>
              <mc:Fallback>
                <p:oleObj name="Equation" r:id="rId5" imgW="749160" imgH="1522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65314" y="3775903"/>
                        <a:ext cx="1749425" cy="2714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모서리가 둥근 직사각형 8"/>
          <p:cNvSpPr>
            <a:spLocks noChangeArrowheads="1"/>
          </p:cNvSpPr>
          <p:nvPr/>
        </p:nvSpPr>
        <p:spPr bwMode="auto">
          <a:xfrm>
            <a:off x="771452" y="4383916"/>
            <a:ext cx="5685350" cy="2305050"/>
          </a:xfrm>
          <a:prstGeom prst="roundRect">
            <a:avLst>
              <a:gd name="adj" fmla="val 3751"/>
            </a:avLst>
          </a:prstGeom>
          <a:solidFill>
            <a:schemeClr val="accent5">
              <a:lumMod val="50000"/>
            </a:schemeClr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latinLnBrk="0"/>
            <a:endParaRPr kumimoji="0" lang="ko-KR" altLang="en-US" sz="1800">
              <a:latin typeface="Arial" pitchFamily="34" charset="0"/>
              <a:ea typeface="맑은 고딕" pitchFamily="50" charset="-127"/>
            </a:endParaRPr>
          </a:p>
        </p:txBody>
      </p:sp>
      <p:sp>
        <p:nvSpPr>
          <p:cNvPr id="10" name="모서리가 둥근 직사각형 9"/>
          <p:cNvSpPr/>
          <p:nvPr/>
        </p:nvSpPr>
        <p:spPr>
          <a:xfrm>
            <a:off x="2336726" y="4523616"/>
            <a:ext cx="3943351" cy="2020887"/>
          </a:xfrm>
          <a:prstGeom prst="roundRect">
            <a:avLst>
              <a:gd name="adj" fmla="val 3813"/>
            </a:avLst>
          </a:prstGeom>
          <a:solidFill>
            <a:srgbClr val="FFFFCC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800"/>
          </a:p>
        </p:txBody>
      </p:sp>
      <p:sp>
        <p:nvSpPr>
          <p:cNvPr id="11" name="직사각형 10"/>
          <p:cNvSpPr>
            <a:spLocks noChangeArrowheads="1"/>
          </p:cNvSpPr>
          <p:nvPr/>
        </p:nvSpPr>
        <p:spPr bwMode="auto">
          <a:xfrm>
            <a:off x="834951" y="5342766"/>
            <a:ext cx="150177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0" lang="ko-KR" altLang="en-US" sz="1800" dirty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합의 </a:t>
            </a:r>
            <a:r>
              <a:rPr kumimoji="0" lang="ko-KR" altLang="en-US" sz="1800" dirty="0" smtClean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곱</a:t>
            </a:r>
            <a:r>
              <a:rPr kumimoji="0" lang="en-US" altLang="ko-KR" sz="1800" dirty="0" smtClean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Times New Roman" panose="02020603050405020304" pitchFamily="18" charset="0"/>
              </a:rPr>
              <a:t>(POS)</a:t>
            </a:r>
            <a:r>
              <a:rPr kumimoji="0" lang="ko-KR" altLang="en-US" sz="1800" dirty="0" smtClean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의 </a:t>
            </a:r>
            <a:r>
              <a:rPr kumimoji="0" lang="ko-KR" altLang="en-US" sz="1800" dirty="0">
                <a:solidFill>
                  <a:schemeClr val="bg1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예</a:t>
            </a:r>
          </a:p>
        </p:txBody>
      </p:sp>
      <p:graphicFrame>
        <p:nvGraphicFramePr>
          <p:cNvPr id="12" name="Object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7213565"/>
              </p:ext>
            </p:extLst>
          </p:nvPr>
        </p:nvGraphicFramePr>
        <p:xfrm>
          <a:off x="2484364" y="5038551"/>
          <a:ext cx="1868487" cy="341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76" name="Equation" r:id="rId7" imgW="799920" imgH="190440" progId="Equation.DSMT4">
                  <p:embed/>
                </p:oleObj>
              </mc:Choice>
              <mc:Fallback>
                <p:oleObj name="Equation" r:id="rId7" imgW="79992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4364" y="5038551"/>
                        <a:ext cx="1868487" cy="3413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93972750"/>
              </p:ext>
            </p:extLst>
          </p:nvPr>
        </p:nvGraphicFramePr>
        <p:xfrm>
          <a:off x="2484364" y="5442569"/>
          <a:ext cx="1185862" cy="341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77" name="Equation" r:id="rId9" imgW="507960" imgH="190440" progId="Equation.DSMT4">
                  <p:embed/>
                </p:oleObj>
              </mc:Choice>
              <mc:Fallback>
                <p:oleObj name="Equation" r:id="rId9" imgW="50796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4364" y="5442569"/>
                        <a:ext cx="1185862" cy="341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61850961"/>
              </p:ext>
            </p:extLst>
          </p:nvPr>
        </p:nvGraphicFramePr>
        <p:xfrm>
          <a:off x="2484364" y="5846588"/>
          <a:ext cx="327025" cy="2492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78" name="Equation" r:id="rId11" imgW="139680" imgH="139680" progId="Equation.DSMT4">
                  <p:embed/>
                </p:oleObj>
              </mc:Choice>
              <mc:Fallback>
                <p:oleObj name="Equation" r:id="rId11" imgW="139680" imgH="139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4364" y="5846588"/>
                        <a:ext cx="327025" cy="2492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651785579"/>
              </p:ext>
            </p:extLst>
          </p:nvPr>
        </p:nvGraphicFramePr>
        <p:xfrm>
          <a:off x="2484364" y="6158531"/>
          <a:ext cx="769938" cy="250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79" name="Equation" r:id="rId13" imgW="330120" imgH="139680" progId="Equation.DSMT4">
                  <p:embed/>
                </p:oleObj>
              </mc:Choice>
              <mc:Fallback>
                <p:oleObj name="Equation" r:id="rId13" imgW="330120" imgH="139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4364" y="6158531"/>
                        <a:ext cx="769938" cy="250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96384084"/>
              </p:ext>
            </p:extLst>
          </p:nvPr>
        </p:nvGraphicFramePr>
        <p:xfrm>
          <a:off x="2484364" y="4651109"/>
          <a:ext cx="3795713" cy="385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4780" name="Equation" r:id="rId15" imgW="1625400" imgH="215640" progId="Equation.DSMT4">
                  <p:embed/>
                </p:oleObj>
              </mc:Choice>
              <mc:Fallback>
                <p:oleObj name="Equation" r:id="rId15" imgW="162540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484364" y="4651109"/>
                        <a:ext cx="3795713" cy="385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17" name="직사각형 16"/>
          <p:cNvSpPr/>
          <p:nvPr/>
        </p:nvSpPr>
        <p:spPr>
          <a:xfrm>
            <a:off x="6815510" y="4641584"/>
            <a:ext cx="1005403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altLang="ko-KR" sz="1800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maxterm</a:t>
            </a:r>
            <a:endParaRPr lang="ko-KR" altLang="en-US" sz="1800" dirty="0"/>
          </a:p>
        </p:txBody>
      </p:sp>
      <p:sp>
        <p:nvSpPr>
          <p:cNvPr id="18" name="직사각형 17"/>
          <p:cNvSpPr/>
          <p:nvPr/>
        </p:nvSpPr>
        <p:spPr>
          <a:xfrm>
            <a:off x="6799557" y="5599216"/>
            <a:ext cx="1409360" cy="369332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none">
            <a:spAutoFit/>
          </a:bodyPr>
          <a:lstStyle/>
          <a:p>
            <a:pPr algn="ctr"/>
            <a:r>
              <a:rPr lang="en-US" altLang="ko-KR" sz="1800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en-US" altLang="ko-KR" sz="1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on</a:t>
            </a:r>
            <a:r>
              <a:rPr lang="ko-KR" altLang="en-US" sz="1800" dirty="0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en-US" altLang="ko-KR" sz="1800" dirty="0" err="1" smtClean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maxterm</a:t>
            </a:r>
            <a:endParaRPr lang="ko-KR" altLang="en-US" sz="1800" dirty="0"/>
          </a:p>
        </p:txBody>
      </p:sp>
      <p:sp>
        <p:nvSpPr>
          <p:cNvPr id="19" name="오른쪽 중괄호 18"/>
          <p:cNvSpPr/>
          <p:nvPr/>
        </p:nvSpPr>
        <p:spPr>
          <a:xfrm>
            <a:off x="4339130" y="5111350"/>
            <a:ext cx="124961" cy="1345064"/>
          </a:xfrm>
          <a:prstGeom prst="rightBrace">
            <a:avLst>
              <a:gd name="adj1" fmla="val 63888"/>
              <a:gd name="adj2" fmla="val 50000"/>
            </a:avLst>
          </a:prstGeom>
          <a:ln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cxnSp>
        <p:nvCxnSpPr>
          <p:cNvPr id="20" name="직선 화살표 연결선 19"/>
          <p:cNvCxnSpPr/>
          <p:nvPr/>
        </p:nvCxnSpPr>
        <p:spPr>
          <a:xfrm flipH="1">
            <a:off x="4608954" y="5783882"/>
            <a:ext cx="2146404" cy="2802"/>
          </a:xfrm>
          <a:prstGeom prst="straightConnector1">
            <a:avLst/>
          </a:prstGeom>
          <a:ln w="1905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직선 화살표 연결선 20"/>
          <p:cNvCxnSpPr/>
          <p:nvPr/>
        </p:nvCxnSpPr>
        <p:spPr>
          <a:xfrm flipH="1">
            <a:off x="6256776" y="4846957"/>
            <a:ext cx="498582" cy="0"/>
          </a:xfrm>
          <a:prstGeom prst="straightConnector1">
            <a:avLst/>
          </a:prstGeom>
          <a:ln w="19050">
            <a:solidFill>
              <a:schemeClr val="accent6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723137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05 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불 </a:t>
            </a:r>
            <a:r>
              <a:rPr lang="ko-KR" altLang="en-US" dirty="0" err="1" smtClean="0">
                <a:solidFill>
                  <a:schemeClr val="accent6">
                    <a:lumMod val="50000"/>
                  </a:schemeClr>
                </a:solidFill>
              </a:rPr>
              <a:t>대수식의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 표현 형태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err="1" smtClean="0"/>
              <a:t>최대항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표형</a:t>
            </a:r>
            <a:r>
              <a:rPr lang="ko-KR" altLang="en-US" dirty="0" smtClean="0"/>
              <a:t> 방법</a:t>
            </a:r>
            <a:endParaRPr lang="en-US" altLang="ko-KR" dirty="0" smtClean="0"/>
          </a:p>
          <a:p>
            <a:pPr lvl="1"/>
            <a:endParaRPr lang="ko-KR" altLang="en-US" dirty="0"/>
          </a:p>
        </p:txBody>
      </p:sp>
      <p:graphicFrame>
        <p:nvGraphicFramePr>
          <p:cNvPr id="4" name="Group 20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59939807"/>
              </p:ext>
            </p:extLst>
          </p:nvPr>
        </p:nvGraphicFramePr>
        <p:xfrm>
          <a:off x="4498331" y="1766466"/>
          <a:ext cx="3784600" cy="3248028"/>
        </p:xfrm>
        <a:graphic>
          <a:graphicData uri="http://schemas.openxmlformats.org/drawingml/2006/table">
            <a:tbl>
              <a:tblPr/>
              <a:tblGrid>
                <a:gridCol w="1143000"/>
                <a:gridCol w="1436687"/>
                <a:gridCol w="1204913"/>
              </a:tblGrid>
              <a:tr h="360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A B C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최대항</a:t>
                      </a:r>
                      <a:endParaRPr kumimoji="1" lang="en-US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기호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3619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0 0 0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0 0 1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0 1 0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19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0 1 1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1 0 0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1 0 1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19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1 1 0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1 1 1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5" name="Object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24461130"/>
              </p:ext>
            </p:extLst>
          </p:nvPr>
        </p:nvGraphicFramePr>
        <p:xfrm>
          <a:off x="7397106" y="2115716"/>
          <a:ext cx="533400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002" name="Equation" r:id="rId3" imgW="228600" imgH="203040" progId="Equation.3">
                  <p:embed/>
                </p:oleObj>
              </mc:Choice>
              <mc:Fallback>
                <p:oleObj name="Equation" r:id="rId3" imgW="22860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97106" y="2115716"/>
                        <a:ext cx="533400" cy="365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4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6430931"/>
              </p:ext>
            </p:extLst>
          </p:nvPr>
        </p:nvGraphicFramePr>
        <p:xfrm>
          <a:off x="5715943" y="4674766"/>
          <a:ext cx="1244600" cy="385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003" name="Equation" r:id="rId5" imgW="533160" imgH="215640" progId="Equation.DSMT4">
                  <p:embed/>
                </p:oleObj>
              </mc:Choice>
              <mc:Fallback>
                <p:oleObj name="Equation" r:id="rId5" imgW="53316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943" y="4674766"/>
                        <a:ext cx="1244600" cy="385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4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58488432"/>
              </p:ext>
            </p:extLst>
          </p:nvPr>
        </p:nvGraphicFramePr>
        <p:xfrm>
          <a:off x="5715943" y="4323929"/>
          <a:ext cx="1244600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004" name="Equation" r:id="rId7" imgW="533160" imgH="215640" progId="Equation.DSMT4">
                  <p:embed/>
                </p:oleObj>
              </mc:Choice>
              <mc:Fallback>
                <p:oleObj name="Equation" r:id="rId7" imgW="53316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943" y="4323929"/>
                        <a:ext cx="1244600" cy="387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4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4976525"/>
              </p:ext>
            </p:extLst>
          </p:nvPr>
        </p:nvGraphicFramePr>
        <p:xfrm>
          <a:off x="5715943" y="3957216"/>
          <a:ext cx="1244600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005" name="Equation" r:id="rId9" imgW="533160" imgH="215640" progId="Equation.DSMT4">
                  <p:embed/>
                </p:oleObj>
              </mc:Choice>
              <mc:Fallback>
                <p:oleObj name="Equation" r:id="rId9" imgW="53316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943" y="3957216"/>
                        <a:ext cx="1244600" cy="387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4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58162453"/>
              </p:ext>
            </p:extLst>
          </p:nvPr>
        </p:nvGraphicFramePr>
        <p:xfrm>
          <a:off x="5715943" y="3588916"/>
          <a:ext cx="1244600" cy="385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006" name="Equation" r:id="rId11" imgW="533160" imgH="215640" progId="Equation.DSMT4">
                  <p:embed/>
                </p:oleObj>
              </mc:Choice>
              <mc:Fallback>
                <p:oleObj name="Equation" r:id="rId11" imgW="53316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943" y="3588916"/>
                        <a:ext cx="1244600" cy="385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5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19295756"/>
              </p:ext>
            </p:extLst>
          </p:nvPr>
        </p:nvGraphicFramePr>
        <p:xfrm>
          <a:off x="5715943" y="3223791"/>
          <a:ext cx="1244600" cy="385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007" name="Equation" r:id="rId13" imgW="533160" imgH="215640" progId="Equation.DSMT4">
                  <p:embed/>
                </p:oleObj>
              </mc:Choice>
              <mc:Fallback>
                <p:oleObj name="Equation" r:id="rId13" imgW="53316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943" y="3223791"/>
                        <a:ext cx="1244600" cy="385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5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38633000"/>
              </p:ext>
            </p:extLst>
          </p:nvPr>
        </p:nvGraphicFramePr>
        <p:xfrm>
          <a:off x="5715943" y="2871366"/>
          <a:ext cx="1244600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008" name="Equation" r:id="rId15" imgW="533160" imgH="215640" progId="Equation.DSMT4">
                  <p:embed/>
                </p:oleObj>
              </mc:Choice>
              <mc:Fallback>
                <p:oleObj name="Equation" r:id="rId15" imgW="53316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943" y="2871366"/>
                        <a:ext cx="1244600" cy="387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5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05483531"/>
              </p:ext>
            </p:extLst>
          </p:nvPr>
        </p:nvGraphicFramePr>
        <p:xfrm>
          <a:off x="5715943" y="2522116"/>
          <a:ext cx="1244600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009" name="Equation" r:id="rId17" imgW="533160" imgH="215640" progId="Equation.DSMT4">
                  <p:embed/>
                </p:oleObj>
              </mc:Choice>
              <mc:Fallback>
                <p:oleObj name="Equation" r:id="rId17" imgW="53316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15943" y="2522116"/>
                        <a:ext cx="1244600" cy="387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5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6326823"/>
              </p:ext>
            </p:extLst>
          </p:nvPr>
        </p:nvGraphicFramePr>
        <p:xfrm>
          <a:off x="5730231" y="2206204"/>
          <a:ext cx="1243012" cy="319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010" name="Equation" r:id="rId19" imgW="533160" imgH="177480" progId="Equation.DSMT4">
                  <p:embed/>
                </p:oleObj>
              </mc:Choice>
              <mc:Fallback>
                <p:oleObj name="Equation" r:id="rId19" imgW="53316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730231" y="2206204"/>
                        <a:ext cx="1243012" cy="3190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5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8535992"/>
              </p:ext>
            </p:extLst>
          </p:nvPr>
        </p:nvGraphicFramePr>
        <p:xfrm>
          <a:off x="7408218" y="2471316"/>
          <a:ext cx="504825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011" name="Equation" r:id="rId21" imgW="215640" imgH="203040" progId="Equation.3">
                  <p:embed/>
                </p:oleObj>
              </mc:Choice>
              <mc:Fallback>
                <p:oleObj name="Equation" r:id="rId21" imgW="21564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08218" y="2471316"/>
                        <a:ext cx="504825" cy="365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5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82629920"/>
              </p:ext>
            </p:extLst>
          </p:nvPr>
        </p:nvGraphicFramePr>
        <p:xfrm>
          <a:off x="7397106" y="2865016"/>
          <a:ext cx="533400" cy="363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012" name="Equation" r:id="rId23" imgW="228600" imgH="203040" progId="Equation.3">
                  <p:embed/>
                </p:oleObj>
              </mc:Choice>
              <mc:Fallback>
                <p:oleObj name="Equation" r:id="rId23" imgW="22860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97106" y="2865016"/>
                        <a:ext cx="533400" cy="3635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5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50560903"/>
              </p:ext>
            </p:extLst>
          </p:nvPr>
        </p:nvGraphicFramePr>
        <p:xfrm>
          <a:off x="7393931" y="3220616"/>
          <a:ext cx="534987" cy="363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013" name="Equation" r:id="rId25" imgW="228600" imgH="203040" progId="Equation.3">
                  <p:embed/>
                </p:oleObj>
              </mc:Choice>
              <mc:Fallback>
                <p:oleObj name="Equation" r:id="rId25" imgW="22860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93931" y="3220616"/>
                        <a:ext cx="534987" cy="3635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5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21107244"/>
              </p:ext>
            </p:extLst>
          </p:nvPr>
        </p:nvGraphicFramePr>
        <p:xfrm>
          <a:off x="7397106" y="3563516"/>
          <a:ext cx="533400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014" name="Equation" r:id="rId27" imgW="228600" imgH="203040" progId="Equation.3">
                  <p:embed/>
                </p:oleObj>
              </mc:Choice>
              <mc:Fallback>
                <p:oleObj name="Equation" r:id="rId27" imgW="22860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97106" y="3563516"/>
                        <a:ext cx="533400" cy="365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5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7630042"/>
              </p:ext>
            </p:extLst>
          </p:nvPr>
        </p:nvGraphicFramePr>
        <p:xfrm>
          <a:off x="7397106" y="3919116"/>
          <a:ext cx="533400" cy="363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015" name="Equation" r:id="rId29" imgW="228600" imgH="203040" progId="Equation.3">
                  <p:embed/>
                </p:oleObj>
              </mc:Choice>
              <mc:Fallback>
                <p:oleObj name="Equation" r:id="rId29" imgW="22860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97106" y="3919116"/>
                        <a:ext cx="533400" cy="3635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5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45016429"/>
              </p:ext>
            </p:extLst>
          </p:nvPr>
        </p:nvGraphicFramePr>
        <p:xfrm>
          <a:off x="7397106" y="4312816"/>
          <a:ext cx="533400" cy="363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016" name="Equation" r:id="rId31" imgW="228600" imgH="203040" progId="Equation.3">
                  <p:embed/>
                </p:oleObj>
              </mc:Choice>
              <mc:Fallback>
                <p:oleObj name="Equation" r:id="rId31" imgW="22860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97106" y="4312816"/>
                        <a:ext cx="533400" cy="3635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6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9690165"/>
              </p:ext>
            </p:extLst>
          </p:nvPr>
        </p:nvGraphicFramePr>
        <p:xfrm>
          <a:off x="7397106" y="4668416"/>
          <a:ext cx="533400" cy="363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017" name="Equation" r:id="rId33" imgW="228600" imgH="203040" progId="Equation.3">
                  <p:embed/>
                </p:oleObj>
              </mc:Choice>
              <mc:Fallback>
                <p:oleObj name="Equation" r:id="rId33" imgW="22860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397106" y="4668416"/>
                        <a:ext cx="533400" cy="3635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Group 20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272549011"/>
              </p:ext>
            </p:extLst>
          </p:nvPr>
        </p:nvGraphicFramePr>
        <p:xfrm>
          <a:off x="683568" y="1793731"/>
          <a:ext cx="3535363" cy="1804989"/>
        </p:xfrm>
        <a:graphic>
          <a:graphicData uri="http://schemas.openxmlformats.org/drawingml/2006/table">
            <a:tbl>
              <a:tblPr/>
              <a:tblGrid>
                <a:gridCol w="893763"/>
                <a:gridCol w="1401762"/>
                <a:gridCol w="1239838"/>
              </a:tblGrid>
              <a:tr h="360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A B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최대항</a:t>
                      </a:r>
                      <a:endParaRPr kumimoji="1" lang="ko-KR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기호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3619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0 0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0 1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1 0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19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1 1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22" name="Object 10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86931300"/>
              </p:ext>
            </p:extLst>
          </p:nvPr>
        </p:nvGraphicFramePr>
        <p:xfrm>
          <a:off x="1824981" y="2217316"/>
          <a:ext cx="771525" cy="2508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018" name="Equation" r:id="rId35" imgW="330120" imgH="139680" progId="Equation.DSMT4">
                  <p:embed/>
                </p:oleObj>
              </mc:Choice>
              <mc:Fallback>
                <p:oleObj name="Equation" r:id="rId35" imgW="330120" imgH="139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4981" y="2217316"/>
                        <a:ext cx="771525" cy="2508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10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24412602"/>
              </p:ext>
            </p:extLst>
          </p:nvPr>
        </p:nvGraphicFramePr>
        <p:xfrm>
          <a:off x="1824981" y="2526879"/>
          <a:ext cx="771525" cy="32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019" name="Equation" r:id="rId37" imgW="330120" imgH="177480" progId="Equation.DSMT4">
                  <p:embed/>
                </p:oleObj>
              </mc:Choice>
              <mc:Fallback>
                <p:oleObj name="Equation" r:id="rId37" imgW="3301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4981" y="2526879"/>
                        <a:ext cx="771525" cy="3206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10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8715609"/>
              </p:ext>
            </p:extLst>
          </p:nvPr>
        </p:nvGraphicFramePr>
        <p:xfrm>
          <a:off x="1824981" y="2895179"/>
          <a:ext cx="771525" cy="319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020" name="Equation" r:id="rId39" imgW="330120" imgH="177480" progId="Equation.DSMT4">
                  <p:embed/>
                </p:oleObj>
              </mc:Choice>
              <mc:Fallback>
                <p:oleObj name="Equation" r:id="rId39" imgW="3301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4981" y="2895179"/>
                        <a:ext cx="771525" cy="3190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10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43718055"/>
              </p:ext>
            </p:extLst>
          </p:nvPr>
        </p:nvGraphicFramePr>
        <p:xfrm>
          <a:off x="1824981" y="3250779"/>
          <a:ext cx="771525" cy="3190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021" name="Equation" r:id="rId41" imgW="330120" imgH="177480" progId="Equation.DSMT4">
                  <p:embed/>
                </p:oleObj>
              </mc:Choice>
              <mc:Fallback>
                <p:oleObj name="Equation" r:id="rId41" imgW="3301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824981" y="3250779"/>
                        <a:ext cx="771525" cy="3190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1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31544894"/>
              </p:ext>
            </p:extLst>
          </p:nvPr>
        </p:nvGraphicFramePr>
        <p:xfrm>
          <a:off x="3333106" y="2139529"/>
          <a:ext cx="533400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022" name="Equation" r:id="rId43" imgW="228600" imgH="203040" progId="Equation.3">
                  <p:embed/>
                </p:oleObj>
              </mc:Choice>
              <mc:Fallback>
                <p:oleObj name="Equation" r:id="rId43" imgW="22860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33106" y="2139529"/>
                        <a:ext cx="533400" cy="365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1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6513547"/>
              </p:ext>
            </p:extLst>
          </p:nvPr>
        </p:nvGraphicFramePr>
        <p:xfrm>
          <a:off x="3344218" y="2495129"/>
          <a:ext cx="504825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023" name="Equation" r:id="rId44" imgW="215640" imgH="203040" progId="Equation.3">
                  <p:embed/>
                </p:oleObj>
              </mc:Choice>
              <mc:Fallback>
                <p:oleObj name="Equation" r:id="rId44" imgW="21564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44218" y="2495129"/>
                        <a:ext cx="504825" cy="365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1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6086962"/>
              </p:ext>
            </p:extLst>
          </p:nvPr>
        </p:nvGraphicFramePr>
        <p:xfrm>
          <a:off x="3333106" y="2876129"/>
          <a:ext cx="533400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024" name="Equation" r:id="rId45" imgW="228600" imgH="203040" progId="Equation.3">
                  <p:embed/>
                </p:oleObj>
              </mc:Choice>
              <mc:Fallback>
                <p:oleObj name="Equation" r:id="rId45" imgW="22860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33106" y="2876129"/>
                        <a:ext cx="533400" cy="365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1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4982081"/>
              </p:ext>
            </p:extLst>
          </p:nvPr>
        </p:nvGraphicFramePr>
        <p:xfrm>
          <a:off x="3329931" y="3231729"/>
          <a:ext cx="534987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6025" name="Equation" r:id="rId46" imgW="228600" imgH="203040" progId="Equation.3">
                  <p:embed/>
                </p:oleObj>
              </mc:Choice>
              <mc:Fallback>
                <p:oleObj name="Equation" r:id="rId46" imgW="228600" imgH="2030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29931" y="3231729"/>
                        <a:ext cx="534987" cy="365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" name="Rectangle 114"/>
          <p:cNvSpPr>
            <a:spLocks noChangeArrowheads="1"/>
          </p:cNvSpPr>
          <p:nvPr/>
        </p:nvSpPr>
        <p:spPr bwMode="auto">
          <a:xfrm>
            <a:off x="1526531" y="3707740"/>
            <a:ext cx="16369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18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Times New Roman" panose="02020603050405020304" pitchFamily="18" charset="0"/>
              </a:rPr>
              <a:t>&lt;</a:t>
            </a:r>
            <a:r>
              <a:rPr lang="ko-KR" altLang="en-US" sz="18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Times New Roman" panose="02020603050405020304" pitchFamily="18" charset="0"/>
              </a:rPr>
              <a:t>2</a:t>
            </a:r>
            <a:r>
              <a:rPr lang="ko-KR" altLang="en-US" sz="1800" dirty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Times New Roman" panose="02020603050405020304" pitchFamily="18" charset="0"/>
              </a:rPr>
              <a:t>변수인 </a:t>
            </a:r>
            <a:r>
              <a:rPr lang="ko-KR" altLang="en-US" sz="18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Times New Roman" panose="02020603050405020304" pitchFamily="18" charset="0"/>
              </a:rPr>
              <a:t>경우</a:t>
            </a:r>
            <a:r>
              <a:rPr lang="en-US" altLang="ko-KR" dirty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Times New Roman" panose="02020603050405020304" pitchFamily="18" charset="0"/>
              </a:rPr>
              <a:t>&gt;</a:t>
            </a:r>
            <a:endParaRPr lang="en-US" altLang="ko-KR" sz="1800" dirty="0">
              <a:solidFill>
                <a:srgbClr val="002060"/>
              </a:solidFill>
              <a:latin typeface="휴먼모음T" panose="02030504000101010101" pitchFamily="18" charset="-127"/>
              <a:ea typeface="휴먼모음T" panose="02030504000101010101" pitchFamily="18" charset="-127"/>
              <a:cs typeface="Times New Roman" panose="02020603050405020304" pitchFamily="18" charset="0"/>
            </a:endParaRPr>
          </a:p>
        </p:txBody>
      </p:sp>
      <p:sp>
        <p:nvSpPr>
          <p:cNvPr id="31" name="Rectangle 115"/>
          <p:cNvSpPr>
            <a:spLocks noChangeArrowheads="1"/>
          </p:cNvSpPr>
          <p:nvPr/>
        </p:nvSpPr>
        <p:spPr bwMode="auto">
          <a:xfrm>
            <a:off x="5641331" y="5085929"/>
            <a:ext cx="1636987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18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Times New Roman" panose="02020603050405020304" pitchFamily="18" charset="0"/>
              </a:rPr>
              <a:t>&lt;</a:t>
            </a:r>
            <a:r>
              <a:rPr lang="ko-KR" altLang="en-US" sz="18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Times New Roman" panose="02020603050405020304" pitchFamily="18" charset="0"/>
              </a:rPr>
              <a:t>3</a:t>
            </a:r>
            <a:r>
              <a:rPr lang="ko-KR" altLang="en-US" sz="1800" dirty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Times New Roman" panose="02020603050405020304" pitchFamily="18" charset="0"/>
              </a:rPr>
              <a:t>변수인 </a:t>
            </a:r>
            <a:r>
              <a:rPr lang="ko-KR" altLang="en-US" sz="1800" dirty="0" smtClean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Times New Roman" panose="02020603050405020304" pitchFamily="18" charset="0"/>
              </a:rPr>
              <a:t>경우</a:t>
            </a:r>
            <a:r>
              <a:rPr lang="en-US" altLang="ko-KR" dirty="0">
                <a:solidFill>
                  <a:srgbClr val="002060"/>
                </a:solidFill>
                <a:latin typeface="휴먼모음T" panose="02030504000101010101" pitchFamily="18" charset="-127"/>
                <a:ea typeface="휴먼모음T" panose="02030504000101010101" pitchFamily="18" charset="-127"/>
                <a:cs typeface="Times New Roman" panose="02020603050405020304" pitchFamily="18" charset="0"/>
              </a:rPr>
              <a:t>&gt;</a:t>
            </a:r>
            <a:endParaRPr lang="en-US" altLang="ko-KR" sz="1800" dirty="0">
              <a:solidFill>
                <a:srgbClr val="002060"/>
              </a:solidFill>
              <a:latin typeface="휴먼모음T" panose="02030504000101010101" pitchFamily="18" charset="-127"/>
              <a:ea typeface="휴먼모음T" panose="02030504000101010101" pitchFamily="18" charset="-127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433602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05 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불 </a:t>
            </a:r>
            <a:r>
              <a:rPr lang="ko-KR" altLang="en-US" dirty="0" err="1" smtClean="0">
                <a:solidFill>
                  <a:schemeClr val="accent6">
                    <a:lumMod val="50000"/>
                  </a:schemeClr>
                </a:solidFill>
              </a:rPr>
              <a:t>대수식의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 표현 형태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5" name="Group 23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64453902"/>
              </p:ext>
            </p:extLst>
          </p:nvPr>
        </p:nvGraphicFramePr>
        <p:xfrm>
          <a:off x="787400" y="1340768"/>
          <a:ext cx="6851650" cy="3248028"/>
        </p:xfrm>
        <a:graphic>
          <a:graphicData uri="http://schemas.openxmlformats.org/drawingml/2006/table">
            <a:tbl>
              <a:tblPr/>
              <a:tblGrid>
                <a:gridCol w="977900"/>
                <a:gridCol w="1682750"/>
                <a:gridCol w="666750"/>
                <a:gridCol w="1009650"/>
                <a:gridCol w="1695450"/>
                <a:gridCol w="819150"/>
              </a:tblGrid>
              <a:tr h="360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A B C D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최대항</a:t>
                      </a:r>
                      <a:endParaRPr kumimoji="1" lang="en-US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기호</a:t>
                      </a:r>
                      <a:endParaRPr kumimoji="1" lang="en-US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A B C D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최대항</a:t>
                      </a:r>
                      <a:endParaRPr kumimoji="1" lang="en-US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기호</a:t>
                      </a:r>
                      <a:endParaRPr kumimoji="1" lang="en-US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3619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0 0 0 0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1 0 0 0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0 0 0 1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1 0 0 1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0 0 1 0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1 0 1 0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19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0 0 1 1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1 0 1 1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0 1 0 0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1 1 0 0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0 1 0 1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1 1 0 1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19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0 1 1 0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1 1 1 0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0 1 1 1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1 1 1 1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8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6" name="Object 7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379244730"/>
              </p:ext>
            </p:extLst>
          </p:nvPr>
        </p:nvGraphicFramePr>
        <p:xfrm>
          <a:off x="3611563" y="1727010"/>
          <a:ext cx="385762" cy="341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122" name="Equation" r:id="rId3" imgW="215640" imgH="190440" progId="Equation.3">
                  <p:embed/>
                </p:oleObj>
              </mc:Choice>
              <mc:Fallback>
                <p:oleObj name="Equation" r:id="rId3" imgW="215640" imgH="190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11563" y="1727010"/>
                        <a:ext cx="385762" cy="3413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7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7273569"/>
              </p:ext>
            </p:extLst>
          </p:nvPr>
        </p:nvGraphicFramePr>
        <p:xfrm>
          <a:off x="3611563" y="2094944"/>
          <a:ext cx="365125" cy="341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123" name="Equation" r:id="rId5" imgW="203040" imgH="190440" progId="Equation.3">
                  <p:embed/>
                </p:oleObj>
              </mc:Choice>
              <mc:Fallback>
                <p:oleObj name="Equation" r:id="rId5" imgW="203040" imgH="190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11563" y="2094944"/>
                        <a:ext cx="365125" cy="3413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7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4021929"/>
              </p:ext>
            </p:extLst>
          </p:nvPr>
        </p:nvGraphicFramePr>
        <p:xfrm>
          <a:off x="3611563" y="2464944"/>
          <a:ext cx="385762" cy="341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124" name="Equation" r:id="rId7" imgW="215640" imgH="190440" progId="Equation.3">
                  <p:embed/>
                </p:oleObj>
              </mc:Choice>
              <mc:Fallback>
                <p:oleObj name="Equation" r:id="rId7" imgW="215640" imgH="190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11563" y="2464944"/>
                        <a:ext cx="385762" cy="3413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7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7469725"/>
              </p:ext>
            </p:extLst>
          </p:nvPr>
        </p:nvGraphicFramePr>
        <p:xfrm>
          <a:off x="3611563" y="2825363"/>
          <a:ext cx="387350" cy="341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125" name="Equation" r:id="rId9" imgW="215640" imgH="190440" progId="Equation.3">
                  <p:embed/>
                </p:oleObj>
              </mc:Choice>
              <mc:Fallback>
                <p:oleObj name="Equation" r:id="rId9" imgW="215640" imgH="190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11563" y="2825363"/>
                        <a:ext cx="387350" cy="3413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7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1222737"/>
              </p:ext>
            </p:extLst>
          </p:nvPr>
        </p:nvGraphicFramePr>
        <p:xfrm>
          <a:off x="3611563" y="3179546"/>
          <a:ext cx="385762" cy="341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126" name="Equation" r:id="rId11" imgW="215640" imgH="190440" progId="Equation.3">
                  <p:embed/>
                </p:oleObj>
              </mc:Choice>
              <mc:Fallback>
                <p:oleObj name="Equation" r:id="rId11" imgW="215640" imgH="190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11563" y="3179546"/>
                        <a:ext cx="385762" cy="3413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8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1785151"/>
              </p:ext>
            </p:extLst>
          </p:nvPr>
        </p:nvGraphicFramePr>
        <p:xfrm>
          <a:off x="3611563" y="3538207"/>
          <a:ext cx="385762" cy="341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127" name="Equation" r:id="rId13" imgW="215640" imgH="190440" progId="Equation.3">
                  <p:embed/>
                </p:oleObj>
              </mc:Choice>
              <mc:Fallback>
                <p:oleObj name="Equation" r:id="rId13" imgW="215640" imgH="190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11563" y="3538207"/>
                        <a:ext cx="385762" cy="3413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8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54534961"/>
              </p:ext>
            </p:extLst>
          </p:nvPr>
        </p:nvGraphicFramePr>
        <p:xfrm>
          <a:off x="3611563" y="3912970"/>
          <a:ext cx="385762" cy="341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128" name="Equation" r:id="rId15" imgW="215640" imgH="190440" progId="Equation.3">
                  <p:embed/>
                </p:oleObj>
              </mc:Choice>
              <mc:Fallback>
                <p:oleObj name="Equation" r:id="rId15" imgW="215640" imgH="190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11563" y="3912970"/>
                        <a:ext cx="385762" cy="3413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8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46191961"/>
              </p:ext>
            </p:extLst>
          </p:nvPr>
        </p:nvGraphicFramePr>
        <p:xfrm>
          <a:off x="3611563" y="4263355"/>
          <a:ext cx="385762" cy="341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129" name="Equation" r:id="rId17" imgW="215640" imgH="190440" progId="Equation.3">
                  <p:embed/>
                </p:oleObj>
              </mc:Choice>
              <mc:Fallback>
                <p:oleObj name="Equation" r:id="rId17" imgW="215640" imgH="190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11563" y="4263355"/>
                        <a:ext cx="385762" cy="34131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8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2912878"/>
              </p:ext>
            </p:extLst>
          </p:nvPr>
        </p:nvGraphicFramePr>
        <p:xfrm>
          <a:off x="7032625" y="1727010"/>
          <a:ext cx="387350" cy="341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130" name="Equation" r:id="rId19" imgW="215640" imgH="190440" progId="Equation.3">
                  <p:embed/>
                </p:oleObj>
              </mc:Choice>
              <mc:Fallback>
                <p:oleObj name="Equation" r:id="rId19" imgW="215640" imgH="190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32625" y="1727010"/>
                        <a:ext cx="387350" cy="341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8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17191276"/>
              </p:ext>
            </p:extLst>
          </p:nvPr>
        </p:nvGraphicFramePr>
        <p:xfrm>
          <a:off x="7032625" y="2094944"/>
          <a:ext cx="388937" cy="341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131" name="Equation" r:id="rId21" imgW="215640" imgH="190440" progId="Equation.3">
                  <p:embed/>
                </p:oleObj>
              </mc:Choice>
              <mc:Fallback>
                <p:oleObj name="Equation" r:id="rId21" imgW="215640" imgH="190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32625" y="2094944"/>
                        <a:ext cx="388937" cy="341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8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5444688"/>
              </p:ext>
            </p:extLst>
          </p:nvPr>
        </p:nvGraphicFramePr>
        <p:xfrm>
          <a:off x="7032625" y="2464944"/>
          <a:ext cx="454025" cy="341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132" name="Equation" r:id="rId23" imgW="253800" imgH="190440" progId="Equation.3">
                  <p:embed/>
                </p:oleObj>
              </mc:Choice>
              <mc:Fallback>
                <p:oleObj name="Equation" r:id="rId23" imgW="253800" imgH="190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32625" y="2464944"/>
                        <a:ext cx="454025" cy="341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8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992141"/>
              </p:ext>
            </p:extLst>
          </p:nvPr>
        </p:nvGraphicFramePr>
        <p:xfrm>
          <a:off x="7032625" y="2825363"/>
          <a:ext cx="454025" cy="341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133" name="Equation" r:id="rId25" imgW="253800" imgH="190440" progId="Equation.3">
                  <p:embed/>
                </p:oleObj>
              </mc:Choice>
              <mc:Fallback>
                <p:oleObj name="Equation" r:id="rId25" imgW="253800" imgH="190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32625" y="2825363"/>
                        <a:ext cx="454025" cy="341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8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3153684"/>
              </p:ext>
            </p:extLst>
          </p:nvPr>
        </p:nvGraphicFramePr>
        <p:xfrm>
          <a:off x="7032625" y="3179546"/>
          <a:ext cx="454025" cy="341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134" name="Equation" r:id="rId27" imgW="253800" imgH="190440" progId="Equation.3">
                  <p:embed/>
                </p:oleObj>
              </mc:Choice>
              <mc:Fallback>
                <p:oleObj name="Equation" r:id="rId27" imgW="253800" imgH="190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32625" y="3179546"/>
                        <a:ext cx="454025" cy="341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8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629797"/>
              </p:ext>
            </p:extLst>
          </p:nvPr>
        </p:nvGraphicFramePr>
        <p:xfrm>
          <a:off x="7032625" y="3538207"/>
          <a:ext cx="454025" cy="341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135" name="Equation" r:id="rId29" imgW="253800" imgH="190440" progId="Equation.3">
                  <p:embed/>
                </p:oleObj>
              </mc:Choice>
              <mc:Fallback>
                <p:oleObj name="Equation" r:id="rId29" imgW="253800" imgH="190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32625" y="3538207"/>
                        <a:ext cx="454025" cy="341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8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7825614"/>
              </p:ext>
            </p:extLst>
          </p:nvPr>
        </p:nvGraphicFramePr>
        <p:xfrm>
          <a:off x="7032625" y="3912970"/>
          <a:ext cx="454025" cy="341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136" name="Equation" r:id="rId31" imgW="253800" imgH="190440" progId="Equation.3">
                  <p:embed/>
                </p:oleObj>
              </mc:Choice>
              <mc:Fallback>
                <p:oleObj name="Equation" r:id="rId31" imgW="253800" imgH="190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32625" y="3912970"/>
                        <a:ext cx="454025" cy="341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9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4396352"/>
              </p:ext>
            </p:extLst>
          </p:nvPr>
        </p:nvGraphicFramePr>
        <p:xfrm>
          <a:off x="7032625" y="4263355"/>
          <a:ext cx="454025" cy="341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137" name="Equation" r:id="rId33" imgW="253800" imgH="190440" progId="Equation.3">
                  <p:embed/>
                </p:oleObj>
              </mc:Choice>
              <mc:Fallback>
                <p:oleObj name="Equation" r:id="rId33" imgW="253800" imgH="1904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32625" y="4263355"/>
                        <a:ext cx="454025" cy="34131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9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5126781"/>
              </p:ext>
            </p:extLst>
          </p:nvPr>
        </p:nvGraphicFramePr>
        <p:xfrm>
          <a:off x="5121275" y="4240336"/>
          <a:ext cx="1719262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138" name="Equation" r:id="rId35" imgW="736560" imgH="215640" progId="Equation.DSMT4">
                  <p:embed/>
                </p:oleObj>
              </mc:Choice>
              <mc:Fallback>
                <p:oleObj name="Equation" r:id="rId35" imgW="73656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21275" y="4240336"/>
                        <a:ext cx="1719262" cy="387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9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7817430"/>
              </p:ext>
            </p:extLst>
          </p:nvPr>
        </p:nvGraphicFramePr>
        <p:xfrm>
          <a:off x="5121275" y="3889951"/>
          <a:ext cx="1717675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139" name="Equation" r:id="rId37" imgW="736560" imgH="215640" progId="Equation.DSMT4">
                  <p:embed/>
                </p:oleObj>
              </mc:Choice>
              <mc:Fallback>
                <p:oleObj name="Equation" r:id="rId37" imgW="73656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21275" y="3889951"/>
                        <a:ext cx="1717675" cy="387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9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28719849"/>
              </p:ext>
            </p:extLst>
          </p:nvPr>
        </p:nvGraphicFramePr>
        <p:xfrm>
          <a:off x="5121275" y="3515982"/>
          <a:ext cx="1717675" cy="385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140" name="Equation" r:id="rId39" imgW="736560" imgH="215640" progId="Equation.DSMT4">
                  <p:embed/>
                </p:oleObj>
              </mc:Choice>
              <mc:Fallback>
                <p:oleObj name="Equation" r:id="rId39" imgW="73656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21275" y="3515982"/>
                        <a:ext cx="1717675" cy="3857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9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87149118"/>
              </p:ext>
            </p:extLst>
          </p:nvPr>
        </p:nvGraphicFramePr>
        <p:xfrm>
          <a:off x="5121275" y="3157321"/>
          <a:ext cx="1717675" cy="385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141" name="Equation" r:id="rId41" imgW="736560" imgH="215640" progId="Equation.DSMT4">
                  <p:embed/>
                </p:oleObj>
              </mc:Choice>
              <mc:Fallback>
                <p:oleObj name="Equation" r:id="rId41" imgW="73656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21275" y="3157321"/>
                        <a:ext cx="1717675" cy="385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9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87287466"/>
              </p:ext>
            </p:extLst>
          </p:nvPr>
        </p:nvGraphicFramePr>
        <p:xfrm>
          <a:off x="5121275" y="2803138"/>
          <a:ext cx="1717675" cy="385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142" name="Equation" r:id="rId43" imgW="736560" imgH="215640" progId="Equation.DSMT4">
                  <p:embed/>
                </p:oleObj>
              </mc:Choice>
              <mc:Fallback>
                <p:oleObj name="Equation" r:id="rId43" imgW="73656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21275" y="2803138"/>
                        <a:ext cx="1717675" cy="3857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9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45332683"/>
              </p:ext>
            </p:extLst>
          </p:nvPr>
        </p:nvGraphicFramePr>
        <p:xfrm>
          <a:off x="5121275" y="2442719"/>
          <a:ext cx="1720850" cy="385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143" name="Equation" r:id="rId45" imgW="736560" imgH="215640" progId="Equation.DSMT4">
                  <p:embed/>
                </p:oleObj>
              </mc:Choice>
              <mc:Fallback>
                <p:oleObj name="Equation" r:id="rId45" imgW="73656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21275" y="2442719"/>
                        <a:ext cx="1720850" cy="3857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9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3329556"/>
              </p:ext>
            </p:extLst>
          </p:nvPr>
        </p:nvGraphicFramePr>
        <p:xfrm>
          <a:off x="5121275" y="2072719"/>
          <a:ext cx="1720850" cy="385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144" name="Equation" r:id="rId47" imgW="736560" imgH="215640" progId="Equation.DSMT4">
                  <p:embed/>
                </p:oleObj>
              </mc:Choice>
              <mc:Fallback>
                <p:oleObj name="Equation" r:id="rId47" imgW="73656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21275" y="2072719"/>
                        <a:ext cx="1720850" cy="385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9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85540770"/>
              </p:ext>
            </p:extLst>
          </p:nvPr>
        </p:nvGraphicFramePr>
        <p:xfrm>
          <a:off x="5121275" y="1703991"/>
          <a:ext cx="1720850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145" name="Equation" r:id="rId49" imgW="736560" imgH="215640" progId="Equation.DSMT4">
                  <p:embed/>
                </p:oleObj>
              </mc:Choice>
              <mc:Fallback>
                <p:oleObj name="Equation" r:id="rId49" imgW="73656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121275" y="1703991"/>
                        <a:ext cx="1720850" cy="387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9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03350777"/>
              </p:ext>
            </p:extLst>
          </p:nvPr>
        </p:nvGraphicFramePr>
        <p:xfrm>
          <a:off x="1744663" y="4241130"/>
          <a:ext cx="1720850" cy="385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146" name="Equation" r:id="rId51" imgW="736560" imgH="215640" progId="Equation.DSMT4">
                  <p:embed/>
                </p:oleObj>
              </mc:Choice>
              <mc:Fallback>
                <p:oleObj name="Equation" r:id="rId51" imgW="73656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4663" y="4241130"/>
                        <a:ext cx="1720850" cy="385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10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6411854"/>
              </p:ext>
            </p:extLst>
          </p:nvPr>
        </p:nvGraphicFramePr>
        <p:xfrm>
          <a:off x="1744663" y="3889951"/>
          <a:ext cx="1720850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147" name="Equation" r:id="rId53" imgW="736560" imgH="215640" progId="Equation.DSMT4">
                  <p:embed/>
                </p:oleObj>
              </mc:Choice>
              <mc:Fallback>
                <p:oleObj name="Equation" r:id="rId53" imgW="73656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4663" y="3889951"/>
                        <a:ext cx="1720850" cy="387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10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57106025"/>
              </p:ext>
            </p:extLst>
          </p:nvPr>
        </p:nvGraphicFramePr>
        <p:xfrm>
          <a:off x="1744663" y="3515982"/>
          <a:ext cx="1720850" cy="385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148" name="Equation" r:id="rId55" imgW="736560" imgH="215640" progId="Equation.DSMT4">
                  <p:embed/>
                </p:oleObj>
              </mc:Choice>
              <mc:Fallback>
                <p:oleObj name="Equation" r:id="rId55" imgW="73656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4663" y="3515982"/>
                        <a:ext cx="1720850" cy="3857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10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4966193"/>
              </p:ext>
            </p:extLst>
          </p:nvPr>
        </p:nvGraphicFramePr>
        <p:xfrm>
          <a:off x="1744663" y="3156527"/>
          <a:ext cx="1720850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149" name="Equation" r:id="rId57" imgW="736560" imgH="215640" progId="Equation.DSMT4">
                  <p:embed/>
                </p:oleObj>
              </mc:Choice>
              <mc:Fallback>
                <p:oleObj name="Equation" r:id="rId57" imgW="73656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4663" y="3156527"/>
                        <a:ext cx="1720850" cy="387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Object 10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0778885"/>
              </p:ext>
            </p:extLst>
          </p:nvPr>
        </p:nvGraphicFramePr>
        <p:xfrm>
          <a:off x="1744663" y="2802344"/>
          <a:ext cx="1719262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150" name="Equation" r:id="rId59" imgW="736560" imgH="215640" progId="Equation.DSMT4">
                  <p:embed/>
                </p:oleObj>
              </mc:Choice>
              <mc:Fallback>
                <p:oleObj name="Equation" r:id="rId59" imgW="73656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4663" y="2802344"/>
                        <a:ext cx="1719262" cy="387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Object 10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16038670"/>
              </p:ext>
            </p:extLst>
          </p:nvPr>
        </p:nvGraphicFramePr>
        <p:xfrm>
          <a:off x="1744663" y="2441925"/>
          <a:ext cx="1719262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151" name="Equation" r:id="rId61" imgW="736560" imgH="215640" progId="Equation.DSMT4">
                  <p:embed/>
                </p:oleObj>
              </mc:Choice>
              <mc:Fallback>
                <p:oleObj name="Equation" r:id="rId61" imgW="73656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4663" y="2441925"/>
                        <a:ext cx="1719262" cy="387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Object 10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26829800"/>
              </p:ext>
            </p:extLst>
          </p:nvPr>
        </p:nvGraphicFramePr>
        <p:xfrm>
          <a:off x="1744663" y="2071925"/>
          <a:ext cx="1719262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152" name="Equation" r:id="rId63" imgW="736560" imgH="215640" progId="Equation.DSMT4">
                  <p:embed/>
                </p:oleObj>
              </mc:Choice>
              <mc:Fallback>
                <p:oleObj name="Equation" r:id="rId63" imgW="73656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4663" y="2071925"/>
                        <a:ext cx="1719262" cy="387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Object 10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45140837"/>
              </p:ext>
            </p:extLst>
          </p:nvPr>
        </p:nvGraphicFramePr>
        <p:xfrm>
          <a:off x="1744663" y="1738916"/>
          <a:ext cx="1720850" cy="3175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153" name="Equation" r:id="rId65" imgW="736560" imgH="177480" progId="Equation.DSMT4">
                  <p:embed/>
                </p:oleObj>
              </mc:Choice>
              <mc:Fallback>
                <p:oleObj name="Equation" r:id="rId65" imgW="73656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744663" y="1738916"/>
                        <a:ext cx="1720850" cy="3175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Rectangle 121"/>
          <p:cNvSpPr>
            <a:spLocks noChangeArrowheads="1"/>
          </p:cNvSpPr>
          <p:nvPr/>
        </p:nvSpPr>
        <p:spPr bwMode="auto">
          <a:xfrm>
            <a:off x="3335949" y="4728493"/>
            <a:ext cx="1563248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algn="ctr"/>
            <a:r>
              <a:rPr lang="en-US" altLang="ko-KR" sz="1800" dirty="0" smtClean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&lt;</a:t>
            </a:r>
            <a:r>
              <a:rPr lang="ko-KR" altLang="en-US" sz="1800" dirty="0" smtClean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4</a:t>
            </a:r>
            <a:r>
              <a:rPr lang="ko-KR" altLang="en-US" sz="1800" dirty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변수인 </a:t>
            </a:r>
            <a:r>
              <a:rPr lang="ko-KR" altLang="en-US" sz="1800" dirty="0" smtClean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경우</a:t>
            </a:r>
            <a:r>
              <a:rPr lang="en-US" altLang="ko-KR" dirty="0">
                <a:solidFill>
                  <a:srgbClr val="00206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&gt;</a:t>
            </a:r>
            <a:endParaRPr lang="en-US" altLang="ko-KR" sz="1800" dirty="0">
              <a:solidFill>
                <a:srgbClr val="002060"/>
              </a:solidFill>
              <a:latin typeface="Times New Roman" panose="02020603050405020304" pitchFamily="18" charset="0"/>
              <a:ea typeface="휴먼모음T" panose="02030504000101010101" pitchFamily="18" charset="-127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35960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05 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불 </a:t>
            </a:r>
            <a:r>
              <a:rPr lang="ko-KR" altLang="en-US" dirty="0" err="1" smtClean="0">
                <a:solidFill>
                  <a:schemeClr val="accent6">
                    <a:lumMod val="50000"/>
                  </a:schemeClr>
                </a:solidFill>
              </a:rPr>
              <a:t>대수식의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 표현 형태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4" name="Group 16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63729408"/>
              </p:ext>
            </p:extLst>
          </p:nvPr>
        </p:nvGraphicFramePr>
        <p:xfrm>
          <a:off x="5652120" y="2048462"/>
          <a:ext cx="2489200" cy="2165352"/>
        </p:xfrm>
        <a:graphic>
          <a:graphicData uri="http://schemas.openxmlformats.org/drawingml/2006/table">
            <a:tbl>
              <a:tblPr/>
              <a:tblGrid>
                <a:gridCol w="1249363"/>
                <a:gridCol w="1239837"/>
              </a:tblGrid>
              <a:tr h="360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입력</a:t>
                      </a:r>
                      <a:endParaRPr kumimoji="1" lang="en-US" altLang="ko-KR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출력</a:t>
                      </a:r>
                      <a:endParaRPr kumimoji="1" lang="en-US" altLang="ko-KR" sz="1800" b="0" i="1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A     B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F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3619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0     0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0     1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03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1     0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FF0000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619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1     1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5" name="Rectangle 108"/>
          <p:cNvSpPr>
            <a:spLocks noChangeArrowheads="1"/>
          </p:cNvSpPr>
          <p:nvPr/>
        </p:nvSpPr>
        <p:spPr bwMode="auto">
          <a:xfrm>
            <a:off x="1004888" y="1340768"/>
            <a:ext cx="1217000" cy="36933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ko-KR" altLang="en-US" sz="1800" dirty="0">
                <a:solidFill>
                  <a:srgbClr val="0000FF"/>
                </a:solidFill>
                <a:latin typeface="Times New Roman" panose="02020603050405020304" pitchFamily="18" charset="0"/>
                <a:ea typeface="HY헤드라인M" pitchFamily="18" charset="-127"/>
                <a:cs typeface="Times New Roman" panose="02020603050405020304" pitchFamily="18" charset="0"/>
              </a:rPr>
              <a:t>[</a:t>
            </a:r>
            <a:r>
              <a:rPr lang="en-US" altLang="ko-KR" sz="1800" dirty="0">
                <a:solidFill>
                  <a:srgbClr val="0000FF"/>
                </a:solidFill>
                <a:latin typeface="Times New Roman" panose="02020603050405020304" pitchFamily="18" charset="0"/>
                <a:ea typeface="HY헤드라인M" pitchFamily="18" charset="-127"/>
                <a:cs typeface="Times New Roman" panose="02020603050405020304" pitchFamily="18" charset="0"/>
              </a:rPr>
              <a:t>Example]</a:t>
            </a:r>
            <a:r>
              <a:rPr lang="en-US" altLang="ko-KR" sz="1800" dirty="0">
                <a:solidFill>
                  <a:srgbClr val="000000"/>
                </a:solidFill>
                <a:latin typeface="Times New Roman" panose="02020603050405020304" pitchFamily="18" charset="0"/>
                <a:ea typeface="HY헤드라인M" pitchFamily="18" charset="-127"/>
                <a:cs typeface="Times New Roman" panose="02020603050405020304" pitchFamily="18" charset="0"/>
              </a:rPr>
              <a:t> </a:t>
            </a:r>
            <a:endParaRPr lang="en-US" altLang="ko-KR" sz="1800" dirty="0">
              <a:latin typeface="Times New Roman" panose="02020603050405020304" pitchFamily="18" charset="0"/>
              <a:ea typeface="HY헤드라인M" pitchFamily="18" charset="-127"/>
              <a:cs typeface="Times New Roman" panose="02020603050405020304" pitchFamily="18" charset="0"/>
            </a:endParaRPr>
          </a:p>
        </p:txBody>
      </p:sp>
      <p:graphicFrame>
        <p:nvGraphicFramePr>
          <p:cNvPr id="6" name="개체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58654139"/>
              </p:ext>
            </p:extLst>
          </p:nvPr>
        </p:nvGraphicFramePr>
        <p:xfrm>
          <a:off x="1017721" y="1916832"/>
          <a:ext cx="3381375" cy="12143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17774" name="Equation" r:id="rId3" imgW="1727200" imgH="622300" progId="Equation.DSMT4">
                  <p:embed/>
                </p:oleObj>
              </mc:Choice>
              <mc:Fallback>
                <p:oleObj name="Equation" r:id="rId3" imgW="1727200" imgH="622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17721" y="1916832"/>
                        <a:ext cx="3381375" cy="121430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0785273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05 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불 </a:t>
            </a:r>
            <a:r>
              <a:rPr lang="ko-KR" altLang="en-US" dirty="0" err="1" smtClean="0">
                <a:solidFill>
                  <a:schemeClr val="accent6">
                    <a:lumMod val="50000"/>
                  </a:schemeClr>
                </a:solidFill>
              </a:rPr>
              <a:t>대수식의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 표현 형태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en-US" altLang="ko-KR" dirty="0" smtClean="0">
                <a:solidFill>
                  <a:srgbClr val="C00000"/>
                </a:solidFill>
              </a:rPr>
              <a:t>3. </a:t>
            </a:r>
            <a:r>
              <a:rPr lang="ko-KR" altLang="en-US" dirty="0" err="1" smtClean="0">
                <a:solidFill>
                  <a:srgbClr val="C00000"/>
                </a:solidFill>
              </a:rPr>
              <a:t>최소항과</a:t>
            </a:r>
            <a:r>
              <a:rPr lang="ko-KR" altLang="en-US" dirty="0" smtClean="0">
                <a:solidFill>
                  <a:srgbClr val="C00000"/>
                </a:solidFill>
              </a:rPr>
              <a:t> 최대항의 관계</a:t>
            </a:r>
            <a:endParaRPr lang="en-US" altLang="ko-KR" dirty="0" smtClean="0">
              <a:solidFill>
                <a:srgbClr val="C00000"/>
              </a:solidFill>
            </a:endParaRPr>
          </a:p>
          <a:p>
            <a:pPr lvl="1"/>
            <a:r>
              <a:rPr lang="ko-KR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최소항은</a:t>
            </a:r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출력이 1인 항을 </a:t>
            </a:r>
            <a:r>
              <a:rPr lang="en-US" altLang="ko-K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SOP</a:t>
            </a:r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로 나타낸 것이고, </a:t>
            </a:r>
            <a:r>
              <a:rPr lang="ko-KR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최대항은</a:t>
            </a:r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출력이 0인 항을 </a:t>
            </a:r>
            <a:r>
              <a:rPr lang="en-US" altLang="ko-KR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POS</a:t>
            </a:r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로 나타낸 것이다. </a:t>
            </a:r>
          </a:p>
          <a:p>
            <a:pPr lvl="1"/>
            <a:r>
              <a:rPr lang="ko-KR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최소항과</a:t>
            </a:r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ko-KR" altLang="en-US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최대항은</a:t>
            </a:r>
            <a:r>
              <a:rPr lang="ko-KR" altLang="en-US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상호 보수의 성질을 가진다. </a:t>
            </a:r>
          </a:p>
          <a:p>
            <a:pPr lvl="1"/>
            <a:endParaRPr lang="en-US" altLang="ko-KR" dirty="0" smtClean="0"/>
          </a:p>
          <a:p>
            <a:pPr lvl="1"/>
            <a:endParaRPr lang="ko-KR" alt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graphicFrame>
            <p:nvGraphicFramePr>
              <p:cNvPr id="4" name="Group 18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5229206"/>
                  </p:ext>
                </p:extLst>
              </p:nvPr>
            </p:nvGraphicFramePr>
            <p:xfrm>
              <a:off x="899592" y="2780928"/>
              <a:ext cx="7164387" cy="3248028"/>
            </p:xfrm>
            <a:graphic>
              <a:graphicData uri="http://schemas.openxmlformats.org/drawingml/2006/table">
                <a:tbl>
                  <a:tblPr/>
                  <a:tblGrid>
                    <a:gridCol w="852487"/>
                    <a:gridCol w="457200"/>
                    <a:gridCol w="444500"/>
                    <a:gridCol w="1066800"/>
                    <a:gridCol w="838200"/>
                    <a:gridCol w="1193800"/>
                    <a:gridCol w="762000"/>
                    <a:gridCol w="1549400"/>
                  </a:tblGrid>
                  <a:tr h="360363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1" hangingPunct="1">
                            <a:lnSpc>
                              <a:spcPct val="8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1" lang="en-US" altLang="ko-KR" sz="18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굴림" pitchFamily="50" charset="-127"/>
                              <a:cs typeface="Times New Roman" pitchFamily="18" charset="0"/>
                            </a:rPr>
                            <a:t>A B C</a:t>
                          </a:r>
                        </a:p>
                      </a:txBody>
                      <a:tcPr anchor="ctr" horzOverflow="overflow">
                        <a:lnL cap="flat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CCE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1" hangingPunct="1">
                            <a:lnSpc>
                              <a:spcPct val="8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1" lang="en-US" altLang="ko-KR" sz="18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굴림" pitchFamily="50" charset="-127"/>
                              <a:cs typeface="Times New Roman" pitchFamily="18" charset="0"/>
                            </a:rPr>
                            <a:t>F   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CCE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1" hangingPunct="1">
                            <a:lnSpc>
                              <a:spcPct val="8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Wingdings" pitchFamily="2" charset="2"/>
                            <a:buNone/>
                            <a:tabLst/>
                          </a:pPr>
                          <a14:m>
                            <m:oMath xmlns:m="http://schemas.openxmlformats.org/officeDocument/2006/math">
                              <m:acc>
                                <m:accPr>
                                  <m:chr m:val="̅"/>
                                  <m:ctrlPr>
                                    <a:rPr kumimoji="1" lang="en-US" altLang="ko-KR" sz="1800" b="0" i="1" u="none" strike="noStrike" cap="none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 panose="02040503050406030204" pitchFamily="18" charset="0"/>
                                      <a:ea typeface="굴림" pitchFamily="50" charset="-127"/>
                                      <a:cs typeface="Times New Roman" pitchFamily="18" charset="0"/>
                                    </a:rPr>
                                  </m:ctrlPr>
                                </m:accPr>
                                <m:e>
                                  <m:r>
                                    <a:rPr kumimoji="1" lang="en-US" altLang="ko-KR" sz="1800" b="0" i="1" u="none" strike="noStrike" cap="none" normalizeH="0" baseline="0" smtClean="0">
                                      <a:ln>
                                        <a:noFill/>
                                      </a:ln>
                                      <a:solidFill>
                                        <a:schemeClr val="tx1"/>
                                      </a:solidFill>
                                      <a:effectLst/>
                                      <a:latin typeface="Cambria Math"/>
                                      <a:ea typeface="굴림" pitchFamily="50" charset="-127"/>
                                      <a:cs typeface="Times New Roman" pitchFamily="18" charset="0"/>
                                    </a:rPr>
                                    <m:t>𝐹</m:t>
                                  </m:r>
                                </m:e>
                              </m:acc>
                            </m:oMath>
                          </a14:m>
                          <a:r>
                            <a:rPr kumimoji="1" lang="en-US" altLang="ko-KR" sz="18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굴림" pitchFamily="50" charset="-127"/>
                              <a:cs typeface="Times New Roman" pitchFamily="18" charset="0"/>
                            </a:rPr>
                            <a:t>   </a:t>
                          </a:r>
                        </a:p>
                      </a:txBody>
                      <a:tcPr anchor="ctr" horzOverflow="overflow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CCE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1" hangingPunct="1">
                            <a:lnSpc>
                              <a:spcPct val="8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1" lang="ko-KR" altLang="en-US" sz="1800" b="0" i="0" u="none" strike="noStrike" cap="none" normalizeH="0" baseline="0" dirty="0" err="1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굴림" pitchFamily="50" charset="-127"/>
                              <a:cs typeface="Times New Roman" pitchFamily="18" charset="0"/>
                            </a:rPr>
                            <a:t>최소항</a:t>
                          </a:r>
                          <a:endParaRPr kumimoji="1" lang="ko-KR" altLang="en-US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ea typeface="굴림" pitchFamily="50" charset="-127"/>
                            <a:cs typeface="Times New Roman" pitchFamily="18" charset="0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CCE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1" hangingPunct="1">
                            <a:lnSpc>
                              <a:spcPct val="8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1" lang="ko-KR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굴림" pitchFamily="50" charset="-127"/>
                              <a:cs typeface="Times New Roman" pitchFamily="18" charset="0"/>
                            </a:rPr>
                            <a:t>기호</a:t>
                          </a:r>
                          <a:endParaRPr kumimoji="1" lang="en-US" altLang="ko-KR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ea typeface="굴림" pitchFamily="50" charset="-127"/>
                            <a:cs typeface="Times New Roman" pitchFamily="18" charset="0"/>
                          </a:endParaRPr>
                        </a:p>
                      </a:txBody>
                      <a:tcPr anchor="ctr" horzOverflow="overflow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CCE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1" hangingPunct="1">
                            <a:lnSpc>
                              <a:spcPct val="8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1" lang="ko-KR" altLang="en-US" sz="1800" b="0" i="0" u="none" strike="noStrike" cap="none" normalizeH="0" baseline="0" dirty="0" err="1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굴림" pitchFamily="50" charset="-127"/>
                              <a:cs typeface="Times New Roman" pitchFamily="18" charset="0"/>
                            </a:rPr>
                            <a:t>최대항</a:t>
                          </a:r>
                          <a:endParaRPr kumimoji="1" lang="ko-KR" altLang="en-US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ea typeface="굴림" pitchFamily="50" charset="-127"/>
                            <a:cs typeface="Times New Roman" pitchFamily="18" charset="0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CCE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1" hangingPunct="1">
                            <a:lnSpc>
                              <a:spcPct val="8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1" lang="ko-KR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굴림" pitchFamily="50" charset="-127"/>
                              <a:cs typeface="Times New Roman" pitchFamily="18" charset="0"/>
                            </a:rPr>
                            <a:t>기호</a:t>
                          </a:r>
                        </a:p>
                      </a:txBody>
                      <a:tcPr anchor="ctr" horzOverflow="overflow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CCE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1" hangingPunct="1">
                            <a:lnSpc>
                              <a:spcPct val="8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1" lang="ko-KR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굴림" pitchFamily="50" charset="-127"/>
                              <a:cs typeface="Times New Roman" pitchFamily="18" charset="0"/>
                            </a:rPr>
                            <a:t>관 계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cap="flat">
                          <a:noFill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CCECFF"/>
                        </a:solidFill>
                      </a:tcPr>
                    </a:tc>
                  </a:tr>
                  <a:tr h="36195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1" hangingPunct="1">
                            <a:lnSpc>
                              <a:spcPct val="8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1" lang="ko-KR" altLang="en-US" sz="18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굴림" pitchFamily="50" charset="-127"/>
                              <a:cs typeface="Times New Roman" pitchFamily="18" charset="0"/>
                            </a:rPr>
                            <a:t>0 0 0</a:t>
                          </a:r>
                        </a:p>
                      </a:txBody>
                      <a:tcPr anchor="ctr" horzOverflow="overflow">
                        <a:lnL cap="flat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1" hangingPunct="1">
                            <a:lnSpc>
                              <a:spcPct val="8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1" lang="ko-KR" altLang="en-US" sz="18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굴림" pitchFamily="50" charset="-127"/>
                              <a:cs typeface="Times New Roman" pitchFamily="18" charset="0"/>
                            </a:rPr>
                            <a:t>0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1" hangingPunct="1">
                            <a:lnSpc>
                              <a:spcPct val="8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1" lang="ko-KR" altLang="en-US" sz="18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굴림" pitchFamily="50" charset="-127"/>
                              <a:cs typeface="Times New Roman" pitchFamily="18" charset="0"/>
                            </a:rPr>
                            <a:t>1</a:t>
                          </a:r>
                        </a:p>
                      </a:txBody>
                      <a:tcPr anchor="ctr" horzOverflow="overflow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1" hangingPunct="1">
                            <a:lnSpc>
                              <a:spcPct val="8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Wingdings" pitchFamily="2" charset="2"/>
                            <a:buNone/>
                            <a:tabLst/>
                          </a:pPr>
                          <a:endParaRPr kumimoji="1" lang="ko-KR" altLang="en-US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ea typeface="굴림" pitchFamily="50" charset="-127"/>
                            <a:cs typeface="Times New Roman" pitchFamily="18" charset="0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1" hangingPunct="1">
                            <a:lnSpc>
                              <a:spcPct val="8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Wingdings" pitchFamily="2" charset="2"/>
                            <a:buNone/>
                            <a:tabLst/>
                          </a:pPr>
                          <a:endParaRPr kumimoji="1" lang="ko-KR" altLang="en-US" sz="18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ea typeface="굴림" pitchFamily="50" charset="-127"/>
                            <a:cs typeface="Times New Roman" pitchFamily="18" charset="0"/>
                          </a:endParaRPr>
                        </a:p>
                      </a:txBody>
                      <a:tcPr anchor="ctr" horzOverflow="overflow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1" hangingPunct="1">
                            <a:lnSpc>
                              <a:spcPct val="8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Wingdings" pitchFamily="2" charset="2"/>
                            <a:buNone/>
                            <a:tabLst/>
                          </a:pPr>
                          <a:endParaRPr kumimoji="1" lang="ko-KR" altLang="en-US" sz="18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ea typeface="굴림" pitchFamily="50" charset="-127"/>
                            <a:cs typeface="Times New Roman" pitchFamily="18" charset="0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1" hangingPunct="1">
                            <a:lnSpc>
                              <a:spcPct val="8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Wingdings" pitchFamily="2" charset="2"/>
                            <a:buNone/>
                            <a:tabLst/>
                          </a:pPr>
                          <a:endParaRPr kumimoji="1" lang="ko-KR" altLang="en-US" sz="18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ea typeface="굴림" pitchFamily="50" charset="-127"/>
                            <a:cs typeface="Times New Roman" pitchFamily="18" charset="0"/>
                          </a:endParaRPr>
                        </a:p>
                      </a:txBody>
                      <a:tcPr anchor="ctr" horzOverflow="overflow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1" hangingPunct="1">
                            <a:lnSpc>
                              <a:spcPct val="8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Wingdings" pitchFamily="2" charset="2"/>
                            <a:buNone/>
                            <a:tabLst/>
                          </a:pPr>
                          <a:endParaRPr kumimoji="1" lang="ko-KR" altLang="en-US" sz="18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ea typeface="굴림" pitchFamily="50" charset="-127"/>
                            <a:cs typeface="Times New Roman" pitchFamily="18" charset="0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cap="flat">
                          <a:noFill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360363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1" hangingPunct="1">
                            <a:lnSpc>
                              <a:spcPct val="8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1" lang="ko-KR" altLang="en-US" sz="18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굴림" pitchFamily="50" charset="-127"/>
                              <a:cs typeface="Times New Roman" pitchFamily="18" charset="0"/>
                            </a:rPr>
                            <a:t>0 0 1</a:t>
                          </a:r>
                        </a:p>
                      </a:txBody>
                      <a:tcPr anchor="ctr" horzOverflow="overflow">
                        <a:lnL cap="flat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1" hangingPunct="1">
                            <a:lnSpc>
                              <a:spcPct val="8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1" lang="ko-KR" altLang="en-US" sz="18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굴림" pitchFamily="50" charset="-127"/>
                              <a:cs typeface="Times New Roman" pitchFamily="18" charset="0"/>
                            </a:rPr>
                            <a:t>1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1" hangingPunct="1">
                            <a:lnSpc>
                              <a:spcPct val="8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1" lang="ko-KR" altLang="en-US" sz="18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굴림" pitchFamily="50" charset="-127"/>
                              <a:cs typeface="Times New Roman" pitchFamily="18" charset="0"/>
                            </a:rPr>
                            <a:t>0</a:t>
                          </a:r>
                        </a:p>
                      </a:txBody>
                      <a:tcPr anchor="ctr" horzOverflow="overflow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1" hangingPunct="1">
                            <a:lnSpc>
                              <a:spcPct val="8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Wingdings" pitchFamily="2" charset="2"/>
                            <a:buNone/>
                            <a:tabLst/>
                          </a:pPr>
                          <a:endParaRPr kumimoji="1" lang="ko-KR" altLang="en-US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ea typeface="굴림" pitchFamily="50" charset="-127"/>
                            <a:cs typeface="Times New Roman" pitchFamily="18" charset="0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1" hangingPunct="1">
                            <a:lnSpc>
                              <a:spcPct val="8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Wingdings" pitchFamily="2" charset="2"/>
                            <a:buNone/>
                            <a:tabLst/>
                          </a:pPr>
                          <a:endParaRPr kumimoji="1" lang="ko-KR" altLang="en-US" sz="18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ea typeface="굴림" pitchFamily="50" charset="-127"/>
                            <a:cs typeface="Times New Roman" pitchFamily="18" charset="0"/>
                          </a:endParaRPr>
                        </a:p>
                      </a:txBody>
                      <a:tcPr anchor="ctr" horzOverflow="overflow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1" hangingPunct="1">
                            <a:lnSpc>
                              <a:spcPct val="8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Wingdings" pitchFamily="2" charset="2"/>
                            <a:buNone/>
                            <a:tabLst/>
                          </a:pPr>
                          <a:endParaRPr kumimoji="1" lang="ko-KR" altLang="en-US" sz="18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ea typeface="굴림" pitchFamily="50" charset="-127"/>
                            <a:cs typeface="Times New Roman" pitchFamily="18" charset="0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1" hangingPunct="1">
                            <a:lnSpc>
                              <a:spcPct val="8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Wingdings" pitchFamily="2" charset="2"/>
                            <a:buNone/>
                            <a:tabLst/>
                          </a:pPr>
                          <a:endParaRPr kumimoji="1" lang="ko-KR" altLang="en-US" sz="18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ea typeface="굴림" pitchFamily="50" charset="-127"/>
                            <a:cs typeface="Times New Roman" pitchFamily="18" charset="0"/>
                          </a:endParaRPr>
                        </a:p>
                      </a:txBody>
                      <a:tcPr anchor="ctr" horzOverflow="overflow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1" hangingPunct="1">
                            <a:lnSpc>
                              <a:spcPct val="8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Wingdings" pitchFamily="2" charset="2"/>
                            <a:buNone/>
                            <a:tabLst/>
                          </a:pPr>
                          <a:endParaRPr kumimoji="1" lang="ko-KR" altLang="en-US" sz="18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ea typeface="굴림" pitchFamily="50" charset="-127"/>
                            <a:cs typeface="Times New Roman" pitchFamily="18" charset="0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cap="flat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360363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1" hangingPunct="1">
                            <a:lnSpc>
                              <a:spcPct val="8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1" lang="ko-KR" altLang="en-US" sz="18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굴림" pitchFamily="50" charset="-127"/>
                              <a:cs typeface="Times New Roman" pitchFamily="18" charset="0"/>
                            </a:rPr>
                            <a:t>0 1 0</a:t>
                          </a:r>
                        </a:p>
                      </a:txBody>
                      <a:tcPr anchor="ctr" horzOverflow="overflow">
                        <a:lnL cap="flat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1" hangingPunct="1">
                            <a:lnSpc>
                              <a:spcPct val="8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1" lang="ko-KR" altLang="en-US" sz="18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굴림" pitchFamily="50" charset="-127"/>
                              <a:cs typeface="Times New Roman" pitchFamily="18" charset="0"/>
                            </a:rPr>
                            <a:t>1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1" hangingPunct="1">
                            <a:lnSpc>
                              <a:spcPct val="8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1" lang="ko-KR" altLang="en-US" sz="18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굴림" pitchFamily="50" charset="-127"/>
                              <a:cs typeface="Times New Roman" pitchFamily="18" charset="0"/>
                            </a:rPr>
                            <a:t>0</a:t>
                          </a:r>
                        </a:p>
                      </a:txBody>
                      <a:tcPr anchor="ctr" horzOverflow="overflow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1" hangingPunct="1">
                            <a:lnSpc>
                              <a:spcPct val="8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Wingdings" pitchFamily="2" charset="2"/>
                            <a:buNone/>
                            <a:tabLst/>
                          </a:pPr>
                          <a:endParaRPr kumimoji="1" lang="ko-KR" altLang="en-US" sz="18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ea typeface="굴림" pitchFamily="50" charset="-127"/>
                            <a:cs typeface="Times New Roman" pitchFamily="18" charset="0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1" hangingPunct="1">
                            <a:lnSpc>
                              <a:spcPct val="8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Wingdings" pitchFamily="2" charset="2"/>
                            <a:buNone/>
                            <a:tabLst/>
                          </a:pPr>
                          <a:endParaRPr kumimoji="1" lang="ko-KR" altLang="en-US" sz="18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ea typeface="굴림" pitchFamily="50" charset="-127"/>
                            <a:cs typeface="Times New Roman" pitchFamily="18" charset="0"/>
                          </a:endParaRPr>
                        </a:p>
                      </a:txBody>
                      <a:tcPr anchor="ctr" horzOverflow="overflow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1" hangingPunct="1">
                            <a:lnSpc>
                              <a:spcPct val="8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Wingdings" pitchFamily="2" charset="2"/>
                            <a:buNone/>
                            <a:tabLst/>
                          </a:pPr>
                          <a:endParaRPr kumimoji="1" lang="ko-KR" altLang="en-US" sz="18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ea typeface="굴림" pitchFamily="50" charset="-127"/>
                            <a:cs typeface="Times New Roman" pitchFamily="18" charset="0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1" hangingPunct="1">
                            <a:lnSpc>
                              <a:spcPct val="8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Wingdings" pitchFamily="2" charset="2"/>
                            <a:buNone/>
                            <a:tabLst/>
                          </a:pPr>
                          <a:endParaRPr kumimoji="1" lang="ko-KR" altLang="en-US" sz="18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ea typeface="굴림" pitchFamily="50" charset="-127"/>
                            <a:cs typeface="Times New Roman" pitchFamily="18" charset="0"/>
                          </a:endParaRPr>
                        </a:p>
                      </a:txBody>
                      <a:tcPr anchor="ctr" horzOverflow="overflow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1" hangingPunct="1">
                            <a:lnSpc>
                              <a:spcPct val="8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Wingdings" pitchFamily="2" charset="2"/>
                            <a:buNone/>
                            <a:tabLst/>
                          </a:pPr>
                          <a:endParaRPr kumimoji="1" lang="ko-KR" altLang="en-US" sz="18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ea typeface="굴림" pitchFamily="50" charset="-127"/>
                            <a:cs typeface="Times New Roman" pitchFamily="18" charset="0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cap="flat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36195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1" hangingPunct="1">
                            <a:lnSpc>
                              <a:spcPct val="8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1" lang="ko-KR" altLang="en-US" sz="18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굴림" pitchFamily="50" charset="-127"/>
                              <a:cs typeface="Times New Roman" pitchFamily="18" charset="0"/>
                            </a:rPr>
                            <a:t>0 1 1</a:t>
                          </a:r>
                        </a:p>
                      </a:txBody>
                      <a:tcPr anchor="ctr" horzOverflow="overflow">
                        <a:lnL cap="flat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1" hangingPunct="1">
                            <a:lnSpc>
                              <a:spcPct val="8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1" lang="ko-KR" altLang="en-US" sz="18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굴림" pitchFamily="50" charset="-127"/>
                              <a:cs typeface="Times New Roman" pitchFamily="18" charset="0"/>
                            </a:rPr>
                            <a:t>1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1" hangingPunct="1">
                            <a:lnSpc>
                              <a:spcPct val="8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1" lang="ko-KR" altLang="en-US" sz="18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굴림" pitchFamily="50" charset="-127"/>
                              <a:cs typeface="Times New Roman" pitchFamily="18" charset="0"/>
                            </a:rPr>
                            <a:t>0</a:t>
                          </a:r>
                        </a:p>
                      </a:txBody>
                      <a:tcPr anchor="ctr" horzOverflow="overflow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1" hangingPunct="1">
                            <a:lnSpc>
                              <a:spcPct val="8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Wingdings" pitchFamily="2" charset="2"/>
                            <a:buNone/>
                            <a:tabLst/>
                          </a:pPr>
                          <a:endParaRPr kumimoji="1" lang="ko-KR" altLang="en-US" sz="18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ea typeface="굴림" pitchFamily="50" charset="-127"/>
                            <a:cs typeface="Times New Roman" pitchFamily="18" charset="0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1" hangingPunct="1">
                            <a:lnSpc>
                              <a:spcPct val="8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Wingdings" pitchFamily="2" charset="2"/>
                            <a:buNone/>
                            <a:tabLst/>
                          </a:pPr>
                          <a:endParaRPr kumimoji="1" lang="ko-KR" altLang="en-US" sz="18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ea typeface="굴림" pitchFamily="50" charset="-127"/>
                            <a:cs typeface="Times New Roman" pitchFamily="18" charset="0"/>
                          </a:endParaRPr>
                        </a:p>
                      </a:txBody>
                      <a:tcPr anchor="ctr" horzOverflow="overflow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1" hangingPunct="1">
                            <a:lnSpc>
                              <a:spcPct val="8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Wingdings" pitchFamily="2" charset="2"/>
                            <a:buNone/>
                            <a:tabLst/>
                          </a:pPr>
                          <a:endParaRPr kumimoji="1" lang="ko-KR" altLang="en-US" sz="18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ea typeface="굴림" pitchFamily="50" charset="-127"/>
                            <a:cs typeface="Times New Roman" pitchFamily="18" charset="0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1" hangingPunct="1">
                            <a:lnSpc>
                              <a:spcPct val="8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Wingdings" pitchFamily="2" charset="2"/>
                            <a:buNone/>
                            <a:tabLst/>
                          </a:pPr>
                          <a:endParaRPr kumimoji="1" lang="ko-KR" altLang="en-US" sz="18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ea typeface="굴림" pitchFamily="50" charset="-127"/>
                            <a:cs typeface="Times New Roman" pitchFamily="18" charset="0"/>
                          </a:endParaRPr>
                        </a:p>
                      </a:txBody>
                      <a:tcPr anchor="ctr" horzOverflow="overflow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1" hangingPunct="1">
                            <a:lnSpc>
                              <a:spcPct val="8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Wingdings" pitchFamily="2" charset="2"/>
                            <a:buNone/>
                            <a:tabLst/>
                          </a:pPr>
                          <a:endParaRPr kumimoji="1" lang="ko-KR" altLang="en-US" sz="18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ea typeface="굴림" pitchFamily="50" charset="-127"/>
                            <a:cs typeface="Times New Roman" pitchFamily="18" charset="0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cap="flat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360363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1" hangingPunct="1">
                            <a:lnSpc>
                              <a:spcPct val="8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1" lang="ko-KR" altLang="en-US" sz="18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굴림" pitchFamily="50" charset="-127"/>
                              <a:cs typeface="Times New Roman" pitchFamily="18" charset="0"/>
                            </a:rPr>
                            <a:t>1 0 0</a:t>
                          </a:r>
                        </a:p>
                      </a:txBody>
                      <a:tcPr anchor="ctr" horzOverflow="overflow">
                        <a:lnL cap="flat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1" hangingPunct="1">
                            <a:lnSpc>
                              <a:spcPct val="8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1" lang="ko-KR" altLang="en-US" sz="18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굴림" pitchFamily="50" charset="-127"/>
                              <a:cs typeface="Times New Roman" pitchFamily="18" charset="0"/>
                            </a:rPr>
                            <a:t>1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1" hangingPunct="1">
                            <a:lnSpc>
                              <a:spcPct val="8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1" lang="ko-KR" altLang="en-US" sz="18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굴림" pitchFamily="50" charset="-127"/>
                              <a:cs typeface="Times New Roman" pitchFamily="18" charset="0"/>
                            </a:rPr>
                            <a:t>0</a:t>
                          </a:r>
                        </a:p>
                      </a:txBody>
                      <a:tcPr anchor="ctr" horzOverflow="overflow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1" hangingPunct="1">
                            <a:lnSpc>
                              <a:spcPct val="8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Wingdings" pitchFamily="2" charset="2"/>
                            <a:buNone/>
                            <a:tabLst/>
                          </a:pPr>
                          <a:endParaRPr kumimoji="1" lang="ko-KR" altLang="en-US" sz="18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ea typeface="굴림" pitchFamily="50" charset="-127"/>
                            <a:cs typeface="Times New Roman" pitchFamily="18" charset="0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1" hangingPunct="1">
                            <a:lnSpc>
                              <a:spcPct val="8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Wingdings" pitchFamily="2" charset="2"/>
                            <a:buNone/>
                            <a:tabLst/>
                          </a:pPr>
                          <a:endParaRPr kumimoji="1" lang="ko-KR" altLang="en-US" sz="18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ea typeface="굴림" pitchFamily="50" charset="-127"/>
                            <a:cs typeface="Times New Roman" pitchFamily="18" charset="0"/>
                          </a:endParaRPr>
                        </a:p>
                      </a:txBody>
                      <a:tcPr anchor="ctr" horzOverflow="overflow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1" hangingPunct="1">
                            <a:lnSpc>
                              <a:spcPct val="8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Wingdings" pitchFamily="2" charset="2"/>
                            <a:buNone/>
                            <a:tabLst/>
                          </a:pPr>
                          <a:endParaRPr kumimoji="1" lang="ko-KR" altLang="en-US" sz="18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ea typeface="굴림" pitchFamily="50" charset="-127"/>
                            <a:cs typeface="Times New Roman" pitchFamily="18" charset="0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1" hangingPunct="1">
                            <a:lnSpc>
                              <a:spcPct val="8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Wingdings" pitchFamily="2" charset="2"/>
                            <a:buNone/>
                            <a:tabLst/>
                          </a:pPr>
                          <a:endParaRPr kumimoji="1" lang="ko-KR" altLang="en-US" sz="18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ea typeface="굴림" pitchFamily="50" charset="-127"/>
                            <a:cs typeface="Times New Roman" pitchFamily="18" charset="0"/>
                          </a:endParaRPr>
                        </a:p>
                      </a:txBody>
                      <a:tcPr anchor="ctr" horzOverflow="overflow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1" hangingPunct="1">
                            <a:lnSpc>
                              <a:spcPct val="8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Wingdings" pitchFamily="2" charset="2"/>
                            <a:buNone/>
                            <a:tabLst/>
                          </a:pPr>
                          <a:endParaRPr kumimoji="1" lang="ko-KR" altLang="en-US" sz="18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ea typeface="굴림" pitchFamily="50" charset="-127"/>
                            <a:cs typeface="Times New Roman" pitchFamily="18" charset="0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cap="flat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360363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1" hangingPunct="1">
                            <a:lnSpc>
                              <a:spcPct val="8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1" lang="ko-KR" altLang="en-US" sz="18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굴림" pitchFamily="50" charset="-127"/>
                              <a:cs typeface="Times New Roman" pitchFamily="18" charset="0"/>
                            </a:rPr>
                            <a:t>1 0 1</a:t>
                          </a:r>
                        </a:p>
                      </a:txBody>
                      <a:tcPr anchor="ctr" horzOverflow="overflow">
                        <a:lnL cap="flat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1" hangingPunct="1">
                            <a:lnSpc>
                              <a:spcPct val="8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1" lang="ko-KR" altLang="en-US" sz="18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굴림" pitchFamily="50" charset="-127"/>
                              <a:cs typeface="Times New Roman" pitchFamily="18" charset="0"/>
                            </a:rPr>
                            <a:t>1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1" hangingPunct="1">
                            <a:lnSpc>
                              <a:spcPct val="8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1" lang="ko-KR" altLang="en-US" sz="18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굴림" pitchFamily="50" charset="-127"/>
                              <a:cs typeface="Times New Roman" pitchFamily="18" charset="0"/>
                            </a:rPr>
                            <a:t>0</a:t>
                          </a:r>
                        </a:p>
                      </a:txBody>
                      <a:tcPr anchor="ctr" horzOverflow="overflow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1" hangingPunct="1">
                            <a:lnSpc>
                              <a:spcPct val="8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Wingdings" pitchFamily="2" charset="2"/>
                            <a:buNone/>
                            <a:tabLst/>
                          </a:pPr>
                          <a:endParaRPr kumimoji="1" lang="ko-KR" altLang="en-US" sz="18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ea typeface="굴림" pitchFamily="50" charset="-127"/>
                            <a:cs typeface="Times New Roman" pitchFamily="18" charset="0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1" hangingPunct="1">
                            <a:lnSpc>
                              <a:spcPct val="8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Wingdings" pitchFamily="2" charset="2"/>
                            <a:buNone/>
                            <a:tabLst/>
                          </a:pPr>
                          <a:endParaRPr kumimoji="1" lang="ko-KR" altLang="en-US" sz="18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ea typeface="굴림" pitchFamily="50" charset="-127"/>
                            <a:cs typeface="Times New Roman" pitchFamily="18" charset="0"/>
                          </a:endParaRPr>
                        </a:p>
                      </a:txBody>
                      <a:tcPr anchor="ctr" horzOverflow="overflow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1" hangingPunct="1">
                            <a:lnSpc>
                              <a:spcPct val="8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Wingdings" pitchFamily="2" charset="2"/>
                            <a:buNone/>
                            <a:tabLst/>
                          </a:pPr>
                          <a:endParaRPr kumimoji="1" lang="ko-KR" altLang="en-US" sz="18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ea typeface="굴림" pitchFamily="50" charset="-127"/>
                            <a:cs typeface="Times New Roman" pitchFamily="18" charset="0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1" hangingPunct="1">
                            <a:lnSpc>
                              <a:spcPct val="8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Wingdings" pitchFamily="2" charset="2"/>
                            <a:buNone/>
                            <a:tabLst/>
                          </a:pPr>
                          <a:endParaRPr kumimoji="1" lang="ko-KR" altLang="en-US" sz="18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ea typeface="굴림" pitchFamily="50" charset="-127"/>
                            <a:cs typeface="Times New Roman" pitchFamily="18" charset="0"/>
                          </a:endParaRPr>
                        </a:p>
                      </a:txBody>
                      <a:tcPr anchor="ctr" horzOverflow="overflow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1" hangingPunct="1">
                            <a:lnSpc>
                              <a:spcPct val="8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Wingdings" pitchFamily="2" charset="2"/>
                            <a:buNone/>
                            <a:tabLst/>
                          </a:pPr>
                          <a:endParaRPr kumimoji="1" lang="ko-KR" altLang="en-US" sz="18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ea typeface="굴림" pitchFamily="50" charset="-127"/>
                            <a:cs typeface="Times New Roman" pitchFamily="18" charset="0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cap="flat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36195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1" hangingPunct="1">
                            <a:lnSpc>
                              <a:spcPct val="8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1" lang="ko-KR" altLang="en-US" sz="18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굴림" pitchFamily="50" charset="-127"/>
                              <a:cs typeface="Times New Roman" pitchFamily="18" charset="0"/>
                            </a:rPr>
                            <a:t>1 1 0</a:t>
                          </a:r>
                        </a:p>
                      </a:txBody>
                      <a:tcPr anchor="ctr" horzOverflow="overflow">
                        <a:lnL cap="flat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1" hangingPunct="1">
                            <a:lnSpc>
                              <a:spcPct val="8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1" lang="ko-KR" altLang="en-US" sz="18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굴림" pitchFamily="50" charset="-127"/>
                              <a:cs typeface="Times New Roman" pitchFamily="18" charset="0"/>
                            </a:rPr>
                            <a:t>0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1" hangingPunct="1">
                            <a:lnSpc>
                              <a:spcPct val="8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1" lang="ko-KR" altLang="en-US" sz="18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굴림" pitchFamily="50" charset="-127"/>
                              <a:cs typeface="Times New Roman" pitchFamily="18" charset="0"/>
                            </a:rPr>
                            <a:t>1</a:t>
                          </a:r>
                        </a:p>
                      </a:txBody>
                      <a:tcPr anchor="ctr" horzOverflow="overflow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1" hangingPunct="1">
                            <a:lnSpc>
                              <a:spcPct val="8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Wingdings" pitchFamily="2" charset="2"/>
                            <a:buNone/>
                            <a:tabLst/>
                          </a:pPr>
                          <a:endParaRPr kumimoji="1" lang="ko-KR" altLang="en-US" sz="18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ea typeface="굴림" pitchFamily="50" charset="-127"/>
                            <a:cs typeface="Times New Roman" pitchFamily="18" charset="0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1" hangingPunct="1">
                            <a:lnSpc>
                              <a:spcPct val="8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Wingdings" pitchFamily="2" charset="2"/>
                            <a:buNone/>
                            <a:tabLst/>
                          </a:pPr>
                          <a:endParaRPr kumimoji="1" lang="ko-KR" altLang="en-US" sz="18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ea typeface="굴림" pitchFamily="50" charset="-127"/>
                            <a:cs typeface="Times New Roman" pitchFamily="18" charset="0"/>
                          </a:endParaRPr>
                        </a:p>
                      </a:txBody>
                      <a:tcPr anchor="ctr" horzOverflow="overflow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1" hangingPunct="1">
                            <a:lnSpc>
                              <a:spcPct val="8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Wingdings" pitchFamily="2" charset="2"/>
                            <a:buNone/>
                            <a:tabLst/>
                          </a:pPr>
                          <a:endParaRPr kumimoji="1" lang="ko-KR" altLang="en-US" sz="18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ea typeface="굴림" pitchFamily="50" charset="-127"/>
                            <a:cs typeface="Times New Roman" pitchFamily="18" charset="0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1" hangingPunct="1">
                            <a:lnSpc>
                              <a:spcPct val="8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Wingdings" pitchFamily="2" charset="2"/>
                            <a:buNone/>
                            <a:tabLst/>
                          </a:pPr>
                          <a:endParaRPr kumimoji="1" lang="ko-KR" altLang="en-US" sz="18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ea typeface="굴림" pitchFamily="50" charset="-127"/>
                            <a:cs typeface="Times New Roman" pitchFamily="18" charset="0"/>
                          </a:endParaRPr>
                        </a:p>
                      </a:txBody>
                      <a:tcPr anchor="ctr" horzOverflow="overflow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1" hangingPunct="1">
                            <a:lnSpc>
                              <a:spcPct val="8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Wingdings" pitchFamily="2" charset="2"/>
                            <a:buNone/>
                            <a:tabLst/>
                          </a:pPr>
                          <a:endParaRPr kumimoji="1" lang="ko-KR" altLang="en-US" sz="18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ea typeface="굴림" pitchFamily="50" charset="-127"/>
                            <a:cs typeface="Times New Roman" pitchFamily="18" charset="0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cap="flat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360363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1" hangingPunct="1">
                            <a:lnSpc>
                              <a:spcPct val="8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1" lang="ko-KR" altLang="en-US" sz="18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굴림" pitchFamily="50" charset="-127"/>
                              <a:cs typeface="Times New Roman" pitchFamily="18" charset="0"/>
                            </a:rPr>
                            <a:t>1 1 1</a:t>
                          </a:r>
                        </a:p>
                      </a:txBody>
                      <a:tcPr anchor="ctr" horzOverflow="overflow">
                        <a:lnL cap="flat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1" hangingPunct="1">
                            <a:lnSpc>
                              <a:spcPct val="8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1" lang="ko-KR" altLang="en-US" sz="18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굴림" pitchFamily="50" charset="-127"/>
                              <a:cs typeface="Times New Roman" pitchFamily="18" charset="0"/>
                            </a:rPr>
                            <a:t>0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1" hangingPunct="1">
                            <a:lnSpc>
                              <a:spcPct val="8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1" lang="ko-KR" altLang="en-US" sz="18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굴림" pitchFamily="50" charset="-127"/>
                              <a:cs typeface="Times New Roman" pitchFamily="18" charset="0"/>
                            </a:rPr>
                            <a:t>1</a:t>
                          </a:r>
                        </a:p>
                      </a:txBody>
                      <a:tcPr anchor="ctr" horzOverflow="overflow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1" hangingPunct="1">
                            <a:lnSpc>
                              <a:spcPct val="8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Wingdings" pitchFamily="2" charset="2"/>
                            <a:buNone/>
                            <a:tabLst/>
                          </a:pPr>
                          <a:endParaRPr kumimoji="1" lang="ko-KR" altLang="en-US" sz="18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ea typeface="굴림" pitchFamily="50" charset="-127"/>
                            <a:cs typeface="Times New Roman" pitchFamily="18" charset="0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1" hangingPunct="1">
                            <a:lnSpc>
                              <a:spcPct val="8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Wingdings" pitchFamily="2" charset="2"/>
                            <a:buNone/>
                            <a:tabLst/>
                          </a:pPr>
                          <a:endParaRPr kumimoji="1" lang="ko-KR" altLang="en-US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ea typeface="굴림" pitchFamily="50" charset="-127"/>
                            <a:cs typeface="Times New Roman" pitchFamily="18" charset="0"/>
                          </a:endParaRPr>
                        </a:p>
                      </a:txBody>
                      <a:tcPr anchor="ctr" horzOverflow="overflow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1" hangingPunct="1">
                            <a:lnSpc>
                              <a:spcPct val="8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Wingdings" pitchFamily="2" charset="2"/>
                            <a:buNone/>
                            <a:tabLst/>
                          </a:pPr>
                          <a:endParaRPr kumimoji="1" lang="ko-KR" altLang="en-US" sz="18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ea typeface="굴림" pitchFamily="50" charset="-127"/>
                            <a:cs typeface="Times New Roman" pitchFamily="18" charset="0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1" hangingPunct="1">
                            <a:lnSpc>
                              <a:spcPct val="8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Wingdings" pitchFamily="2" charset="2"/>
                            <a:buNone/>
                            <a:tabLst/>
                          </a:pPr>
                          <a:endParaRPr kumimoji="1" lang="ko-KR" altLang="en-US" sz="18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ea typeface="굴림" pitchFamily="50" charset="-127"/>
                            <a:cs typeface="Times New Roman" pitchFamily="18" charset="0"/>
                          </a:endParaRPr>
                        </a:p>
                      </a:txBody>
                      <a:tcPr anchor="ctr" horzOverflow="overflow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1" hangingPunct="1">
                            <a:lnSpc>
                              <a:spcPct val="8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Wingdings" pitchFamily="2" charset="2"/>
                            <a:buNone/>
                            <a:tabLst/>
                          </a:pPr>
                          <a:endParaRPr kumimoji="1" lang="ko-KR" altLang="en-US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ea typeface="굴림" pitchFamily="50" charset="-127"/>
                            <a:cs typeface="Times New Roman" pitchFamily="18" charset="0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cap="flat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</a:tbl>
              </a:graphicData>
            </a:graphic>
          </p:graphicFrame>
        </mc:Choice>
        <mc:Fallback xmlns="">
          <p:graphicFrame>
            <p:nvGraphicFramePr>
              <p:cNvPr id="4" name="Group 187"/>
              <p:cNvGraphicFramePr>
                <a:graphicFrameLocks noGrp="1"/>
              </p:cNvGraphicFramePr>
              <p:nvPr>
                <p:extLst>
                  <p:ext uri="{D42A27DB-BD31-4B8C-83A1-F6EECF244321}">
                    <p14:modId xmlns:p14="http://schemas.microsoft.com/office/powerpoint/2010/main" val="295229206"/>
                  </p:ext>
                </p:extLst>
              </p:nvPr>
            </p:nvGraphicFramePr>
            <p:xfrm>
              <a:off x="899592" y="2780928"/>
              <a:ext cx="7164387" cy="3248028"/>
            </p:xfrm>
            <a:graphic>
              <a:graphicData uri="http://schemas.openxmlformats.org/drawingml/2006/table">
                <a:tbl>
                  <a:tblPr/>
                  <a:tblGrid>
                    <a:gridCol w="852487"/>
                    <a:gridCol w="457200"/>
                    <a:gridCol w="444500"/>
                    <a:gridCol w="1066800"/>
                    <a:gridCol w="838200"/>
                    <a:gridCol w="1193800"/>
                    <a:gridCol w="762000"/>
                    <a:gridCol w="1549400"/>
                  </a:tblGrid>
                  <a:tr h="360363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1" hangingPunct="1">
                            <a:lnSpc>
                              <a:spcPct val="8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1" lang="en-US" altLang="ko-KR" sz="18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굴림" pitchFamily="50" charset="-127"/>
                              <a:cs typeface="Times New Roman" pitchFamily="18" charset="0"/>
                            </a:rPr>
                            <a:t>A B C</a:t>
                          </a:r>
                        </a:p>
                      </a:txBody>
                      <a:tcPr anchor="ctr" horzOverflow="overflow">
                        <a:lnL cap="flat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CCE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1" hangingPunct="1">
                            <a:lnSpc>
                              <a:spcPct val="8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1" lang="en-US" altLang="ko-KR" sz="1800" b="0" i="1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굴림" pitchFamily="50" charset="-127"/>
                              <a:cs typeface="Times New Roman" pitchFamily="18" charset="0"/>
                            </a:rPr>
                            <a:t>F   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CCE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endParaRPr lang="ko-KR"/>
                        </a:p>
                      </a:txBody>
                      <a:tcPr anchor="ctr" horzOverflow="overflow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blipFill rotWithShape="0">
                          <a:blip r:embed="rId3"/>
                          <a:stretch>
                            <a:fillRect l="-294521" t="-20339" r="-1220548" b="-823729"/>
                          </a:stretch>
                        </a:blip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1" hangingPunct="1">
                            <a:lnSpc>
                              <a:spcPct val="8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1" lang="ko-KR" altLang="en-US" sz="1800" b="0" i="0" u="none" strike="noStrike" cap="none" normalizeH="0" baseline="0" dirty="0" err="1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굴림" pitchFamily="50" charset="-127"/>
                              <a:cs typeface="Times New Roman" pitchFamily="18" charset="0"/>
                            </a:rPr>
                            <a:t>최소항</a:t>
                          </a:r>
                          <a:endParaRPr kumimoji="1" lang="ko-KR" altLang="en-US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ea typeface="굴림" pitchFamily="50" charset="-127"/>
                            <a:cs typeface="Times New Roman" pitchFamily="18" charset="0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CCE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1" hangingPunct="1">
                            <a:lnSpc>
                              <a:spcPct val="8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1" lang="ko-KR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굴림" pitchFamily="50" charset="-127"/>
                              <a:cs typeface="Times New Roman" pitchFamily="18" charset="0"/>
                            </a:rPr>
                            <a:t>기호</a:t>
                          </a:r>
                          <a:endParaRPr kumimoji="1" lang="en-US" altLang="ko-KR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ea typeface="굴림" pitchFamily="50" charset="-127"/>
                            <a:cs typeface="Times New Roman" pitchFamily="18" charset="0"/>
                          </a:endParaRPr>
                        </a:p>
                      </a:txBody>
                      <a:tcPr anchor="ctr" horzOverflow="overflow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CCE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1" hangingPunct="1">
                            <a:lnSpc>
                              <a:spcPct val="8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1" lang="ko-KR" altLang="en-US" sz="1800" b="0" i="0" u="none" strike="noStrike" cap="none" normalizeH="0" baseline="0" dirty="0" err="1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굴림" pitchFamily="50" charset="-127"/>
                              <a:cs typeface="Times New Roman" pitchFamily="18" charset="0"/>
                            </a:rPr>
                            <a:t>최대항</a:t>
                          </a:r>
                          <a:endParaRPr kumimoji="1" lang="ko-KR" altLang="en-US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ea typeface="굴림" pitchFamily="50" charset="-127"/>
                            <a:cs typeface="Times New Roman" pitchFamily="18" charset="0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CCE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1" hangingPunct="1">
                            <a:lnSpc>
                              <a:spcPct val="8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1" lang="ko-KR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굴림" pitchFamily="50" charset="-127"/>
                              <a:cs typeface="Times New Roman" pitchFamily="18" charset="0"/>
                            </a:rPr>
                            <a:t>기호</a:t>
                          </a:r>
                        </a:p>
                      </a:txBody>
                      <a:tcPr anchor="ctr" horzOverflow="overflow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CCECFF"/>
                        </a:solidFill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1" hangingPunct="1">
                            <a:lnSpc>
                              <a:spcPct val="8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1" lang="ko-KR" altLang="en-US" sz="1800" b="0" i="0" u="none" strike="noStrike" cap="none" normalizeH="0" baseline="0" dirty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굴림" pitchFamily="50" charset="-127"/>
                              <a:cs typeface="Times New Roman" pitchFamily="18" charset="0"/>
                            </a:rPr>
                            <a:t>관 계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cap="flat">
                          <a:noFill/>
                        </a:lnR>
                        <a:lnT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solidFill>
                          <a:srgbClr val="CCECFF"/>
                        </a:solidFill>
                      </a:tcPr>
                    </a:tc>
                  </a:tr>
                  <a:tr h="36195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1" hangingPunct="1">
                            <a:lnSpc>
                              <a:spcPct val="8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1" lang="ko-KR" altLang="en-US" sz="18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굴림" pitchFamily="50" charset="-127"/>
                              <a:cs typeface="Times New Roman" pitchFamily="18" charset="0"/>
                            </a:rPr>
                            <a:t>0 0 0</a:t>
                          </a:r>
                        </a:p>
                      </a:txBody>
                      <a:tcPr anchor="ctr" horzOverflow="overflow">
                        <a:lnL cap="flat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1" hangingPunct="1">
                            <a:lnSpc>
                              <a:spcPct val="8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1" lang="ko-KR" altLang="en-US" sz="18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굴림" pitchFamily="50" charset="-127"/>
                              <a:cs typeface="Times New Roman" pitchFamily="18" charset="0"/>
                            </a:rPr>
                            <a:t>0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1" hangingPunct="1">
                            <a:lnSpc>
                              <a:spcPct val="8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1" lang="ko-KR" altLang="en-US" sz="18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굴림" pitchFamily="50" charset="-127"/>
                              <a:cs typeface="Times New Roman" pitchFamily="18" charset="0"/>
                            </a:rPr>
                            <a:t>1</a:t>
                          </a:r>
                        </a:p>
                      </a:txBody>
                      <a:tcPr anchor="ctr" horzOverflow="overflow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1" hangingPunct="1">
                            <a:lnSpc>
                              <a:spcPct val="8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Wingdings" pitchFamily="2" charset="2"/>
                            <a:buNone/>
                            <a:tabLst/>
                          </a:pPr>
                          <a:endParaRPr kumimoji="1" lang="ko-KR" altLang="en-US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ea typeface="굴림" pitchFamily="50" charset="-127"/>
                            <a:cs typeface="Times New Roman" pitchFamily="18" charset="0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1" hangingPunct="1">
                            <a:lnSpc>
                              <a:spcPct val="8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Wingdings" pitchFamily="2" charset="2"/>
                            <a:buNone/>
                            <a:tabLst/>
                          </a:pPr>
                          <a:endParaRPr kumimoji="1" lang="ko-KR" altLang="en-US" sz="18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ea typeface="굴림" pitchFamily="50" charset="-127"/>
                            <a:cs typeface="Times New Roman" pitchFamily="18" charset="0"/>
                          </a:endParaRPr>
                        </a:p>
                      </a:txBody>
                      <a:tcPr anchor="ctr" horzOverflow="overflow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1" hangingPunct="1">
                            <a:lnSpc>
                              <a:spcPct val="8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Wingdings" pitchFamily="2" charset="2"/>
                            <a:buNone/>
                            <a:tabLst/>
                          </a:pPr>
                          <a:endParaRPr kumimoji="1" lang="ko-KR" altLang="en-US" sz="18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ea typeface="굴림" pitchFamily="50" charset="-127"/>
                            <a:cs typeface="Times New Roman" pitchFamily="18" charset="0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1" hangingPunct="1">
                            <a:lnSpc>
                              <a:spcPct val="8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Wingdings" pitchFamily="2" charset="2"/>
                            <a:buNone/>
                            <a:tabLst/>
                          </a:pPr>
                          <a:endParaRPr kumimoji="1" lang="ko-KR" altLang="en-US" sz="18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ea typeface="굴림" pitchFamily="50" charset="-127"/>
                            <a:cs typeface="Times New Roman" pitchFamily="18" charset="0"/>
                          </a:endParaRPr>
                        </a:p>
                      </a:txBody>
                      <a:tcPr anchor="ctr" horzOverflow="overflow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1" hangingPunct="1">
                            <a:lnSpc>
                              <a:spcPct val="8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Wingdings" pitchFamily="2" charset="2"/>
                            <a:buNone/>
                            <a:tabLst/>
                          </a:pPr>
                          <a:endParaRPr kumimoji="1" lang="ko-KR" altLang="en-US" sz="18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ea typeface="굴림" pitchFamily="50" charset="-127"/>
                            <a:cs typeface="Times New Roman" pitchFamily="18" charset="0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cap="flat">
                          <a:noFill/>
                        </a:lnR>
                        <a:lnT w="1905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360363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1" hangingPunct="1">
                            <a:lnSpc>
                              <a:spcPct val="8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1" lang="ko-KR" altLang="en-US" sz="18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굴림" pitchFamily="50" charset="-127"/>
                              <a:cs typeface="Times New Roman" pitchFamily="18" charset="0"/>
                            </a:rPr>
                            <a:t>0 0 1</a:t>
                          </a:r>
                        </a:p>
                      </a:txBody>
                      <a:tcPr anchor="ctr" horzOverflow="overflow">
                        <a:lnL cap="flat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1" hangingPunct="1">
                            <a:lnSpc>
                              <a:spcPct val="8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1" lang="ko-KR" altLang="en-US" sz="18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굴림" pitchFamily="50" charset="-127"/>
                              <a:cs typeface="Times New Roman" pitchFamily="18" charset="0"/>
                            </a:rPr>
                            <a:t>1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1" hangingPunct="1">
                            <a:lnSpc>
                              <a:spcPct val="8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1" lang="ko-KR" altLang="en-US" sz="18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굴림" pitchFamily="50" charset="-127"/>
                              <a:cs typeface="Times New Roman" pitchFamily="18" charset="0"/>
                            </a:rPr>
                            <a:t>0</a:t>
                          </a:r>
                        </a:p>
                      </a:txBody>
                      <a:tcPr anchor="ctr" horzOverflow="overflow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1" hangingPunct="1">
                            <a:lnSpc>
                              <a:spcPct val="8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Wingdings" pitchFamily="2" charset="2"/>
                            <a:buNone/>
                            <a:tabLst/>
                          </a:pPr>
                          <a:endParaRPr kumimoji="1" lang="ko-KR" altLang="en-US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ea typeface="굴림" pitchFamily="50" charset="-127"/>
                            <a:cs typeface="Times New Roman" pitchFamily="18" charset="0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1" hangingPunct="1">
                            <a:lnSpc>
                              <a:spcPct val="8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Wingdings" pitchFamily="2" charset="2"/>
                            <a:buNone/>
                            <a:tabLst/>
                          </a:pPr>
                          <a:endParaRPr kumimoji="1" lang="ko-KR" altLang="en-US" sz="18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ea typeface="굴림" pitchFamily="50" charset="-127"/>
                            <a:cs typeface="Times New Roman" pitchFamily="18" charset="0"/>
                          </a:endParaRPr>
                        </a:p>
                      </a:txBody>
                      <a:tcPr anchor="ctr" horzOverflow="overflow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1" hangingPunct="1">
                            <a:lnSpc>
                              <a:spcPct val="8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Wingdings" pitchFamily="2" charset="2"/>
                            <a:buNone/>
                            <a:tabLst/>
                          </a:pPr>
                          <a:endParaRPr kumimoji="1" lang="ko-KR" altLang="en-US" sz="18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ea typeface="굴림" pitchFamily="50" charset="-127"/>
                            <a:cs typeface="Times New Roman" pitchFamily="18" charset="0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1" hangingPunct="1">
                            <a:lnSpc>
                              <a:spcPct val="8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Wingdings" pitchFamily="2" charset="2"/>
                            <a:buNone/>
                            <a:tabLst/>
                          </a:pPr>
                          <a:endParaRPr kumimoji="1" lang="ko-KR" altLang="en-US" sz="18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ea typeface="굴림" pitchFamily="50" charset="-127"/>
                            <a:cs typeface="Times New Roman" pitchFamily="18" charset="0"/>
                          </a:endParaRPr>
                        </a:p>
                      </a:txBody>
                      <a:tcPr anchor="ctr" horzOverflow="overflow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1" hangingPunct="1">
                            <a:lnSpc>
                              <a:spcPct val="8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Wingdings" pitchFamily="2" charset="2"/>
                            <a:buNone/>
                            <a:tabLst/>
                          </a:pPr>
                          <a:endParaRPr kumimoji="1" lang="ko-KR" altLang="en-US" sz="18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ea typeface="굴림" pitchFamily="50" charset="-127"/>
                            <a:cs typeface="Times New Roman" pitchFamily="18" charset="0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cap="flat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360363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1" hangingPunct="1">
                            <a:lnSpc>
                              <a:spcPct val="8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1" lang="ko-KR" altLang="en-US" sz="18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굴림" pitchFamily="50" charset="-127"/>
                              <a:cs typeface="Times New Roman" pitchFamily="18" charset="0"/>
                            </a:rPr>
                            <a:t>0 1 0</a:t>
                          </a:r>
                        </a:p>
                      </a:txBody>
                      <a:tcPr anchor="ctr" horzOverflow="overflow">
                        <a:lnL cap="flat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1" hangingPunct="1">
                            <a:lnSpc>
                              <a:spcPct val="8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1" lang="ko-KR" altLang="en-US" sz="18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굴림" pitchFamily="50" charset="-127"/>
                              <a:cs typeface="Times New Roman" pitchFamily="18" charset="0"/>
                            </a:rPr>
                            <a:t>1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1" hangingPunct="1">
                            <a:lnSpc>
                              <a:spcPct val="8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1" lang="ko-KR" altLang="en-US" sz="18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굴림" pitchFamily="50" charset="-127"/>
                              <a:cs typeface="Times New Roman" pitchFamily="18" charset="0"/>
                            </a:rPr>
                            <a:t>0</a:t>
                          </a:r>
                        </a:p>
                      </a:txBody>
                      <a:tcPr anchor="ctr" horzOverflow="overflow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1" hangingPunct="1">
                            <a:lnSpc>
                              <a:spcPct val="8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Wingdings" pitchFamily="2" charset="2"/>
                            <a:buNone/>
                            <a:tabLst/>
                          </a:pPr>
                          <a:endParaRPr kumimoji="1" lang="ko-KR" altLang="en-US" sz="18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ea typeface="굴림" pitchFamily="50" charset="-127"/>
                            <a:cs typeface="Times New Roman" pitchFamily="18" charset="0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1" hangingPunct="1">
                            <a:lnSpc>
                              <a:spcPct val="8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Wingdings" pitchFamily="2" charset="2"/>
                            <a:buNone/>
                            <a:tabLst/>
                          </a:pPr>
                          <a:endParaRPr kumimoji="1" lang="ko-KR" altLang="en-US" sz="18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ea typeface="굴림" pitchFamily="50" charset="-127"/>
                            <a:cs typeface="Times New Roman" pitchFamily="18" charset="0"/>
                          </a:endParaRPr>
                        </a:p>
                      </a:txBody>
                      <a:tcPr anchor="ctr" horzOverflow="overflow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1" hangingPunct="1">
                            <a:lnSpc>
                              <a:spcPct val="8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Wingdings" pitchFamily="2" charset="2"/>
                            <a:buNone/>
                            <a:tabLst/>
                          </a:pPr>
                          <a:endParaRPr kumimoji="1" lang="ko-KR" altLang="en-US" sz="18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ea typeface="굴림" pitchFamily="50" charset="-127"/>
                            <a:cs typeface="Times New Roman" pitchFamily="18" charset="0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1" hangingPunct="1">
                            <a:lnSpc>
                              <a:spcPct val="8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Wingdings" pitchFamily="2" charset="2"/>
                            <a:buNone/>
                            <a:tabLst/>
                          </a:pPr>
                          <a:endParaRPr kumimoji="1" lang="ko-KR" altLang="en-US" sz="18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ea typeface="굴림" pitchFamily="50" charset="-127"/>
                            <a:cs typeface="Times New Roman" pitchFamily="18" charset="0"/>
                          </a:endParaRPr>
                        </a:p>
                      </a:txBody>
                      <a:tcPr anchor="ctr" horzOverflow="overflow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1" hangingPunct="1">
                            <a:lnSpc>
                              <a:spcPct val="8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Wingdings" pitchFamily="2" charset="2"/>
                            <a:buNone/>
                            <a:tabLst/>
                          </a:pPr>
                          <a:endParaRPr kumimoji="1" lang="ko-KR" altLang="en-US" sz="18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ea typeface="굴림" pitchFamily="50" charset="-127"/>
                            <a:cs typeface="Times New Roman" pitchFamily="18" charset="0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cap="flat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36195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1" hangingPunct="1">
                            <a:lnSpc>
                              <a:spcPct val="8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1" lang="ko-KR" altLang="en-US" sz="18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굴림" pitchFamily="50" charset="-127"/>
                              <a:cs typeface="Times New Roman" pitchFamily="18" charset="0"/>
                            </a:rPr>
                            <a:t>0 1 1</a:t>
                          </a:r>
                        </a:p>
                      </a:txBody>
                      <a:tcPr anchor="ctr" horzOverflow="overflow">
                        <a:lnL cap="flat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1" hangingPunct="1">
                            <a:lnSpc>
                              <a:spcPct val="8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1" lang="ko-KR" altLang="en-US" sz="18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굴림" pitchFamily="50" charset="-127"/>
                              <a:cs typeface="Times New Roman" pitchFamily="18" charset="0"/>
                            </a:rPr>
                            <a:t>1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1" hangingPunct="1">
                            <a:lnSpc>
                              <a:spcPct val="8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1" lang="ko-KR" altLang="en-US" sz="18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굴림" pitchFamily="50" charset="-127"/>
                              <a:cs typeface="Times New Roman" pitchFamily="18" charset="0"/>
                            </a:rPr>
                            <a:t>0</a:t>
                          </a:r>
                        </a:p>
                      </a:txBody>
                      <a:tcPr anchor="ctr" horzOverflow="overflow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1" hangingPunct="1">
                            <a:lnSpc>
                              <a:spcPct val="8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Wingdings" pitchFamily="2" charset="2"/>
                            <a:buNone/>
                            <a:tabLst/>
                          </a:pPr>
                          <a:endParaRPr kumimoji="1" lang="ko-KR" altLang="en-US" sz="18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ea typeface="굴림" pitchFamily="50" charset="-127"/>
                            <a:cs typeface="Times New Roman" pitchFamily="18" charset="0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1" hangingPunct="1">
                            <a:lnSpc>
                              <a:spcPct val="8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Wingdings" pitchFamily="2" charset="2"/>
                            <a:buNone/>
                            <a:tabLst/>
                          </a:pPr>
                          <a:endParaRPr kumimoji="1" lang="ko-KR" altLang="en-US" sz="18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ea typeface="굴림" pitchFamily="50" charset="-127"/>
                            <a:cs typeface="Times New Roman" pitchFamily="18" charset="0"/>
                          </a:endParaRPr>
                        </a:p>
                      </a:txBody>
                      <a:tcPr anchor="ctr" horzOverflow="overflow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1" hangingPunct="1">
                            <a:lnSpc>
                              <a:spcPct val="8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Wingdings" pitchFamily="2" charset="2"/>
                            <a:buNone/>
                            <a:tabLst/>
                          </a:pPr>
                          <a:endParaRPr kumimoji="1" lang="ko-KR" altLang="en-US" sz="18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ea typeface="굴림" pitchFamily="50" charset="-127"/>
                            <a:cs typeface="Times New Roman" pitchFamily="18" charset="0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1" hangingPunct="1">
                            <a:lnSpc>
                              <a:spcPct val="8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Wingdings" pitchFamily="2" charset="2"/>
                            <a:buNone/>
                            <a:tabLst/>
                          </a:pPr>
                          <a:endParaRPr kumimoji="1" lang="ko-KR" altLang="en-US" sz="18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ea typeface="굴림" pitchFamily="50" charset="-127"/>
                            <a:cs typeface="Times New Roman" pitchFamily="18" charset="0"/>
                          </a:endParaRPr>
                        </a:p>
                      </a:txBody>
                      <a:tcPr anchor="ctr" horzOverflow="overflow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1" hangingPunct="1">
                            <a:lnSpc>
                              <a:spcPct val="8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Wingdings" pitchFamily="2" charset="2"/>
                            <a:buNone/>
                            <a:tabLst/>
                          </a:pPr>
                          <a:endParaRPr kumimoji="1" lang="ko-KR" altLang="en-US" sz="18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ea typeface="굴림" pitchFamily="50" charset="-127"/>
                            <a:cs typeface="Times New Roman" pitchFamily="18" charset="0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cap="flat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360363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1" hangingPunct="1">
                            <a:lnSpc>
                              <a:spcPct val="8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1" lang="ko-KR" altLang="en-US" sz="18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굴림" pitchFamily="50" charset="-127"/>
                              <a:cs typeface="Times New Roman" pitchFamily="18" charset="0"/>
                            </a:rPr>
                            <a:t>1 0 0</a:t>
                          </a:r>
                        </a:p>
                      </a:txBody>
                      <a:tcPr anchor="ctr" horzOverflow="overflow">
                        <a:lnL cap="flat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1" hangingPunct="1">
                            <a:lnSpc>
                              <a:spcPct val="8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1" lang="ko-KR" altLang="en-US" sz="18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굴림" pitchFamily="50" charset="-127"/>
                              <a:cs typeface="Times New Roman" pitchFamily="18" charset="0"/>
                            </a:rPr>
                            <a:t>1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1" hangingPunct="1">
                            <a:lnSpc>
                              <a:spcPct val="8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1" lang="ko-KR" altLang="en-US" sz="18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굴림" pitchFamily="50" charset="-127"/>
                              <a:cs typeface="Times New Roman" pitchFamily="18" charset="0"/>
                            </a:rPr>
                            <a:t>0</a:t>
                          </a:r>
                        </a:p>
                      </a:txBody>
                      <a:tcPr anchor="ctr" horzOverflow="overflow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1" hangingPunct="1">
                            <a:lnSpc>
                              <a:spcPct val="8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Wingdings" pitchFamily="2" charset="2"/>
                            <a:buNone/>
                            <a:tabLst/>
                          </a:pPr>
                          <a:endParaRPr kumimoji="1" lang="ko-KR" altLang="en-US" sz="18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ea typeface="굴림" pitchFamily="50" charset="-127"/>
                            <a:cs typeface="Times New Roman" pitchFamily="18" charset="0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1" hangingPunct="1">
                            <a:lnSpc>
                              <a:spcPct val="8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Wingdings" pitchFamily="2" charset="2"/>
                            <a:buNone/>
                            <a:tabLst/>
                          </a:pPr>
                          <a:endParaRPr kumimoji="1" lang="ko-KR" altLang="en-US" sz="18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ea typeface="굴림" pitchFamily="50" charset="-127"/>
                            <a:cs typeface="Times New Roman" pitchFamily="18" charset="0"/>
                          </a:endParaRPr>
                        </a:p>
                      </a:txBody>
                      <a:tcPr anchor="ctr" horzOverflow="overflow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1" hangingPunct="1">
                            <a:lnSpc>
                              <a:spcPct val="8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Wingdings" pitchFamily="2" charset="2"/>
                            <a:buNone/>
                            <a:tabLst/>
                          </a:pPr>
                          <a:endParaRPr kumimoji="1" lang="ko-KR" altLang="en-US" sz="18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ea typeface="굴림" pitchFamily="50" charset="-127"/>
                            <a:cs typeface="Times New Roman" pitchFamily="18" charset="0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1" hangingPunct="1">
                            <a:lnSpc>
                              <a:spcPct val="8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Wingdings" pitchFamily="2" charset="2"/>
                            <a:buNone/>
                            <a:tabLst/>
                          </a:pPr>
                          <a:endParaRPr kumimoji="1" lang="ko-KR" altLang="en-US" sz="18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ea typeface="굴림" pitchFamily="50" charset="-127"/>
                            <a:cs typeface="Times New Roman" pitchFamily="18" charset="0"/>
                          </a:endParaRPr>
                        </a:p>
                      </a:txBody>
                      <a:tcPr anchor="ctr" horzOverflow="overflow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1" hangingPunct="1">
                            <a:lnSpc>
                              <a:spcPct val="8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Wingdings" pitchFamily="2" charset="2"/>
                            <a:buNone/>
                            <a:tabLst/>
                          </a:pPr>
                          <a:endParaRPr kumimoji="1" lang="ko-KR" altLang="en-US" sz="18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ea typeface="굴림" pitchFamily="50" charset="-127"/>
                            <a:cs typeface="Times New Roman" pitchFamily="18" charset="0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cap="flat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360363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1" hangingPunct="1">
                            <a:lnSpc>
                              <a:spcPct val="8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1" lang="ko-KR" altLang="en-US" sz="18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굴림" pitchFamily="50" charset="-127"/>
                              <a:cs typeface="Times New Roman" pitchFamily="18" charset="0"/>
                            </a:rPr>
                            <a:t>1 0 1</a:t>
                          </a:r>
                        </a:p>
                      </a:txBody>
                      <a:tcPr anchor="ctr" horzOverflow="overflow">
                        <a:lnL cap="flat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1" hangingPunct="1">
                            <a:lnSpc>
                              <a:spcPct val="8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1" lang="ko-KR" altLang="en-US" sz="18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굴림" pitchFamily="50" charset="-127"/>
                              <a:cs typeface="Times New Roman" pitchFamily="18" charset="0"/>
                            </a:rPr>
                            <a:t>1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1" hangingPunct="1">
                            <a:lnSpc>
                              <a:spcPct val="8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1" lang="ko-KR" altLang="en-US" sz="18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굴림" pitchFamily="50" charset="-127"/>
                              <a:cs typeface="Times New Roman" pitchFamily="18" charset="0"/>
                            </a:rPr>
                            <a:t>0</a:t>
                          </a:r>
                        </a:p>
                      </a:txBody>
                      <a:tcPr anchor="ctr" horzOverflow="overflow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1" hangingPunct="1">
                            <a:lnSpc>
                              <a:spcPct val="8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Wingdings" pitchFamily="2" charset="2"/>
                            <a:buNone/>
                            <a:tabLst/>
                          </a:pPr>
                          <a:endParaRPr kumimoji="1" lang="ko-KR" altLang="en-US" sz="18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ea typeface="굴림" pitchFamily="50" charset="-127"/>
                            <a:cs typeface="Times New Roman" pitchFamily="18" charset="0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1" hangingPunct="1">
                            <a:lnSpc>
                              <a:spcPct val="8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Wingdings" pitchFamily="2" charset="2"/>
                            <a:buNone/>
                            <a:tabLst/>
                          </a:pPr>
                          <a:endParaRPr kumimoji="1" lang="ko-KR" altLang="en-US" sz="18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ea typeface="굴림" pitchFamily="50" charset="-127"/>
                            <a:cs typeface="Times New Roman" pitchFamily="18" charset="0"/>
                          </a:endParaRPr>
                        </a:p>
                      </a:txBody>
                      <a:tcPr anchor="ctr" horzOverflow="overflow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1" hangingPunct="1">
                            <a:lnSpc>
                              <a:spcPct val="8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Wingdings" pitchFamily="2" charset="2"/>
                            <a:buNone/>
                            <a:tabLst/>
                          </a:pPr>
                          <a:endParaRPr kumimoji="1" lang="ko-KR" altLang="en-US" sz="18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ea typeface="굴림" pitchFamily="50" charset="-127"/>
                            <a:cs typeface="Times New Roman" pitchFamily="18" charset="0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1" hangingPunct="1">
                            <a:lnSpc>
                              <a:spcPct val="8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Wingdings" pitchFamily="2" charset="2"/>
                            <a:buNone/>
                            <a:tabLst/>
                          </a:pPr>
                          <a:endParaRPr kumimoji="1" lang="ko-KR" altLang="en-US" sz="18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ea typeface="굴림" pitchFamily="50" charset="-127"/>
                            <a:cs typeface="Times New Roman" pitchFamily="18" charset="0"/>
                          </a:endParaRPr>
                        </a:p>
                      </a:txBody>
                      <a:tcPr anchor="ctr" horzOverflow="overflow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1" hangingPunct="1">
                            <a:lnSpc>
                              <a:spcPct val="8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Wingdings" pitchFamily="2" charset="2"/>
                            <a:buNone/>
                            <a:tabLst/>
                          </a:pPr>
                          <a:endParaRPr kumimoji="1" lang="ko-KR" altLang="en-US" sz="18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ea typeface="굴림" pitchFamily="50" charset="-127"/>
                            <a:cs typeface="Times New Roman" pitchFamily="18" charset="0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cap="flat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361950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1" hangingPunct="1">
                            <a:lnSpc>
                              <a:spcPct val="8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1" lang="ko-KR" altLang="en-US" sz="18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굴림" pitchFamily="50" charset="-127"/>
                              <a:cs typeface="Times New Roman" pitchFamily="18" charset="0"/>
                            </a:rPr>
                            <a:t>1 1 0</a:t>
                          </a:r>
                        </a:p>
                      </a:txBody>
                      <a:tcPr anchor="ctr" horzOverflow="overflow">
                        <a:lnL cap="flat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1" hangingPunct="1">
                            <a:lnSpc>
                              <a:spcPct val="8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1" lang="ko-KR" altLang="en-US" sz="18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굴림" pitchFamily="50" charset="-127"/>
                              <a:cs typeface="Times New Roman" pitchFamily="18" charset="0"/>
                            </a:rPr>
                            <a:t>0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1" hangingPunct="1">
                            <a:lnSpc>
                              <a:spcPct val="8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1" lang="ko-KR" altLang="en-US" sz="18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굴림" pitchFamily="50" charset="-127"/>
                              <a:cs typeface="Times New Roman" pitchFamily="18" charset="0"/>
                            </a:rPr>
                            <a:t>1</a:t>
                          </a:r>
                        </a:p>
                      </a:txBody>
                      <a:tcPr anchor="ctr" horzOverflow="overflow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1" hangingPunct="1">
                            <a:lnSpc>
                              <a:spcPct val="8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Wingdings" pitchFamily="2" charset="2"/>
                            <a:buNone/>
                            <a:tabLst/>
                          </a:pPr>
                          <a:endParaRPr kumimoji="1" lang="ko-KR" altLang="en-US" sz="18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ea typeface="굴림" pitchFamily="50" charset="-127"/>
                            <a:cs typeface="Times New Roman" pitchFamily="18" charset="0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1" hangingPunct="1">
                            <a:lnSpc>
                              <a:spcPct val="8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Wingdings" pitchFamily="2" charset="2"/>
                            <a:buNone/>
                            <a:tabLst/>
                          </a:pPr>
                          <a:endParaRPr kumimoji="1" lang="ko-KR" altLang="en-US" sz="18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ea typeface="굴림" pitchFamily="50" charset="-127"/>
                            <a:cs typeface="Times New Roman" pitchFamily="18" charset="0"/>
                          </a:endParaRPr>
                        </a:p>
                      </a:txBody>
                      <a:tcPr anchor="ctr" horzOverflow="overflow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1" hangingPunct="1">
                            <a:lnSpc>
                              <a:spcPct val="8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Wingdings" pitchFamily="2" charset="2"/>
                            <a:buNone/>
                            <a:tabLst/>
                          </a:pPr>
                          <a:endParaRPr kumimoji="1" lang="ko-KR" altLang="en-US" sz="18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ea typeface="굴림" pitchFamily="50" charset="-127"/>
                            <a:cs typeface="Times New Roman" pitchFamily="18" charset="0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1" hangingPunct="1">
                            <a:lnSpc>
                              <a:spcPct val="8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Wingdings" pitchFamily="2" charset="2"/>
                            <a:buNone/>
                            <a:tabLst/>
                          </a:pPr>
                          <a:endParaRPr kumimoji="1" lang="ko-KR" altLang="en-US" sz="18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ea typeface="굴림" pitchFamily="50" charset="-127"/>
                            <a:cs typeface="Times New Roman" pitchFamily="18" charset="0"/>
                          </a:endParaRPr>
                        </a:p>
                      </a:txBody>
                      <a:tcPr anchor="ctr" horzOverflow="overflow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1" hangingPunct="1">
                            <a:lnSpc>
                              <a:spcPct val="8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Wingdings" pitchFamily="2" charset="2"/>
                            <a:buNone/>
                            <a:tabLst/>
                          </a:pPr>
                          <a:endParaRPr kumimoji="1" lang="ko-KR" altLang="en-US" sz="18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ea typeface="굴림" pitchFamily="50" charset="-127"/>
                            <a:cs typeface="Times New Roman" pitchFamily="18" charset="0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cap="flat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  <a:tr h="360363"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1" hangingPunct="1">
                            <a:lnSpc>
                              <a:spcPct val="8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1" lang="ko-KR" altLang="en-US" sz="18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굴림" pitchFamily="50" charset="-127"/>
                              <a:cs typeface="Times New Roman" pitchFamily="18" charset="0"/>
                            </a:rPr>
                            <a:t>1 1 1</a:t>
                          </a:r>
                        </a:p>
                      </a:txBody>
                      <a:tcPr anchor="ctr" horzOverflow="overflow">
                        <a:lnL cap="flat"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1" hangingPunct="1">
                            <a:lnSpc>
                              <a:spcPct val="8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1" lang="ko-KR" altLang="en-US" sz="18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굴림" pitchFamily="50" charset="-127"/>
                              <a:cs typeface="Times New Roman" pitchFamily="18" charset="0"/>
                            </a:rPr>
                            <a:t>0</a:t>
                          </a: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1" hangingPunct="1">
                            <a:lnSpc>
                              <a:spcPct val="8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Wingdings" pitchFamily="2" charset="2"/>
                            <a:buNone/>
                            <a:tabLst/>
                          </a:pPr>
                          <a:r>
                            <a:rPr kumimoji="1" lang="ko-KR" altLang="en-US" sz="1800" b="0" i="0" u="none" strike="noStrike" cap="none" normalizeH="0" baseline="0" smtClean="0">
                              <a:ln>
                                <a:noFill/>
                              </a:ln>
                              <a:solidFill>
                                <a:schemeClr val="tx1"/>
                              </a:solidFill>
                              <a:effectLst/>
                              <a:latin typeface="Times New Roman" pitchFamily="18" charset="0"/>
                              <a:ea typeface="굴림" pitchFamily="50" charset="-127"/>
                              <a:cs typeface="Times New Roman" pitchFamily="18" charset="0"/>
                            </a:rPr>
                            <a:t>1</a:t>
                          </a:r>
                        </a:p>
                      </a:txBody>
                      <a:tcPr anchor="ctr" horzOverflow="overflow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1" hangingPunct="1">
                            <a:lnSpc>
                              <a:spcPct val="8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Wingdings" pitchFamily="2" charset="2"/>
                            <a:buNone/>
                            <a:tabLst/>
                          </a:pPr>
                          <a:endParaRPr kumimoji="1" lang="ko-KR" altLang="en-US" sz="18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ea typeface="굴림" pitchFamily="50" charset="-127"/>
                            <a:cs typeface="Times New Roman" pitchFamily="18" charset="0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1" hangingPunct="1">
                            <a:lnSpc>
                              <a:spcPct val="8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Wingdings" pitchFamily="2" charset="2"/>
                            <a:buNone/>
                            <a:tabLst/>
                          </a:pPr>
                          <a:endParaRPr kumimoji="1" lang="ko-KR" altLang="en-US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ea typeface="굴림" pitchFamily="50" charset="-127"/>
                            <a:cs typeface="Times New Roman" pitchFamily="18" charset="0"/>
                          </a:endParaRPr>
                        </a:p>
                      </a:txBody>
                      <a:tcPr anchor="ctr" horzOverflow="overflow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1" hangingPunct="1">
                            <a:lnSpc>
                              <a:spcPct val="8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Wingdings" pitchFamily="2" charset="2"/>
                            <a:buNone/>
                            <a:tabLst/>
                          </a:pPr>
                          <a:endParaRPr kumimoji="1" lang="ko-KR" altLang="en-US" sz="18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ea typeface="굴림" pitchFamily="50" charset="-127"/>
                            <a:cs typeface="Times New Roman" pitchFamily="18" charset="0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1" hangingPunct="1">
                            <a:lnSpc>
                              <a:spcPct val="8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Wingdings" pitchFamily="2" charset="2"/>
                            <a:buNone/>
                            <a:tabLst/>
                          </a:pPr>
                          <a:endParaRPr kumimoji="1" lang="ko-KR" altLang="en-US" sz="1800" b="0" i="0" u="none" strike="noStrike" cap="none" normalizeH="0" baseline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ea typeface="굴림" pitchFamily="50" charset="-127"/>
                            <a:cs typeface="Times New Roman" pitchFamily="18" charset="0"/>
                          </a:endParaRPr>
                        </a:p>
                      </a:txBody>
                      <a:tcPr anchor="ctr" horzOverflow="overflow">
                        <a:lnL>
                          <a:noFill/>
                        </a:lnL>
                        <a:lnR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  <a:tc>
                      <a:txBody>
                        <a:bodyPr/>
                        <a:lstStyle/>
                        <a:p>
                          <a:pPr marL="0" marR="0" lvl="0" indent="0" algn="ctr" defTabSz="914400" rtl="0" eaLnBrk="1" fontAlgn="base" latinLnBrk="1" hangingPunct="1">
                            <a:lnSpc>
                              <a:spcPct val="80000"/>
                            </a:lnSpc>
                            <a:spcBef>
                              <a:spcPct val="0"/>
                            </a:spcBef>
                            <a:spcAft>
                              <a:spcPct val="0"/>
                            </a:spcAft>
                            <a:buClrTx/>
                            <a:buSzTx/>
                            <a:buFont typeface="Wingdings" pitchFamily="2" charset="2"/>
                            <a:buNone/>
                            <a:tabLst/>
                          </a:pPr>
                          <a:endParaRPr kumimoji="1" lang="ko-KR" altLang="en-US" sz="1800" b="0" i="0" u="none" strike="noStrike" cap="none" normalizeH="0" baseline="0" dirty="0" smtClean="0">
                            <a:ln>
                              <a:noFill/>
                            </a:ln>
                            <a:solidFill>
                              <a:schemeClr val="tx1"/>
                            </a:solidFill>
                            <a:effectLst/>
                            <a:latin typeface="Times New Roman" pitchFamily="18" charset="0"/>
                            <a:ea typeface="굴림" pitchFamily="50" charset="-127"/>
                            <a:cs typeface="Times New Roman" pitchFamily="18" charset="0"/>
                          </a:endParaRPr>
                        </a:p>
                      </a:txBody>
                      <a:tcPr anchor="ctr" horzOverflow="overflow">
                        <a:lnL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L>
                        <a:lnR cap="flat">
                          <a:noFill/>
                        </a:lnR>
                        <a:lnT w="12700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T>
                        <a:lnB w="28575" cap="flat" cmpd="sng" algn="ctr">
                          <a:solidFill>
                            <a:schemeClr val="tx1"/>
                          </a:solidFill>
                          <a:prstDash val="solid"/>
                          <a:round/>
                          <a:headEnd type="none" w="med" len="med"/>
                          <a:tailEnd type="none" w="med" len="med"/>
                        </a:lnB>
                        <a:lnTlToBr>
                          <a:noFill/>
                        </a:lnTlToBr>
                        <a:lnBlToTr>
                          <a:noFill/>
                        </a:lnBlToTr>
                        <a:noFill/>
                      </a:tcPr>
                    </a:tc>
                  </a:tr>
                </a:tbl>
              </a:graphicData>
            </a:graphic>
          </p:graphicFrame>
        </mc:Fallback>
      </mc:AlternateContent>
      <p:graphicFrame>
        <p:nvGraphicFramePr>
          <p:cNvPr id="5" name="Object 14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2328699"/>
              </p:ext>
            </p:extLst>
          </p:nvPr>
        </p:nvGraphicFramePr>
        <p:xfrm>
          <a:off x="6813029" y="3120653"/>
          <a:ext cx="889000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290" name="Equation" r:id="rId4" imgW="495000" imgH="215640" progId="Equation.DSMT4">
                  <p:embed/>
                </p:oleObj>
              </mc:Choice>
              <mc:Fallback>
                <p:oleObj name="Equation" r:id="rId4" imgW="49500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13029" y="3120653"/>
                        <a:ext cx="889000" cy="387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14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9465428"/>
              </p:ext>
            </p:extLst>
          </p:nvPr>
        </p:nvGraphicFramePr>
        <p:xfrm>
          <a:off x="6813029" y="3485778"/>
          <a:ext cx="844550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291" name="Equation" r:id="rId6" imgW="469800" imgH="215640" progId="Equation.DSMT4">
                  <p:embed/>
                </p:oleObj>
              </mc:Choice>
              <mc:Fallback>
                <p:oleObj name="Equation" r:id="rId6" imgW="46980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13029" y="3485778"/>
                        <a:ext cx="844550" cy="387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14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47384944"/>
              </p:ext>
            </p:extLst>
          </p:nvPr>
        </p:nvGraphicFramePr>
        <p:xfrm>
          <a:off x="6813029" y="3850903"/>
          <a:ext cx="911225" cy="385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292" name="Equation" r:id="rId8" imgW="507960" imgH="215640" progId="Equation.DSMT4">
                  <p:embed/>
                </p:oleObj>
              </mc:Choice>
              <mc:Fallback>
                <p:oleObj name="Equation" r:id="rId8" imgW="50796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13029" y="3850903"/>
                        <a:ext cx="911225" cy="385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14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63535015"/>
              </p:ext>
            </p:extLst>
          </p:nvPr>
        </p:nvGraphicFramePr>
        <p:xfrm>
          <a:off x="6813029" y="4214441"/>
          <a:ext cx="887412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293" name="Equation" r:id="rId10" imgW="495000" imgH="215640" progId="Equation.DSMT4">
                  <p:embed/>
                </p:oleObj>
              </mc:Choice>
              <mc:Fallback>
                <p:oleObj name="Equation" r:id="rId10" imgW="49500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1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13029" y="4214441"/>
                        <a:ext cx="887412" cy="387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15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74356084"/>
              </p:ext>
            </p:extLst>
          </p:nvPr>
        </p:nvGraphicFramePr>
        <p:xfrm>
          <a:off x="6813029" y="4579566"/>
          <a:ext cx="911225" cy="3857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294" name="Equation" r:id="rId12" imgW="507960" imgH="215640" progId="Equation.DSMT4">
                  <p:embed/>
                </p:oleObj>
              </mc:Choice>
              <mc:Fallback>
                <p:oleObj name="Equation" r:id="rId12" imgW="50796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3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13029" y="4579566"/>
                        <a:ext cx="911225" cy="3857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15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62415840"/>
              </p:ext>
            </p:extLst>
          </p:nvPr>
        </p:nvGraphicFramePr>
        <p:xfrm>
          <a:off x="6813029" y="4943104"/>
          <a:ext cx="889000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295" name="Equation" r:id="rId14" imgW="495000" imgH="215640" progId="Equation.DSMT4">
                  <p:embed/>
                </p:oleObj>
              </mc:Choice>
              <mc:Fallback>
                <p:oleObj name="Equation" r:id="rId14" imgW="49500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13029" y="4943104"/>
                        <a:ext cx="889000" cy="387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15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26289645"/>
              </p:ext>
            </p:extLst>
          </p:nvPr>
        </p:nvGraphicFramePr>
        <p:xfrm>
          <a:off x="6813029" y="5308229"/>
          <a:ext cx="889000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296" name="Equation" r:id="rId16" imgW="495000" imgH="215640" progId="Equation.DSMT4">
                  <p:embed/>
                </p:oleObj>
              </mc:Choice>
              <mc:Fallback>
                <p:oleObj name="Equation" r:id="rId16" imgW="49500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13029" y="5308229"/>
                        <a:ext cx="889000" cy="387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15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7757509"/>
              </p:ext>
            </p:extLst>
          </p:nvPr>
        </p:nvGraphicFramePr>
        <p:xfrm>
          <a:off x="6813029" y="5673353"/>
          <a:ext cx="911225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297" name="Equation" r:id="rId18" imgW="507960" imgH="215640" progId="Equation.DSMT4">
                  <p:embed/>
                </p:oleObj>
              </mc:Choice>
              <mc:Fallback>
                <p:oleObj name="Equation" r:id="rId18" imgW="50796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13029" y="5673353"/>
                        <a:ext cx="911225" cy="38735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개체 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4254324"/>
              </p:ext>
            </p:extLst>
          </p:nvPr>
        </p:nvGraphicFramePr>
        <p:xfrm>
          <a:off x="4741342" y="3165103"/>
          <a:ext cx="949325" cy="282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298" name="Equation" r:id="rId20" imgW="444307" imgH="139639" progId="Equation.DSMT4">
                  <p:embed/>
                </p:oleObj>
              </mc:Choice>
              <mc:Fallback>
                <p:oleObj name="Equation" r:id="rId20" imgW="444307" imgH="139639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41342" y="3165103"/>
                        <a:ext cx="949325" cy="2825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개체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4760935"/>
              </p:ext>
            </p:extLst>
          </p:nvPr>
        </p:nvGraphicFramePr>
        <p:xfrm>
          <a:off x="5947842" y="3138116"/>
          <a:ext cx="363538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299" name="Equation" r:id="rId22" imgW="177492" imgH="177492" progId="Equation.DSMT4">
                  <p:embed/>
                </p:oleObj>
              </mc:Choice>
              <mc:Fallback>
                <p:oleObj name="Equation" r:id="rId22" imgW="177492" imgH="17749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7842" y="3138116"/>
                        <a:ext cx="363538" cy="361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개체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65364456"/>
              </p:ext>
            </p:extLst>
          </p:nvPr>
        </p:nvGraphicFramePr>
        <p:xfrm>
          <a:off x="4741342" y="3491674"/>
          <a:ext cx="885825" cy="3206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300" name="Equation" r:id="rId24" imgW="444307" imgH="152334" progId="Equation.DSMT4">
                  <p:embed/>
                </p:oleObj>
              </mc:Choice>
              <mc:Fallback>
                <p:oleObj name="Equation" r:id="rId24" imgW="444307" imgH="152334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41342" y="3491674"/>
                        <a:ext cx="885825" cy="3206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개체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0112157"/>
              </p:ext>
            </p:extLst>
          </p:nvPr>
        </p:nvGraphicFramePr>
        <p:xfrm>
          <a:off x="5947842" y="3536578"/>
          <a:ext cx="344488" cy="344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301" name="Equation" r:id="rId26" imgW="164814" imgH="177492" progId="Equation.DSMT4">
                  <p:embed/>
                </p:oleObj>
              </mc:Choice>
              <mc:Fallback>
                <p:oleObj name="Equation" r:id="rId26" imgW="164814" imgH="17749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7842" y="3536578"/>
                        <a:ext cx="344488" cy="344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개체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43976069"/>
              </p:ext>
            </p:extLst>
          </p:nvPr>
        </p:nvGraphicFramePr>
        <p:xfrm>
          <a:off x="4741342" y="3856345"/>
          <a:ext cx="946150" cy="341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302" name="Equation" r:id="rId28" imgW="444307" imgH="152334" progId="Equation.DSMT4">
                  <p:embed/>
                </p:oleObj>
              </mc:Choice>
              <mc:Fallback>
                <p:oleObj name="Equation" r:id="rId28" imgW="444307" imgH="152334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41342" y="3856345"/>
                        <a:ext cx="946150" cy="341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개체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33305229"/>
              </p:ext>
            </p:extLst>
          </p:nvPr>
        </p:nvGraphicFramePr>
        <p:xfrm>
          <a:off x="5947842" y="3917578"/>
          <a:ext cx="360362" cy="341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303" name="Equation" r:id="rId30" imgW="190335" imgH="177646" progId="Equation.DSMT4">
                  <p:embed/>
                </p:oleObj>
              </mc:Choice>
              <mc:Fallback>
                <p:oleObj name="Equation" r:id="rId30" imgW="190335" imgH="177646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7842" y="3917578"/>
                        <a:ext cx="360362" cy="341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개체 1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28005518"/>
              </p:ext>
            </p:extLst>
          </p:nvPr>
        </p:nvGraphicFramePr>
        <p:xfrm>
          <a:off x="4741342" y="4241654"/>
          <a:ext cx="895350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304" name="Equation" r:id="rId32" imgW="444307" imgH="152334" progId="Equation.DSMT4">
                  <p:embed/>
                </p:oleObj>
              </mc:Choice>
              <mc:Fallback>
                <p:oleObj name="Equation" r:id="rId32" imgW="444307" imgH="152334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41342" y="4241654"/>
                        <a:ext cx="895350" cy="323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개체 1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75920476"/>
              </p:ext>
            </p:extLst>
          </p:nvPr>
        </p:nvGraphicFramePr>
        <p:xfrm>
          <a:off x="5947842" y="4247778"/>
          <a:ext cx="363538" cy="3619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305" name="Equation" r:id="rId34" imgW="177492" imgH="177492" progId="Equation.DSMT4">
                  <p:embed/>
                </p:oleObj>
              </mc:Choice>
              <mc:Fallback>
                <p:oleObj name="Equation" r:id="rId34" imgW="177492" imgH="17749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7842" y="4247778"/>
                        <a:ext cx="363538" cy="3619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개체 2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183111475"/>
              </p:ext>
            </p:extLst>
          </p:nvPr>
        </p:nvGraphicFramePr>
        <p:xfrm>
          <a:off x="4741342" y="4609500"/>
          <a:ext cx="895350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306" name="Equation" r:id="rId36" imgW="444307" imgH="152334" progId="Equation.DSMT4">
                  <p:embed/>
                </p:oleObj>
              </mc:Choice>
              <mc:Fallback>
                <p:oleObj name="Equation" r:id="rId36" imgW="444307" imgH="152334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41342" y="4609500"/>
                        <a:ext cx="895350" cy="323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개체 2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7793958"/>
              </p:ext>
            </p:extLst>
          </p:nvPr>
        </p:nvGraphicFramePr>
        <p:xfrm>
          <a:off x="5947842" y="4627191"/>
          <a:ext cx="354012" cy="3365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307" name="Equation" r:id="rId38" imgW="190335" imgH="177646" progId="Equation.DSMT4">
                  <p:embed/>
                </p:oleObj>
              </mc:Choice>
              <mc:Fallback>
                <p:oleObj name="Equation" r:id="rId38" imgW="190335" imgH="177646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7842" y="4627191"/>
                        <a:ext cx="354012" cy="3365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개체 2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65491849"/>
              </p:ext>
            </p:extLst>
          </p:nvPr>
        </p:nvGraphicFramePr>
        <p:xfrm>
          <a:off x="4741342" y="4977346"/>
          <a:ext cx="895350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308" name="Equation" r:id="rId40" imgW="444307" imgH="152334" progId="Equation.DSMT4">
                  <p:embed/>
                </p:oleObj>
              </mc:Choice>
              <mc:Fallback>
                <p:oleObj name="Equation" r:id="rId40" imgW="444307" imgH="152334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41342" y="4977346"/>
                        <a:ext cx="895350" cy="323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개체 2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52835592"/>
              </p:ext>
            </p:extLst>
          </p:nvPr>
        </p:nvGraphicFramePr>
        <p:xfrm>
          <a:off x="5947842" y="4981203"/>
          <a:ext cx="347662" cy="3476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309" name="Equation" r:id="rId42" imgW="177492" imgH="177492" progId="Equation.DSMT4">
                  <p:embed/>
                </p:oleObj>
              </mc:Choice>
              <mc:Fallback>
                <p:oleObj name="Equation" r:id="rId42" imgW="177492" imgH="17749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7842" y="4981203"/>
                        <a:ext cx="347662" cy="3476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개체 2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9517251"/>
              </p:ext>
            </p:extLst>
          </p:nvPr>
        </p:nvGraphicFramePr>
        <p:xfrm>
          <a:off x="4741342" y="5345192"/>
          <a:ext cx="933450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310" name="Equation" r:id="rId44" imgW="457200" imgH="152400" progId="Equation.DSMT4">
                  <p:embed/>
                </p:oleObj>
              </mc:Choice>
              <mc:Fallback>
                <p:oleObj name="Equation" r:id="rId44" imgW="4572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41342" y="5345192"/>
                        <a:ext cx="933450" cy="323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개체 2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53388168"/>
              </p:ext>
            </p:extLst>
          </p:nvPr>
        </p:nvGraphicFramePr>
        <p:xfrm>
          <a:off x="5947842" y="5336803"/>
          <a:ext cx="344488" cy="3444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311" name="Equation" r:id="rId46" imgW="177492" imgH="177492" progId="Equation.DSMT4">
                  <p:embed/>
                </p:oleObj>
              </mc:Choice>
              <mc:Fallback>
                <p:oleObj name="Equation" r:id="rId46" imgW="177492" imgH="17749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7842" y="5336803"/>
                        <a:ext cx="344488" cy="3444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개체 2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04133092"/>
              </p:ext>
            </p:extLst>
          </p:nvPr>
        </p:nvGraphicFramePr>
        <p:xfrm>
          <a:off x="4741342" y="5713041"/>
          <a:ext cx="933450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312" name="Equation" r:id="rId48" imgW="457200" imgH="152400" progId="Equation.DSMT4">
                  <p:embed/>
                </p:oleObj>
              </mc:Choice>
              <mc:Fallback>
                <p:oleObj name="Equation" r:id="rId48" imgW="457200" imgH="1524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41342" y="5713041"/>
                        <a:ext cx="933450" cy="323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개체 2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23966391"/>
              </p:ext>
            </p:extLst>
          </p:nvPr>
        </p:nvGraphicFramePr>
        <p:xfrm>
          <a:off x="5947842" y="5717803"/>
          <a:ext cx="344488" cy="342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313" name="Equation" r:id="rId50" imgW="177492" imgH="177492" progId="Equation.DSMT4">
                  <p:embed/>
                </p:oleObj>
              </mc:Choice>
              <mc:Fallback>
                <p:oleObj name="Equation" r:id="rId50" imgW="177492" imgH="177492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947842" y="5717803"/>
                        <a:ext cx="344488" cy="3429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개체 2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2915225"/>
              </p:ext>
            </p:extLst>
          </p:nvPr>
        </p:nvGraphicFramePr>
        <p:xfrm>
          <a:off x="4042842" y="3144465"/>
          <a:ext cx="341312" cy="341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314" name="Equation" r:id="rId52" imgW="190417" imgH="190417" progId="Equation.3">
                  <p:embed/>
                </p:oleObj>
              </mc:Choice>
              <mc:Fallback>
                <p:oleObj name="Equation" r:id="rId52" imgW="190417" imgH="19041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2842" y="3144465"/>
                        <a:ext cx="341312" cy="341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개체 2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13827634"/>
              </p:ext>
            </p:extLst>
          </p:nvPr>
        </p:nvGraphicFramePr>
        <p:xfrm>
          <a:off x="2839517" y="3168278"/>
          <a:ext cx="614362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315" name="Equation" r:id="rId54" imgW="342720" imgH="215640" progId="Equation.DSMT4">
                  <p:embed/>
                </p:oleObj>
              </mc:Choice>
              <mc:Fallback>
                <p:oleObj name="Equation" r:id="rId54" imgW="34272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39517" y="3168278"/>
                        <a:ext cx="614362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개체 3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16954694"/>
              </p:ext>
            </p:extLst>
          </p:nvPr>
        </p:nvGraphicFramePr>
        <p:xfrm>
          <a:off x="2839517" y="3536578"/>
          <a:ext cx="614362" cy="385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316" name="Equation" r:id="rId56" imgW="342720" imgH="215640" progId="Equation.DSMT4">
                  <p:embed/>
                </p:oleObj>
              </mc:Choice>
              <mc:Fallback>
                <p:oleObj name="Equation" r:id="rId56" imgW="34272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39517" y="3536578"/>
                        <a:ext cx="614362" cy="385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개체 3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928530180"/>
              </p:ext>
            </p:extLst>
          </p:nvPr>
        </p:nvGraphicFramePr>
        <p:xfrm>
          <a:off x="2839517" y="3892178"/>
          <a:ext cx="614362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317" name="Equation" r:id="rId58" imgW="342720" imgH="215640" progId="Equation.DSMT4">
                  <p:embed/>
                </p:oleObj>
              </mc:Choice>
              <mc:Fallback>
                <p:oleObj name="Equation" r:id="rId58" imgW="34272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39517" y="3892178"/>
                        <a:ext cx="614362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개체 3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05592210"/>
              </p:ext>
            </p:extLst>
          </p:nvPr>
        </p:nvGraphicFramePr>
        <p:xfrm>
          <a:off x="2839517" y="4260478"/>
          <a:ext cx="614362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318" name="Equation" r:id="rId60" imgW="342720" imgH="215640" progId="Equation.DSMT4">
                  <p:embed/>
                </p:oleObj>
              </mc:Choice>
              <mc:Fallback>
                <p:oleObj name="Equation" r:id="rId60" imgW="34272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39517" y="4260478"/>
                        <a:ext cx="614362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4" name="개체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28546326"/>
              </p:ext>
            </p:extLst>
          </p:nvPr>
        </p:nvGraphicFramePr>
        <p:xfrm>
          <a:off x="2828404" y="4616078"/>
          <a:ext cx="612775" cy="3857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319" name="Equation" r:id="rId62" imgW="342720" imgH="215640" progId="Equation.DSMT4">
                  <p:embed/>
                </p:oleObj>
              </mc:Choice>
              <mc:Fallback>
                <p:oleObj name="Equation" r:id="rId62" imgW="34272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8404" y="4616078"/>
                        <a:ext cx="612775" cy="38576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개체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18293204"/>
              </p:ext>
            </p:extLst>
          </p:nvPr>
        </p:nvGraphicFramePr>
        <p:xfrm>
          <a:off x="2828404" y="4984378"/>
          <a:ext cx="612775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320" name="Equation" r:id="rId64" imgW="342720" imgH="215640" progId="Equation.DSMT4">
                  <p:embed/>
                </p:oleObj>
              </mc:Choice>
              <mc:Fallback>
                <p:oleObj name="Equation" r:id="rId64" imgW="34272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8404" y="4984378"/>
                        <a:ext cx="612775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개체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55423570"/>
              </p:ext>
            </p:extLst>
          </p:nvPr>
        </p:nvGraphicFramePr>
        <p:xfrm>
          <a:off x="2828404" y="5339978"/>
          <a:ext cx="612775" cy="3873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321" name="Equation" r:id="rId66" imgW="342720" imgH="215640" progId="Equation.DSMT4">
                  <p:embed/>
                </p:oleObj>
              </mc:Choice>
              <mc:Fallback>
                <p:oleObj name="Equation" r:id="rId66" imgW="34272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8404" y="5339978"/>
                        <a:ext cx="612775" cy="3873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개체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59604877"/>
              </p:ext>
            </p:extLst>
          </p:nvPr>
        </p:nvGraphicFramePr>
        <p:xfrm>
          <a:off x="2828404" y="5741615"/>
          <a:ext cx="612775" cy="3190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322" name="Equation" r:id="rId68" imgW="342720" imgH="177480" progId="Equation.DSMT4">
                  <p:embed/>
                </p:oleObj>
              </mc:Choice>
              <mc:Fallback>
                <p:oleObj name="Equation" r:id="rId68" imgW="3427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28404" y="5741615"/>
                        <a:ext cx="612775" cy="319088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8" name="개체 3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7165474"/>
              </p:ext>
            </p:extLst>
          </p:nvPr>
        </p:nvGraphicFramePr>
        <p:xfrm>
          <a:off x="4042842" y="3500065"/>
          <a:ext cx="319088" cy="341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323" name="Equation" r:id="rId70" imgW="177646" imgH="190335" progId="Equation.3">
                  <p:embed/>
                </p:oleObj>
              </mc:Choice>
              <mc:Fallback>
                <p:oleObj name="Equation" r:id="rId70" imgW="177646" imgH="19033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2842" y="3500065"/>
                        <a:ext cx="319088" cy="341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9" name="개체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3271385"/>
              </p:ext>
            </p:extLst>
          </p:nvPr>
        </p:nvGraphicFramePr>
        <p:xfrm>
          <a:off x="4042842" y="3893765"/>
          <a:ext cx="341312" cy="341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324" name="Equation" r:id="rId72" imgW="190417" imgH="190417" progId="Equation.3">
                  <p:embed/>
                </p:oleObj>
              </mc:Choice>
              <mc:Fallback>
                <p:oleObj name="Equation" r:id="rId72" imgW="190417" imgH="19041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2842" y="3893765"/>
                        <a:ext cx="341312" cy="341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개체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97863186"/>
              </p:ext>
            </p:extLst>
          </p:nvPr>
        </p:nvGraphicFramePr>
        <p:xfrm>
          <a:off x="4042842" y="4249365"/>
          <a:ext cx="319088" cy="341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325" name="Equation" r:id="rId74" imgW="177646" imgH="190335" progId="Equation.3">
                  <p:embed/>
                </p:oleObj>
              </mc:Choice>
              <mc:Fallback>
                <p:oleObj name="Equation" r:id="rId74" imgW="177646" imgH="190335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2842" y="4249365"/>
                        <a:ext cx="319088" cy="341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개체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37102943"/>
              </p:ext>
            </p:extLst>
          </p:nvPr>
        </p:nvGraphicFramePr>
        <p:xfrm>
          <a:off x="4042842" y="4592265"/>
          <a:ext cx="341312" cy="341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326" name="Equation" r:id="rId76" imgW="190417" imgH="190417" progId="Equation.3">
                  <p:embed/>
                </p:oleObj>
              </mc:Choice>
              <mc:Fallback>
                <p:oleObj name="Equation" r:id="rId76" imgW="190417" imgH="19041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7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2842" y="4592265"/>
                        <a:ext cx="341312" cy="341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개체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77251347"/>
              </p:ext>
            </p:extLst>
          </p:nvPr>
        </p:nvGraphicFramePr>
        <p:xfrm>
          <a:off x="4042842" y="4947865"/>
          <a:ext cx="341312" cy="341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327" name="Equation" r:id="rId78" imgW="190417" imgH="190417" progId="Equation.3">
                  <p:embed/>
                </p:oleObj>
              </mc:Choice>
              <mc:Fallback>
                <p:oleObj name="Equation" r:id="rId78" imgW="190417" imgH="19041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9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2842" y="4947865"/>
                        <a:ext cx="341312" cy="341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3" name="개체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36922784"/>
              </p:ext>
            </p:extLst>
          </p:nvPr>
        </p:nvGraphicFramePr>
        <p:xfrm>
          <a:off x="4042842" y="5341565"/>
          <a:ext cx="341312" cy="341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328" name="Equation" r:id="rId80" imgW="190417" imgH="190417" progId="Equation.3">
                  <p:embed/>
                </p:oleObj>
              </mc:Choice>
              <mc:Fallback>
                <p:oleObj name="Equation" r:id="rId80" imgW="190417" imgH="19041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1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2842" y="5341565"/>
                        <a:ext cx="341312" cy="341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개체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82408727"/>
              </p:ext>
            </p:extLst>
          </p:nvPr>
        </p:nvGraphicFramePr>
        <p:xfrm>
          <a:off x="4042842" y="5697165"/>
          <a:ext cx="341312" cy="3413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329" name="Equation" r:id="rId82" imgW="190417" imgH="190417" progId="Equation.3">
                  <p:embed/>
                </p:oleObj>
              </mc:Choice>
              <mc:Fallback>
                <p:oleObj name="Equation" r:id="rId82" imgW="190417" imgH="190417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3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42842" y="5697165"/>
                        <a:ext cx="341312" cy="34131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4086085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01 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기본 논리식의 표현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내용 개체 틀 2"/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pPr lvl="1"/>
                <a:endParaRPr lang="en-US" altLang="ko-KR" dirty="0" smtClean="0"/>
              </a:p>
              <a:p>
                <a:pPr lvl="1"/>
                <a:r>
                  <a:rPr lang="ko-KR" altLang="en-US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기본적인 불 </a:t>
                </a:r>
                <a:r>
                  <a:rPr lang="ko-KR" altLang="en-US" dirty="0" err="1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대수식은</a:t>
                </a:r>
                <a:r>
                  <a:rPr lang="ko-KR" altLang="en-US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altLang="ko-KR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AND, OR, NOT</a:t>
                </a:r>
                <a:r>
                  <a:rPr lang="ko-KR" altLang="en-US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을 이용하여 표현 </a:t>
                </a:r>
              </a:p>
              <a:p>
                <a:pPr lvl="1"/>
                <a:r>
                  <a:rPr lang="en-US" altLang="ko-KR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AND</a:t>
                </a:r>
                <a:r>
                  <a:rPr lang="ko-KR" altLang="en-US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식은 곱셈의 형식으로 표현하고, </a:t>
                </a:r>
                <a:r>
                  <a:rPr lang="en-US" altLang="ko-KR" dirty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OR </a:t>
                </a:r>
                <a:r>
                  <a:rPr lang="ko-KR" altLang="en-US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식은 덧셈의 형식으로 표현</a:t>
                </a:r>
              </a:p>
              <a:p>
                <a:pPr lvl="1"/>
                <a:r>
                  <a:rPr lang="en-US" altLang="ko-KR" dirty="0" smtClean="0">
                    <a:solidFill>
                      <a:srgbClr val="000000"/>
                    </a:solidFill>
                    <a:latin typeface="Times New Roman" panose="02020603050405020304" pitchFamily="18" charset="0"/>
                    <a:cs typeface="Times New Roman" panose="02020603050405020304" pitchFamily="18" charset="0"/>
                  </a:rPr>
                  <a:t>NOT</a:t>
                </a:r>
                <a:r>
                  <a:rPr lang="ko-KR" altLang="en-US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식은 </a:t>
                </a:r>
                <a14:m>
                  <m:oMath xmlns:m="http://schemas.openxmlformats.org/officeDocument/2006/math">
                    <m:acc>
                      <m:accPr>
                        <m:chr m:val="̅"/>
                        <m:ctrlPr>
                          <a:rPr lang="ko-KR" altLang="en-US" i="1">
                            <a:solidFill>
                              <a:srgbClr val="000000"/>
                            </a:solidFill>
                            <a:latin typeface="Cambria Math" panose="02040503050406030204" pitchFamily="18" charset="0"/>
                            <a:cs typeface="Times New Roman" panose="02020603050405020304" pitchFamily="18" charset="0"/>
                          </a:rPr>
                        </m:ctrlPr>
                      </m:accPr>
                      <m:e>
                        <m:r>
                          <a:rPr lang="en-US" altLang="ko-KR" i="1">
                            <a:solidFill>
                              <a:srgbClr val="000000"/>
                            </a:solidFill>
                            <a:latin typeface="Cambria Math"/>
                            <a:cs typeface="Times New Roman" panose="02020603050405020304" pitchFamily="18" charset="0"/>
                          </a:rPr>
                          <m:t>𝐴</m:t>
                        </m:r>
                      </m:e>
                    </m:acc>
                  </m:oMath>
                </a14:m>
                <a:r>
                  <a:rPr lang="ko-KR" altLang="en-US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 또는 </a:t>
                </a:r>
                <a:r>
                  <a:rPr lang="en-US" altLang="ko-KR" i="1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A</a:t>
                </a:r>
                <a:r>
                  <a:rPr lang="en-US" altLang="ko-KR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ˊ </a:t>
                </a:r>
                <a:r>
                  <a:rPr lang="ko-KR" altLang="en-US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로 </a:t>
                </a:r>
                <a:r>
                  <a:rPr lang="ko-KR" altLang="en-US" dirty="0" smtClean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표현</a:t>
                </a:r>
                <a:endParaRPr lang="en-US" altLang="ko-KR" dirty="0" smtClean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lvl="1"/>
                <a:r>
                  <a:rPr lang="ko-KR" altLang="en-US" dirty="0">
                    <a:solidFill>
                      <a:srgbClr val="000000"/>
                    </a:solidFill>
                    <a:latin typeface="Times New Roman" pitchFamily="18" charset="0"/>
                    <a:cs typeface="Times New Roman" pitchFamily="18" charset="0"/>
                  </a:rPr>
                  <a:t>완전한 논리식은 입력 항목들의 상태에 따른 출력을 결정하는 식</a:t>
                </a:r>
                <a:endParaRPr lang="en-US" altLang="ko-KR" sz="2000" dirty="0">
                  <a:solidFill>
                    <a:srgbClr val="000000"/>
                  </a:solidFill>
                  <a:latin typeface="Times New Roman" panose="02020603050405020304" pitchFamily="18" charset="0"/>
                  <a:cs typeface="Times New Roman" panose="02020603050405020304" pitchFamily="18" charset="0"/>
                </a:endParaRPr>
              </a:p>
              <a:p>
                <a:pPr lvl="1"/>
                <a:endParaRPr lang="ko-KR" altLang="en-US" dirty="0">
                  <a:solidFill>
                    <a:srgbClr val="000000"/>
                  </a:solidFill>
                  <a:latin typeface="Times New Roman" pitchFamily="18" charset="0"/>
                  <a:cs typeface="Times New Roman" pitchFamily="18" charset="0"/>
                </a:endParaRPr>
              </a:p>
              <a:p>
                <a:pPr lvl="1"/>
                <a:endParaRPr lang="ko-KR" altLang="en-US" dirty="0"/>
              </a:p>
            </p:txBody>
          </p:sp>
        </mc:Choice>
        <mc:Fallback xmlns="">
          <p:sp>
            <p:nvSpPr>
              <p:cNvPr id="3" name="내용 개체 틀 2"/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 rotWithShape="0">
                <a:blip r:embed="rId3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ko-KR" alt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5" name="모서리가 둥근 직사각형 19"/>
          <p:cNvSpPr>
            <a:spLocks noChangeArrowheads="1"/>
          </p:cNvSpPr>
          <p:nvPr/>
        </p:nvSpPr>
        <p:spPr bwMode="auto">
          <a:xfrm>
            <a:off x="836092" y="3115568"/>
            <a:ext cx="7397750" cy="647700"/>
          </a:xfrm>
          <a:prstGeom prst="roundRect">
            <a:avLst>
              <a:gd name="adj" fmla="val 16667"/>
            </a:avLst>
          </a:prstGeom>
          <a:solidFill>
            <a:srgbClr val="4FB3BD">
              <a:alpha val="50980"/>
            </a:srgbClr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latinLnBrk="0"/>
            <a:endParaRPr kumimoji="0" lang="ko-KR" altLang="en-US" sz="1800">
              <a:latin typeface="Arial" pitchFamily="34" charset="0"/>
              <a:ea typeface="맑은 고딕" pitchFamily="50" charset="-127"/>
            </a:endParaRPr>
          </a:p>
        </p:txBody>
      </p:sp>
      <p:sp>
        <p:nvSpPr>
          <p:cNvPr id="16" name="모서리가 둥근 직사각형 15"/>
          <p:cNvSpPr/>
          <p:nvPr/>
        </p:nvSpPr>
        <p:spPr>
          <a:xfrm>
            <a:off x="5901805" y="3253681"/>
            <a:ext cx="2198687" cy="37306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800"/>
          </a:p>
        </p:txBody>
      </p:sp>
      <p:sp>
        <p:nvSpPr>
          <p:cNvPr id="17" name="직사각형 23"/>
          <p:cNvSpPr>
            <a:spLocks noChangeArrowheads="1"/>
          </p:cNvSpPr>
          <p:nvPr/>
        </p:nvSpPr>
        <p:spPr bwMode="auto">
          <a:xfrm>
            <a:off x="899592" y="3140968"/>
            <a:ext cx="5003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0" lang="en-US" altLang="ko-KR" sz="1800" i="1" dirty="0" smtClean="0"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A</a:t>
            </a:r>
            <a:r>
              <a:rPr kumimoji="0" lang="en-US" altLang="ko-KR" sz="1800" dirty="0" smtClean="0"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=0 </a:t>
            </a:r>
            <a:r>
              <a:rPr kumimoji="0" lang="en-US" altLang="ko-KR" sz="1800" dirty="0"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and </a:t>
            </a:r>
            <a:r>
              <a:rPr kumimoji="0" lang="en-US" altLang="ko-KR" sz="1800" i="1" dirty="0"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B</a:t>
            </a:r>
            <a:r>
              <a:rPr kumimoji="0" lang="en-US" altLang="ko-KR" sz="1800" dirty="0" smtClean="0"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=1 </a:t>
            </a:r>
            <a:r>
              <a:rPr kumimoji="0" lang="ko-KR" altLang="en-US" sz="1800" dirty="0"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일 때 출력을 </a:t>
            </a:r>
            <a:r>
              <a:rPr kumimoji="0" lang="en-US" altLang="ko-KR" sz="1800" dirty="0"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1</a:t>
            </a:r>
            <a:r>
              <a:rPr kumimoji="0" lang="ko-KR" altLang="en-US" sz="1800" dirty="0"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로 만들려는 경우 </a:t>
            </a:r>
            <a:r>
              <a:rPr kumimoji="0" lang="en-US" altLang="ko-KR" sz="1800" dirty="0"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/>
            </a:r>
            <a:br>
              <a:rPr kumimoji="0" lang="en-US" altLang="ko-KR" sz="1800" dirty="0"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</a:br>
            <a:r>
              <a:rPr kumimoji="0" lang="ko-KR" altLang="en-US" sz="1800" dirty="0"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출력 논리식</a:t>
            </a:r>
          </a:p>
        </p:txBody>
      </p:sp>
      <p:sp>
        <p:nvSpPr>
          <p:cNvPr id="18" name="모서리가 둥근 직사각형 28"/>
          <p:cNvSpPr>
            <a:spLocks noChangeArrowheads="1"/>
          </p:cNvSpPr>
          <p:nvPr/>
        </p:nvSpPr>
        <p:spPr bwMode="auto">
          <a:xfrm>
            <a:off x="853555" y="3917256"/>
            <a:ext cx="7397750" cy="647700"/>
          </a:xfrm>
          <a:prstGeom prst="roundRect">
            <a:avLst>
              <a:gd name="adj" fmla="val 16667"/>
            </a:avLst>
          </a:prstGeom>
          <a:solidFill>
            <a:srgbClr val="4FB3BD">
              <a:alpha val="50980"/>
            </a:srgbClr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latinLnBrk="0"/>
            <a:endParaRPr kumimoji="0" lang="ko-KR" altLang="en-US" sz="1800">
              <a:latin typeface="Arial" pitchFamily="34" charset="0"/>
              <a:ea typeface="맑은 고딕" pitchFamily="50" charset="-127"/>
            </a:endParaRPr>
          </a:p>
        </p:txBody>
      </p:sp>
      <p:sp>
        <p:nvSpPr>
          <p:cNvPr id="19" name="모서리가 둥근 직사각형 18"/>
          <p:cNvSpPr/>
          <p:nvPr/>
        </p:nvSpPr>
        <p:spPr>
          <a:xfrm>
            <a:off x="5901805" y="4055368"/>
            <a:ext cx="2216150" cy="373063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800"/>
          </a:p>
        </p:txBody>
      </p:sp>
      <p:sp>
        <p:nvSpPr>
          <p:cNvPr id="20" name="직사각형 30"/>
          <p:cNvSpPr>
            <a:spLocks noChangeArrowheads="1"/>
          </p:cNvSpPr>
          <p:nvPr/>
        </p:nvSpPr>
        <p:spPr bwMode="auto">
          <a:xfrm>
            <a:off x="917055" y="3942656"/>
            <a:ext cx="5003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0" lang="en-US" altLang="ko-KR" sz="1800" i="1" dirty="0" smtClean="0"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A</a:t>
            </a:r>
            <a:r>
              <a:rPr kumimoji="0" lang="en-US" altLang="ko-KR" sz="1800" dirty="0" smtClean="0"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=0 </a:t>
            </a:r>
            <a:r>
              <a:rPr kumimoji="0" lang="en-US" altLang="ko-KR" sz="1800" dirty="0"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or </a:t>
            </a:r>
            <a:r>
              <a:rPr kumimoji="0" lang="en-US" altLang="ko-KR" sz="1800" i="1" dirty="0" smtClean="0"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B</a:t>
            </a:r>
            <a:r>
              <a:rPr kumimoji="0" lang="en-US" altLang="ko-KR" sz="1800" dirty="0" smtClean="0"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=1 </a:t>
            </a:r>
            <a:r>
              <a:rPr kumimoji="0" lang="ko-KR" altLang="en-US" sz="1800" dirty="0"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일 때 출력을 </a:t>
            </a:r>
            <a:r>
              <a:rPr kumimoji="0" lang="en-US" altLang="ko-KR" sz="1800" dirty="0"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1</a:t>
            </a:r>
            <a:r>
              <a:rPr kumimoji="0" lang="ko-KR" altLang="en-US" sz="1800" dirty="0"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로 만들려는 경우 </a:t>
            </a:r>
            <a:r>
              <a:rPr kumimoji="0" lang="en-US" altLang="ko-KR" sz="1800" dirty="0"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/>
            </a:r>
            <a:br>
              <a:rPr kumimoji="0" lang="en-US" altLang="ko-KR" sz="1800" dirty="0"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</a:br>
            <a:r>
              <a:rPr kumimoji="0" lang="ko-KR" altLang="en-US" sz="1800" dirty="0"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출력 논리식</a:t>
            </a:r>
          </a:p>
        </p:txBody>
      </p:sp>
      <p:sp>
        <p:nvSpPr>
          <p:cNvPr id="21" name="모서리가 둥근 직사각형 31"/>
          <p:cNvSpPr>
            <a:spLocks noChangeArrowheads="1"/>
          </p:cNvSpPr>
          <p:nvPr/>
        </p:nvSpPr>
        <p:spPr bwMode="auto">
          <a:xfrm>
            <a:off x="834505" y="4709418"/>
            <a:ext cx="7397750" cy="647700"/>
          </a:xfrm>
          <a:prstGeom prst="roundRect">
            <a:avLst>
              <a:gd name="adj" fmla="val 16667"/>
            </a:avLst>
          </a:prstGeom>
          <a:solidFill>
            <a:srgbClr val="4FB3BD">
              <a:alpha val="50980"/>
            </a:srgbClr>
          </a:solidFill>
          <a:ln w="9525" algn="ctr">
            <a:noFill/>
            <a:round/>
            <a:headEnd/>
            <a:tailEnd/>
          </a:ln>
        </p:spPr>
        <p:txBody>
          <a:bodyPr/>
          <a:lstStyle/>
          <a:p>
            <a:pPr latinLnBrk="0"/>
            <a:endParaRPr kumimoji="0" lang="ko-KR" altLang="en-US" sz="1800">
              <a:latin typeface="Arial" pitchFamily="34" charset="0"/>
              <a:ea typeface="맑은 고딕" pitchFamily="50" charset="-127"/>
            </a:endParaRPr>
          </a:p>
        </p:txBody>
      </p:sp>
      <p:sp>
        <p:nvSpPr>
          <p:cNvPr id="22" name="모서리가 둥근 직사각형 21"/>
          <p:cNvSpPr/>
          <p:nvPr/>
        </p:nvSpPr>
        <p:spPr>
          <a:xfrm>
            <a:off x="5901805" y="4847531"/>
            <a:ext cx="2197100" cy="373062"/>
          </a:xfrm>
          <a:prstGeom prst="round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800"/>
          </a:p>
        </p:txBody>
      </p:sp>
      <p:sp>
        <p:nvSpPr>
          <p:cNvPr id="23" name="직사각형 33"/>
          <p:cNvSpPr>
            <a:spLocks noChangeArrowheads="1"/>
          </p:cNvSpPr>
          <p:nvPr/>
        </p:nvSpPr>
        <p:spPr bwMode="auto">
          <a:xfrm>
            <a:off x="898005" y="4734818"/>
            <a:ext cx="50038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kumimoji="0" lang="en-US" altLang="ko-KR" sz="1800" dirty="0" smtClean="0"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(</a:t>
            </a:r>
            <a:r>
              <a:rPr kumimoji="0" lang="en-US" altLang="ko-KR" sz="1800" i="1" dirty="0" smtClean="0"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A</a:t>
            </a:r>
            <a:r>
              <a:rPr kumimoji="0" lang="en-US" altLang="ko-KR" sz="1800" dirty="0" smtClean="0"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=0 </a:t>
            </a:r>
            <a:r>
              <a:rPr kumimoji="0" lang="en-US" altLang="ko-KR" sz="1800" dirty="0"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and </a:t>
            </a:r>
            <a:r>
              <a:rPr kumimoji="0" lang="en-US" altLang="ko-KR" sz="1800" i="1" dirty="0" smtClean="0"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B</a:t>
            </a:r>
            <a:r>
              <a:rPr kumimoji="0" lang="en-US" altLang="ko-KR" sz="1800" dirty="0" smtClean="0"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=1</a:t>
            </a:r>
            <a:r>
              <a:rPr kumimoji="0" lang="en-US" altLang="ko-KR" sz="1800" dirty="0"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) or </a:t>
            </a:r>
            <a:r>
              <a:rPr kumimoji="0" lang="en-US" altLang="ko-KR" sz="1800" dirty="0" smtClean="0"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(</a:t>
            </a:r>
            <a:r>
              <a:rPr kumimoji="0" lang="en-US" altLang="ko-KR" sz="1800" i="1" dirty="0" smtClean="0"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A</a:t>
            </a:r>
            <a:r>
              <a:rPr kumimoji="0" lang="en-US" altLang="ko-KR" sz="1800" dirty="0" smtClean="0"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=1 </a:t>
            </a:r>
            <a:r>
              <a:rPr kumimoji="0" lang="en-US" altLang="ko-KR" sz="1800" dirty="0"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and </a:t>
            </a:r>
            <a:r>
              <a:rPr kumimoji="0" lang="en-US" altLang="ko-KR" sz="1800" i="1" dirty="0" smtClean="0"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B</a:t>
            </a:r>
            <a:r>
              <a:rPr kumimoji="0" lang="en-US" altLang="ko-KR" sz="1800" dirty="0" smtClean="0"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=0</a:t>
            </a:r>
            <a:r>
              <a:rPr kumimoji="0" lang="en-US" altLang="ko-KR" sz="1800" dirty="0"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) </a:t>
            </a:r>
            <a:r>
              <a:rPr kumimoji="0" lang="ko-KR" altLang="en-US" sz="1800" dirty="0"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일 때 </a:t>
            </a:r>
            <a:r>
              <a:rPr kumimoji="0" lang="en-US" altLang="ko-KR" sz="1800" dirty="0"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/>
            </a:r>
            <a:br>
              <a:rPr kumimoji="0" lang="en-US" altLang="ko-KR" sz="1800" dirty="0"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</a:br>
            <a:r>
              <a:rPr kumimoji="0" lang="ko-KR" altLang="en-US" sz="1800" dirty="0"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출력을 </a:t>
            </a:r>
            <a:r>
              <a:rPr kumimoji="0" lang="en-US" altLang="ko-KR" sz="1800" dirty="0"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1</a:t>
            </a:r>
            <a:r>
              <a:rPr kumimoji="0" lang="ko-KR" altLang="en-US" sz="1800" dirty="0"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로 만들려는 경우 출력 논리식</a:t>
            </a:r>
          </a:p>
        </p:txBody>
      </p:sp>
      <p:graphicFrame>
        <p:nvGraphicFramePr>
          <p:cNvPr id="24" name="Object 8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473988"/>
              </p:ext>
            </p:extLst>
          </p:nvPr>
        </p:nvGraphicFramePr>
        <p:xfrm>
          <a:off x="6520930" y="3261618"/>
          <a:ext cx="850900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25" name="Equation" r:id="rId4" imgW="444240" imgH="177480" progId="Equation.DSMT4">
                  <p:embed/>
                </p:oleObj>
              </mc:Choice>
              <mc:Fallback>
                <p:oleObj name="Equation" r:id="rId4" imgW="44424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20930" y="3261618"/>
                        <a:ext cx="850900" cy="339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8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38037396"/>
              </p:ext>
            </p:extLst>
          </p:nvPr>
        </p:nvGraphicFramePr>
        <p:xfrm>
          <a:off x="6468542" y="4061718"/>
          <a:ext cx="1069975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26" name="Equation" r:id="rId6" imgW="558720" imgH="177480" progId="Equation.DSMT4">
                  <p:embed/>
                </p:oleObj>
              </mc:Choice>
              <mc:Fallback>
                <p:oleObj name="Equation" r:id="rId6" imgW="5587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7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468542" y="4061718"/>
                        <a:ext cx="1069975" cy="339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8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053321948"/>
              </p:ext>
            </p:extLst>
          </p:nvPr>
        </p:nvGraphicFramePr>
        <p:xfrm>
          <a:off x="6333605" y="4852293"/>
          <a:ext cx="1384300" cy="33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6127" name="Equation" r:id="rId8" imgW="723600" imgH="177480" progId="Equation.DSMT4">
                  <p:embed/>
                </p:oleObj>
              </mc:Choice>
              <mc:Fallback>
                <p:oleObj name="Equation" r:id="rId8" imgW="72360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9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33605" y="4852293"/>
                        <a:ext cx="1384300" cy="3397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3042019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05 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불 </a:t>
            </a:r>
            <a:r>
              <a:rPr lang="ko-KR" altLang="en-US" dirty="0" err="1" smtClean="0">
                <a:solidFill>
                  <a:schemeClr val="accent6">
                    <a:lumMod val="50000"/>
                  </a:schemeClr>
                </a:solidFill>
              </a:rPr>
              <a:t>대수식의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 표현 형태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AutoShape 152"/>
          <p:cNvSpPr>
            <a:spLocks noChangeArrowheads="1"/>
          </p:cNvSpPr>
          <p:nvPr/>
        </p:nvSpPr>
        <p:spPr bwMode="auto">
          <a:xfrm>
            <a:off x="6289103" y="3837335"/>
            <a:ext cx="2149475" cy="1420813"/>
          </a:xfrm>
          <a:prstGeom prst="wedgeRoundRectCallout">
            <a:avLst>
              <a:gd name="adj1" fmla="val -88993"/>
              <a:gd name="adj2" fmla="val 9299"/>
              <a:gd name="adj3" fmla="val 16667"/>
            </a:avLst>
          </a:prstGeom>
          <a:solidFill>
            <a:schemeClr val="accent1">
              <a:lumMod val="40000"/>
              <a:lumOff val="60000"/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>
              <a:defRPr/>
            </a:pPr>
            <a:r>
              <a:rPr lang="ko-KR" altLang="en-US" sz="1600" b="1" dirty="0" err="1">
                <a:solidFill>
                  <a:srgbClr val="FF0000"/>
                </a:solidFill>
              </a:rPr>
              <a:t>최소항을</a:t>
            </a:r>
            <a:r>
              <a:rPr lang="ko-KR" altLang="en-US" sz="1600" b="1" dirty="0">
                <a:solidFill>
                  <a:srgbClr val="FF0000"/>
                </a:solidFill>
              </a:rPr>
              <a:t> 부정하면</a:t>
            </a:r>
          </a:p>
          <a:p>
            <a:pPr>
              <a:defRPr/>
            </a:pPr>
            <a:r>
              <a:rPr lang="ko-KR" altLang="en-US" sz="1600" b="1" dirty="0" err="1">
                <a:solidFill>
                  <a:srgbClr val="FF0000"/>
                </a:solidFill>
              </a:rPr>
              <a:t>최대항</a:t>
            </a:r>
            <a:endParaRPr lang="ko-KR" altLang="en-US" sz="1600" b="1" dirty="0">
              <a:solidFill>
                <a:srgbClr val="FF0000"/>
              </a:solidFill>
            </a:endParaRPr>
          </a:p>
          <a:p>
            <a:pPr>
              <a:defRPr/>
            </a:pPr>
            <a:endParaRPr lang="en-US" altLang="ko-KR" sz="1600" b="1" dirty="0">
              <a:solidFill>
                <a:srgbClr val="FF0000"/>
              </a:solidFill>
            </a:endParaRPr>
          </a:p>
          <a:p>
            <a:pPr>
              <a:defRPr/>
            </a:pPr>
            <a:r>
              <a:rPr lang="ko-KR" altLang="en-US" sz="1600" b="1" dirty="0" err="1">
                <a:solidFill>
                  <a:srgbClr val="FF0000"/>
                </a:solidFill>
              </a:rPr>
              <a:t>최대항을</a:t>
            </a:r>
            <a:r>
              <a:rPr lang="ko-KR" altLang="en-US" sz="1600" b="1" dirty="0">
                <a:solidFill>
                  <a:srgbClr val="FF0000"/>
                </a:solidFill>
              </a:rPr>
              <a:t> 부정하면</a:t>
            </a:r>
          </a:p>
          <a:p>
            <a:pPr>
              <a:defRPr/>
            </a:pPr>
            <a:r>
              <a:rPr lang="ko-KR" altLang="en-US" sz="1600" b="1" dirty="0" err="1">
                <a:solidFill>
                  <a:srgbClr val="FF0000"/>
                </a:solidFill>
              </a:rPr>
              <a:t>최소항</a:t>
            </a:r>
            <a:endParaRPr lang="ko-KR" altLang="en-US" sz="1600" b="1" dirty="0">
              <a:solidFill>
                <a:srgbClr val="FF0000"/>
              </a:solidFill>
            </a:endParaRPr>
          </a:p>
        </p:txBody>
      </p:sp>
      <p:sp>
        <p:nvSpPr>
          <p:cNvPr id="6" name="오른쪽 화살표 5"/>
          <p:cNvSpPr/>
          <p:nvPr/>
        </p:nvSpPr>
        <p:spPr>
          <a:xfrm>
            <a:off x="1260475" y="4358035"/>
            <a:ext cx="396875" cy="285750"/>
          </a:xfrm>
          <a:prstGeom prst="rightArrow">
            <a:avLst/>
          </a:prstGeom>
          <a:solidFill>
            <a:srgbClr val="FFCC99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800"/>
          </a:p>
        </p:txBody>
      </p:sp>
      <p:graphicFrame>
        <p:nvGraphicFramePr>
          <p:cNvPr id="7" name="개체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668138499"/>
              </p:ext>
            </p:extLst>
          </p:nvPr>
        </p:nvGraphicFramePr>
        <p:xfrm>
          <a:off x="1028700" y="1268760"/>
          <a:ext cx="6824694" cy="26289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858" name="Equation" r:id="rId3" imgW="3733800" imgH="1447800" progId="Equation.DSMT4">
                  <p:embed/>
                </p:oleObj>
              </mc:Choice>
              <mc:Fallback>
                <p:oleObj name="Equation" r:id="rId3" imgW="3733800" imgH="1447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8700" y="1268760"/>
                        <a:ext cx="6824694" cy="26289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개체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69288493"/>
              </p:ext>
            </p:extLst>
          </p:nvPr>
        </p:nvGraphicFramePr>
        <p:xfrm>
          <a:off x="1943099" y="4171504"/>
          <a:ext cx="3101771" cy="168830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0859" name="Equation" r:id="rId5" imgW="1498600" imgH="825500" progId="Equation.DSMT4">
                  <p:embed/>
                </p:oleObj>
              </mc:Choice>
              <mc:Fallback>
                <p:oleObj name="Equation" r:id="rId5" imgW="1498600" imgH="825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943099" y="4171504"/>
                        <a:ext cx="3101771" cy="168830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원호 1"/>
          <p:cNvSpPr/>
          <p:nvPr/>
        </p:nvSpPr>
        <p:spPr>
          <a:xfrm>
            <a:off x="4626867" y="4358036"/>
            <a:ext cx="840482" cy="849514"/>
          </a:xfrm>
          <a:custGeom>
            <a:avLst/>
            <a:gdLst>
              <a:gd name="connsiteX0" fmla="*/ 573191 w 1146383"/>
              <a:gd name="connsiteY0" fmla="*/ 0 h 830263"/>
              <a:gd name="connsiteX1" fmla="*/ 1021586 w 1146383"/>
              <a:gd name="connsiteY1" fmla="*/ 156534 h 830263"/>
              <a:gd name="connsiteX2" fmla="*/ 1021014 w 1146383"/>
              <a:gd name="connsiteY2" fmla="*/ 674249 h 830263"/>
              <a:gd name="connsiteX3" fmla="*/ 572600 w 1146383"/>
              <a:gd name="connsiteY3" fmla="*/ 830264 h 830263"/>
              <a:gd name="connsiteX4" fmla="*/ 573192 w 1146383"/>
              <a:gd name="connsiteY4" fmla="*/ 415132 h 830263"/>
              <a:gd name="connsiteX5" fmla="*/ 573191 w 1146383"/>
              <a:gd name="connsiteY5" fmla="*/ 0 h 830263"/>
              <a:gd name="connsiteX0" fmla="*/ 573191 w 1146383"/>
              <a:gd name="connsiteY0" fmla="*/ 0 h 830263"/>
              <a:gd name="connsiteX1" fmla="*/ 1021586 w 1146383"/>
              <a:gd name="connsiteY1" fmla="*/ 156534 h 830263"/>
              <a:gd name="connsiteX2" fmla="*/ 1021014 w 1146383"/>
              <a:gd name="connsiteY2" fmla="*/ 674249 h 830263"/>
              <a:gd name="connsiteX3" fmla="*/ 572600 w 1146383"/>
              <a:gd name="connsiteY3" fmla="*/ 830264 h 830263"/>
              <a:gd name="connsiteX0" fmla="*/ 267291 w 840482"/>
              <a:gd name="connsiteY0" fmla="*/ 0 h 849314"/>
              <a:gd name="connsiteX1" fmla="*/ 715686 w 840482"/>
              <a:gd name="connsiteY1" fmla="*/ 156534 h 849314"/>
              <a:gd name="connsiteX2" fmla="*/ 715114 w 840482"/>
              <a:gd name="connsiteY2" fmla="*/ 674249 h 849314"/>
              <a:gd name="connsiteX3" fmla="*/ 266700 w 840482"/>
              <a:gd name="connsiteY3" fmla="*/ 830264 h 849314"/>
              <a:gd name="connsiteX4" fmla="*/ 267292 w 840482"/>
              <a:gd name="connsiteY4" fmla="*/ 415132 h 849314"/>
              <a:gd name="connsiteX5" fmla="*/ 267291 w 840482"/>
              <a:gd name="connsiteY5" fmla="*/ 0 h 849314"/>
              <a:gd name="connsiteX0" fmla="*/ 267291 w 840482"/>
              <a:gd name="connsiteY0" fmla="*/ 0 h 849314"/>
              <a:gd name="connsiteX1" fmla="*/ 715686 w 840482"/>
              <a:gd name="connsiteY1" fmla="*/ 156534 h 849314"/>
              <a:gd name="connsiteX2" fmla="*/ 715114 w 840482"/>
              <a:gd name="connsiteY2" fmla="*/ 674249 h 849314"/>
              <a:gd name="connsiteX3" fmla="*/ 0 w 840482"/>
              <a:gd name="connsiteY3" fmla="*/ 849314 h 849314"/>
              <a:gd name="connsiteX0" fmla="*/ 267291 w 840482"/>
              <a:gd name="connsiteY0" fmla="*/ 0 h 849514"/>
              <a:gd name="connsiteX1" fmla="*/ 715686 w 840482"/>
              <a:gd name="connsiteY1" fmla="*/ 156534 h 849514"/>
              <a:gd name="connsiteX2" fmla="*/ 715114 w 840482"/>
              <a:gd name="connsiteY2" fmla="*/ 674249 h 849514"/>
              <a:gd name="connsiteX3" fmla="*/ 343703 w 840482"/>
              <a:gd name="connsiteY3" fmla="*/ 849514 h 849514"/>
              <a:gd name="connsiteX4" fmla="*/ 267292 w 840482"/>
              <a:gd name="connsiteY4" fmla="*/ 415132 h 849514"/>
              <a:gd name="connsiteX5" fmla="*/ 267291 w 840482"/>
              <a:gd name="connsiteY5" fmla="*/ 0 h 849514"/>
              <a:gd name="connsiteX0" fmla="*/ 267291 w 840482"/>
              <a:gd name="connsiteY0" fmla="*/ 0 h 849514"/>
              <a:gd name="connsiteX1" fmla="*/ 715686 w 840482"/>
              <a:gd name="connsiteY1" fmla="*/ 156534 h 849514"/>
              <a:gd name="connsiteX2" fmla="*/ 715114 w 840482"/>
              <a:gd name="connsiteY2" fmla="*/ 674249 h 849514"/>
              <a:gd name="connsiteX3" fmla="*/ 0 w 840482"/>
              <a:gd name="connsiteY3" fmla="*/ 849314 h 84951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840482" h="849514" stroke="0" extrusionOk="0">
                <a:moveTo>
                  <a:pt x="267291" y="0"/>
                </a:moveTo>
                <a:cubicBezTo>
                  <a:pt x="441871" y="0"/>
                  <a:pt x="606935" y="57623"/>
                  <a:pt x="715686" y="156534"/>
                </a:cubicBezTo>
                <a:cubicBezTo>
                  <a:pt x="882295" y="308067"/>
                  <a:pt x="777111" y="558752"/>
                  <a:pt x="715114" y="674249"/>
                </a:cubicBezTo>
                <a:cubicBezTo>
                  <a:pt x="653117" y="789746"/>
                  <a:pt x="518169" y="849644"/>
                  <a:pt x="343703" y="849514"/>
                </a:cubicBezTo>
                <a:cubicBezTo>
                  <a:pt x="343900" y="711137"/>
                  <a:pt x="267095" y="553509"/>
                  <a:pt x="267292" y="415132"/>
                </a:cubicBezTo>
                <a:cubicBezTo>
                  <a:pt x="267292" y="276755"/>
                  <a:pt x="267291" y="138377"/>
                  <a:pt x="267291" y="0"/>
                </a:cubicBezTo>
                <a:close/>
              </a:path>
              <a:path w="840482" h="849514" fill="none">
                <a:moveTo>
                  <a:pt x="267291" y="0"/>
                </a:moveTo>
                <a:cubicBezTo>
                  <a:pt x="441871" y="0"/>
                  <a:pt x="606935" y="57623"/>
                  <a:pt x="715686" y="156534"/>
                </a:cubicBezTo>
                <a:cubicBezTo>
                  <a:pt x="882295" y="308067"/>
                  <a:pt x="882058" y="522910"/>
                  <a:pt x="715114" y="674249"/>
                </a:cubicBezTo>
                <a:cubicBezTo>
                  <a:pt x="606216" y="772969"/>
                  <a:pt x="174466" y="849444"/>
                  <a:pt x="0" y="849314"/>
                </a:cubicBezTo>
              </a:path>
            </a:pathLst>
          </a:custGeom>
          <a:ln w="28575">
            <a:solidFill>
              <a:srgbClr val="32946A"/>
            </a:solidFill>
            <a:headEnd type="triangle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402246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05 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불 </a:t>
            </a:r>
            <a:r>
              <a:rPr lang="ko-KR" altLang="en-US" dirty="0" err="1" smtClean="0">
                <a:solidFill>
                  <a:schemeClr val="accent6">
                    <a:lumMod val="50000"/>
                  </a:schemeClr>
                </a:solidFill>
              </a:rPr>
              <a:t>대수식의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 표현 형태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5" name="오른쪽 화살표 5"/>
          <p:cNvSpPr/>
          <p:nvPr/>
        </p:nvSpPr>
        <p:spPr>
          <a:xfrm>
            <a:off x="719138" y="4464967"/>
            <a:ext cx="396875" cy="285750"/>
          </a:xfrm>
          <a:prstGeom prst="rightArrow">
            <a:avLst/>
          </a:prstGeom>
          <a:solidFill>
            <a:srgbClr val="FFCC99"/>
          </a:solidFill>
          <a:ln>
            <a:solidFill>
              <a:srgbClr val="FFC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800"/>
          </a:p>
        </p:txBody>
      </p:sp>
      <p:graphicFrame>
        <p:nvGraphicFramePr>
          <p:cNvPr id="6" name="개체 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05013268"/>
              </p:ext>
            </p:extLst>
          </p:nvPr>
        </p:nvGraphicFramePr>
        <p:xfrm>
          <a:off x="952499" y="1340768"/>
          <a:ext cx="4676776" cy="26698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882" name="Equation" r:id="rId3" imgW="2413000" imgH="1384300" progId="Equation.DSMT4">
                  <p:embed/>
                </p:oleObj>
              </mc:Choice>
              <mc:Fallback>
                <p:oleObj name="Equation" r:id="rId3" imgW="2413000" imgH="1384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52499" y="1340768"/>
                        <a:ext cx="4676776" cy="266981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개체 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01335197"/>
              </p:ext>
            </p:extLst>
          </p:nvPr>
        </p:nvGraphicFramePr>
        <p:xfrm>
          <a:off x="1285875" y="4403054"/>
          <a:ext cx="7335116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1883" name="Equation" r:id="rId5" imgW="3873500" imgH="215900" progId="Equation.DSMT4">
                  <p:embed/>
                </p:oleObj>
              </mc:Choice>
              <mc:Fallback>
                <p:oleObj name="Equation" r:id="rId5" imgW="3873500" imgH="215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5875" y="4403054"/>
                        <a:ext cx="7335116" cy="4095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8957624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06 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불 대수 법칙을 이용한 논리식의 간소화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(1)</a:t>
            </a:r>
            <a:r>
              <a:rPr lang="ko-KR" altLang="en-US" dirty="0" smtClean="0"/>
              <a:t>식을 간소화하는 과정</a:t>
            </a:r>
            <a:endParaRPr lang="en-US" altLang="ko-KR" dirty="0" smtClean="0"/>
          </a:p>
          <a:p>
            <a:pPr marL="447675" lvl="2" indent="0">
              <a:buNone/>
            </a:pPr>
            <a:r>
              <a:rPr lang="en-US" altLang="ko-KR" dirty="0" smtClean="0"/>
              <a:t>1)</a:t>
            </a:r>
          </a:p>
          <a:p>
            <a:pPr marL="447675" lvl="2" indent="0">
              <a:buNone/>
            </a:pPr>
            <a:endParaRPr lang="en-US" altLang="ko-KR" dirty="0" smtClean="0"/>
          </a:p>
          <a:p>
            <a:pPr marL="447675" lvl="2" indent="0">
              <a:buNone/>
            </a:pPr>
            <a:r>
              <a:rPr lang="en-US" altLang="ko-KR" dirty="0" smtClean="0"/>
              <a:t>2)</a:t>
            </a:r>
          </a:p>
          <a:p>
            <a:pPr marL="447675" lvl="2" indent="0">
              <a:buNone/>
            </a:pPr>
            <a:endParaRPr lang="en-US" altLang="ko-KR" dirty="0" smtClean="0"/>
          </a:p>
          <a:p>
            <a:pPr marL="447675" lvl="2" indent="0">
              <a:buNone/>
            </a:pPr>
            <a:r>
              <a:rPr lang="en-US" altLang="ko-KR" dirty="0" smtClean="0"/>
              <a:t>3)</a:t>
            </a:r>
          </a:p>
          <a:p>
            <a:pPr marL="447675" lvl="2" indent="0">
              <a:buNone/>
            </a:pPr>
            <a:endParaRPr lang="en-US" altLang="ko-KR" dirty="0" smtClean="0"/>
          </a:p>
          <a:p>
            <a:pPr marL="447675" lvl="2" indent="0">
              <a:buNone/>
            </a:pPr>
            <a:r>
              <a:rPr lang="en-US" altLang="ko-KR" dirty="0" smtClean="0"/>
              <a:t>4)</a:t>
            </a:r>
            <a:endParaRPr lang="ko-KR" altLang="en-US" dirty="0"/>
          </a:p>
        </p:txBody>
      </p:sp>
      <p:graphicFrame>
        <p:nvGraphicFramePr>
          <p:cNvPr id="14" name="개체 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266155190"/>
              </p:ext>
            </p:extLst>
          </p:nvPr>
        </p:nvGraphicFramePr>
        <p:xfrm>
          <a:off x="1043608" y="1556803"/>
          <a:ext cx="3260090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66" name="Equation" r:id="rId3" imgW="1917700" imgH="190500" progId="Equation.DSMT4">
                  <p:embed/>
                </p:oleObj>
              </mc:Choice>
              <mc:Fallback>
                <p:oleObj name="Equation" r:id="rId3" imgW="1917700" imgH="190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3608" y="1556803"/>
                        <a:ext cx="3260090" cy="3238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개체 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48142762"/>
              </p:ext>
            </p:extLst>
          </p:nvPr>
        </p:nvGraphicFramePr>
        <p:xfrm>
          <a:off x="1041356" y="2213261"/>
          <a:ext cx="1610717" cy="32871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67" name="Equation" r:id="rId5" imgW="927100" imgH="190500" progId="Equation.DSMT4">
                  <p:embed/>
                </p:oleObj>
              </mc:Choice>
              <mc:Fallback>
                <p:oleObj name="Equation" r:id="rId5" imgW="927100" imgH="190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1356" y="2213261"/>
                        <a:ext cx="1610717" cy="32871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개체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0244728"/>
              </p:ext>
            </p:extLst>
          </p:nvPr>
        </p:nvGraphicFramePr>
        <p:xfrm>
          <a:off x="1041356" y="2883293"/>
          <a:ext cx="1474474" cy="3276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68" name="Equation" r:id="rId7" imgW="850531" imgH="190417" progId="Equation.DSMT4">
                  <p:embed/>
                </p:oleObj>
              </mc:Choice>
              <mc:Fallback>
                <p:oleObj name="Equation" r:id="rId7" imgW="850531" imgH="190417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1356" y="2883293"/>
                        <a:ext cx="1474474" cy="32766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개체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53714574"/>
              </p:ext>
            </p:extLst>
          </p:nvPr>
        </p:nvGraphicFramePr>
        <p:xfrm>
          <a:off x="1041356" y="3525267"/>
          <a:ext cx="1411636" cy="3245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69" name="Equation" r:id="rId9" imgW="838200" imgH="190500" progId="Equation.DSMT4">
                  <p:embed/>
                </p:oleObj>
              </mc:Choice>
              <mc:Fallback>
                <p:oleObj name="Equation" r:id="rId9" imgW="838200" imgH="190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1356" y="3525267"/>
                        <a:ext cx="1411636" cy="324514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개체 1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914457968"/>
              </p:ext>
            </p:extLst>
          </p:nvPr>
        </p:nvGraphicFramePr>
        <p:xfrm>
          <a:off x="742680" y="4158197"/>
          <a:ext cx="7937609" cy="16097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3970" name="Equation" r:id="rId11" imgW="4089400" imgH="838200" progId="Equation.DSMT4">
                  <p:embed/>
                </p:oleObj>
              </mc:Choice>
              <mc:Fallback>
                <p:oleObj name="Equation" r:id="rId11" imgW="4089400" imgH="8382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2680" y="4158197"/>
                        <a:ext cx="7937609" cy="16097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9" name="직사각형 18"/>
          <p:cNvSpPr/>
          <p:nvPr/>
        </p:nvSpPr>
        <p:spPr>
          <a:xfrm>
            <a:off x="742680" y="4158197"/>
            <a:ext cx="1381125" cy="4000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noFill/>
            </a:endParaRPr>
          </a:p>
        </p:txBody>
      </p:sp>
      <p:sp>
        <p:nvSpPr>
          <p:cNvPr id="20" name="직사각형 19"/>
          <p:cNvSpPr/>
          <p:nvPr/>
        </p:nvSpPr>
        <p:spPr>
          <a:xfrm>
            <a:off x="2276205" y="4158197"/>
            <a:ext cx="1381125" cy="400050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>
              <a:noFill/>
            </a:endParaRPr>
          </a:p>
        </p:txBody>
      </p:sp>
    </p:spTree>
    <p:extLst>
      <p:ext uri="{BB962C8B-B14F-4D97-AF65-F5344CB8AC3E}">
        <p14:creationId xmlns:p14="http://schemas.microsoft.com/office/powerpoint/2010/main" val="2976417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06 </a:t>
            </a:r>
            <a:r>
              <a:rPr lang="ko-KR" altLang="en-US" dirty="0">
                <a:solidFill>
                  <a:schemeClr val="accent6">
                    <a:lumMod val="50000"/>
                  </a:schemeClr>
                </a:solidFill>
              </a:rPr>
              <a:t>불 대수 법칙을 이용한 논리식의 간소화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(1)</a:t>
            </a:r>
            <a:r>
              <a:rPr lang="ko-KR" altLang="en-US" dirty="0" smtClean="0"/>
              <a:t>식을 간소화하는 과정</a:t>
            </a:r>
            <a:endParaRPr lang="en-US" altLang="ko-KR" dirty="0" smtClean="0"/>
          </a:p>
          <a:p>
            <a:pPr lvl="1"/>
            <a:endParaRPr lang="ko-KR" altLang="en-US" dirty="0"/>
          </a:p>
        </p:txBody>
      </p:sp>
      <p:graphicFrame>
        <p:nvGraphicFramePr>
          <p:cNvPr id="4" name="개체 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8081158"/>
              </p:ext>
            </p:extLst>
          </p:nvPr>
        </p:nvGraphicFramePr>
        <p:xfrm>
          <a:off x="581025" y="4257253"/>
          <a:ext cx="4881176" cy="1914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952" name="Equation" r:id="rId3" imgW="2692080" imgH="1054080" progId="Equation.DSMT4">
                  <p:embed/>
                </p:oleObj>
              </mc:Choice>
              <mc:Fallback>
                <p:oleObj name="Equation" r:id="rId3" imgW="2692080" imgH="1054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1025" y="4257253"/>
                        <a:ext cx="4881176" cy="19145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5" name="Oval 1064"/>
          <p:cNvSpPr>
            <a:spLocks noChangeArrowheads="1"/>
          </p:cNvSpPr>
          <p:nvPr/>
        </p:nvSpPr>
        <p:spPr bwMode="auto">
          <a:xfrm>
            <a:off x="4210050" y="4219153"/>
            <a:ext cx="628650" cy="4318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6" name="AutoShape 1068"/>
          <p:cNvSpPr>
            <a:spLocks noChangeArrowheads="1"/>
          </p:cNvSpPr>
          <p:nvPr/>
        </p:nvSpPr>
        <p:spPr bwMode="auto">
          <a:xfrm>
            <a:off x="5537201" y="1897085"/>
            <a:ext cx="1585494" cy="371650"/>
          </a:xfrm>
          <a:prstGeom prst="wedgeRoundRectCallout">
            <a:avLst>
              <a:gd name="adj1" fmla="val -53438"/>
              <a:gd name="adj2" fmla="val -95738"/>
              <a:gd name="adj3" fmla="val 16667"/>
            </a:avLst>
          </a:prstGeom>
          <a:solidFill>
            <a:schemeClr val="accent1">
              <a:lumMod val="40000"/>
              <a:lumOff val="60000"/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en-US" altLang="ko-KR" sz="1600" i="1" dirty="0">
                <a:solidFill>
                  <a:srgbClr val="0000FF"/>
                </a:solidFill>
                <a:latin typeface="Times New Roman" pitchFamily="18" charset="0"/>
              </a:rPr>
              <a:t>X+X=X</a:t>
            </a:r>
            <a:r>
              <a:rPr lang="ko-KR" altLang="en-US" sz="1600" dirty="0">
                <a:solidFill>
                  <a:srgbClr val="0000FF"/>
                </a:solidFill>
                <a:latin typeface="Times New Roman" pitchFamily="18" charset="0"/>
              </a:rPr>
              <a:t>를 이용</a:t>
            </a:r>
            <a:endParaRPr lang="en-US" altLang="ko-KR" sz="1600" dirty="0">
              <a:solidFill>
                <a:srgbClr val="0000FF"/>
              </a:solidFill>
              <a:latin typeface="Times New Roman" pitchFamily="18" charset="0"/>
            </a:endParaRPr>
          </a:p>
        </p:txBody>
      </p:sp>
      <p:sp>
        <p:nvSpPr>
          <p:cNvPr id="7" name="Oval 1070"/>
          <p:cNvSpPr>
            <a:spLocks noChangeArrowheads="1"/>
          </p:cNvSpPr>
          <p:nvPr/>
        </p:nvSpPr>
        <p:spPr bwMode="auto">
          <a:xfrm>
            <a:off x="4133850" y="1707728"/>
            <a:ext cx="609600" cy="454025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graphicFrame>
        <p:nvGraphicFramePr>
          <p:cNvPr id="8" name="개체 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78064852"/>
              </p:ext>
            </p:extLst>
          </p:nvPr>
        </p:nvGraphicFramePr>
        <p:xfrm>
          <a:off x="581024" y="1772816"/>
          <a:ext cx="4738901" cy="18653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4953" name="Equation" r:id="rId5" imgW="2692080" imgH="1054080" progId="Equation.DSMT4">
                  <p:embed/>
                </p:oleObj>
              </mc:Choice>
              <mc:Fallback>
                <p:oleObj name="Equation" r:id="rId5" imgW="2692080" imgH="10540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81024" y="1772816"/>
                        <a:ext cx="4738901" cy="186531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원호 8"/>
          <p:cNvSpPr/>
          <p:nvPr/>
        </p:nvSpPr>
        <p:spPr>
          <a:xfrm>
            <a:off x="3048001" y="1580728"/>
            <a:ext cx="1308100" cy="576263"/>
          </a:xfrm>
          <a:prstGeom prst="arc">
            <a:avLst>
              <a:gd name="adj1" fmla="val 11387528"/>
              <a:gd name="adj2" fmla="val 20971635"/>
            </a:avLst>
          </a:prstGeom>
          <a:ln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0" name="원호 9"/>
          <p:cNvSpPr/>
          <p:nvPr/>
        </p:nvSpPr>
        <p:spPr>
          <a:xfrm>
            <a:off x="1630680" y="4074690"/>
            <a:ext cx="2725421" cy="576263"/>
          </a:xfrm>
          <a:prstGeom prst="arc">
            <a:avLst>
              <a:gd name="adj1" fmla="val 10938890"/>
              <a:gd name="adj2" fmla="val 21425733"/>
            </a:avLst>
          </a:prstGeom>
          <a:ln>
            <a:headEnd type="oval" w="med" len="med"/>
            <a:tailEnd type="triangle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1" name="Oval 1064"/>
          <p:cNvSpPr>
            <a:spLocks noChangeArrowheads="1"/>
          </p:cNvSpPr>
          <p:nvPr/>
        </p:nvSpPr>
        <p:spPr bwMode="auto">
          <a:xfrm>
            <a:off x="1316355" y="4219153"/>
            <a:ext cx="628650" cy="4318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2" name="Oval 1070"/>
          <p:cNvSpPr>
            <a:spLocks noChangeArrowheads="1"/>
          </p:cNvSpPr>
          <p:nvPr/>
        </p:nvSpPr>
        <p:spPr bwMode="auto">
          <a:xfrm>
            <a:off x="2743201" y="1702966"/>
            <a:ext cx="609600" cy="454025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</p:spPr>
        <p:txBody>
          <a:bodyPr wrap="none" anchor="ctr"/>
          <a:lstStyle/>
          <a:p>
            <a:endParaRPr lang="ko-KR" altLang="en-US"/>
          </a:p>
        </p:txBody>
      </p:sp>
      <p:sp>
        <p:nvSpPr>
          <p:cNvPr id="13" name="TextBox 12"/>
          <p:cNvSpPr txBox="1"/>
          <p:nvPr/>
        </p:nvSpPr>
        <p:spPr>
          <a:xfrm>
            <a:off x="4438650" y="1440666"/>
            <a:ext cx="15536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b="1" dirty="0" smtClean="0">
                <a:solidFill>
                  <a:srgbClr val="0070C0"/>
                </a:solidFill>
              </a:rPr>
              <a:t>동일한</a:t>
            </a:r>
            <a:r>
              <a:rPr lang="en-US" altLang="ko-KR" sz="1600" b="1" dirty="0" smtClean="0">
                <a:solidFill>
                  <a:srgbClr val="0070C0"/>
                </a:solidFill>
              </a:rPr>
              <a:t> </a:t>
            </a:r>
            <a:r>
              <a:rPr lang="ko-KR" altLang="en-US" sz="1600" b="1" dirty="0" smtClean="0">
                <a:solidFill>
                  <a:srgbClr val="0070C0"/>
                </a:solidFill>
              </a:rPr>
              <a:t>항 추가</a:t>
            </a:r>
            <a:endParaRPr lang="ko-KR" altLang="en-US" sz="1600" b="1" dirty="0">
              <a:solidFill>
                <a:srgbClr val="0070C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4438650" y="3905413"/>
            <a:ext cx="1553630" cy="33855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600" b="1" dirty="0" smtClean="0">
                <a:solidFill>
                  <a:srgbClr val="0070C0"/>
                </a:solidFill>
              </a:rPr>
              <a:t>동일한</a:t>
            </a:r>
            <a:r>
              <a:rPr lang="en-US" altLang="ko-KR" sz="1600" b="1" dirty="0" smtClean="0">
                <a:solidFill>
                  <a:srgbClr val="0070C0"/>
                </a:solidFill>
              </a:rPr>
              <a:t> </a:t>
            </a:r>
            <a:r>
              <a:rPr lang="ko-KR" altLang="en-US" sz="1600" b="1" dirty="0" smtClean="0">
                <a:solidFill>
                  <a:srgbClr val="0070C0"/>
                </a:solidFill>
              </a:rPr>
              <a:t>항 추가</a:t>
            </a:r>
            <a:endParaRPr lang="ko-KR" altLang="en-US" sz="1600" b="1" dirty="0">
              <a:solidFill>
                <a:srgbClr val="0070C0"/>
              </a:solidFill>
            </a:endParaRPr>
          </a:p>
        </p:txBody>
      </p:sp>
      <p:sp>
        <p:nvSpPr>
          <p:cNvPr id="15" name="AutoShape 1068"/>
          <p:cNvSpPr>
            <a:spLocks noChangeArrowheads="1"/>
          </p:cNvSpPr>
          <p:nvPr/>
        </p:nvSpPr>
        <p:spPr bwMode="auto">
          <a:xfrm>
            <a:off x="5537201" y="4372447"/>
            <a:ext cx="1585494" cy="371650"/>
          </a:xfrm>
          <a:prstGeom prst="wedgeRoundRectCallout">
            <a:avLst>
              <a:gd name="adj1" fmla="val -53438"/>
              <a:gd name="adj2" fmla="val -95738"/>
              <a:gd name="adj3" fmla="val 16667"/>
            </a:avLst>
          </a:prstGeom>
          <a:solidFill>
            <a:schemeClr val="accent1">
              <a:lumMod val="40000"/>
              <a:lumOff val="60000"/>
              <a:alpha val="50195"/>
            </a:schemeClr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>
              <a:defRPr/>
            </a:pPr>
            <a:r>
              <a:rPr lang="en-US" altLang="ko-KR" sz="1600" i="1" dirty="0">
                <a:solidFill>
                  <a:srgbClr val="0000FF"/>
                </a:solidFill>
                <a:latin typeface="Times New Roman" pitchFamily="18" charset="0"/>
              </a:rPr>
              <a:t>X+X=X</a:t>
            </a:r>
            <a:r>
              <a:rPr lang="ko-KR" altLang="en-US" sz="1600" dirty="0">
                <a:solidFill>
                  <a:srgbClr val="0000FF"/>
                </a:solidFill>
                <a:latin typeface="Times New Roman" pitchFamily="18" charset="0"/>
              </a:rPr>
              <a:t>를 이용</a:t>
            </a:r>
            <a:endParaRPr lang="en-US" altLang="ko-KR" sz="1600" dirty="0">
              <a:solidFill>
                <a:srgbClr val="0000FF"/>
              </a:solidFill>
              <a:latin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198121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06 </a:t>
            </a:r>
            <a:r>
              <a:rPr lang="ko-KR" altLang="en-US" dirty="0">
                <a:solidFill>
                  <a:schemeClr val="accent6">
                    <a:lumMod val="50000"/>
                  </a:schemeClr>
                </a:solidFill>
              </a:rPr>
              <a:t>불 대수 법칙을 이용한 논리식의 간소화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(2)</a:t>
            </a:r>
            <a:r>
              <a:rPr lang="ko-KR" altLang="en-US" dirty="0"/>
              <a:t>식을 간소화하는 과정</a:t>
            </a:r>
            <a:endParaRPr lang="en-US" altLang="ko-KR" dirty="0"/>
          </a:p>
          <a:p>
            <a:pPr marL="447675" lvl="2" indent="0">
              <a:buNone/>
            </a:pPr>
            <a:r>
              <a:rPr lang="en-US" altLang="ko-KR" dirty="0"/>
              <a:t>1)</a:t>
            </a:r>
          </a:p>
          <a:p>
            <a:pPr marL="447675" lvl="2" indent="0">
              <a:buNone/>
            </a:pPr>
            <a:endParaRPr lang="en-US" altLang="ko-KR" dirty="0"/>
          </a:p>
          <a:p>
            <a:pPr marL="447675" lvl="2" indent="0">
              <a:buNone/>
            </a:pPr>
            <a:r>
              <a:rPr lang="en-US" altLang="ko-KR" dirty="0"/>
              <a:t>2)</a:t>
            </a:r>
          </a:p>
          <a:p>
            <a:pPr marL="447675" lvl="2" indent="0">
              <a:buNone/>
            </a:pPr>
            <a:endParaRPr lang="en-US" altLang="ko-KR" dirty="0"/>
          </a:p>
          <a:p>
            <a:pPr marL="447675" lvl="2" indent="0">
              <a:buNone/>
            </a:pPr>
            <a:r>
              <a:rPr lang="en-US" altLang="ko-KR" dirty="0"/>
              <a:t>3)</a:t>
            </a:r>
          </a:p>
          <a:p>
            <a:pPr marL="447675" lvl="2" indent="0">
              <a:buNone/>
            </a:pPr>
            <a:endParaRPr lang="en-US" altLang="ko-KR" dirty="0"/>
          </a:p>
          <a:p>
            <a:pPr marL="447675" lvl="2" indent="0">
              <a:buNone/>
            </a:pPr>
            <a:r>
              <a:rPr lang="en-US" altLang="ko-KR" dirty="0"/>
              <a:t>4)</a:t>
            </a:r>
            <a:endParaRPr lang="ko-KR" altLang="en-US" dirty="0"/>
          </a:p>
        </p:txBody>
      </p:sp>
      <p:graphicFrame>
        <p:nvGraphicFramePr>
          <p:cNvPr id="34" name="개체 3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92233028"/>
              </p:ext>
            </p:extLst>
          </p:nvPr>
        </p:nvGraphicFramePr>
        <p:xfrm>
          <a:off x="4087572" y="3473790"/>
          <a:ext cx="4188460" cy="3670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042" name="Equation" r:id="rId3" imgW="2463800" imgH="215900" progId="Equation.DSMT4">
                  <p:embed/>
                </p:oleObj>
              </mc:Choice>
              <mc:Fallback>
                <p:oleObj name="Equation" r:id="rId3" imgW="2463800" imgH="215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87572" y="3473790"/>
                        <a:ext cx="4188460" cy="36703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5" name="개체 3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55200103"/>
              </p:ext>
            </p:extLst>
          </p:nvPr>
        </p:nvGraphicFramePr>
        <p:xfrm>
          <a:off x="862633" y="4265431"/>
          <a:ext cx="5591810" cy="7340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043" name="Equation" r:id="rId5" imgW="3289300" imgH="431800" progId="Equation.DSMT4">
                  <p:embed/>
                </p:oleObj>
              </mc:Choice>
              <mc:Fallback>
                <p:oleObj name="Equation" r:id="rId5" imgW="32893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62633" y="4265431"/>
                        <a:ext cx="5591810" cy="73406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6" name="개체 3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112814525"/>
              </p:ext>
            </p:extLst>
          </p:nvPr>
        </p:nvGraphicFramePr>
        <p:xfrm>
          <a:off x="894382" y="5322706"/>
          <a:ext cx="5613400" cy="73406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044" name="Equation" r:id="rId7" imgW="3302000" imgH="431800" progId="Equation.DSMT4">
                  <p:embed/>
                </p:oleObj>
              </mc:Choice>
              <mc:Fallback>
                <p:oleObj name="Equation" r:id="rId7" imgW="3302000" imgH="4318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894382" y="5322706"/>
                        <a:ext cx="5613400" cy="73406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7" name="개체 3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9849269"/>
              </p:ext>
            </p:extLst>
          </p:nvPr>
        </p:nvGraphicFramePr>
        <p:xfrm>
          <a:off x="4087572" y="3190880"/>
          <a:ext cx="3346450" cy="36703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045" name="Equation" r:id="rId9" imgW="1968500" imgH="215900" progId="Equation.DSMT4">
                  <p:embed/>
                </p:oleObj>
              </mc:Choice>
              <mc:Fallback>
                <p:oleObj name="Equation" r:id="rId9" imgW="1968500" imgH="2159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87572" y="3190880"/>
                        <a:ext cx="3346450" cy="36703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38" name="모서리가 둥근 직사각형 37"/>
          <p:cNvSpPr/>
          <p:nvPr/>
        </p:nvSpPr>
        <p:spPr>
          <a:xfrm>
            <a:off x="3995936" y="3162958"/>
            <a:ext cx="4318196" cy="705903"/>
          </a:xfrm>
          <a:prstGeom prst="round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graphicFrame>
        <p:nvGraphicFramePr>
          <p:cNvPr id="39" name="개체 3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2048912"/>
              </p:ext>
            </p:extLst>
          </p:nvPr>
        </p:nvGraphicFramePr>
        <p:xfrm>
          <a:off x="1043608" y="1556792"/>
          <a:ext cx="3260725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046" name="Equation" r:id="rId11" imgW="1917700" imgH="190500" progId="Equation.DSMT4">
                  <p:embed/>
                </p:oleObj>
              </mc:Choice>
              <mc:Fallback>
                <p:oleObj name="Equation" r:id="rId11" imgW="1917700" imgH="190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3608" y="1556792"/>
                        <a:ext cx="3260725" cy="323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0" name="개체 3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7883418"/>
              </p:ext>
            </p:extLst>
          </p:nvPr>
        </p:nvGraphicFramePr>
        <p:xfrm>
          <a:off x="1043608" y="2231228"/>
          <a:ext cx="1611312" cy="32861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047" name="Equation" r:id="rId13" imgW="927100" imgH="190500" progId="Equation.DSMT4">
                  <p:embed/>
                </p:oleObj>
              </mc:Choice>
              <mc:Fallback>
                <p:oleObj name="Equation" r:id="rId13" imgW="927100" imgH="190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3608" y="2231228"/>
                        <a:ext cx="1611312" cy="328612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1" name="개체 4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42011168"/>
              </p:ext>
            </p:extLst>
          </p:nvPr>
        </p:nvGraphicFramePr>
        <p:xfrm>
          <a:off x="1043608" y="2871080"/>
          <a:ext cx="1474787" cy="3270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048" name="Equation" r:id="rId15" imgW="850531" imgH="190417" progId="Equation.DSMT4">
                  <p:embed/>
                </p:oleObj>
              </mc:Choice>
              <mc:Fallback>
                <p:oleObj name="Equation" r:id="rId15" imgW="850531" imgH="190417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3608" y="2871080"/>
                        <a:ext cx="1474787" cy="32702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2" name="개체 4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79062878"/>
              </p:ext>
            </p:extLst>
          </p:nvPr>
        </p:nvGraphicFramePr>
        <p:xfrm>
          <a:off x="1043608" y="3545011"/>
          <a:ext cx="1411287" cy="3238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6049" name="Equation" r:id="rId17" imgW="838200" imgH="190500" progId="Equation.DSMT4">
                  <p:embed/>
                </p:oleObj>
              </mc:Choice>
              <mc:Fallback>
                <p:oleObj name="Equation" r:id="rId17" imgW="838200" imgH="190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43608" y="3545011"/>
                        <a:ext cx="1411287" cy="32385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833376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06 </a:t>
            </a:r>
            <a:r>
              <a:rPr lang="ko-KR" altLang="en-US" dirty="0">
                <a:solidFill>
                  <a:schemeClr val="accent6">
                    <a:lumMod val="50000"/>
                  </a:schemeClr>
                </a:solidFill>
              </a:rPr>
              <a:t>불 대수 법칙을 이용한 논리식의 간소화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간소화하는 과정 예</a:t>
            </a:r>
            <a:endParaRPr lang="ko-KR" altLang="en-US" dirty="0"/>
          </a:p>
        </p:txBody>
      </p:sp>
      <p:graphicFrame>
        <p:nvGraphicFramePr>
          <p:cNvPr id="16" name="개체 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07355904"/>
              </p:ext>
            </p:extLst>
          </p:nvPr>
        </p:nvGraphicFramePr>
        <p:xfrm>
          <a:off x="755576" y="1772816"/>
          <a:ext cx="5384800" cy="2514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024" name="Equation" r:id="rId3" imgW="2692400" imgH="1257300" progId="Equation.DSMT4">
                  <p:embed/>
                </p:oleObj>
              </mc:Choice>
              <mc:Fallback>
                <p:oleObj name="Equation" r:id="rId3" imgW="2692400" imgH="1257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576" y="1772816"/>
                        <a:ext cx="5384800" cy="25146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개체 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9437420"/>
              </p:ext>
            </p:extLst>
          </p:nvPr>
        </p:nvGraphicFramePr>
        <p:xfrm>
          <a:off x="755577" y="4325517"/>
          <a:ext cx="4368800" cy="1752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28025" name="Equation" r:id="rId5" imgW="2184400" imgH="876300" progId="Equation.DSMT4">
                  <p:embed/>
                </p:oleObj>
              </mc:Choice>
              <mc:Fallback>
                <p:oleObj name="Equation" r:id="rId5" imgW="2184400" imgH="8763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55577" y="4325517"/>
                        <a:ext cx="4368800" cy="175260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8" name="원호 17"/>
          <p:cNvSpPr/>
          <p:nvPr/>
        </p:nvSpPr>
        <p:spPr>
          <a:xfrm flipV="1">
            <a:off x="3208684" y="5017661"/>
            <a:ext cx="762566" cy="228606"/>
          </a:xfrm>
          <a:prstGeom prst="arc">
            <a:avLst>
              <a:gd name="adj1" fmla="val 10822915"/>
              <a:gd name="adj2" fmla="val 0"/>
            </a:avLst>
          </a:prstGeom>
          <a:ln w="28575">
            <a:solidFill>
              <a:srgbClr val="3294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19" name="원호 18"/>
          <p:cNvSpPr/>
          <p:nvPr/>
        </p:nvSpPr>
        <p:spPr>
          <a:xfrm flipV="1">
            <a:off x="2249078" y="2343224"/>
            <a:ext cx="822661" cy="274142"/>
          </a:xfrm>
          <a:prstGeom prst="arc">
            <a:avLst>
              <a:gd name="adj1" fmla="val 10822915"/>
              <a:gd name="adj2" fmla="val 0"/>
            </a:avLst>
          </a:prstGeom>
          <a:ln w="28575">
            <a:solidFill>
              <a:srgbClr val="3294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0" name="원호 19"/>
          <p:cNvSpPr/>
          <p:nvPr/>
        </p:nvSpPr>
        <p:spPr>
          <a:xfrm flipV="1">
            <a:off x="3208684" y="2362273"/>
            <a:ext cx="853655" cy="248743"/>
          </a:xfrm>
          <a:prstGeom prst="arc">
            <a:avLst>
              <a:gd name="adj1" fmla="val 10822915"/>
              <a:gd name="adj2" fmla="val 0"/>
            </a:avLst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1" name="원호 20"/>
          <p:cNvSpPr/>
          <p:nvPr/>
        </p:nvSpPr>
        <p:spPr>
          <a:xfrm flipV="1">
            <a:off x="4729089" y="2362270"/>
            <a:ext cx="787400" cy="255095"/>
          </a:xfrm>
          <a:prstGeom prst="arc">
            <a:avLst>
              <a:gd name="adj1" fmla="val 10822915"/>
              <a:gd name="adj2" fmla="val 0"/>
            </a:avLst>
          </a:prstGeom>
          <a:ln w="28575">
            <a:solidFill>
              <a:srgbClr val="32946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2" name="직사각형 21"/>
          <p:cNvSpPr/>
          <p:nvPr/>
        </p:nvSpPr>
        <p:spPr>
          <a:xfrm>
            <a:off x="2913227" y="2171276"/>
            <a:ext cx="590914" cy="3438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3" name="직사각형 22"/>
          <p:cNvSpPr/>
          <p:nvPr/>
        </p:nvSpPr>
        <p:spPr>
          <a:xfrm>
            <a:off x="3675792" y="4790538"/>
            <a:ext cx="590914" cy="343896"/>
          </a:xfrm>
          <a:prstGeom prst="rect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  <p:sp>
        <p:nvSpPr>
          <p:cNvPr id="24" name="원호 23"/>
          <p:cNvSpPr/>
          <p:nvPr/>
        </p:nvSpPr>
        <p:spPr>
          <a:xfrm>
            <a:off x="2415399" y="4725567"/>
            <a:ext cx="1502628" cy="246539"/>
          </a:xfrm>
          <a:prstGeom prst="arc">
            <a:avLst>
              <a:gd name="adj1" fmla="val 10822915"/>
              <a:gd name="adj2" fmla="val 0"/>
            </a:avLst>
          </a:prstGeom>
          <a:ln w="285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4354884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06 </a:t>
            </a:r>
            <a:r>
              <a:rPr lang="ko-KR" altLang="en-US" dirty="0">
                <a:solidFill>
                  <a:schemeClr val="accent6">
                    <a:lumMod val="50000"/>
                  </a:schemeClr>
                </a:solidFill>
              </a:rPr>
              <a:t>불 대수 법칙을 이용한 논리식의 간소화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2</a:t>
            </a:r>
            <a:r>
              <a:rPr lang="ko-KR" altLang="en-US" dirty="0" smtClean="0"/>
              <a:t>변수로 나타낼 수 있는 모든 경우</a:t>
            </a:r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r>
              <a:rPr lang="en-US" altLang="ko-KR" dirty="0" smtClean="0"/>
              <a:t>2</a:t>
            </a:r>
            <a:r>
              <a:rPr lang="ko-KR" altLang="en-US" dirty="0" smtClean="0"/>
              <a:t>변수로 나타낼 수 있는 모든 경우의 논리식</a:t>
            </a:r>
            <a:endParaRPr lang="en-US" altLang="ko-KR" dirty="0" smtClean="0"/>
          </a:p>
          <a:p>
            <a:pPr lvl="1"/>
            <a:endParaRPr lang="ko-KR" altLang="en-US" dirty="0"/>
          </a:p>
        </p:txBody>
      </p:sp>
      <p:graphicFrame>
        <p:nvGraphicFramePr>
          <p:cNvPr id="16" name="Group 4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18982927"/>
              </p:ext>
            </p:extLst>
          </p:nvPr>
        </p:nvGraphicFramePr>
        <p:xfrm>
          <a:off x="611560" y="1628800"/>
          <a:ext cx="8105775" cy="1695133"/>
        </p:xfrm>
        <a:graphic>
          <a:graphicData uri="http://schemas.openxmlformats.org/drawingml/2006/table">
            <a:tbl>
              <a:tblPr/>
              <a:tblGrid>
                <a:gridCol w="342900"/>
                <a:gridCol w="372397"/>
                <a:gridCol w="460769"/>
                <a:gridCol w="460770"/>
                <a:gridCol w="464072"/>
                <a:gridCol w="460770"/>
                <a:gridCol w="462421"/>
                <a:gridCol w="462421"/>
                <a:gridCol w="462421"/>
                <a:gridCol w="460769"/>
                <a:gridCol w="462421"/>
                <a:gridCol w="462421"/>
                <a:gridCol w="460770"/>
                <a:gridCol w="464072"/>
                <a:gridCol w="460770"/>
                <a:gridCol w="460769"/>
                <a:gridCol w="464073"/>
                <a:gridCol w="460769"/>
              </a:tblGrid>
              <a:tr h="354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A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B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F</a:t>
                      </a:r>
                      <a:r>
                        <a:rPr kumimoji="1" lang="en-US" altLang="ko-KR" sz="16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F</a:t>
                      </a:r>
                      <a:r>
                        <a:rPr kumimoji="1" lang="en-US" altLang="ko-KR" sz="16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1</a:t>
                      </a:r>
                      <a:endParaRPr kumimoji="1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F</a:t>
                      </a:r>
                      <a:r>
                        <a:rPr kumimoji="1" lang="en-US" altLang="ko-KR" sz="16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F</a:t>
                      </a:r>
                      <a:r>
                        <a:rPr kumimoji="1" lang="en-US" altLang="ko-KR" sz="16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3</a:t>
                      </a:r>
                      <a:endParaRPr kumimoji="1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F</a:t>
                      </a:r>
                      <a:r>
                        <a:rPr kumimoji="1" lang="en-US" altLang="ko-KR" sz="16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F</a:t>
                      </a:r>
                      <a:r>
                        <a:rPr kumimoji="1" lang="en-US" altLang="ko-KR" sz="16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5</a:t>
                      </a:r>
                      <a:endParaRPr kumimoji="1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F</a:t>
                      </a:r>
                      <a:r>
                        <a:rPr kumimoji="1" lang="en-US" altLang="ko-KR" sz="16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F</a:t>
                      </a:r>
                      <a:r>
                        <a:rPr kumimoji="1" lang="en-US" altLang="ko-KR" sz="16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7</a:t>
                      </a:r>
                      <a:endParaRPr kumimoji="1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F</a:t>
                      </a:r>
                      <a:r>
                        <a:rPr kumimoji="1" lang="en-US" altLang="ko-KR" sz="16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F</a:t>
                      </a:r>
                      <a:r>
                        <a:rPr kumimoji="1" lang="en-US" altLang="ko-KR" sz="16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9</a:t>
                      </a:r>
                      <a:endParaRPr kumimoji="1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F</a:t>
                      </a:r>
                      <a:r>
                        <a:rPr kumimoji="1" lang="en-US" altLang="ko-KR" sz="16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F</a:t>
                      </a:r>
                      <a:r>
                        <a:rPr kumimoji="1" lang="en-US" altLang="ko-KR" sz="16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11</a:t>
                      </a:r>
                      <a:endParaRPr kumimoji="1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F</a:t>
                      </a:r>
                      <a:r>
                        <a:rPr kumimoji="1" lang="en-US" altLang="ko-KR" sz="16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F</a:t>
                      </a:r>
                      <a:r>
                        <a:rPr kumimoji="1" lang="en-US" altLang="ko-KR" sz="16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13</a:t>
                      </a:r>
                      <a:endParaRPr kumimoji="1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F</a:t>
                      </a:r>
                      <a:r>
                        <a:rPr kumimoji="1" lang="en-US" altLang="ko-KR" sz="16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F</a:t>
                      </a:r>
                      <a:r>
                        <a:rPr kumimoji="1" lang="en-US" altLang="ko-KR" sz="16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15</a:t>
                      </a:r>
                      <a:endParaRPr kumimoji="1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7" name="Group 4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6041667"/>
              </p:ext>
            </p:extLst>
          </p:nvPr>
        </p:nvGraphicFramePr>
        <p:xfrm>
          <a:off x="683568" y="4077072"/>
          <a:ext cx="7616825" cy="1584960"/>
        </p:xfrm>
        <a:graphic>
          <a:graphicData uri="http://schemas.openxmlformats.org/drawingml/2006/table">
            <a:tbl>
              <a:tblPr/>
              <a:tblGrid>
                <a:gridCol w="1905000"/>
                <a:gridCol w="1903413"/>
                <a:gridCol w="1905000"/>
                <a:gridCol w="1903412"/>
              </a:tblGrid>
              <a:tr h="263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pitchFamily="34" charset="0"/>
                        <a:ea typeface="굴림" pitchFamily="50" charset="-127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pitchFamily="34" charset="0"/>
                        <a:ea typeface="굴림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pitchFamily="34" charset="0"/>
                        <a:ea typeface="굴림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pitchFamily="34" charset="0"/>
                        <a:ea typeface="굴림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5113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pitchFamily="34" charset="0"/>
                        <a:ea typeface="굴림" pitchFamily="50" charset="-127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pitchFamily="34" charset="0"/>
                        <a:ea typeface="굴림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pitchFamily="34" charset="0"/>
                        <a:ea typeface="굴림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pitchFamily="34" charset="0"/>
                        <a:ea typeface="굴림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3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pitchFamily="34" charset="0"/>
                        <a:ea typeface="굴림" pitchFamily="50" charset="-127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pitchFamily="34" charset="0"/>
                        <a:ea typeface="굴림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pitchFamily="34" charset="0"/>
                        <a:ea typeface="굴림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pitchFamily="34" charset="0"/>
                        <a:ea typeface="굴림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3525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pitchFamily="34" charset="0"/>
                        <a:ea typeface="굴림" pitchFamily="50" charset="-127"/>
                      </a:endParaRPr>
                    </a:p>
                  </a:txBody>
                  <a:tcPr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pitchFamily="34" charset="0"/>
                        <a:ea typeface="굴림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20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pitchFamily="34" charset="0"/>
                        <a:ea typeface="굴림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20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Arial" pitchFamily="34" charset="0"/>
                        <a:ea typeface="굴림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18" name="Object 19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7169468"/>
              </p:ext>
            </p:extLst>
          </p:nvPr>
        </p:nvGraphicFramePr>
        <p:xfrm>
          <a:off x="1280468" y="4150097"/>
          <a:ext cx="625475" cy="322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264" name="Equation" r:id="rId3" imgW="368280" imgH="190440" progId="Equation.DSMT4">
                  <p:embed/>
                </p:oleObj>
              </mc:Choice>
              <mc:Fallback>
                <p:oleObj name="Equation" r:id="rId3" imgW="36828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80468" y="4150097"/>
                        <a:ext cx="625475" cy="3222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19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3177321"/>
              </p:ext>
            </p:extLst>
          </p:nvPr>
        </p:nvGraphicFramePr>
        <p:xfrm>
          <a:off x="3139431" y="4140572"/>
          <a:ext cx="796925" cy="322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265" name="Equation" r:id="rId5" imgW="469800" imgH="190440" progId="Equation.DSMT4">
                  <p:embed/>
                </p:oleObj>
              </mc:Choice>
              <mc:Fallback>
                <p:oleObj name="Equation" r:id="rId5" imgW="46980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9431" y="4140572"/>
                        <a:ext cx="796925" cy="3222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19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92389544"/>
              </p:ext>
            </p:extLst>
          </p:nvPr>
        </p:nvGraphicFramePr>
        <p:xfrm>
          <a:off x="5063481" y="4091359"/>
          <a:ext cx="819150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266" name="Equation" r:id="rId7" imgW="482400" imgH="215640" progId="Equation.DSMT4">
                  <p:embed/>
                </p:oleObj>
              </mc:Choice>
              <mc:Fallback>
                <p:oleObj name="Equation" r:id="rId7" imgW="48240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63481" y="4091359"/>
                        <a:ext cx="819150" cy="365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19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3304559"/>
              </p:ext>
            </p:extLst>
          </p:nvPr>
        </p:nvGraphicFramePr>
        <p:xfrm>
          <a:off x="6998643" y="4129459"/>
          <a:ext cx="671513" cy="322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267" name="Equation" r:id="rId9" imgW="393480" imgH="190440" progId="Equation.DSMT4">
                  <p:embed/>
                </p:oleObj>
              </mc:Choice>
              <mc:Fallback>
                <p:oleObj name="Equation" r:id="rId9" imgW="39348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998643" y="4129459"/>
                        <a:ext cx="671513" cy="322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2" name="Object 19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93383149"/>
              </p:ext>
            </p:extLst>
          </p:nvPr>
        </p:nvGraphicFramePr>
        <p:xfrm>
          <a:off x="1153468" y="4499347"/>
          <a:ext cx="796925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268" name="Equation" r:id="rId11" imgW="469800" imgH="215640" progId="Equation.DSMT4">
                  <p:embed/>
                </p:oleObj>
              </mc:Choice>
              <mc:Fallback>
                <p:oleObj name="Equation" r:id="rId11" imgW="46980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53468" y="4499347"/>
                        <a:ext cx="796925" cy="365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3" name="Object 19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7173254"/>
              </p:ext>
            </p:extLst>
          </p:nvPr>
        </p:nvGraphicFramePr>
        <p:xfrm>
          <a:off x="3191818" y="4550147"/>
          <a:ext cx="668338" cy="322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269" name="Equation" r:id="rId13" imgW="393480" imgH="190440" progId="Equation.DSMT4">
                  <p:embed/>
                </p:oleObj>
              </mc:Choice>
              <mc:Fallback>
                <p:oleObj name="Equation" r:id="rId13" imgW="39348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91818" y="4550147"/>
                        <a:ext cx="668338" cy="3222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4" name="Object 19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038149665"/>
              </p:ext>
            </p:extLst>
          </p:nvPr>
        </p:nvGraphicFramePr>
        <p:xfrm>
          <a:off x="4799956" y="4524747"/>
          <a:ext cx="1293812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270" name="Equation" r:id="rId15" imgW="761760" imgH="215640" progId="Equation.DSMT4">
                  <p:embed/>
                </p:oleObj>
              </mc:Choice>
              <mc:Fallback>
                <p:oleObj name="Equation" r:id="rId15" imgW="76176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799956" y="4524747"/>
                        <a:ext cx="1293812" cy="365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5" name="Object 19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508668"/>
              </p:ext>
            </p:extLst>
          </p:nvPr>
        </p:nvGraphicFramePr>
        <p:xfrm>
          <a:off x="6830368" y="4524747"/>
          <a:ext cx="1012825" cy="32226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271" name="Equation" r:id="rId17" imgW="596880" imgH="190440" progId="Equation.DSMT4">
                  <p:embed/>
                </p:oleObj>
              </mc:Choice>
              <mc:Fallback>
                <p:oleObj name="Equation" r:id="rId17" imgW="59688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30368" y="4524747"/>
                        <a:ext cx="1012825" cy="322262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6" name="Object 20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61228953"/>
              </p:ext>
            </p:extLst>
          </p:nvPr>
        </p:nvGraphicFramePr>
        <p:xfrm>
          <a:off x="1180456" y="4907334"/>
          <a:ext cx="819150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272" name="Equation" r:id="rId19" imgW="482400" imgH="215640" progId="Equation.DSMT4">
                  <p:embed/>
                </p:oleObj>
              </mc:Choice>
              <mc:Fallback>
                <p:oleObj name="Equation" r:id="rId19" imgW="48240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80456" y="4907334"/>
                        <a:ext cx="819150" cy="365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7" name="Object 20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87930851"/>
              </p:ext>
            </p:extLst>
          </p:nvPr>
        </p:nvGraphicFramePr>
        <p:xfrm>
          <a:off x="2836218" y="4886697"/>
          <a:ext cx="1293813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273" name="Equation" r:id="rId21" imgW="761760" imgH="215640" progId="Equation.DSMT4">
                  <p:embed/>
                </p:oleObj>
              </mc:Choice>
              <mc:Fallback>
                <p:oleObj name="Equation" r:id="rId21" imgW="76176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836218" y="4886697"/>
                        <a:ext cx="1293813" cy="365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8" name="Object 20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96254739"/>
              </p:ext>
            </p:extLst>
          </p:nvPr>
        </p:nvGraphicFramePr>
        <p:xfrm>
          <a:off x="5092056" y="4886697"/>
          <a:ext cx="733425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274" name="Equation" r:id="rId23" imgW="431640" imgH="215640" progId="Equation.DSMT4">
                  <p:embed/>
                </p:oleObj>
              </mc:Choice>
              <mc:Fallback>
                <p:oleObj name="Equation" r:id="rId23" imgW="43164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092056" y="4886697"/>
                        <a:ext cx="733425" cy="365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9" name="Object 20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6754206"/>
              </p:ext>
            </p:extLst>
          </p:nvPr>
        </p:nvGraphicFramePr>
        <p:xfrm>
          <a:off x="6765281" y="4908922"/>
          <a:ext cx="1055687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275" name="Equation" r:id="rId25" imgW="622080" imgH="215640" progId="Equation.DSMT4">
                  <p:embed/>
                </p:oleObj>
              </mc:Choice>
              <mc:Fallback>
                <p:oleObj name="Equation" r:id="rId25" imgW="62208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765281" y="4908922"/>
                        <a:ext cx="1055687" cy="365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0" name="Object 20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87800709"/>
              </p:ext>
            </p:extLst>
          </p:nvPr>
        </p:nvGraphicFramePr>
        <p:xfrm>
          <a:off x="1175693" y="5315322"/>
          <a:ext cx="731838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276" name="Equation" r:id="rId27" imgW="431640" imgH="215640" progId="Equation.DSMT4">
                  <p:embed/>
                </p:oleObj>
              </mc:Choice>
              <mc:Fallback>
                <p:oleObj name="Equation" r:id="rId27" imgW="43164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75693" y="5315322"/>
                        <a:ext cx="731838" cy="365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1" name="Object 20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709133367"/>
              </p:ext>
            </p:extLst>
          </p:nvPr>
        </p:nvGraphicFramePr>
        <p:xfrm>
          <a:off x="2944168" y="5294684"/>
          <a:ext cx="1077913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277" name="Equation" r:id="rId29" imgW="634680" imgH="215640" progId="Equation.DSMT4">
                  <p:embed/>
                </p:oleObj>
              </mc:Choice>
              <mc:Fallback>
                <p:oleObj name="Equation" r:id="rId29" imgW="63468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944168" y="5294684"/>
                        <a:ext cx="1077913" cy="365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2" name="Object 20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74633702"/>
              </p:ext>
            </p:extLst>
          </p:nvPr>
        </p:nvGraphicFramePr>
        <p:xfrm>
          <a:off x="4930131" y="5294684"/>
          <a:ext cx="1077912" cy="3651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278" name="Equation" r:id="rId31" imgW="634680" imgH="215640" progId="Equation.DSMT4">
                  <p:embed/>
                </p:oleObj>
              </mc:Choice>
              <mc:Fallback>
                <p:oleObj name="Equation" r:id="rId31" imgW="63468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930131" y="5294684"/>
                        <a:ext cx="1077912" cy="3651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33" name="Object 20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006700743"/>
              </p:ext>
            </p:extLst>
          </p:nvPr>
        </p:nvGraphicFramePr>
        <p:xfrm>
          <a:off x="7052618" y="5335959"/>
          <a:ext cx="646113" cy="3222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279" name="Equation" r:id="rId33" imgW="380880" imgH="190440" progId="Equation.DSMT4">
                  <p:embed/>
                </p:oleObj>
              </mc:Choice>
              <mc:Fallback>
                <p:oleObj name="Equation" r:id="rId33" imgW="38088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052618" y="5335959"/>
                        <a:ext cx="646113" cy="322263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4" name="Rectangle 208"/>
          <p:cNvSpPr>
            <a:spLocks noChangeArrowheads="1"/>
          </p:cNvSpPr>
          <p:nvPr/>
        </p:nvSpPr>
        <p:spPr bwMode="auto">
          <a:xfrm>
            <a:off x="821110" y="5808688"/>
            <a:ext cx="761682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marL="180975" indent="-180975" algn="just">
              <a:buClr>
                <a:srgbClr val="0070C0"/>
              </a:buClr>
              <a:buFont typeface="Arial" panose="020B0604020202020204" pitchFamily="34" charset="0"/>
              <a:buChar char="•"/>
            </a:pPr>
            <a:r>
              <a:rPr lang="en-US" altLang="ko-KR" sz="1800" i="1" spc="-100" dirty="0">
                <a:solidFill>
                  <a:srgbClr val="00000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n</a:t>
            </a:r>
            <a:r>
              <a:rPr lang="ko-KR" altLang="en-US" sz="1800" spc="-10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개의 입력 변수가 있을 때 진리표의 행의 개수는 </a:t>
            </a:r>
            <a:r>
              <a:rPr lang="en-US" altLang="ko-KR" sz="1800" spc="-100" dirty="0" smtClean="0">
                <a:solidFill>
                  <a:srgbClr val="00000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2</a:t>
            </a:r>
            <a:r>
              <a:rPr lang="en-US" altLang="ko-KR" sz="1800" i="1" spc="-100" baseline="40000" dirty="0" smtClean="0">
                <a:solidFill>
                  <a:srgbClr val="00000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n</a:t>
            </a:r>
            <a:r>
              <a:rPr lang="ko-KR" altLang="en-US" sz="1800" spc="-100" dirty="0" smtClean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개이며</a:t>
            </a:r>
            <a:r>
              <a:rPr lang="ko-KR" altLang="en-US" sz="1800" spc="-10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, </a:t>
            </a:r>
            <a:r>
              <a:rPr lang="en-US" altLang="ko-KR" sz="1800" spc="-100" dirty="0" smtClean="0">
                <a:solidFill>
                  <a:srgbClr val="00000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2</a:t>
            </a:r>
            <a:r>
              <a:rPr lang="en-US" altLang="ko-KR" sz="1800" spc="-100" baseline="40000" dirty="0" smtClean="0">
                <a:solidFill>
                  <a:srgbClr val="00000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2</a:t>
            </a:r>
            <a:r>
              <a:rPr lang="en-US" altLang="ko-KR" sz="1800" i="1" spc="-100" baseline="70000" dirty="0" smtClean="0">
                <a:solidFill>
                  <a:srgbClr val="000000"/>
                </a:solidFill>
                <a:latin typeface="Times New Roman" panose="02020603050405020304" pitchFamily="18" charset="0"/>
                <a:ea typeface="휴먼모음T" panose="02030504000101010101" pitchFamily="18" charset="-127"/>
                <a:cs typeface="Times New Roman" panose="02020603050405020304" pitchFamily="18" charset="0"/>
              </a:rPr>
              <a:t>n</a:t>
            </a:r>
            <a:r>
              <a:rPr lang="ko-KR" altLang="en-US" sz="1800" spc="-100" dirty="0" smtClean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개의 </a:t>
            </a:r>
            <a:r>
              <a:rPr lang="ko-KR" altLang="en-US" sz="1800" spc="-100" dirty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서로 다른 함수가 </a:t>
            </a:r>
            <a:r>
              <a:rPr lang="ko-KR" altLang="en-US" sz="1800" spc="-100" dirty="0" smtClean="0">
                <a:solidFill>
                  <a:srgbClr val="00000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존재</a:t>
            </a:r>
            <a:endParaRPr lang="ko-KR" altLang="en-US" sz="1800" spc="-1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  <p:sp>
        <p:nvSpPr>
          <p:cNvPr id="35" name="Rectangle 211"/>
          <p:cNvSpPr>
            <a:spLocks noChangeArrowheads="1"/>
          </p:cNvSpPr>
          <p:nvPr/>
        </p:nvSpPr>
        <p:spPr bwMode="auto">
          <a:xfrm>
            <a:off x="1030661" y="6418288"/>
            <a:ext cx="59690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1600" i="1" dirty="0">
                <a:solidFill>
                  <a:srgbClr val="0033CC"/>
                </a:solidFill>
                <a:latin typeface="Times New Roman" pitchFamily="18" charset="0"/>
                <a:ea typeface="휴먼명조" charset="-127"/>
              </a:rPr>
              <a:t>n</a:t>
            </a:r>
            <a:r>
              <a:rPr lang="ko-KR" altLang="en-US" sz="1600" dirty="0">
                <a:solidFill>
                  <a:srgbClr val="0033CC"/>
                </a:solidFill>
                <a:latin typeface="Times New Roman" pitchFamily="18" charset="0"/>
                <a:ea typeface="휴먼명조" charset="-127"/>
                <a:cs typeface="Times New Roman" pitchFamily="18" charset="0"/>
              </a:rPr>
              <a:t>=2</a:t>
            </a:r>
            <a:endParaRPr lang="ko-KR" altLang="en-US" sz="160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6" name="Object 2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21855581"/>
              </p:ext>
            </p:extLst>
          </p:nvPr>
        </p:nvGraphicFramePr>
        <p:xfrm>
          <a:off x="1668835" y="6370663"/>
          <a:ext cx="798513" cy="363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280" name="Equation" r:id="rId35" imgW="469800" imgH="215640" progId="Equation.3">
                  <p:embed/>
                </p:oleObj>
              </mc:Choice>
              <mc:Fallback>
                <p:oleObj name="Equation" r:id="rId35" imgW="46980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68835" y="6370663"/>
                        <a:ext cx="798513" cy="3635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7" name="Rectangle 213"/>
          <p:cNvSpPr>
            <a:spLocks noChangeArrowheads="1"/>
          </p:cNvSpPr>
          <p:nvPr/>
        </p:nvSpPr>
        <p:spPr bwMode="auto">
          <a:xfrm>
            <a:off x="3080123" y="6399238"/>
            <a:ext cx="541337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1600" i="1" dirty="0">
                <a:solidFill>
                  <a:srgbClr val="0033CC"/>
                </a:solidFill>
                <a:latin typeface="Times New Roman" pitchFamily="18" charset="0"/>
                <a:ea typeface="휴먼명조" charset="-127"/>
              </a:rPr>
              <a:t>n</a:t>
            </a:r>
            <a:r>
              <a:rPr lang="ko-KR" altLang="en-US" sz="1600" dirty="0">
                <a:solidFill>
                  <a:srgbClr val="0033CC"/>
                </a:solidFill>
                <a:latin typeface="Times New Roman" pitchFamily="18" charset="0"/>
                <a:ea typeface="휴먼명조" charset="-127"/>
                <a:cs typeface="Times New Roman" pitchFamily="18" charset="0"/>
              </a:rPr>
              <a:t>=3</a:t>
            </a:r>
            <a:endParaRPr lang="ko-KR" altLang="en-US" sz="160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38" name="Object 2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70491761"/>
              </p:ext>
            </p:extLst>
          </p:nvPr>
        </p:nvGraphicFramePr>
        <p:xfrm>
          <a:off x="3669085" y="6361138"/>
          <a:ext cx="1357313" cy="3635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281" name="Equation" r:id="rId37" imgW="799920" imgH="215640" progId="Equation.3">
                  <p:embed/>
                </p:oleObj>
              </mc:Choice>
              <mc:Fallback>
                <p:oleObj name="Equation" r:id="rId37" imgW="79992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669085" y="6361138"/>
                        <a:ext cx="1357313" cy="3635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9" name="Rectangle 215"/>
          <p:cNvSpPr>
            <a:spLocks noChangeArrowheads="1"/>
          </p:cNvSpPr>
          <p:nvPr/>
        </p:nvSpPr>
        <p:spPr bwMode="auto">
          <a:xfrm>
            <a:off x="5688386" y="6397650"/>
            <a:ext cx="590550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altLang="ko-KR" sz="1600" i="1" dirty="0">
                <a:solidFill>
                  <a:srgbClr val="0033CC"/>
                </a:solidFill>
                <a:latin typeface="Times New Roman" pitchFamily="18" charset="0"/>
                <a:ea typeface="휴먼명조" charset="-127"/>
              </a:rPr>
              <a:t>n</a:t>
            </a:r>
            <a:r>
              <a:rPr lang="ko-KR" altLang="en-US" sz="1600" dirty="0">
                <a:solidFill>
                  <a:srgbClr val="0033CC"/>
                </a:solidFill>
                <a:latin typeface="Times New Roman" pitchFamily="18" charset="0"/>
                <a:ea typeface="휴먼명조" charset="-127"/>
                <a:cs typeface="Times New Roman" pitchFamily="18" charset="0"/>
              </a:rPr>
              <a:t>=4</a:t>
            </a:r>
            <a:endParaRPr lang="ko-KR" altLang="en-US" sz="1600" dirty="0">
              <a:solidFill>
                <a:srgbClr val="0033CC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40" name="Object 2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57854156"/>
              </p:ext>
            </p:extLst>
          </p:nvPr>
        </p:nvGraphicFramePr>
        <p:xfrm>
          <a:off x="6309098" y="6362725"/>
          <a:ext cx="1639887" cy="36353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1282" name="Equation" r:id="rId39" imgW="965160" imgH="215640" progId="Equation.3">
                  <p:embed/>
                </p:oleObj>
              </mc:Choice>
              <mc:Fallback>
                <p:oleObj name="Equation" r:id="rId39" imgW="965160" imgH="21564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309098" y="6362725"/>
                        <a:ext cx="1639887" cy="36353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18603593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06 </a:t>
            </a:r>
            <a:r>
              <a:rPr lang="ko-KR" altLang="en-US" dirty="0">
                <a:solidFill>
                  <a:schemeClr val="accent6">
                    <a:lumMod val="50000"/>
                  </a:schemeClr>
                </a:solidFill>
              </a:rPr>
              <a:t>불 대수 법칙을 이용한 논리식의 간소화</a:t>
            </a:r>
          </a:p>
        </p:txBody>
      </p:sp>
      <p:sp>
        <p:nvSpPr>
          <p:cNvPr id="41" name="모서리가 둥근 직사각형 40"/>
          <p:cNvSpPr/>
          <p:nvPr/>
        </p:nvSpPr>
        <p:spPr>
          <a:xfrm>
            <a:off x="658813" y="3051251"/>
            <a:ext cx="8118142" cy="3648074"/>
          </a:xfrm>
          <a:prstGeom prst="roundRect">
            <a:avLst>
              <a:gd name="adj" fmla="val 3908"/>
            </a:avLst>
          </a:prstGeom>
          <a:ln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anchor="ctr"/>
          <a:lstStyle/>
          <a:p>
            <a:pPr algn="ctr" fontAlgn="auto">
              <a:spcBef>
                <a:spcPts val="0"/>
              </a:spcBef>
              <a:spcAft>
                <a:spcPts val="0"/>
              </a:spcAft>
              <a:defRPr/>
            </a:pPr>
            <a:endParaRPr kumimoji="0" lang="ko-KR" altLang="en-US" sz="1800"/>
          </a:p>
        </p:txBody>
      </p:sp>
      <p:graphicFrame>
        <p:nvGraphicFramePr>
          <p:cNvPr id="42" name="Group 44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08155821"/>
              </p:ext>
            </p:extLst>
          </p:nvPr>
        </p:nvGraphicFramePr>
        <p:xfrm>
          <a:off x="657225" y="1196752"/>
          <a:ext cx="8181975" cy="1695133"/>
        </p:xfrm>
        <a:graphic>
          <a:graphicData uri="http://schemas.openxmlformats.org/drawingml/2006/table">
            <a:tbl>
              <a:tblPr/>
              <a:tblGrid>
                <a:gridCol w="371475"/>
                <a:gridCol w="420022"/>
                <a:gridCol w="460769"/>
                <a:gridCol w="460770"/>
                <a:gridCol w="464072"/>
                <a:gridCol w="460770"/>
                <a:gridCol w="462421"/>
                <a:gridCol w="462421"/>
                <a:gridCol w="462421"/>
                <a:gridCol w="460769"/>
                <a:gridCol w="462421"/>
                <a:gridCol w="462421"/>
                <a:gridCol w="460770"/>
                <a:gridCol w="464072"/>
                <a:gridCol w="460770"/>
                <a:gridCol w="460769"/>
                <a:gridCol w="464073"/>
                <a:gridCol w="460769"/>
              </a:tblGrid>
              <a:tr h="35401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A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B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F</a:t>
                      </a:r>
                      <a:r>
                        <a:rPr kumimoji="1" lang="en-US" altLang="ko-KR" sz="16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F</a:t>
                      </a:r>
                      <a:r>
                        <a:rPr kumimoji="1" lang="en-US" altLang="ko-KR" sz="16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1</a:t>
                      </a:r>
                      <a:endParaRPr kumimoji="1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F</a:t>
                      </a:r>
                      <a:r>
                        <a:rPr kumimoji="1" lang="en-US" altLang="ko-KR" sz="16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F</a:t>
                      </a:r>
                      <a:r>
                        <a:rPr kumimoji="1" lang="en-US" altLang="ko-KR" sz="16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3</a:t>
                      </a:r>
                      <a:endParaRPr kumimoji="1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F</a:t>
                      </a:r>
                      <a:r>
                        <a:rPr kumimoji="1" lang="en-US" altLang="ko-KR" sz="16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F</a:t>
                      </a:r>
                      <a:r>
                        <a:rPr kumimoji="1" lang="en-US" altLang="ko-KR" sz="16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5</a:t>
                      </a:r>
                      <a:endParaRPr kumimoji="1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F</a:t>
                      </a:r>
                      <a:r>
                        <a:rPr kumimoji="1" lang="en-US" altLang="ko-KR" sz="16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6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F</a:t>
                      </a:r>
                      <a:r>
                        <a:rPr kumimoji="1" lang="en-US" altLang="ko-KR" sz="16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7</a:t>
                      </a:r>
                      <a:endParaRPr kumimoji="1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F</a:t>
                      </a:r>
                      <a:r>
                        <a:rPr kumimoji="1" lang="en-US" altLang="ko-KR" sz="16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8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F</a:t>
                      </a:r>
                      <a:r>
                        <a:rPr kumimoji="1" lang="en-US" altLang="ko-KR" sz="16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9</a:t>
                      </a:r>
                      <a:endParaRPr kumimoji="1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F</a:t>
                      </a:r>
                      <a:r>
                        <a:rPr kumimoji="1" lang="en-US" altLang="ko-KR" sz="16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10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F</a:t>
                      </a:r>
                      <a:r>
                        <a:rPr kumimoji="1" lang="en-US" altLang="ko-KR" sz="16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11</a:t>
                      </a:r>
                      <a:endParaRPr kumimoji="1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F</a:t>
                      </a:r>
                      <a:r>
                        <a:rPr kumimoji="1" lang="en-US" altLang="ko-KR" sz="16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12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F</a:t>
                      </a:r>
                      <a:r>
                        <a:rPr kumimoji="1" lang="en-US" altLang="ko-KR" sz="16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13</a:t>
                      </a:r>
                      <a:endParaRPr kumimoji="1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F</a:t>
                      </a:r>
                      <a:r>
                        <a:rPr kumimoji="1" lang="en-US" altLang="ko-KR" sz="16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14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6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F</a:t>
                      </a:r>
                      <a:r>
                        <a:rPr kumimoji="1" lang="en-US" altLang="ko-KR" sz="1600" b="0" i="0" u="none" strike="noStrike" cap="none" normalizeH="0" baseline="-2500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15</a:t>
                      </a:r>
                      <a:endParaRPr kumimoji="1" lang="ko-KR" altLang="en-US" sz="16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400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0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6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1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43" name="개체 4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06674498"/>
              </p:ext>
            </p:extLst>
          </p:nvPr>
        </p:nvGraphicFramePr>
        <p:xfrm>
          <a:off x="1028699" y="3139851"/>
          <a:ext cx="2640323" cy="40004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178" name="Equation" r:id="rId3" imgW="1257300" imgH="190500" progId="Equation.DSMT4">
                  <p:embed/>
                </p:oleObj>
              </mc:Choice>
              <mc:Fallback>
                <p:oleObj name="Equation" r:id="rId3" imgW="1257300" imgH="190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8699" y="3139851"/>
                        <a:ext cx="2640323" cy="40004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4" name="개체 4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84490376"/>
              </p:ext>
            </p:extLst>
          </p:nvPr>
        </p:nvGraphicFramePr>
        <p:xfrm>
          <a:off x="1028699" y="3588418"/>
          <a:ext cx="2640331" cy="40005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179" name="Equation" r:id="rId5" imgW="1257300" imgH="190500" progId="Equation.DSMT4">
                  <p:embed/>
                </p:oleObj>
              </mc:Choice>
              <mc:Fallback>
                <p:oleObj name="Equation" r:id="rId5" imgW="1257300" imgH="190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8699" y="3588418"/>
                        <a:ext cx="2640331" cy="400050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5" name="개체 4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3458297"/>
              </p:ext>
            </p:extLst>
          </p:nvPr>
        </p:nvGraphicFramePr>
        <p:xfrm>
          <a:off x="1028699" y="4036986"/>
          <a:ext cx="4315312" cy="39052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180" name="Equation" r:id="rId7" imgW="2108200" imgH="190500" progId="Equation.DSMT4">
                  <p:embed/>
                </p:oleObj>
              </mc:Choice>
              <mc:Fallback>
                <p:oleObj name="Equation" r:id="rId7" imgW="2108200" imgH="190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8699" y="4036986"/>
                        <a:ext cx="4315312" cy="39052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6" name="개체 4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46156126"/>
              </p:ext>
            </p:extLst>
          </p:nvPr>
        </p:nvGraphicFramePr>
        <p:xfrm>
          <a:off x="1028699" y="4476030"/>
          <a:ext cx="2538412" cy="3732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181" name="Equation" r:id="rId9" imgW="1295400" imgH="190500" progId="Equation.DSMT4">
                  <p:embed/>
                </p:oleObj>
              </mc:Choice>
              <mc:Fallback>
                <p:oleObj name="Equation" r:id="rId9" imgW="1295400" imgH="190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8699" y="4476030"/>
                        <a:ext cx="2538412" cy="37329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7" name="개체 4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39496396"/>
              </p:ext>
            </p:extLst>
          </p:nvPr>
        </p:nvGraphicFramePr>
        <p:xfrm>
          <a:off x="1028699" y="4897844"/>
          <a:ext cx="4554146" cy="40481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182" name="Equation" r:id="rId11" imgW="2146300" imgH="190500" progId="Equation.DSMT4">
                  <p:embed/>
                </p:oleObj>
              </mc:Choice>
              <mc:Fallback>
                <p:oleObj name="Equation" r:id="rId11" imgW="2146300" imgH="190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8699" y="4897844"/>
                        <a:ext cx="4554146" cy="40481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8" name="개체 4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517449021"/>
              </p:ext>
            </p:extLst>
          </p:nvPr>
        </p:nvGraphicFramePr>
        <p:xfrm>
          <a:off x="1028699" y="5351175"/>
          <a:ext cx="2768599" cy="38721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183" name="Equation" r:id="rId13" imgW="1358900" imgH="190500" progId="Equation.DSMT4">
                  <p:embed/>
                </p:oleObj>
              </mc:Choice>
              <mc:Fallback>
                <p:oleObj name="Equation" r:id="rId13" imgW="1358900" imgH="190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8699" y="5351175"/>
                        <a:ext cx="2768599" cy="387217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49" name="개체 4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67204782"/>
              </p:ext>
            </p:extLst>
          </p:nvPr>
        </p:nvGraphicFramePr>
        <p:xfrm>
          <a:off x="1028699" y="5786910"/>
          <a:ext cx="4373880" cy="3905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184" name="Equation" r:id="rId15" imgW="2133600" imgH="190500" progId="Equation.DSMT4">
                  <p:embed/>
                </p:oleObj>
              </mc:Choice>
              <mc:Fallback>
                <p:oleObj name="Equation" r:id="rId15" imgW="2133600" imgH="190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8699" y="5786910"/>
                        <a:ext cx="4373880" cy="39052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50" name="개체 4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890482429"/>
              </p:ext>
            </p:extLst>
          </p:nvPr>
        </p:nvGraphicFramePr>
        <p:xfrm>
          <a:off x="1028699" y="6225951"/>
          <a:ext cx="4607719" cy="4095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32185" name="Equation" r:id="rId17" imgW="2146300" imgH="190500" progId="Equation.DSMT4">
                  <p:embed/>
                </p:oleObj>
              </mc:Choice>
              <mc:Fallback>
                <p:oleObj name="Equation" r:id="rId17" imgW="2146300" imgH="19050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028699" y="6225951"/>
                        <a:ext cx="4607719" cy="409575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27345967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01 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기본 논리식의 표현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altLang="ko-KR" dirty="0" smtClean="0"/>
              <a:t>1</a:t>
            </a:r>
            <a:r>
              <a:rPr lang="ko-KR" altLang="en-US" dirty="0" smtClean="0"/>
              <a:t>입력 논리식</a:t>
            </a:r>
            <a:r>
              <a:rPr lang="en-US" altLang="ko-KR" dirty="0" smtClean="0"/>
              <a:t>, 2</a:t>
            </a:r>
            <a:r>
              <a:rPr lang="ko-KR" altLang="en-US" dirty="0" smtClean="0"/>
              <a:t>입력 논리식</a:t>
            </a:r>
            <a:r>
              <a:rPr lang="en-US" altLang="ko-KR" dirty="0" smtClean="0"/>
              <a:t>, 3</a:t>
            </a:r>
            <a:r>
              <a:rPr lang="ko-KR" altLang="en-US" dirty="0" smtClean="0"/>
              <a:t>입력 논리식</a:t>
            </a:r>
            <a:endParaRPr lang="en-US" altLang="ko-KR" dirty="0" smtClean="0"/>
          </a:p>
          <a:p>
            <a:endParaRPr lang="ko-KR" altLang="en-US" dirty="0"/>
          </a:p>
        </p:txBody>
      </p:sp>
      <p:graphicFrame>
        <p:nvGraphicFramePr>
          <p:cNvPr id="4" name="표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39859207"/>
              </p:ext>
            </p:extLst>
          </p:nvPr>
        </p:nvGraphicFramePr>
        <p:xfrm>
          <a:off x="611188" y="1700808"/>
          <a:ext cx="8137525" cy="4416358"/>
        </p:xfrm>
        <a:graphic>
          <a:graphicData uri="http://schemas.openxmlformats.org/drawingml/2006/table">
            <a:tbl>
              <a:tblPr/>
              <a:tblGrid>
                <a:gridCol w="2016125"/>
                <a:gridCol w="2447925"/>
                <a:gridCol w="3673475"/>
              </a:tblGrid>
              <a:tr h="504825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  <a:cs typeface="Times New Roman" panose="02020603050405020304" pitchFamily="18" charset="0"/>
                        </a:rPr>
                        <a:t>1</a:t>
                      </a: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  <a:cs typeface="Times New Roman" panose="02020603050405020304" pitchFamily="18" charset="0"/>
                        </a:rPr>
                        <a:t>입력 논리식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  <a:cs typeface="Times New Roman" panose="02020603050405020304" pitchFamily="18" charset="0"/>
                        </a:rPr>
                        <a:t>2</a:t>
                      </a: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  <a:cs typeface="Times New Roman" panose="02020603050405020304" pitchFamily="18" charset="0"/>
                        </a:rPr>
                        <a:t>입력 논리식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  <a:cs typeface="Times New Roman" panose="02020603050405020304" pitchFamily="18" charset="0"/>
                        </a:rPr>
                        <a:t>3</a:t>
                      </a: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굴림" panose="020B0600000101010101" pitchFamily="50" charset="-127"/>
                          <a:ea typeface="굴림" panose="020B0600000101010101" pitchFamily="50" charset="-127"/>
                          <a:cs typeface="Times New Roman" panose="02020603050405020304" pitchFamily="18" charset="0"/>
                        </a:rPr>
                        <a:t>입력 논리식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</a:tr>
              <a:tr h="391153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F2B20"/>
                        </a:solidFill>
                        <a:effectLst/>
                        <a:latin typeface="Arial" pitchFamily="34" charset="0"/>
                        <a:ea typeface="굴림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>
                        <a:alpha val="5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F2B20"/>
                        </a:solidFill>
                        <a:effectLst/>
                        <a:latin typeface="Arial" pitchFamily="34" charset="0"/>
                        <a:ea typeface="굴림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>
                        <a:alpha val="50980"/>
                      </a:srgb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en-US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2F2B20"/>
                        </a:solidFill>
                        <a:effectLst/>
                        <a:latin typeface="Arial" pitchFamily="34" charset="0"/>
                        <a:ea typeface="굴림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>
                        <a:alpha val="50980"/>
                      </a:srgbClr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Group 51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2210238"/>
              </p:ext>
            </p:extLst>
          </p:nvPr>
        </p:nvGraphicFramePr>
        <p:xfrm>
          <a:off x="2771775" y="2421533"/>
          <a:ext cx="2160588" cy="2150745"/>
        </p:xfrm>
        <a:graphic>
          <a:graphicData uri="http://schemas.openxmlformats.org/drawingml/2006/table">
            <a:tbl>
              <a:tblPr/>
              <a:tblGrid>
                <a:gridCol w="635000"/>
                <a:gridCol w="603250"/>
                <a:gridCol w="922338"/>
              </a:tblGrid>
              <a:tr h="334963">
                <a:tc gridSpan="2"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Times New Roman" pitchFamily="18" charset="0"/>
                        </a:rPr>
                        <a:t>입력 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Times New Roman" pitchFamily="18" charset="0"/>
                        </a:rPr>
                        <a:t>출력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3667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A</a:t>
                      </a:r>
                      <a:endParaRPr kumimoji="1" lang="ko-KR" altLang="ko-KR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B</a:t>
                      </a:r>
                      <a:endParaRPr kumimoji="1" lang="ko-KR" altLang="ko-KR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F</a:t>
                      </a:r>
                      <a:endParaRPr kumimoji="1" lang="ko-KR" altLang="ko-KR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35456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ko-KR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F2B20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0</a:t>
                      </a:r>
                      <a:endParaRPr kumimoji="1" lang="ko-KR" altLang="ko-KR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CBEBD"/>
                        </a:solidFill>
                        <a:effectLst/>
                        <a:latin typeface="Times New Roman" pitchFamily="18" charset="0"/>
                        <a:ea typeface="굴림" pitchFamily="50" charset="-127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ko-KR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F2B20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0</a:t>
                      </a:r>
                      <a:endParaRPr kumimoji="1" lang="ko-KR" altLang="ko-KR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CBEBD"/>
                        </a:solidFill>
                        <a:effectLst/>
                        <a:latin typeface="Times New Roman" pitchFamily="18" charset="0"/>
                        <a:ea typeface="굴림" pitchFamily="50" charset="-127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5456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ko-KR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F2B20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0</a:t>
                      </a:r>
                      <a:endParaRPr kumimoji="1" lang="ko-KR" altLang="ko-KR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CBEBD"/>
                        </a:solidFill>
                        <a:effectLst/>
                        <a:latin typeface="Times New Roman" pitchFamily="18" charset="0"/>
                        <a:ea typeface="굴림" pitchFamily="50" charset="-127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ko-KR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F2B20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1</a:t>
                      </a:r>
                      <a:endParaRPr kumimoji="1" lang="ko-KR" altLang="ko-KR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CBEBD"/>
                        </a:solidFill>
                        <a:effectLst/>
                        <a:latin typeface="Times New Roman" pitchFamily="18" charset="0"/>
                        <a:ea typeface="굴림" pitchFamily="50" charset="-127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5456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ko-KR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F2B20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1</a:t>
                      </a:r>
                      <a:endParaRPr kumimoji="1" lang="ko-KR" altLang="ko-KR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CBEBD"/>
                        </a:solidFill>
                        <a:effectLst/>
                        <a:latin typeface="Times New Roman" pitchFamily="18" charset="0"/>
                        <a:ea typeface="굴림" pitchFamily="50" charset="-127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ko-KR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F2B20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0</a:t>
                      </a:r>
                      <a:endParaRPr kumimoji="1" lang="ko-KR" altLang="ko-KR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CBEBD"/>
                        </a:solidFill>
                        <a:effectLst/>
                        <a:latin typeface="Times New Roman" pitchFamily="18" charset="0"/>
                        <a:ea typeface="굴림" pitchFamily="50" charset="-127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54568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ko-KR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F2B20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1</a:t>
                      </a:r>
                      <a:endParaRPr kumimoji="1" lang="ko-KR" altLang="ko-KR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CBEBD"/>
                        </a:solidFill>
                        <a:effectLst/>
                        <a:latin typeface="Times New Roman" pitchFamily="18" charset="0"/>
                        <a:ea typeface="굴림" pitchFamily="50" charset="-127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ko-KR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F2B20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1</a:t>
                      </a:r>
                      <a:endParaRPr kumimoji="1" lang="ko-KR" altLang="ko-KR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CBEBD"/>
                        </a:solidFill>
                        <a:effectLst/>
                        <a:latin typeface="Times New Roman" pitchFamily="18" charset="0"/>
                        <a:ea typeface="굴림" pitchFamily="50" charset="-127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6" name="Group 64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543419066"/>
              </p:ext>
            </p:extLst>
          </p:nvPr>
        </p:nvGraphicFramePr>
        <p:xfrm>
          <a:off x="5219700" y="2426296"/>
          <a:ext cx="3365500" cy="3535680"/>
        </p:xfrm>
        <a:graphic>
          <a:graphicData uri="http://schemas.openxmlformats.org/drawingml/2006/table">
            <a:tbl>
              <a:tblPr/>
              <a:tblGrid>
                <a:gridCol w="673100"/>
                <a:gridCol w="660400"/>
                <a:gridCol w="673100"/>
                <a:gridCol w="1358900"/>
              </a:tblGrid>
              <a:tr h="334963">
                <a:tc gridSpan="3"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Times New Roman" pitchFamily="18" charset="0"/>
                        </a:rPr>
                        <a:t>입력</a:t>
                      </a: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Times New Roman" pitchFamily="18" charset="0"/>
                        </a:rPr>
                        <a:t>출력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33655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A</a:t>
                      </a:r>
                      <a:endParaRPr kumimoji="1" lang="ko-KR" altLang="ko-KR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B</a:t>
                      </a:r>
                      <a:endParaRPr kumimoji="1" lang="ko-KR" altLang="ko-KR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C</a:t>
                      </a:r>
                      <a:endParaRPr kumimoji="1" lang="ko-KR" altLang="ko-KR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F</a:t>
                      </a:r>
                      <a:endParaRPr kumimoji="1" lang="ko-KR" altLang="ko-KR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35052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ko-KR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F2B20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0</a:t>
                      </a:r>
                      <a:endParaRPr kumimoji="1" lang="ko-KR" altLang="ko-KR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CBEBD"/>
                        </a:solidFill>
                        <a:effectLst/>
                        <a:latin typeface="Times New Roman" pitchFamily="18" charset="0"/>
                        <a:ea typeface="굴림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ko-KR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F2B20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0</a:t>
                      </a:r>
                      <a:endParaRPr kumimoji="1" lang="ko-KR" altLang="ko-KR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CBEBD"/>
                        </a:solidFill>
                        <a:effectLst/>
                        <a:latin typeface="Times New Roman" pitchFamily="18" charset="0"/>
                        <a:ea typeface="굴림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ko-KR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F2B20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0</a:t>
                      </a:r>
                      <a:endParaRPr kumimoji="1" lang="ko-KR" altLang="ko-KR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CBEBD"/>
                        </a:solidFill>
                        <a:effectLst/>
                        <a:latin typeface="Times New Roman" pitchFamily="18" charset="0"/>
                        <a:ea typeface="굴림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5052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ko-KR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F2B20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0</a:t>
                      </a:r>
                      <a:endParaRPr kumimoji="1" lang="ko-KR" altLang="ko-KR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CBEBD"/>
                        </a:solidFill>
                        <a:effectLst/>
                        <a:latin typeface="Times New Roman" pitchFamily="18" charset="0"/>
                        <a:ea typeface="굴림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ko-KR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F2B20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0</a:t>
                      </a:r>
                      <a:endParaRPr kumimoji="1" lang="ko-KR" altLang="ko-KR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CBEBD"/>
                        </a:solidFill>
                        <a:effectLst/>
                        <a:latin typeface="Times New Roman" pitchFamily="18" charset="0"/>
                        <a:ea typeface="굴림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ko-KR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F2B20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1</a:t>
                      </a:r>
                      <a:endParaRPr kumimoji="1" lang="ko-KR" altLang="ko-KR" sz="1700" b="0" i="0" u="none" strike="noStrike" cap="none" normalizeH="0" baseline="0" smtClean="0">
                        <a:ln>
                          <a:noFill/>
                        </a:ln>
                        <a:solidFill>
                          <a:srgbClr val="9CBEBD"/>
                        </a:solidFill>
                        <a:effectLst/>
                        <a:latin typeface="Times New Roman" pitchFamily="18" charset="0"/>
                        <a:ea typeface="굴림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5052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ko-KR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F2B20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0</a:t>
                      </a:r>
                      <a:endParaRPr kumimoji="1" lang="ko-KR" altLang="ko-KR" sz="1700" b="0" i="0" u="none" strike="noStrike" cap="none" normalizeH="0" baseline="0" smtClean="0">
                        <a:ln>
                          <a:noFill/>
                        </a:ln>
                        <a:solidFill>
                          <a:srgbClr val="9CBEBD"/>
                        </a:solidFill>
                        <a:effectLst/>
                        <a:latin typeface="Times New Roman" pitchFamily="18" charset="0"/>
                        <a:ea typeface="굴림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ko-KR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F2B20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1</a:t>
                      </a:r>
                      <a:endParaRPr kumimoji="1" lang="ko-KR" altLang="ko-KR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CBEBD"/>
                        </a:solidFill>
                        <a:effectLst/>
                        <a:latin typeface="Times New Roman" pitchFamily="18" charset="0"/>
                        <a:ea typeface="굴림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ko-KR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F2B20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0</a:t>
                      </a:r>
                      <a:endParaRPr kumimoji="1" lang="ko-KR" altLang="ko-KR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CBEBD"/>
                        </a:solidFill>
                        <a:effectLst/>
                        <a:latin typeface="Times New Roman" pitchFamily="18" charset="0"/>
                        <a:ea typeface="굴림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5052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ko-KR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F2B20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0</a:t>
                      </a:r>
                      <a:endParaRPr kumimoji="1" lang="ko-KR" altLang="ko-KR" sz="1700" b="0" i="0" u="none" strike="noStrike" cap="none" normalizeH="0" baseline="0" smtClean="0">
                        <a:ln>
                          <a:noFill/>
                        </a:ln>
                        <a:solidFill>
                          <a:srgbClr val="9CBEBD"/>
                        </a:solidFill>
                        <a:effectLst/>
                        <a:latin typeface="Times New Roman" pitchFamily="18" charset="0"/>
                        <a:ea typeface="굴림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ko-KR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F2B20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1</a:t>
                      </a:r>
                      <a:endParaRPr kumimoji="1" lang="ko-KR" altLang="ko-KR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CBEBD"/>
                        </a:solidFill>
                        <a:effectLst/>
                        <a:latin typeface="Times New Roman" pitchFamily="18" charset="0"/>
                        <a:ea typeface="굴림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ko-KR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F2B20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1</a:t>
                      </a:r>
                      <a:endParaRPr kumimoji="1" lang="ko-KR" altLang="ko-KR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CBEBD"/>
                        </a:solidFill>
                        <a:effectLst/>
                        <a:latin typeface="Times New Roman" pitchFamily="18" charset="0"/>
                        <a:ea typeface="굴림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5052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ko-KR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F2B20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1</a:t>
                      </a:r>
                      <a:endParaRPr kumimoji="1" lang="ko-KR" altLang="ko-KR" sz="1700" b="0" i="0" u="none" strike="noStrike" cap="none" normalizeH="0" baseline="0" smtClean="0">
                        <a:ln>
                          <a:noFill/>
                        </a:ln>
                        <a:solidFill>
                          <a:srgbClr val="9CBEBD"/>
                        </a:solidFill>
                        <a:effectLst/>
                        <a:latin typeface="Times New Roman" pitchFamily="18" charset="0"/>
                        <a:ea typeface="굴림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ko-KR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F2B20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0</a:t>
                      </a:r>
                      <a:endParaRPr kumimoji="1" lang="ko-KR" altLang="ko-KR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CBEBD"/>
                        </a:solidFill>
                        <a:effectLst/>
                        <a:latin typeface="Times New Roman" pitchFamily="18" charset="0"/>
                        <a:ea typeface="굴림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ko-KR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F2B20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0</a:t>
                      </a:r>
                      <a:endParaRPr kumimoji="1" lang="ko-KR" altLang="ko-KR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CBEBD"/>
                        </a:solidFill>
                        <a:effectLst/>
                        <a:latin typeface="Times New Roman" pitchFamily="18" charset="0"/>
                        <a:ea typeface="굴림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5052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ko-KR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F2B20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1</a:t>
                      </a:r>
                      <a:endParaRPr kumimoji="1" lang="ko-KR" altLang="ko-KR" sz="1700" b="0" i="0" u="none" strike="noStrike" cap="none" normalizeH="0" baseline="0" smtClean="0">
                        <a:ln>
                          <a:noFill/>
                        </a:ln>
                        <a:solidFill>
                          <a:srgbClr val="9CBEBD"/>
                        </a:solidFill>
                        <a:effectLst/>
                        <a:latin typeface="Times New Roman" pitchFamily="18" charset="0"/>
                        <a:ea typeface="굴림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ko-KR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F2B20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0</a:t>
                      </a:r>
                      <a:endParaRPr kumimoji="1" lang="ko-KR" altLang="ko-KR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CBEBD"/>
                        </a:solidFill>
                        <a:effectLst/>
                        <a:latin typeface="Times New Roman" pitchFamily="18" charset="0"/>
                        <a:ea typeface="굴림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ko-KR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F2B20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1</a:t>
                      </a:r>
                      <a:endParaRPr kumimoji="1" lang="ko-KR" altLang="ko-KR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CBEBD"/>
                        </a:solidFill>
                        <a:effectLst/>
                        <a:latin typeface="Times New Roman" pitchFamily="18" charset="0"/>
                        <a:ea typeface="굴림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5052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ko-KR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rgbClr val="2F2B20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1</a:t>
                      </a:r>
                      <a:endParaRPr kumimoji="1" lang="ko-KR" altLang="ko-KR" sz="1700" b="0" i="0" u="none" strike="noStrike" cap="none" normalizeH="0" baseline="0" smtClean="0">
                        <a:ln>
                          <a:noFill/>
                        </a:ln>
                        <a:solidFill>
                          <a:srgbClr val="9CBEBD"/>
                        </a:solidFill>
                        <a:effectLst/>
                        <a:latin typeface="Times New Roman" pitchFamily="18" charset="0"/>
                        <a:ea typeface="굴림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ko-KR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F2B20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1</a:t>
                      </a:r>
                      <a:endParaRPr kumimoji="1" lang="ko-KR" altLang="ko-KR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CBEBD"/>
                        </a:solidFill>
                        <a:effectLst/>
                        <a:latin typeface="Times New Roman" pitchFamily="18" charset="0"/>
                        <a:ea typeface="굴림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ko-KR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F2B20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0</a:t>
                      </a:r>
                      <a:endParaRPr kumimoji="1" lang="ko-KR" altLang="ko-KR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CBEBD"/>
                        </a:solidFill>
                        <a:effectLst/>
                        <a:latin typeface="Times New Roman" pitchFamily="18" charset="0"/>
                        <a:ea typeface="굴림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50520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ko-KR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F2B20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1</a:t>
                      </a:r>
                      <a:endParaRPr kumimoji="1" lang="ko-KR" altLang="ko-KR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CBEBD"/>
                        </a:solidFill>
                        <a:effectLst/>
                        <a:latin typeface="Times New Roman" pitchFamily="18" charset="0"/>
                        <a:ea typeface="굴림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ko-KR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F2B20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1</a:t>
                      </a:r>
                      <a:endParaRPr kumimoji="1" lang="ko-KR" altLang="ko-KR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CBEBD"/>
                        </a:solidFill>
                        <a:effectLst/>
                        <a:latin typeface="Times New Roman" pitchFamily="18" charset="0"/>
                        <a:ea typeface="굴림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ko-KR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F2B20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1</a:t>
                      </a:r>
                      <a:endParaRPr kumimoji="1" lang="ko-KR" altLang="ko-KR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CBEBD"/>
                        </a:solidFill>
                        <a:effectLst/>
                        <a:latin typeface="Times New Roman" pitchFamily="18" charset="0"/>
                        <a:ea typeface="굴림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7" name="Group 510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5304373"/>
              </p:ext>
            </p:extLst>
          </p:nvPr>
        </p:nvGraphicFramePr>
        <p:xfrm>
          <a:off x="750888" y="2416771"/>
          <a:ext cx="1728787" cy="1449707"/>
        </p:xfrm>
        <a:graphic>
          <a:graphicData uri="http://schemas.openxmlformats.org/drawingml/2006/table">
            <a:tbl>
              <a:tblPr/>
              <a:tblGrid>
                <a:gridCol w="827087"/>
                <a:gridCol w="901700"/>
              </a:tblGrid>
              <a:tr h="33496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Times New Roman" pitchFamily="18" charset="0"/>
                        </a:rPr>
                        <a:t>입력 </a:t>
                      </a: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en-US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Times New Roman" pitchFamily="18" charset="0"/>
                        </a:rPr>
                        <a:t>출력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366713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A</a:t>
                      </a:r>
                      <a:endParaRPr kumimoji="1" lang="ko-KR" altLang="ko-KR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F</a:t>
                      </a:r>
                      <a:endParaRPr kumimoji="1" lang="ko-KR" altLang="ko-KR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35861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ko-KR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F2B20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0</a:t>
                      </a:r>
                      <a:endParaRPr kumimoji="1" lang="ko-KR" altLang="ko-KR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CBEBD"/>
                        </a:solidFill>
                        <a:effectLst/>
                        <a:latin typeface="Times New Roman" pitchFamily="18" charset="0"/>
                        <a:ea typeface="굴림" pitchFamily="50" charset="-127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358617">
                <a:tc>
                  <a:txBody>
                    <a:bodyPr/>
                    <a:lstStyle/>
                    <a:p>
                      <a:pPr marL="0" marR="0" lvl="0" indent="0" algn="ctr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1" lang="ko-KR" altLang="ko-KR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2F2B20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</a:rPr>
                        <a:t>1</a:t>
                      </a:r>
                      <a:endParaRPr kumimoji="1" lang="ko-KR" altLang="ko-KR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9CBEBD"/>
                        </a:solidFill>
                        <a:effectLst/>
                        <a:latin typeface="Times New Roman" pitchFamily="18" charset="0"/>
                        <a:ea typeface="굴림" pitchFamily="50" charset="-127"/>
                      </a:endParaRPr>
                    </a:p>
                  </a:txBody>
                  <a:tcPr horzOverflow="overflow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0" fontAlgn="base" latinLnBrk="1" hangingPunct="0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1" lang="ko-KR" altLang="ko-KR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굴림" pitchFamily="50" charset="-127"/>
                        <a:ea typeface="굴림" pitchFamily="50" charset="-127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Object 20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48681806"/>
              </p:ext>
            </p:extLst>
          </p:nvPr>
        </p:nvGraphicFramePr>
        <p:xfrm>
          <a:off x="1689988" y="3161308"/>
          <a:ext cx="603250" cy="3016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296" name="Equation" r:id="rId3" imgW="355320" imgH="177480" progId="Equation.DSMT4">
                  <p:embed/>
                </p:oleObj>
              </mc:Choice>
              <mc:Fallback>
                <p:oleObj name="Equation" r:id="rId3" imgW="3553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89988" y="3161308"/>
                        <a:ext cx="603250" cy="3016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9" name="Object 20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509859874"/>
              </p:ext>
            </p:extLst>
          </p:nvPr>
        </p:nvGraphicFramePr>
        <p:xfrm>
          <a:off x="1689100" y="3537545"/>
          <a:ext cx="604044" cy="23745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297" name="Equation" r:id="rId5" imgW="355320" imgH="139680" progId="Equation.DSMT4">
                  <p:embed/>
                </p:oleObj>
              </mc:Choice>
              <mc:Fallback>
                <p:oleObj name="Equation" r:id="rId5" imgW="355320" imgH="1396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689100" y="3537545"/>
                        <a:ext cx="604044" cy="23745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0" name="Object 20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68483672"/>
              </p:ext>
            </p:extLst>
          </p:nvPr>
        </p:nvGraphicFramePr>
        <p:xfrm>
          <a:off x="7408863" y="3153670"/>
          <a:ext cx="971244" cy="366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298" name="Equation" r:id="rId7" imgW="571320" imgH="215640" progId="Equation.DSMT4">
                  <p:embed/>
                </p:oleObj>
              </mc:Choice>
              <mc:Fallback>
                <p:oleObj name="Equation" r:id="rId7" imgW="57132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08863" y="3153670"/>
                        <a:ext cx="971244" cy="366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20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254074428"/>
              </p:ext>
            </p:extLst>
          </p:nvPr>
        </p:nvGraphicFramePr>
        <p:xfrm>
          <a:off x="7408863" y="3507116"/>
          <a:ext cx="971244" cy="366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299" name="Equation" r:id="rId9" imgW="571320" imgH="215640" progId="Equation.DSMT4">
                  <p:embed/>
                </p:oleObj>
              </mc:Choice>
              <mc:Fallback>
                <p:oleObj name="Equation" r:id="rId9" imgW="57132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08863" y="3507116"/>
                        <a:ext cx="971244" cy="366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20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169939338"/>
              </p:ext>
            </p:extLst>
          </p:nvPr>
        </p:nvGraphicFramePr>
        <p:xfrm>
          <a:off x="7408863" y="3850937"/>
          <a:ext cx="971244" cy="366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300" name="Equation" r:id="rId11" imgW="571320" imgH="215640" progId="Equation.DSMT4">
                  <p:embed/>
                </p:oleObj>
              </mc:Choice>
              <mc:Fallback>
                <p:oleObj name="Equation" r:id="rId11" imgW="57132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08863" y="3850937"/>
                        <a:ext cx="971244" cy="366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20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745409373"/>
              </p:ext>
            </p:extLst>
          </p:nvPr>
        </p:nvGraphicFramePr>
        <p:xfrm>
          <a:off x="7408863" y="4215597"/>
          <a:ext cx="971244" cy="366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301" name="Equation" r:id="rId13" imgW="571320" imgH="215640" progId="Equation.DSMT4">
                  <p:embed/>
                </p:oleObj>
              </mc:Choice>
              <mc:Fallback>
                <p:oleObj name="Equation" r:id="rId13" imgW="57132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08863" y="4215597"/>
                        <a:ext cx="971244" cy="366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4" name="Object 21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279186701"/>
              </p:ext>
            </p:extLst>
          </p:nvPr>
        </p:nvGraphicFramePr>
        <p:xfrm>
          <a:off x="7408863" y="4580254"/>
          <a:ext cx="971244" cy="366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302" name="Equation" r:id="rId15" imgW="571320" imgH="215640" progId="Equation.DSMT4">
                  <p:embed/>
                </p:oleObj>
              </mc:Choice>
              <mc:Fallback>
                <p:oleObj name="Equation" r:id="rId15" imgW="57132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08863" y="4580254"/>
                        <a:ext cx="971244" cy="366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5" name="Object 21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73597589"/>
              </p:ext>
            </p:extLst>
          </p:nvPr>
        </p:nvGraphicFramePr>
        <p:xfrm>
          <a:off x="7408863" y="4944913"/>
          <a:ext cx="971244" cy="366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303" name="Equation" r:id="rId17" imgW="571320" imgH="215640" progId="Equation.DSMT4">
                  <p:embed/>
                </p:oleObj>
              </mc:Choice>
              <mc:Fallback>
                <p:oleObj name="Equation" r:id="rId17" imgW="57132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08863" y="4944913"/>
                        <a:ext cx="971244" cy="366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6" name="Object 212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865860794"/>
              </p:ext>
            </p:extLst>
          </p:nvPr>
        </p:nvGraphicFramePr>
        <p:xfrm>
          <a:off x="7408863" y="5269484"/>
          <a:ext cx="971244" cy="366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304" name="Equation" r:id="rId19" imgW="571320" imgH="215640" progId="Equation.DSMT4">
                  <p:embed/>
                </p:oleObj>
              </mc:Choice>
              <mc:Fallback>
                <p:oleObj name="Equation" r:id="rId19" imgW="57132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08863" y="5269484"/>
                        <a:ext cx="971244" cy="366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7" name="Object 21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08644294"/>
              </p:ext>
            </p:extLst>
          </p:nvPr>
        </p:nvGraphicFramePr>
        <p:xfrm>
          <a:off x="7408862" y="5677407"/>
          <a:ext cx="971244" cy="3017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305" name="Equation" r:id="rId21" imgW="571320" imgH="177480" progId="Equation.DSMT4">
                  <p:embed/>
                </p:oleObj>
              </mc:Choice>
              <mc:Fallback>
                <p:oleObj name="Equation" r:id="rId21" imgW="5713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7408862" y="5677407"/>
                        <a:ext cx="971244" cy="301716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8" name="Object 214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687637881"/>
              </p:ext>
            </p:extLst>
          </p:nvPr>
        </p:nvGraphicFramePr>
        <p:xfrm>
          <a:off x="4014788" y="3508818"/>
          <a:ext cx="777240" cy="366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306" name="Equation" r:id="rId23" imgW="457200" imgH="215640" progId="Equation.DSMT4">
                  <p:embed/>
                </p:oleObj>
              </mc:Choice>
              <mc:Fallback>
                <p:oleObj name="Equation" r:id="rId23" imgW="45720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14788" y="3508818"/>
                        <a:ext cx="777240" cy="3665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9" name="Object 215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39295626"/>
              </p:ext>
            </p:extLst>
          </p:nvPr>
        </p:nvGraphicFramePr>
        <p:xfrm>
          <a:off x="4014788" y="3862378"/>
          <a:ext cx="777240" cy="366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307" name="Equation" r:id="rId25" imgW="457200" imgH="215640" progId="Equation.DSMT4">
                  <p:embed/>
                </p:oleObj>
              </mc:Choice>
              <mc:Fallback>
                <p:oleObj name="Equation" r:id="rId25" imgW="45720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14788" y="3862378"/>
                        <a:ext cx="777240" cy="366588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0" name="Object 21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463714263"/>
              </p:ext>
            </p:extLst>
          </p:nvPr>
        </p:nvGraphicFramePr>
        <p:xfrm>
          <a:off x="4014788" y="4273158"/>
          <a:ext cx="777240" cy="30171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308" name="Equation" r:id="rId27" imgW="457200" imgH="177480" progId="Equation.DSMT4">
                  <p:embed/>
                </p:oleObj>
              </mc:Choice>
              <mc:Fallback>
                <p:oleObj name="Equation" r:id="rId27" imgW="45720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2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14788" y="4273158"/>
                        <a:ext cx="777240" cy="301716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21" name="Object 206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077725935"/>
              </p:ext>
            </p:extLst>
          </p:nvPr>
        </p:nvGraphicFramePr>
        <p:xfrm>
          <a:off x="4014788" y="3145633"/>
          <a:ext cx="777240" cy="366588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0309" name="Equation" r:id="rId29" imgW="457200" imgH="215640" progId="Equation.DSMT4">
                  <p:embed/>
                </p:oleObj>
              </mc:Choice>
              <mc:Fallback>
                <p:oleObj name="Equation" r:id="rId29" imgW="45720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3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014788" y="3145633"/>
                        <a:ext cx="777240" cy="366588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72895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01 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기본 논리식의 표현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250825" y="920764"/>
            <a:ext cx="8641655" cy="5472608"/>
          </a:xfrm>
        </p:spPr>
        <p:txBody>
          <a:bodyPr/>
          <a:lstStyle/>
          <a:p>
            <a:pPr lvl="1">
              <a:buFont typeface="Wingdings" panose="05000000000000000000" pitchFamily="2" charset="2"/>
              <a:buChar char="v"/>
            </a:pPr>
            <a:endParaRPr lang="en-US" altLang="ko-KR" dirty="0" smtClean="0"/>
          </a:p>
          <a:p>
            <a:pPr lvl="1">
              <a:buFont typeface="Wingdings" panose="05000000000000000000" pitchFamily="2" charset="2"/>
              <a:buChar char="v"/>
            </a:pPr>
            <a:r>
              <a:rPr lang="en-US" altLang="ko-KR" dirty="0" smtClean="0"/>
              <a:t> 2</a:t>
            </a:r>
            <a:r>
              <a:rPr lang="ko-KR" altLang="en-US" dirty="0" smtClean="0"/>
              <a:t>입력 논리식 예</a:t>
            </a:r>
            <a:endParaRPr lang="en-US" altLang="ko-KR" dirty="0" smtClean="0"/>
          </a:p>
          <a:p>
            <a:pPr lvl="1">
              <a:buFont typeface="Wingdings" panose="05000000000000000000" pitchFamily="2" charset="2"/>
              <a:buChar char="v"/>
            </a:pPr>
            <a:endParaRPr lang="en-US" altLang="ko-KR" dirty="0"/>
          </a:p>
          <a:p>
            <a:pPr lvl="1">
              <a:buFont typeface="Wingdings" panose="05000000000000000000" pitchFamily="2" charset="2"/>
              <a:buChar char="v"/>
            </a:pPr>
            <a:endParaRPr lang="en-US" altLang="ko-KR" dirty="0" smtClean="0"/>
          </a:p>
          <a:p>
            <a:pPr lvl="1">
              <a:buFont typeface="Wingdings" panose="05000000000000000000" pitchFamily="2" charset="2"/>
              <a:buChar char="v"/>
            </a:pPr>
            <a:endParaRPr lang="en-US" altLang="ko-KR" dirty="0"/>
          </a:p>
          <a:p>
            <a:pPr lvl="1">
              <a:buFont typeface="Wingdings" panose="05000000000000000000" pitchFamily="2" charset="2"/>
              <a:buChar char="v"/>
            </a:pPr>
            <a:endParaRPr lang="en-US" altLang="ko-KR" dirty="0"/>
          </a:p>
          <a:p>
            <a:pPr lvl="1">
              <a:buFont typeface="Wingdings" panose="05000000000000000000" pitchFamily="2" charset="2"/>
              <a:buChar char="v"/>
            </a:pPr>
            <a:endParaRPr lang="en-US" altLang="ko-KR" dirty="0" smtClean="0"/>
          </a:p>
          <a:p>
            <a:pPr lvl="1">
              <a:buFont typeface="Wingdings" panose="05000000000000000000" pitchFamily="2" charset="2"/>
              <a:buChar char="v"/>
            </a:pPr>
            <a:r>
              <a:rPr lang="en-US" altLang="ko-KR" dirty="0"/>
              <a:t> </a:t>
            </a:r>
            <a:r>
              <a:rPr lang="en-US" altLang="ko-KR" dirty="0" smtClean="0"/>
              <a:t>3</a:t>
            </a:r>
            <a:r>
              <a:rPr lang="ko-KR" altLang="en-US" dirty="0" smtClean="0"/>
              <a:t>입력 논리식 예</a:t>
            </a:r>
            <a:endParaRPr lang="ko-KR" altLang="en-US" dirty="0"/>
          </a:p>
        </p:txBody>
      </p:sp>
      <p:sp>
        <p:nvSpPr>
          <p:cNvPr id="4" name="AutoShape 284"/>
          <p:cNvSpPr>
            <a:spLocks noChangeArrowheads="1"/>
          </p:cNvSpPr>
          <p:nvPr/>
        </p:nvSpPr>
        <p:spPr bwMode="auto">
          <a:xfrm>
            <a:off x="4984106" y="2844496"/>
            <a:ext cx="3692525" cy="641350"/>
          </a:xfrm>
          <a:prstGeom prst="wedgeRoundRectCallout">
            <a:avLst>
              <a:gd name="adj1" fmla="val -67801"/>
              <a:gd name="adj2" fmla="val 62130"/>
              <a:gd name="adj3" fmla="val 16667"/>
            </a:avLst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ko-KR" altLang="en-US"/>
          </a:p>
        </p:txBody>
      </p:sp>
      <p:sp>
        <p:nvSpPr>
          <p:cNvPr id="5" name="AutoShape 167"/>
          <p:cNvSpPr>
            <a:spLocks noChangeArrowheads="1"/>
          </p:cNvSpPr>
          <p:nvPr/>
        </p:nvSpPr>
        <p:spPr bwMode="auto">
          <a:xfrm>
            <a:off x="4572000" y="1573834"/>
            <a:ext cx="2905125" cy="641350"/>
          </a:xfrm>
          <a:prstGeom prst="wedgeRoundRectCallout">
            <a:avLst>
              <a:gd name="adj1" fmla="val -59069"/>
              <a:gd name="adj2" fmla="val 46287"/>
              <a:gd name="adj3" fmla="val 16667"/>
            </a:avLst>
          </a:prstGeom>
          <a:solidFill>
            <a:srgbClr val="CCFFCC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/>
          <a:lstStyle/>
          <a:p>
            <a:pPr algn="ctr"/>
            <a:endParaRPr lang="ko-KR" altLang="en-US"/>
          </a:p>
        </p:txBody>
      </p:sp>
      <p:graphicFrame>
        <p:nvGraphicFramePr>
          <p:cNvPr id="6" name="Group 137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88884161"/>
              </p:ext>
            </p:extLst>
          </p:nvPr>
        </p:nvGraphicFramePr>
        <p:xfrm>
          <a:off x="683568" y="1772816"/>
          <a:ext cx="2088232" cy="1403160"/>
        </p:xfrm>
        <a:graphic>
          <a:graphicData uri="http://schemas.openxmlformats.org/drawingml/2006/table">
            <a:tbl>
              <a:tblPr/>
              <a:tblGrid>
                <a:gridCol w="613604"/>
                <a:gridCol w="583913"/>
                <a:gridCol w="890715"/>
              </a:tblGrid>
              <a:tr h="233860"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Times New Roman" pitchFamily="18" charset="0"/>
                        </a:rPr>
                        <a:t>입력 </a:t>
                      </a:r>
                      <a:endParaRPr kumimoji="1" lang="ko-KR" altLang="en-US" sz="15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  <a:cs typeface="Times New Roman" pitchFamily="18" charset="0"/>
                      </a:endParaRPr>
                    </a:p>
                  </a:txBody>
                  <a:tcPr marL="76726" marR="76726" marT="0" marB="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Times New Roman" pitchFamily="18" charset="0"/>
                        </a:rPr>
                        <a:t>출력 </a:t>
                      </a:r>
                    </a:p>
                  </a:txBody>
                  <a:tcPr marL="76726" marR="7672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2338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5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A</a:t>
                      </a:r>
                    </a:p>
                  </a:txBody>
                  <a:tcPr marL="76726" marR="76726" marT="0" marB="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5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B</a:t>
                      </a:r>
                    </a:p>
                  </a:txBody>
                  <a:tcPr marL="76726" marR="7672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5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F</a:t>
                      </a:r>
                    </a:p>
                  </a:txBody>
                  <a:tcPr marL="76726" marR="7672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2338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76726" marR="76726" marT="0" marB="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76726" marR="7672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76726" marR="7672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38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76726" marR="76726" marT="0" marB="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76726" marR="7672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76726" marR="7672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38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76726" marR="76726" marT="0" marB="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76726" marR="7672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76726" marR="7672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3386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76726" marR="76726" marT="0" marB="0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5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76726" marR="7672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5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76726" marR="76726" marT="0" marB="0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aphicFrame>
        <p:nvGraphicFramePr>
          <p:cNvPr id="7" name="Group 13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53389692"/>
              </p:ext>
            </p:extLst>
          </p:nvPr>
        </p:nvGraphicFramePr>
        <p:xfrm>
          <a:off x="645468" y="4077072"/>
          <a:ext cx="4482987" cy="2621568"/>
        </p:xfrm>
        <a:graphic>
          <a:graphicData uri="http://schemas.openxmlformats.org/drawingml/2006/table">
            <a:tbl>
              <a:tblPr/>
              <a:tblGrid>
                <a:gridCol w="433837"/>
                <a:gridCol w="367094"/>
                <a:gridCol w="378218"/>
                <a:gridCol w="645194"/>
                <a:gridCol w="645194"/>
                <a:gridCol w="645194"/>
                <a:gridCol w="645194"/>
                <a:gridCol w="723062"/>
              </a:tblGrid>
              <a:tr h="249939"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Times New Roman" pitchFamily="18" charset="0"/>
                        </a:rPr>
                        <a:t>입력</a:t>
                      </a:r>
                    </a:p>
                  </a:txBody>
                  <a:tcPr marL="82686" marR="82686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  <a:cs typeface="Times New Roman" pitchFamily="18" charset="0"/>
                      </a:endParaRPr>
                    </a:p>
                  </a:txBody>
                  <a:tcPr marL="82686" marR="8268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Times New Roman" pitchFamily="18" charset="0"/>
                        </a:rPr>
                        <a:t>출력</a:t>
                      </a:r>
                    </a:p>
                  </a:txBody>
                  <a:tcPr marL="82686" marR="8268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289848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7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A</a:t>
                      </a:r>
                    </a:p>
                  </a:txBody>
                  <a:tcPr marL="82686" marR="82686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7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B</a:t>
                      </a:r>
                    </a:p>
                  </a:txBody>
                  <a:tcPr marL="82686" marR="8268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7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C</a:t>
                      </a:r>
                    </a:p>
                  </a:txBody>
                  <a:tcPr marL="82686" marR="8268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7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A=</a:t>
                      </a:r>
                      <a:r>
                        <a:rPr kumimoji="1" lang="en-US" altLang="ko-KR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82686" marR="8268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7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marL="82686" marR="8268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7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C</a:t>
                      </a:r>
                      <a:endParaRPr kumimoji="1" lang="ko-KR" altLang="en-US" sz="17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marL="82686" marR="8268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7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marL="82686" marR="8268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7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marL="82686" marR="8268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24993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82686" marR="82686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82686" marR="8268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82686" marR="8268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marL="82686" marR="8268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82686" marR="8268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marL="82686" marR="8268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marL="82686" marR="8268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82686" marR="8268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993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82686" marR="82686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82686" marR="8268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82686" marR="8268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marL="82686" marR="8268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82686" marR="8268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82686" marR="8268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82686" marR="8268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82686" marR="8268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</a:tr>
              <a:tr h="24993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82686" marR="82686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82686" marR="8268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82686" marR="8268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marL="82686" marR="8268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7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marL="82686" marR="8268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marL="82686" marR="8268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marL="82686" marR="8268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82686" marR="8268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993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82686" marR="82686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82686" marR="8268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82686" marR="8268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marL="82686" marR="8268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marL="82686" marR="8268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82686" marR="8268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marL="82686" marR="8268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82686" marR="8268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993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82686" marR="82686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82686" marR="8268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82686" marR="8268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82686" marR="8268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82686" marR="8268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marL="82686" marR="8268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marL="82686" marR="8268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82686" marR="8268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</a:tr>
              <a:tr h="24993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82686" marR="82686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82686" marR="8268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82686" marR="8268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82686" marR="8268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82686" marR="8268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82686" marR="8268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82686" marR="8268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82686" marR="8268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</a:tr>
              <a:tr h="24993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82686" marR="82686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82686" marR="8268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0</a:t>
                      </a:r>
                    </a:p>
                  </a:txBody>
                  <a:tcPr marL="82686" marR="8268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82686" marR="8268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marL="82686" marR="8268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marL="82686" marR="8268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marL="82686" marR="8268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82686" marR="8268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</a:tr>
              <a:tr h="249939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82686" marR="82686" marT="0" marB="0"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82686" marR="8268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82686" marR="8268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7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82686" marR="8268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FFCC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marL="82686" marR="8268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82686" marR="8268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700" b="0" i="0" u="none" strike="noStrike" cap="none" normalizeH="0" baseline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marL="82686" marR="8268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7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1</a:t>
                      </a:r>
                    </a:p>
                  </a:txBody>
                  <a:tcPr marL="82686" marR="82686" marT="0" marB="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00FF00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8" name="Object 16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899488988"/>
              </p:ext>
            </p:extLst>
          </p:nvPr>
        </p:nvGraphicFramePr>
        <p:xfrm>
          <a:off x="3275956" y="2175202"/>
          <a:ext cx="863996" cy="27471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203" name="Equation" r:id="rId3" imgW="558720" imgH="177480" progId="Equation.DSMT4">
                  <p:embed/>
                </p:oleObj>
              </mc:Choice>
              <mc:Fallback>
                <p:oleObj name="Equation" r:id="rId3" imgW="55872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275956" y="2175202"/>
                        <a:ext cx="863996" cy="274714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Text Box 166"/>
          <p:cNvSpPr txBox="1">
            <a:spLocks noChangeArrowheads="1"/>
          </p:cNvSpPr>
          <p:nvPr/>
        </p:nvSpPr>
        <p:spPr bwMode="auto">
          <a:xfrm>
            <a:off x="4946650" y="1564309"/>
            <a:ext cx="229711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1800" i="1" dirty="0" smtClean="0">
                <a:latin typeface="Times New Roman" pitchFamily="18" charset="0"/>
                <a:cs typeface="Times New Roman" panose="02020603050405020304" pitchFamily="18" charset="0"/>
              </a:rPr>
              <a:t>A</a:t>
            </a:r>
            <a:r>
              <a:rPr lang="en-US" altLang="ko-KR" sz="1800" dirty="0" smtClean="0">
                <a:latin typeface="Times New Roman" pitchFamily="18" charset="0"/>
                <a:cs typeface="Times New Roman" panose="02020603050405020304" pitchFamily="18" charset="0"/>
              </a:rPr>
              <a:t>=0 </a:t>
            </a:r>
            <a:r>
              <a:rPr lang="ko-KR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또는 </a:t>
            </a:r>
            <a:r>
              <a:rPr lang="en-US" altLang="ko-KR" sz="1800" i="1" dirty="0" smtClean="0">
                <a:latin typeface="Times New Roman" pitchFamily="18" charset="0"/>
                <a:cs typeface="Times New Roman" panose="02020603050405020304" pitchFamily="18" charset="0"/>
              </a:rPr>
              <a:t>B</a:t>
            </a:r>
            <a:r>
              <a:rPr lang="en-US" altLang="ko-KR" sz="1800" dirty="0" smtClean="0">
                <a:latin typeface="Times New Roman" pitchFamily="18" charset="0"/>
                <a:cs typeface="Times New Roman" panose="02020603050405020304" pitchFamily="18" charset="0"/>
              </a:rPr>
              <a:t>=0</a:t>
            </a:r>
            <a:r>
              <a:rPr lang="ko-KR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일 때</a:t>
            </a:r>
            <a:r>
              <a:rPr lang="en-US" altLang="ko-K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r>
              <a:rPr lang="en-US" altLang="ko-K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ko-KR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을 출력하는 논리식</a:t>
            </a:r>
          </a:p>
        </p:txBody>
      </p:sp>
      <p:graphicFrame>
        <p:nvGraphicFramePr>
          <p:cNvPr id="10" name="Object 263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301071578"/>
              </p:ext>
            </p:extLst>
          </p:nvPr>
        </p:nvGraphicFramePr>
        <p:xfrm>
          <a:off x="3133081" y="3657068"/>
          <a:ext cx="1106487" cy="347996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204" name="Equation" r:id="rId5" imgW="685800" imgH="215640" progId="Equation.DSMT4">
                  <p:embed/>
                </p:oleObj>
              </mc:Choice>
              <mc:Fallback>
                <p:oleObj name="Equation" r:id="rId5" imgW="68580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133081" y="3657068"/>
                        <a:ext cx="1106487" cy="347996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1" name="Object 26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99696549"/>
              </p:ext>
            </p:extLst>
          </p:nvPr>
        </p:nvGraphicFramePr>
        <p:xfrm>
          <a:off x="2699792" y="4332692"/>
          <a:ext cx="226844" cy="28803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205" name="Equation" r:id="rId7" imgW="139680" imgH="177480" progId="Equation.DSMT4">
                  <p:embed/>
                </p:oleObj>
              </mc:Choice>
              <mc:Fallback>
                <p:oleObj name="Equation" r:id="rId7" imgW="13968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2699792" y="4332692"/>
                        <a:ext cx="226844" cy="288032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2" name="Object 271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2753878287"/>
              </p:ext>
            </p:extLst>
          </p:nvPr>
        </p:nvGraphicFramePr>
        <p:xfrm>
          <a:off x="3896320" y="4332692"/>
          <a:ext cx="387648" cy="329854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206" name="Equation" r:id="rId9" imgW="253800" imgH="215640" progId="Equation.DSMT4">
                  <p:embed/>
                </p:oleObj>
              </mc:Choice>
              <mc:Fallback>
                <p:oleObj name="Equation" r:id="rId9" imgW="25380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896320" y="4332692"/>
                        <a:ext cx="387648" cy="329854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13" name="Object 27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586506827"/>
              </p:ext>
            </p:extLst>
          </p:nvPr>
        </p:nvGraphicFramePr>
        <p:xfrm>
          <a:off x="4480332" y="4352403"/>
          <a:ext cx="618103" cy="30073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1207" name="Equation" r:id="rId11" imgW="444240" imgH="215640" progId="Equation.DSMT4">
                  <p:embed/>
                </p:oleObj>
              </mc:Choice>
              <mc:Fallback>
                <p:oleObj name="Equation" r:id="rId11" imgW="44424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2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480332" y="4352403"/>
                        <a:ext cx="618103" cy="300733"/>
                      </a:xfrm>
                      <a:prstGeom prst="rect">
                        <a:avLst/>
                      </a:prstGeom>
                      <a:noFill/>
                      <a:extLst/>
                    </p:spPr>
                  </p:pic>
                </p:oleObj>
              </mc:Fallback>
            </mc:AlternateContent>
          </a:graphicData>
        </a:graphic>
      </p:graphicFrame>
      <p:sp>
        <p:nvSpPr>
          <p:cNvPr id="14" name="Text Box 283"/>
          <p:cNvSpPr txBox="1">
            <a:spLocks noChangeArrowheads="1"/>
          </p:cNvSpPr>
          <p:nvPr/>
        </p:nvSpPr>
        <p:spPr bwMode="auto">
          <a:xfrm>
            <a:off x="5128456" y="2844496"/>
            <a:ext cx="3520516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en-US" altLang="ko-KR" sz="1800" i="1" dirty="0" smtClean="0">
                <a:latin typeface="Times New Roman" pitchFamily="18" charset="0"/>
                <a:cs typeface="Times New Roman" panose="02020603050405020304" pitchFamily="18" charset="0"/>
              </a:rPr>
              <a:t>A</a:t>
            </a:r>
            <a:r>
              <a:rPr lang="en-US" altLang="ko-KR" sz="1800" dirty="0" smtClean="0">
                <a:latin typeface="Times New Roman" pitchFamily="18" charset="0"/>
                <a:cs typeface="Times New Roman" panose="02020603050405020304" pitchFamily="18" charset="0"/>
              </a:rPr>
              <a:t>=1</a:t>
            </a:r>
            <a:r>
              <a:rPr lang="ko-KR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이거나 </a:t>
            </a:r>
            <a:r>
              <a:rPr lang="en-US" altLang="ko-KR" sz="1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(</a:t>
            </a:r>
            <a:r>
              <a:rPr lang="en-US" altLang="ko-KR" sz="1800" i="1" dirty="0" smtClean="0">
                <a:latin typeface="Times New Roman" pitchFamily="18" charset="0"/>
                <a:cs typeface="Times New Roman" panose="02020603050405020304" pitchFamily="18" charset="0"/>
              </a:rPr>
              <a:t>B</a:t>
            </a:r>
            <a:r>
              <a:rPr lang="en-US" altLang="ko-KR" sz="1800" dirty="0" smtClean="0">
                <a:latin typeface="Times New Roman" pitchFamily="18" charset="0"/>
                <a:cs typeface="Times New Roman" panose="02020603050405020304" pitchFamily="18" charset="0"/>
              </a:rPr>
              <a:t>=0</a:t>
            </a:r>
            <a:r>
              <a:rPr lang="ko-KR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이고 </a:t>
            </a:r>
            <a:r>
              <a:rPr lang="en-US" altLang="ko-KR" sz="1800" i="1" dirty="0" smtClean="0">
                <a:latin typeface="Times New Roman" pitchFamily="18" charset="0"/>
                <a:cs typeface="Times New Roman" panose="02020603050405020304" pitchFamily="18" charset="0"/>
              </a:rPr>
              <a:t>C</a:t>
            </a:r>
            <a:r>
              <a:rPr lang="en-US" altLang="ko-KR" sz="1800" dirty="0" smtClean="0">
                <a:latin typeface="Times New Roman" pitchFamily="18" charset="0"/>
                <a:cs typeface="Times New Roman" panose="02020603050405020304" pitchFamily="18" charset="0"/>
              </a:rPr>
              <a:t>=1</a:t>
            </a:r>
            <a:r>
              <a:rPr lang="en-US" altLang="ko-KR" sz="1800" dirty="0">
                <a:latin typeface="Times New Roman" pitchFamily="18" charset="0"/>
                <a:cs typeface="Times New Roman" panose="02020603050405020304" pitchFamily="18" charset="0"/>
              </a:rPr>
              <a:t>)</a:t>
            </a:r>
            <a:r>
              <a:rPr lang="ko-KR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일 때</a:t>
            </a:r>
            <a:r>
              <a:rPr lang="en-US" altLang="ko-K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</a:p>
          <a:p>
            <a:r>
              <a:rPr lang="en-US" altLang="ko-KR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ko-KR" altLang="en-US" sz="18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을 출력하는 논리식</a:t>
            </a:r>
          </a:p>
        </p:txBody>
      </p:sp>
    </p:spTree>
    <p:extLst>
      <p:ext uri="{BB962C8B-B14F-4D97-AF65-F5344CB8AC3E}">
        <p14:creationId xmlns:p14="http://schemas.microsoft.com/office/powerpoint/2010/main" val="34556865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02 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불 대수 법칙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불 대수 공리</a:t>
            </a:r>
            <a:r>
              <a:rPr lang="en-US" altLang="ko-KR" dirty="0" smtClean="0"/>
              <a:t>(Boolean Algebra Axioms)</a:t>
            </a:r>
            <a:endParaRPr lang="ko-KR" altLang="en-US" dirty="0"/>
          </a:p>
        </p:txBody>
      </p:sp>
      <p:graphicFrame>
        <p:nvGraphicFramePr>
          <p:cNvPr id="22" name="Group 23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77845970"/>
              </p:ext>
            </p:extLst>
          </p:nvPr>
        </p:nvGraphicFramePr>
        <p:xfrm>
          <a:off x="611560" y="1698970"/>
          <a:ext cx="3619500" cy="3059113"/>
        </p:xfrm>
        <a:graphic>
          <a:graphicData uri="http://schemas.openxmlformats.org/drawingml/2006/table">
            <a:tbl>
              <a:tblPr/>
              <a:tblGrid>
                <a:gridCol w="881063"/>
                <a:gridCol w="2738437"/>
              </a:tblGrid>
              <a:tr h="4381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P1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A </a:t>
                      </a: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= 0  or  </a:t>
                      </a:r>
                      <a:r>
                        <a:rPr kumimoji="1" lang="en-US" altLang="ko-KR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A </a:t>
                      </a: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= 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4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P2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0 </a:t>
                      </a: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/>
                          <a:ea typeface="맑은 고딕"/>
                          <a:cs typeface="Times New Roman" pitchFamily="18" charset="0"/>
                        </a:rPr>
                        <a:t>∙</a:t>
                      </a: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  <a:sym typeface="Symbol" pitchFamily="18" charset="2"/>
                        </a:rPr>
                        <a:t> 0 = 0</a:t>
                      </a:r>
                      <a:endParaRPr kumimoji="1" lang="ko-KR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81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P3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1 </a:t>
                      </a: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/>
                          <a:ea typeface="맑은 고딕"/>
                          <a:cs typeface="Times New Roman" pitchFamily="18" charset="0"/>
                        </a:rPr>
                        <a:t>∙</a:t>
                      </a: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  <a:sym typeface="Symbol" pitchFamily="18" charset="2"/>
                        </a:rPr>
                        <a:t> 1 = 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6563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P4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0 </a:t>
                      </a: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  <a:sym typeface="Symbol" pitchFamily="18" charset="2"/>
                        </a:rPr>
                        <a:t>+ 0 = 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81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P5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1 </a:t>
                      </a: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  <a:sym typeface="Symbol" pitchFamily="18" charset="2"/>
                        </a:rPr>
                        <a:t>+ 1 = 1</a:t>
                      </a:r>
                      <a:endParaRPr kumimoji="1" lang="ko-KR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4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P6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1 </a:t>
                      </a: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/>
                          <a:ea typeface="맑은 고딕"/>
                          <a:cs typeface="Times New Roman" pitchFamily="18" charset="0"/>
                        </a:rPr>
                        <a:t>∙</a:t>
                      </a: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  <a:sym typeface="Symbol" pitchFamily="18" charset="2"/>
                        </a:rPr>
                        <a:t> 0 = 0 </a:t>
                      </a: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맑은 고딕"/>
                          <a:ea typeface="맑은 고딕"/>
                          <a:cs typeface="Times New Roman" pitchFamily="18" charset="0"/>
                        </a:rPr>
                        <a:t>∙</a:t>
                      </a: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  <a:sym typeface="Symbol" pitchFamily="18" charset="2"/>
                        </a:rPr>
                        <a:t> 1 = 0 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4381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P7</a:t>
                      </a:r>
                    </a:p>
                  </a:txBody>
                  <a:tcPr anchor="ctr" horzOverflow="overflow">
                    <a:lnL cap="flat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75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1 </a:t>
                      </a: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  <a:sym typeface="Symbol" pitchFamily="18" charset="2"/>
                        </a:rPr>
                        <a:t>+ 0 = 0 + 1 = 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cap="flat"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78587281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02 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불 대수 법칙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smtClean="0"/>
              <a:t>불 대수 법칙</a:t>
            </a:r>
            <a:endParaRPr lang="en-US" altLang="ko-KR" dirty="0" smtClean="0"/>
          </a:p>
          <a:p>
            <a:endParaRPr lang="ko-KR" altLang="en-US" dirty="0"/>
          </a:p>
        </p:txBody>
      </p:sp>
      <p:graphicFrame>
        <p:nvGraphicFramePr>
          <p:cNvPr id="5" name="Group 7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93791401"/>
              </p:ext>
            </p:extLst>
          </p:nvPr>
        </p:nvGraphicFramePr>
        <p:xfrm>
          <a:off x="755576" y="1700808"/>
          <a:ext cx="6591835" cy="4417060"/>
        </p:xfrm>
        <a:graphic>
          <a:graphicData uri="http://schemas.openxmlformats.org/drawingml/2006/table">
            <a:tbl>
              <a:tblPr/>
              <a:tblGrid>
                <a:gridCol w="1038058"/>
                <a:gridCol w="1289955"/>
                <a:gridCol w="116840"/>
                <a:gridCol w="201468"/>
                <a:gridCol w="902522"/>
                <a:gridCol w="1079742"/>
                <a:gridCol w="1963250"/>
              </a:tblGrid>
              <a:tr h="254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Times New Roman" pitchFamily="18" charset="0"/>
                        </a:rPr>
                        <a:t>기본법칙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800" b="0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400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1. </a:t>
                      </a:r>
                      <a:r>
                        <a:rPr kumimoji="1" lang="en-US" altLang="ko-KR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A</a:t>
                      </a: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+0=0+</a:t>
                      </a:r>
                      <a:r>
                        <a:rPr kumimoji="1" lang="en-US" altLang="ko-KR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A</a:t>
                      </a: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=</a:t>
                      </a:r>
                      <a:r>
                        <a:rPr kumimoji="1" lang="en-US" altLang="ko-KR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A</a:t>
                      </a:r>
                      <a:endParaRPr kumimoji="1" lang="ko-KR" altLang="en-US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2. </a:t>
                      </a:r>
                      <a:r>
                        <a:rPr kumimoji="1" lang="en-US" altLang="ko-KR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A</a:t>
                      </a: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·1=1·</a:t>
                      </a:r>
                      <a:r>
                        <a:rPr kumimoji="1" lang="en-US" altLang="ko-KR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A</a:t>
                      </a: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=</a:t>
                      </a:r>
                      <a:r>
                        <a:rPr kumimoji="1" lang="en-US" altLang="ko-KR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A</a:t>
                      </a:r>
                      <a:endParaRPr kumimoji="1" lang="ko-KR" altLang="en-US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3. </a:t>
                      </a:r>
                      <a:r>
                        <a:rPr kumimoji="1" lang="en-US" altLang="ko-KR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A</a:t>
                      </a: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+1=1+</a:t>
                      </a:r>
                      <a:r>
                        <a:rPr kumimoji="1" lang="en-US" altLang="ko-KR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A</a:t>
                      </a: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=1</a:t>
                      </a:r>
                      <a:endParaRPr kumimoji="1" lang="ko-KR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accent2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400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4. </a:t>
                      </a:r>
                      <a:r>
                        <a:rPr kumimoji="1" lang="en-US" altLang="ko-KR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A</a:t>
                      </a: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·0=0·</a:t>
                      </a:r>
                      <a:r>
                        <a:rPr kumimoji="1" lang="en-US" altLang="ko-KR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A</a:t>
                      </a: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=0</a:t>
                      </a:r>
                      <a:endParaRPr kumimoji="1" lang="ko-KR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5. </a:t>
                      </a:r>
                      <a:r>
                        <a:rPr kumimoji="1" lang="en-US" altLang="ko-KR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A</a:t>
                      </a: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+</a:t>
                      </a:r>
                      <a:r>
                        <a:rPr kumimoji="1" lang="en-US" altLang="ko-KR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A</a:t>
                      </a: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=</a:t>
                      </a:r>
                      <a:r>
                        <a:rPr kumimoji="1" lang="en-US" altLang="ko-KR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A</a:t>
                      </a:r>
                      <a:endParaRPr kumimoji="1" lang="ko-KR" altLang="en-US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6. </a:t>
                      </a:r>
                      <a:r>
                        <a:rPr kumimoji="1" lang="en-US" altLang="ko-KR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A</a:t>
                      </a: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·</a:t>
                      </a:r>
                      <a:r>
                        <a:rPr kumimoji="1" lang="en-US" altLang="ko-KR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A</a:t>
                      </a: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=</a:t>
                      </a:r>
                      <a:r>
                        <a:rPr kumimoji="1" lang="en-US" altLang="ko-KR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A</a:t>
                      </a:r>
                      <a:endParaRPr kumimoji="1" lang="ko-KR" altLang="en-US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5400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7. 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8.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9.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192898">
                <a:tc gridSpan="7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33"/>
                        </a:solidFill>
                        <a:effectLst/>
                        <a:latin typeface="Times New Roman" pitchFamily="18" charset="0"/>
                        <a:ea typeface="HY헤드라인M" pitchFamily="18" charset="-127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54000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Times New Roman" pitchFamily="18" charset="0"/>
                        </a:rPr>
                        <a:t>교환법칙</a:t>
                      </a: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HY헤드라인M" pitchFamily="18" charset="-127"/>
                          <a:cs typeface="Times New Roman" pitchFamily="18" charset="0"/>
                        </a:rPr>
                        <a:t>(</a:t>
                      </a: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HY헤드라인M" pitchFamily="18" charset="-127"/>
                          <a:cs typeface="Times New Roman" pitchFamily="18" charset="0"/>
                        </a:rPr>
                        <a:t>commutative law)</a:t>
                      </a:r>
                      <a:endParaRPr kumimoji="1" lang="ko-KR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HY헤드라인M" pitchFamily="18" charset="-127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54000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10. </a:t>
                      </a:r>
                      <a:r>
                        <a:rPr kumimoji="1" lang="en-US" altLang="ko-KR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A</a:t>
                      </a: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+</a:t>
                      </a:r>
                      <a:r>
                        <a:rPr kumimoji="1" lang="en-US" altLang="ko-KR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B</a:t>
                      </a: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=</a:t>
                      </a:r>
                      <a:r>
                        <a:rPr kumimoji="1" lang="en-US" altLang="ko-KR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B</a:t>
                      </a: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+</a:t>
                      </a:r>
                      <a:r>
                        <a:rPr kumimoji="1" lang="en-US" altLang="ko-KR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A</a:t>
                      </a:r>
                      <a:endParaRPr kumimoji="1" lang="ko-KR" altLang="en-US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11. </a:t>
                      </a:r>
                      <a:r>
                        <a:rPr kumimoji="1" lang="en-US" altLang="ko-KR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AB</a:t>
                      </a: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=</a:t>
                      </a:r>
                      <a:r>
                        <a:rPr kumimoji="1" lang="en-US" altLang="ko-KR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BA</a:t>
                      </a:r>
                      <a:endParaRPr kumimoji="1" lang="ko-KR" altLang="en-US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54000">
                <a:tc gridSpan="7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33"/>
                        </a:solidFill>
                        <a:effectLst/>
                        <a:latin typeface="Times New Roman" pitchFamily="18" charset="0"/>
                        <a:ea typeface="HY헤드라인M" pitchFamily="18" charset="-127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5400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Times New Roman" pitchFamily="18" charset="0"/>
                        </a:rPr>
                        <a:t>결합법칙</a:t>
                      </a: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HY헤드라인M" pitchFamily="18" charset="-127"/>
                          <a:cs typeface="Times New Roman" pitchFamily="18" charset="0"/>
                        </a:rPr>
                        <a:t>(</a:t>
                      </a: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HY헤드라인M" pitchFamily="18" charset="-127"/>
                          <a:cs typeface="Times New Roman" pitchFamily="18" charset="0"/>
                        </a:rPr>
                        <a:t>associate law)</a:t>
                      </a:r>
                      <a:endParaRPr kumimoji="1" lang="ko-KR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HY헤드라인M" pitchFamily="18" charset="-127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5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54000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12. </a:t>
                      </a: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(</a:t>
                      </a:r>
                      <a:r>
                        <a:rPr kumimoji="1" lang="en-US" altLang="ko-KR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A</a:t>
                      </a: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 + </a:t>
                      </a:r>
                      <a:r>
                        <a:rPr kumimoji="1" lang="en-US" altLang="ko-KR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B</a:t>
                      </a: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) + </a:t>
                      </a:r>
                      <a:r>
                        <a:rPr kumimoji="1" lang="en-US" altLang="ko-KR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C</a:t>
                      </a: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 = </a:t>
                      </a:r>
                      <a:r>
                        <a:rPr kumimoji="1" lang="en-US" altLang="ko-KR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A</a:t>
                      </a: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 + (</a:t>
                      </a:r>
                      <a:r>
                        <a:rPr kumimoji="1" lang="en-US" altLang="ko-KR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B</a:t>
                      </a: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 +</a:t>
                      </a:r>
                      <a:r>
                        <a:rPr kumimoji="1" lang="en-US" altLang="ko-KR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 C</a:t>
                      </a: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)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13. </a:t>
                      </a: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(</a:t>
                      </a:r>
                      <a:r>
                        <a:rPr kumimoji="1" lang="en-US" altLang="ko-KR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AB</a:t>
                      </a: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) </a:t>
                      </a:r>
                      <a:r>
                        <a:rPr kumimoji="1" lang="en-US" altLang="ko-KR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C</a:t>
                      </a: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 = </a:t>
                      </a:r>
                      <a:r>
                        <a:rPr kumimoji="1" lang="en-US" altLang="ko-KR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A</a:t>
                      </a: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 (</a:t>
                      </a:r>
                      <a:r>
                        <a:rPr kumimoji="1" lang="en-US" altLang="ko-KR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BC</a:t>
                      </a: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)</a:t>
                      </a:r>
                      <a:endParaRPr kumimoji="1" lang="ko-KR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54000">
                <a:tc gridSpan="7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05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HY헤드라인M" pitchFamily="18" charset="-127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54000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Times New Roman" pitchFamily="18" charset="0"/>
                        </a:rPr>
                        <a:t>분배법칙</a:t>
                      </a: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HY헤드라인M" pitchFamily="18" charset="-127"/>
                          <a:cs typeface="Times New Roman" pitchFamily="18" charset="0"/>
                        </a:rPr>
                        <a:t>(</a:t>
                      </a: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HY헤드라인M" pitchFamily="18" charset="-127"/>
                          <a:cs typeface="Times New Roman" pitchFamily="18" charset="0"/>
                        </a:rPr>
                        <a:t>distributive law)</a:t>
                      </a:r>
                      <a:endParaRPr kumimoji="1" lang="ko-KR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HY헤드라인M" pitchFamily="18" charset="-127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4">
                  <a:txBody>
                    <a:bodyPr/>
                    <a:lstStyle/>
                    <a:p>
                      <a:pPr latinLnBrk="1"/>
                      <a:endParaRPr lang="ko-KR" altLang="en-US" dirty="0"/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54000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14. </a:t>
                      </a:r>
                      <a:r>
                        <a:rPr kumimoji="1" lang="en-US" altLang="ko-KR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A</a:t>
                      </a: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 (</a:t>
                      </a:r>
                      <a:r>
                        <a:rPr kumimoji="1" lang="en-US" altLang="ko-KR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B</a:t>
                      </a: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 +</a:t>
                      </a:r>
                      <a:r>
                        <a:rPr kumimoji="1" lang="en-US" altLang="ko-KR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 C</a:t>
                      </a: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) = </a:t>
                      </a:r>
                      <a:r>
                        <a:rPr kumimoji="1" lang="en-US" altLang="ko-KR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AB</a:t>
                      </a: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 + </a:t>
                      </a:r>
                      <a:r>
                        <a:rPr kumimoji="1" lang="en-US" altLang="ko-KR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AC</a:t>
                      </a:r>
                      <a:endParaRPr kumimoji="1" lang="ko-KR" altLang="en-US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15. </a:t>
                      </a:r>
                      <a:r>
                        <a:rPr kumimoji="1" lang="en-US" altLang="ko-KR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A</a:t>
                      </a: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 + </a:t>
                      </a:r>
                      <a:r>
                        <a:rPr kumimoji="1" lang="en-US" altLang="ko-KR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BC</a:t>
                      </a: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 = (</a:t>
                      </a:r>
                      <a:r>
                        <a:rPr kumimoji="1" lang="en-US" altLang="ko-KR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A</a:t>
                      </a: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+</a:t>
                      </a:r>
                      <a:r>
                        <a:rPr kumimoji="1" lang="en-US" altLang="ko-KR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B</a:t>
                      </a: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)(</a:t>
                      </a:r>
                      <a:r>
                        <a:rPr kumimoji="1" lang="en-US" altLang="ko-KR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A</a:t>
                      </a: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+</a:t>
                      </a:r>
                      <a:r>
                        <a:rPr kumimoji="1" lang="en-US" altLang="ko-KR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C</a:t>
                      </a: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)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6" name="Object 10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05761377"/>
              </p:ext>
            </p:extLst>
          </p:nvPr>
        </p:nvGraphicFramePr>
        <p:xfrm>
          <a:off x="971600" y="2780928"/>
          <a:ext cx="941387" cy="33178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01" name="Equation" r:id="rId3" imgW="507960" imgH="177480" progId="Equation.DSMT4">
                  <p:embed/>
                </p:oleObj>
              </mc:Choice>
              <mc:Fallback>
                <p:oleObj name="Equation" r:id="rId3" imgW="50796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971600" y="2780928"/>
                        <a:ext cx="941387" cy="33178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10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983520718"/>
              </p:ext>
            </p:extLst>
          </p:nvPr>
        </p:nvGraphicFramePr>
        <p:xfrm>
          <a:off x="3336246" y="2757115"/>
          <a:ext cx="871537" cy="3556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02" name="Equation" r:id="rId5" imgW="469800" imgH="190440" progId="Equation.DSMT4">
                  <p:embed/>
                </p:oleObj>
              </mc:Choice>
              <mc:Fallback>
                <p:oleObj name="Equation" r:id="rId5" imgW="46980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3336246" y="2757115"/>
                        <a:ext cx="871537" cy="355600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109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1927819108"/>
              </p:ext>
            </p:extLst>
          </p:nvPr>
        </p:nvGraphicFramePr>
        <p:xfrm>
          <a:off x="5639792" y="2739953"/>
          <a:ext cx="660400" cy="401637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2203" name="Equation" r:id="rId7" imgW="355320" imgH="215640" progId="Equation.DSMT4">
                  <p:embed/>
                </p:oleObj>
              </mc:Choice>
              <mc:Fallback>
                <p:oleObj name="Equation" r:id="rId7" imgW="35532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5639792" y="2739953"/>
                        <a:ext cx="660400" cy="401637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  <p:extLst>
      <p:ext uri="{BB962C8B-B14F-4D97-AF65-F5344CB8AC3E}">
        <p14:creationId xmlns:p14="http://schemas.microsoft.com/office/powerpoint/2010/main" val="11526573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02 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불 대수 법칙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graphicFrame>
        <p:nvGraphicFramePr>
          <p:cNvPr id="4" name="Group 7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30110913"/>
              </p:ext>
            </p:extLst>
          </p:nvPr>
        </p:nvGraphicFramePr>
        <p:xfrm>
          <a:off x="755576" y="1268760"/>
          <a:ext cx="7462838" cy="2926080"/>
        </p:xfrm>
        <a:graphic>
          <a:graphicData uri="http://schemas.openxmlformats.org/drawingml/2006/table">
            <a:tbl>
              <a:tblPr/>
              <a:tblGrid>
                <a:gridCol w="2501098"/>
                <a:gridCol w="558265"/>
                <a:gridCol w="626812"/>
                <a:gridCol w="116840"/>
                <a:gridCol w="3659823"/>
              </a:tblGrid>
              <a:tr h="254000"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Times New Roman" pitchFamily="18" charset="0"/>
                        </a:rPr>
                        <a:t>드모르간의</a:t>
                      </a: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HY헤드라인M" pitchFamily="18" charset="-127"/>
                          <a:cs typeface="Times New Roman" pitchFamily="18" charset="0"/>
                        </a:rPr>
                        <a:t> </a:t>
                      </a: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Times New Roman" pitchFamily="18" charset="0"/>
                        </a:rPr>
                        <a:t>정리</a:t>
                      </a: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HY헤드라인M" pitchFamily="18" charset="-127"/>
                          <a:cs typeface="Times New Roman" pitchFamily="18" charset="0"/>
                        </a:rPr>
                        <a:t>(</a:t>
                      </a: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HY헤드라인M" pitchFamily="18" charset="-127"/>
                          <a:cs typeface="Times New Roman" pitchFamily="18" charset="0"/>
                        </a:rPr>
                        <a:t>De Morgan's theorem)</a:t>
                      </a:r>
                      <a:endParaRPr kumimoji="1" lang="ko-KR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HY헤드라인M" pitchFamily="18" charset="-127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HY헤드라인M" pitchFamily="18" charset="-127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</a:tr>
              <a:tr h="254000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16. 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17. 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54000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33"/>
                        </a:solidFill>
                        <a:effectLst/>
                        <a:latin typeface="Times New Roman" pitchFamily="18" charset="0"/>
                        <a:ea typeface="HY헤드라인M" pitchFamily="18" charset="-127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54000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Times New Roman" pitchFamily="18" charset="0"/>
                        </a:rPr>
                        <a:t>흡수</a:t>
                      </a: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HY헤드라인M" pitchFamily="18" charset="-127"/>
                          <a:cs typeface="Times New Roman" pitchFamily="18" charset="0"/>
                        </a:rPr>
                        <a:t> </a:t>
                      </a: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Times New Roman" pitchFamily="18" charset="0"/>
                        </a:rPr>
                        <a:t>법칙</a:t>
                      </a: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HY헤드라인M" pitchFamily="18" charset="-127"/>
                          <a:cs typeface="Times New Roman" pitchFamily="18" charset="0"/>
                        </a:rPr>
                        <a:t>(</a:t>
                      </a: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HY헤드라인M" pitchFamily="18" charset="-127"/>
                          <a:cs typeface="Times New Roman" pitchFamily="18" charset="0"/>
                        </a:rPr>
                        <a:t>absorptive law)</a:t>
                      </a:r>
                      <a:endParaRPr kumimoji="1" lang="ko-KR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HY헤드라인M" pitchFamily="18" charset="-127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 gridSpan="4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HY헤드라인M" pitchFamily="18" charset="-127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54000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18. </a:t>
                      </a:r>
                      <a:r>
                        <a:rPr kumimoji="1" lang="en-US" altLang="ko-KR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A</a:t>
                      </a: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 + </a:t>
                      </a:r>
                      <a:r>
                        <a:rPr kumimoji="1" lang="en-US" altLang="ko-KR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AB</a:t>
                      </a: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 = </a:t>
                      </a:r>
                      <a:r>
                        <a:rPr kumimoji="1" lang="en-US" altLang="ko-KR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A</a:t>
                      </a: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19. </a:t>
                      </a:r>
                      <a:r>
                        <a:rPr kumimoji="1" lang="en-US" altLang="ko-KR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A</a:t>
                      </a: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(</a:t>
                      </a:r>
                      <a:r>
                        <a:rPr kumimoji="1" lang="en-US" altLang="ko-KR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A</a:t>
                      </a: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+</a:t>
                      </a:r>
                      <a:r>
                        <a:rPr kumimoji="1" lang="en-US" altLang="ko-KR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B</a:t>
                      </a: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) = </a:t>
                      </a:r>
                      <a:r>
                        <a:rPr kumimoji="1" lang="en-US" altLang="ko-KR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A</a:t>
                      </a:r>
                    </a:p>
                  </a:txBody>
                  <a:tcPr horzOverflow="overflow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54000">
                <a:tc gridSpan="5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rgbClr val="660033"/>
                        </a:solidFill>
                        <a:effectLst/>
                        <a:latin typeface="Times New Roman" pitchFamily="18" charset="0"/>
                        <a:ea typeface="HY헤드라인M" pitchFamily="18" charset="-127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54000"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Times New Roman" pitchFamily="18" charset="0"/>
                        </a:rPr>
                        <a:t>합의의</a:t>
                      </a: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HY헤드라인M" pitchFamily="18" charset="-127"/>
                          <a:cs typeface="Times New Roman" pitchFamily="18" charset="0"/>
                        </a:rPr>
                        <a:t> </a:t>
                      </a: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Times New Roman" pitchFamily="18" charset="0"/>
                        </a:rPr>
                        <a:t>정리</a:t>
                      </a: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latin typeface="Times New Roman" pitchFamily="18" charset="0"/>
                          <a:ea typeface="HY헤드라인M" pitchFamily="18" charset="-127"/>
                          <a:cs typeface="Times New Roman" pitchFamily="18" charset="0"/>
                        </a:rPr>
                        <a:t>(consensus theorem)</a:t>
                      </a:r>
                      <a:endParaRPr kumimoji="1" lang="ko-KR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HY헤드라인M" pitchFamily="18" charset="-127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accent5">
                        <a:lumMod val="50000"/>
                      </a:schemeClr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endParaRPr kumimoji="1" lang="ko-KR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bg1"/>
                        </a:solidFill>
                        <a:effectLst/>
                        <a:latin typeface="Times New Roman" pitchFamily="18" charset="0"/>
                        <a:ea typeface="HY헤드라인M" pitchFamily="18" charset="-127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254000">
                <a:tc gridSpan="3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20. </a:t>
                      </a:r>
                      <a:endParaRPr kumimoji="1" lang="en-US" altLang="ko-KR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horzOverflow="overflow">
                    <a:lnL>
                      <a:noFill/>
                    </a:lnL>
                    <a:lnR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l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2000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accent2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21. </a:t>
                      </a:r>
                      <a:endParaRPr kumimoji="1" lang="en-US" altLang="ko-KR" sz="1800" b="0" i="1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굴림" pitchFamily="50" charset="-127"/>
                        <a:cs typeface="Times New Roman" pitchFamily="18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bg1">
                          <a:lumMod val="65000"/>
                        </a:schemeClr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</a:tbl>
          </a:graphicData>
        </a:graphic>
      </p:graphicFrame>
      <p:graphicFrame>
        <p:nvGraphicFramePr>
          <p:cNvPr id="5" name="Object 39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78024919"/>
              </p:ext>
            </p:extLst>
          </p:nvPr>
        </p:nvGraphicFramePr>
        <p:xfrm>
          <a:off x="1273101" y="1665567"/>
          <a:ext cx="1201738" cy="40322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38" name="Equation" r:id="rId3" imgW="647640" imgH="215640" progId="Equation.DSMT4">
                  <p:embed/>
                </p:oleObj>
              </mc:Choice>
              <mc:Fallback>
                <p:oleObj name="Equation" r:id="rId3" imgW="64764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273101" y="1665567"/>
                        <a:ext cx="1201738" cy="40322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6" name="Object 397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3113696398"/>
              </p:ext>
            </p:extLst>
          </p:nvPr>
        </p:nvGraphicFramePr>
        <p:xfrm>
          <a:off x="4879901" y="1673505"/>
          <a:ext cx="1177925" cy="333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39" name="Equation" r:id="rId5" imgW="634680" imgH="177480" progId="Equation.DSMT4">
                  <p:embed/>
                </p:oleObj>
              </mc:Choice>
              <mc:Fallback>
                <p:oleObj name="Equation" r:id="rId5" imgW="634680" imgH="17748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6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79901" y="1673505"/>
                        <a:ext cx="1177925" cy="333375"/>
                      </a:xfrm>
                      <a:prstGeom prst="rect">
                        <a:avLst/>
                      </a:prstGeom>
                      <a:noFill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7" name="Object 498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4246319093"/>
              </p:ext>
            </p:extLst>
          </p:nvPr>
        </p:nvGraphicFramePr>
        <p:xfrm>
          <a:off x="1190551" y="3798304"/>
          <a:ext cx="2262188" cy="308559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40" name="Equation" r:id="rId7" imgW="1371600" imgH="190440" progId="Equation.DSMT4">
                  <p:embed/>
                </p:oleObj>
              </mc:Choice>
              <mc:Fallback>
                <p:oleObj name="Equation" r:id="rId7" imgW="1371600" imgH="1904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8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1190551" y="3798304"/>
                        <a:ext cx="2262188" cy="308559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graphicFrame>
        <p:nvGraphicFramePr>
          <p:cNvPr id="8" name="Object 500"/>
          <p:cNvGraphicFramePr>
            <a:graphicFrameLocks noChangeAspect="1"/>
          </p:cNvGraphicFramePr>
          <p:nvPr>
            <p:extLst>
              <p:ext uri="{D42A27DB-BD31-4B8C-83A1-F6EECF244321}">
                <p14:modId xmlns:p14="http://schemas.microsoft.com/office/powerpoint/2010/main" val="845774985"/>
              </p:ext>
            </p:extLst>
          </p:nvPr>
        </p:nvGraphicFramePr>
        <p:xfrm>
          <a:off x="4844861" y="3818621"/>
          <a:ext cx="3222740" cy="33528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93241" name="Equation" r:id="rId9" imgW="2057400" imgH="215640" progId="Equation.DSMT4">
                  <p:embed/>
                </p:oleObj>
              </mc:Choice>
              <mc:Fallback>
                <p:oleObj name="Equation" r:id="rId9" imgW="2057400" imgH="215640" progId="Equation.DSMT4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10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4844861" y="3818621"/>
                        <a:ext cx="3222740" cy="335283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sp>
        <p:nvSpPr>
          <p:cNvPr id="9" name="직사각형 8"/>
          <p:cNvSpPr/>
          <p:nvPr/>
        </p:nvSpPr>
        <p:spPr>
          <a:xfrm>
            <a:off x="792089" y="4434842"/>
            <a:ext cx="7426325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1257300" indent="-1257300"/>
            <a:r>
              <a:rPr lang="ko-KR" altLang="en-US" sz="1600" spc="-100" dirty="0" err="1">
                <a:solidFill>
                  <a:srgbClr val="7030A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쌍대성</a:t>
            </a:r>
            <a:r>
              <a:rPr lang="en-US" altLang="ko-KR" sz="1600" spc="-100" dirty="0">
                <a:solidFill>
                  <a:srgbClr val="7030A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(duality</a:t>
            </a:r>
            <a:r>
              <a:rPr lang="en-US" altLang="ko-KR" sz="1600" spc="-100" dirty="0" smtClean="0">
                <a:solidFill>
                  <a:srgbClr val="7030A0"/>
                </a:solidFill>
                <a:latin typeface="휴먼모음T" panose="02030504000101010101" pitchFamily="18" charset="-127"/>
                <a:ea typeface="휴먼모음T" panose="02030504000101010101" pitchFamily="18" charset="-127"/>
              </a:rPr>
              <a:t>)</a:t>
            </a:r>
            <a:r>
              <a:rPr lang="en-US" altLang="ko-KR" sz="1600" spc="-1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 : </a:t>
            </a:r>
            <a:r>
              <a:rPr lang="ko-KR" altLang="en-US" sz="1600" spc="-1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불 </a:t>
            </a:r>
            <a:r>
              <a:rPr lang="ko-KR" altLang="en-US" sz="1600" spc="-1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대수 공리나 기본 </a:t>
            </a:r>
            <a:r>
              <a:rPr lang="ko-KR" altLang="en-US" sz="1600" spc="-1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법칙에서 </a:t>
            </a:r>
            <a:r>
              <a:rPr lang="ko-KR" altLang="en-US" sz="1600" spc="-1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좌우 한 쌍에서 </a:t>
            </a:r>
            <a:r>
              <a:rPr lang="en-US" altLang="ko-KR" sz="1600" spc="-1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0</a:t>
            </a:r>
            <a:r>
              <a:rPr lang="ko-KR" altLang="en-US" sz="1600" spc="-1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과 </a:t>
            </a:r>
            <a:r>
              <a:rPr lang="en-US" altLang="ko-KR" sz="1600" spc="-1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1</a:t>
            </a:r>
            <a:r>
              <a:rPr lang="ko-KR" altLang="en-US" sz="1600" spc="-1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을 서로 바꾸고 동시에 ‘</a:t>
            </a:r>
            <a:r>
              <a:rPr lang="en-US" altLang="ko-KR" sz="1600" spc="-1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•’</a:t>
            </a:r>
            <a:r>
              <a:rPr lang="ko-KR" altLang="en-US" sz="1600" spc="-1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과 </a:t>
            </a:r>
            <a:r>
              <a:rPr lang="ko-KR" altLang="en-US" sz="1600" spc="-1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‘</a:t>
            </a:r>
            <a:r>
              <a:rPr lang="en-US" altLang="ko-KR" sz="1600" spc="-1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+</a:t>
            </a:r>
            <a:r>
              <a:rPr lang="ko-KR" altLang="en-US" sz="1600" spc="-1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’를 서로 바꾸면 </a:t>
            </a:r>
            <a:r>
              <a:rPr lang="ko-KR" altLang="en-US" sz="1600" spc="-1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다른 한 </a:t>
            </a:r>
            <a:r>
              <a:rPr lang="ko-KR" altLang="en-US" sz="1600" spc="-100" dirty="0">
                <a:latin typeface="휴먼모음T" panose="02030504000101010101" pitchFamily="18" charset="-127"/>
                <a:ea typeface="휴먼모음T" panose="02030504000101010101" pitchFamily="18" charset="-127"/>
              </a:rPr>
              <a:t>쪽이 얻어지는 </a:t>
            </a:r>
            <a:r>
              <a:rPr lang="ko-KR" altLang="en-US" sz="1600" spc="-100" dirty="0" smtClean="0">
                <a:latin typeface="휴먼모음T" panose="02030504000101010101" pitchFamily="18" charset="-127"/>
                <a:ea typeface="휴먼모음T" panose="02030504000101010101" pitchFamily="18" charset="-127"/>
              </a:rPr>
              <a:t>성질</a:t>
            </a:r>
            <a:endParaRPr lang="ko-KR" altLang="en-US" sz="1600" spc="-100" dirty="0">
              <a:latin typeface="휴먼모음T" panose="02030504000101010101" pitchFamily="18" charset="-127"/>
              <a:ea typeface="휴먼모음T" panose="02030504000101010101" pitchFamily="18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13446450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02 </a:t>
            </a:r>
            <a:r>
              <a:rPr lang="ko-KR" altLang="en-US" dirty="0" smtClean="0">
                <a:solidFill>
                  <a:schemeClr val="accent6">
                    <a:lumMod val="50000"/>
                  </a:schemeClr>
                </a:solidFill>
              </a:rPr>
              <a:t>불 대수 법칙</a:t>
            </a:r>
            <a:endParaRPr lang="ko-KR" altLang="en-US" dirty="0">
              <a:solidFill>
                <a:schemeClr val="accent6">
                  <a:lumMod val="50000"/>
                </a:schemeClr>
              </a:solidFill>
            </a:endParaRPr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ko-KR" altLang="en-US" dirty="0" err="1" smtClean="0"/>
              <a:t>진리표를</a:t>
            </a:r>
            <a:r>
              <a:rPr lang="ko-KR" altLang="en-US" dirty="0" smtClean="0"/>
              <a:t> 이용한 분배 법칙 </a:t>
            </a:r>
            <a:r>
              <a:rPr lang="en-US" altLang="ko-KR" i="1" dirty="0" smtClean="0"/>
              <a:t>A+BC=(A+B)(A+C)</a:t>
            </a:r>
            <a:r>
              <a:rPr lang="ko-KR" altLang="en-US" i="1" dirty="0" smtClean="0"/>
              <a:t>의 증명</a:t>
            </a:r>
            <a:endParaRPr lang="ko-KR" altLang="en-US" i="1" dirty="0"/>
          </a:p>
        </p:txBody>
      </p:sp>
      <p:graphicFrame>
        <p:nvGraphicFramePr>
          <p:cNvPr id="4" name="Group 82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81440105"/>
              </p:ext>
            </p:extLst>
          </p:nvPr>
        </p:nvGraphicFramePr>
        <p:xfrm>
          <a:off x="971600" y="1772816"/>
          <a:ext cx="5664200" cy="3154104"/>
        </p:xfrm>
        <a:graphic>
          <a:graphicData uri="http://schemas.openxmlformats.org/drawingml/2006/table">
            <a:tbl>
              <a:tblPr/>
              <a:tblGrid>
                <a:gridCol w="1028700"/>
                <a:gridCol w="685800"/>
                <a:gridCol w="914400"/>
                <a:gridCol w="749300"/>
                <a:gridCol w="762000"/>
                <a:gridCol w="1524000"/>
              </a:tblGrid>
              <a:tr h="320226">
                <a:tc row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 </a:t>
                      </a:r>
                      <a:r>
                        <a:rPr kumimoji="1" lang="en-US" altLang="ko-KR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A   B  C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Times New Roman" pitchFamily="18" charset="0"/>
                        </a:rPr>
                        <a:t>좌측식</a:t>
                      </a:r>
                      <a:endParaRPr kumimoji="1" lang="ko-KR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  <a:cs typeface="Times New Roman" pitchFamily="18" charset="0"/>
                      </a:endParaRPr>
                    </a:p>
                  </a:txBody>
                  <a:tcPr marT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gridSpan="3"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휴먼모음T" panose="02030504000101010101" pitchFamily="18" charset="-127"/>
                          <a:ea typeface="휴먼모음T" panose="02030504000101010101" pitchFamily="18" charset="-127"/>
                          <a:cs typeface="Times New Roman" pitchFamily="18" charset="0"/>
                        </a:rPr>
                        <a:t>우측식</a:t>
                      </a:r>
                      <a:endParaRPr kumimoji="1" lang="ko-KR" altLang="en-US" sz="1800" b="0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휴먼모음T" panose="02030504000101010101" pitchFamily="18" charset="-127"/>
                        <a:ea typeface="휴먼모음T" panose="02030504000101010101" pitchFamily="18" charset="-127"/>
                        <a:cs typeface="Times New Roman" pitchFamily="18" charset="0"/>
                      </a:endParaRPr>
                    </a:p>
                  </a:txBody>
                  <a:tcPr marT="36000"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</a:tr>
              <a:tr h="180975">
                <a:tc vMerge="1">
                  <a:txBody>
                    <a:bodyPr/>
                    <a:lstStyle/>
                    <a:p>
                      <a:pPr latinLnBrk="1"/>
                      <a:endParaRPr lang="ko-KR" altLang="en-US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B·C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A</a:t>
                      </a: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+</a:t>
                      </a:r>
                      <a:r>
                        <a:rPr kumimoji="1" lang="en-US" altLang="ko-KR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B·C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A</a:t>
                      </a: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+</a:t>
                      </a:r>
                      <a:r>
                        <a:rPr kumimoji="1" lang="en-US" altLang="ko-KR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B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en-US" altLang="ko-KR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A</a:t>
                      </a: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+</a:t>
                      </a:r>
                      <a:r>
                        <a:rPr kumimoji="1" lang="en-US" altLang="ko-KR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C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(</a:t>
                      </a:r>
                      <a:r>
                        <a:rPr kumimoji="1" lang="en-US" altLang="ko-KR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A</a:t>
                      </a: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+</a:t>
                      </a:r>
                      <a:r>
                        <a:rPr kumimoji="1" lang="en-US" altLang="ko-KR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B</a:t>
                      </a: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)(</a:t>
                      </a:r>
                      <a:r>
                        <a:rPr kumimoji="1" lang="en-US" altLang="ko-KR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A</a:t>
                      </a:r>
                      <a:r>
                        <a:rPr kumimoji="1" lang="en-US" altLang="ko-KR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+</a:t>
                      </a:r>
                      <a:r>
                        <a:rPr kumimoji="1" lang="en-US" altLang="ko-KR" sz="1800" b="0" i="1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C</a:t>
                      </a: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)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CCECFF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0   0   0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905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0   0   1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0   1   0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0   1   1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1   0   0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1   0   1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1   1   0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0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  <a:tr h="180975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1   1   1</a:t>
                      </a:r>
                    </a:p>
                  </a:txBody>
                  <a:tcPr anchor="ctr" horzOverflow="overflow">
                    <a:lnL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1" hangingPunct="1">
                        <a:lnSpc>
                          <a:spcPct val="8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 typeface="Wingdings" pitchFamily="2" charset="2"/>
                        <a:buNone/>
                        <a:tabLst/>
                      </a:pPr>
                      <a:r>
                        <a:rPr kumimoji="1" lang="ko-KR" altLang="en-US" sz="1800" b="0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굴림" pitchFamily="50" charset="-127"/>
                          <a:cs typeface="Times New Roman" pitchFamily="18" charset="0"/>
                        </a:rPr>
                        <a:t>1</a:t>
                      </a:r>
                    </a:p>
                  </a:txBody>
                  <a:tcPr anchor="ctr"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solidFill>
                      <a:srgbClr val="FFFF99"/>
                    </a:solidFill>
                  </a:tcPr>
                </a:tc>
              </a:tr>
            </a:tbl>
          </a:graphicData>
        </a:graphic>
      </p:graphicFrame>
      <p:cxnSp>
        <p:nvCxnSpPr>
          <p:cNvPr id="5" name="직선 화살표 연결선 4"/>
          <p:cNvCxnSpPr/>
          <p:nvPr/>
        </p:nvCxnSpPr>
        <p:spPr>
          <a:xfrm flipH="1" flipV="1">
            <a:off x="5876976" y="4954166"/>
            <a:ext cx="14286" cy="662018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" name="직선 화살표 연결선 5"/>
          <p:cNvCxnSpPr/>
          <p:nvPr/>
        </p:nvCxnSpPr>
        <p:spPr>
          <a:xfrm flipV="1">
            <a:off x="3122662" y="4960516"/>
            <a:ext cx="2" cy="655639"/>
          </a:xfrm>
          <a:prstGeom prst="straightConnector1">
            <a:avLst/>
          </a:prstGeom>
          <a:ln w="19050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직선 연결선 6"/>
          <p:cNvCxnSpPr/>
          <p:nvPr/>
        </p:nvCxnSpPr>
        <p:spPr>
          <a:xfrm>
            <a:off x="3113137" y="5616155"/>
            <a:ext cx="2771775" cy="0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8"/>
          <p:cNvSpPr txBox="1">
            <a:spLocks noChangeArrowheads="1"/>
          </p:cNvSpPr>
          <p:nvPr/>
        </p:nvSpPr>
        <p:spPr bwMode="auto">
          <a:xfrm>
            <a:off x="3649712" y="5416129"/>
            <a:ext cx="1436687" cy="40011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square" lIns="36000" rIns="36000">
            <a:spAutoFit/>
          </a:bodyPr>
          <a:lstStyle/>
          <a:p>
            <a:r>
              <a:rPr lang="ko-KR" altLang="en-US" sz="2000" b="1" dirty="0">
                <a:solidFill>
                  <a:srgbClr val="FF0000"/>
                </a:solidFill>
              </a:rPr>
              <a:t>동일한 결과</a:t>
            </a:r>
          </a:p>
        </p:txBody>
      </p:sp>
    </p:spTree>
    <p:extLst>
      <p:ext uri="{BB962C8B-B14F-4D97-AF65-F5344CB8AC3E}">
        <p14:creationId xmlns:p14="http://schemas.microsoft.com/office/powerpoint/2010/main" val="29488730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lnDef>
      <a:spPr>
        <a:ln>
          <a:solidFill>
            <a:srgbClr val="FF0000"/>
          </a:solidFill>
          <a:prstDash val="dash"/>
          <a:tailEnd type="arrow"/>
        </a:ln>
      </a:spPr>
      <a:bodyPr/>
      <a:lstStyle/>
      <a:style>
        <a:lnRef idx="1">
          <a:schemeClr val="accent1"/>
        </a:lnRef>
        <a:fillRef idx="0">
          <a:schemeClr val="accent1"/>
        </a:fillRef>
        <a:effectRef idx="0">
          <a:schemeClr val="accent1"/>
        </a:effectRef>
        <a:fontRef idx="minor">
          <a:schemeClr val="tx1"/>
        </a:fontRef>
      </a:style>
    </a:lnDef>
    <a:txDef>
      <a:spPr/>
      <a:bodyPr vert="horz" lIns="91440" tIns="45720" rIns="91440" bIns="45720" rtlCol="0" anchor="ctr">
        <a:normAutofit/>
      </a:bodyPr>
      <a:lstStyle>
        <a:defPPr>
          <a:defRPr sz="3600" dirty="0" smtClean="0"/>
        </a:defPPr>
      </a:lstStyle>
    </a:txDef>
  </a:objectDefaults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맑은 고딕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4548</TotalTime>
  <Words>1893</Words>
  <Application>Microsoft Office PowerPoint</Application>
  <PresentationFormat>화면 슬라이드 쇼(4:3)</PresentationFormat>
  <Paragraphs>787</Paragraphs>
  <Slides>37</Slides>
  <Notes>1</Notes>
  <HiddenSlides>0</HiddenSlides>
  <MMClips>0</MMClips>
  <ScaleCrop>false</ScaleCrop>
  <HeadingPairs>
    <vt:vector size="8" baseType="variant">
      <vt:variant>
        <vt:lpstr>사용한 글꼴</vt:lpstr>
      </vt:variant>
      <vt:variant>
        <vt:i4>15</vt:i4>
      </vt:variant>
      <vt:variant>
        <vt:lpstr>테마</vt:lpstr>
      </vt:variant>
      <vt:variant>
        <vt:i4>1</vt:i4>
      </vt:variant>
      <vt:variant>
        <vt:lpstr>포함된 OLE 서버</vt:lpstr>
      </vt:variant>
      <vt:variant>
        <vt:i4>2</vt:i4>
      </vt:variant>
      <vt:variant>
        <vt:lpstr>슬라이드 제목</vt:lpstr>
      </vt:variant>
      <vt:variant>
        <vt:i4>37</vt:i4>
      </vt:variant>
    </vt:vector>
  </HeadingPairs>
  <TitlesOfParts>
    <vt:vector size="55" baseType="lpstr">
      <vt:lpstr>HY견고딕</vt:lpstr>
      <vt:lpstr>HY헤드라인M</vt:lpstr>
      <vt:lpstr>굴림</vt:lpstr>
      <vt:lpstr>돋움</vt:lpstr>
      <vt:lpstr>맑은 고딕</vt:lpstr>
      <vt:lpstr>휴먼고딕</vt:lpstr>
      <vt:lpstr>휴먼명조</vt:lpstr>
      <vt:lpstr>휴먼모음T</vt:lpstr>
      <vt:lpstr>Arial</vt:lpstr>
      <vt:lpstr>Cambria Math</vt:lpstr>
      <vt:lpstr>Helvetica</vt:lpstr>
      <vt:lpstr>Symbol</vt:lpstr>
      <vt:lpstr>Tahoma</vt:lpstr>
      <vt:lpstr>Times New Roman</vt:lpstr>
      <vt:lpstr>Wingdings</vt:lpstr>
      <vt:lpstr>Office 테마</vt:lpstr>
      <vt:lpstr>Equation</vt:lpstr>
      <vt:lpstr>Visio</vt:lpstr>
      <vt:lpstr>Chapter 05. 불 대수</vt:lpstr>
      <vt:lpstr>PowerPoint 프레젠테이션</vt:lpstr>
      <vt:lpstr>01 기본 논리식의 표현</vt:lpstr>
      <vt:lpstr>01 기본 논리식의 표현</vt:lpstr>
      <vt:lpstr>01 기본 논리식의 표현</vt:lpstr>
      <vt:lpstr>02 불 대수 법칙</vt:lpstr>
      <vt:lpstr>02 불 대수 법칙</vt:lpstr>
      <vt:lpstr>02 불 대수 법칙</vt:lpstr>
      <vt:lpstr>02 불 대수 법칙</vt:lpstr>
      <vt:lpstr>02 불 대수 법칙</vt:lpstr>
      <vt:lpstr>02 불 대수 법칙</vt:lpstr>
      <vt:lpstr>02 불 대수 법칙</vt:lpstr>
      <vt:lpstr>03 논리회로의 논리식 변환</vt:lpstr>
      <vt:lpstr>03 논리회로의 논리식 변환</vt:lpstr>
      <vt:lpstr>04 논리식의 회로 구성</vt:lpstr>
      <vt:lpstr>04 논리식의 회로 구성</vt:lpstr>
      <vt:lpstr>04 논리식의 회로 구성</vt:lpstr>
      <vt:lpstr>05 불 대수식의 표현 형태</vt:lpstr>
      <vt:lpstr>05 불 대수식의 표현 형태</vt:lpstr>
      <vt:lpstr>05 불 대수식의 표현 형태</vt:lpstr>
      <vt:lpstr>05 불 대수식의 표현 형태</vt:lpstr>
      <vt:lpstr>05 불 대수식의 표현 형태</vt:lpstr>
      <vt:lpstr>05 불 대수식의 표현 형태</vt:lpstr>
      <vt:lpstr>05 불 대수식의 표현 형태</vt:lpstr>
      <vt:lpstr>05 불 대수식의 표현 형태</vt:lpstr>
      <vt:lpstr>05 불 대수식의 표현 형태</vt:lpstr>
      <vt:lpstr>05 불 대수식의 표현 형태</vt:lpstr>
      <vt:lpstr>05 불 대수식의 표현 형태</vt:lpstr>
      <vt:lpstr>05 불 대수식의 표현 형태</vt:lpstr>
      <vt:lpstr>05 불 대수식의 표현 형태</vt:lpstr>
      <vt:lpstr>05 불 대수식의 표현 형태</vt:lpstr>
      <vt:lpstr>06 불 대수 법칙을 이용한 논리식의 간소화</vt:lpstr>
      <vt:lpstr>06 불 대수 법칙을 이용한 논리식의 간소화</vt:lpstr>
      <vt:lpstr>06 불 대수 법칙을 이용한 논리식의 간소화</vt:lpstr>
      <vt:lpstr>06 불 대수 법칙을 이용한 논리식의 간소화</vt:lpstr>
      <vt:lpstr>06 불 대수 법칙을 이용한 논리식의 간소화</vt:lpstr>
      <vt:lpstr>06 불 대수 법칙을 이용한 논리식의 간소화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김성무</dc:creator>
  <cp:lastModifiedBy>shoh</cp:lastModifiedBy>
  <cp:revision>410</cp:revision>
  <cp:lastPrinted>2017-01-20T07:09:12Z</cp:lastPrinted>
  <dcterms:created xsi:type="dcterms:W3CDTF">2012-07-11T10:23:22Z</dcterms:created>
  <dcterms:modified xsi:type="dcterms:W3CDTF">2017-01-20T07:09:15Z</dcterms:modified>
</cp:coreProperties>
</file>