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329" r:id="rId4"/>
    <p:sldId id="293" r:id="rId5"/>
    <p:sldId id="330" r:id="rId6"/>
    <p:sldId id="294" r:id="rId7"/>
    <p:sldId id="309" r:id="rId8"/>
    <p:sldId id="332" r:id="rId9"/>
    <p:sldId id="335" r:id="rId10"/>
    <p:sldId id="334" r:id="rId11"/>
    <p:sldId id="333" r:id="rId12"/>
    <p:sldId id="349" r:id="rId13"/>
    <p:sldId id="341" r:id="rId14"/>
    <p:sldId id="342" r:id="rId15"/>
    <p:sldId id="310" r:id="rId16"/>
    <p:sldId id="297" r:id="rId17"/>
    <p:sldId id="311" r:id="rId18"/>
    <p:sldId id="313" r:id="rId19"/>
    <p:sldId id="324" r:id="rId20"/>
    <p:sldId id="326" r:id="rId21"/>
    <p:sldId id="314" r:id="rId22"/>
    <p:sldId id="315" r:id="rId23"/>
    <p:sldId id="322" r:id="rId24"/>
    <p:sldId id="331" r:id="rId25"/>
    <p:sldId id="268" r:id="rId26"/>
    <p:sldId id="280" r:id="rId27"/>
    <p:sldId id="337" r:id="rId28"/>
    <p:sldId id="336" r:id="rId29"/>
    <p:sldId id="338" r:id="rId30"/>
    <p:sldId id="339" r:id="rId31"/>
    <p:sldId id="340" r:id="rId32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섹션 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349" y="144016"/>
            <a:ext cx="1008112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832992" y="764704"/>
            <a:ext cx="3119669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952662" y="764704"/>
            <a:ext cx="3119669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9072331" y="764704"/>
            <a:ext cx="3119669" cy="0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764704"/>
            <a:ext cx="3119669" cy="0"/>
          </a:xfrm>
          <a:prstGeom prst="line">
            <a:avLst/>
          </a:prstGeom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239350" y="908720"/>
            <a:ext cx="11713301" cy="5688632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n"/>
              <a:defRPr sz="2000" b="0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06649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00.png"/><Relationship Id="rId7" Type="http://schemas.openxmlformats.org/officeDocument/2006/relationships/image" Target="../media/image44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8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80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11" Type="http://schemas.openxmlformats.org/officeDocument/2006/relationships/image" Target="../media/image50.png"/><Relationship Id="rId5" Type="http://schemas.openxmlformats.org/officeDocument/2006/relationships/image" Target="../media/image820.png"/><Relationship Id="rId10" Type="http://schemas.openxmlformats.org/officeDocument/2006/relationships/image" Target="../media/image49.png"/><Relationship Id="rId4" Type="http://schemas.openxmlformats.org/officeDocument/2006/relationships/image" Target="../media/image811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1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1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실습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인식</a:t>
            </a:r>
            <a:r>
              <a:rPr lang="en-US" altLang="ko-KR" sz="2400" b="1" dirty="0"/>
              <a:t>)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038347"/>
            <a:ext cx="1722255" cy="216993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A7EA4CC-572C-E305-DA6B-47991282B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008" y="361190"/>
            <a:ext cx="6838950" cy="35242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94B7B55-651D-8D98-3A86-0A1EB7CE2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" y="3885440"/>
            <a:ext cx="11496675" cy="22193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7B1CACB-CDFB-BCEE-9810-CBE82A17F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662" y="5801485"/>
            <a:ext cx="7686675" cy="695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A2014-E0B6-16A1-B8D1-E75DC6988E8E}"/>
              </a:ext>
            </a:extLst>
          </p:cNvPr>
          <p:cNvSpPr txBox="1"/>
          <p:nvPr/>
        </p:nvSpPr>
        <p:spPr>
          <a:xfrm>
            <a:off x="512201" y="3326806"/>
            <a:ext cx="1026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5-7c.py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96FA9-DEB6-7A5B-FA9E-D6314A0CDDC8}"/>
              </a:ext>
            </a:extLst>
          </p:cNvPr>
          <p:cNvSpPr txBox="1"/>
          <p:nvPr/>
        </p:nvSpPr>
        <p:spPr>
          <a:xfrm>
            <a:off x="8431015" y="1881762"/>
            <a:ext cx="3148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7030A0"/>
                </a:solidFill>
              </a:rPr>
              <a:t>과도한 학습</a:t>
            </a:r>
            <a:r>
              <a:rPr lang="en-US" altLang="ko-KR" sz="1400" dirty="0">
                <a:solidFill>
                  <a:srgbClr val="7030A0"/>
                </a:solidFill>
              </a:rPr>
              <a:t>, </a:t>
            </a:r>
            <a:r>
              <a:rPr lang="ko-KR" altLang="en-US" sz="1400" dirty="0">
                <a:solidFill>
                  <a:srgbClr val="7030A0"/>
                </a:solidFill>
              </a:rPr>
              <a:t>학습</a:t>
            </a:r>
            <a:r>
              <a:rPr lang="en-US" altLang="ko-KR" sz="1400" dirty="0">
                <a:solidFill>
                  <a:srgbClr val="7030A0"/>
                </a:solidFill>
              </a:rPr>
              <a:t> </a:t>
            </a:r>
            <a:r>
              <a:rPr lang="ko-KR" altLang="en-US" sz="1400" dirty="0">
                <a:solidFill>
                  <a:srgbClr val="7030A0"/>
                </a:solidFill>
              </a:rPr>
              <a:t>곡선의 요동 관찰</a:t>
            </a:r>
            <a:endParaRPr lang="en-US" altLang="ko-KR" sz="1400" dirty="0">
              <a:solidFill>
                <a:srgbClr val="7030A0"/>
              </a:solidFill>
            </a:endParaRPr>
          </a:p>
          <a:p>
            <a:r>
              <a:rPr lang="en-US" altLang="ko-KR" sz="1400" dirty="0">
                <a:solidFill>
                  <a:srgbClr val="7030A0"/>
                </a:solidFill>
              </a:rPr>
              <a:t>Learning rate=0.0005, 0.0001</a:t>
            </a:r>
          </a:p>
          <a:p>
            <a:r>
              <a:rPr lang="en-US" altLang="ko-KR" sz="1400" dirty="0" err="1">
                <a:solidFill>
                  <a:srgbClr val="7030A0"/>
                </a:solidFill>
              </a:rPr>
              <a:t>N_hidden</a:t>
            </a:r>
            <a:r>
              <a:rPr lang="en-US" altLang="ko-KR" sz="1400" dirty="0">
                <a:solidFill>
                  <a:srgbClr val="7030A0"/>
                </a:solidFill>
              </a:rPr>
              <a:t> = 2000, 500</a:t>
            </a:r>
          </a:p>
          <a:p>
            <a:endParaRPr lang="ko-KR" alt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6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C9B9582-9CCA-8E55-0B79-B545B0B6E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65" y="804699"/>
            <a:ext cx="4638675" cy="34671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050B721-4F78-7EE7-16DD-B2BF75D2E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79" y="96563"/>
            <a:ext cx="4309433" cy="332948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5035CD3-E875-751D-1C7F-1090ABD3A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682" y="3426043"/>
            <a:ext cx="4275753" cy="33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5.4.3 fashion MNIST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인식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fashion MNIST </a:t>
            </a:r>
            <a:r>
              <a:rPr lang="ko-KR" altLang="en-US" dirty="0" err="1"/>
              <a:t>데이터셋</a:t>
            </a:r>
            <a:endParaRPr lang="en-US" altLang="ko-KR" dirty="0"/>
          </a:p>
          <a:p>
            <a:pPr lvl="1"/>
            <a:r>
              <a:rPr lang="en-US" altLang="ko-KR" dirty="0"/>
              <a:t>MNIST</a:t>
            </a:r>
            <a:r>
              <a:rPr lang="ko-KR" altLang="en-US" dirty="0"/>
              <a:t>와 </a:t>
            </a:r>
            <a:r>
              <a:rPr lang="ko-KR" altLang="en-US" dirty="0" err="1"/>
              <a:t>비슷</a:t>
            </a:r>
            <a:r>
              <a:rPr lang="en-US" altLang="ko-KR" dirty="0"/>
              <a:t>(28x28 </a:t>
            </a:r>
            <a:r>
              <a:rPr lang="ko-KR" altLang="en-US" dirty="0"/>
              <a:t>입력크기</a:t>
            </a:r>
            <a:r>
              <a:rPr lang="en-US" altLang="ko-KR" dirty="0"/>
              <a:t>, training sample 60,000, test sample 10,000)</a:t>
            </a:r>
          </a:p>
          <a:p>
            <a:pPr lvl="1"/>
            <a:r>
              <a:rPr lang="ko-KR" altLang="en-US" dirty="0"/>
              <a:t>내용이 패션 관련 그림이고 레이블이 </a:t>
            </a:r>
            <a:r>
              <a:rPr lang="en-US" altLang="ko-KR" dirty="0"/>
              <a:t>{T-shirt/top, Trouser, Pullover, Dress, Coat, Sandal, Shirt, Sneaker, Bag, Ankle boot}</a:t>
            </a:r>
            <a:r>
              <a:rPr lang="ko-KR" altLang="en-US" dirty="0"/>
              <a:t>인 점만 다름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3" y="2251866"/>
            <a:ext cx="3923718" cy="434548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A693093-155F-6B9B-6C6F-94155961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94" y="2425713"/>
            <a:ext cx="1722255" cy="21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7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인식</a:t>
            </a:r>
            <a:r>
              <a:rPr lang="en-US" altLang="ko-KR" sz="2400" b="1" dirty="0"/>
              <a:t>)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038347"/>
            <a:ext cx="1722255" cy="2169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A2014-E0B6-16A1-B8D1-E75DC6988E8E}"/>
              </a:ext>
            </a:extLst>
          </p:cNvPr>
          <p:cNvSpPr txBox="1"/>
          <p:nvPr/>
        </p:nvSpPr>
        <p:spPr>
          <a:xfrm>
            <a:off x="512201" y="3326806"/>
            <a:ext cx="1026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5-</a:t>
            </a:r>
            <a:r>
              <a:rPr lang="en-US" altLang="ko-KR" dirty="0"/>
              <a:t>8b</a:t>
            </a:r>
            <a:r>
              <a:rPr lang="ko-KR" altLang="en-US" dirty="0"/>
              <a:t>.py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1C6335E-C6C6-92FB-885F-F6E92C85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73" y="515828"/>
            <a:ext cx="70008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2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1D763FC-FCB5-056D-7310-5CE2453C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36166"/>
            <a:ext cx="11544300" cy="49244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D277919-9518-86DD-E72F-DD6B4A8EE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487" y="4115620"/>
            <a:ext cx="3143985" cy="24420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82EDD62-0865-A157-8BCB-28AD2D6AC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496" y="1521373"/>
            <a:ext cx="3697312" cy="286291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3D0F4D2-B4DF-FEF5-EEFA-A6730E35E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3" y="5651937"/>
            <a:ext cx="7385295" cy="3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8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5.4. </a:t>
            </a:r>
            <a:r>
              <a:rPr lang="ko-KR" altLang="en-US" sz="3200" b="1" dirty="0"/>
              <a:t>부적절한 포화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C1941E-36C1-4353-9043-39AC998B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48" y="1762842"/>
            <a:ext cx="3539066" cy="2794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C8305C9-2722-4FCC-A4AF-C3F958D7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1762842"/>
            <a:ext cx="5715000" cy="714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9782BD-B313-49C6-96C0-9B033C45DC0C}"/>
                  </a:ext>
                </a:extLst>
              </p:cNvPr>
              <p:cNvSpPr txBox="1"/>
              <p:nvPr/>
            </p:nvSpPr>
            <p:spPr>
              <a:xfrm>
                <a:off x="5348748" y="2723535"/>
                <a:ext cx="29005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Correct Saturation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9782BD-B313-49C6-96C0-9B033C45D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48" y="2723535"/>
                <a:ext cx="2900517" cy="646331"/>
              </a:xfrm>
              <a:prstGeom prst="rect">
                <a:avLst/>
              </a:prstGeom>
              <a:blipFill>
                <a:blip r:embed="rId4"/>
                <a:stretch>
                  <a:fillRect l="-1681" t="-5660" b="-47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96728D-C003-482E-91B9-D98A5BF25773}"/>
                  </a:ext>
                </a:extLst>
              </p:cNvPr>
              <p:cNvSpPr txBox="1"/>
              <p:nvPr/>
            </p:nvSpPr>
            <p:spPr>
              <a:xfrm>
                <a:off x="5348747" y="3592385"/>
                <a:ext cx="62828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Incorrect Saturation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≈±1 </m:t>
                      </m:r>
                      <m:r>
                        <m:rPr>
                          <m:sty m:val="p"/>
                        </m:rPr>
                        <a:rPr lang="en-US" altLang="ko-K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=∓1 , </m:t>
                      </m:r>
                      <m:sSub>
                        <m:sSub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 </m:t>
                      </m:r>
                      <m:r>
                        <m:rPr>
                          <m:sty m:val="p"/>
                        </m:rPr>
                        <a:rPr lang="en-US" altLang="ko-K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although</m:t>
                      </m:r>
                      <m:r>
                        <a:rPr lang="en-US" altLang="ko-K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96728D-C003-482E-91B9-D98A5BF25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47" y="3592385"/>
                <a:ext cx="6282814" cy="646331"/>
              </a:xfrm>
              <a:prstGeom prst="rect">
                <a:avLst/>
              </a:prstGeom>
              <a:blipFill>
                <a:blip r:embed="rId5"/>
                <a:stretch>
                  <a:fillRect l="-776" t="-4717" b="-94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BFC612-E34A-415D-93DC-E09D35D91DED}"/>
                  </a:ext>
                </a:extLst>
              </p:cNvPr>
              <p:cNvSpPr txBox="1"/>
              <p:nvPr/>
            </p:nvSpPr>
            <p:spPr>
              <a:xfrm>
                <a:off x="1681316" y="4983982"/>
                <a:ext cx="93504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Incorrect Saturation of Output Nodes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Very Slow Convergence of Learning 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BFC612-E34A-415D-93DC-E09D35D91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6" y="4983982"/>
                <a:ext cx="9350478" cy="369332"/>
              </a:xfrm>
              <a:prstGeom prst="rect">
                <a:avLst/>
              </a:prstGeom>
              <a:blipFill>
                <a:blip r:embed="rId6"/>
                <a:stretch>
                  <a:fillRect l="-5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90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Error Back-Propagation Algorithm: </a:t>
            </a:r>
            <a:r>
              <a:rPr lang="ko-KR" altLang="en-US" sz="3200" b="1" dirty="0"/>
              <a:t>오차함수 비교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3732127"/>
              </p:ext>
            </p:extLst>
          </p:nvPr>
        </p:nvGraphicFramePr>
        <p:xfrm>
          <a:off x="681038" y="1125273"/>
          <a:ext cx="5343525" cy="50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040" imgH="3416040" progId="Equation.DSMT4">
                  <p:embed/>
                </p:oleObj>
              </mc:Choice>
              <mc:Fallback>
                <p:oleObj name="Equation" r:id="rId2" imgW="3632040" imgH="3416040" progId="Equation.DSMT4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125273"/>
                        <a:ext cx="5343525" cy="50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0" y="4708246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/>
          </a:p>
        </p:txBody>
      </p:sp>
      <p:graphicFrame>
        <p:nvGraphicFramePr>
          <p:cNvPr id="17" name="Object 33"/>
          <p:cNvGraphicFramePr>
            <a:graphicFrameLocks noChangeAspect="1"/>
          </p:cNvGraphicFramePr>
          <p:nvPr/>
        </p:nvGraphicFramePr>
        <p:xfrm>
          <a:off x="7912099" y="5669665"/>
          <a:ext cx="2552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215640" progId="Equation.3">
                  <p:embed/>
                </p:oleObj>
              </mc:Choice>
              <mc:Fallback>
                <p:oleObj name="Equation" r:id="rId4" imgW="1511280" imgH="215640" progId="Equation.3">
                  <p:embed/>
                  <p:pic>
                    <p:nvPicPr>
                      <p:cNvPr id="1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099" y="5669665"/>
                        <a:ext cx="25527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153CD089-9B6D-4600-BDCE-DE0EE9DFA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437" y="1228725"/>
            <a:ext cx="53435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7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Error Back-Propagation Algorithm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0" y="4708246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B74EB94-7280-467E-9DA8-0D2BFE5A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2009775"/>
            <a:ext cx="80486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7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0" y="4708246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DF2024B-C16A-4DD4-B566-F5ED559A8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5" y="1031596"/>
            <a:ext cx="4591050" cy="36766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F8D3BE3-2EA3-4CBC-9AAF-CD6DBAA94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1060171"/>
            <a:ext cx="4305300" cy="36480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4130C57-ED35-4705-B4D5-6658BE47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5074958"/>
            <a:ext cx="42481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0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5.5. </a:t>
            </a:r>
            <a:r>
              <a:rPr lang="ko-KR" altLang="en-US" sz="3200" b="1" dirty="0"/>
              <a:t>학습에 필요한 사항들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61278"/>
            <a:ext cx="10515600" cy="5683888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수렴</a:t>
            </a:r>
            <a:r>
              <a:rPr lang="en-US" altLang="ko-KR" sz="2000" dirty="0"/>
              <a:t>(Convergence)(?)… </a:t>
            </a:r>
            <a:r>
              <a:rPr lang="ko-KR" altLang="en-US" sz="2000" dirty="0"/>
              <a:t>오차가 진동하거나 국소 최소</a:t>
            </a:r>
            <a:r>
              <a:rPr lang="en-US" altLang="ko-KR" sz="2000" dirty="0"/>
              <a:t>(local minima)</a:t>
            </a:r>
            <a:r>
              <a:rPr lang="ko-KR" altLang="en-US" sz="2000" dirty="0"/>
              <a:t>에 도달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/>
              <a:t>데이터의 구분</a:t>
            </a:r>
            <a:endParaRPr lang="en-US" altLang="ko-KR" sz="2000" dirty="0"/>
          </a:p>
          <a:p>
            <a:pPr lvl="1"/>
            <a:r>
              <a:rPr lang="ko-KR" altLang="en-US" sz="1600" dirty="0"/>
              <a:t>학습데이터</a:t>
            </a:r>
            <a:r>
              <a:rPr lang="en-US" altLang="ko-KR" sz="1600" dirty="0"/>
              <a:t>: </a:t>
            </a:r>
            <a:r>
              <a:rPr lang="ko-KR" altLang="en-US" sz="1600" dirty="0"/>
              <a:t>신경회로망의 파라미터를 학습에 의해 변경시킴</a:t>
            </a:r>
            <a:endParaRPr lang="en-US" altLang="ko-KR" sz="1600" dirty="0"/>
          </a:p>
          <a:p>
            <a:pPr lvl="1"/>
            <a:r>
              <a:rPr lang="ko-KR" altLang="en-US" sz="1600" dirty="0"/>
              <a:t>검증데이터</a:t>
            </a:r>
            <a:r>
              <a:rPr lang="en-US" altLang="ko-KR" sz="1600" dirty="0"/>
              <a:t>: </a:t>
            </a:r>
            <a:r>
              <a:rPr lang="ko-KR" altLang="en-US" sz="1600" dirty="0"/>
              <a:t>학습에 따른 성능 향성정도를 파악하여 학습이 잘 된 모델을 선정하는 기준으로 사용</a:t>
            </a:r>
            <a:endParaRPr lang="en-US" altLang="ko-KR" sz="1600" dirty="0"/>
          </a:p>
          <a:p>
            <a:pPr lvl="1"/>
            <a:r>
              <a:rPr lang="ko-KR" altLang="en-US" sz="1600" dirty="0"/>
              <a:t>시험데이터</a:t>
            </a:r>
            <a:r>
              <a:rPr lang="en-US" altLang="ko-KR" sz="1600" dirty="0"/>
              <a:t>: </a:t>
            </a:r>
            <a:r>
              <a:rPr lang="ko-KR" altLang="en-US" sz="1600" dirty="0"/>
              <a:t>학습 과정 혹은 종료 및 학습이 잘된 모델 선정에 관여하지 않으며 성능 조사만 수행함</a:t>
            </a:r>
            <a:endParaRPr lang="en-US" altLang="ko-KR" sz="1600" dirty="0"/>
          </a:p>
          <a:p>
            <a:r>
              <a:rPr lang="ko-KR" altLang="en-US" sz="2000" dirty="0"/>
              <a:t>초기 가중치의 범위 설정</a:t>
            </a:r>
            <a:r>
              <a:rPr lang="en-US" altLang="ko-KR" sz="2000" dirty="0"/>
              <a:t>: </a:t>
            </a:r>
          </a:p>
          <a:p>
            <a:pPr lvl="1"/>
            <a:r>
              <a:rPr lang="ko-KR" altLang="en-US" sz="1600" dirty="0"/>
              <a:t>작게</a:t>
            </a:r>
            <a:r>
              <a:rPr lang="en-US" altLang="ko-KR" sz="1600" dirty="0"/>
              <a:t>…</a:t>
            </a:r>
            <a:r>
              <a:rPr lang="ko-KR" altLang="en-US" sz="1600" dirty="0"/>
              <a:t>혹은 가중치 초기화 방법 사용</a:t>
            </a:r>
            <a:r>
              <a:rPr lang="en-US" altLang="ko-KR" sz="1600" dirty="0"/>
              <a:t>(</a:t>
            </a:r>
            <a:r>
              <a:rPr lang="ko-KR" altLang="en-US" sz="1600" dirty="0"/>
              <a:t>조기포화 현상 방지</a:t>
            </a:r>
            <a:r>
              <a:rPr lang="en-US" altLang="ko-KR" sz="1600" dirty="0"/>
              <a:t>)</a:t>
            </a:r>
          </a:p>
          <a:p>
            <a:r>
              <a:rPr lang="ko-KR" altLang="en-US" sz="2000" dirty="0"/>
              <a:t>학습종료 조건</a:t>
            </a:r>
            <a:r>
              <a:rPr lang="en-US" altLang="ko-KR" sz="2000" dirty="0"/>
              <a:t>:</a:t>
            </a:r>
          </a:p>
          <a:p>
            <a:pPr marL="457200" lvl="1" indent="0">
              <a:buNone/>
            </a:pPr>
            <a:r>
              <a:rPr lang="en-US" altLang="ko-KR" sz="2000" dirty="0"/>
              <a:t>– </a:t>
            </a:r>
            <a:r>
              <a:rPr lang="ko-KR" altLang="en-US" sz="2000" dirty="0"/>
              <a:t>지정된 </a:t>
            </a:r>
            <a:r>
              <a:rPr lang="en-US" altLang="ko-KR" sz="2000" dirty="0"/>
              <a:t>epochs </a:t>
            </a:r>
            <a:r>
              <a:rPr lang="ko-KR" altLang="en-US" sz="2000" dirty="0"/>
              <a:t>동안 학습시키고 종료</a:t>
            </a:r>
            <a:endParaRPr lang="en-US" altLang="ko-KR" sz="2000" dirty="0"/>
          </a:p>
          <a:p>
            <a:pPr marL="457200" lvl="1" indent="0">
              <a:buNone/>
            </a:pPr>
            <a:r>
              <a:rPr lang="en-US" altLang="ko-KR" sz="2000" dirty="0"/>
              <a:t>– </a:t>
            </a:r>
            <a:r>
              <a:rPr lang="ko-KR" altLang="en-US" sz="2000" dirty="0"/>
              <a:t>학습데이터에 대한 오차의 </a:t>
            </a:r>
            <a:r>
              <a:rPr lang="ko-KR" altLang="en-US" sz="2000" dirty="0" err="1"/>
              <a:t>문턱값</a:t>
            </a:r>
            <a:r>
              <a:rPr lang="ko-KR" altLang="en-US" sz="2000" dirty="0"/>
              <a:t> 보다 낮아지면 학습 종료</a:t>
            </a:r>
            <a:endParaRPr lang="en-US" altLang="ko-KR" sz="2000" dirty="0"/>
          </a:p>
          <a:p>
            <a:pPr marL="457200" lvl="1" indent="0">
              <a:buNone/>
            </a:pPr>
            <a:r>
              <a:rPr lang="en-US" altLang="ko-KR" sz="2000" dirty="0"/>
              <a:t>– </a:t>
            </a:r>
            <a:r>
              <a:rPr lang="ko-KR" altLang="en-US" sz="2000" dirty="0"/>
              <a:t>검증데이터에 대한 오차의 증가 시 학습종료</a:t>
            </a:r>
            <a:endParaRPr lang="en-US" altLang="ko-KR" sz="2000" dirty="0"/>
          </a:p>
          <a:p>
            <a:pPr marL="457200" lvl="1" indent="0">
              <a:buNone/>
            </a:pPr>
            <a:endParaRPr lang="en-US" altLang="ko-KR" sz="2000" dirty="0"/>
          </a:p>
          <a:p>
            <a:r>
              <a:rPr lang="ko-KR" altLang="en-US" sz="2000" dirty="0"/>
              <a:t>성능 좋은 결과 </a:t>
            </a:r>
            <a:endParaRPr lang="en-US" altLang="ko-KR" sz="2000" dirty="0"/>
          </a:p>
          <a:p>
            <a:pPr lvl="1"/>
            <a:r>
              <a:rPr lang="ko-KR" altLang="en-US" sz="1600" dirty="0"/>
              <a:t>초기 가중치를 달리 하면서 여러 번 학습 시도</a:t>
            </a:r>
            <a:endParaRPr lang="en-US" altLang="ko-KR" sz="1600" dirty="0"/>
          </a:p>
          <a:p>
            <a:pPr lvl="1"/>
            <a:r>
              <a:rPr lang="ko-KR" altLang="en-US" sz="1600" dirty="0"/>
              <a:t>학습데이터 혹은 검증데이터에 대한 성능이 가장 좋은 결과를 취득 </a:t>
            </a:r>
            <a:endParaRPr lang="en-US" altLang="ko-KR" sz="1600" dirty="0"/>
          </a:p>
          <a:p>
            <a:pPr lvl="1"/>
            <a:r>
              <a:rPr lang="ko-KR" altLang="en-US" sz="1600" dirty="0"/>
              <a:t>앙상블 학습 </a:t>
            </a:r>
            <a:r>
              <a:rPr lang="en-US" altLang="ko-KR" sz="1600" dirty="0"/>
              <a:t>(8</a:t>
            </a:r>
            <a:r>
              <a:rPr lang="ko-KR" altLang="en-US" sz="1600" dirty="0"/>
              <a:t>장</a:t>
            </a:r>
            <a:r>
              <a:rPr lang="en-US" altLang="ko-KR" sz="1600" dirty="0"/>
              <a:t>) </a:t>
            </a:r>
            <a:endParaRPr lang="ko-KR" alt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7778238-AC50-467A-9F70-C00904275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290" y="2852122"/>
            <a:ext cx="2129944" cy="15880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C7754CF-F034-4C2A-B224-3E6E24C8C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982" y="4744972"/>
            <a:ext cx="3615415" cy="13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6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C125E552-192F-A8E9-E182-A1AC09077E48}"/>
              </a:ext>
            </a:extLst>
          </p:cNvPr>
          <p:cNvSpPr txBox="1">
            <a:spLocks/>
          </p:cNvSpPr>
          <p:nvPr/>
        </p:nvSpPr>
        <p:spPr>
          <a:xfrm>
            <a:off x="919656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err="1"/>
              <a:t>Evalution</a:t>
            </a:r>
            <a:r>
              <a:rPr lang="en-US" altLang="ko-KR" dirty="0"/>
              <a:t> of Classifiers(</a:t>
            </a:r>
            <a:r>
              <a:rPr lang="ko-KR" altLang="en-US" dirty="0"/>
              <a:t>인식기의 성능 평가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Feed-Forward Neural Networks: Multi-Layer Perceptron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Online, Batch and Learning with Momentum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304800" y="1287463"/>
            <a:ext cx="11609294" cy="4283074"/>
          </a:xfrm>
        </p:spPr>
        <p:txBody>
          <a:bodyPr>
            <a:noAutofit/>
          </a:bodyPr>
          <a:lstStyle/>
          <a:p>
            <a:r>
              <a:rPr lang="en-US" altLang="ko-KR" sz="2400" b="1" dirty="0"/>
              <a:t>Online</a:t>
            </a:r>
            <a:r>
              <a:rPr lang="en-US" altLang="ko-KR" sz="2400" dirty="0"/>
              <a:t>: </a:t>
            </a:r>
          </a:p>
          <a:p>
            <a:pPr lvl="1"/>
            <a:r>
              <a:rPr lang="ko-KR" altLang="en-US" sz="2000" dirty="0"/>
              <a:t>학습데이터를 하나씩 입력하면서 가중치 변경</a:t>
            </a:r>
            <a:endParaRPr lang="en-US" altLang="ko-KR" sz="2000" dirty="0"/>
          </a:p>
          <a:p>
            <a:r>
              <a:rPr lang="en-US" altLang="ko-KR" sz="2400" b="1" dirty="0"/>
              <a:t>Batch</a:t>
            </a:r>
            <a:r>
              <a:rPr lang="en-US" altLang="ko-KR" sz="2400" dirty="0"/>
              <a:t>:  </a:t>
            </a:r>
          </a:p>
          <a:p>
            <a:pPr lvl="1"/>
            <a:r>
              <a:rPr lang="ko-KR" altLang="en-US" sz="2000" dirty="0"/>
              <a:t>학습데이터를 입력하면서 가중치 </a:t>
            </a:r>
            <a:r>
              <a:rPr lang="ko-KR" altLang="en-US" sz="2000" dirty="0" err="1"/>
              <a:t>변경량을</a:t>
            </a:r>
            <a:r>
              <a:rPr lang="ko-KR" altLang="en-US" sz="2000" dirty="0"/>
              <a:t> 계산하여 모든 학습데이터에 대한 </a:t>
            </a:r>
            <a:r>
              <a:rPr lang="ko-KR" altLang="en-US" sz="2000" dirty="0" err="1"/>
              <a:t>변경량을</a:t>
            </a:r>
            <a:r>
              <a:rPr lang="ko-KR" altLang="en-US" sz="2000" dirty="0"/>
              <a:t> 다 더한 후 이들의 평균으로 가중치를 변경</a:t>
            </a:r>
            <a:r>
              <a:rPr lang="en-US" altLang="ko-KR" sz="2000" dirty="0"/>
              <a:t>…mini-batch</a:t>
            </a:r>
          </a:p>
          <a:p>
            <a:r>
              <a:rPr lang="en-US" altLang="ko-KR" sz="2400" b="1" dirty="0"/>
              <a:t>Momentum factor</a:t>
            </a:r>
            <a:r>
              <a:rPr lang="en-US" altLang="ko-KR" sz="2400" dirty="0"/>
              <a:t>: </a:t>
            </a:r>
          </a:p>
          <a:p>
            <a:pPr lvl="1"/>
            <a:r>
              <a:rPr lang="ko-KR" altLang="en-US" sz="2000" dirty="0"/>
              <a:t>현재 가중치 변경 시 이전</a:t>
            </a:r>
            <a:r>
              <a:rPr lang="en-US" altLang="ko-KR" sz="2000" dirty="0"/>
              <a:t> </a:t>
            </a:r>
            <a:r>
              <a:rPr lang="ko-KR" altLang="en-US" sz="2000" dirty="0" err="1"/>
              <a:t>변경량을</a:t>
            </a:r>
            <a:r>
              <a:rPr lang="ko-KR" altLang="en-US" sz="2000" dirty="0"/>
              <a:t> 반영함</a:t>
            </a:r>
            <a:endParaRPr lang="en-US" altLang="ko-KR" sz="2000" dirty="0"/>
          </a:p>
          <a:p>
            <a:pPr lvl="1"/>
            <a:r>
              <a:rPr lang="ko-KR" altLang="en-US" sz="2000" dirty="0"/>
              <a:t>학습에 의한 가중치벡터 변경 방향이 일관성이 있게 하여 학습 속도 개선</a:t>
            </a:r>
            <a:endParaRPr lang="en-US" altLang="ko-KR" sz="20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6B68D9-B34F-4CA4-9DFA-B2760B53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366" y="4372139"/>
            <a:ext cx="39433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5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5.7. </a:t>
            </a:r>
            <a:r>
              <a:rPr lang="ko-KR" altLang="en-US" sz="3200" b="1" dirty="0"/>
              <a:t>심층 신경회로망</a:t>
            </a:r>
            <a:r>
              <a:rPr lang="en-US" altLang="ko-KR" sz="3200" b="1" dirty="0"/>
              <a:t>(Deep Neural Networks)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8061B171-4D32-46A4-986F-19F97C8FE5D9}"/>
              </a:ext>
            </a:extLst>
          </p:cNvPr>
          <p:cNvGrpSpPr/>
          <p:nvPr/>
        </p:nvGrpSpPr>
        <p:grpSpPr>
          <a:xfrm>
            <a:off x="1862678" y="1233096"/>
            <a:ext cx="3596619" cy="5127520"/>
            <a:chOff x="4065104" y="279367"/>
            <a:chExt cx="3596619" cy="5127520"/>
          </a:xfrm>
        </p:grpSpPr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EFD34AB3-76EC-47CB-B556-413CF0BA96A9}"/>
                </a:ext>
              </a:extLst>
            </p:cNvPr>
            <p:cNvSpPr/>
            <p:nvPr/>
          </p:nvSpPr>
          <p:spPr>
            <a:xfrm>
              <a:off x="4065104" y="5078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0ECB6373-2885-4378-B0AA-D07A259F9B55}"/>
                </a:ext>
              </a:extLst>
            </p:cNvPr>
            <p:cNvSpPr/>
            <p:nvPr/>
          </p:nvSpPr>
          <p:spPr>
            <a:xfrm>
              <a:off x="4686299" y="5078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3E221172-059D-4C79-9312-B8B2A26BA83B}"/>
                </a:ext>
              </a:extLst>
            </p:cNvPr>
            <p:cNvSpPr/>
            <p:nvPr/>
          </p:nvSpPr>
          <p:spPr>
            <a:xfrm>
              <a:off x="7063409" y="507392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020DC64A-F3C6-4E69-9D9F-2E84E38974EE}"/>
                </a:ext>
              </a:extLst>
            </p:cNvPr>
            <p:cNvSpPr/>
            <p:nvPr/>
          </p:nvSpPr>
          <p:spPr>
            <a:xfrm>
              <a:off x="6251712" y="5077353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EFFF4F61-C50B-47AE-ACF3-F3C65384AD09}"/>
                </a:ext>
              </a:extLst>
            </p:cNvPr>
            <p:cNvCxnSpPr/>
            <p:nvPr/>
          </p:nvCxnSpPr>
          <p:spPr>
            <a:xfrm>
              <a:off x="5212112" y="5237921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84939EAC-A7F5-447F-8AD0-AFE7AF307CCE}"/>
                </a:ext>
              </a:extLst>
            </p:cNvPr>
            <p:cNvCxnSpPr>
              <a:stCxn id="49" idx="0"/>
              <a:endCxn id="58" idx="4"/>
            </p:cNvCxnSpPr>
            <p:nvPr/>
          </p:nvCxnSpPr>
          <p:spPr>
            <a:xfrm flipV="1">
              <a:off x="4229100" y="4588908"/>
              <a:ext cx="566155" cy="489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9EF5EDC2-2729-4DC4-8A2F-7E3EC957E66B}"/>
                </a:ext>
              </a:extLst>
            </p:cNvPr>
            <p:cNvCxnSpPr>
              <a:stCxn id="50" idx="0"/>
              <a:endCxn id="58" idx="4"/>
            </p:cNvCxnSpPr>
            <p:nvPr/>
          </p:nvCxnSpPr>
          <p:spPr>
            <a:xfrm flipH="1" flipV="1">
              <a:off x="4795255" y="4588908"/>
              <a:ext cx="55040" cy="489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23118185-DCDC-4D3F-9496-3FEEB6B19255}"/>
                </a:ext>
              </a:extLst>
            </p:cNvPr>
            <p:cNvCxnSpPr>
              <a:stCxn id="52" idx="0"/>
              <a:endCxn id="58" idx="4"/>
            </p:cNvCxnSpPr>
            <p:nvPr/>
          </p:nvCxnSpPr>
          <p:spPr>
            <a:xfrm flipH="1" flipV="1">
              <a:off x="4795255" y="4588908"/>
              <a:ext cx="1620453" cy="488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5E3831E5-968A-4E82-A4F0-2B0BAC4D7DD6}"/>
                </a:ext>
              </a:extLst>
            </p:cNvPr>
            <p:cNvCxnSpPr>
              <a:stCxn id="51" idx="0"/>
              <a:endCxn id="58" idx="4"/>
            </p:cNvCxnSpPr>
            <p:nvPr/>
          </p:nvCxnSpPr>
          <p:spPr>
            <a:xfrm flipH="1" flipV="1">
              <a:off x="4795255" y="4588908"/>
              <a:ext cx="2432150" cy="4850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83A06025-0D75-4D6F-90B5-DC800577DF7C}"/>
                </a:ext>
              </a:extLst>
            </p:cNvPr>
            <p:cNvSpPr/>
            <p:nvPr/>
          </p:nvSpPr>
          <p:spPr>
            <a:xfrm>
              <a:off x="4631259" y="4260917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91C791F9-E712-4984-8611-D204CBC44EEF}"/>
                </a:ext>
              </a:extLst>
            </p:cNvPr>
            <p:cNvSpPr/>
            <p:nvPr/>
          </p:nvSpPr>
          <p:spPr>
            <a:xfrm>
              <a:off x="5682374" y="4252692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A4E624E8-8D70-4882-980E-A958708EDED4}"/>
                </a:ext>
              </a:extLst>
            </p:cNvPr>
            <p:cNvSpPr/>
            <p:nvPr/>
          </p:nvSpPr>
          <p:spPr>
            <a:xfrm>
              <a:off x="5181348" y="4260917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A08AF543-D7A3-4CF1-A735-587BF6632D56}"/>
                </a:ext>
              </a:extLst>
            </p:cNvPr>
            <p:cNvSpPr/>
            <p:nvPr/>
          </p:nvSpPr>
          <p:spPr>
            <a:xfrm>
              <a:off x="6606641" y="4247722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5304BBA8-5276-40D9-AC15-87C08D60EDA4}"/>
                </a:ext>
              </a:extLst>
            </p:cNvPr>
            <p:cNvCxnSpPr/>
            <p:nvPr/>
          </p:nvCxnSpPr>
          <p:spPr>
            <a:xfrm>
              <a:off x="6088790" y="1705770"/>
              <a:ext cx="387407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2FDE4377-A7B9-4578-AD9C-D797327ED3FB}"/>
                </a:ext>
              </a:extLst>
            </p:cNvPr>
            <p:cNvCxnSpPr>
              <a:stCxn id="49" idx="0"/>
              <a:endCxn id="60" idx="4"/>
            </p:cNvCxnSpPr>
            <p:nvPr/>
          </p:nvCxnSpPr>
          <p:spPr>
            <a:xfrm flipV="1">
              <a:off x="4229100" y="4588908"/>
              <a:ext cx="1116244" cy="489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AF3372B1-29B5-489C-9904-BDA62B69400C}"/>
                </a:ext>
              </a:extLst>
            </p:cNvPr>
            <p:cNvCxnSpPr>
              <a:stCxn id="49" idx="0"/>
              <a:endCxn id="59" idx="4"/>
            </p:cNvCxnSpPr>
            <p:nvPr/>
          </p:nvCxnSpPr>
          <p:spPr>
            <a:xfrm flipV="1">
              <a:off x="4229100" y="4580683"/>
              <a:ext cx="1617270" cy="4982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>
              <a:extLst>
                <a:ext uri="{FF2B5EF4-FFF2-40B4-BE49-F238E27FC236}">
                  <a16:creationId xmlns:a16="http://schemas.microsoft.com/office/drawing/2014/main" id="{2004B8DE-D2B1-4386-9220-51038D5C02D5}"/>
                </a:ext>
              </a:extLst>
            </p:cNvPr>
            <p:cNvCxnSpPr>
              <a:stCxn id="49" idx="0"/>
              <a:endCxn id="61" idx="4"/>
            </p:cNvCxnSpPr>
            <p:nvPr/>
          </p:nvCxnSpPr>
          <p:spPr>
            <a:xfrm flipV="1">
              <a:off x="4229100" y="4575713"/>
              <a:ext cx="2541537" cy="503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F2F5025F-3065-423F-936C-668596FB46F4}"/>
                </a:ext>
              </a:extLst>
            </p:cNvPr>
            <p:cNvCxnSpPr>
              <a:stCxn id="50" idx="0"/>
              <a:endCxn id="60" idx="4"/>
            </p:cNvCxnSpPr>
            <p:nvPr/>
          </p:nvCxnSpPr>
          <p:spPr>
            <a:xfrm flipV="1">
              <a:off x="4850295" y="4588908"/>
              <a:ext cx="495049" cy="489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>
              <a:extLst>
                <a:ext uri="{FF2B5EF4-FFF2-40B4-BE49-F238E27FC236}">
                  <a16:creationId xmlns:a16="http://schemas.microsoft.com/office/drawing/2014/main" id="{DB97BCB6-0FFD-461A-A01D-3C49B2736F06}"/>
                </a:ext>
              </a:extLst>
            </p:cNvPr>
            <p:cNvCxnSpPr>
              <a:stCxn id="50" idx="0"/>
              <a:endCxn id="59" idx="4"/>
            </p:cNvCxnSpPr>
            <p:nvPr/>
          </p:nvCxnSpPr>
          <p:spPr>
            <a:xfrm flipV="1">
              <a:off x="4850295" y="4580683"/>
              <a:ext cx="996075" cy="4982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F296588A-B5B3-417B-8940-7A80F487631B}"/>
                </a:ext>
              </a:extLst>
            </p:cNvPr>
            <p:cNvCxnSpPr>
              <a:stCxn id="50" idx="0"/>
              <a:endCxn id="61" idx="4"/>
            </p:cNvCxnSpPr>
            <p:nvPr/>
          </p:nvCxnSpPr>
          <p:spPr>
            <a:xfrm flipV="1">
              <a:off x="4850295" y="4575713"/>
              <a:ext cx="1920342" cy="503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68">
              <a:extLst>
                <a:ext uri="{FF2B5EF4-FFF2-40B4-BE49-F238E27FC236}">
                  <a16:creationId xmlns:a16="http://schemas.microsoft.com/office/drawing/2014/main" id="{5A4DECC4-7060-4A3E-A1C5-1964BDBC42BC}"/>
                </a:ext>
              </a:extLst>
            </p:cNvPr>
            <p:cNvCxnSpPr>
              <a:stCxn id="52" idx="0"/>
              <a:endCxn id="59" idx="4"/>
            </p:cNvCxnSpPr>
            <p:nvPr/>
          </p:nvCxnSpPr>
          <p:spPr>
            <a:xfrm flipH="1" flipV="1">
              <a:off x="5846370" y="4580683"/>
              <a:ext cx="569338" cy="496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화살표 연결선 69">
              <a:extLst>
                <a:ext uri="{FF2B5EF4-FFF2-40B4-BE49-F238E27FC236}">
                  <a16:creationId xmlns:a16="http://schemas.microsoft.com/office/drawing/2014/main" id="{738F9114-8976-4ECA-AF88-29573058F193}"/>
                </a:ext>
              </a:extLst>
            </p:cNvPr>
            <p:cNvCxnSpPr>
              <a:stCxn id="52" idx="0"/>
              <a:endCxn id="61" idx="4"/>
            </p:cNvCxnSpPr>
            <p:nvPr/>
          </p:nvCxnSpPr>
          <p:spPr>
            <a:xfrm flipV="1">
              <a:off x="6415708" y="4575713"/>
              <a:ext cx="354929" cy="5016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>
              <a:extLst>
                <a:ext uri="{FF2B5EF4-FFF2-40B4-BE49-F238E27FC236}">
                  <a16:creationId xmlns:a16="http://schemas.microsoft.com/office/drawing/2014/main" id="{C2324A99-384B-4993-BCAF-8B0A303C1D1C}"/>
                </a:ext>
              </a:extLst>
            </p:cNvPr>
            <p:cNvCxnSpPr>
              <a:stCxn id="52" idx="0"/>
              <a:endCxn id="60" idx="4"/>
            </p:cNvCxnSpPr>
            <p:nvPr/>
          </p:nvCxnSpPr>
          <p:spPr>
            <a:xfrm flipH="1" flipV="1">
              <a:off x="5345344" y="4588908"/>
              <a:ext cx="1070364" cy="488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>
              <a:extLst>
                <a:ext uri="{FF2B5EF4-FFF2-40B4-BE49-F238E27FC236}">
                  <a16:creationId xmlns:a16="http://schemas.microsoft.com/office/drawing/2014/main" id="{76783498-B7A6-4C70-9342-025FB17DAFD8}"/>
                </a:ext>
              </a:extLst>
            </p:cNvPr>
            <p:cNvCxnSpPr>
              <a:stCxn id="51" idx="0"/>
              <a:endCxn id="60" idx="4"/>
            </p:cNvCxnSpPr>
            <p:nvPr/>
          </p:nvCxnSpPr>
          <p:spPr>
            <a:xfrm flipH="1" flipV="1">
              <a:off x="5345344" y="4588908"/>
              <a:ext cx="1882061" cy="4850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>
              <a:extLst>
                <a:ext uri="{FF2B5EF4-FFF2-40B4-BE49-F238E27FC236}">
                  <a16:creationId xmlns:a16="http://schemas.microsoft.com/office/drawing/2014/main" id="{52F0590A-9ECB-45FD-BB80-76B0CEA05AC8}"/>
                </a:ext>
              </a:extLst>
            </p:cNvPr>
            <p:cNvCxnSpPr>
              <a:stCxn id="51" idx="0"/>
              <a:endCxn id="59" idx="4"/>
            </p:cNvCxnSpPr>
            <p:nvPr/>
          </p:nvCxnSpPr>
          <p:spPr>
            <a:xfrm flipH="1" flipV="1">
              <a:off x="5846370" y="4580683"/>
              <a:ext cx="1381035" cy="4932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603BF3AF-78A9-4AE0-83D0-83F18C09D36C}"/>
                </a:ext>
              </a:extLst>
            </p:cNvPr>
            <p:cNvCxnSpPr>
              <a:stCxn id="51" idx="0"/>
              <a:endCxn id="61" idx="4"/>
            </p:cNvCxnSpPr>
            <p:nvPr/>
          </p:nvCxnSpPr>
          <p:spPr>
            <a:xfrm flipH="1" flipV="1">
              <a:off x="6770637" y="4575713"/>
              <a:ext cx="456768" cy="4982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FDA8844C-A39B-4384-8C26-8ADA946432EF}"/>
                </a:ext>
              </a:extLst>
            </p:cNvPr>
            <p:cNvSpPr/>
            <p:nvPr/>
          </p:nvSpPr>
          <p:spPr>
            <a:xfrm>
              <a:off x="5699408" y="71376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화살표 연결선 75">
              <a:extLst>
                <a:ext uri="{FF2B5EF4-FFF2-40B4-BE49-F238E27FC236}">
                  <a16:creationId xmlns:a16="http://schemas.microsoft.com/office/drawing/2014/main" id="{C549FF3A-2198-4CCD-92B6-BCA399655128}"/>
                </a:ext>
              </a:extLst>
            </p:cNvPr>
            <p:cNvCxnSpPr>
              <a:stCxn id="81" idx="0"/>
              <a:endCxn id="75" idx="4"/>
            </p:cNvCxnSpPr>
            <p:nvPr/>
          </p:nvCxnSpPr>
          <p:spPr>
            <a:xfrm flipV="1">
              <a:off x="4789953" y="1041755"/>
              <a:ext cx="1073451" cy="486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화살표 연결선 76">
              <a:extLst>
                <a:ext uri="{FF2B5EF4-FFF2-40B4-BE49-F238E27FC236}">
                  <a16:creationId xmlns:a16="http://schemas.microsoft.com/office/drawing/2014/main" id="{7FC2E75C-4F69-4A5E-944E-A16BBB46C133}"/>
                </a:ext>
              </a:extLst>
            </p:cNvPr>
            <p:cNvCxnSpPr>
              <a:stCxn id="83" idx="0"/>
              <a:endCxn id="75" idx="4"/>
            </p:cNvCxnSpPr>
            <p:nvPr/>
          </p:nvCxnSpPr>
          <p:spPr>
            <a:xfrm flipV="1">
              <a:off x="5362109" y="1041755"/>
              <a:ext cx="501295" cy="4828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>
              <a:extLst>
                <a:ext uri="{FF2B5EF4-FFF2-40B4-BE49-F238E27FC236}">
                  <a16:creationId xmlns:a16="http://schemas.microsoft.com/office/drawing/2014/main" id="{CF1C2959-A95F-4D7D-907F-265B879FCDF5}"/>
                </a:ext>
              </a:extLst>
            </p:cNvPr>
            <p:cNvCxnSpPr>
              <a:stCxn id="82" idx="0"/>
              <a:endCxn id="75" idx="4"/>
            </p:cNvCxnSpPr>
            <p:nvPr/>
          </p:nvCxnSpPr>
          <p:spPr>
            <a:xfrm flipV="1">
              <a:off x="5846370" y="1041755"/>
              <a:ext cx="17034" cy="4868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AA954849-4B8A-4789-A6F3-3872F9EB4639}"/>
                </a:ext>
              </a:extLst>
            </p:cNvPr>
            <p:cNvCxnSpPr>
              <a:stCxn id="84" idx="0"/>
              <a:endCxn id="75" idx="4"/>
            </p:cNvCxnSpPr>
            <p:nvPr/>
          </p:nvCxnSpPr>
          <p:spPr>
            <a:xfrm flipH="1" flipV="1">
              <a:off x="5863404" y="1041755"/>
              <a:ext cx="902174" cy="500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DF1FFFE-BE25-427D-80C4-A7821047527E}"/>
                    </a:ext>
                  </a:extLst>
                </p:cNvPr>
                <p:cNvSpPr txBox="1"/>
                <p:nvPr/>
              </p:nvSpPr>
              <p:spPr>
                <a:xfrm>
                  <a:off x="7446921" y="5073926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921" y="5073926"/>
                  <a:ext cx="214802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8571" r="-11429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26B949FB-A4DA-45D1-AD1C-D91B2FBBD5F7}"/>
                </a:ext>
              </a:extLst>
            </p:cNvPr>
            <p:cNvSpPr/>
            <p:nvPr/>
          </p:nvSpPr>
          <p:spPr>
            <a:xfrm>
              <a:off x="4625957" y="1528578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9AA148C8-E0D7-4457-AEE2-DEDB237E28F3}"/>
                </a:ext>
              </a:extLst>
            </p:cNvPr>
            <p:cNvSpPr/>
            <p:nvPr/>
          </p:nvSpPr>
          <p:spPr>
            <a:xfrm>
              <a:off x="5682374" y="152857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EED0160A-9C0F-4387-B389-35E09ACD5202}"/>
                </a:ext>
              </a:extLst>
            </p:cNvPr>
            <p:cNvSpPr/>
            <p:nvPr/>
          </p:nvSpPr>
          <p:spPr>
            <a:xfrm>
              <a:off x="5198113" y="152461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936C8C15-16C0-4722-925E-90A220C70F04}"/>
                </a:ext>
              </a:extLst>
            </p:cNvPr>
            <p:cNvSpPr/>
            <p:nvPr/>
          </p:nvSpPr>
          <p:spPr>
            <a:xfrm>
              <a:off x="6601582" y="1541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5" name="직선 연결선 84">
              <a:extLst>
                <a:ext uri="{FF2B5EF4-FFF2-40B4-BE49-F238E27FC236}">
                  <a16:creationId xmlns:a16="http://schemas.microsoft.com/office/drawing/2014/main" id="{C7CFB8CB-CD30-45FD-8FB2-78F5162EBC42}"/>
                </a:ext>
              </a:extLst>
            </p:cNvPr>
            <p:cNvCxnSpPr/>
            <p:nvPr/>
          </p:nvCxnSpPr>
          <p:spPr>
            <a:xfrm>
              <a:off x="6142886" y="4422047"/>
              <a:ext cx="387407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0AFF37B-BC9D-4F3C-901F-B7C9E7693619}"/>
                    </a:ext>
                  </a:extLst>
                </p:cNvPr>
                <p:cNvSpPr txBox="1"/>
                <p:nvPr/>
              </p:nvSpPr>
              <p:spPr>
                <a:xfrm>
                  <a:off x="7185695" y="4287236"/>
                  <a:ext cx="476028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5695" y="4287236"/>
                  <a:ext cx="476028" cy="2884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56" t="-4167" r="-6410"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직선 화살표 연결선 86">
              <a:extLst>
                <a:ext uri="{FF2B5EF4-FFF2-40B4-BE49-F238E27FC236}">
                  <a16:creationId xmlns:a16="http://schemas.microsoft.com/office/drawing/2014/main" id="{186BF53A-AAD1-4CCE-9BCE-2CE49FE904B5}"/>
                </a:ext>
              </a:extLst>
            </p:cNvPr>
            <p:cNvCxnSpPr>
              <a:stCxn id="58" idx="0"/>
              <a:endCxn id="91" idx="4"/>
            </p:cNvCxnSpPr>
            <p:nvPr/>
          </p:nvCxnSpPr>
          <p:spPr>
            <a:xfrm flipH="1" flipV="1">
              <a:off x="4789953" y="3744059"/>
              <a:ext cx="5302" cy="51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>
              <a:extLst>
                <a:ext uri="{FF2B5EF4-FFF2-40B4-BE49-F238E27FC236}">
                  <a16:creationId xmlns:a16="http://schemas.microsoft.com/office/drawing/2014/main" id="{E63ACE73-80E3-4B0C-96F1-6812D217CE9F}"/>
                </a:ext>
              </a:extLst>
            </p:cNvPr>
            <p:cNvCxnSpPr>
              <a:stCxn id="60" idx="0"/>
              <a:endCxn id="91" idx="4"/>
            </p:cNvCxnSpPr>
            <p:nvPr/>
          </p:nvCxnSpPr>
          <p:spPr>
            <a:xfrm flipH="1" flipV="1">
              <a:off x="4789953" y="3744059"/>
              <a:ext cx="555391" cy="51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화살표 연결선 88">
              <a:extLst>
                <a:ext uri="{FF2B5EF4-FFF2-40B4-BE49-F238E27FC236}">
                  <a16:creationId xmlns:a16="http://schemas.microsoft.com/office/drawing/2014/main" id="{4B73752C-6F46-4C22-BEAA-9B41B4FB2B7B}"/>
                </a:ext>
              </a:extLst>
            </p:cNvPr>
            <p:cNvCxnSpPr>
              <a:stCxn id="59" idx="0"/>
              <a:endCxn id="91" idx="4"/>
            </p:cNvCxnSpPr>
            <p:nvPr/>
          </p:nvCxnSpPr>
          <p:spPr>
            <a:xfrm flipH="1" flipV="1">
              <a:off x="4789953" y="3744059"/>
              <a:ext cx="1056417" cy="5086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07BBE102-9C8E-40B0-B3F8-1E1B4699A455}"/>
                </a:ext>
              </a:extLst>
            </p:cNvPr>
            <p:cNvCxnSpPr>
              <a:stCxn id="59" idx="0"/>
              <a:endCxn id="94" idx="4"/>
            </p:cNvCxnSpPr>
            <p:nvPr/>
          </p:nvCxnSpPr>
          <p:spPr>
            <a:xfrm flipV="1">
              <a:off x="5846370" y="3761161"/>
              <a:ext cx="897329" cy="491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465D413C-B8EE-40AA-9B11-63F3E25D2C04}"/>
                </a:ext>
              </a:extLst>
            </p:cNvPr>
            <p:cNvSpPr/>
            <p:nvPr/>
          </p:nvSpPr>
          <p:spPr>
            <a:xfrm>
              <a:off x="4625957" y="3416068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89C967FF-FADC-4A8F-A279-D7A6985F232D}"/>
                </a:ext>
              </a:extLst>
            </p:cNvPr>
            <p:cNvSpPr/>
            <p:nvPr/>
          </p:nvSpPr>
          <p:spPr>
            <a:xfrm>
              <a:off x="5660088" y="340869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4C76F38C-2BA3-4524-942F-CE00235A6DCB}"/>
                </a:ext>
              </a:extLst>
            </p:cNvPr>
            <p:cNvSpPr/>
            <p:nvPr/>
          </p:nvSpPr>
          <p:spPr>
            <a:xfrm>
              <a:off x="5164977" y="3428200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CA9FEFD0-6241-4D08-906D-B10C0FF56206}"/>
                </a:ext>
              </a:extLst>
            </p:cNvPr>
            <p:cNvSpPr/>
            <p:nvPr/>
          </p:nvSpPr>
          <p:spPr>
            <a:xfrm>
              <a:off x="6579703" y="3433170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5" name="직선 화살표 연결선 94">
              <a:extLst>
                <a:ext uri="{FF2B5EF4-FFF2-40B4-BE49-F238E27FC236}">
                  <a16:creationId xmlns:a16="http://schemas.microsoft.com/office/drawing/2014/main" id="{1AF2C8E0-D855-4C45-BFFE-FA2A8577F7F2}"/>
                </a:ext>
              </a:extLst>
            </p:cNvPr>
            <p:cNvCxnSpPr>
              <a:stCxn id="58" idx="0"/>
              <a:endCxn id="93" idx="4"/>
            </p:cNvCxnSpPr>
            <p:nvPr/>
          </p:nvCxnSpPr>
          <p:spPr>
            <a:xfrm flipV="1">
              <a:off x="4795255" y="3756191"/>
              <a:ext cx="533718" cy="5047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화살표 연결선 95">
              <a:extLst>
                <a:ext uri="{FF2B5EF4-FFF2-40B4-BE49-F238E27FC236}">
                  <a16:creationId xmlns:a16="http://schemas.microsoft.com/office/drawing/2014/main" id="{1CDF7CAD-3924-431E-8561-0C3EB547BE02}"/>
                </a:ext>
              </a:extLst>
            </p:cNvPr>
            <p:cNvCxnSpPr>
              <a:stCxn id="60" idx="0"/>
              <a:endCxn id="93" idx="4"/>
            </p:cNvCxnSpPr>
            <p:nvPr/>
          </p:nvCxnSpPr>
          <p:spPr>
            <a:xfrm flipH="1" flipV="1">
              <a:off x="5328973" y="3756191"/>
              <a:ext cx="16371" cy="5047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85F684A2-3D17-4A30-AD2F-703791450F21}"/>
                </a:ext>
              </a:extLst>
            </p:cNvPr>
            <p:cNvCxnSpPr>
              <a:stCxn id="60" idx="0"/>
              <a:endCxn id="94" idx="4"/>
            </p:cNvCxnSpPr>
            <p:nvPr/>
          </p:nvCxnSpPr>
          <p:spPr>
            <a:xfrm flipV="1">
              <a:off x="5345344" y="3761161"/>
              <a:ext cx="1398355" cy="4997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4BC372B2-7CBD-4626-8A2F-2348B5D63BB9}"/>
                </a:ext>
              </a:extLst>
            </p:cNvPr>
            <p:cNvCxnSpPr>
              <a:stCxn id="60" idx="0"/>
              <a:endCxn id="92" idx="4"/>
            </p:cNvCxnSpPr>
            <p:nvPr/>
          </p:nvCxnSpPr>
          <p:spPr>
            <a:xfrm flipV="1">
              <a:off x="5345344" y="3736690"/>
              <a:ext cx="478740" cy="524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화살표 연결선 98">
              <a:extLst>
                <a:ext uri="{FF2B5EF4-FFF2-40B4-BE49-F238E27FC236}">
                  <a16:creationId xmlns:a16="http://schemas.microsoft.com/office/drawing/2014/main" id="{0CB52C6F-6383-44FC-88B6-495F87925DEA}"/>
                </a:ext>
              </a:extLst>
            </p:cNvPr>
            <p:cNvCxnSpPr>
              <a:stCxn id="58" idx="0"/>
              <a:endCxn id="92" idx="4"/>
            </p:cNvCxnSpPr>
            <p:nvPr/>
          </p:nvCxnSpPr>
          <p:spPr>
            <a:xfrm flipV="1">
              <a:off x="4795255" y="3736690"/>
              <a:ext cx="1028829" cy="524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>
              <a:extLst>
                <a:ext uri="{FF2B5EF4-FFF2-40B4-BE49-F238E27FC236}">
                  <a16:creationId xmlns:a16="http://schemas.microsoft.com/office/drawing/2014/main" id="{87A30864-B58C-4366-BA14-735403DB7CC7}"/>
                </a:ext>
              </a:extLst>
            </p:cNvPr>
            <p:cNvCxnSpPr>
              <a:stCxn id="58" idx="0"/>
              <a:endCxn id="94" idx="4"/>
            </p:cNvCxnSpPr>
            <p:nvPr/>
          </p:nvCxnSpPr>
          <p:spPr>
            <a:xfrm flipV="1">
              <a:off x="4795255" y="3761161"/>
              <a:ext cx="1948444" cy="4997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화살표 연결선 100">
              <a:extLst>
                <a:ext uri="{FF2B5EF4-FFF2-40B4-BE49-F238E27FC236}">
                  <a16:creationId xmlns:a16="http://schemas.microsoft.com/office/drawing/2014/main" id="{04CFE3E9-E5BE-4371-9D19-DBA3F9D7B359}"/>
                </a:ext>
              </a:extLst>
            </p:cNvPr>
            <p:cNvCxnSpPr>
              <a:stCxn id="61" idx="0"/>
              <a:endCxn id="93" idx="4"/>
            </p:cNvCxnSpPr>
            <p:nvPr/>
          </p:nvCxnSpPr>
          <p:spPr>
            <a:xfrm flipH="1" flipV="1">
              <a:off x="5328973" y="3756191"/>
              <a:ext cx="1441664" cy="491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>
              <a:extLst>
                <a:ext uri="{FF2B5EF4-FFF2-40B4-BE49-F238E27FC236}">
                  <a16:creationId xmlns:a16="http://schemas.microsoft.com/office/drawing/2014/main" id="{44573B3A-0B1F-42F9-B1CA-B0E35C032F15}"/>
                </a:ext>
              </a:extLst>
            </p:cNvPr>
            <p:cNvCxnSpPr>
              <a:stCxn id="59" idx="0"/>
              <a:endCxn id="92" idx="4"/>
            </p:cNvCxnSpPr>
            <p:nvPr/>
          </p:nvCxnSpPr>
          <p:spPr>
            <a:xfrm flipH="1" flipV="1">
              <a:off x="5824084" y="3736690"/>
              <a:ext cx="22286" cy="5160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화살표 연결선 102">
              <a:extLst>
                <a:ext uri="{FF2B5EF4-FFF2-40B4-BE49-F238E27FC236}">
                  <a16:creationId xmlns:a16="http://schemas.microsoft.com/office/drawing/2014/main" id="{920FF463-FA95-4AC6-A386-C789B822E504}"/>
                </a:ext>
              </a:extLst>
            </p:cNvPr>
            <p:cNvCxnSpPr>
              <a:stCxn id="61" idx="0"/>
              <a:endCxn id="92" idx="4"/>
            </p:cNvCxnSpPr>
            <p:nvPr/>
          </p:nvCxnSpPr>
          <p:spPr>
            <a:xfrm flipH="1" flipV="1">
              <a:off x="5824084" y="3736690"/>
              <a:ext cx="946553" cy="5110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3">
              <a:extLst>
                <a:ext uri="{FF2B5EF4-FFF2-40B4-BE49-F238E27FC236}">
                  <a16:creationId xmlns:a16="http://schemas.microsoft.com/office/drawing/2014/main" id="{01994149-17C5-4B3D-989A-56AEC9D59A90}"/>
                </a:ext>
              </a:extLst>
            </p:cNvPr>
            <p:cNvCxnSpPr>
              <a:stCxn id="61" idx="0"/>
              <a:endCxn id="91" idx="4"/>
            </p:cNvCxnSpPr>
            <p:nvPr/>
          </p:nvCxnSpPr>
          <p:spPr>
            <a:xfrm flipH="1" flipV="1">
              <a:off x="4789953" y="3744059"/>
              <a:ext cx="1980684" cy="503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41CDA875-B0AC-47F8-9875-09BCACD57EB4}"/>
                </a:ext>
              </a:extLst>
            </p:cNvPr>
            <p:cNvCxnSpPr>
              <a:stCxn id="61" idx="0"/>
              <a:endCxn id="94" idx="4"/>
            </p:cNvCxnSpPr>
            <p:nvPr/>
          </p:nvCxnSpPr>
          <p:spPr>
            <a:xfrm flipH="1" flipV="1">
              <a:off x="6743699" y="3761161"/>
              <a:ext cx="26938" cy="4865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화살표 연결선 105">
              <a:extLst>
                <a:ext uri="{FF2B5EF4-FFF2-40B4-BE49-F238E27FC236}">
                  <a16:creationId xmlns:a16="http://schemas.microsoft.com/office/drawing/2014/main" id="{B2DF38AA-2D9D-4C52-ABB1-486433881831}"/>
                </a:ext>
              </a:extLst>
            </p:cNvPr>
            <p:cNvCxnSpPr>
              <a:stCxn id="59" idx="0"/>
              <a:endCxn id="93" idx="4"/>
            </p:cNvCxnSpPr>
            <p:nvPr/>
          </p:nvCxnSpPr>
          <p:spPr>
            <a:xfrm flipH="1" flipV="1">
              <a:off x="5328973" y="3756191"/>
              <a:ext cx="517397" cy="496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B8FDD339-B2DB-4057-82B5-8EB69224BEBB}"/>
                    </a:ext>
                  </a:extLst>
                </p:cNvPr>
                <p:cNvSpPr txBox="1"/>
                <p:nvPr/>
              </p:nvSpPr>
              <p:spPr>
                <a:xfrm>
                  <a:off x="7185695" y="1581289"/>
                  <a:ext cx="474104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5695" y="1581289"/>
                  <a:ext cx="474104" cy="2884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256" t="-4167" r="-6410"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4E66A135-0E77-40F8-AB83-7B0A962C1AF8}"/>
                </a:ext>
              </a:extLst>
            </p:cNvPr>
            <p:cNvCxnSpPr/>
            <p:nvPr/>
          </p:nvCxnSpPr>
          <p:spPr>
            <a:xfrm>
              <a:off x="6115718" y="3597165"/>
              <a:ext cx="387407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055A051-5238-4571-87C0-7E5C2E097ADF}"/>
                    </a:ext>
                  </a:extLst>
                </p:cNvPr>
                <p:cNvSpPr txBox="1"/>
                <p:nvPr/>
              </p:nvSpPr>
              <p:spPr>
                <a:xfrm>
                  <a:off x="7164999" y="3458422"/>
                  <a:ext cx="476028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999" y="3458422"/>
                  <a:ext cx="476028" cy="2884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974" t="-4167" r="-7692"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929BCC37-0D7B-44EB-8477-B8EB989B3B57}"/>
                </a:ext>
              </a:extLst>
            </p:cNvPr>
            <p:cNvCxnSpPr/>
            <p:nvPr/>
          </p:nvCxnSpPr>
          <p:spPr>
            <a:xfrm>
              <a:off x="5777896" y="2140888"/>
              <a:ext cx="2399" cy="1128092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2F3F4C58-0B6E-4C02-9776-B59A73BB2657}"/>
                </a:ext>
              </a:extLst>
            </p:cNvPr>
            <p:cNvSpPr/>
            <p:nvPr/>
          </p:nvSpPr>
          <p:spPr>
            <a:xfrm>
              <a:off x="4623098" y="68372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D63E4037-446D-4C5F-985B-5B18FEE0DDBC}"/>
                </a:ext>
              </a:extLst>
            </p:cNvPr>
            <p:cNvSpPr/>
            <p:nvPr/>
          </p:nvSpPr>
          <p:spPr>
            <a:xfrm>
              <a:off x="5198113" y="697550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14F1C0D8-7BC0-4E02-8587-6202399AA8BA}"/>
                </a:ext>
              </a:extLst>
            </p:cNvPr>
            <p:cNvSpPr/>
            <p:nvPr/>
          </p:nvSpPr>
          <p:spPr>
            <a:xfrm>
              <a:off x="6589822" y="697550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BA33053E-EAC8-4ECD-B8B3-8A2017308C41}"/>
                </a:ext>
              </a:extLst>
            </p:cNvPr>
            <p:cNvCxnSpPr/>
            <p:nvPr/>
          </p:nvCxnSpPr>
          <p:spPr>
            <a:xfrm>
              <a:off x="6131039" y="877759"/>
              <a:ext cx="387407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직선 화살표 연결선 114">
              <a:extLst>
                <a:ext uri="{FF2B5EF4-FFF2-40B4-BE49-F238E27FC236}">
                  <a16:creationId xmlns:a16="http://schemas.microsoft.com/office/drawing/2014/main" id="{E4CE6450-698C-4018-A915-FCA4BC06C1BD}"/>
                </a:ext>
              </a:extLst>
            </p:cNvPr>
            <p:cNvCxnSpPr>
              <a:stCxn id="81" idx="0"/>
              <a:endCxn id="111" idx="4"/>
            </p:cNvCxnSpPr>
            <p:nvPr/>
          </p:nvCxnSpPr>
          <p:spPr>
            <a:xfrm flipH="1" flipV="1">
              <a:off x="4787094" y="1011720"/>
              <a:ext cx="2859" cy="51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>
              <a:extLst>
                <a:ext uri="{FF2B5EF4-FFF2-40B4-BE49-F238E27FC236}">
                  <a16:creationId xmlns:a16="http://schemas.microsoft.com/office/drawing/2014/main" id="{DD86B3EE-B232-49CB-A934-611DE81151E6}"/>
                </a:ext>
              </a:extLst>
            </p:cNvPr>
            <p:cNvCxnSpPr>
              <a:stCxn id="81" idx="0"/>
              <a:endCxn id="112" idx="4"/>
            </p:cNvCxnSpPr>
            <p:nvPr/>
          </p:nvCxnSpPr>
          <p:spPr>
            <a:xfrm flipV="1">
              <a:off x="4789953" y="1025541"/>
              <a:ext cx="572156" cy="5030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화살표 연결선 116">
              <a:extLst>
                <a:ext uri="{FF2B5EF4-FFF2-40B4-BE49-F238E27FC236}">
                  <a16:creationId xmlns:a16="http://schemas.microsoft.com/office/drawing/2014/main" id="{7417A173-E4B7-4EC7-B9D3-A3D2D4CE475E}"/>
                </a:ext>
              </a:extLst>
            </p:cNvPr>
            <p:cNvCxnSpPr>
              <a:stCxn id="81" idx="0"/>
              <a:endCxn id="113" idx="4"/>
            </p:cNvCxnSpPr>
            <p:nvPr/>
          </p:nvCxnSpPr>
          <p:spPr>
            <a:xfrm flipV="1">
              <a:off x="4789953" y="1025541"/>
              <a:ext cx="1963865" cy="5030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화살표 연결선 117">
              <a:extLst>
                <a:ext uri="{FF2B5EF4-FFF2-40B4-BE49-F238E27FC236}">
                  <a16:creationId xmlns:a16="http://schemas.microsoft.com/office/drawing/2014/main" id="{5A7512EF-3C19-4C48-AE85-7918EE7C5584}"/>
                </a:ext>
              </a:extLst>
            </p:cNvPr>
            <p:cNvCxnSpPr>
              <a:stCxn id="83" idx="0"/>
              <a:endCxn id="111" idx="4"/>
            </p:cNvCxnSpPr>
            <p:nvPr/>
          </p:nvCxnSpPr>
          <p:spPr>
            <a:xfrm flipH="1" flipV="1">
              <a:off x="4787094" y="1011720"/>
              <a:ext cx="575015" cy="5128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화살표 연결선 118">
              <a:extLst>
                <a:ext uri="{FF2B5EF4-FFF2-40B4-BE49-F238E27FC236}">
                  <a16:creationId xmlns:a16="http://schemas.microsoft.com/office/drawing/2014/main" id="{E138705D-C43F-4A48-A7B4-5D5B19070012}"/>
                </a:ext>
              </a:extLst>
            </p:cNvPr>
            <p:cNvCxnSpPr>
              <a:stCxn id="82" idx="0"/>
              <a:endCxn id="111" idx="4"/>
            </p:cNvCxnSpPr>
            <p:nvPr/>
          </p:nvCxnSpPr>
          <p:spPr>
            <a:xfrm flipH="1" flipV="1">
              <a:off x="4787094" y="1011720"/>
              <a:ext cx="1059276" cy="5168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42E6D758-4E61-4B07-81D4-BB9EBEC8864E}"/>
                </a:ext>
              </a:extLst>
            </p:cNvPr>
            <p:cNvCxnSpPr>
              <a:stCxn id="84" idx="0"/>
              <a:endCxn id="111" idx="4"/>
            </p:cNvCxnSpPr>
            <p:nvPr/>
          </p:nvCxnSpPr>
          <p:spPr>
            <a:xfrm flipH="1" flipV="1">
              <a:off x="4787094" y="1011720"/>
              <a:ext cx="1978484" cy="5300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화살표 연결선 120">
              <a:extLst>
                <a:ext uri="{FF2B5EF4-FFF2-40B4-BE49-F238E27FC236}">
                  <a16:creationId xmlns:a16="http://schemas.microsoft.com/office/drawing/2014/main" id="{FED5713B-519F-413D-9C1A-86F19E136253}"/>
                </a:ext>
              </a:extLst>
            </p:cNvPr>
            <p:cNvCxnSpPr>
              <a:stCxn id="83" idx="0"/>
              <a:endCxn id="113" idx="4"/>
            </p:cNvCxnSpPr>
            <p:nvPr/>
          </p:nvCxnSpPr>
          <p:spPr>
            <a:xfrm flipV="1">
              <a:off x="5362109" y="1025541"/>
              <a:ext cx="1391709" cy="4990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화살표 연결선 121">
              <a:extLst>
                <a:ext uri="{FF2B5EF4-FFF2-40B4-BE49-F238E27FC236}">
                  <a16:creationId xmlns:a16="http://schemas.microsoft.com/office/drawing/2014/main" id="{965176D3-CF1F-4E48-870E-A95C40C23699}"/>
                </a:ext>
              </a:extLst>
            </p:cNvPr>
            <p:cNvCxnSpPr>
              <a:stCxn id="82" idx="0"/>
              <a:endCxn id="112" idx="4"/>
            </p:cNvCxnSpPr>
            <p:nvPr/>
          </p:nvCxnSpPr>
          <p:spPr>
            <a:xfrm flipH="1" flipV="1">
              <a:off x="5362109" y="1025541"/>
              <a:ext cx="484261" cy="5030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화살표 연결선 122">
              <a:extLst>
                <a:ext uri="{FF2B5EF4-FFF2-40B4-BE49-F238E27FC236}">
                  <a16:creationId xmlns:a16="http://schemas.microsoft.com/office/drawing/2014/main" id="{897937A9-4A19-41A1-9D0D-E0C24CB44271}"/>
                </a:ext>
              </a:extLst>
            </p:cNvPr>
            <p:cNvCxnSpPr>
              <a:stCxn id="84" idx="0"/>
              <a:endCxn id="112" idx="4"/>
            </p:cNvCxnSpPr>
            <p:nvPr/>
          </p:nvCxnSpPr>
          <p:spPr>
            <a:xfrm flipH="1" flipV="1">
              <a:off x="5362109" y="1025541"/>
              <a:ext cx="1403469" cy="516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화살표 연결선 123">
              <a:extLst>
                <a:ext uri="{FF2B5EF4-FFF2-40B4-BE49-F238E27FC236}">
                  <a16:creationId xmlns:a16="http://schemas.microsoft.com/office/drawing/2014/main" id="{D5D2062B-492D-4C59-9F6A-2E5899C3127D}"/>
                </a:ext>
              </a:extLst>
            </p:cNvPr>
            <p:cNvCxnSpPr>
              <a:stCxn id="84" idx="0"/>
              <a:endCxn id="113" idx="4"/>
            </p:cNvCxnSpPr>
            <p:nvPr/>
          </p:nvCxnSpPr>
          <p:spPr>
            <a:xfrm flipH="1" flipV="1">
              <a:off x="6753818" y="1025541"/>
              <a:ext cx="11760" cy="516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E2659F98-20C9-4FBA-974F-D2B39214AC66}"/>
                </a:ext>
              </a:extLst>
            </p:cNvPr>
            <p:cNvCxnSpPr>
              <a:stCxn id="82" idx="0"/>
              <a:endCxn id="113" idx="4"/>
            </p:cNvCxnSpPr>
            <p:nvPr/>
          </p:nvCxnSpPr>
          <p:spPr>
            <a:xfrm flipV="1">
              <a:off x="5846370" y="1025541"/>
              <a:ext cx="907448" cy="5030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>
              <a:extLst>
                <a:ext uri="{FF2B5EF4-FFF2-40B4-BE49-F238E27FC236}">
                  <a16:creationId xmlns:a16="http://schemas.microsoft.com/office/drawing/2014/main" id="{507838C3-AD6C-4E1B-B2B3-3DEFAC260049}"/>
                </a:ext>
              </a:extLst>
            </p:cNvPr>
            <p:cNvCxnSpPr>
              <a:stCxn id="83" idx="0"/>
              <a:endCxn id="112" idx="4"/>
            </p:cNvCxnSpPr>
            <p:nvPr/>
          </p:nvCxnSpPr>
          <p:spPr>
            <a:xfrm flipV="1">
              <a:off x="5362109" y="1025541"/>
              <a:ext cx="0" cy="4990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70A6B505-F3B8-45A4-AF8A-6A35C1C85F6D}"/>
                    </a:ext>
                  </a:extLst>
                </p:cNvPr>
                <p:cNvSpPr txBox="1"/>
                <p:nvPr/>
              </p:nvSpPr>
              <p:spPr>
                <a:xfrm>
                  <a:off x="5776336" y="279367"/>
                  <a:ext cx="3216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2" name="TextBox 2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6336" y="279367"/>
                  <a:ext cx="32169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462" r="-3846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8" name="그림 127">
            <a:extLst>
              <a:ext uri="{FF2B5EF4-FFF2-40B4-BE49-F238E27FC236}">
                <a16:creationId xmlns:a16="http://schemas.microsoft.com/office/drawing/2014/main" id="{26DABDA6-30B1-4C40-8759-94800FC10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3654" y="1538246"/>
            <a:ext cx="5976731" cy="20279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C655832-0584-4E7D-A1E1-73B62622C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6229" y="4027214"/>
            <a:ext cx="2543261" cy="22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1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8061B171-4D32-46A4-986F-19F97C8FE5D9}"/>
              </a:ext>
            </a:extLst>
          </p:cNvPr>
          <p:cNvGrpSpPr/>
          <p:nvPr/>
        </p:nvGrpSpPr>
        <p:grpSpPr>
          <a:xfrm>
            <a:off x="918781" y="741483"/>
            <a:ext cx="3596619" cy="5127520"/>
            <a:chOff x="4065104" y="279367"/>
            <a:chExt cx="3596619" cy="5127520"/>
          </a:xfrm>
        </p:grpSpPr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EFD34AB3-76EC-47CB-B556-413CF0BA96A9}"/>
                </a:ext>
              </a:extLst>
            </p:cNvPr>
            <p:cNvSpPr/>
            <p:nvPr/>
          </p:nvSpPr>
          <p:spPr>
            <a:xfrm>
              <a:off x="4065104" y="5078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0ECB6373-2885-4378-B0AA-D07A259F9B55}"/>
                </a:ext>
              </a:extLst>
            </p:cNvPr>
            <p:cNvSpPr/>
            <p:nvPr/>
          </p:nvSpPr>
          <p:spPr>
            <a:xfrm>
              <a:off x="4686299" y="5078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3E221172-059D-4C79-9312-B8B2A26BA83B}"/>
                </a:ext>
              </a:extLst>
            </p:cNvPr>
            <p:cNvSpPr/>
            <p:nvPr/>
          </p:nvSpPr>
          <p:spPr>
            <a:xfrm>
              <a:off x="7063409" y="507392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020DC64A-F3C6-4E69-9D9F-2E84E38974EE}"/>
                </a:ext>
              </a:extLst>
            </p:cNvPr>
            <p:cNvSpPr/>
            <p:nvPr/>
          </p:nvSpPr>
          <p:spPr>
            <a:xfrm>
              <a:off x="6251712" y="5077353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EFFF4F61-C50B-47AE-ACF3-F3C65384AD09}"/>
                </a:ext>
              </a:extLst>
            </p:cNvPr>
            <p:cNvCxnSpPr/>
            <p:nvPr/>
          </p:nvCxnSpPr>
          <p:spPr>
            <a:xfrm>
              <a:off x="5212112" y="5237921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84939EAC-A7F5-447F-8AD0-AFE7AF307CCE}"/>
                </a:ext>
              </a:extLst>
            </p:cNvPr>
            <p:cNvCxnSpPr>
              <a:stCxn id="49" idx="0"/>
              <a:endCxn id="58" idx="4"/>
            </p:cNvCxnSpPr>
            <p:nvPr/>
          </p:nvCxnSpPr>
          <p:spPr>
            <a:xfrm flipV="1">
              <a:off x="4229100" y="4588908"/>
              <a:ext cx="566155" cy="489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9EF5EDC2-2729-4DC4-8A2F-7E3EC957E66B}"/>
                </a:ext>
              </a:extLst>
            </p:cNvPr>
            <p:cNvCxnSpPr>
              <a:stCxn id="50" idx="0"/>
              <a:endCxn id="58" idx="4"/>
            </p:cNvCxnSpPr>
            <p:nvPr/>
          </p:nvCxnSpPr>
          <p:spPr>
            <a:xfrm flipH="1" flipV="1">
              <a:off x="4795255" y="4588908"/>
              <a:ext cx="55040" cy="489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23118185-DCDC-4D3F-9496-3FEEB6B19255}"/>
                </a:ext>
              </a:extLst>
            </p:cNvPr>
            <p:cNvCxnSpPr>
              <a:stCxn id="52" idx="0"/>
              <a:endCxn id="58" idx="4"/>
            </p:cNvCxnSpPr>
            <p:nvPr/>
          </p:nvCxnSpPr>
          <p:spPr>
            <a:xfrm flipH="1" flipV="1">
              <a:off x="4795255" y="4588908"/>
              <a:ext cx="1620453" cy="488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5E3831E5-968A-4E82-A4F0-2B0BAC4D7DD6}"/>
                </a:ext>
              </a:extLst>
            </p:cNvPr>
            <p:cNvCxnSpPr>
              <a:stCxn id="51" idx="0"/>
              <a:endCxn id="58" idx="4"/>
            </p:cNvCxnSpPr>
            <p:nvPr/>
          </p:nvCxnSpPr>
          <p:spPr>
            <a:xfrm flipH="1" flipV="1">
              <a:off x="4795255" y="4588908"/>
              <a:ext cx="2432150" cy="4850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83A06025-0D75-4D6F-90B5-DC800577DF7C}"/>
                </a:ext>
              </a:extLst>
            </p:cNvPr>
            <p:cNvSpPr/>
            <p:nvPr/>
          </p:nvSpPr>
          <p:spPr>
            <a:xfrm>
              <a:off x="4631259" y="4260917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91C791F9-E712-4984-8611-D204CBC44EEF}"/>
                </a:ext>
              </a:extLst>
            </p:cNvPr>
            <p:cNvSpPr/>
            <p:nvPr/>
          </p:nvSpPr>
          <p:spPr>
            <a:xfrm>
              <a:off x="5682374" y="4252692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A4E624E8-8D70-4882-980E-A958708EDED4}"/>
                </a:ext>
              </a:extLst>
            </p:cNvPr>
            <p:cNvSpPr/>
            <p:nvPr/>
          </p:nvSpPr>
          <p:spPr>
            <a:xfrm>
              <a:off x="5181348" y="4260917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A08AF543-D7A3-4CF1-A735-587BF6632D56}"/>
                </a:ext>
              </a:extLst>
            </p:cNvPr>
            <p:cNvSpPr/>
            <p:nvPr/>
          </p:nvSpPr>
          <p:spPr>
            <a:xfrm>
              <a:off x="6606641" y="4247722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5304BBA8-5276-40D9-AC15-87C08D60EDA4}"/>
                </a:ext>
              </a:extLst>
            </p:cNvPr>
            <p:cNvCxnSpPr/>
            <p:nvPr/>
          </p:nvCxnSpPr>
          <p:spPr>
            <a:xfrm>
              <a:off x="6088790" y="1705770"/>
              <a:ext cx="387407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2FDE4377-A7B9-4578-AD9C-D797327ED3FB}"/>
                </a:ext>
              </a:extLst>
            </p:cNvPr>
            <p:cNvCxnSpPr>
              <a:stCxn id="49" idx="0"/>
              <a:endCxn id="60" idx="4"/>
            </p:cNvCxnSpPr>
            <p:nvPr/>
          </p:nvCxnSpPr>
          <p:spPr>
            <a:xfrm flipV="1">
              <a:off x="4229100" y="4588908"/>
              <a:ext cx="1116244" cy="489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AF3372B1-29B5-489C-9904-BDA62B69400C}"/>
                </a:ext>
              </a:extLst>
            </p:cNvPr>
            <p:cNvCxnSpPr>
              <a:stCxn id="49" idx="0"/>
              <a:endCxn id="59" idx="4"/>
            </p:cNvCxnSpPr>
            <p:nvPr/>
          </p:nvCxnSpPr>
          <p:spPr>
            <a:xfrm flipV="1">
              <a:off x="4229100" y="4580683"/>
              <a:ext cx="1617270" cy="4982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>
              <a:extLst>
                <a:ext uri="{FF2B5EF4-FFF2-40B4-BE49-F238E27FC236}">
                  <a16:creationId xmlns:a16="http://schemas.microsoft.com/office/drawing/2014/main" id="{2004B8DE-D2B1-4386-9220-51038D5C02D5}"/>
                </a:ext>
              </a:extLst>
            </p:cNvPr>
            <p:cNvCxnSpPr>
              <a:stCxn id="49" idx="0"/>
              <a:endCxn id="61" idx="4"/>
            </p:cNvCxnSpPr>
            <p:nvPr/>
          </p:nvCxnSpPr>
          <p:spPr>
            <a:xfrm flipV="1">
              <a:off x="4229100" y="4575713"/>
              <a:ext cx="2541537" cy="503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F2F5025F-3065-423F-936C-668596FB46F4}"/>
                </a:ext>
              </a:extLst>
            </p:cNvPr>
            <p:cNvCxnSpPr>
              <a:stCxn id="50" idx="0"/>
              <a:endCxn id="60" idx="4"/>
            </p:cNvCxnSpPr>
            <p:nvPr/>
          </p:nvCxnSpPr>
          <p:spPr>
            <a:xfrm flipV="1">
              <a:off x="4850295" y="4588908"/>
              <a:ext cx="495049" cy="489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>
              <a:extLst>
                <a:ext uri="{FF2B5EF4-FFF2-40B4-BE49-F238E27FC236}">
                  <a16:creationId xmlns:a16="http://schemas.microsoft.com/office/drawing/2014/main" id="{DB97BCB6-0FFD-461A-A01D-3C49B2736F06}"/>
                </a:ext>
              </a:extLst>
            </p:cNvPr>
            <p:cNvCxnSpPr>
              <a:stCxn id="50" idx="0"/>
              <a:endCxn id="59" idx="4"/>
            </p:cNvCxnSpPr>
            <p:nvPr/>
          </p:nvCxnSpPr>
          <p:spPr>
            <a:xfrm flipV="1">
              <a:off x="4850295" y="4580683"/>
              <a:ext cx="996075" cy="4982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F296588A-B5B3-417B-8940-7A80F487631B}"/>
                </a:ext>
              </a:extLst>
            </p:cNvPr>
            <p:cNvCxnSpPr>
              <a:stCxn id="50" idx="0"/>
              <a:endCxn id="61" idx="4"/>
            </p:cNvCxnSpPr>
            <p:nvPr/>
          </p:nvCxnSpPr>
          <p:spPr>
            <a:xfrm flipV="1">
              <a:off x="4850295" y="4575713"/>
              <a:ext cx="1920342" cy="503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68">
              <a:extLst>
                <a:ext uri="{FF2B5EF4-FFF2-40B4-BE49-F238E27FC236}">
                  <a16:creationId xmlns:a16="http://schemas.microsoft.com/office/drawing/2014/main" id="{5A4DECC4-7060-4A3E-A1C5-1964BDBC42BC}"/>
                </a:ext>
              </a:extLst>
            </p:cNvPr>
            <p:cNvCxnSpPr>
              <a:stCxn id="52" idx="0"/>
              <a:endCxn id="59" idx="4"/>
            </p:cNvCxnSpPr>
            <p:nvPr/>
          </p:nvCxnSpPr>
          <p:spPr>
            <a:xfrm flipH="1" flipV="1">
              <a:off x="5846370" y="4580683"/>
              <a:ext cx="569338" cy="496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화살표 연결선 69">
              <a:extLst>
                <a:ext uri="{FF2B5EF4-FFF2-40B4-BE49-F238E27FC236}">
                  <a16:creationId xmlns:a16="http://schemas.microsoft.com/office/drawing/2014/main" id="{738F9114-8976-4ECA-AF88-29573058F193}"/>
                </a:ext>
              </a:extLst>
            </p:cNvPr>
            <p:cNvCxnSpPr>
              <a:stCxn id="52" idx="0"/>
              <a:endCxn id="61" idx="4"/>
            </p:cNvCxnSpPr>
            <p:nvPr/>
          </p:nvCxnSpPr>
          <p:spPr>
            <a:xfrm flipV="1">
              <a:off x="6415708" y="4575713"/>
              <a:ext cx="354929" cy="5016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>
              <a:extLst>
                <a:ext uri="{FF2B5EF4-FFF2-40B4-BE49-F238E27FC236}">
                  <a16:creationId xmlns:a16="http://schemas.microsoft.com/office/drawing/2014/main" id="{C2324A99-384B-4993-BCAF-8B0A303C1D1C}"/>
                </a:ext>
              </a:extLst>
            </p:cNvPr>
            <p:cNvCxnSpPr>
              <a:stCxn id="52" idx="0"/>
              <a:endCxn id="60" idx="4"/>
            </p:cNvCxnSpPr>
            <p:nvPr/>
          </p:nvCxnSpPr>
          <p:spPr>
            <a:xfrm flipH="1" flipV="1">
              <a:off x="5345344" y="4588908"/>
              <a:ext cx="1070364" cy="4884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>
              <a:extLst>
                <a:ext uri="{FF2B5EF4-FFF2-40B4-BE49-F238E27FC236}">
                  <a16:creationId xmlns:a16="http://schemas.microsoft.com/office/drawing/2014/main" id="{76783498-B7A6-4C70-9342-025FB17DAFD8}"/>
                </a:ext>
              </a:extLst>
            </p:cNvPr>
            <p:cNvCxnSpPr>
              <a:stCxn id="51" idx="0"/>
              <a:endCxn id="60" idx="4"/>
            </p:cNvCxnSpPr>
            <p:nvPr/>
          </p:nvCxnSpPr>
          <p:spPr>
            <a:xfrm flipH="1" flipV="1">
              <a:off x="5345344" y="4588908"/>
              <a:ext cx="1882061" cy="4850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>
              <a:extLst>
                <a:ext uri="{FF2B5EF4-FFF2-40B4-BE49-F238E27FC236}">
                  <a16:creationId xmlns:a16="http://schemas.microsoft.com/office/drawing/2014/main" id="{52F0590A-9ECB-45FD-BB80-76B0CEA05AC8}"/>
                </a:ext>
              </a:extLst>
            </p:cNvPr>
            <p:cNvCxnSpPr>
              <a:stCxn id="51" idx="0"/>
              <a:endCxn id="59" idx="4"/>
            </p:cNvCxnSpPr>
            <p:nvPr/>
          </p:nvCxnSpPr>
          <p:spPr>
            <a:xfrm flipH="1" flipV="1">
              <a:off x="5846370" y="4580683"/>
              <a:ext cx="1381035" cy="4932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603BF3AF-78A9-4AE0-83D0-83F18C09D36C}"/>
                </a:ext>
              </a:extLst>
            </p:cNvPr>
            <p:cNvCxnSpPr>
              <a:stCxn id="51" idx="0"/>
              <a:endCxn id="61" idx="4"/>
            </p:cNvCxnSpPr>
            <p:nvPr/>
          </p:nvCxnSpPr>
          <p:spPr>
            <a:xfrm flipH="1" flipV="1">
              <a:off x="6770637" y="4575713"/>
              <a:ext cx="456768" cy="4982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FDA8844C-A39B-4384-8C26-8ADA946432EF}"/>
                </a:ext>
              </a:extLst>
            </p:cNvPr>
            <p:cNvSpPr/>
            <p:nvPr/>
          </p:nvSpPr>
          <p:spPr>
            <a:xfrm>
              <a:off x="5699408" y="71376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화살표 연결선 75">
              <a:extLst>
                <a:ext uri="{FF2B5EF4-FFF2-40B4-BE49-F238E27FC236}">
                  <a16:creationId xmlns:a16="http://schemas.microsoft.com/office/drawing/2014/main" id="{C549FF3A-2198-4CCD-92B6-BCA399655128}"/>
                </a:ext>
              </a:extLst>
            </p:cNvPr>
            <p:cNvCxnSpPr>
              <a:stCxn id="81" idx="0"/>
              <a:endCxn id="75" idx="4"/>
            </p:cNvCxnSpPr>
            <p:nvPr/>
          </p:nvCxnSpPr>
          <p:spPr>
            <a:xfrm flipV="1">
              <a:off x="4789953" y="1041755"/>
              <a:ext cx="1073451" cy="486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화살표 연결선 76">
              <a:extLst>
                <a:ext uri="{FF2B5EF4-FFF2-40B4-BE49-F238E27FC236}">
                  <a16:creationId xmlns:a16="http://schemas.microsoft.com/office/drawing/2014/main" id="{7FC2E75C-4F69-4A5E-944E-A16BBB46C133}"/>
                </a:ext>
              </a:extLst>
            </p:cNvPr>
            <p:cNvCxnSpPr>
              <a:stCxn id="83" idx="0"/>
              <a:endCxn id="75" idx="4"/>
            </p:cNvCxnSpPr>
            <p:nvPr/>
          </p:nvCxnSpPr>
          <p:spPr>
            <a:xfrm flipV="1">
              <a:off x="5362109" y="1041755"/>
              <a:ext cx="501295" cy="4828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>
              <a:extLst>
                <a:ext uri="{FF2B5EF4-FFF2-40B4-BE49-F238E27FC236}">
                  <a16:creationId xmlns:a16="http://schemas.microsoft.com/office/drawing/2014/main" id="{CF1C2959-A95F-4D7D-907F-265B879FCDF5}"/>
                </a:ext>
              </a:extLst>
            </p:cNvPr>
            <p:cNvCxnSpPr>
              <a:stCxn id="82" idx="0"/>
              <a:endCxn id="75" idx="4"/>
            </p:cNvCxnSpPr>
            <p:nvPr/>
          </p:nvCxnSpPr>
          <p:spPr>
            <a:xfrm flipV="1">
              <a:off x="5846370" y="1041755"/>
              <a:ext cx="17034" cy="4868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AA954849-4B8A-4789-A6F3-3872F9EB4639}"/>
                </a:ext>
              </a:extLst>
            </p:cNvPr>
            <p:cNvCxnSpPr>
              <a:stCxn id="84" idx="0"/>
              <a:endCxn id="75" idx="4"/>
            </p:cNvCxnSpPr>
            <p:nvPr/>
          </p:nvCxnSpPr>
          <p:spPr>
            <a:xfrm flipH="1" flipV="1">
              <a:off x="5863404" y="1041755"/>
              <a:ext cx="902174" cy="5000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DF1FFFE-BE25-427D-80C4-A7821047527E}"/>
                    </a:ext>
                  </a:extLst>
                </p:cNvPr>
                <p:cNvSpPr txBox="1"/>
                <p:nvPr/>
              </p:nvSpPr>
              <p:spPr>
                <a:xfrm>
                  <a:off x="7446921" y="5073926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921" y="5073926"/>
                  <a:ext cx="214802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8571" r="-11429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26B949FB-A4DA-45D1-AD1C-D91B2FBBD5F7}"/>
                </a:ext>
              </a:extLst>
            </p:cNvPr>
            <p:cNvSpPr/>
            <p:nvPr/>
          </p:nvSpPr>
          <p:spPr>
            <a:xfrm>
              <a:off x="4625957" y="1528578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>
              <a:extLst>
                <a:ext uri="{FF2B5EF4-FFF2-40B4-BE49-F238E27FC236}">
                  <a16:creationId xmlns:a16="http://schemas.microsoft.com/office/drawing/2014/main" id="{9AA148C8-E0D7-4457-AEE2-DEDB237E28F3}"/>
                </a:ext>
              </a:extLst>
            </p:cNvPr>
            <p:cNvSpPr/>
            <p:nvPr/>
          </p:nvSpPr>
          <p:spPr>
            <a:xfrm>
              <a:off x="5682374" y="152857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EED0160A-9C0F-4387-B389-35E09ACD5202}"/>
                </a:ext>
              </a:extLst>
            </p:cNvPr>
            <p:cNvSpPr/>
            <p:nvPr/>
          </p:nvSpPr>
          <p:spPr>
            <a:xfrm>
              <a:off x="5198113" y="152461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936C8C15-16C0-4722-925E-90A220C70F04}"/>
                </a:ext>
              </a:extLst>
            </p:cNvPr>
            <p:cNvSpPr/>
            <p:nvPr/>
          </p:nvSpPr>
          <p:spPr>
            <a:xfrm>
              <a:off x="6601582" y="1541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5" name="직선 연결선 84">
              <a:extLst>
                <a:ext uri="{FF2B5EF4-FFF2-40B4-BE49-F238E27FC236}">
                  <a16:creationId xmlns:a16="http://schemas.microsoft.com/office/drawing/2014/main" id="{C7CFB8CB-CD30-45FD-8FB2-78F5162EBC42}"/>
                </a:ext>
              </a:extLst>
            </p:cNvPr>
            <p:cNvCxnSpPr/>
            <p:nvPr/>
          </p:nvCxnSpPr>
          <p:spPr>
            <a:xfrm>
              <a:off x="6142886" y="4422047"/>
              <a:ext cx="387407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0AFF37B-BC9D-4F3C-901F-B7C9E7693619}"/>
                    </a:ext>
                  </a:extLst>
                </p:cNvPr>
                <p:cNvSpPr txBox="1"/>
                <p:nvPr/>
              </p:nvSpPr>
              <p:spPr>
                <a:xfrm>
                  <a:off x="7185695" y="4287236"/>
                  <a:ext cx="476028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5695" y="4287236"/>
                  <a:ext cx="476028" cy="2884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56" t="-4167" r="-6410"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직선 화살표 연결선 86">
              <a:extLst>
                <a:ext uri="{FF2B5EF4-FFF2-40B4-BE49-F238E27FC236}">
                  <a16:creationId xmlns:a16="http://schemas.microsoft.com/office/drawing/2014/main" id="{186BF53A-AAD1-4CCE-9BCE-2CE49FE904B5}"/>
                </a:ext>
              </a:extLst>
            </p:cNvPr>
            <p:cNvCxnSpPr>
              <a:stCxn id="58" idx="0"/>
              <a:endCxn id="91" idx="4"/>
            </p:cNvCxnSpPr>
            <p:nvPr/>
          </p:nvCxnSpPr>
          <p:spPr>
            <a:xfrm flipH="1" flipV="1">
              <a:off x="4789953" y="3744059"/>
              <a:ext cx="5302" cy="51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>
              <a:extLst>
                <a:ext uri="{FF2B5EF4-FFF2-40B4-BE49-F238E27FC236}">
                  <a16:creationId xmlns:a16="http://schemas.microsoft.com/office/drawing/2014/main" id="{E63ACE73-80E3-4B0C-96F1-6812D217CE9F}"/>
                </a:ext>
              </a:extLst>
            </p:cNvPr>
            <p:cNvCxnSpPr>
              <a:stCxn id="60" idx="0"/>
              <a:endCxn id="91" idx="4"/>
            </p:cNvCxnSpPr>
            <p:nvPr/>
          </p:nvCxnSpPr>
          <p:spPr>
            <a:xfrm flipH="1" flipV="1">
              <a:off x="4789953" y="3744059"/>
              <a:ext cx="555391" cy="51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화살표 연결선 88">
              <a:extLst>
                <a:ext uri="{FF2B5EF4-FFF2-40B4-BE49-F238E27FC236}">
                  <a16:creationId xmlns:a16="http://schemas.microsoft.com/office/drawing/2014/main" id="{4B73752C-6F46-4C22-BEAA-9B41B4FB2B7B}"/>
                </a:ext>
              </a:extLst>
            </p:cNvPr>
            <p:cNvCxnSpPr>
              <a:stCxn id="59" idx="0"/>
              <a:endCxn id="91" idx="4"/>
            </p:cNvCxnSpPr>
            <p:nvPr/>
          </p:nvCxnSpPr>
          <p:spPr>
            <a:xfrm flipH="1" flipV="1">
              <a:off x="4789953" y="3744059"/>
              <a:ext cx="1056417" cy="5086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07BBE102-9C8E-40B0-B3F8-1E1B4699A455}"/>
                </a:ext>
              </a:extLst>
            </p:cNvPr>
            <p:cNvCxnSpPr>
              <a:stCxn id="59" idx="0"/>
              <a:endCxn id="94" idx="4"/>
            </p:cNvCxnSpPr>
            <p:nvPr/>
          </p:nvCxnSpPr>
          <p:spPr>
            <a:xfrm flipV="1">
              <a:off x="5846370" y="3761161"/>
              <a:ext cx="897329" cy="491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465D413C-B8EE-40AA-9B11-63F3E25D2C04}"/>
                </a:ext>
              </a:extLst>
            </p:cNvPr>
            <p:cNvSpPr/>
            <p:nvPr/>
          </p:nvSpPr>
          <p:spPr>
            <a:xfrm>
              <a:off x="4625957" y="3416068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89C967FF-FADC-4A8F-A279-D7A6985F232D}"/>
                </a:ext>
              </a:extLst>
            </p:cNvPr>
            <p:cNvSpPr/>
            <p:nvPr/>
          </p:nvSpPr>
          <p:spPr>
            <a:xfrm>
              <a:off x="5660088" y="340869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4C76F38C-2BA3-4524-942F-CE00235A6DCB}"/>
                </a:ext>
              </a:extLst>
            </p:cNvPr>
            <p:cNvSpPr/>
            <p:nvPr/>
          </p:nvSpPr>
          <p:spPr>
            <a:xfrm>
              <a:off x="5164977" y="3428200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CA9FEFD0-6241-4D08-906D-B10C0FF56206}"/>
                </a:ext>
              </a:extLst>
            </p:cNvPr>
            <p:cNvSpPr/>
            <p:nvPr/>
          </p:nvSpPr>
          <p:spPr>
            <a:xfrm>
              <a:off x="6579703" y="3433170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5" name="직선 화살표 연결선 94">
              <a:extLst>
                <a:ext uri="{FF2B5EF4-FFF2-40B4-BE49-F238E27FC236}">
                  <a16:creationId xmlns:a16="http://schemas.microsoft.com/office/drawing/2014/main" id="{1AF2C8E0-D855-4C45-BFFE-FA2A8577F7F2}"/>
                </a:ext>
              </a:extLst>
            </p:cNvPr>
            <p:cNvCxnSpPr>
              <a:stCxn id="58" idx="0"/>
              <a:endCxn id="93" idx="4"/>
            </p:cNvCxnSpPr>
            <p:nvPr/>
          </p:nvCxnSpPr>
          <p:spPr>
            <a:xfrm flipV="1">
              <a:off x="4795255" y="3756191"/>
              <a:ext cx="533718" cy="5047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화살표 연결선 95">
              <a:extLst>
                <a:ext uri="{FF2B5EF4-FFF2-40B4-BE49-F238E27FC236}">
                  <a16:creationId xmlns:a16="http://schemas.microsoft.com/office/drawing/2014/main" id="{1CDF7CAD-3924-431E-8561-0C3EB547BE02}"/>
                </a:ext>
              </a:extLst>
            </p:cNvPr>
            <p:cNvCxnSpPr>
              <a:stCxn id="60" idx="0"/>
              <a:endCxn id="93" idx="4"/>
            </p:cNvCxnSpPr>
            <p:nvPr/>
          </p:nvCxnSpPr>
          <p:spPr>
            <a:xfrm flipH="1" flipV="1">
              <a:off x="5328973" y="3756191"/>
              <a:ext cx="16371" cy="5047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85F684A2-3D17-4A30-AD2F-703791450F21}"/>
                </a:ext>
              </a:extLst>
            </p:cNvPr>
            <p:cNvCxnSpPr>
              <a:stCxn id="60" idx="0"/>
              <a:endCxn id="94" idx="4"/>
            </p:cNvCxnSpPr>
            <p:nvPr/>
          </p:nvCxnSpPr>
          <p:spPr>
            <a:xfrm flipV="1">
              <a:off x="5345344" y="3761161"/>
              <a:ext cx="1398355" cy="4997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4BC372B2-7CBD-4626-8A2F-2348B5D63BB9}"/>
                </a:ext>
              </a:extLst>
            </p:cNvPr>
            <p:cNvCxnSpPr>
              <a:stCxn id="60" idx="0"/>
              <a:endCxn id="92" idx="4"/>
            </p:cNvCxnSpPr>
            <p:nvPr/>
          </p:nvCxnSpPr>
          <p:spPr>
            <a:xfrm flipV="1">
              <a:off x="5345344" y="3736690"/>
              <a:ext cx="478740" cy="524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화살표 연결선 98">
              <a:extLst>
                <a:ext uri="{FF2B5EF4-FFF2-40B4-BE49-F238E27FC236}">
                  <a16:creationId xmlns:a16="http://schemas.microsoft.com/office/drawing/2014/main" id="{0CB52C6F-6383-44FC-88B6-495F87925DEA}"/>
                </a:ext>
              </a:extLst>
            </p:cNvPr>
            <p:cNvCxnSpPr>
              <a:stCxn id="58" idx="0"/>
              <a:endCxn id="92" idx="4"/>
            </p:cNvCxnSpPr>
            <p:nvPr/>
          </p:nvCxnSpPr>
          <p:spPr>
            <a:xfrm flipV="1">
              <a:off x="4795255" y="3736690"/>
              <a:ext cx="1028829" cy="524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>
              <a:extLst>
                <a:ext uri="{FF2B5EF4-FFF2-40B4-BE49-F238E27FC236}">
                  <a16:creationId xmlns:a16="http://schemas.microsoft.com/office/drawing/2014/main" id="{87A30864-B58C-4366-BA14-735403DB7CC7}"/>
                </a:ext>
              </a:extLst>
            </p:cNvPr>
            <p:cNvCxnSpPr>
              <a:stCxn id="58" idx="0"/>
              <a:endCxn id="94" idx="4"/>
            </p:cNvCxnSpPr>
            <p:nvPr/>
          </p:nvCxnSpPr>
          <p:spPr>
            <a:xfrm flipV="1">
              <a:off x="4795255" y="3761161"/>
              <a:ext cx="1948444" cy="4997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화살표 연결선 100">
              <a:extLst>
                <a:ext uri="{FF2B5EF4-FFF2-40B4-BE49-F238E27FC236}">
                  <a16:creationId xmlns:a16="http://schemas.microsoft.com/office/drawing/2014/main" id="{04CFE3E9-E5BE-4371-9D19-DBA3F9D7B359}"/>
                </a:ext>
              </a:extLst>
            </p:cNvPr>
            <p:cNvCxnSpPr>
              <a:stCxn id="61" idx="0"/>
              <a:endCxn id="93" idx="4"/>
            </p:cNvCxnSpPr>
            <p:nvPr/>
          </p:nvCxnSpPr>
          <p:spPr>
            <a:xfrm flipH="1" flipV="1">
              <a:off x="5328973" y="3756191"/>
              <a:ext cx="1441664" cy="491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>
              <a:extLst>
                <a:ext uri="{FF2B5EF4-FFF2-40B4-BE49-F238E27FC236}">
                  <a16:creationId xmlns:a16="http://schemas.microsoft.com/office/drawing/2014/main" id="{44573B3A-0B1F-42F9-B1CA-B0E35C032F15}"/>
                </a:ext>
              </a:extLst>
            </p:cNvPr>
            <p:cNvCxnSpPr>
              <a:stCxn id="59" idx="0"/>
              <a:endCxn id="92" idx="4"/>
            </p:cNvCxnSpPr>
            <p:nvPr/>
          </p:nvCxnSpPr>
          <p:spPr>
            <a:xfrm flipH="1" flipV="1">
              <a:off x="5824084" y="3736690"/>
              <a:ext cx="22286" cy="5160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화살표 연결선 102">
              <a:extLst>
                <a:ext uri="{FF2B5EF4-FFF2-40B4-BE49-F238E27FC236}">
                  <a16:creationId xmlns:a16="http://schemas.microsoft.com/office/drawing/2014/main" id="{920FF463-FA95-4AC6-A386-C789B822E504}"/>
                </a:ext>
              </a:extLst>
            </p:cNvPr>
            <p:cNvCxnSpPr>
              <a:stCxn id="61" idx="0"/>
              <a:endCxn id="92" idx="4"/>
            </p:cNvCxnSpPr>
            <p:nvPr/>
          </p:nvCxnSpPr>
          <p:spPr>
            <a:xfrm flipH="1" flipV="1">
              <a:off x="5824084" y="3736690"/>
              <a:ext cx="946553" cy="5110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3">
              <a:extLst>
                <a:ext uri="{FF2B5EF4-FFF2-40B4-BE49-F238E27FC236}">
                  <a16:creationId xmlns:a16="http://schemas.microsoft.com/office/drawing/2014/main" id="{01994149-17C5-4B3D-989A-56AEC9D59A90}"/>
                </a:ext>
              </a:extLst>
            </p:cNvPr>
            <p:cNvCxnSpPr>
              <a:stCxn id="61" idx="0"/>
              <a:endCxn id="91" idx="4"/>
            </p:cNvCxnSpPr>
            <p:nvPr/>
          </p:nvCxnSpPr>
          <p:spPr>
            <a:xfrm flipH="1" flipV="1">
              <a:off x="4789953" y="3744059"/>
              <a:ext cx="1980684" cy="503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41CDA875-B0AC-47F8-9875-09BCACD57EB4}"/>
                </a:ext>
              </a:extLst>
            </p:cNvPr>
            <p:cNvCxnSpPr>
              <a:stCxn id="61" idx="0"/>
              <a:endCxn id="94" idx="4"/>
            </p:cNvCxnSpPr>
            <p:nvPr/>
          </p:nvCxnSpPr>
          <p:spPr>
            <a:xfrm flipH="1" flipV="1">
              <a:off x="6743699" y="3761161"/>
              <a:ext cx="26938" cy="4865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화살표 연결선 105">
              <a:extLst>
                <a:ext uri="{FF2B5EF4-FFF2-40B4-BE49-F238E27FC236}">
                  <a16:creationId xmlns:a16="http://schemas.microsoft.com/office/drawing/2014/main" id="{B2DF38AA-2D9D-4C52-ABB1-486433881831}"/>
                </a:ext>
              </a:extLst>
            </p:cNvPr>
            <p:cNvCxnSpPr>
              <a:stCxn id="59" idx="0"/>
              <a:endCxn id="93" idx="4"/>
            </p:cNvCxnSpPr>
            <p:nvPr/>
          </p:nvCxnSpPr>
          <p:spPr>
            <a:xfrm flipH="1" flipV="1">
              <a:off x="5328973" y="3756191"/>
              <a:ext cx="517397" cy="496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B8FDD339-B2DB-4057-82B5-8EB69224BEBB}"/>
                    </a:ext>
                  </a:extLst>
                </p:cNvPr>
                <p:cNvSpPr txBox="1"/>
                <p:nvPr/>
              </p:nvSpPr>
              <p:spPr>
                <a:xfrm>
                  <a:off x="7185695" y="1581289"/>
                  <a:ext cx="474104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5695" y="1581289"/>
                  <a:ext cx="474104" cy="2884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256" t="-4167" r="-6410"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4E66A135-0E77-40F8-AB83-7B0A962C1AF8}"/>
                </a:ext>
              </a:extLst>
            </p:cNvPr>
            <p:cNvCxnSpPr/>
            <p:nvPr/>
          </p:nvCxnSpPr>
          <p:spPr>
            <a:xfrm>
              <a:off x="6115718" y="3597165"/>
              <a:ext cx="387407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055A051-5238-4571-87C0-7E5C2E097ADF}"/>
                    </a:ext>
                  </a:extLst>
                </p:cNvPr>
                <p:cNvSpPr txBox="1"/>
                <p:nvPr/>
              </p:nvSpPr>
              <p:spPr>
                <a:xfrm>
                  <a:off x="7164999" y="3458422"/>
                  <a:ext cx="476028" cy="288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999" y="3458422"/>
                  <a:ext cx="476028" cy="2884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974" t="-4167" r="-7692"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929BCC37-0D7B-44EB-8477-B8EB989B3B57}"/>
                </a:ext>
              </a:extLst>
            </p:cNvPr>
            <p:cNvCxnSpPr/>
            <p:nvPr/>
          </p:nvCxnSpPr>
          <p:spPr>
            <a:xfrm>
              <a:off x="5777896" y="2140888"/>
              <a:ext cx="2399" cy="1128092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2F3F4C58-0B6E-4C02-9776-B59A73BB2657}"/>
                </a:ext>
              </a:extLst>
            </p:cNvPr>
            <p:cNvSpPr/>
            <p:nvPr/>
          </p:nvSpPr>
          <p:spPr>
            <a:xfrm>
              <a:off x="4623098" y="68372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D63E4037-446D-4C5F-985B-5B18FEE0DDBC}"/>
                </a:ext>
              </a:extLst>
            </p:cNvPr>
            <p:cNvSpPr/>
            <p:nvPr/>
          </p:nvSpPr>
          <p:spPr>
            <a:xfrm>
              <a:off x="5198113" y="697550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14F1C0D8-7BC0-4E02-8587-6202399AA8BA}"/>
                </a:ext>
              </a:extLst>
            </p:cNvPr>
            <p:cNvSpPr/>
            <p:nvPr/>
          </p:nvSpPr>
          <p:spPr>
            <a:xfrm>
              <a:off x="6589822" y="697550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BA33053E-EAC8-4ECD-B8B3-8A2017308C41}"/>
                </a:ext>
              </a:extLst>
            </p:cNvPr>
            <p:cNvCxnSpPr/>
            <p:nvPr/>
          </p:nvCxnSpPr>
          <p:spPr>
            <a:xfrm>
              <a:off x="6131039" y="877759"/>
              <a:ext cx="387407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직선 화살표 연결선 114">
              <a:extLst>
                <a:ext uri="{FF2B5EF4-FFF2-40B4-BE49-F238E27FC236}">
                  <a16:creationId xmlns:a16="http://schemas.microsoft.com/office/drawing/2014/main" id="{E4CE6450-698C-4018-A915-FCA4BC06C1BD}"/>
                </a:ext>
              </a:extLst>
            </p:cNvPr>
            <p:cNvCxnSpPr>
              <a:stCxn id="81" idx="0"/>
              <a:endCxn id="111" idx="4"/>
            </p:cNvCxnSpPr>
            <p:nvPr/>
          </p:nvCxnSpPr>
          <p:spPr>
            <a:xfrm flipH="1" flipV="1">
              <a:off x="4787094" y="1011720"/>
              <a:ext cx="2859" cy="51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>
              <a:extLst>
                <a:ext uri="{FF2B5EF4-FFF2-40B4-BE49-F238E27FC236}">
                  <a16:creationId xmlns:a16="http://schemas.microsoft.com/office/drawing/2014/main" id="{DD86B3EE-B232-49CB-A934-611DE81151E6}"/>
                </a:ext>
              </a:extLst>
            </p:cNvPr>
            <p:cNvCxnSpPr>
              <a:stCxn id="81" idx="0"/>
              <a:endCxn id="112" idx="4"/>
            </p:cNvCxnSpPr>
            <p:nvPr/>
          </p:nvCxnSpPr>
          <p:spPr>
            <a:xfrm flipV="1">
              <a:off x="4789953" y="1025541"/>
              <a:ext cx="572156" cy="5030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화살표 연결선 116">
              <a:extLst>
                <a:ext uri="{FF2B5EF4-FFF2-40B4-BE49-F238E27FC236}">
                  <a16:creationId xmlns:a16="http://schemas.microsoft.com/office/drawing/2014/main" id="{7417A173-E4B7-4EC7-B9D3-A3D2D4CE475E}"/>
                </a:ext>
              </a:extLst>
            </p:cNvPr>
            <p:cNvCxnSpPr>
              <a:stCxn id="81" idx="0"/>
              <a:endCxn id="113" idx="4"/>
            </p:cNvCxnSpPr>
            <p:nvPr/>
          </p:nvCxnSpPr>
          <p:spPr>
            <a:xfrm flipV="1">
              <a:off x="4789953" y="1025541"/>
              <a:ext cx="1963865" cy="5030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화살표 연결선 117">
              <a:extLst>
                <a:ext uri="{FF2B5EF4-FFF2-40B4-BE49-F238E27FC236}">
                  <a16:creationId xmlns:a16="http://schemas.microsoft.com/office/drawing/2014/main" id="{5A7512EF-3C19-4C48-AE85-7918EE7C5584}"/>
                </a:ext>
              </a:extLst>
            </p:cNvPr>
            <p:cNvCxnSpPr>
              <a:stCxn id="83" idx="0"/>
              <a:endCxn id="111" idx="4"/>
            </p:cNvCxnSpPr>
            <p:nvPr/>
          </p:nvCxnSpPr>
          <p:spPr>
            <a:xfrm flipH="1" flipV="1">
              <a:off x="4787094" y="1011720"/>
              <a:ext cx="575015" cy="5128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화살표 연결선 118">
              <a:extLst>
                <a:ext uri="{FF2B5EF4-FFF2-40B4-BE49-F238E27FC236}">
                  <a16:creationId xmlns:a16="http://schemas.microsoft.com/office/drawing/2014/main" id="{E138705D-C43F-4A48-A7B4-5D5B19070012}"/>
                </a:ext>
              </a:extLst>
            </p:cNvPr>
            <p:cNvCxnSpPr>
              <a:stCxn id="82" idx="0"/>
              <a:endCxn id="111" idx="4"/>
            </p:cNvCxnSpPr>
            <p:nvPr/>
          </p:nvCxnSpPr>
          <p:spPr>
            <a:xfrm flipH="1" flipV="1">
              <a:off x="4787094" y="1011720"/>
              <a:ext cx="1059276" cy="5168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42E6D758-4E61-4B07-81D4-BB9EBEC8864E}"/>
                </a:ext>
              </a:extLst>
            </p:cNvPr>
            <p:cNvCxnSpPr>
              <a:stCxn id="84" idx="0"/>
              <a:endCxn id="111" idx="4"/>
            </p:cNvCxnSpPr>
            <p:nvPr/>
          </p:nvCxnSpPr>
          <p:spPr>
            <a:xfrm flipH="1" flipV="1">
              <a:off x="4787094" y="1011720"/>
              <a:ext cx="1978484" cy="5300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화살표 연결선 120">
              <a:extLst>
                <a:ext uri="{FF2B5EF4-FFF2-40B4-BE49-F238E27FC236}">
                  <a16:creationId xmlns:a16="http://schemas.microsoft.com/office/drawing/2014/main" id="{FED5713B-519F-413D-9C1A-86F19E136253}"/>
                </a:ext>
              </a:extLst>
            </p:cNvPr>
            <p:cNvCxnSpPr>
              <a:stCxn id="83" idx="0"/>
              <a:endCxn id="113" idx="4"/>
            </p:cNvCxnSpPr>
            <p:nvPr/>
          </p:nvCxnSpPr>
          <p:spPr>
            <a:xfrm flipV="1">
              <a:off x="5362109" y="1025541"/>
              <a:ext cx="1391709" cy="4990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화살표 연결선 121">
              <a:extLst>
                <a:ext uri="{FF2B5EF4-FFF2-40B4-BE49-F238E27FC236}">
                  <a16:creationId xmlns:a16="http://schemas.microsoft.com/office/drawing/2014/main" id="{965176D3-CF1F-4E48-870E-A95C40C23699}"/>
                </a:ext>
              </a:extLst>
            </p:cNvPr>
            <p:cNvCxnSpPr>
              <a:stCxn id="82" idx="0"/>
              <a:endCxn id="112" idx="4"/>
            </p:cNvCxnSpPr>
            <p:nvPr/>
          </p:nvCxnSpPr>
          <p:spPr>
            <a:xfrm flipH="1" flipV="1">
              <a:off x="5362109" y="1025541"/>
              <a:ext cx="484261" cy="5030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화살표 연결선 122">
              <a:extLst>
                <a:ext uri="{FF2B5EF4-FFF2-40B4-BE49-F238E27FC236}">
                  <a16:creationId xmlns:a16="http://schemas.microsoft.com/office/drawing/2014/main" id="{897937A9-4A19-41A1-9D0D-E0C24CB44271}"/>
                </a:ext>
              </a:extLst>
            </p:cNvPr>
            <p:cNvCxnSpPr>
              <a:stCxn id="84" idx="0"/>
              <a:endCxn id="112" idx="4"/>
            </p:cNvCxnSpPr>
            <p:nvPr/>
          </p:nvCxnSpPr>
          <p:spPr>
            <a:xfrm flipH="1" flipV="1">
              <a:off x="5362109" y="1025541"/>
              <a:ext cx="1403469" cy="516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화살표 연결선 123">
              <a:extLst>
                <a:ext uri="{FF2B5EF4-FFF2-40B4-BE49-F238E27FC236}">
                  <a16:creationId xmlns:a16="http://schemas.microsoft.com/office/drawing/2014/main" id="{D5D2062B-492D-4C59-9F6A-2E5899C3127D}"/>
                </a:ext>
              </a:extLst>
            </p:cNvPr>
            <p:cNvCxnSpPr>
              <a:stCxn id="84" idx="0"/>
              <a:endCxn id="113" idx="4"/>
            </p:cNvCxnSpPr>
            <p:nvPr/>
          </p:nvCxnSpPr>
          <p:spPr>
            <a:xfrm flipH="1" flipV="1">
              <a:off x="6753818" y="1025541"/>
              <a:ext cx="11760" cy="516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E2659F98-20C9-4FBA-974F-D2B39214AC66}"/>
                </a:ext>
              </a:extLst>
            </p:cNvPr>
            <p:cNvCxnSpPr>
              <a:stCxn id="82" idx="0"/>
              <a:endCxn id="113" idx="4"/>
            </p:cNvCxnSpPr>
            <p:nvPr/>
          </p:nvCxnSpPr>
          <p:spPr>
            <a:xfrm flipV="1">
              <a:off x="5846370" y="1025541"/>
              <a:ext cx="907448" cy="5030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>
              <a:extLst>
                <a:ext uri="{FF2B5EF4-FFF2-40B4-BE49-F238E27FC236}">
                  <a16:creationId xmlns:a16="http://schemas.microsoft.com/office/drawing/2014/main" id="{507838C3-AD6C-4E1B-B2B3-3DEFAC260049}"/>
                </a:ext>
              </a:extLst>
            </p:cNvPr>
            <p:cNvCxnSpPr>
              <a:stCxn id="83" idx="0"/>
              <a:endCxn id="112" idx="4"/>
            </p:cNvCxnSpPr>
            <p:nvPr/>
          </p:nvCxnSpPr>
          <p:spPr>
            <a:xfrm flipV="1">
              <a:off x="5362109" y="1025541"/>
              <a:ext cx="0" cy="4990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70A6B505-F3B8-45A4-AF8A-6A35C1C85F6D}"/>
                    </a:ext>
                  </a:extLst>
                </p:cNvPr>
                <p:cNvSpPr txBox="1"/>
                <p:nvPr/>
              </p:nvSpPr>
              <p:spPr>
                <a:xfrm>
                  <a:off x="5776336" y="279367"/>
                  <a:ext cx="3216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2" name="TextBox 2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6336" y="279367"/>
                  <a:ext cx="32169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462" r="-3846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7F9C6288-1DD9-4356-9227-2B2B39B94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275" y="849482"/>
            <a:ext cx="5581650" cy="6381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83E2A53-ABB3-4F5B-B56A-A9FF3308A9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000" y="1415217"/>
            <a:ext cx="5114925" cy="6762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440D072-20C4-458D-BE87-8A97222680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750" y="2162443"/>
            <a:ext cx="4829175" cy="10096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9798F8D-2315-4EA3-AC1C-5C70915DA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3000" y="3119891"/>
            <a:ext cx="5067300" cy="6096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6417269-D03B-4553-9766-9899EAD26D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9525" y="3765931"/>
            <a:ext cx="6248400" cy="6953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128124A-F8EB-4F2A-AFD0-A9F7EC26FE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7800" y="4626783"/>
            <a:ext cx="4810125" cy="6667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4FC3A5C-1867-4148-97BB-663D31555B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4875" y="5403930"/>
            <a:ext cx="53530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48400" y="48964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4A01316-D50E-4EB4-BEBF-39BD0FCD0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22" y="659185"/>
            <a:ext cx="80676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66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48400" y="48964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1985121-1624-4667-AED8-EF5A2E5D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443" y="809395"/>
            <a:ext cx="3946631" cy="2501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578501-9B58-48F3-A566-958113A78137}"/>
              </a:ext>
            </a:extLst>
          </p:cNvPr>
          <p:cNvSpPr txBox="1"/>
          <p:nvPr/>
        </p:nvSpPr>
        <p:spPr>
          <a:xfrm>
            <a:off x="8326520" y="3547029"/>
            <a:ext cx="3567952" cy="1666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7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GELU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ReLU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를 매끄러운 모양으로 만들은 형태이다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. GELU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단조함수가 아니며 모든 지점에서 곡률을 지닌 것이 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ReLU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및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ELU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와 다른 특징이다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. </a:t>
            </a:r>
          </a:p>
          <a:p>
            <a:pPr marL="97790" marR="0" indent="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 특징이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GELU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 </a:t>
            </a:r>
            <a:r>
              <a:rPr lang="en-US" altLang="ko-KR" sz="1200" kern="0" spc="0" dirty="0" err="1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ReLU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및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ELU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보다 더 뛰어난 학습 성능을 지니도록 해준다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[18]. </a:t>
            </a:r>
            <a:endParaRPr lang="ko-KR" altLang="en-US" sz="12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B517CC-A183-4213-9507-FC1E56A27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4" y="512388"/>
            <a:ext cx="81057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B6D2859-3AE2-4543-A12E-35DF7AA2A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1" y="852909"/>
            <a:ext cx="11745798" cy="32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06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DE1DA1-EF5F-428B-AEF4-4E264B1D4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51" y="1227104"/>
            <a:ext cx="10857670" cy="22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39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인식</a:t>
            </a:r>
            <a:r>
              <a:rPr lang="en-US" altLang="ko-KR" sz="2400" b="1" dirty="0"/>
              <a:t>)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038347"/>
            <a:ext cx="1722255" cy="2169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A2014-E0B6-16A1-B8D1-E75DC6988E8E}"/>
              </a:ext>
            </a:extLst>
          </p:cNvPr>
          <p:cNvSpPr txBox="1"/>
          <p:nvPr/>
        </p:nvSpPr>
        <p:spPr>
          <a:xfrm>
            <a:off x="512201" y="3326806"/>
            <a:ext cx="1026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5-</a:t>
            </a:r>
            <a:r>
              <a:rPr lang="en-US" altLang="ko-KR" dirty="0"/>
              <a:t>9</a:t>
            </a:r>
            <a:r>
              <a:rPr lang="ko-KR" altLang="en-US" dirty="0"/>
              <a:t>c.py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5EB4688-00CC-F688-A924-8710B1EDA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047" y="0"/>
            <a:ext cx="6781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2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319899-0621-4C81-8F6F-C6D8FC734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9" y="237632"/>
            <a:ext cx="11515725" cy="60674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038C2F5-A884-40B9-C8D6-B3164AC66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019" y="2122104"/>
            <a:ext cx="3434064" cy="27243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8EF5D25-F837-CDF1-E55C-70D741340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503" y="4175504"/>
            <a:ext cx="3237679" cy="251269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E6E7ADA-968E-C946-D751-4BB567034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103" y="6158578"/>
            <a:ext cx="5549462" cy="5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77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인식</a:t>
            </a:r>
            <a:r>
              <a:rPr lang="en-US" altLang="ko-KR" sz="2400" b="1" dirty="0"/>
              <a:t>)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FEA824-A07B-D47A-9419-84BB0A5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038347"/>
            <a:ext cx="1722255" cy="2169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A2014-E0B6-16A1-B8D1-E75DC6988E8E}"/>
              </a:ext>
            </a:extLst>
          </p:cNvPr>
          <p:cNvSpPr txBox="1"/>
          <p:nvPr/>
        </p:nvSpPr>
        <p:spPr>
          <a:xfrm>
            <a:off x="512200" y="3326806"/>
            <a:ext cx="1442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5-</a:t>
            </a:r>
            <a:r>
              <a:rPr lang="en-US" altLang="ko-KR" dirty="0"/>
              <a:t>10</a:t>
            </a:r>
            <a:r>
              <a:rPr lang="ko-KR" altLang="en-US" dirty="0"/>
              <a:t>c.py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AF27527-4C44-ED7B-AE0D-7C69E094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73" y="456050"/>
            <a:ext cx="67532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7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5.1. Multi-Layer Perceptron (MLP)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7" y="4450975"/>
            <a:ext cx="10515600" cy="2260879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Two-Layer Network (two-layer of weights)</a:t>
            </a:r>
          </a:p>
          <a:p>
            <a:r>
              <a:rPr lang="ko-KR" altLang="en-US" sz="2400" dirty="0" err="1"/>
              <a:t>전방향</a:t>
            </a:r>
            <a:r>
              <a:rPr lang="en-US" altLang="ko-KR" sz="2400" dirty="0"/>
              <a:t>/</a:t>
            </a:r>
            <a:r>
              <a:rPr lang="ko-KR" altLang="en-US" sz="2400" dirty="0"/>
              <a:t>순방향</a:t>
            </a:r>
            <a:r>
              <a:rPr lang="en-US" altLang="ko-KR" sz="2400" dirty="0"/>
              <a:t>(Feed-forward) </a:t>
            </a:r>
            <a:r>
              <a:rPr lang="ko-KR" altLang="en-US" sz="2400" dirty="0"/>
              <a:t>구조</a:t>
            </a:r>
            <a:r>
              <a:rPr lang="en-US" altLang="ko-KR" sz="2400" dirty="0"/>
              <a:t>:</a:t>
            </a:r>
            <a:r>
              <a:rPr lang="ko-KR" altLang="en-US" sz="2400" dirty="0"/>
              <a:t> 전층에서 </a:t>
            </a:r>
            <a:r>
              <a:rPr lang="ko-KR" altLang="en-US" sz="2400" dirty="0" err="1"/>
              <a:t>입력받아</a:t>
            </a:r>
            <a:r>
              <a:rPr lang="ko-KR" altLang="en-US" sz="2400" dirty="0"/>
              <a:t> 다음 층으로 출력</a:t>
            </a:r>
            <a:endParaRPr lang="en-US" altLang="ko-KR" sz="2400" dirty="0"/>
          </a:p>
          <a:p>
            <a:r>
              <a:rPr lang="ko-KR" altLang="en-US" sz="2400" dirty="0" err="1"/>
              <a:t>출력층</a:t>
            </a:r>
            <a:r>
              <a:rPr lang="en-US" altLang="ko-KR" sz="2400" dirty="0"/>
              <a:t>: </a:t>
            </a:r>
            <a:r>
              <a:rPr lang="ko-KR" altLang="en-US" sz="2400" dirty="0"/>
              <a:t>인식문제</a:t>
            </a:r>
            <a:r>
              <a:rPr lang="en-US" altLang="ko-KR" sz="2400" dirty="0"/>
              <a:t>-</a:t>
            </a:r>
            <a:r>
              <a:rPr lang="ko-KR" altLang="en-US" sz="2400" dirty="0" err="1"/>
              <a:t>시그모이드</a:t>
            </a:r>
            <a:r>
              <a:rPr lang="ko-KR" altLang="en-US" sz="2400" dirty="0"/>
              <a:t> 활성화 함수</a:t>
            </a:r>
            <a:r>
              <a:rPr lang="en-US" altLang="ko-KR" sz="2400" dirty="0"/>
              <a:t>, </a:t>
            </a:r>
            <a:r>
              <a:rPr lang="ko-KR" altLang="en-US" sz="2400" dirty="0"/>
              <a:t>회귀문제</a:t>
            </a:r>
            <a:r>
              <a:rPr lang="en-US" altLang="ko-KR" sz="2400" dirty="0"/>
              <a:t>-</a:t>
            </a:r>
            <a:r>
              <a:rPr lang="ko-KR" altLang="en-US" sz="2400" dirty="0"/>
              <a:t>선형 활성화 함수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52" y="1097148"/>
            <a:ext cx="3091848" cy="31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413" y="1123620"/>
            <a:ext cx="1171575" cy="3143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138" y="2530122"/>
            <a:ext cx="1085850" cy="2762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426" y="3797581"/>
            <a:ext cx="971550" cy="285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A369E2-3F27-F10A-C36D-803CE4437F45}"/>
              </a:ext>
            </a:extLst>
          </p:cNvPr>
          <p:cNvSpPr txBox="1"/>
          <p:nvPr/>
        </p:nvSpPr>
        <p:spPr>
          <a:xfrm>
            <a:off x="6770263" y="37768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입력층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D18F2-DFBA-4118-88E0-56F7F5EFB05C}"/>
              </a:ext>
            </a:extLst>
          </p:cNvPr>
          <p:cNvSpPr txBox="1"/>
          <p:nvPr/>
        </p:nvSpPr>
        <p:spPr>
          <a:xfrm>
            <a:off x="6747765" y="24835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은닉층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5C489-5774-7028-12C8-8E67D6EEE6B0}"/>
              </a:ext>
            </a:extLst>
          </p:cNvPr>
          <p:cNvSpPr txBox="1"/>
          <p:nvPr/>
        </p:nvSpPr>
        <p:spPr>
          <a:xfrm>
            <a:off x="6747641" y="11090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출력층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8823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51A6BA6-57DE-8A9D-BB16-C282C5543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50" y="309562"/>
            <a:ext cx="93249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98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E6AFCE7-FBDF-2984-3D2D-9E4D271F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30" y="741144"/>
            <a:ext cx="4122791" cy="321600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B28D5BD-EEE9-F8E7-8876-47AF7A2CB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018" y="4249136"/>
            <a:ext cx="37147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MLP </a:t>
            </a:r>
            <a:r>
              <a:rPr lang="ko-KR" altLang="en-US" sz="3200" b="1" dirty="0"/>
              <a:t>구조</a:t>
            </a:r>
            <a:r>
              <a:rPr lang="en-US" altLang="ko-KR" sz="3200" b="1" dirty="0"/>
              <a:t> (</a:t>
            </a:r>
            <a:r>
              <a:rPr lang="en-US" altLang="ko-KR" sz="3200" b="1" i="1" dirty="0"/>
              <a:t>N-H-M</a:t>
            </a:r>
            <a:r>
              <a:rPr lang="en-US" altLang="ko-KR" sz="3200" b="1" dirty="0"/>
              <a:t>): </a:t>
            </a:r>
            <a:r>
              <a:rPr lang="ko-KR" altLang="en-US" sz="3200" b="1" dirty="0" err="1"/>
              <a:t>전방향</a:t>
            </a:r>
            <a:r>
              <a:rPr lang="ko-KR" altLang="en-US" sz="3200" b="1" dirty="0"/>
              <a:t> 전파</a:t>
            </a:r>
            <a:r>
              <a:rPr lang="en-US" altLang="ko-KR" sz="3200" b="1" dirty="0"/>
              <a:t>(Forward Propagation)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1" y="1230435"/>
            <a:ext cx="4617549" cy="47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113150" y="1113701"/>
          <a:ext cx="4259449" cy="4619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280" imgH="2298600" progId="Equation.3">
                  <p:embed/>
                </p:oleObj>
              </mc:Choice>
              <mc:Fallback>
                <p:oleObj name="Equation" r:id="rId3" imgW="2006280" imgH="22986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150" y="1113701"/>
                        <a:ext cx="4259449" cy="4619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 descr="sigmo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81" y="2447365"/>
            <a:ext cx="3314539" cy="24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34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5.2. MLP</a:t>
            </a:r>
            <a:r>
              <a:rPr lang="ko-KR" altLang="en-US" sz="3200" b="1" dirty="0"/>
              <a:t>의 표현능력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91670" y="945547"/>
            <a:ext cx="11008659" cy="5912453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MLP with two layers can represent arbitrary function </a:t>
            </a:r>
          </a:p>
          <a:p>
            <a:pPr lvl="1"/>
            <a:r>
              <a:rPr lang="en-US" altLang="ko-KR" dirty="0"/>
              <a:t>Each hidden unit represents a soft threshold function in the input space </a:t>
            </a:r>
          </a:p>
          <a:p>
            <a:pPr lvl="1"/>
            <a:r>
              <a:rPr lang="en-US" altLang="ko-KR" dirty="0"/>
              <a:t>Combine two opposite-facing threshold functions to make a ridge </a:t>
            </a:r>
          </a:p>
          <a:p>
            <a:pPr lvl="1"/>
            <a:r>
              <a:rPr lang="en-US" altLang="ko-KR" dirty="0"/>
              <a:t>Combine two perpendicular ridges to make a bump </a:t>
            </a:r>
          </a:p>
          <a:p>
            <a:pPr lvl="1"/>
            <a:r>
              <a:rPr lang="en-US" altLang="ko-KR" dirty="0"/>
              <a:t>Add bumps of various sizes and locations to fit any surface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보편적 근사화 기계</a:t>
            </a:r>
            <a:r>
              <a:rPr lang="en-US" altLang="ko-KR" dirty="0"/>
              <a:t>(Universal approximator)</a:t>
            </a:r>
          </a:p>
          <a:p>
            <a:pPr lvl="1" algn="just"/>
            <a:r>
              <a:rPr lang="en-US" altLang="ko-KR" dirty="0"/>
              <a:t>Given a sufficiently large number of hidden units , a two layer (linear output) network can approximate any continuous function on a compact input domain to arbitrary accuracy.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48" y="2930042"/>
            <a:ext cx="8193010" cy="212242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22BD5B6-6E50-42BA-9833-3523DF0F9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2" y="2724902"/>
            <a:ext cx="2978149" cy="2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2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2201" y="38399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5.3. </a:t>
            </a:r>
            <a:r>
              <a:rPr lang="ko-KR" altLang="en-US" sz="2400" b="1" dirty="0"/>
              <a:t>오류 </a:t>
            </a:r>
            <a:r>
              <a:rPr lang="ko-KR" altLang="en-US" sz="2400" b="1" dirty="0" err="1"/>
              <a:t>역전파</a:t>
            </a:r>
            <a:r>
              <a:rPr lang="ko-KR" altLang="en-US" sz="2400" b="1" dirty="0"/>
              <a:t> 학습</a:t>
            </a:r>
            <a:r>
              <a:rPr lang="en-US" altLang="ko-KR" sz="2400" b="1" dirty="0"/>
              <a:t>(Error Back-Propagation Algorithm)</a:t>
            </a:r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6" y="1153362"/>
            <a:ext cx="2945962" cy="30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388158"/>
              </p:ext>
            </p:extLst>
          </p:nvPr>
        </p:nvGraphicFramePr>
        <p:xfrm>
          <a:off x="512201" y="1191402"/>
          <a:ext cx="10591485" cy="530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95680" imgH="2374560" progId="Equation.DSMT4">
                  <p:embed/>
                </p:oleObj>
              </mc:Choice>
              <mc:Fallback>
                <p:oleObj name="Equation" r:id="rId3" imgW="4495680" imgH="237456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01" y="1191402"/>
                        <a:ext cx="10591485" cy="5301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 descr="st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25" y="1518639"/>
            <a:ext cx="2392181" cy="183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7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392CCFC-AEAA-4F5E-9106-DB2185380C23}"/>
              </a:ext>
            </a:extLst>
          </p:cNvPr>
          <p:cNvGrpSpPr/>
          <p:nvPr/>
        </p:nvGrpSpPr>
        <p:grpSpPr>
          <a:xfrm>
            <a:off x="3596109" y="591853"/>
            <a:ext cx="4359386" cy="5328215"/>
            <a:chOff x="3596109" y="473866"/>
            <a:chExt cx="4359386" cy="5328215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5090688-0268-4C1C-BC98-D48FCF875A4E}"/>
                </a:ext>
              </a:extLst>
            </p:cNvPr>
            <p:cNvSpPr/>
            <p:nvPr/>
          </p:nvSpPr>
          <p:spPr>
            <a:xfrm>
              <a:off x="3713825" y="511206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BBA2AEEB-927B-4F93-91C8-539D3E7A0B3A}"/>
                </a:ext>
              </a:extLst>
            </p:cNvPr>
            <p:cNvSpPr/>
            <p:nvPr/>
          </p:nvSpPr>
          <p:spPr>
            <a:xfrm>
              <a:off x="4686299" y="5078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58B50517-2CB3-48EB-8F93-ED031114F05B}"/>
                </a:ext>
              </a:extLst>
            </p:cNvPr>
            <p:cNvSpPr/>
            <p:nvPr/>
          </p:nvSpPr>
          <p:spPr>
            <a:xfrm>
              <a:off x="7063409" y="507392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BA7F39C-98CF-448C-BFBC-CB999620CD1D}"/>
                </a:ext>
              </a:extLst>
            </p:cNvPr>
            <p:cNvSpPr/>
            <p:nvPr/>
          </p:nvSpPr>
          <p:spPr>
            <a:xfrm>
              <a:off x="5762944" y="512035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7A0555EC-43A9-44DE-9DAA-4E93F783B76A}"/>
                </a:ext>
              </a:extLst>
            </p:cNvPr>
            <p:cNvCxnSpPr/>
            <p:nvPr/>
          </p:nvCxnSpPr>
          <p:spPr>
            <a:xfrm>
              <a:off x="6288679" y="5276065"/>
              <a:ext cx="609078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B56D467-B4B1-4313-AB83-C3EA74487248}"/>
                    </a:ext>
                  </a:extLst>
                </p:cNvPr>
                <p:cNvSpPr txBox="1"/>
                <p:nvPr/>
              </p:nvSpPr>
              <p:spPr>
                <a:xfrm>
                  <a:off x="3747592" y="5525082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592" y="5525082"/>
                  <a:ext cx="31027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1DCE2119-7BDD-419A-80E5-5B4719B86593}"/>
                </a:ext>
              </a:extLst>
            </p:cNvPr>
            <p:cNvSpPr/>
            <p:nvPr/>
          </p:nvSpPr>
          <p:spPr>
            <a:xfrm>
              <a:off x="5398741" y="2882690"/>
              <a:ext cx="589895" cy="4918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743E6683-B86E-429C-A80B-DEC1F9448792}"/>
                </a:ext>
              </a:extLst>
            </p:cNvPr>
            <p:cNvCxnSpPr>
              <a:stCxn id="12" idx="0"/>
              <a:endCxn id="19" idx="4"/>
            </p:cNvCxnSpPr>
            <p:nvPr/>
          </p:nvCxnSpPr>
          <p:spPr>
            <a:xfrm flipV="1">
              <a:off x="3877821" y="3374569"/>
              <a:ext cx="1815868" cy="1737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65296392-307F-49B2-B246-2400D45AB696}"/>
                </a:ext>
              </a:extLst>
            </p:cNvPr>
            <p:cNvCxnSpPr>
              <a:stCxn id="13" idx="0"/>
              <a:endCxn id="19" idx="4"/>
            </p:cNvCxnSpPr>
            <p:nvPr/>
          </p:nvCxnSpPr>
          <p:spPr>
            <a:xfrm flipV="1">
              <a:off x="4850295" y="3374569"/>
              <a:ext cx="843394" cy="17043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251D0550-F833-4329-8EA0-3118229DBD29}"/>
                </a:ext>
              </a:extLst>
            </p:cNvPr>
            <p:cNvCxnSpPr>
              <a:stCxn id="16" idx="0"/>
              <a:endCxn id="19" idx="4"/>
            </p:cNvCxnSpPr>
            <p:nvPr/>
          </p:nvCxnSpPr>
          <p:spPr>
            <a:xfrm flipH="1" flipV="1">
              <a:off x="5693689" y="3374569"/>
              <a:ext cx="233251" cy="1745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7CAD3E30-4F93-4B60-AAA1-26D6B62F2A40}"/>
                </a:ext>
              </a:extLst>
            </p:cNvPr>
            <p:cNvCxnSpPr>
              <a:stCxn id="15" idx="0"/>
              <a:endCxn id="19" idx="4"/>
            </p:cNvCxnSpPr>
            <p:nvPr/>
          </p:nvCxnSpPr>
          <p:spPr>
            <a:xfrm flipH="1" flipV="1">
              <a:off x="5693689" y="3374569"/>
              <a:ext cx="1533716" cy="16993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4C65E6B-C55E-40E1-A2C9-ECDD838FBA06}"/>
                </a:ext>
              </a:extLst>
            </p:cNvPr>
            <p:cNvSpPr/>
            <p:nvPr/>
          </p:nvSpPr>
          <p:spPr>
            <a:xfrm>
              <a:off x="5314606" y="86410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E8E87A25-E2A1-43F0-A023-1DBA1445C64B}"/>
                </a:ext>
              </a:extLst>
            </p:cNvPr>
            <p:cNvCxnSpPr>
              <a:stCxn id="19" idx="0"/>
              <a:endCxn id="24" idx="4"/>
            </p:cNvCxnSpPr>
            <p:nvPr/>
          </p:nvCxnSpPr>
          <p:spPr>
            <a:xfrm flipH="1" flipV="1">
              <a:off x="5478602" y="1192100"/>
              <a:ext cx="215087" cy="16905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1D513DC-EE47-41E3-AD8F-1B7A75499692}"/>
                    </a:ext>
                  </a:extLst>
                </p:cNvPr>
                <p:cNvSpPr txBox="1"/>
                <p:nvPr/>
              </p:nvSpPr>
              <p:spPr>
                <a:xfrm>
                  <a:off x="4719876" y="5509149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876" y="5509149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4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D7BE9EF-F5E1-47AF-B3FD-A36B57F3EDB0}"/>
                    </a:ext>
                  </a:extLst>
                </p:cNvPr>
                <p:cNvSpPr txBox="1"/>
                <p:nvPr/>
              </p:nvSpPr>
              <p:spPr>
                <a:xfrm>
                  <a:off x="5770729" y="5489803"/>
                  <a:ext cx="277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729" y="5489803"/>
                  <a:ext cx="27757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667" r="-4444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310DDF-E7C7-40D2-8C4D-D002C398C737}"/>
                    </a:ext>
                  </a:extLst>
                </p:cNvPr>
                <p:cNvSpPr txBox="1"/>
                <p:nvPr/>
              </p:nvSpPr>
              <p:spPr>
                <a:xfrm>
                  <a:off x="7119535" y="5509148"/>
                  <a:ext cx="3430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9535" y="5509148"/>
                  <a:ext cx="34304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357" r="-1786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8C2F609B-5C0F-4DC2-AB92-6AFF4A7C6C90}"/>
                </a:ext>
              </a:extLst>
            </p:cNvPr>
            <p:cNvSpPr/>
            <p:nvPr/>
          </p:nvSpPr>
          <p:spPr>
            <a:xfrm>
              <a:off x="3632677" y="873799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01F53BE-C96F-460D-951E-28B15CDABB43}"/>
                </a:ext>
              </a:extLst>
            </p:cNvPr>
            <p:cNvSpPr/>
            <p:nvPr/>
          </p:nvSpPr>
          <p:spPr>
            <a:xfrm>
              <a:off x="6936664" y="873798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5BA4A32B-B946-4D46-9CF8-402C1ECC15A6}"/>
                </a:ext>
              </a:extLst>
            </p:cNvPr>
            <p:cNvCxnSpPr/>
            <p:nvPr/>
          </p:nvCxnSpPr>
          <p:spPr>
            <a:xfrm flipV="1">
              <a:off x="4585829" y="1045018"/>
              <a:ext cx="365709" cy="81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BA3918EF-46F0-4638-B89C-95384BA06869}"/>
                </a:ext>
              </a:extLst>
            </p:cNvPr>
            <p:cNvCxnSpPr>
              <a:stCxn id="19" idx="0"/>
              <a:endCxn id="29" idx="4"/>
            </p:cNvCxnSpPr>
            <p:nvPr/>
          </p:nvCxnSpPr>
          <p:spPr>
            <a:xfrm flipH="1" flipV="1">
              <a:off x="3796673" y="1201790"/>
              <a:ext cx="1897016" cy="16809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84ED81D8-4DFC-49A3-9D73-A2B94B602FF2}"/>
                </a:ext>
              </a:extLst>
            </p:cNvPr>
            <p:cNvCxnSpPr>
              <a:stCxn id="19" idx="0"/>
              <a:endCxn id="30" idx="4"/>
            </p:cNvCxnSpPr>
            <p:nvPr/>
          </p:nvCxnSpPr>
          <p:spPr>
            <a:xfrm flipV="1">
              <a:off x="5693689" y="1201789"/>
              <a:ext cx="1406971" cy="1680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E7760FD6-C79E-4780-952E-98B1B2307D26}"/>
                </a:ext>
              </a:extLst>
            </p:cNvPr>
            <p:cNvCxnSpPr/>
            <p:nvPr/>
          </p:nvCxnSpPr>
          <p:spPr>
            <a:xfrm>
              <a:off x="5212034" y="5284349"/>
              <a:ext cx="41317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47096C0-0AC9-4599-B42D-BA3E8BB9D248}"/>
                    </a:ext>
                  </a:extLst>
                </p:cNvPr>
                <p:cNvSpPr txBox="1"/>
                <p:nvPr/>
              </p:nvSpPr>
              <p:spPr>
                <a:xfrm>
                  <a:off x="5070845" y="2662243"/>
                  <a:ext cx="283346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845" y="2662243"/>
                  <a:ext cx="283346" cy="2993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217" r="-10870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2290108-AC1C-4E17-B4FE-CBBFF17301FE}"/>
                    </a:ext>
                  </a:extLst>
                </p:cNvPr>
                <p:cNvSpPr txBox="1"/>
                <p:nvPr/>
              </p:nvSpPr>
              <p:spPr>
                <a:xfrm>
                  <a:off x="5314606" y="497046"/>
                  <a:ext cx="3216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606" y="497046"/>
                  <a:ext cx="32169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208" r="-188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9E331EF-0EAF-4AA6-BDC0-92886AAFAA99}"/>
                    </a:ext>
                  </a:extLst>
                </p:cNvPr>
                <p:cNvSpPr txBox="1"/>
                <p:nvPr/>
              </p:nvSpPr>
              <p:spPr>
                <a:xfrm>
                  <a:off x="3596109" y="481916"/>
                  <a:ext cx="306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6109" y="481916"/>
                  <a:ext cx="306622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4000" r="-2000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51D515D-EFA7-4282-BA4C-DD0F33167ECD}"/>
                    </a:ext>
                  </a:extLst>
                </p:cNvPr>
                <p:cNvSpPr txBox="1"/>
                <p:nvPr/>
              </p:nvSpPr>
              <p:spPr>
                <a:xfrm>
                  <a:off x="6936664" y="473866"/>
                  <a:ext cx="3657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664" y="473866"/>
                  <a:ext cx="365741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667" r="-166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638A37A-C05E-47CE-B9C9-36CFAF1142C8}"/>
                    </a:ext>
                  </a:extLst>
                </p:cNvPr>
                <p:cNvSpPr txBox="1"/>
                <p:nvPr/>
              </p:nvSpPr>
              <p:spPr>
                <a:xfrm>
                  <a:off x="5726046" y="873799"/>
                  <a:ext cx="3155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pt-BR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046" y="873799"/>
                  <a:ext cx="315536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3462" r="-1923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59217F1-3475-41F7-9278-0365F50506B0}"/>
                    </a:ext>
                  </a:extLst>
                </p:cNvPr>
                <p:cNvSpPr txBox="1"/>
                <p:nvPr/>
              </p:nvSpPr>
              <p:spPr>
                <a:xfrm>
                  <a:off x="5648406" y="1452065"/>
                  <a:ext cx="401007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406" y="1452065"/>
                  <a:ext cx="401007" cy="29931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615" r="-7692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6F3E3F6-7BF0-4BE6-8D7D-4ED6C838611D}"/>
                    </a:ext>
                  </a:extLst>
                </p:cNvPr>
                <p:cNvSpPr txBox="1"/>
                <p:nvPr/>
              </p:nvSpPr>
              <p:spPr>
                <a:xfrm>
                  <a:off x="3707293" y="1552457"/>
                  <a:ext cx="390876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293" y="1552457"/>
                  <a:ext cx="390876" cy="29931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688" r="-7813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85FDEFE-4F89-4C69-B0B7-311251AE75DB}"/>
                    </a:ext>
                  </a:extLst>
                </p:cNvPr>
                <p:cNvSpPr txBox="1"/>
                <p:nvPr/>
              </p:nvSpPr>
              <p:spPr>
                <a:xfrm>
                  <a:off x="6982665" y="1510658"/>
                  <a:ext cx="445891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𝑀𝑗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665" y="1510658"/>
                  <a:ext cx="445891" cy="29931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054" r="-5405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15BEA31-0D2D-4A06-AE59-96AC3E9B0AFD}"/>
                    </a:ext>
                  </a:extLst>
                </p:cNvPr>
                <p:cNvSpPr txBox="1"/>
                <p:nvPr/>
              </p:nvSpPr>
              <p:spPr>
                <a:xfrm>
                  <a:off x="4065104" y="873799"/>
                  <a:ext cx="3004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pt-BR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5104" y="873799"/>
                  <a:ext cx="300467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4286" r="-204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AF3854A-C927-4927-900A-D59BF89B75DA}"/>
                    </a:ext>
                  </a:extLst>
                </p:cNvPr>
                <p:cNvSpPr txBox="1"/>
                <p:nvPr/>
              </p:nvSpPr>
              <p:spPr>
                <a:xfrm>
                  <a:off x="7462578" y="873799"/>
                  <a:ext cx="3595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pt-BR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578" y="873799"/>
                  <a:ext cx="359586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1864" r="-339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9EDC128-53B2-4443-83C6-518CAA64D407}"/>
                    </a:ext>
                  </a:extLst>
                </p:cNvPr>
                <p:cNvSpPr txBox="1"/>
                <p:nvPr/>
              </p:nvSpPr>
              <p:spPr>
                <a:xfrm>
                  <a:off x="6428154" y="2106525"/>
                  <a:ext cx="1000402" cy="7788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154" y="2106525"/>
                  <a:ext cx="1000402" cy="77886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EC03678-4636-41DE-AE79-43116177EFA6}"/>
                    </a:ext>
                  </a:extLst>
                </p:cNvPr>
                <p:cNvSpPr txBox="1"/>
                <p:nvPr/>
              </p:nvSpPr>
              <p:spPr>
                <a:xfrm>
                  <a:off x="5479023" y="2961556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(.)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023" y="2961556"/>
                  <a:ext cx="494046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3580" r="-13580" b="-4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DF14B47-6586-4BB9-8180-C49709E0998A}"/>
                    </a:ext>
                  </a:extLst>
                </p:cNvPr>
                <p:cNvSpPr txBox="1"/>
                <p:nvPr/>
              </p:nvSpPr>
              <p:spPr>
                <a:xfrm>
                  <a:off x="6428154" y="3261336"/>
                  <a:ext cx="1527341" cy="7788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(.)</m:t>
                        </m:r>
                        <m:nary>
                          <m:naryPr>
                            <m:chr m:val="∑"/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154" y="3261336"/>
                  <a:ext cx="1527341" cy="77886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2F59A080-E36D-4134-86A2-A7C936692464}"/>
                </a:ext>
              </a:extLst>
            </p:cNvPr>
            <p:cNvCxnSpPr/>
            <p:nvPr/>
          </p:nvCxnSpPr>
          <p:spPr>
            <a:xfrm flipV="1">
              <a:off x="6316883" y="1045018"/>
              <a:ext cx="365709" cy="81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구부러진 연결선 124">
              <a:extLst>
                <a:ext uri="{FF2B5EF4-FFF2-40B4-BE49-F238E27FC236}">
                  <a16:creationId xmlns:a16="http://schemas.microsoft.com/office/drawing/2014/main" id="{4481B5E9-9E8C-425E-85CC-A2B96F66144A}"/>
                </a:ext>
              </a:extLst>
            </p:cNvPr>
            <p:cNvCxnSpPr>
              <a:stCxn id="45" idx="1"/>
            </p:cNvCxnSpPr>
            <p:nvPr/>
          </p:nvCxnSpPr>
          <p:spPr>
            <a:xfrm rot="10800000" flipV="1">
              <a:off x="5908776" y="2495958"/>
              <a:ext cx="519378" cy="307865"/>
            </a:xfrm>
            <a:prstGeom prst="curved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구부러진 연결선 125">
              <a:extLst>
                <a:ext uri="{FF2B5EF4-FFF2-40B4-BE49-F238E27FC236}">
                  <a16:creationId xmlns:a16="http://schemas.microsoft.com/office/drawing/2014/main" id="{21CC232B-093D-4BBB-BE6B-EA9D8B1323AD}"/>
                </a:ext>
              </a:extLst>
            </p:cNvPr>
            <p:cNvCxnSpPr/>
            <p:nvPr/>
          </p:nvCxnSpPr>
          <p:spPr>
            <a:xfrm rot="10800000">
              <a:off x="5942769" y="3436666"/>
              <a:ext cx="419954" cy="235042"/>
            </a:xfrm>
            <a:prstGeom prst="curved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17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회귀</a:t>
            </a:r>
            <a:r>
              <a:rPr lang="en-US" altLang="ko-KR" sz="2400" b="1" dirty="0"/>
              <a:t>)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074EE6-C404-E6B3-BA43-9CD55EEE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59" y="2983783"/>
            <a:ext cx="2121940" cy="260064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25BAE7E-4AA1-D92E-20EF-540E8473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15" y="1194566"/>
            <a:ext cx="4733925" cy="151447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0ABC0B7-ABC5-C7C1-7711-37557EC01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040" y="118860"/>
            <a:ext cx="6772275" cy="63341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8EE996-8BDF-DDE6-188C-DCC5821DF742}"/>
              </a:ext>
            </a:extLst>
          </p:cNvPr>
          <p:cNvSpPr txBox="1"/>
          <p:nvPr/>
        </p:nvSpPr>
        <p:spPr>
          <a:xfrm>
            <a:off x="283115" y="5859167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MLPRegressor-10장-p385-3rdEd.py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A3ECDCAB-D0D6-ABA2-CA80-4C545C2C0ED5}"/>
              </a:ext>
            </a:extLst>
          </p:cNvPr>
          <p:cNvCxnSpPr/>
          <p:nvPr/>
        </p:nvCxnSpPr>
        <p:spPr>
          <a:xfrm>
            <a:off x="5092262" y="4272455"/>
            <a:ext cx="608549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8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70320-C679-0CD9-2FEB-0885E9D8D8DE}"/>
              </a:ext>
            </a:extLst>
          </p:cNvPr>
          <p:cNvSpPr txBox="1">
            <a:spLocks/>
          </p:cNvSpPr>
          <p:nvPr/>
        </p:nvSpPr>
        <p:spPr>
          <a:xfrm>
            <a:off x="512201" y="383996"/>
            <a:ext cx="10515600" cy="5358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/>
              <a:t>실습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074EE6-C404-E6B3-BA43-9CD55EEE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" y="828358"/>
            <a:ext cx="2121940" cy="260064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F6167FE-1BC0-E4A2-7E4E-62572D0E1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65" y="3249327"/>
            <a:ext cx="9363075" cy="30956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7858042-013D-A8E1-885A-72316EE86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65" y="6421905"/>
            <a:ext cx="1581150" cy="2381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7179BD1-6274-8646-BAE6-3A649F8E4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741" y="52639"/>
            <a:ext cx="9291811" cy="1768365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83D3EC8-5CDA-9B7E-2DD7-3C24E9E34C44}"/>
              </a:ext>
            </a:extLst>
          </p:cNvPr>
          <p:cNvCxnSpPr>
            <a:cxnSpLocks/>
          </p:cNvCxnSpPr>
          <p:nvPr/>
        </p:nvCxnSpPr>
        <p:spPr>
          <a:xfrm>
            <a:off x="7701455" y="1072056"/>
            <a:ext cx="22623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72B90E13-3E27-0AA5-30EC-DA307A449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4100" y="3049238"/>
            <a:ext cx="4887900" cy="12547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42715DB-1C08-F8DC-1026-E4F85FA0F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444" y="1981033"/>
            <a:ext cx="6136887" cy="672868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89F3151-D2B1-F82D-BE9D-96A3E74034DB}"/>
              </a:ext>
            </a:extLst>
          </p:cNvPr>
          <p:cNvCxnSpPr>
            <a:cxnSpLocks/>
          </p:cNvCxnSpPr>
          <p:nvPr/>
        </p:nvCxnSpPr>
        <p:spPr>
          <a:xfrm>
            <a:off x="4219904" y="2653901"/>
            <a:ext cx="12113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7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614</Words>
  <Application>Microsoft Office PowerPoint</Application>
  <PresentationFormat>와이드스크린</PresentationFormat>
  <Paragraphs>110</Paragraphs>
  <Slides>31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1" baseType="lpstr">
      <vt:lpstr>굴림</vt:lpstr>
      <vt:lpstr>한양신명조</vt:lpstr>
      <vt:lpstr>휴먼명조</vt:lpstr>
      <vt:lpstr>Arial</vt:lpstr>
      <vt:lpstr>Cambria Math</vt:lpstr>
      <vt:lpstr>Times New Roman</vt:lpstr>
      <vt:lpstr>Wingdings</vt:lpstr>
      <vt:lpstr>맑은 고딕</vt:lpstr>
      <vt:lpstr>Office 테마</vt:lpstr>
      <vt:lpstr>Equation</vt:lpstr>
      <vt:lpstr>AI 실습</vt:lpstr>
      <vt:lpstr>Contents</vt:lpstr>
      <vt:lpstr>5.1. Multi-Layer Perceptron (MLP)</vt:lpstr>
      <vt:lpstr>MLP 구조 (N-H-M): 전방향 전파(Forward Propagation)</vt:lpstr>
      <vt:lpstr>5.2. MLP의 표현능력</vt:lpstr>
      <vt:lpstr>5.3. 오류 역전파 학습(Error Back-Propagation Algorithm)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5.4.3 fashion MNIST 인식</vt:lpstr>
      <vt:lpstr>PowerPoint 프레젠테이션</vt:lpstr>
      <vt:lpstr>PowerPoint 프레젠테이션</vt:lpstr>
      <vt:lpstr>5.4. 부적절한 포화</vt:lpstr>
      <vt:lpstr>Error Back-Propagation Algorithm: 오차함수 비교</vt:lpstr>
      <vt:lpstr>Error Back-Propagation Algorithm</vt:lpstr>
      <vt:lpstr>PowerPoint 프레젠테이션</vt:lpstr>
      <vt:lpstr>5.5. 학습에 필요한 사항들</vt:lpstr>
      <vt:lpstr>Online, Batch and Learning with Momentum</vt:lpstr>
      <vt:lpstr>5.7. 심층 신경회로망(Deep Neural Networks)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109</cp:revision>
  <cp:lastPrinted>2016-07-20T07:30:15Z</cp:lastPrinted>
  <dcterms:created xsi:type="dcterms:W3CDTF">2015-08-10T05:26:43Z</dcterms:created>
  <dcterms:modified xsi:type="dcterms:W3CDTF">2024-01-06T05:54:04Z</dcterms:modified>
</cp:coreProperties>
</file>