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280" r:id="rId3"/>
    <p:sldId id="281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2" r:id="rId17"/>
    <p:sldId id="270" r:id="rId18"/>
    <p:sldId id="271" r:id="rId19"/>
    <p:sldId id="283" r:id="rId20"/>
    <p:sldId id="272" r:id="rId21"/>
    <p:sldId id="284" r:id="rId22"/>
    <p:sldId id="273" r:id="rId23"/>
    <p:sldId id="285" r:id="rId24"/>
    <p:sldId id="393" r:id="rId25"/>
    <p:sldId id="394" r:id="rId26"/>
    <p:sldId id="395" r:id="rId27"/>
    <p:sldId id="396" r:id="rId28"/>
    <p:sldId id="392" r:id="rId29"/>
    <p:sldId id="397" r:id="rId30"/>
    <p:sldId id="286" r:id="rId31"/>
    <p:sldId id="274" r:id="rId32"/>
    <p:sldId id="275" r:id="rId33"/>
    <p:sldId id="276" r:id="rId34"/>
    <p:sldId id="288" r:id="rId35"/>
    <p:sldId id="277" r:id="rId36"/>
    <p:sldId id="278" r:id="rId37"/>
    <p:sldId id="289" r:id="rId38"/>
    <p:sldId id="367" r:id="rId39"/>
    <p:sldId id="388" r:id="rId40"/>
    <p:sldId id="369" r:id="rId41"/>
    <p:sldId id="371" r:id="rId42"/>
    <p:sldId id="372" r:id="rId43"/>
    <p:sldId id="390" r:id="rId44"/>
    <p:sldId id="391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06:08:53.9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439 282,'18'1,"-1"2,-1 0,1 0,0 2,29 11,-12-4,412 150,-424-154,1-1,-1-2,1 0,46 3,92-7,-92-3,23 0,-15-1,0 3,113 15,-119-7,1-3,103-6,-66-1,1483 1,-1576 1,-1-1,1-1,0 0,-1-1,1-1,-1 0,0-1,0-1,22-12,-30 12,0 0,0-1,-1 0,0 0,0-1,8-14,7-8,-16 25,-1-1,0 1,0-1,-1 0,1-1,-1 1,-1-1,1 1,1-10,-3 13,-1 1,0-1,0 0,0 1,0-1,-1 1,1-1,-1 1,1-1,-1 1,0-1,0 1,0 0,0-1,0 1,-1 0,1 0,-1 0,1 0,-1 0,0 0,0 0,0 1,0-1,0 1,0-1,0 1,-5-2,-9-6,0 1,0 1,-1 0,0 2,0 0,0 0,-1 2,0 0,1 1,-20 0,-278 5,-136-4,392-4,-66-13,68 8,-71-3,-152-9,34 1,105 12,-203-40,299 42,-87-1,54 6,-7-9,53 6,-38-1,-538 5,292 3,290-1,0 1,0 1,0 2,0 0,1 2,0 1,0 1,1 1,0 1,-41 26,55-30,0 0,0 1,1 1,0-1,0 2,1-1,1 1,-1 0,2 1,-9 15,13-20,1-1,0 0,0 1,0-1,1 1,-1-1,1 1,1-1,-1 1,1-1,0 1,3 9,3 9,17 34,-17-42,-4-9,0-1,1 0,-1 0,2 0,-1-1,1 1,-1-1,1 0,1 0,-1-1,1 0,11 7,4 0,1-1,33 11,-24-10,-13-6,0 0,1-2,-1 0,24 0,17 3,387 32,6-41,-208-7,149-3,-356 11,0-2,60-13,38-4,-115 20,56-4,-1-3,116-27,-128 18,5-3,101-15,14-4,-119 23,149-24,28-8,-207 40,1 3,35-2,40-6,-42 1,-13 3,102-30,-105 25,7-2,-58 16,0 0,0 0,0-1,-1 1,1 0,0-1,0 1,0-1,-1 1,1-1,0 1,-1-1,1 0,0 1,-1-1,1 0,-1 1,1-1,-1 0,1 0,-1 0,0 1,1-1,-1 0,0 0,0 0,1 0,-1 0,0-1,-1 0,1 0,-1 1,0-1,1 0,-1 0,0 1,0-1,0 1,0-1,-1 0,1 1,0 0,-2-2,-5-4,-1 0,1 1,-18-9,1 2,0 2,-1 1,0 1,0 1,-1 1,0 1,-1 2,1 1,-37 0,-1053 4,1092-1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33.5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 11 16536,'0'0'6440,"-4"-1"-6136,-19-5 2017,40 6-2252,179-3 71,256 10-173,-273 23 47,-16-2 31,189 29-91,198 30-239,-504-81 283,366 41-81,-163-34 259,67-6 356,-193-8-403,1162-3-265,-1081 16 185,-65-2-92,210-4-56,-332-6 83,-2 1 8,0-1-1,0 0 1,0-2-1,0 1 1,0-2 0,28-8-1,-41 10-187,-1 0 0,0-1 0,1 1-1,-1-1 1,0 0 0,0 1 0,0-1-1,0 0 1,0 0 0,0 1 0,-1-1 0,1 0-1,-1 0 1,1 0 0,-1 0 0,1-3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1.7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11 12358,'0'0'5770,"-1"1"-5584,-1-1 0,1 0-1,-1 0 1,1 1 0,0-1-1,-1 1 1,1-1-1,-1 1 1,1-1 0,0 1-1,-3 1 1,-17 30 1362,20-31-1503,0 0 0,0 1 0,0-1 1,0 1-1,1-1 0,-1 1 0,1-1 1,-1 1-1,1 0 0,-1-1 0,1 1 0,0-1 1,0 1-1,0 0 0,0-1 0,0 1 0,0 0 1,0-1-1,1 1 0,-1 0 0,1 2 0,4-3-119,-1 0 0,0 0 0,0-1-1,0 0 1,1 1 0,-1-1 0,0-1-1,1 1 1,-1-1 0,0 1 0,6-3-1,-9 1 76,1 0-1,-1-1 0,0 1 1,0 0-1,0-1 0,0 1 1,0-1-1,0 1 0,-1-1 0,1 0 1,-1 1-1,0-1 0,0-3 1,-2-36 363,2 42-374,0 0 0,0 0 1,0-1-1,0 1 0,0 0 1,-1 0-1,1-1 0,0 1 1,0 0-1,0 0 0,0-1 0,0 1 1,0 0-1,0 0 0,-1 0 1,1-1-1,0 1 0,0 0 1,0 0-1,0 0 0,-1-1 1,1 1-1,0 0 0,0 0 1,-1 0-1,1 0 0,0 0 1,0 0-1,-1 0 0,1-1 1,0 1-1,0 0 0,-1 0 1,1 0-1,0 0 0,0 0 1,-1 0-1,1 0 0,0 0 1,0 0-1,-1 0 0,1 1 1,0-1-1,0 0 0,-1 0 1,1 0-1,0 0 0,0 0 1,-1 0-1,1 0 0,0 1 1,0-1-1,0 0 0,-1 0 1,1 0-1,0 1 0,0-1 1,0 0-1,0 0 0,0 0 0,-1 1 1,1-1-1,0 0 0,0 0 1,0 1-1,0-1 0,-10 16-1999,-1 8-3460,0 2-6187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4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12 134 17640,'0'0'5856,"-4"-3"-5771,4 3-80,-1 0-1,1 0 0,-1 0 0,1-1 1,0 1-1,-1 0 0,1 0 0,-1-1 1,1 1-1,0 0 0,-1-1 0,1 1 0,0 0 1,0-1-1,-1 1 0,1 0 0,0-1 1,0 1-1,-1-1 0,1 1 0,0 0 1,0-1-1,0 1 0,0-1 0,0 1 1,0-1-1,0 1 0,0-1 0,12-4 255,42 6 462,-31 0-375,28 2-25,-29-1-333,0-1 0,0-1-1,1-1 1,-1-1 0,24-5 0,-40 6-250,-1-1 0,0-1 0,0 1 0,1-1 0,-2 1 0,1-2 0,0 1 0,7-7 0,-9 7-365,0 0-1,0-1 0,0 1 1,0 0-1,-1-1 1,0 0-1,0 1 0,0-1 1,0 0-1,0 0 1,-1 0-1,2-5 0,-1-22-6658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4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12038,'0'0'7768,"-14"21"-6412,-39 68-492,51-84-779,-1 0 0,1-1 0,0 2 0,1-1 0,-1 0 0,1 0 0,0 0 0,0 1 0,1-1 0,0 0 0,0 1 0,1 9 0,0 4 237,-1 24 159,-1-2 18,7 61 0,-4-89-625,0 0-1,1 0 0,0 0 1,1 0-1,1-1 0,0 0 1,1 0-1,12 20 0,-16-29-200,1 0 0,-1 1 0,1-1 0,0 0 0,0-1 0,0 1 1,0-1-1,0 1 0,0-1 0,1 0 0,4 2 0,-3-2-617,0 0 1,0-1-1,1 0 1,-1 0-1,1 0 0,-1 0 1,9-1-1,12 0-5053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5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154 66 800,'0'0'17067,"-9"-11"-15821,-27-31-214,36 41-978,-1 0 0,0 0 1,0 0-1,0 0 0,0 0 0,0 0 0,0 1 0,0-1 0,0 0 0,0 1 1,0-1-1,-1 1 0,1-1 0,0 1 0,0 0 0,-1-1 0,1 1 0,0 0 1,0 0-1,-1 0 0,1 0 0,0 0 0,-1 0 0,1 0 0,0 0 0,0 0 1,-1 1-1,1-1 0,0 1 0,0-1 0,0 1 0,-1-1 0,0 2 0,-1 0 59,0 0 1,0 1-1,1-1 0,-1 1 0,1 0 0,-1 0 0,-1 4 0,-2 3 79,0 0 0,1 0 0,1 1 0,-1-1 0,2 1 0,0 0 0,0 0 0,-1 16 0,0 9 151,2 46 0,2-79-339,0 0-36,0 1 0,1 0 1,-1-1-1,1 1 1,0 0-1,0-1 1,0 1-1,1-1 0,-1 1 1,1-1-1,0 0 1,0 0-1,0 0 1,0 0-1,0 0 0,1 0 1,0 0-1,-1-1 1,1 1-1,0-1 1,0 0-1,0 0 1,0 0-1,1 0 0,-1-1 1,0 1-1,1-1 1,-1 0-1,1 0 1,0 0-1,-1 0 0,1-1 1,0 1-1,-1-1 1,6 0-1,-7-1-30,-1 1 1,1-1-1,0 1 0,0-1 1,0 0-1,-1 0 0,1 0 1,-1 0-1,1 0 0,0 0 0,-1-1 1,0 1-1,1 0 0,-1-1 1,0 1-1,0-1 0,0 0 1,0 1-1,0-1 0,0 0 1,0 1-1,0-1 0,0-2 0,16-49-742,-15 46 696,6-22-105,-1-1 0,-1 0 1,3-49-1,-9 78 552,6 9-184,0 0 0,0 0 0,0 0 1,-1 1-1,0 0 0,7 18 0,-3-2 290,8 39 1,-17-64-461,0 0 1,0 0-1,0-1 1,0 1-1,0 0 1,0 0-1,0 0 1,0 0-1,0-1 1,1 1-1,-1 0 1,0 0-1,0 0 1,0 0-1,0-1 1,0 1-1,0 0 1,0 0-1,0 0 1,1 0-1,-1 0 1,0-1-1,0 1 1,0 0-1,0 0 1,1 0-1,-1 0 1,0 0-1,0 0 1,0 0-1,0 0 1,1 0-1,-1 0 1,0 0-1,0 0 1,0 0-1,1 0 1,-1 0-1,0 0 1,0 0-1,0 0 1,0 0 0,1 0-1,-1 0 1,0 0-1,0 0 1,0 0-1,1 0 1,-1 0-1,0 0 1,0 0-1,0 0 1,0 1-1,0-1 1,1 0-1,-1 0 1,0 0-1,0 0 1,0 0-1,0 1 1,0-1-1,0 0 1,0 0-1,1 0 1,-1 0-1,0 1 1,0-1-1,0 0 1,0 0-1,7-14-1363,1-9 763,-3 7 482,0 0 0,1 1 0,1-1 0,0 1 0,2 0 0,-1 1 0,12-14 0,-19 27 185,-1 1 0,1-1-1,-1 1 1,1-1 0,-1 1-1,1-1 1,0 1 0,-1 0-1,1-1 1,0 1-1,-1 0 1,1-1 0,0 1-1,0 0 1,-1 0 0,1 0-1,0 0 1,0 0 0,-1 0-1,1 0 1,0 0 0,0 0-1,-1 0 1,1 0-1,0 1 1,0-1 0,-1 0-1,1 0 1,0 1 0,-1-1-1,1 0 1,0 1 0,-1-1-1,1 1 1,-1-1 0,1 1-1,-1-1 1,1 1-1,-1-1 1,1 1 0,-1 0-1,1-1 1,-1 1 0,0 0-1,1-1 1,-1 1 0,0 0-1,0-1 1,1 2 0,16 40 997,-15-37-788,6 16 105,-5-14-284,0-1-1,-1 1 1,1 0 0,-1 0 0,1 13-1,-3-20-41,2-2-73,0 0 0,0 0-1,0 0 1,-1-1-1,1 1 1,-1-1 0,1 1-1,-1-1 1,0 1-1,0-1 1,1-3 0,0-2-114,33-50-1031,-32 54 1143,-1 0 1,1 1-1,1-1 1,-1 0-1,0 1 1,1 0-1,0 0 1,0 0-1,0 0 1,0 1-1,8-4 1,-11 5 88,0 1 1,0 0-1,-1 0 0,1 0 1,0 0-1,0 0 1,0 0-1,0 0 1,0 0-1,-1 1 1,1-1-1,0 0 1,0 0-1,0 1 1,0-1-1,-1 0 0,1 1 1,0-1-1,0 1 1,-1-1-1,1 1 1,0 0-1,-1-1 1,1 1-1,-1-1 1,1 1-1,-1 0 1,1 0-1,-1-1 0,1 1 1,0 1-1,12 32 323,-7-15-87,2 0-193,11 24 143,-18-41-290,1 1 1,-1-1 0,0 0-1,1 0 1,0 0-1,0 0 1,-1 0-1,1 0 1,0 0 0,1 0-1,-1-1 1,0 1-1,3 0 1,-4-1-169,0-1 0,0 0 0,1 0 1,-1 0-1,0 0 0,0 0 0,1-1 0,-1 1 0,0 0 1,0-1-1,0 1 0,0 0 0,1-1 0,-1 1 0,0-1 1,0 0-1,0 1 0,0-1 0,0 0 0,0 0 1,0 0-1,0 0 0,-1 1 0,1-1 0,0 0 0,0 0 1,-1-1-1,1 1 0,-1 0 0,1 0 0,-1 0 0,1 0 1,-1 0-1,1-2 0,0 1-119,16-35-5732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5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0 15239,'0'0'6259,"-8"18"-4749,1-5-1317,2-3-125,0 0 1,1 0-1,0 0 1,0 1-1,1-1 1,1 1-1,0 0 1,0-1-1,0 21 1,4 3 152,2 0 1,1-1 0,16 55 0,6 32 606,-21-83-624,-1-13-180,-2-1-1,1 26 1,-2-45-348,2-9 120,4-12-165,25-83-1368,7-27 478,-41 126 1284,1 1 0,0 0-1,0-1 1,1 1 0,-1 0-1,0-1 1,0 1 0,0 0-1,0-1 1,0 1 0,0 0 0,0-1-1,0 1 1,1 0 0,-1 0-1,0-1 1,0 1 0,0 0-1,1-1 1,-1 1 0,0 0-1,0 0 1,1-1 0,-1 1-1,0 0 1,1 0 0,-1 0-1,0 0 1,0-1 0,1 1-1,-1 0 1,0 0 0,1 0-1,-1 0 1,0 0 0,1 0-1,0 0 1,10 10 355,5 19-11,-6 1-140,-2 1 1,7 41-1,9 33-352,-23-103-45,0 0-1,-1 0 1,1-1-1,0 1 1,0 0-1,0 0 1,0-1-1,0 1 0,0 0 1,0-1-1,1 1 1,-1-1-1,1 1 1,-1-1-1,1 0 1,-1 0-1,1 0 1,0 0-1,3 2 1,-2-2-505,0-1-1,0 1 1,0-1 0,0 1-1,0-1 1,0 0 0,0 0 0,0-1-1,0 1 1,1-1 0,-1 1-1,5-3 1,30-15-9486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6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16119,'0'0'6563,"-16"129"-5954,16-77 159,0 0-512,0 0 32,0-2-288,5-1-32,6-3-192,2-4-848,0-8-1538,1-8-1631,1-12-3059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6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0 15415,'0'0'5480,"-2"10"-4888,-1 2-391,2-5-90,-1-1 1,1 1-1,0-1 1,0 1-1,1 8 1,0-15-102,0 1 0,0-1 0,0 1 0,1 0 0,-1-1 0,0 1 1,0 0-1,0-1 0,1 1 0,-1-1 0,0 1 0,1 0 0,-1-1 0,0 1 0,1-1 0,-1 1 0,1-1 0,-1 1 1,0-1-1,1 0 0,0 1 0,-1-1 0,1 1 0,-1-1 0,1 0 0,-1 0 0,1 1 0,0-1 0,-1 0 0,1 0 1,0 0-1,-1 0 0,2 1 0,23-2-639,-24 0 555,-1 1 0,1 0 0,-1-1-1,1 1 1,-1-1 0,1 1-1,-1 0 1,0-1 0,1 1-1,-1-1 1,0 0 0,1 1-1,-1-1 1,0 1 0,1-1-1,-1 0 1,0 1 0,0-1-1,0 1 1,0-1 0,0 0 0,0 1-1,0-1 1,0 0 0,0 0-1,0-25-3213,0 17 235,0-3-3510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6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17592,'0'0'4114,"122"24"-4018,-89 11 160,-8 7-128,-12 4 673,-9 4-593,-4 6 256,0 5-416,-20 3-48,1-2-160,1-4-1409,5-15-1792,4-15-2674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7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147 115 12566,'0'0'9996,"-17"1"-9427,2 0-450,0 1 0,-27 6 0,39-7-90,0 1-1,1-1 1,-1 1-1,1 0 1,-1 0-1,1 0 1,0 0-1,0 0 1,0 0-1,0 1 1,0-1-1,0 1 1,1-1-1,-1 1 1,1 0-1,0-1 1,0 1-1,0 0 1,0 0-1,0 0 1,0 0-1,1 5 1,-3 2 51,-1 5 36,1 0 0,0 0 0,1 0 0,0 0 0,1 0 0,3 26-1,-2-40-126,1 1 0,-1 0-1,1-1 1,-1 1-1,1-1 1,0 1-1,0-1 1,0 1 0,0-1-1,0 1 1,0-1-1,0 0 1,0 0-1,1 1 1,-1-1-1,1 0 1,-1 0 0,3 1-1,-3-1-22,0-1 1,0 1-1,0-1 0,0 0 0,0 1 0,0-1 0,0 0 1,0 0-1,0 1 0,0-1 0,0 0 0,0 0 1,0 0-1,0 0 0,0 0 0,0-1 0,0 1 1,0 0-1,0 0 0,0-1 0,0 1 0,0-1 1,0 1-1,0 0 0,0-1 0,0 0 0,-1 1 0,1-1 1,0 0-1,0 1 0,-1-1 0,1 0 0,0 0 1,0-1-1,8-14-252,-1-1-1,0 0 1,-2-1 0,0 0-1,7-34 1,-10 34 205,1 0 0,1 0-1,1 0 1,0 1 0,2 0 0,17-30-1,-21 43 103,-1-1-1,1 1 1,1 0-1,-1 1 1,1-1-1,-1 1 0,1 0 1,0 0-1,0 0 1,0 1-1,1-1 1,8-1-1,-6 1 33,0 1 0,1 1 1,-1-1-1,1 1 0,-1 1 0,1 0 0,15 1 0,-23-1-17,1 1-1,-1-1 0,0 1 1,0 0-1,1 0 0,-1-1 0,0 1 1,0 0-1,0 0 0,0 0 1,0 0-1,0 0 0,0 0 0,0 0 1,0 1-1,0-1 0,-1 0 1,1 0-1,0 1 0,-1-1 0,1 0 1,-1 1-1,0-1 0,1 1 1,-1-1-1,0 0 0,0 3 0,2 48 967,-2-38-785,-1 17-217,-8 54 0,7-71-200,2-10-2513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7.4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18280,'0'0'6131,"25"141"-5907,-5-93-64,-5 8-224,-8 11 64,-7 9-400,0 2-1649,0-6-2385,0-11-5298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35.1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 12934,'1'-4'7750,"114"8"-6389,158 24-1,-134-9-1241,173 1 0,132 15-145,-391-29 25,354 10 128,24 4 64,-360-12-47,-3-1 51,87 21-1,-176-22-2766,-19 1-586,-19-2-3045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7.7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15399,'0'0'7390,"12"-1"-7315,-2 0-215,102-15-667,-97 13-1288,1-1-1,28-11 1,-58 16 143,12-1 2197,0 0 1,-1 0-1,1 0 0,0 0 0,-1 0 0,1 0 0,-1 1 0,1-1 0,0 1 0,0-1 0,-1 1 0,1 0 0,0 0 0,-3 2 0,1 1 137,0 0 0,1 0 0,0 0 1,0 0-1,0 1 0,0 0 1,1-1-1,0 1 0,0 0 1,0 0-1,0 0 0,1 0 0,0 0 1,-1 10-1,1-2-59,0 0 0,1 1 0,0-1 1,4 23-1,-3-33-349,0 0 1,0-1 0,0 1 0,0 0 0,1 0 0,-1-1 0,1 1-1,0-1 1,-1 0 0,1 1 0,0-1 0,0 0 0,1 0-1,-1 0 1,0 0 0,1-1 0,-1 1 0,1 0 0,0-1-1,-1 0 1,1 0 0,0 0 0,0 0 0,0 0 0,0 0 0,0-1-1,0 0 1,3 1 0,1-1-445,-1 1 0,0-1-1,0 0 1,0 0 0,0-1 0,0 0 0,0 0-1,0-1 1,0 1 0,0-1 0,0 0-1,-1-1 1,8-4 0,-8 4-383,-1-1 0,1 0 0,-1 0 1,0 0-1,4-7 0,16-27-7132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8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33 161 3986,'0'0'12093,"-5"22"-11538,-16 72-451,18-82-92,2 1-1,-1-1 1,1 21-1,1-30-34,0-1 1,1 1-1,-1 0 0,1 0 0,-1-1 0,1 1 1,0 0-1,0-1 0,0 1 0,0-1 1,0 1-1,1-1 0,-1 0 0,1 0 0,0 1 1,2 1-1,-4-3-460,4-53-5542,6 3 9507,-10 47-3069,1 1 0,0-1 0,0 1 0,0-1-1,-1 1 1,1 0 0,1-1 0,-1 1-1,0 0 1,0 0 0,2-2 0,33-19 1094,-21 13-1268,34-28 563,-38 27-3851,1-1 0,-2-1-1,17-21 1,-5-5-1635,-6-4 5525,-10 13 4487,-4-2 5000,-2 62-9093,-1 7-584,2 0-1,10 65 0,16 101-206,-21-147-918,-5-49 67,4 26-846,-4-32 935,-1-1 0,1 1-1,-1-1 1,1 1 0,-1-1 0,1 1 0,0-1 0,0 1 0,0-1-1,0 0 1,0 0 0,0 1 0,0-1 0,0 0 0,0 0-1,1 0 1,1 1 0,9 0-6240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8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15911,'0'0'8020,"-1"20"-7663,-5 158 457,6-177-941,0-1-1,1 1 1,-1-1 0,0 1-1,0-1 1,0 1-1,0-1 1,0 1 0,1-1-1,-1 0 1,0 1-1,0-1 1,1 1 0,-1-1-1,0 0 1,1 1-1,-1-1 1,0 0 0,1 1-1,-1-1 1,1 0 0,-1 1-1,0-1 1,1 0-1,-1 0 1,1 0 0,-1 0-1,1 1 1,-1-1-1,1 0 1,0 0 0,23 2-1317,-21-3 1422,-1 1 0,1 0-1,-1 0 1,1 0 0,0 0 0,-1 1-1,1-1 1,-1 1 0,1 0-1,-1 0 1,1-1 0,-1 2-1,3 0 1,-4 0 46,1-1 0,-1 1 0,0 0 0,0-1 0,0 1 0,0 0 0,0 0 0,0 0-1,-1 0 1,1 0 0,-1 0 0,1 0 0,-1 0 0,0 0 0,0 2 0,4 16 4,-3-20-375,0 0 1,0 1-1,0-1 1,0 0-1,0 0 1,0 0-1,0-1 0,0 1 1,-1 0-1,1 0 1,0 0-1,0-1 0,0 1 1,0 0-1,0-1 1,0 1-1,-1-1 1,1 1-1,0-1 0,0 1 1,0-2-1,26-32-6777,-10 2 6978,-7 5 6281,-7 4 8193,-1 27-14215,0 0 0,-1 0 1,1 0-1,1 0 0,-1 0 0,0-1 1,1 1-1,0-1 0,0 0 1,6 6-1,-3-5-106,-1 0-1,1-1 1,-1 0 0,1-1 0,0 1-1,0-1 1,0 0 0,0-1 0,0 1-1,1-1 1,-1 0 0,0-1 0,1 0 0,-1 0-1,11-1 1,-10 1-156,0-1 0,1 0 0,-1 0 0,0-1 0,0 0 0,0 0 0,-1-1 1,1 0-1,-1 0 0,1 0 0,-1-1 0,0 0 0,7-6 0,-3-4-116,-7 6-2121,-25 4-17160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9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16664,'0'0'7971,"-1"13"-7464,-3 37-13,4-48-458,1-1 0,0 1 0,0-1 0,-1 1 0,1-1 0,0 0 0,0 1 0,0-1 0,0 0 0,0 0 0,1 0 0,-1 0 0,0 0 0,1 0 0,-1 0 0,0 0 0,1 0 0,-1-1 0,1 1 0,-1 0 0,1-1 0,-1 0 0,1 1 0,0-1 0,-1 0 0,1 0 0,3 0 0,3 2 108,30 6-146,1-2-1,0-1 0,65-2 1,-101-3-305,-1 0 1,0 0 0,1 0-1,-1 0 1,1-1 0,-1 1 0,0-1-1,1 0 1,-1 0 0,0 0-1,0 0 1,0 0 0,0 0 0,4-3-1,12-17-6082,0-8-7804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2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149 195 10053,'0'0'5813,"2"-21"-4869,16-121 1172,-18 141-1985,0 0-1,1 0 1,-1 0-1,0 0 1,0 0-1,0 0 1,0 0-1,0-1 1,0 1 0,0 0-1,0 0 1,0 0-1,-1 0 1,1 0-1,0 0 1,-1 0-1,1 0 1,-1 1-1,1-1 1,-1 0 0,1 0-1,-1 0 1,1 0-1,-1 0 1,0 1-1,0-1 1,1 0-1,-1 1 1,-2-2 0,0 1-33,0 1 0,0-1 0,0 1 0,-1-1 0,1 1 0,0 0 0,0 0 0,-4 1 0,-3 0-194,6 0 111,0 0 0,0 0 0,0 0 0,1 1-1,-1 0 1,0 0 0,1 0 0,0 0-1,-1 0 1,1 1 0,0-1 0,0 1-1,0 0 1,1 0 0,-1 0 0,1 0-1,-1 0 1,1 1 0,0-1 0,-2 7-1,-4 5 109,1 1 0,1-1-1,-7 25 1,9-24-53,1-1 0,0 1 0,1 0 0,0 0 0,2-1 0,0 1 0,0 0 0,5 21-1,-5-35-75,1 0 0,0 0 0,-1 0 0,1 1 0,0-1 0,1-1 0,-1 1 0,0 0 0,0 0 0,1 0-1,-1-1 1,1 1 0,0 0 0,-1-1 0,1 1 0,0-1 0,0 0 0,3 2 0,-1-1-99,0-1 0,1 0 1,-1 1-1,0-1 0,1-1 1,-1 1-1,1-1 1,-1 0-1,6 0 0,-1 0-463,0-1 1,0-1-1,0 0 0,1 0 0,-2-1 1,1 0-1,0 0 0,14-8 0,28-28-4677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2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 16199,'0'0'6211,"-36"115"-5554,48-65-497,1 4 176,-7 6-288,-6 3 32,0 3-160,3 0-16,1-2-160,5-3-1905,6-7-833,3-16-1600,4-12-4130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3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32 13974,'0'0'7657,"-15"-7"-6979,7 2-542,3 2-77,-1 0 0,1 1 0,0-1 0,-1 1 0,-11-3 0,16 5-36,-1-1 0,1 1 0,-1 0 0,1 0 1,-1 0-1,0 0 0,1 0 0,-1 0 0,1 1 0,-1-1 0,1 0 0,-1 1 0,1-1 0,-1 1 0,1 0 0,-1-1 1,1 1-1,0 0 0,-1 0 0,1 0 0,0 0 0,0 0 0,0 0 0,0 0 0,0 1 0,0-1 0,0 0 1,0 1-1,0-1 0,-1 3 0,-8 21 202,1 0 0,1 0 1,1 1-1,2 0 0,0 0 0,2 0 1,0 1-1,3 41 0,-1-66-255,1 0 1,0 0-1,0 0 0,0 0 0,0 1 0,1-1 0,-1 0 0,1 0 0,-1 0 0,1 0 1,0 0-1,-1 0 0,1 0 0,0 0 0,0 0 0,1-1 0,-1 1 0,0 0 0,0 0 1,1-1-1,-1 1 0,1-1 0,0 1 0,-1-1 0,1 0 0,0 0 0,0 0 0,0 0 0,0 0 1,0 0-1,0 0 0,0-1 0,0 1 0,0-1 0,0 1 0,0-1 0,0 0 0,0 0 1,1 0-1,-1 0 0,0 0 0,0 0 0,4-2 0,-3 2-108,0-1 0,1 0 0,-1-1 0,0 1 0,0 0-1,0-1 1,0 0 0,0 0 0,-1 0 0,1 0 0,0 0 0,-1 0 0,1-1-1,-1 1 1,0-1 0,0 0 0,0 0 0,0 0 0,-1 0 0,1 0 0,1-3 0,4-10-753,0-1 1,7-28 0,-8 16 284,0-1 0,1-36 0,2-12 831,-9 78-181,-1 0 0,1 0 0,0 0 0,0 0 1,0 0-1,0 0 0,0 0 0,0 0 0,0 0 0,0 0 0,0 0 0,0-1 0,0 1 0,0 0 0,0 0 1,0 0-1,0 0 0,0 0 0,0 0 0,0 0 0,0 0 0,0 0 0,1 0 0,-1 0 0,0 0 0,0-1 1,0 1-1,0 0 0,0 0 0,0 0 0,0 0 0,0 0 0,0 0 0,0 0 0,0 0 0,0 0 1,0 0-1,0 0 0,0 0 0,1 0 0,-1 0 0,0 0 0,0 0 0,0 0 0,0 0 0,0 0 0,0 0 1,0 0-1,0 0 0,0 0 0,0 0 0,0 0 0,1 0 0,-1 0 0,0 0 0,0 0 0,0 0 0,0 0 1,0 0-1,0 0 0,0 0 0,0 0 0,0 0 0,0 0 0,0 0 0,0 0 0,0 0 0,1 1 0,4 8 1355,7 21-835,-7-18 44,3 6-530,2 0 0,0-1-1,1 0 1,0-1-1,1 0 1,1-1 0,1-1-1,0 0 1,17 13 0,-29-26-571,0 0 1,0 0 0,0 0 0,1 0 0,-1 0 0,0-1-1,0 1 1,0-1 0,1 1 0,-1-1 0,0 0-1,0 0 1,4 0 0,-6 0 414,19 0-5015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3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45 13894,'0'0'5510,"-4"-8"-5398,-12-22-104,16 29-7,0 1 0,0-1 1,-1 1-1,1 0 0,0-1 1,0 1-1,0 0 0,-1 0 1,1-1-1,0 1 0,0 0 0,-1-1 1,1 1-1,0 0 0,-1 0 1,1 0-1,0-1 0,-1 1 1,1 0-1,0 0 0,-1 0 1,1 0-1,-1 0 0,1 0 1,0 0-1,-1 0 0,1 0 1,-1 0-1,1 0 0,0 0 1,-1 0-1,1 0 0,0 0 1,-1 0-1,1 0 0,-1 0 1,1 0-1,0 0 0,-1 1 1,-10 10 63,9-8-23,-12 14 299,2-3 104,0 0 0,0 1-1,1 0 1,1 1 0,1 0 0,-10 22 0,19-36-436,-1-1 1,1 0 0,-1 1-1,1-1 1,0 1 0,0-1-1,0 0 1,-1 1 0,1-1-1,0 1 1,1-1 0,-1 1-1,0-1 1,0 1 0,1-1-1,-1 0 1,1 1 0,-1-1-1,1 0 1,-1 1 0,1-1-1,0 0 1,0 0 0,-1 1-1,1-1 1,0 0 0,0 0-1,2 2 1,2-1-54,0 1 0,0-1 0,0 0 0,0 0 0,1 0 0,7 1 0,-7-2-32,0 1 1,0 0-1,0 0 1,11 6-1,-9-2 44,-1 0-1,0 1 1,0-1-1,-1 2 1,0-1 0,8 12-1,11 14-1,-24-32 45,-1 0 0,1-1 1,-1 1-1,1 0 0,-1 0 1,1 0-1,-1-1 1,0 1-1,1 0 0,-1 0 1,0 0-1,0 0 0,0 0 1,1 0-1,-1-1 1,0 1-1,0 0 0,0 0 1,0 0-1,-1 0 0,1 0 1,0 0-1,0 0 1,0 0-1,-1 0 0,1-1 1,-1 1-1,1 0 0,0 0 1,-1 0-1,1-1 1,-1 1-1,0 0 0,1-1 1,-1 1-1,0 0 0,1-1 1,-1 1-1,0-1 1,0 1-1,1-1 0,-1 1 1,-1 0-1,-39 17-203,39-17 185,-10 3-563,1-1-1,-1 0 1,0-1-1,0 0 1,-20 0-1,31-1 423,0-1 0,0 0 0,-1 0 0,1 0 0,0 0 0,0 0-1,0 0 1,0 0 0,0 0 0,-1-1 0,1 1 0,0 0 0,0-1 0,0 1 0,0-1 0,0 1-1,0-1 1,0 1 0,0-1 0,0 0 0,0 1 0,1-1 0,-1 0 0,0 0 0,0 0 0,1 0-1,-1 0 1,0 0 0,1 0 0,-1 0 0,1 0 0,-1 0 0,1 0 0,-1 0 0,1 0 0,0 0-1,0 0 1,-1-2 0,0-32-5230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3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0 15527,'0'0'4765,"-8"7"-4194,-1 1-323,0 0 1,1 1 0,0 0-1,-12 19 1,18-26-228,0 0 1,1 1-1,-1-1 0,1 0 1,0 1-1,0-1 0,0 1 1,0-1-1,0 1 0,0-1 1,1 1-1,0-1 0,-1 1 1,1 0-1,0-1 0,0 1 1,0 0-1,0-1 1,1 1-1,-1 0 0,1-1 1,0 1-1,0-1 0,-1 1 1,2-1-1,-1 1 0,0-1 1,0 0-1,1 1 0,-1-1 1,1 0-1,0 0 0,0 0 1,2 2-1,6 2-60,0 0-1,0 0 1,1-1 0,0 0 0,0-1-1,16 4 1,-17-6-34,0 1 0,0 0 0,-1 1 0,0 0 0,1 0 0,-2 1 0,1 0-1,0 1 1,13 11 0,-21-16 96,1 1-1,-1-1 0,0 0 1,0 1-1,0-1 0,0 0 0,0 1 1,0 0-1,0-1 0,-1 1 1,1-1-1,0 1 0,-1 0 0,0 0 1,1-1-1,-1 1 0,0 0 1,0 0-1,0-1 0,0 1 1,0 0-1,0 0 0,0-1 0,-1 1 1,1 0-1,0-1 0,-1 1 1,0 0-1,1-1 0,-1 1 0,0 0 1,0-1-1,0 1 0,0-1 1,0 0-1,0 1 0,0-1 1,-1 0-1,1 0 0,0 0 0,-1 0 1,1 0-1,-3 2 0,-9 5 108,0-1-1,0 0 1,0-1-1,-18 6 0,15-6-265,-6 3-30,7-2-1071,0-1-1,-26 6 0,18-10-3351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4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18232,'0'0'5470,"3"22"-5054,22 135 192,-22-54-949,-3-95-839,0-30-390,2-1 0,0 0 0,10-40 0,-9 53 1237,-1 1 1,2-1 0,-1 1-1,1 0 1,0 0 0,1 0-1,0 1 1,1-1 0,0 1-1,0 1 1,12-13 0,-17 19 452,1-1 0,-1 1 1,1 0-1,-1 0 0,1-1 0,0 1 1,0 0-1,-1 0 0,1 0 1,0 1-1,0-1 0,0 0 1,0 1-1,0-1 0,0 1 1,0 0-1,0 0 0,0 0 1,0 0-1,0 0 0,0 0 0,0 0 1,0 1-1,0-1 0,0 1 1,3 0-1,-2 1 101,-1 0 0,1 0 1,-1 0-1,1 0 0,-1 1 0,0-1 0,0 1 0,0-1 1,0 1-1,-1 0 0,1 0 0,-1 0 0,1-1 0,-1 1 1,1 6-1,5 34 1109,-4-12-1764,-1-27-593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37.4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79 2401,'0'0'15004,"8"-2"-14694,31-6 258,0 3 0,1 0 1,0 3-1,0 1 0,0 3 0,0 0 1,47 11-1,-41-7-551,0-1 1,60-3-1,93-14 79,28 0-49,-108 12-71,569-16 64,-511 7 276,199 17 0,-255-6-159,192-22 1,513-6 538,-814 26-691,39 2 162,-1 3-1,56 13 0,35 3-118,-132-18-166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4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16392,'0'0'9118,"0"16"-8651,2 54-261,-2-64-194,1 1 0,0-1 0,0 0 1,1 0-1,0 0 0,0 0 0,0 0 1,1 0-1,0 0 0,0-1 0,0 1 1,6 6-1,-7-9-40,1-1 0,-1 1 0,1 0 0,0-1 0,0 1 0,0-1 0,0 0 0,0 0 0,1 0 0,-1-1-1,1 1 1,-1-1 0,1 0 0,0 0 0,-1 0 0,1 0 0,0-1 0,4 1 0,65-2-3213,-49 0-456,-1-1-3294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5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17256,'0'0'8228,"-16"98"-7572,54-84-384,8 0 272,5-5-544,4-3 0,-2-2-352,-2 0-432,-4-4-801,4 0-2465,-7 0-3153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5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43 10293,'0'0'8622,"-2"-7"-8163,-9-21-51,11 28-401,0 0 0,0-1 0,0 1 0,0 0-1,1 0 1,-2-1 0,1 1 0,0 0 0,0 0-1,0-1 1,0 1 0,0 0 0,0 0 0,0-1-1,0 1 1,0 0 0,0 0 0,0-1-1,-1 1 1,1 0 0,0 0 0,0-1 0,0 1-1,-1 0 1,1 0 0,0 0 0,0 0 0,0-1-1,-1 1 1,1 0 0,0 0 0,0 0 0,-1 0-1,1 0 1,0 0 0,0 0 0,-1-1 0,1 1-1,0 0 1,0 0 0,-1 0 0,1 0 0,0 0-1,-1 0 1,1 0 0,0 1 0,0-1 0,-1 0-1,1 0 1,0 0 0,0 0 0,-1 0 0,1 0-1,0 0 1,0 1 0,-1-1 0,1 0-1,0 0 1,0 0 0,0 0 0,-1 1 0,1-1-1,0 0 1,0 0 0,0 0 0,0 1 0,-1 0 39,-11 12 210,0 1-1,1 0 1,0 1-1,-16 32 1,26-45-252,0 0 0,1 0 0,-1 0 1,0 0-1,1 0 0,0 0 0,-1 1 0,1-1 0,0 0 1,0 0-1,0 0 0,0 0 0,1 0 0,-1 1 1,1-1-1,-1 0 0,1 0 0,0 0 0,-1 0 0,3 3 1,-1-3-12,0 0 1,0 0 0,0 0-1,0 0 1,0 0 0,1 0-1,-1-1 1,1 1 0,-1-1-1,1 0 1,0 1 0,-1-1-1,5 1 1,8 1-264,0 0 0,0-1 0,0-1 0,23 0 0,-37-1 228,27 0-1016,-16 1-143,0-1 0,1 0 1,-1-1-1,16-3 0,-2-6-3966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5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16664,'0'0'7267,"62"-12"-7219,-13 10 16,4 2-128,0 0-160,0 0 16,-2 0-1569,-2 0-1152,-12 0-1553,-10 0-4995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5.9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1 149 14855,'0'0'6141,"12"4"-6650,-3-2 399,47 17-1178,-53-17 1203,1-1-1,-1 1 0,1 0 0,-1 0 1,0 1-1,1-1 0,-1 1 0,0-1 1,-1 1-1,1 0 0,0 0 0,-1 0 1,0 0-1,0 1 0,2 3 0,-1 1 436,0 0 0,-1 1 0,0-1 0,-1 1 0,0-1 0,0 1-1,-1 0 1,0-1 0,0 1 0,-1 0 0,0-1 0,-1 1-1,0-1 1,-4 12 0,4-14-238,1 0 0,-1 0-1,1 0 1,1 0 0,-1 0-1,1 0 1,0 10 0,0-4 80,1-10-179,-1 0 0,0-1 1,1 1-1,-1-1 0,1 1 0,0-1 1,-1 0-1,1 1 0,0-1 0,0 1 1,0-1-1,0 0 0,0 0 0,0 0 1,0 1-1,1-1 0,-1 0 0,0-1 1,1 1-1,-1 0 0,0 0 0,1 0 0,-1-1 1,1 1-1,-1-1 0,1 1 0,-1-1 1,1 0-1,0 1 0,1-1 0,9 2-106,1-1 0,21 0 0,-32-1 82,8 0-294,-1 0-1,1-1 1,0-1 0,0 0-1,0 0 1,-1 0 0,13-6-1,-12 3-855,1 0-1,-1-1 1,13-9-1,22-20-5963</inkml:trace>
  <inkml:trace contextRef="#ctx0" brushRef="#br0" timeOffset="1">512 0 4690,'0'0'16634,"14"6"-16490,48 24-472,-59-28 301,0-1 0,0 1 0,0 1 0,0-1 0,-1 0 0,1 1-1,-1-1 1,1 1 0,-1 0 0,0-1 0,0 1 0,0 0 0,0 1-1,-1-1 1,1 0 0,0 4 0,0 0 59,-1 0 0,0-1 1,-1 1-1,0 0 0,-1 13 0,1-17 4,-1-1 58,1 1 0,-1-1 0,-1 1 0,1-1 0,0 1 0,-1-1 0,1 1 0,-1-1 0,0 0 0,1 0 0,-1 0 0,0 0 0,-1 0 0,1 0 0,0-1 0,0 1-1,-1-1 1,1 0 0,-1 1 0,1-1 0,-1 0 0,1 0 0,-1-1 0,-4 2 0,-7 2-149,0-1 0,0 0 0,-21 1 0,31-4-489,-5 1-347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6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13926,'0'0'9701,"20"64"-8805,-3-18-159,-3 9-497,-3 11 304,-5 8-432,-6 11-80,0 9-32,0 4-592,0-9-1153,9-15-3570,9-22 401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6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17544,'0'0'5298,"-2"3"-5020,0 6-204,0 1 1,0 0-1,1 0 1,0-1-1,0 1 0,1 0 1,2 10-1,-2 6 425,1-26-517,-1 1 0,0-1 0,1 0 1,0 1-1,-1-1 0,1 0 0,-1 0 1,1 1-1,-1-1 0,1 0 0,-1 0 1,1 0-1,0 0 0,-1 0 0,1 0 1,-1 0-1,1 0 0,0 0 0,-1 0 1,1 0-1,-1 0 0,1 0 0,0 0 1,-1 0-1,1-1 0,0 1 0,18-6-700,-15 2 559,-1 1 0,1 0 0,-1-1 1,-1 1-1,1-1 0,0 0 0,-1 0 0,0 0 1,0 0-1,0 0 0,0-1 0,-1 1 0,1-1 0,-1 1 1,0-1-1,0-6 0,-24 12-1482,-3 9-715,-5 10-1909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47.2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11445,'0'0'7804,"0"3"-6830,-6 94 3753,32-97-6024,-25 0 1281,1 0-1,-1 0 1,1 0-1,-1 0 0,1 0 1,0 0-1,-1-1 1,1 1-1,-1-1 0,0 1 1,1-1-1,-1 1 1,1-1-1,-1 0 0,0 0 1,1 0-1,-1 0 1,0 0-1,0 0 0,0 0 1,0 0-1,0 0 1,0 0-1,0 0 0,0-1 1,0 1-1,-1 0 1,2-3-1,0-2 216,-1 0 1,0 0-1,0 0 0,-1 0 1,0-12-1,0 14 42,0 3 20,-11 8-1918,-10 11-2593,-4 3-3860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16680,'0'0'6120,"14"-4"-5451,36-7 162,66-4 1,-71 10-507,64-16 1,-90 17-654,0-2 0,-1 0-1,0-1 1,0-1 0,-1-1 0,17-11-1,-31 18-194,1-1 0,-1 0 0,0 0 0,0 1 0,0-2 0,4-4-1,-6 6-181,1-1 1,-1 1-1,0 0 0,0-1 0,0 1 0,0-1 0,0 0 0,-1 1 0,1-1 0,-1-4 1,1-15-7988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7940,'0'0'10356,"-5"5"-9750,3-3-512,0 0-1,0 0 1,0 0 0,0 1-1,1-1 1,-1 1 0,1-1-1,-1 1 1,1 0 0,0-1 0,0 1-1,0 0 1,0 4 0,-2 49 1420,3-56-1512,-9 139 1375,4-92-2115,2 89 0,3-132 397,1 0 1,-1 0-1,1-1 0,0 1 0,0 0 0,1-1 1,-1 1-1,1 0 0,0-1 0,-1 0 0,1 1 1,3 2-1,23 20-6055,-1-10-2632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40.3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1 108 14791,'4'-2'5277,"13"-2"-4857,0 0-1,0 2 1,1 0-1,-1 1 1,1 0 0,28 4-1,3-2-117,165 0 515,412-9 54,-490-3-838,110-2 233,237 7 198,-276 2-413,126 2-59,278 15-32,-329-10 35,71 15 46,-1-1-8,533 5-89,-464 1 97,-17-1 15,764-15-128,-717-8 82,79-13-70,-1 0 91,251 2-90,-497-8-47,1-1 79,193 3 84,-162 3 40,119-17-118,-132 6-86,134 22 185,-238 6-36,33 12-14,-46-1 3,-59-8 104,101 2 365,-162-7-420,-65 0-43,-20-2-914,-56-11-6372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96 9877,'0'0'6925,"-7"-16"-6338,-26-46 83,32 61-604,0-1 0,0 1 0,0 0 0,0-1 0,-1 1-1,1 0 1,0 0 0,-1 0 0,1 0 0,0 0 0,-1 0 0,1 1 0,-1-1 0,0 0 0,1 1 0,-1-1 0,1 1-1,-1 0 1,0-1 0,1 1 0,-1 0 0,0 0 0,0 0 0,1 0 0,-1 1 0,0-1 0,1 0 0,-1 1-1,1-1 1,-1 1 0,0-1 0,1 1 0,-1 0 0,1-1 0,-1 1 0,1 0 0,0 0 0,-1 0 0,1 0 0,-2 2 0,-4 5 118,1-1 0,0 1 0,0 1 0,0-1 1,1 1-1,1 0 0,-1 0 0,1 0 0,-3 12 1,1-2 201,1 1 1,1 0-1,-3 34 1,5-38-212,1-4-67,0-1 0,1 1-1,0-1 1,2 13 0,-2-22-112,0 0 0,1 0 1,-1 0-1,1-1 0,-1 1 0,1 0 1,0 0-1,-1 0 0,1-1 1,0 1-1,0 0 0,0-1 1,1 1-1,-1-1 0,0 1 0,1-1 1,-1 0-1,0 1 0,1-1 1,0 0-1,-1 0 0,1 0 1,0 0-1,-1 0 0,1-1 0,0 1 1,0 0-1,0-1 0,3 1 1,-1 0-77,0-1 1,-1 0 0,1-1 0,-1 1 0,1-1-1,0 1 1,-1-1 0,1 0 0,-1 0-1,0-1 1,1 1 0,-1-1 0,0 0-1,0 1 1,0-1 0,0-1 0,0 1 0,0 0-1,0-1 1,-1 1 0,0-1 0,1 0-1,-1 0 1,0 0 0,0 0 0,2-6-1,5-9-264,-2-1 0,0 1 0,8-36-1,-7 25 79,-3 8 100,-3 12 122,1 0 0,0-1-1,0 1 1,5-8 0,-8 17 81,0-1 0,1 1-1,-1 0 1,0 0 0,0 0 0,1 0 0,-1 0 0,0 0 0,1 0 0,-1 0 0,0 0 0,0 0 0,1 0-1,-1 0 1,0 0 0,1 0 0,-1 1 0,0-1 0,0 0 0,1 0 0,-1 0 0,0 0 0,0 0-1,1 1 1,-1-1 0,0 0 0,0 0 0,1 0 0,-1 1 0,0-1 0,0 0 0,0 0 0,0 1 0,0-1-1,1 0 1,-1 0 0,0 1 0,0-1 0,0 0 0,0 0 0,0 1 0,0-1 0,10 18 95,-8-15 51,24 49 227,9 18-425,-28-67-821,-2-12 443,4-18 91,-7 20 91,2-7 128,1 0 0,1 1 1,0-1-1,1 1 0,0 0 0,15-18 1,-22 30 112,1 0 1,-1 0-1,1 0 0,-1 1 1,1-1-1,0 0 1,-1 0-1,1 1 0,0-1 1,0 1-1,-1-1 1,1 0-1,0 1 0,0-1 1,0 1-1,0 0 1,0-1-1,0 1 0,0 0 1,0 0-1,0-1 1,0 1-1,0 0 0,0 0 1,0 0-1,0 0 1,0 0-1,0 1 0,-1-1 1,1 0-1,0 0 1,0 0-1,0 1 0,0-1 1,0 1-1,0-1 1,0 1-1,0-1 0,-1 1 1,1-1-1,0 1 1,0 0-1,-1-1 0,1 1 1,0 0-1,-1 0 1,1-1-1,0 3 0,2 1 109,0 1 0,0-1 0,-1 1 0,1 0 0,-1 0 0,-1 0 0,3 10 0,-1 44 556,-3-46-486,2-21-310,-1 0 0,1 0 0,1-1-1,0 2 1,0-1 0,7-13 0,-4 9 22,-3 4-4,1 0 0,1 1-1,-1-1 1,1 1 0,1 0-1,8-10 1,-12 15 82,1 0 1,-1 0-1,0 0 1,0 1-1,1-1 0,-1 0 1,1 1-1,-1 0 1,1 0-1,0 0 0,-1 0 1,1 0-1,0 0 1,0 1-1,0-1 0,-1 1 1,1 0-1,0 0 1,0 0-1,0 0 1,0 0-1,0 1 0,5 1 1,-5 0 31,0-1 1,0 1 0,0 0 0,0 1-1,-1-1 1,1 0 0,-1 1 0,1 0-1,-1-1 1,0 1 0,0 0 0,0 0-1,0 0 1,2 6 0,18 49-463,-22-56-52,1-1 384,-1-25-11543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11029,'0'0'8873,"0"19"-7880,-1 4-720,-1-1-27,2 0 0,0 1 0,5 32-1,18 42 795,-16-69-649,0 1 1,-1-1 0,2 57 0,-8-25 96,1-60-509,-1 0-1,1 0 1,-1 0-1,1 0 0,0 0 1,-1 0-1,1 0 1,-1 0-1,1-1 1,-1 1-1,1 0 1,-1 0-1,1-1 0,-1 1 1,1 0-1,-1 0 1,1-1-1,-1 1 1,0-1-1,1 1 1,-1 0-1,0-1 0,1 1 1,-1-1-1,42-65-1377,-30 44 902,2 0-1,1 1 1,20-23 0,-35 43 519,1 0 1,-1 1-1,1-1 0,-1 1 0,1-1 1,-1 1-1,1-1 0,-1 1 1,1-1-1,0 1 0,-1 0 0,1-1 1,0 1-1,-1 0 0,1 0 1,0-1-1,-1 1 0,1 0 0,0 0 1,-1 0-1,1 0 0,0 0 1,0 0-1,-1 0 0,1 0 0,0 0 1,-1 0-1,1 0 0,0 0 1,-1 1-1,1-1 0,0 0 0,-1 0 1,1 1-1,0-1 0,-1 0 0,1 1 1,0-1-1,-1 1 0,1-1 1,-1 1-1,1-1 0,-1 1 0,1-1 1,-1 1-1,0 0 0,1-1 1,-1 1-1,0 0 0,1-1 0,-1 1 1,0 0-1,0-1 0,0 1 1,1 0-1,-1 1 0,11 45 827,-10-43-802,6 76 488,-6-59-596,0 0 0,2 0 0,0-1 0,1 1 0,10 28-1,-13-48-152,-1-1-1,1 1 0,-1 0 0,0-1 1,1 1-1,-1-1 0,1 1 0,-1-1 0,1 1 1,0-1-1,-1 1 0,1-1 0,-1 1 0,1-1 1,0 0-1,0 1 0,-1-1 0,1 0 0,0 1 1,-1-1-1,1 0 0,0 0 0,0 0 0,-1 0 1,1 0-1,0 0 0,0 0 0,0 0 0,-1 0 1,1 0-1,0 0 0,0-1 0,-1 1 0,1 0 1,0 0-1,-1-1 0,1 1 0,0 0 0,-1-1 1,1 1-1,0-1 0,0 0 0,14-22-6550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5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13350,'0'0'8004,"-20"64"-6740,18-24-831,-1 2 255,3-2-608,0-1 32,0 1-112,0 0-128,14 2-1697,1-2-1985,-2-4-2064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12502,'0'0'7179,"-2"-2"-6272,-6-4-71,4 10 103,2 18 405,3-13-1283,23-8-624,-20-1 413,22-2-828,-25 2 945,-1 0 0,1 0 0,0 0 0,-1-1 0,1 1 0,0 0 0,-1 0 0,1-1 0,-1 1 0,1-1 0,0 1 0,-1 0-1,1-1 1,-1 1 0,1-1 0,-1 1 0,1-1 0,-1 1 0,0-1 0,1 0 0,-1 1 0,1-1 0,-1 1 0,0-1 0,0 0 0,1 1 0,-1-1-1,0 0 1,0 0 0,0-1 0,-13 2-5022,4 0-425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17032,'0'0'5154,"62"58"-4674,-57-26 97,-5 6-177,0-1-144,-2 5 64,-18 0-320,0 0-144,-5 2-640,-1-8-3650,-7-6-4979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1265 21 13158,'0'0'3788,"-9"-4"-3379,0 1-233,0 0 0,0 0 0,0 1 0,0 0 0,0 1 0,0 0 0,-1 0 0,1 1 0,0 0 0,0 1 1,-1 0-1,1 0 0,-14 4 0,-37 15 536,-82 15-1,-21 6-207,138-33-398,0 1-1,1 2 1,0 0-1,-32 22 0,-155 92 422,143-87-107,51-27-270,0 0 0,0 2-1,1 0 1,-24 25 0,-50 70 24,61-73-155,15-18 147,1 0 1,-21 38-1,29-45-106,1 0 1,0-1-1,1 2 1,0-1-1,1 0 1,-1 0-1,2 1 1,-1 13-1,1 53 339,3 1-1,16 107 0,23 16 402,-32-170-656,1-1 0,1 0 1,2-1-1,24 40 0,-6-19-73,2-2 0,59 66 1,-64-85-21,1-1 0,1-2 0,1-1 0,55 34 1,-39-33-44,1-3 1,1-1-1,1-3 1,65 17 0,214 34 33,-248-55-69,-14-5 65,0-2-1,0-4 0,0-2 1,103-11-1,72-26 60,-89 11-50,-69 10-40,0-4 1,-2-3-1,0-3 0,-2-5 0,-1-2 1,97-55-1,-129 61 41,-4 3-32,45-32-1,-75 45-12,-1-1-1,0 0 0,-1-1 1,0 0-1,0 0 1,-1-1-1,14-23 1,-15 18 5,0 0 1,-1 0 0,0-1 0,-1 0 0,-2-1 0,0 0 0,0 0 0,-2 0 0,0 0 0,-2 0-1,0-24 1,-1 21 29,-2-1 1,0 0-1,-2 1 0,0-1 0,-1 1 0,-16-40 0,7 26 4,-1 1-1,-2 0 1,-1 1 0,-2 2 0,-1 0-1,-2 1 1,-39-43 0,-91-77 109,114 117-121,-2 1 1,-49-30-1,-424-237-123,475 282 85,-2 1 1,0 3-1,-78-18 1,27 9-40,10 2 148,-57-19-165,108 31 75,1 1 0,-1 1-1,0 2 1,-63-3 0,-129 15-79,51 0 237,139-7-103,32 0-106,1 8-251,0 0-1,1 0 0,0 1 0,1-1 1,4 13-1,9 17-7447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7 325 14006,'0'0'7737,"-2"-5"-7379,1 4-336,1 1-1,-1-1 1,1 1 0,0-1 0,-1 1 0,1-1-1,0 1 1,0-1 0,-1 0 0,1 1 0,0-1-1,0 1 1,0-1 0,0 0 0,0 1-1,0-1 1,0 0 0,0 1 0,0-1 0,0 1-1,0-1 1,0 0 0,0 1 0,1-1 0,-1 1-1,0-1 1,0 0 0,1 1 0,-1-1 0,0 1-1,1-1 1,-1 1 0,1-1 0,-1 1 0,0-1-1,1 1 1,-1-1 0,1 1 0,-1 0 0,1-1-1,1 1 1,33-5 1050,-11 3-789,120-20 502,25-3-78,-100 20-702,10 1 20,-1-4 0,120-28 0,-150 23-28,408-91-58,-398 97 45,-1-3-1,76-24 1,-108 28-49,-21 5-173,1 0 1,0 0 0,0 0 0,-1 0-1,1-1 1,0 0 0,-1 0 0,5-3-1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9845,'0'0'10484,"-7"-3"-9254,-24-10-296,23 9 728,15 6-653,24 15-484,132 64-135,-162-80-383,4 0-71,0 1-1,-1 0 1,1 1 0,-1-1-1,8 6 1,-12-7 54,1-1 0,-1 0 0,1 1 0,-1-1-1,1 1 1,-1-1 0,0 1 0,1-1 0,-1 1 0,0 0 0,1-1 0,-1 1-1,0-1 1,0 1 0,0 0 0,0-1 0,0 1 0,1 0 0,-1-1 0,0 1-1,-1 1 1,1-1 13,0 0 0,-1 0 0,0 0 1,1 0-1,-1 0 0,0 0 0,1 0 0,-1 0 0,0 0 0,0 0 0,0 0 0,0-1 0,0 1 0,0 0 0,0 0 0,-1 0 0,-39 23 132,8-5 160,0 2-1,1 2 1,-39 33-1,63-48-257,0 1-1,0-1 1,1 1 0,0 0-1,1 1 1,0 0 0,0 0-1,1 0 1,0 1 0,1-1-1,0 1 1,1 0 0,0 0-1,1 1 1,-2 21 0,4-2-262,1-24-274,0 1-1,-1-1 0,-1 0 1,1 1-1,-1-1 0,-3 11 1,-3-10-2705,-5-5-2332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56 220 10517,'0'0'7270,"-8"-20"-5659,-26-61-354,32 77-1070,0 0 1,0 0-1,0-1 1,1 1 0,-1-1-1,1 1 1,1-1-1,-1 1 1,0-1-1,1 0 1,0 1-1,0-1 1,1 1-1,-1-1 1,3-8 0,-3 11-118,1 0-46,0 0 1,0 0 0,0 0-1,0 0 1,1 1 0,-1-1-1,0 0 1,1 1 0,-1-1 0,1 1-1,0-1 1,-1 1 0,1 0-1,0 0 1,0-1 0,0 1 0,-1 1-1,1-1 1,0 0 0,0 0-1,1 1 1,-1-1 0,3 1 0,52-5 211,-39 5-142,1 0-1,17 4 1,-29-3-74,-1 1 0,0 0 0,1 0 0,-1 0 0,0 1 0,0-1 1,0 2-1,10 6 0,2 6 16,0 0-1,22 26 1,-24-24-101,1-1 0,20 17 0,-36-34-102,-1 0 1,0 1 0,1-1 0,-1 1 0,1-1-1,-1 0 1,1 1 0,-1-1 0,1 0-1,-1 1 1,1-1 0,0 0 0,-1 0-1,1 0 1,-1 1 0,1-1 0,0 0-1,-1 0 1,1 0 0,-1 0 0,1 0-1,0 0 1,-1 0 0,1 0 0,0 0-1,-1-1 1,1 1 0,-1 0 0,1 0-1,-1-1 1,1 1 0,0 0 0,0-1-1,9-19-7437,-2-10-3812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13574,'0'0'6606,"-21"11"-5726,-7 3-666,-29 19-1,54-30-183,-1-1 1,1 1-1,0 0 0,0 0 0,0 1 0,0-1 1,0 1-1,1-1 0,0 1 0,0 0 0,0 0 1,0 0-1,0 0 0,1 0 0,0 0 0,-2 6 1,-3 10 184,-26 51 534,21-51-592,2 1 0,0 0 0,1 0 0,-9 41 0,14-33-579,5-14-1969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54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92 9012,'4'0'14450,"21"0"-14637,-1 0 264,125-4-58,-28-12 7,-86 14-84,24-2-73,80-16 0,-127 18 140,0 0-1,1 1 1,14 1 0,-6-1-68,94-2-240,170-15 323,-192 12-1,123 5-1,-93 3-3,-40-2-84,247-9 66,-50 5 28,-154 6 52,-59-2-95,0 4 1,78 14 0,-122-16 83,0 0 0,44-4 0,-16 0-83,225 17 229,877-15 811,-247 2-488,-790-10 246,-110 7-720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4 354 15079,'0'0'6043,"0"0"-6012,-1 0 0,1-1-1,0 1 1,-1 0 0,1-1 0,0 1 0,0 0 0,0-1 0,-1 1 0,1 0 0,0-1 0,0 1 0,0 0 0,0-1-1,0 1 1,-1-1 0,1 1 0,0 0 0,0-1 0,0 1 0,0 0 0,0-1 0,0 1 0,0-1 0,1 1 0,-1 0-1,0-1 1,0 1 0,0 0 0,0-1 0,0 1 0,1-1 0,-1 1 0,127-24 2125,-23 2-1970,263-20-33,94-16-212,530-85 19,-760 110-93,-118 15 210,-108 16-163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14182,'0'0'8431,"-7"-4"-7639,-20-14-346,41 15 255,9 3-399,2 5-141,-1 1 1,33 12-1,-12-4-34,-32-10-137,77 27-149,-80-27 108,-1 0 0,0 1 0,0 0 0,0 1 0,-1 0 1,1 0-1,7 8 0,-15-12 54,1 0 0,0-1 0,-1 1 0,1 0 0,-1 0 0,0 0 0,0 0 0,0 0 0,0 0 0,0 0 0,0 1 0,0-1-1,-1 0 1,1 1 0,-1-1 0,0 0 0,1 1 0,-1-1 0,0 0 0,0 1 0,-1-1 0,1 0 0,0 1 0,-1-1 0,0 0 0,1 1 0,-1-1 0,0 0 0,0 0 0,0 0 0,0 0 0,-1 0 0,1 0 0,-3 2 0,-5 6 137,0 0 0,-1 0 0,0-2 0,-21 15 1,18-13-13,-43 30 301,27-21-407,1 2-1,0 1 1,-31 33-1,45-34-3905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15655,'0'0'8249,"-1"20"-7494,2 66-392,0-82-341,1 0 0,-1 1-1,1-1 1,-1 0 0,1 1 0,1-1 0,-1 0-1,0-1 1,1 1 0,0 0 0,0-1 0,0 1-1,0-1 1,1 0 0,-1 0 0,1 0 0,0-1-1,-1 1 1,1-1 0,1 0 0,-1 0 0,0 0-1,5 1 1,-4-1-19,1 1-112,1-1 0,0 1 0,0-1 0,0 0 0,0-1-1,0 1 1,1-1 0,-1-1 0,0 0 0,1 0 0,-1 0 0,0-1 0,0 0 0,1 0 0,-1-1 0,0 1 0,0-2 0,0 1 0,-1-1 0,1 0 0,-1-1 0,1 1 0,-1-1 0,0 0 0,0-1 0,-1 0 0,1 0 0,-1 0 0,0 0 0,4-7-1,48-62-1597,-56 74 1715,-1-1 1,0 1-1,0 0 0,0 0 1,0-1-1,1 1 1,-1 0-1,0 0 0,0 0 1,0-1-1,1 1 0,-1 0 1,0 0-1,0 0 0,1 0 1,-1 0-1,0-1 0,1 1 1,-1 0-1,0 0 1,0 0-1,1 0 0,-1 0 1,0 0-1,1 0 0,-1 0 1,0 0-1,1 0 0,-1 0 1,0 0-1,0 0 1,1 1-1,-1-1 0,0 0 1,0 0-1,1 0 0,-1 0 1,0 0-1,0 1 0,1-1 1,-1 0-1,0 0 0,0 0 1,0 1-1,1-1 1,-1 0-1,0 0 0,0 1 1,0-1-1,0 0 0,1 1 1,5 16 189,-5-13-116,14 52 636,-3 0-1,-1 1 1,-4 1 0,-2-1-1,-3 87 1,-2-138-686,-1-1-1,0 0 1,0 0-1,0 1 1,0-1-1,-1 0 1,0 0-1,0 0 1,0 0-1,0-1 1,-1 1-1,0-1 1,0 1-1,0-1 1,-1 0-1,0 0 1,1 0-1,-1-1 1,0 1-1,-1-1 1,1 0-1,-1 0 1,1-1-1,-1 1 1,0-1-1,0 0 1,0 0-1,0-1 1,0 1-1,0-1 1,0 0-1,-1-1 1,1 1-1,0-1 1,-1 0-1,-9-2 1,12 2-29,-1-1 0,1 0-1,0-1 1,1 1 0,-1-1 0,0 1 0,0-1-1,1 0 1,-1 0 0,1 0 0,-1 0 0,1 0 0,0-1-1,0 1 1,0-1 0,0 1 0,0-1 0,1 0-1,-1 0 1,1 0 0,-2-4 0,-1-2-13,1-1 0,-1 0 0,2 1 0,-1-2 0,-1-15 1,4 21 3,0 1 1,-1-1 0,2 0 0,-1 1 0,0-1 0,1 0 0,0 1 0,0-1 0,1 1-1,-1-1 1,1 1 0,0 0 0,3-6 0,0 4 8,0 0 1,0 0-1,1 0 0,0 0 1,0 1-1,13-9 1,-5 4-184,1 1 1,0 0-1,0 1 1,1 1-1,0 1 1,30-9-1,4 6-3083,2 6-3516,-31 3-1353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0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17560,'0'0'6579,"115"-40"-6483,-84 40-96,2 0-64,0 0-656,-2 0-609,-2 0-1648,-5 0-913,-8 0-4498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9668,'0'0'14791,"35"4"-14135,9-4-415,-2 0-81,-4 0-128,-3 0-64,-4 2-208,-2 8-561,-5 4-944,-6-4-2545,-5-4-3425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15511,'0'0'8545,"8"-1"-8094,207-2 1137,-149 3-1596,-57 0-138,0-1 0,0 1 0,-1-2 0,1 0 0,0 0 0,12-4 1,-17 4-274,1 0 1,-1 0 0,0-1 0,0 1-1,0-1 1,4-3 0,-6 4-192,0 0 1,0-1-1,0 1 0,-1 0 0,1-1 1,0 1-1,-1-1 0,0 0 1,1 1-1,0-6 0,3-12-4400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2689,'0'0'18142,"-15"20"-16779,-46 65-202,58-81-1070,0 1 0,1 0 0,0 0 0,0 0 1,0 0-1,0 0 0,1 0 0,0 1 0,0-1 1,0 0-1,1 1 0,0-1 0,1 9 0,-1 5 148,0 235 679,1-240-942,0 0-1,1 0 1,1 0 0,0-1 0,1 1-1,5 13 1,-7-23-183,0 1 1,-1-1-1,1-1 1,1 1-1,-1 0 1,0 0-1,1-1 0,0 1 1,0-1-1,0 0 1,0 0-1,0 0 0,1 0 1,0-1-1,-1 0 1,1 1-1,0-1 1,0 0-1,0-1 0,0 1 1,0-1-1,0 0 1,6 1-1,-5-1-308,1 0 1,-1-1-1,0 1 0,1-1 0,-1-1 1,0 1-1,0-1 0,1 0 0,-1 0 0,0-1 1,0 1-1,0-1 0,0 0 0,0 0 1,0-1-1,-1 0 0,1 0 0,6-6 1,25-23-4731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191 129 6499,'0'0'6624,"-7"-18"-4265,-24-53-129,29 68-1994,0 0 1,1 0-1,-1 0 1,0 0-1,-1 0 0,1 0 1,0 1-1,-1-1 0,0 1 1,-4-4-1,6 5-102,0 1-1,-1-1 1,1 0 0,-1 1-1,1-1 1,-1 1 0,1 0-1,-1-1 1,1 1 0,-1 0-1,1 0 1,-1 0 0,1 0-1,-1 0 1,1 0 0,-4 1-1,2 0-19,1 0 0,-1 1 0,0-1-1,1 1 1,-1-1 0,1 1 0,-1 0-1,1 0 1,0 0 0,0 0 0,0 0-1,0 1 1,0-1 0,0 1-1,1-1 1,-3 6 0,-7 17 224,1 1 0,2 0-1,1 0 1,0 1 0,2 0 0,2 0 0,-2 48-1,5-74-346,1 0-1,-1 1 0,0-1 0,0 1 0,1-1 0,-1 0 0,1 1 0,-1-1 0,1 0 0,-1 1 0,1-1 0,0 0 0,0 0 0,0 0 0,0 0 0,-1 1 0,1-1 0,1-1 0,-1 1 1,0 0-1,0 0 0,0 0 0,0 0 0,1-1 0,-1 1 0,0-1 0,1 1 0,-1-1 0,0 1 0,1-1 0,-1 0 0,1 0 0,-1 1 0,1-1 0,-1 0 0,0-1 0,3 1 0,1 0-58,1 0 0,-1-1 0,0 0 0,1 0 0,-1 0 0,0 0 0,0-1 0,0 0-1,7-3 1,8-9-499,-1-1 0,0-1-1,-1 0 1,21-25 0,21-19 1234,-42 87-173,-8-9-328,-6-10-146,0 0 0,1-1 0,0 1 0,0-1 0,0 0 0,1 0-1,11 9 1,-16-15-57,-1-1 0,1 1 1,0-1-1,-1 0 0,1 1 0,0-1 0,0 0 0,0 1 0,-1-1 0,1 0 0,0 0 0,0 0 0,0 0 0,0 0 0,-1 0 0,1 0 0,0 0 0,0 0 0,0 0 0,-1-1 0,1 1 0,0 0 0,0 0 1,0-1-1,-1 1 0,1-1 0,0 1 0,-1 0 0,1-1 0,0 1 0,-1-1 0,1 0 0,0 1 0,-1-1 0,1 1 0,-1-1 0,1-1 0,16-30-424,-15 28 352,22-57-178,18-65 1,-42 125 320,0 1 0,0 0 0,0 0 0,1-1 0,-1 1 0,0 0 0,0 0 0,0 0 0,1-1 0,-1 1 0,0 0 0,0 0 0,1 0 0,-1 0 1,0-1-1,1 1 0,-1 0 0,0 0 0,0 0 0,1 0 0,-1 0 0,0 0 0,1 0 0,-1 0 0,0 0 0,1 0 0,-1 0 0,0 0 0,0 0 1,1 0-1,-1 0 0,0 0 0,1 1 0,-1-1 0,0 0 0,0 0 0,1 0 0,-1 0 0,0 0 0,0 1 0,1-1 0,-1 0 0,0 0 0,0 1 1,0-1-1,1 0 0,-1 0 0,0 0 0,0 1 0,0-1 0,0 0 0,0 1 0,0-1 0,1 1 0,10 14 302,-2 0-111,-1 0 1,0 1-1,-1 1 1,-1-1-1,-1 1 1,0 0 0,-2 0-1,4 32 1,2-53-386,8-23-242,1 2 1,24-27 0,-34 42 368,1 1 0,0 0-1,1 1 1,0 0 0,0 1 0,1 0 0,-1 0 0,17-6 0,-26 12 51,1 0 1,0 0 0,0 0-1,0 0 1,0 1 0,0-1 0,0 1-1,1-1 1,-1 1 0,0 0-1,0 0 1,0 0 0,0 0-1,0 0 1,0 0 0,0 1 0,1-1-1,-1 1 1,0-1 0,0 1-1,0 0 1,-1 0 0,1 0-1,0 0 1,0 0 0,0 0 0,-1 1-1,3 1 1,-1 2 68,1 0 0,-1 1-1,0-1 1,0 1 0,-1 0 0,1 0 0,1 10 0,8 16-409,-12-32 209,0 1 0,0-1-1,0 0 1,0 1 0,0-1 0,0 0 0,0 0 0,1 1 0,-1-1 0,0 0 0,0 0 0,0 1-1,1-1 1,-1 0 0,0 0 0,0 0 0,1 1 0,-1-1 0,0 0 0,0 0 0,1 0-1,-1 0 1,0 0 0,0 0 0,1 0 0,-1 0 0,0 1 0,1-1 0,-1 0 0,0 0-1,1 0 1,-1 0 0,0 0 0,0-1 0,1 1 0,-1 0 0,0 0 0,1 0 0,-1 0 0,0 0-1,0 0 1,1 0 0,-1-1 0,0 1 0,0 0 0,1 0 0,-1 0 0,0 0 0,0-1-1,1 1 1,-1 0 0,0 0 0,0-1 0,0 1 0,0 0 0,0 0 0,1-1 0,-1 1 0,0 0-1,0-1 1,0 1 0,0 0 0,0 0 0,0-1 0,0 1 0,0-1 0,9-21-5032,2-17-4238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15767,'0'0'5432,"-8"17"-3954,1-3-1204,2-7-185,1 0 1,0 1-1,1 0 0,0 0 1,0 0-1,0 0 0,1 0 1,0 0-1,1 1 0,0-1 1,0 1-1,2 16 0,7 20 686,24 76 1,3 13-67,-26-74-465,-5-28-98,10 34 0,-14-66-148,0 0-1,0 1 1,-1-1 0,2 0-1,-1 0 1,0 1-1,0-1 1,0 0-1,0 0 1,0 0-1,0 1 1,0-1 0,0 0-1,0 0 1,0 0-1,0 1 1,0-1-1,1 0 1,-1 0-1,0 0 1,0 0 0,0 1-1,0-1 1,1 0-1,-1 0 1,0 0-1,0 0 1,0 0-1,1 1 1,-1-1 0,0 0-1,0 0 1,0 0-1,1 0 1,-1 0-1,0 0 1,0 0-1,1 0 1,-1 0 0,0 0-1,0 0 1,0 0-1,1 0 1,-1 0-1,0 0 1,0 0-1,1 0 1,-1 0 0,0-1-1,0 1 1,0 0-1,1 0 1,-1 0-1,0 0 1,0 0-1,0 0 1,0-1 0,1 1-1,-1 0 1,0 0-1,0 0 1,0 0-1,0-1 1,0 1-1,0 0 1,0 0-1,1-1 1,7-13-320,35-101-1036,13-28 654,-56 142 708,0 0-1,0 0 1,1 1 0,-1-1-1,0 0 1,1 1 0,-1-1 0,1 0-1,-1 1 1,1-1 0,-1 0-1,1 1 1,-1-1 0,1 1 0,0-1-1,-1 1 1,1 0 0,0-1 0,-1 1-1,1-1 1,0 1 0,0 0-1,-1 0 1,1 0 0,0-1 0,0 1-1,-1 0 1,1 0 0,0 0-1,0 0 1,0 0 0,-1 0 0,1 0-1,0 0 1,0 1 0,0-1-1,-1 0 1,1 0 0,0 1 0,0-1-1,-1 0 1,1 1 0,0-1 0,-1 1-1,1-1 1,0 2 0,2 0 35,0 1 1,0-1-1,0 1 1,-1 0-1,1 0 1,-1 0 0,0 0-1,2 5 1,8 23 115,-2 2 0,-1 0 0,-1 0 0,-2 0 1,2 52-1,-8-83-294,1 0 0,-1-1 0,0 1 0,1 0 0,-1 0 0,1 0 0,-1-1 0,1 1 1,0 0-1,0-1 0,0 1 0,1 1 0,7-1-2928,2-15-838,5-19-3020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16359,'0'0'7892,"-31"115"-7268,53-65-191,0 0-305,3 0-256,-3-1-129,-5 1-703,-1-4-1473,-3-8-1617,-4-12-1520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03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447 230 11877,'0'0'5262,"-3"-1"-4841,-2-1-228,0-1 1,0 1-1,0-1 0,1 1 1,-1-1-1,1 0 1,0-1-1,-4-4 0,4 4-175,-1 0 0,1 1 0,0-1 0,-1 1 0,0 0 0,0 0 0,0 0 0,0 1 0,0 0 0,-1 0 0,-5-2 0,-4 2-62,-1 0 1,1 1 0,-21 1-1,30 0 31,0 1-1,0 0 0,0 0 0,0 0 0,1 1 1,-1 0-1,0 0 0,1 1 0,-1-1 0,1 1 1,-8 5-1,-3 4 39,11-9-22,0 1 1,1-1-1,-1 1 0,1 0 1,-1 1-1,1-1 0,1 1 1,-1-1-1,-4 9 0,0 4 8,1 0-1,1 1 1,1-1-1,1 1 0,-4 30 1,0-4-34,-4 60 82,1-6 56,7-77-90,1 0 0,0 1 0,2-1 0,1 1-1,4 40 1,-1-51 0,0 0 0,1-1 0,0 1-1,1-1 1,0 0 0,13 17 0,11 23-9,-26-43-16,0-2 0,0 1-1,1 0 1,-1-1 0,1 0 0,0 1 0,1-2 0,-1 1 0,1 0 0,0-1 0,1 0 0,-1 0 0,0 0-1,1-1 1,7 3 0,-1-1-17,0-2-1,0 0 1,0 0-1,1-1 1,-1-1-1,1 0 1,14-1-1,-19-1-33,0 0 0,0 0 0,0-1 0,0-1 1,-1 1-1,1-1 0,-1 0 0,1-1 0,-1 0 0,0 0 0,-1 0 0,1-1 0,-1 0 0,0 0 0,0-1 0,7-8 0,6-8-48,-1-1 0,-1 0 0,18-34 0,-13 17 111,-2-1-1,-2-1 0,-2-1 1,-1-1-1,-3 0 0,-1-1 1,6-64-1,-8 43 184,0 7 255,0-72-1,-9 107-353,1 12 18,-1 0 1,0 0-1,-1 0 1,-3-17-1,3 26-75,0-1 0,0 1 0,0 0 0,-1 0-1,1 0 1,-1 0 0,0 0 0,1 0 0,-1 1 0,-1-1-1,1 1 1,0-1 0,-1 1 0,1 0 0,-1 0-1,1 0 1,-1 0 0,0 0 0,0 1 0,-5-3-1,-8-1-53,-1 1 1,1 1-1,-1 0 0,1 1 0,-1 1 0,0 1 1,1 0-1,-21 4 0,25-2-1,0 0 0,1 1 1,-1 1-1,1 0 0,0 0 1,0 1-1,1 1 0,-1 0 0,1 0 1,0 1-1,1 0 0,0 1 0,-15 15 1,-7 12-21,1 1 0,-28 44 0,49-67 28,-6 12 4,1 2 1,1 0-1,1 0 1,2 1-1,-9 37 1,7-27-14,4-5 35,1 1 0,2 0 0,-1 42 0,-3 15 14,-2-15-16,2-23 72,-2 90 1,10-123-51,1 0 0,1 0 1,0 0-1,2 0 0,0 0 1,2 0-1,12 35 0,-8-34-66,-5-10 66,1 1 0,0-2-1,1 1 1,0-1 0,9 12 0,-12-19-30,0 0 1,0 0-1,0-1 1,1 1-1,-1-1 0,1 0 1,-1 1-1,1-1 0,0-1 1,0 1-1,0-1 0,0 1 1,0-1-1,0 0 0,0-1 1,0 1-1,0-1 1,8 0 298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11701,'0'0'3941,"5"-19"-2338,15-61-93,-19 76-1411,0 0 0,1 1 1,-1-1-1,1 1 0,0 0 0,0-1 0,0 1 0,0 0 0,0 0 0,1 0 0,3-4 0,-4 6-8,0 0-1,-1 0 1,1 0-1,0 0 0,0 0 1,0 0-1,0 0 0,0 1 1,0-1-1,0 1 0,0-1 1,0 1-1,0 0 1,0 0-1,3 0 0,-1 0 79,1 1 1,-1 0-1,0 0 0,0 1 0,1-1 0,-1 1 1,0 0-1,-1 0 0,1 1 0,0-1 0,-1 1 1,1-1-1,-1 1 0,4 5 0,115 109 2592,-97-97-3751,42 26 1,-65-69-12161,-2-9 3383</inkml:trace>
  <inkml:trace contextRef="#ctx0" brushRef="#br0" timeOffset="1">295 0 11941,'0'0'10933,"-84"142"-10244,77-92-209,5-3 32,0-1-464,-3-6 160,5-6-80,-2-8-256,2-10-688,0-10-913,0-18-7571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17304,'0'0'7331,"140"117"-7139,-121-71 32,-12 6-111,-7 6 31,-11 4-224,-24 3 240,-16 7-320,-11 4-497,-9-5-3088,-4-5-8213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8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42 13014,'0'0'6536,"-2"-8"-5965,-3-23-109,4 31-451,1 0 0,0 0 1,0-1-1,0 1 0,0 0 0,0 0 1,0 0-1,-1 0 0,1 0 0,0-1 1,0 1-1,0 0 0,0 0 1,-1 0-1,1 0 0,0 0 0,0 0 1,0 0-1,-1 0 0,1 0 0,0 0 1,0 0-1,-1 0 0,1 0 1,0 0-1,0 0 0,0 0 0,-1 0 1,1 0-1,0 0 0,0 0 0,0 0 1,-1 0-1,1 0 0,0 0 1,0 0-1,0 0 0,-1 0 0,1 1 1,0-1-1,0 0 0,0 0 0,0 0 1,0 0-1,-1 0 0,1 1 1,0-1-1,0 0 0,0 0 0,0 0 1,0 1-1,0-1 0,0 0 0,0 0 1,-1 0-1,1 1 0,0-1 0,0 0 1,0 0-1,0 1 0,-10 16 275,8-13-176,-11 19 8,-1-2 1,0 0 0,-2-1-1,-1 0 1,0-1-1,-1-1 1,-1-1-1,-1 0 1,0-2-1,-1 0 1,-1-1-1,0-2 1,-40 17-1,62-25 238,8 3-221,23 10-150,-9-5 140,29 18-130,1-3-1,69 26 1,-20-19-6289,-84-30 1580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19.4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35 247 11109,'0'0'10381,"-7"-5"-9597,-21-13-101,41 14 748,10 3-922,411 17 939,-319-16-1542,206-29-1,-68-13 8,278-44-66,-421 70 117,249-39-158,-311 48-563,-51 18-5342,-10 2-277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0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1 16055,'0'0'6291,"-11"5"-6072,5-3-219,-1 1 1,1 1-1,0-1 1,1 1-1,-1 0 0,1 1 1,-1-1-1,1 1 0,1 0 1,-1 0-1,1 1 1,0-1-1,-6 11 0,-48 78 431,-72 89 0,122-174-426,6-6-10,0-1 0,0 1 0,0 0 0,0-1 0,0 1-1,1 0 1,-1 0 0,1 0 0,-1 0 0,1 0 0,0 0 0,1 1-1,-1-1 1,0 4 0,1-7-43,16 1 61,1 0 1,-1 1-1,1 1 0,-1 1 1,29 10-1,76 39 103,-26-10-125,42 6-1733,-112-42-1600,43 6 1,-30-11-5938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1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5 683 9845,'0'0'11269,"-1"-9"-10947,0 5-267,1 2-19,-1 0 0,1 0 0,-1 0 0,1 0 0,0 1 0,0-1 0,0 0 0,0 0 0,0 0 0,0 0 0,1 0 0,-1 1 0,0-1 0,1 0 0,0 0-1,-1 1 1,1-1 0,0 0 0,0 0 0,0 1 0,0-1 0,0 1 0,0-1 0,0 1 0,1 0 0,-1-1 0,0 1 0,1 0 0,-1 0 0,1 0-1,0 0 1,-1 0 0,1 0 0,0 0 0,-1 1 0,4-2 0,24-6 225,0 1-1,1 2 1,-1 1-1,1 1 1,34 1-1,50-6 237,-19-9-528,110-35 0,25-4-3,-160 38 71,0-2 0,84-37 0,5-2-20,188-82 716,-123 33-503,-199 97-168,-13 5 144,1 0 0,0 1 0,15-3 0,-6-1-117,-19 7-928,-13 5-810,-6 4-2003,-1 0-2828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4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280 255 11541,'0'0'8196,"-2"-6"-7644,0 2-322,0 0 0,-1 0 0,1 0 0,0 1 0,-1-1 0,0 1 0,-5-6 0,7 8-185,0 0-1,0 0 1,0 0-1,-1 1 1,1-1-1,0 0 1,-1 1-1,1-1 1,0 0 0,-1 1-1,1 0 1,-1-1-1,1 1 1,0 0-1,-1 0 1,1-1-1,-1 1 1,1 0-1,-1 1 1,1-1 0,-1 0-1,1 0 1,-1 1-1,1-1 1,0 1-1,-1-1 1,1 1-1,0-1 1,-1 1-1,1 0 1,0 0 0,0 0-1,-1-1 1,0 3-1,-3 2-5,0 1 0,0 0 0,0 0 0,1 0-1,0 1 1,0-1 0,1 1 0,-4 12 0,0-1 127,1 1 0,-4 24 1,7-19 138,1 0 0,1 48 0,2-70-302,-1 0 0,0 0 0,0 0 0,1 0 0,-1 0 0,1 0 1,0 0-1,-1 0 0,1 0 0,0-1 0,0 1 0,0 0 0,0 0 1,1-1-1,-1 1 0,0-1 0,1 1 0,-1-1 0,1 0 0,1 2 1,1-1-4,0 0 0,0 0 0,0 0 0,-1-1 0,2 1 0,-1-1 0,0 0 0,0 0 0,7 0 0,-5-1-23,0 1 0,0-1 0,0 0 0,0-1 0,0 1 1,0-1-1,-1-1 0,1 1 0,0-1 0,-1 0 0,1 0 0,-1 0 0,1-1 0,8-6 0,-8 3-11,0-1 0,-1 0 0,0 0 0,0-1 0,0 0 0,-1 0 0,0 0 0,-1 0 0,1 0 0,-2-1 0,1 1 0,-1-1 0,-1 0 0,1 0 0,-1 0 0,-1 0 0,-1-17 0,0 11 14,0 0-1,-1 1 1,-1-1-1,0 0 0,-1 1 1,-1 0-1,0 0 1,-1 0-1,0 1 1,-9-13-1,3 8 19,-1 0-1,-1 1 0,0 1 0,-1 0 0,-30-23 0,36 32 46,0 0 0,-1 1 0,1 1-1,-1 0 1,-1 0 0,1 1 0,-1 0 0,1 1-1,-1 0 1,0 1 0,0 0 0,-22-1-1,32 3-57,-1 1-1,0-1 1,1 1-1,-1-1 0,1 1 1,-1-1-1,1 1 1,-1 0-1,1 0 1,0 0-1,-1 0 0,1 0 1,0 0-1,0 0 1,0 0-1,0 1 0,0-1 1,0 0-1,0 1 1,0-1-1,0 1 1,1-1-1,-1 1 0,1-1 1,-1 1-1,1-1 1,-1 1-1,1-1 0,0 1 1,0 0-1,0 1 1,-2 7-1022,1-1-1,1 1 1,1 18 0,-1-27 737,0 1-1,0-1 1,1 1 0,-1-1-1,0 1 1,1-1 0,-1 1-1,1-1 1,-1 0 0,1 1-1,0-1 1,-1 0 0,2 2-1,21 10-6166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4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0 17224,'0'0'2289,"0"18"-336,0 1-1415,-1-7-297,1 0 1,0 0-1,1 0 0,0 0 0,1 0 0,0 0 0,5 15 1,37 74 661,-31-77-698,-2 1 0,-1 0 0,10 38 0,-10-10 38,-10-52-240,0-1 0,1 0 0,-1 1 0,0-1 0,0 0-1,1 0 1,-1 1 0,0-1 0,1 0 0,-1 0 0,1 1 0,-1-1 0,0 0 0,1 0 0,-1 0 0,0 0 0,1 0 0,-1 0 0,1 0 0,-1 0 0,1 0-1,-1 0 1,0 0 0,1 0 0,-1 0 0,1 0 0,-1 0 0,0 0 0,1 0 0,-1 0 0,1 0 0,-1-1 0,0 1 0,1 0 0,14-8 62,-10 5-48,11-9-43,0 2-1,0 0 1,1 1 0,0 0 0,1 1-1,0 1 1,0 1 0,0 1 0,20-4-1,-6 6-959,42 0 0,-62 3-322,0 1-1,0 0 1,19 6 0,-28-7 706,-1 1 0,0 0 0,1 0 0,-1 0 1,0 0-1,0 1 0,0-1 0,4 4 1,6 12-8678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4.7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1 182 19929,'0'0'5379,"159"-50"-4547,-55 20-464,0 2-208,-4 4-160,-7 3-80,-9 5-32,-13 6-1056,-16 8-497,-17 2-3073,-16 0-1969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5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36 1088,'0'0'18596,"-22"11"-17783,-72 38-18,89-47-690,1 1-1,0 0 1,0 1-1,0-1 1,0 1-1,1 0 1,-1 0-1,1 0 1,0 0-1,0 0 1,0 1-1,1-1 1,-1 1-1,1 0 1,-2 6-1,-1 3 225,-16 47 897,20-57-1157,0 1 1,0 0-1,0-1 0,1 1 0,-1 0 1,1 0-1,1-1 0,-1 1 0,1 0 1,-1 0-1,3 5 0,-2-8-64,0-1 0,0 0 0,0 1 0,0-1-1,1 0 1,-1 0 0,0 1 0,1-1 0,-1 0-1,0 0 1,1-1 0,0 1 0,-1 0 0,1 0-1,-1-1 1,1 1 0,0-1 0,-1 1 0,1-1 0,0 0-1,0 0 1,2 0 0,43-1-24,-43 1 29,2-1-35,0 0 1,0 0 0,0-1 0,0 0 0,0 0 0,0 0 0,-1-1-1,1 0 1,-1 0 0,0 0 0,0-1 0,0 0 0,0 0-1,0 0 1,-1 0 0,0-1 0,0 1 0,0-1 0,0 0-1,3-7 1,-3 5-7,-1 0 0,0 0-1,0-1 1,-1 1-1,1-1 1,-2 1 0,1-1-1,-1 1 1,0-1 0,-1 0-1,0 0 1,0 1 0,0-1-1,-1 0 1,0 0 0,-3-8-1,1 10 42,1 0-1,-1 0 1,0 0-1,0 1 1,-1-1-1,1 1 1,-1 0-1,0 0 1,-1 0-1,1 1 1,-1-1-1,0 1 1,0 0-1,0 1 1,-11-6-1,9 5 8,-1 0-1,1 1 1,-1 0-1,0 0 1,0 1-1,0 0 1,0 1-1,-1 0 0,1 0 1,0 0-1,-16 2 1,23-1-64,-1 0 0,1 1 0,0-1 0,-1 1 1,1-1-1,0 1 0,-1-1 0,1 1 0,0 0 0,0-1 1,0 1-1,-1 0 0,1 0 0,0 0 0,0 0 0,0 0 1,1 0-1,-1 0 0,0 0 0,0 1 0,0-1 0,1 0 1,-1 0-1,1 1 0,-1-1 0,0 2 0,-2 24-3851,3-27 3789,0 0-1,0 1 1,0-1-1,0 0 1,0 0 0,0 1-1,0-1 1,0 0-1,0 1 1,0-1-1,0 0 1,0 0-1,0 1 1,0-1-1,0 0 1,0 0 0,0 1-1,1-1 1,-1 0-1,0 0 1,0 1-1,0-1 1,0 0-1,1 0 1,-1 0-1,0 0 1,0 1 0,0-1-1,1 0 1,-1 0-1,0 0 1,0 0-1,1 0 1,-1 1-1,0-1 1,1 0-1,23 1-5818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16.7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34 5603,'-3'0'15436,"85"0"-15431,272-9 22,-59 5-14,-166 6-45,9-3 63,145 2 61,-224 1 10,384 3 279,-313-16-251,40 0 167,-71 11 310,164-2 58,-155-4 1150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5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18280,'0'0'5333,"0"19"-3884,2 59-622,-2-76-796,0 1 1,0 0-1,1 0 0,-1-1 0,1 1 0,-1 0 1,1-1-1,0 1 0,0 0 0,1-1 0,-1 1 1,0-1-1,1 0 0,-1 1 0,1-1 0,0 0 0,0 0 1,0 0-1,0 0 0,0 0 0,0-1 0,0 1 1,1-1-1,-1 1 0,5 1 0,1-1-24,-1 0-1,0-1 1,1 0 0,0 0-1,-1-1 1,15 0-1,-7-1-41,-7 1-61,-1-2 0,1 1 1,-1-1-1,0 0 0,1 0 1,-1-1-1,0 0 0,0 0 1,-1-1-1,11-7 0,-11 7-19,-1 0 1,1 1-1,0 0 0,0 0 0,0 0 0,0 1 1,0-1-1,1 2 0,-1-1 0,1 1 0,-1 0 1,1 0-1,12 0 0,-17 2 105,0-1-1,-1 1 1,1 0-1,-1 0 1,1-1-1,-1 1 1,1 0-1,-1 0 1,0 0-1,1 1 1,-1-1 0,0 0-1,0 0 1,0 1-1,0-1 1,0 1-1,0-1 1,0 1-1,0-1 1,-1 1-1,2 2 1,10 40 21,-11-39-21,3 22 39,-1 1 0,-1-1 0,-3 31 0,1-21 9,0-23-19,-1 1 0,0-1 0,-1 0-1,-1 0 1,0-1 0,-1 1 0,0 0 0,-1-1-1,-1 0 1,-12 21 0,14-28 23,0 0-1,0 0 1,-1 0-1,0-1 1,0 1-1,-1-1 1,1 0-1,-1-1 1,0 1-1,0-1 1,-1-1-1,1 1 1,-1-1 0,0 0-1,0 0 1,0-1-1,0 0 1,0 0-1,0-1 1,-1 0-1,-13 1 1,18-2-23,1 0 0,-1-1 0,1 1 1,0 0-1,-1-1 0,1 0 0,-1 1 0,1-1 1,0 0-1,0 0 0,-1 0 0,1 0 0,0-1 0,0 1 1,0-1-1,0 1 0,-3-4 0,2 1 8,1 1 0,-1-1 1,1 0-1,0 0 0,0 0 0,0 0 0,1 0 0,-1 0 0,0-7 0,-1-2 39,2 0-1,-1 0 0,2-1 1,0 1-1,3-25 0,-1 30-44,0 0 0,0 1 0,1-1 0,0 1-1,0 0 1,1-1 0,0 2 0,0-1 0,0 0 0,1 1-1,0 0 1,1 0 0,-1 0 0,1 1 0,0 0-1,9-6 1,-9 6-249,1 1 0,-1 0 0,1 1-1,0-1 1,0 1 0,0 1 0,0-1 0,1 1-1,-1 0 1,1 1 0,-1 0 0,1 0 0,-1 1-1,1 0 1,0 0 0,-1 0 0,9 3 0,1 6-5765,-5 8-5164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7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344 228 15159,'0'0'6368,"-18"-9"-5880,-58-25-87,75 33-373,-1 0 1,1 0-1,-1 1 1,1-1-1,-1 1 1,1-1-1,-1 1 1,1 0-1,-1-1 1,1 1-1,-1 0 1,0 0-1,1 0 1,-1 0-1,1 0 1,-1 1-1,0-1 1,1 0-1,-1 1 1,1-1-1,-1 1 1,1-1-1,-1 1 1,1 0-1,0 0 1,-2 1-1,1 0-8,0 1 1,0-1-1,0 1 0,1-1 0,-1 1 0,1 0 0,0-1 0,0 1 0,-1 4 0,-2 2 47,-7 15 188,0 1-1,1 0 1,2 0-1,0 1 1,2 0-1,1 0 1,-3 50-1,8-74-253,0-1 0,1 0 0,-1 1 0,1-1 0,-1 0 0,1 1 0,0-1 0,0 0 0,-1 0 0,1 0 0,0 0 0,0 0 0,0 0 0,0 0 0,0 0 0,1 0 0,-1 0 0,0 0 0,0-1 0,0 1 0,1 0 1,-1-1-1,0 1 0,1-1 0,-1 0 0,1 1 0,-1-1 0,0 0 0,1 0 0,-1 0 0,1 0 0,-1 0 0,3 0 0,4 0-20,-1 0 0,1-1-1,0 1 1,-1-2 0,12-2 0,-12 2-27,1-1 1,-1-1-1,1 0 0,-1 0 1,0 0-1,-1-1 0,1 0 1,-1 0-1,0-1 1,0 1-1,-1-1 0,1-1 1,-1 1-1,-1-1 0,1 0 1,-1 0-1,0 0 0,-1 0 1,0-1-1,0 0 0,-1 1 1,3-15-1,-2 11 10,-2 0 1,1 0-1,-2 1 0,1-1 1,-2 0-1,1 0 0,-2 0 0,1 0 1,-1 1-1,-1-1 0,0 1 1,0 0-1,-1-1 0,-1 1 1,1 1-1,-12-17 0,5 11 45,-1 2 1,0-1-1,-1 1 0,0 1 0,-1 1 0,-1 0 0,-16-10 0,20 14 36,-1 1-1,0 0 0,-1 1 1,1 0-1,-1 1 0,0 0 0,0 1 1,0 1-1,0 0 0,-17 0 0,29 2-59,0 0 0,0 0-1,0 0 1,0 0 0,0 0-1,0 1 1,1-1-1,-1 0 1,0 1 0,0-1-1,0 0 1,1 1-1,-1-1 1,0 1 0,0 0-1,1-1 1,-1 1-1,1-1 1,-1 1 0,0 0-1,1-1 1,-1 1 0,1 0-1,-1 1 1,-6 26-1356,7-18-376,0 0-1,1 0 1,2 16-1,6-3-5815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8.1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16984,'0'0'7336,"2"18"-7061,0 4-217,0-4-10,0-1-1,1 0 1,1 0 0,7 20-1,-4-15 60,-2 1-1,0 0 0,-2-1 0,0 1 1,-1 29-1,-2-52-105,0 0 0,0 1 0,0-1 0,1 1 0,-1-1 0,0 0 0,0 1 0,0-1 1,1 0-1,-1 1 0,0-1 0,0 0 0,1 0 0,-1 1 0,0-1 0,1 0 0,-1 0 0,0 1 0,1-1 0,-1 0 0,1 0 0,-1 0 0,0 0 0,1 0 0,-1 1 1,1-1-1,-1 0 0,0 0 0,1 0 0,-1 0 0,1 0 0,-1 0 0,0 0 0,1-1 0,-1 1 0,1 0 0,-1 0 0,0 0 0,1 0 0,-1 0 0,1-1 0,-1 1 1,0 0-1,1-1 0,21-8 79,3-8-70,-1 1-131,0 0-1,1 2 1,1 0-1,0 2 1,0 1-1,42-11 1,-46 18-881,42-3 1,-6 5-3226,-34 4-1239,-13 6-4133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8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1 220 18440,'0'0'5763,"181"-54"-4722,-90 20-897,2-4-128,-5 2-32,-8 6-449,-9 10-815,-16 13-2562,-19 7-1584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8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158 120 15639,'0'0'6507,"-16"21"-5819,-48 69-66,61-86-543,0 1 0,0 0 1,1 0-1,0 0 0,0 0 0,0 0 0,0 1 0,1-1 0,0 0 1,0 1-1,1-1 0,-1 1 0,1 0 0,0-1 0,2 10 0,-1 6 144,-1-19-221,1 0 1,-1 0 0,0-1-1,1 1 1,-1 0 0,1 0 0,0-1-1,-1 1 1,1-1 0,0 1-1,0-1 1,0 1 0,0-1-1,0 1 1,1-1 0,-1 0-1,0 0 1,1 0 0,-1 1-1,1-1 1,-1 0 0,1-1 0,-1 1-1,1 0 1,-1 0 0,1-1-1,0 1 1,0-1 0,-1 1-1,1-1 1,0 0 0,0 0-1,-1 0 1,1 0 0,0 0-1,2 0 1,1 0-15,1 0 0,-1-1 0,1 1 0,-1-1 0,1 0 0,-1-1 0,0 1 0,0-1 0,0 0 0,0 0-1,8-5 1,-8 2-37,1-1-1,-2 1 1,1-1-1,0 0 1,-1 0-1,0 0 0,-1 0 1,0-1-1,1 0 1,-2 0-1,1 0 0,-1 0 1,0 0-1,-1 0 1,0 0-1,1-12 1,-1 9-18,-1 0 0,1 1 0,-2-1 0,1 0 0,-2 1 0,1-1 0,-1 1 0,-1-1 0,1 1 0,-2 0 0,1 0 1,-7-11-1,5 12 51,0 0 0,0 0 0,-1 1 1,0 0-1,0 0 0,-1 1 0,1 0 1,-2 0-1,1 0 0,-1 1 0,1 0 0,-1 0 1,-1 1-1,1 0 0,-1 1 0,1 0 1,-1 0-1,0 1 0,0 0 0,0 0 1,-12 0-1,20 2-15,0 0 0,0 0-1,-1 0 1,1 0 0,0 1 0,0-1 0,0 0 0,0 1 0,0-1 0,0 0 0,0 1-1,0 0 1,0-1 0,0 1 0,0-1 0,0 1 0,0 0 0,0 0 0,0 0 0,1-1-1,-1 1 1,0 0 0,0 0 0,1 0 0,-1 0 0,0 2 0,0 1-444,0-1 1,0 1-1,0 0 0,0-1 1,1 1-1,0 0 1,0 4-1,0-8 299,0 1 0,1 0 0,-1 0 0,1-1 0,-1 1 0,1 0 1,-1-1-1,1 1 0,0-1 0,-1 1 0,1-1 0,0 1 0,-1-1 0,1 1 0,0-1 0,0 0 0,-1 1 0,1-1 0,0 0 0,0 0 0,0 1 1,0-1-1,-1 0 0,1 0 0,0 0 0,0 0 0,0 0 0,0 0 0,-1 0 0,1 0 0,0-1 0,0 1 0,0 0 0,0-1 0,5 1-1093,29 0-3968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29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13574,'0'0'10208,"10"19"-9496,31 62-144,-40-79-561,0 0 0,0 0 1,0-1-1,0 1 0,0 0 0,0 0 0,1 0 0,-1-1 1,0 1-1,1 0 0,0-1 0,-1 0 0,1 1 0,0-1 1,0 0-1,-1 0 0,1 0 0,0 0 0,0 0 0,0 0 1,0 0-1,1-1 0,-1 1 0,0-1 0,0 0 0,0 0 1,0 1-1,0-1 0,1 0 0,1-1 0,1-1-44,0 1 0,0-1 0,0 0 0,0-1 1,-1 1-1,1-1 0,-1 0 0,6-4 0,-7 4-8,14-10-146,-3 2-149,1 0-1,26-14 1,-35 22 270,0 1 1,0 0 0,-1 0 0,1 0-1,0 1 1,1-1 0,-1 1 0,0 1-1,0-1 1,0 1 0,11 1 0,-13 0 63,0 1 0,0-1 0,0 0 0,0 1 1,-1 0-1,1 0 0,-1 0 0,1 0 0,-1 1 0,0-1 0,0 1 1,0 0-1,0 0 0,0 0 0,-1 0 0,4 5 0,3 7-17,0 0-1,11 23 0,-7-6 38,-1 1 1,-1 1-1,-2 0 1,-2 0-1,-1 0 0,-1 1 1,-2 0-1,-2 0 1,-2 38-1,1-68 25,-1 1 0,1-1 0,-1 1 0,0-1 0,0 1 1,-1-1-1,0 0 0,1 0 0,-2 0 0,1 0 0,-1 0 0,1 0 0,-2 0 0,1-1 0,0 0 0,-1 1 0,-6 5 0,4-6 14,1 0 0,-1-1-1,0 1 1,-1-1 0,1-1-1,-1 1 1,1-1 0,-1 0-1,0 0 1,1-1 0,-1 0-1,0 0 1,-11 0 0,13-1-26,0 0 1,-1 0-1,1 0 1,0-1-1,-1 0 1,1 0-1,0 0 1,0-1-1,0 0 1,0 0-1,0 0 1,0 0-1,1-1 1,-1 1-1,1-1 1,-1-1-1,1 1 1,0 0 0,0-1-1,1 0 1,-1 0-1,1 0 1,0-1-1,0 1 1,0-1-1,1 1 1,-1-1-1,1 0 1,0 0-1,1 0 1,-3-8-1,2 5-58,0-1 0,0 1 1,1-1-1,0 0 0,0 0 0,1 1 0,0-1 0,1 0 0,0 0 0,0 0 0,1 1 1,0-1-1,0 1 0,1-1 0,0 1 0,1 0 0,-1 0 0,2 0 0,-1 1 0,1 0 1,0-1-1,1 1 0,0 1 0,0-1 0,9-6 0,8-6-2383,34-22-1,-20 19-3105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0.3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7 10325,'0'0'8297,"-15"-2"-6883,5 1-1155,4 0-144,1 0-1,-1 0 1,0 1-1,0 0 1,1 0 0,-7 1-1,9 0-61,1-1 0,-1 1 0,1 0 1,-1 0-1,1 0 0,0 0 0,-1 1 0,1-1 0,0 0 0,0 1 1,0 0-1,0-1 0,0 1 0,0 0 0,0 0 0,1 0 0,-1 0 0,1 1 1,0-1-1,-2 3 0,-10 25 410,0 1 0,2 1 0,2 0 0,1 1 0,1-1 0,-3 44 0,1 205 925,9-231-1194,0-48-206,0 0 1,0-1-1,0 1 0,0 0 0,0-1 0,1 1 0,-1 0 0,0-1 0,1 1 0,-1 0 0,1-1 0,0 1 0,0-1 0,-1 1 0,1-1 0,0 1 1,0-1-1,0 0 0,0 1 0,1-1 0,-1 0 0,0 0 0,0 0 0,1 0 0,-1 0 0,1 0 0,-1 0 0,1 0 0,-1-1 0,1 1 0,1 0 1,0-1-92,0 1 0,1-1 0,-1 0 0,0 0 1,0-1-1,0 1 0,0-1 0,0 1 1,0-1-1,-1 0 0,1 0 0,0 0 1,0-1-1,-1 1 0,1-1 0,0 1 1,-1-1-1,3-2 0,11-11-1579,-1-1 1,0 0-1,-2-1 1,0-1-1,0 0 1,17-36-1,2-13-7887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0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0 15495,'0'0'3442,"-24"126"-897,24-74-768,0 1-833,0-1-640,0 0 0,8-4-192,-1 0-224,-5-9-416,1-7-592,-3-14-2226</inkml:trace>
  <inkml:trace contextRef="#ctx0" brushRef="#br0" timeOffset="1">49 329 11877,'0'0'9077,"140"-104"-9077,-98 80-513,2-7-1776,-4-9-1937,-5-4-4466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1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 3362,'0'0'19038,"-8"20"-17630,-23 67-639,29-82-706,1 0 0,-1 1 1,1-1-1,0 0 0,0 1 0,1-1 1,0 0-1,0 7 0,0-1-32,0-10-31,1-1 0,-1 1 0,0 0 0,0 0 0,0 0 0,1 0 0,-1 0 1,1 0-1,-1 0 0,1 0 0,-1-1 0,1 1 0,-1 0 0,1 0 0,-1-1 0,1 1 0,0 0 0,0-1 0,-1 1 1,1 0-1,0-1 0,0 1 0,0-1 0,-1 0 0,1 1 0,0-1 0,0 0 0,0 1 0,0-1 0,0 0 0,0 0 1,0 0-1,0 0 0,0 0 0,0 0 0,0 0 0,0 0 0,1 0 0,2-1-59,0 1 0,1-1 0,-1 0 0,-1 0 0,1 0 0,0 0 0,0-1 0,0 1 0,3-3 0,1-2-134,0-1 0,-1 0 0,0 0 0,11-15 0,-12 14-44,1 1-1,0-1 0,0 1 1,0 0-1,13-9 0,-18 15 224,0 0-1,0 1 0,-1-1 0,1 0 0,0 1 0,0-1 0,0 1 0,0-1 0,0 1 0,0 0 0,0 0 0,0 0 0,0 0 0,0 0 0,0 0 0,0 1 0,-1-1 0,1 1 0,0-1 0,0 1 0,0 0 0,0 0 0,-1 0 0,1 0 0,0 0 0,-1 0 0,1 0 0,-1 0 0,1 1 0,-1-1 0,3 3 0,3 5-38,0 1-1,0 0 0,0 0 1,5 12-1,-7-13 46,9 18-34,-1 2 0,-1-1-1,-1 1 1,-2 1 0,10 49-1,-13-32-39,-1 0-1,-2-1 1,-4 50-1,0-84 89,0 0 0,0 1 1,-1-1-1,-1 0 0,0-1 0,-1 1 0,0 0 0,-7 12 0,9-19 77,-1-1 0,1 1 0,-1-1 1,-1 0-1,1 0 0,0 0 0,-1 0 0,0-1 0,0 1 0,0-1 0,0 0 1,-1-1-1,1 1 0,-1-1 0,0 1 0,1-1 0,-1-1 0,0 1 0,0-1 1,0 0-1,-10 1 0,10-1 17,0-1 0,0 0 1,0 0-1,0 0 0,0-1 0,0 1 1,0-1-1,0-1 0,0 1 0,0-1 1,0 0-1,0 0 0,1 0 0,-1 0 1,1-1-1,0 0 0,-5-4 0,4 3-53,1-1 0,0 0 0,0 0 0,0-1-1,1 1 1,0-1 0,0 0 0,0 0 0,1 0-1,-1 0 1,2 0 0,-1 0 0,-1-10 0,1-1-217,0-1 1,1 0-1,1 1 0,0-1 1,2 0-1,0 1 1,0-1-1,2 1 1,0 0-1,2 0 1,-1 0-1,15-28 1,4-7-3857,-1 2-1758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1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18569,'0'0'4145,"131"6"-2928,-67 20-1073,-6 14-144,-16 18-112,-20 15 96,-18 5-64,-4-2 64,-11-11-32,-17-13-80,-8-8-16,-1-12-2289,1-12-2209,3-20-8549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26.5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0 5426,'-2'2'16040,"51"12"-15940,52 8 0,-40-11-54,-19-3-37,1-1-1,55 0 1,-74-7-2,778-13-62,121 1 331,-330 11 152,219-5 471,-662 18-737,-11 0-110,548-6 247,42-2 153,-549-4-235,358-6 162,-502 5-336,60-12-1,-57 7 30,39-1 0,246 6 104,-170 1 387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1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57 14599,'0'0'7440,"-21"8"-6138,-1 1-1012,1 0 0,-26 16 0,42-22-211,1 1 1,0 0-1,1-1 1,-1 1-1,1 1 0,0-1 1,0 0-1,0 1 0,0 0 1,1 0-1,0-1 1,0 1-1,0 1 0,1-1 1,-1 0-1,1 0 0,0 0 1,0 7-1,-2 6 206,-3 11 6,1 1 0,2-1 0,1 1 1,1 0-1,1 0 0,7 43 0,-6-65-293,2 0-1,-1 0 1,1 0-1,1-1 1,-1 1-1,1-1 1,0 0-1,1 0 1,0 0-1,0 0 1,0-1 0,1 0-1,0 0 1,0 0-1,1-1 1,9 6-1,-13-9-183,1 0-1,0 0 1,0 0 0,0-1-1,0 1 1,0-1 0,0 0-1,1 0 1,-1 0 0,0-1-1,1 0 1,-1 0 0,9 0-1,-9-1-221,0-1-1,0 1 0,1 0 1,-1-1-1,0 0 1,0 0-1,-1 0 1,1 0-1,0-1 1,-1 0-1,1 0 1,-1 1-1,0-2 0,0 1 1,0 0-1,2-4 1,26-42-6993</inkml:trace>
  <inkml:trace contextRef="#ctx0" brushRef="#br0" timeOffset="1">409 1 19481,'0'0'7619,"36"139"-7475,-21-85 97,-6 4-177,-5 6-64,-1-1 0,-3-3-144,0-10-945,0-14-992,-3-16-2865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2.1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21178,'0'0'5282,"1"10"-5135,6 28-2,1 0 0,2-1 0,20 51 0,-2-7 41,-14-35-370,16 89 0,-25-57-5470,-6-66-674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2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1 187 19305,'0'0'7427,"117"-39"-7427,-64 25-272,0-4-192,-4-4-1233,-7-4-1504,-9-8-1810,-6 0-5169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2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 10613,'0'0'13993,"-4"17"-12849,-3 6-875,4-13-169,0 0 0,0 0 0,1 0 0,0 1 0,1 0 0,0 19 0,1-28-91,0 0 0,0 0 1,0 0-1,0-1 0,0 1 1,1 0-1,-1 0 0,0 0 0,1-1 1,0 1-1,-1 0 0,1 0 0,0-1 1,0 1-1,0-1 0,0 1 1,0-1-1,0 1 0,1-1 0,-1 0 1,0 0-1,3 3 0,-1-3-18,0 0 0,0 0 0,0 0 0,0 0 0,0 0 0,0-1 0,0 1 0,0-1-1,0 0 1,0 0 0,0 0 0,5-1 0,2 0-101,1-1 1,-1-1-1,0 0 1,0 0-1,0-1 0,19-10 1,-5-3-248,-13 9 244,0 0 0,1 1-1,0 0 1,14-5 0,-24 11 118,0 1 0,0-1-1,0 0 1,1 0 0,-1 1 0,0-1-1,1 1 1,-1 0 0,0 0 0,1 0 0,-1 0-1,0 0 1,1 0 0,-1 1 0,0-1 0,1 1-1,-1 0 1,0-1 0,0 1 0,0 0-1,0 0 1,0 1 0,0-1 0,0 0 0,0 1-1,0-1 1,0 1 0,-1-1 0,3 4 0,5 8-5,0 1 1,-1 0 0,-1 0 0,9 26 0,17 67-100,-29-95 74,5 18-78,-2 1 0,-1 0 0,-1 0 1,-1 1-1,-2-1 0,-2 1 1,-4 47-1,4-75 106,-1-1 0,0 1 1,0 0-1,0-1 0,-1 1 1,1 0-1,-1-1 0,0 1 1,0-1-1,0 0 0,-1 0 1,1 0-1,-1 0 0,1 0 0,-1 0 1,0-1-1,0 1 0,0-1 1,-4 2-1,0-1-1,1 0 1,-1 0-1,0-1 1,1 0-1,-1 0 1,0-1-1,0 0 1,0 0-1,-12-1 1,17 0 10,1 0 1,-1-1 0,0 1 0,1-1 0,-1 1 0,0-1 0,1 0 0,-1 1 0,1-1 0,-1 0 0,1 0 0,0 0 0,-1 0 0,1 0 0,0-1 0,0 1 0,0 0 0,0-1 0,0 1 0,0 0 0,0-1 0,0 1 0,0-1 0,1 1-1,-1-1 1,0 0 0,1 1 0,0-1 0,-1 0 0,1-3 0,-2-7 105,0-1 0,2 1-1,-1-15 1,1 19-127,2-7-29,1 1 0,0-1 0,1 1 1,1 0-1,0 0 0,1 0 0,0 1 1,15-22-1,2-9-918,12-40-5846,-21 46-151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8:33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48 13350,'0'0'10629,"117"-48"-9989,-79 48-432,-1 8 433,-3 20-337,-10 12 336,-6 10-432,-9 3 112,-9 7-320,0 8 32,-9 12-96,-22 7-448,-11 9-224,-11 0-3138,-9-1-4754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8:39.2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0 244 7652,'9'0'16666,"39"0"-16680,71-5 199,186-32-1,-132 25-195,-118 11 6,69-11-1,81-13 52,-12 2 34,129-18-90,-266 35 6,231-22 191,-23-1 285,68 12-74,-144 9-6,-21 15 6,-162-6-472,-2-1-128,-1 0 0,0 1-1,1-1 1,-1 0 0,0 1 0,0 0 0,1 0-1,-1-1 1,3 3 0,-2 5-954,-2-7 1051,-1-1 0,0 1 0,0 0 0,0 0 0,0 0 0,0-1 0,0 1 0,-1 0 0,1 0 0,0 0 0,0-1 0,0 1 0,-1 0 0,1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8:51.8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35 185 10869,'0'0'8692,"-5"0"-8231,-25 0 1540,35 0-1670,33-2-169,57-11-1,3 0-6,236-28-118,-265 33 23,123 2 0,-116 6 35,95-11 0,-56-7 38,-15 2-119,166-6 1,310 9 362,-480 9-356,60-1 138,333-8 789,684 13 138,-1020 12-1038,-1 0 131,171-12 175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9:08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 5186,'5'0'15356,"21"-2"-15475,9-9 116,0 2 0,1 1 1,0 2-1,1 2 0,49 0 1,229-4 172,-283 5-164,47-10-1,21-3-18,28 5 34,158-8 27,-137 12-65,69 0-49,-176 6 108,1-2 0,56-12 0,-40 8-44,0 2 0,103 6 1,-63 1 24,639-2-49,-424-13 71,-76 11-60,249 4 820,-424 0-634,25 1 187,1-3-1,89-13 0,-59 2 598,192 7 0,-71 3-517,-315 4-8717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9:20.2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8 12662,'-6'0'11819,"348"-7"-11136,136 14 677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9:22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55 14615,'7'-2'10891,"23"-3"-10583,356-12 279,-127 2-464,-1 0 32,-232 15-162,48-1 164,1 4 0,86 13 0,-123-11-87,0-3-1,71-3 1,-33-1 95,442 2 1665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29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28 112 10949,'-5'-2'7884,"-17"-9"-5619,22 10-2197,0 1 1,0-1-1,0 1 1,0-1-1,0 0 1,0 1 0,0-1-1,0 1 1,0-1-1,0 1 1,0-1-1,0 0 1,1 1-1,-1-1 1,0 1 0,2-3 342,-1 2-343,8-4-9,0 1 0,0 0-1,0 1 1,1 0 0,-1 0 0,1 1-1,0 0 1,14 0 0,87 2-16,-21 1-38,20-15 68,-72 8-80,65-3-1,107-6 11,-75 3-56,39 10 33,-89 3 266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9:28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34 9604,'0'0'13791,"9"0"-13599,156-9 485,7 0-82,235-4-463,-358 11-125,113 2-138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9:31.0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 10757,'15'0'11619,"53"0"-11283,131-2 59,168 3 122,121 30 329,15-20-448,-318-13-175,74 10 18,-143 1-89,-116-9-176,0 0 1,0 0 0,1 0-1,-1 0 1,0 0 0,1 0-1,-1 0 1,0 0 0,0 1-1,1-1 1,-1 0 0,0 0-1,0 0 1,0 0-1,1 0 1,-1 0 0,0 0-1,0 1 1,0-1 0,1 0-1,-1 0 1,0 0 0,0 1-1,0-1 1,0 0 0,1 0-1,-1 0 1,0 1 0,0-1-1,0 0 1,0 0 0,0 1-1,0-1 1,0 0 0,0 0-1,0 1 1,0-1 0,0 0-1,0 1 1,0-1 0,0 0-1,0 0 1,0 1-1,0-1 1,0 0 0,0 0-1,0 1 1,0-1 0,0 0-1,0 0 1,-1 0 0,1 1-1,0-1 1,0 0 0,0 0-1,0 1 1,-1-1 0,1 0-1,0 0 1,0 0 0,0 0-1,-1 0 1,1 1 0,0-1-1,0 0 1,-1 0 0,1 0-1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9:56.9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 15255,'16'-11'12070,"616"7"-12073,-411 15 32,158 4-90,-191-3 38,2 0-5,-159-12 28,46 0 3,95 12-1,-136-9-6,64-3-1,-75-1 2,0 0 0,0 2 0,0 0 0,0 2 1,45 11-1,-57-11 11,1 0-1,-1-1 1,1-1 0,0 0 0,20-2-1,30 3 16,21 0-3750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0:30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347 134 8884,'0'0'4901,"4"28"-2617,-5-25-2245,-1 0 1,1 0-1,0-1 1,-1 1 0,0-1-1,1 1 1,-1-1-1,0 1 1,0-1-1,-1 0 1,1 0-1,0 0 1,-1 0 0,1-1-1,-1 1 1,0-1-1,1 1 1,-1-1-1,0 0 1,0 0 0,0 0-1,0 0 1,0-1-1,-4 1 1,-10 2 97,0-1 1,-32 0-1,46-2-124,-39 1 188,26 0-69,1 0 0,-1-2 0,1 1 0,0-2 0,-1 0-1,1 0 1,-21-8 0,35 10-118,0-1 0,0 1 0,0-1 0,0 0 1,0 1-1,0-1 0,0 0 0,0 0 0,0 0 0,0 0 0,0 0 0,1 0 0,-1 0 0,0 0 0,1 0 0,-1 0 0,1 0 0,-1 0 0,1-1 0,-1 1 1,1 0-1,0 0 0,0 0 0,-1-1 0,1 1 0,0 0 0,0 0 0,0-1 0,1 1 0,-1 0 0,0 0 0,0-1 0,1 1 0,-1 0 0,1-2 1,1-1-9,-1 0 0,1 0 0,0 0 0,0 0 1,0 0-1,1 1 0,-1-1 0,1 1 0,3-4 1,9-5 1,0 0 0,1 1 0,0 0 1,0 2-1,1-1 0,0 2 1,1 1-1,31-10 0,-17 10-121,1 0 0,-1 3 0,1 0 0,41 2 0,-69 3 104,-1-1 1,1 1 0,0 0-1,-1 0 1,1 1 0,-1-1-1,0 1 1,0 0 0,1 0 0,-1 1-1,0-1 1,-1 1 0,1 0-1,0 0 1,-1 0 0,0 0-1,0 1 1,5 5 0,-4-3 9,0-1 1,-1 1-1,1-1 1,-1 1-1,-1 0 1,1 0-1,-1 1 1,0-1-1,0 0 0,0 1 1,-1 0-1,0 8 1,0-10 47,-1 0-1,-1 0 1,1-1-1,-1 1 1,0 0 0,0-1-1,0 1 1,0-1-1,-1 1 1,0-1 0,0 1-1,0-1 1,0 0 0,-1 0-1,0 0 1,0-1-1,0 1 1,0 0 0,0-1-1,-1 0 1,1 0-1,-1 0 1,0 0 0,0-1-1,0 1 1,-8 2-1,-14 6 528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0:31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359 301 9764,'0'0'3282,"0"2"-3245,-1 0 0,1 1 0,0-1 0,-1 0 0,1 1 0,-1-1 1,0 0-1,0 0 0,-2 4 0,-3-1 162,0-1 1,-1 0-1,0 0 1,0-1-1,0 1 1,0-2-1,0 1 1,-1-1-1,1 0 1,-1 0-1,-12 0 1,-5 0 196,1-1 0,-36-3 1,55 1-312,-1-1 0,0 1 1,0-1-1,1 0 0,-1-1 1,1 0-1,0 0 0,0 0 0,0 0 1,0-1-1,0 1 0,1-1 1,-1-1-1,1 1 0,-7-10 0,3 3 110,0 1-1,1-1 0,1-1 0,0 1 0,0-1 1,-5-18-1,9 25-174,1 0-1,0 0 1,1 0 0,0 0 0,-1 0 0,1 0-1,1-1 1,-1 1 0,1 0 0,0 0 0,0 0-1,1 1 1,-1-1 0,1 0 0,0 0 0,0 1-1,1-1 1,-1 1 0,1 0 0,0 0 0,0 0-1,6-5 1,1-2-18,0 2-1,1-1 0,1 2 0,-1-1 0,2 2 1,24-13-1,-25 15 3,2 1 0,-1 0-1,0 1 1,1 0 0,-1 1 0,1 1 0,0 0 0,17 1 0,-27 1-9,-1 0 0,1 0 0,-1 0 1,1 0-1,-1 0 0,1 1 0,-1-1 1,0 1-1,1 0 0,-1 0 1,0 0-1,-1 1 0,1-1 0,0 1 1,-1 0-1,1-1 0,-1 1 0,0 0 1,0 0-1,0 1 0,0-1 0,0 0 1,2 7-1,3 7 15,-1 1 1,0-1-1,4 29 1,-8-38 13,0 1 1,-1 0 0,0-1 0,-1 1-1,0 0 1,-1 0 0,1 0 0,-4 14-1,2-19 37,1 0 1,-1 1-1,0-1 0,0 0 0,-1 0 0,1 0 0,-1 0 0,0 0 1,0-1-1,0 1 0,0-1 0,0 0 0,-1 0 0,0 0 0,0 0 1,1-1-1,-9 4 0,6-3-70,0 0 0,0-1 1,-1 0-1,0 0 0,1 0 0,-1-1 0,0 0 1,1 0-1,-1-1 0,0 1 0,0-2 1,0 1-1,-12-3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0:32.8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344 305 6659,'-3'5'6147,"-1"-2"-5966,1 1 0,0-1 1,-1 0-1,0 0 0,0 0 1,0 0-1,0-1 0,0 0 0,-1 0 1,1 0-1,0 0 0,-1-1 1,0 1-1,1-1 0,-1 0 0,0-1 1,0 1-1,1-1 0,-9 0 1,9 0-138,-14 0 215,0-1 0,-22-3 1,33 3-170,0-1 1,0 0 0,0 0-1,1-1 1,-1 0 0,1 0-1,-1-1 1,-9-7 0,8 6 30,1-1 0,-1 0 0,1 0 0,0-1 0,1 0 0,0 0 0,0-1 0,0 1 0,1-1-1,0 0 1,1-1 0,0 1 0,0-1 0,1 0 0,0 0 0,0 0 0,1 0 0,1-1 0,-2-10 0,4 16-112,-1 1 0,1 0 0,0 0 0,0 0 0,0-1 0,1 1-1,-1 0 1,1 1 0,-1-1 0,1 0 0,0 0 0,0 1 0,1-1-1,-1 1 1,0-1 0,1 1 0,-1 0 0,1 0 0,4-2 0,9-6 16,0 1 1,21-9 0,-27 13-25,14-4-23,0 1-1,1 0 0,-1 2 0,2 1 0,-1 1 1,0 1-1,1 1 0,38 2 0,-58 0 1,0 1-1,1-1 1,-1 1 0,0 0 0,0 1-1,0 0 1,0 0 0,0 0-1,0 0 1,0 1 0,-1 0-1,1 1 1,-1-1 0,0 1 0,0 0-1,0 0 1,-1 0 0,7 9-1,-5-7 44,-2 1-1,1 0 0,-1 0 1,0 1-1,-1-1 1,1 1-1,-2 0 0,1 0 1,-1 0-1,0 0 0,-1 0 1,1 1-1,-1 12 0,-1-8 78,0 1-1,-1-1 0,-1 0 1,1 0-1,-8 24 1,7-33-5,0 0 1,1 0 0,-1 0 0,-1 0 0,1 0 0,0-1 0,-1 1 0,0-1-1,0 0 1,0 0 0,0 0 0,-1 0 0,1 0 0,-1-1 0,1 1-1,-1-1 1,0 0 0,0 0 0,0 0 0,0-1 0,-7 2 0,0-1-415,0-1 1,0 0 0,0-1-1,-21-2 1,0 1-4391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0:35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371 317 7668,'7'10'7155,"-8"-8"-7067,0 0 1,0 1 0,1-1-1,-2 0 1,1 1 0,0-1-1,0 0 1,-1 0-1,1 0 1,-1 0 0,1 0-1,-1 0 1,0-1 0,0 1-1,0-1 1,0 1 0,0-1-1,0 0 1,-1 1-1,1-1 1,-3 1 0,-6 3 118,0 0 1,0-1-1,-14 3 1,17-4-88,-1-1 0,0 0 1,0-1-1,0 0 1,0 0-1,0-1 0,-1 0 1,1 0-1,0-1 1,0-1-1,0 1 0,0-2 1,1 1-1,-1-1 1,0 0-1,1-1 0,0 0 1,0 0-1,0-1 0,0 0 1,1 0-1,0-1 1,-9-8-1,10 8-47,0 0-1,0-1 1,0 0 0,0 0-1,1 0 1,1-1 0,-1 0-1,1 0 1,0 0-1,1 0 1,0 0 0,0-1-1,1 0 1,0 1 0,0-1-1,1 0 1,1 0 0,-1 0-1,1 0 1,1 0-1,2-15 1,-2 20-62,1 0 0,0 0 0,0 0-1,0 0 1,0 1 0,1-1 0,-1 1 0,1-1 0,0 1-1,0 0 1,4-3 0,41-31 103,-44 35-110,8-7-5,0 1 0,1 0 0,1 1-1,-1 1 1,1 0 0,16-5 0,-24 10-2,-1-1 0,0 2 0,1-1 0,-1 0-1,1 1 1,-1 0 0,1 0 0,-1 1 0,0 0 0,1 0 0,-1 0 0,0 0 0,1 1 0,-1 0 0,0 0 0,0 0 0,0 1 0,-1 0 0,9 6 0,2 2-62,-1 1 1,-1 0-1,20 25 1,-29-32 60,0 0 0,0 1 1,-1 0-1,0 0 0,0 0 1,0 0-1,-1 0 0,0 1 1,0-1-1,0 1 0,-1-1 1,0 1-1,0 7 0,-1-8 35,0 0 1,0-1-1,0 1 0,-1-1 0,0 1 0,0-1 0,0 1 0,-4 7 0,4-11 5,0 0-1,-1 0 1,1-1-1,0 1 1,-1-1-1,1 1 1,-1-1-1,0 1 1,1-1 0,-1 0-1,0 0 1,0 0-1,0 0 1,0 0-1,0 0 1,0 0-1,0-1 1,0 1 0,0-1-1,0 1 1,0-1-1,0 0 1,-1 0-1,-3 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0:36.3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284 208 4018,'1'4'7182,"0"-2"-6989,0 0-1,0 1 1,0-1 0,-1 1 0,1-1-1,-1 1 1,0 0 0,1-1 0,-1 1-1,0-1 1,-1 1 0,1-1 0,0 1-1,-1-1 1,1 1 0,-1-1 0,0 1 0,0-1-1,0 1 1,0-1 0,0 0 0,-1 0-1,1 1 1,-1-1 0,1 0 0,-4 3-1,1-2-55,0 0 0,-1 1 0,1-2 0,-1 1 0,1 0 0,-1-1-1,0 0 1,0 0 0,0-1 0,0 1 0,0-1 0,0 0 0,-7 0-1,2 0 94,-1 0 0,1-1 0,-1 0 0,1 0-1,-19-4 1,24 2-135,-1 0 0,1 0 0,0 0 0,0 0-1,0-1 1,0 0 0,0 0 0,0 0 0,1-1 0,0 0 0,0 0-1,-4-4 1,2 2-4,1 0-1,0-1 1,0 0-1,1 0 0,0 0 1,0 0-1,1 0 1,0-1-1,0 0 1,0 0-1,1 0 1,1 0-1,-1 0 0,1 0 1,1 0-1,-1 0 1,1 0-1,1-1 1,1-12-1,0 17-72,-1 0 1,1 0-1,0 1 0,0-1 0,0 0 1,0 1-1,1-1 0,0 1 0,-1 0 1,1 0-1,0 0 0,1 0 0,-1 0 1,4-2-1,2-1-21,0 1 1,0-1-1,0 1 1,18-5 0,-9 5-76,0 1 1,0 1 0,1 1 0,0 0 0,-1 2 0,1 0 0,20 3 0,-33-2 31,0 0-1,-1 1 1,1 0 0,0 0-1,-1 0 1,0 0-1,1 1 1,-1 0-1,0 0 1,0 1 0,-1-1-1,1 1 1,-1 0-1,1 0 1,-1 0 0,-1 1-1,1 0 1,-1-1-1,1 1 1,4 10-1,-3-3 27,0-1-1,0 1 1,-1 0-1,0 0 0,-1 0 1,-1 0-1,0 1 0,1 23 1,-3-30 9,0 0 102,1-1 0,-2 1 0,1 0 0,-1-1 0,1 1 0,-2-1 0,-1 6 0,3-9-64,-1-1-1,0 1 0,0-1 1,0 1-1,-1-1 1,1 0-1,0 0 0,0 1 1,-1-1-1,1 0 1,0 0-1,-1 0 0,1 0 1,-1 0-1,0-1 0,1 1 1,-1 0-1,0-1 1,1 1-1,-1-1 0,0 0 1,0 0-1,1 1 1,-1-1-1,0 0 0,-3-1 1,-10 1-501,-4 0-1857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0:37.8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242 416 6051,'6'15'8758,"-6"-12"-8660,-1-1-1,1 0 1,-1 0-1,1 1 0,-1-1 1,1 0-1,-1 0 1,0 0-1,0 0 1,0 0-1,-1 0 0,1 0 1,0 0-1,-1-1 1,1 1-1,-1 0 0,1-1 1,-1 1-1,0-1 1,0 0-1,0 1 0,0-1 1,0 0-1,0 0 1,0 0-1,0-1 0,0 1 1,0 0-1,0-1 1,-1 1-1,-2-1 0,-7 2 226,0 0-1,0-2 0,0 1 0,-22-3 0,29 1-272,1 0-1,-1-1 1,1 1 0,-1-1-1,1 0 1,0-1 0,-1 1 0,1-1-1,0 1 1,1-1 0,-1 0-1,0-1 1,1 1 0,0 0 0,0-1-1,0 0 1,0 0 0,-3-6-1,1 1 38,0 0 0,0-1 0,1 1-1,0-1 1,0 0 0,1-1-1,-2-15 1,2 5-22,2-1-1,0 1 1,1 0-1,4-25 1,-2 39-51,0 1 0,0 0 0,1 0 0,0 0 0,0 0 0,0 0 0,1 0 0,0 1 0,0 0 0,0 0 0,1 0 0,9-8 0,-6 6-25,1 0 1,1 0 0,-1 1-1,1 0 1,0 1 0,18-8-1,-11 9-154,-1 0-1,1 1 1,0 1 0,0 0-1,1 2 1,-1 0-1,25 3 1,-37-3 122,0 1 0,-1 1 0,1-1 0,-1 0 0,1 1 0,-1 0 0,0 0 0,0 0 0,1 1 0,-2-1 0,1 1 0,0 0 0,0 0 0,-1 1 0,0-1 0,0 1 0,0-1 0,0 1 0,0 0 0,-1 0 0,1 0 0,-1 0 0,0 1 0,-1-1 0,1 1 0,1 8 0,2 9 69,-2-1 1,0 1 0,-1 1-1,-2 27 1,0-45-2,-1 6 80,0 0-1,-1 0 1,0 0 0,-1-1 0,0 1-1,0-1 1,-2 0 0,1 0 0,-1 0-1,0-1 1,-1 1 0,0-1 0,-1 0-1,0-1 1,0 0 0,-1 0 0,0 0-1,-13 8 1,17-13-50,-1-1 0,0 0 0,0 0 1,0 0-1,0-1 0,0 1 0,0-1 0,0-1 0,-1 1 0,1-1 1,0 1-1,0-1 0,-1-1 0,1 1 0,-7-3 0,3 2 5,0-2-1,1 1 0,-1-1 1,1 0-1,0-1 1,0 0-1,0 0 0,-8-7 1,5 3-29,0 0-1,1-1 1,1-1 0,-1 0 0,1 0 0,1-1 0,0 0 0,1 0 0,0-1-1,0 0 1,1 0 0,1-1 0,0 1 0,1-1 0,0 0 0,1-1 0,0 1-1,1 0 1,1-1 0,0-23 0,1 30-40,0 0 0,1 0 0,-1-1-1,1 1 1,0 0 0,1 1 0,0-1 0,0 0 0,1 0 0,-1 1-1,1-1 1,1 1 0,-1 0 0,1 0 0,0 0 0,1 1 0,-1-1-1,1 1 1,0 0 0,7-5 0,-5 5-98,0-1-1,1 1 1,-1 0-1,1 1 1,1-1-1,-1 2 1,1-1 0,-1 1-1,1 1 1,0-1-1,0 1 1,0 1-1,0 0 1,13 0 0,-19 1 89,-1 1 1,1 0 0,-1 0 0,0 0 0,1 0 0,-1 0 0,0 1 0,1-1-1,-1 1 1,0-1 0,0 1 0,0 0 0,0 0 0,-1 0 0,1 0 0,0 0 0,-1 0-1,1 0 1,-1 1 0,2 3 0,23 54 38,-26-58-21,7 18 23,-2-1 1,-1 1-1,0 0 0,-1 0 1,-1 0-1,-1 0 1,-1 1-1,-4 29 0,3-43 71,-2-1-1,1 1 1,-1-1-1,0 1 0,0-1 1,-1 0-1,0 0 0,0 0 1,0-1-1,-1 1 1,0-1-1,0 0 0,0-1 1,0 1-1,-10 5 0,-9-3-881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1:20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467 527 12214,'0'0'3703,"-2"-3"-3655,-9-12 34,8 11 44,-23 2 856,2 2-737,-1-1 1,1-1 0,0-1 0,0-1-1,1-1 1,-1-1 0,-39-16 0,39 12 140,-1 0 0,1-2 0,1-1 0,0-1 0,-23-18-1,43 28-325,0 1-1,0-1 1,1 0-1,0 0 1,-1 0-1,1 0 1,1 0-1,-1 0 1,0 0-1,1-1 0,0 1 1,0-1-1,0 1 1,0-9-1,1-8 69,2-39 1,-1 49-48,0 5-62,0 1 0,1-1 0,0 1 1,0-1-1,0 1 0,1 0 0,-1 0 0,1 0 0,1 1 0,-1-1 0,0 1 0,1-1 0,5-3 0,7-7-50,34-27 1,-36 33 45,0 0 0,0 0 0,1 1 0,0 1 0,0 1-1,1 0 1,0 1 0,0 0 0,0 2 0,1 0 0,-1 0 0,1 2 0,-1 0 0,24 2 0,-37 0-11,0-1 0,0 1 0,-1 0-1,1 0 1,-1 0 0,1 1 0,-1-1 0,1 1 0,-1-1 0,0 1-1,1 0 1,-1 0 0,0 0 0,0 0 0,-1 0 0,4 5 0,26 45 67,-26-41-67,0-2 1,0 0 0,-1 1 0,0-1 0,0 1 0,-1 0 0,-1 0 0,0 0 0,0 0 0,-1 0 0,0 0-1,0 1 1,-2 14 0,0-24 14,1 0-1,0 0 1,0 0-1,0 0 1,-1 0-1,1 0 1,0 0-1,-1 0 1,1 0-1,-1 0 1,1 0-1,-1 0 1,0 0-1,1 0 1,-1 0-1,0-1 0,0 1 1,1 0-1,-1 0 1,0-1-1,0 1 1,0-1-1,0 1 1,0-1-1,0 1 1,-1 0-1,1-1-34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30.9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13574,'0'0'4400,"15"0"-4195,30 0 539,241 9 564,-62 5-1273,-12-2 12,52 2-20,36 4-46,139 3 1879,-439-20-1876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1:41.4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538 345 7235,'-5'0'5099,"-16"1"-4333,0 2 0,-31 6 1,29-4-61,-41 3 0,44-7-474,0 0 0,0-2 0,0 0 0,1-1 0,-1-1 0,1-1 0,-1 0 1,1-2-1,-20-8 0,26 8-3,-1 0 0,1-1 0,1-1 1,-1 0-1,-15-13 0,24 17-161,0 0 0,0 0 0,1 0 0,0-1 0,0 1 0,0-1 0,0 0 0,1 1 0,-1-1 0,1-1 0,1 1 0,-1 0 0,1 0-1,0-1 1,0 1 0,0-1 0,1-9 0,0 0-27,-1 9 0,0 1-1,1-1 0,0 0 0,0 1 0,1-1 0,0 0 0,0 1 0,0-1 0,0 1 0,1-1 1,0 1-1,0 0 0,0-1 0,1 1 0,0 0 0,0 1 0,6-8 0,-3 6-25,1 0 0,0 0-1,0 1 1,0 0 0,1 0-1,-1 1 1,1 0 0,0 0-1,1 1 1,-1 0 0,0 0-1,1 1 1,14-2 0,0 1 36,0 2 0,0 0 1,47 5-1,-56-2-55,0 1-1,0 0 0,0 0 1,0 2-1,-1 0 1,0 0-1,0 1 0,0 1 1,0 0-1,20 16 1,-25-17 3,-1 1 1,0-1-1,0 1 1,0 1-1,-1-1 1,0 1-1,-1 0 1,0 1-1,0-1 1,0 1-1,-1 0 1,-1 0-1,0 1 1,0-1-1,0 0 1,1 15-1,-3-11 65,0-1 1,-1 1-1,-2 24 0,1-32-21,0 0 1,-1 0 0,1 0 0,-1 0 0,0 0-1,0 0 1,-1 0 0,0-1 0,1 1 0,-2-1-1,-4 6 1,-2 2 161,-1-1 0,0 0 0,0-1 0,-1 0 0,0-1 0,-28 15 581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1:42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363 302 7908,'0'0'3564,"-11"9"-2945,-3 4-351,-3 1 491,1-1 0,-21 12 0,32-22-616,1-1 0,-1 0 0,0 0 1,0 0-1,1-1 0,-1 0 0,0 0 0,0 0 0,-1 0 0,1-1 0,0 0 1,0 0-1,0 0 0,0-1 0,0 0 0,0 1 0,0-2 0,0 1 0,0-1 1,0 0-1,1 0 0,-1 0 0,1 0 0,-1-1 0,1 0 0,0 0 0,0 0 1,0 0-1,0-1 0,1 1 0,0-1 0,-1 0 0,-3-7 0,0 3 14,1-1-1,0 0 1,1 0-1,0 0 1,0 0-1,1-1 1,0 0-1,1 0 1,0 0-1,0 0 1,1-1-1,1 1 1,-1-1-1,2-14 1,-1 19-149,2 0-1,-1 1 1,0-1-1,1 0 1,0 1-1,0-1 1,1 1-1,0-1 1,0 1-1,0 0 1,0 0-1,1 0 1,0 0-1,0 0 1,0 0-1,1 1 1,-1 0-1,1 0 1,0 0-1,1 0 1,-1 0-1,0 1 1,1 0-1,0 0 1,0 0-1,6-2 1,2-3-11,1 1 1,0 1-1,1 0 1,-1 1 0,1 1-1,0 0 1,0 1-1,1 1 1,-1 0 0,16 0-1,-26 3 2,-1 0 1,0 0-1,1 0 0,-1 0 0,0 1 1,0-1-1,0 1 0,0 0 1,0 1-1,0-1 0,0 1 0,-1-1 1,1 1-1,4 5 0,1 2-2,0-1 0,-1 1-1,13 20 1,-16-20-1,-1 0 0,-1 1 0,1 0 0,-2 0 0,1 0-1,-2 0 1,1 0 0,-2 0 0,1 0 0,-2 0 0,1 1 0,-5 19 0,3-25 37,0 1 1,-1-1 0,0 1-1,0-1 1,-1 0-1,1-1 1,-1 1 0,-1-1-1,1 1 1,-1-1-1,0 0 1,0-1 0,0 1-1,-12 6 1,6-4 60,0 0 0,0-1 0,0-1 0,-1 0 0,0 0 0,0-1 0,-16 3 0,21-6-59,0 1-1,-1-1 1,1 0 0,0-1-1,0 0 1,-1 0-1,1-1 1,0 1-1,-1-2 1,1 1 0,0-1-1,0 0 1,0 0-1,1-1 1,-1 0-1,0 0 1,1-1 0,0 0-1,0 0 1,0 0-1,0-1 1,1 0-1,-7-6 1,1-2-14,0 0 1,1 0-1,1-1 0,0 0 1,-12-25-1,17 30-12,1 0 0,-1 0 0,1 0 1,1-1-1,0 0 0,0 1 0,1-1 0,0 0 0,0 0 0,1 1 0,2-11 0,-2 18-15,1 0-1,0 0 0,0 1 1,0-1-1,0 0 0,0 1 1,0-1-1,0 1 0,1 0 1,-1-1-1,1 1 0,-1 0 0,1 0 1,-1 0-1,1 0 0,0 0 1,-1 0-1,1 0 0,0 0 1,0 1-1,-1-1 0,1 1 1,3-1-1,45-7-137,-41 7 39,64-2-177,-68 3-5,-1 0 1,1 1-1,-1-1 0,1 1 0,-1 0 0,0 0 0,1 0 0,-1 0 0,0 1 0,0 0 1,0 0-1,7 4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1:53.9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536 342 10949,'0'0'3786,"-15"8"-3546,-1 6 55,-1 0-1,-1-1 1,0-1 0,0-1 0,-1 0 0,-1-2-1,-23 9 1,26-14-148,1 0 0,-1-1 0,0-1 1,0-1-1,0 0 0,0-1 0,-31-5 0,34 3-85,1 0 1,-1-1-1,1-1 0,0 0 1,0-1-1,0 0 0,-14-9 1,22 10 37,-1-1 0,1 0 0,0-1 0,0 1 0,0-1 0,1 0 0,0 0 1,0-1-1,0 1 0,1-1 0,0 0 0,0 1 0,1-1 0,0-1 0,0 1 0,1 0 0,0 0 1,0-1-1,0 1 0,1-1 0,0 1 0,3-14 0,-2 17-95,0 1 1,1-1-1,-1 1 0,1-1 1,0 1-1,0 0 0,1 0 0,-1 0 1,1 0-1,3-3 0,33-27-26,-28 23 40,26-20-9,81-51 0,-101 71-24,1 1 0,1 1 1,0 0-1,0 2 0,0 0 0,1 1 0,29-4 0,-35 8 24,45-3-168,-56 4 155,0 0 1,0 1-1,0-1 1,0 1-1,0-1 1,0 1-1,0 0 0,-1 0 1,1 1-1,0-1 1,-1 0-1,1 1 1,-1 0-1,1-1 0,-1 1 1,0 0-1,2 3 1,-1-2 95,1 1 10,0 0-1,-1 0 1,1 1-1,-1-1 1,0 1 0,0 0-1,-1-1 1,0 1 0,0 0-1,0 1 1,0-1 0,-1 0-1,1 0 1,0 11 602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1:55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350 292 7363,'0'0'3717,"-7"8"-3354,-4 5 381,-1-1 0,-1 1 1,0-2-1,0 0 0,-30 18 1,32-24-546,0 0 1,0 0 0,0-2-1,0 1 1,-1-1 0,0-1-1,1 0 1,-1-1 0,0 0-1,0-1 1,0 0 0,-14-2-1,22 1-175,1 0-1,-1-1 0,1 1 0,-1-1 1,1 1-1,0-1 0,-1 0 0,1-1 0,0 1 1,0 0-1,0-1 0,1 0 0,-1 1 1,1-1-1,-1 0 0,1 0 0,0-1 0,0 1 1,1 0-1,-1-1 0,0 1 0,1-1 1,0 1-1,0-1 0,-1-7 0,-1-10 128,0 1 0,2 0 0,1-34-1,1 29-121,-1 17-29,1 0-1,1 1 1,0-1 0,0 1 0,0-1 0,1 1-1,0 0 1,0 0 0,1 0 0,7-10 0,0-2-1,-7 13-14,0-1 1,1 1-1,0 1 0,0-1 0,1 1 1,-1 0-1,1 0 0,0 0 1,1 1-1,-1 0 0,1 0 0,0 1 1,0 0-1,0 0 0,8-2 1,0 0-29,1 2 1,-1 0 0,0 0 0,1 2 0,-1 0-1,24 1 1,-33 1 36,-1 0-1,0 0 0,0 1 1,0 0-1,0-1 1,0 2-1,-1-1 0,1 0 1,0 1-1,-1 0 1,0 0-1,0 0 1,0 1-1,0 0 0,0-1 1,-1 1-1,1 0 1,-1 1-1,0-1 0,-1 1 1,1-1-1,-1 1 1,0 0-1,0 0 0,0 0 1,0 0-1,-1 0 1,0 0-1,0 0 1,-1 0-1,1 9 0,-1 3 449,1-14-318,-1 0 1,1 0 0,-1 0 0,0 0-1,0 1 1,0-1 0,-1 0 0,1 0 0,-1 0-1,0 0 1,1 0 0,-1 0 0,-1 0-1,1 0 1,0 0 0,-1-1 0,-5 8 1071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2:04.7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366 437 7780,'0'0'4479,"-23"-4"-2628,16 5-1775,0 0-1,-1 0 0,1 1 1,0 0-1,0 1 0,0-1 1,1 1-1,-11 7 0,-36 12 467,27-16-128,-1-1 0,-1-2 0,-52 1 0,79-4-378,-1-1-1,1 0 0,-1 1 0,1-1 0,-1 0 0,1 0 0,0 0 0,0 0 1,-1 0-1,1 0 0,0 0 0,0 0 0,0 0 0,0-1 0,0 1 0,1 0 1,-1-1-1,0 1 0,0-1 0,1 1 0,-1-1 0,1 1 0,-1-3 0,-7-38 235,8-109 776,1 146-1047,1 1 0,0-1 0,1 0 0,-1 1 0,1-1 0,0 1 0,0 0 0,7-7 0,-2 1 12,1 0-13,1 0-1,0 0 1,0 1-1,1 0 0,1 1 1,-1 1-1,1 0 0,0 0 1,1 1-1,15-5 0,-25 10 14,26-14 26,-22 11-47,0 0 1,1 0-1,0 1 0,0 0 1,0 1-1,0 0 0,16-3 1,-13 4-25,-1 0 1,1 1-1,0 0 1,19 3-1,-25-2 25,-1 0-1,0 1 0,0-1 0,-1 1 1,1 0-1,0 0 0,-1 1 1,1-1-1,-1 1 0,0-1 0,1 1 1,-1 0-1,-1 0 0,1 0 1,3 5-1,0 2 3,0 0 0,0 0 0,-1 1 0,0-1 0,-1 1 0,0 0 1,-1 1-1,0-1 0,-1 1 0,0-1 0,-1 1 0,0 0 0,0 0 0,-2-1 0,0 1 0,-2 15 1,1-22 10,0 0 0,0 1 0,0-1 0,0 0 0,-1 0 0,0-1 0,0 1 0,0-1 0,0 1 0,-1-1 0,0 0 0,0 0 0,-7 5 0,-9 6 3,-35 21 0,48-33-13,-14 11 25,13-9-19,-1 1 0,1-1 0,-1 0 0,0-1 1,-1 0-1,1 0 0,-1-1 0,0 0 0,0-1 1,-10 2-1,-89-1 384,105-4-346,1 1 1,0-1-1,0 0 0,0 0 1,-1 0-1,1-1 0,0 1 0,0-1 1,1 1-1,-1-1 0,0 0 1,1 0-1,-1 0 0,1-1 0,-4-3 1,-1-2 183,0-1 0,0 0 1,-8-14-1,11 14-148,0-1 1,0 0-1,1 1 0,0-1 0,0-1 0,2 1 1,-3-18-1,4-78 327,2 50-166,-2 52-235,1 0 0,0 0 0,0 0 0,0-1 1,1 1-1,0 0 0,-1 0 0,1 1 0,0-1 0,1 0 0,-1 1 0,1-1 0,0 1 0,4-5 0,51-43-20,-46 42-30,46-32-27,-55 39 55,0 0 0,1 0 0,-1 0 1,1 1-1,0-1 0,-1 1 0,1 0 0,0 0 0,0 0 0,0 1 0,0-1 0,0 1 0,0 0 1,0 0-1,5 1 0,-7 0 20,-1 1 1,1-1-1,0 0 1,0 1-1,-1 0 1,1-1-1,-1 1 1,1 0-1,-1 0 1,0-1-1,1 1 1,-1 0-1,0 0 1,1 4-1,13 36-494,-13-36 246,1 3-521,-2 0 0,1 0-1,-1 1 1,0-1-1,-1 1 1,-1 10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2:09.3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489 350 10453,'0'0'3436,"-23"10"-2977,20-9-384,-29 21 1044,-54 28-1,74-45-993,-1 0-1,1 0 1,-1-1 0,0-1-1,0 0 1,0-1-1,-1 0 1,-16 0-1,21-3-46,0 0 0,0-1 0,1 0 0,0 0 0,-1-1-1,1 0 1,0-1 0,0 0 0,0 0 0,1 0-1,-1-1 1,1 0 0,-7-8 0,5 6-24,1 0 0,1 0 1,0-1-1,0 0 0,0-1 0,1 0 1,0 0-1,1 0 0,0 0 0,-7-19 1,8 9 22,0-1-1,2 0 1,0 0 0,1 0 0,4-37 0,-2 53-85,0 0 0,0 0 0,0 1 1,1-1-1,0 0 0,0 1 0,0-1 0,0 1 0,0 0 0,1 0 0,0 0 0,-1 0 0,1 0 0,6-4 1,0-1 14,1 1 1,1 0-1,16-9 1,-7 8-34,1 1-1,0 1 1,1 0 0,0 2-1,28-2 1,-2-1-29,-34 4 2,0 1 0,1 0 0,-1 1 0,0 1 0,27 3 0,-34-2 43,0 1 0,0 0 0,0 1-1,-1 0 1,1 0 0,-1 0 0,0 0 0,1 1 0,-2 0 0,1 1 0,0-1 0,-1 1 0,7 8 0,-6-7 15,0 1 0,0 0 1,-1 0-1,1 1 0,-2 0 1,1 0-1,-1 0 0,0 0 1,-1 1-1,0-1 0,0 1 1,-1 0-1,0 0 0,-1 0 1,0 0-1,0 0 0,-1 17 1,-1-23 42,1 0 1,-1 0-1,0 0 1,0-1 0,0 1-1,0 0 1,-1 0-1,1-1 1,-1 1-1,0-1 1,1 1-1,-4 2 1,-29 31 16,24-27-41,-8 6 219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2:35.0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99 1105,'-48'-41'18536,"199"39"-17394,-7 0-761,103-8 124,-141 8-381,75-5 122,-94 2-135,98 5-1,-66 2 70,-31-2 233,85 1-74,190-24 0,-265 15-51,146 6-1,-116 4-233,-14-3 91,118 3 225,-175 2-306,56 2 72,272 6 139,53-16-616,-472 5-3213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2:49.8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58 9652,'-3'-13'12478,"28"12"-11978,37-7 1,10-2-72,-23 7-343,394-16 140,298 15-415,-726 5 190,0 1 0,0 0 0,22 6 1,-22-4-16,-1-1 1,1 0 0,23 0 0,136-3 178,-174 0-215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00.2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177 131 7459,'0'0'6633,"-3"0"-6454,-10 0 573,-100 9 1622,112-8-2320,-1-1-1,0 0 1,0 0-1,0 0 0,0 0 1,0 0-1,0 0 1,0-1-1,0 1 1,1 0-1,-1-1 0,0 0 1,0 1-1,0-1 1,1 0-1,-1 0 0,0 0 1,1 0-1,-1 0 1,1-1-1,-3-1 1,3-1-28,0 0 1,-1 0 0,2 0 0,-1 0 0,0 0-1,1 0 1,0 0 0,0 0 0,0-6 0,0 6-16,1 0 0,0 0 0,-1 0 0,1 1 0,0-1 0,1 0 0,-1 0 0,1 1 0,-1-1 0,1 1 0,0 0 0,1-1 0,-1 1 0,0 0 0,1 0 1,4-3-1,-5 4-18,0 0 1,0 1 0,0-1 0,0 1-1,0-1 1,0 1 0,1 0 0,-1 0-1,0 0 1,1 0 0,-1 1 0,1-1 0,-1 0-1,1 1 1,-1 0 0,1 0 0,-1 0-1,1 0 1,-1 0 0,1 0 0,-1 0-1,1 1 1,-1 0 0,1-1 0,-1 1-1,0 0 1,4 1 0,-4 0-1,0 0 1,1-1-1,-1 1 1,0 0-1,0 0 1,0 0-1,0 0 1,0 1-1,0-1 0,-1 0 1,1 1-1,-1-1 1,0 1-1,1 0 1,-1-1-1,-1 1 1,2 3-1,-1 1 4,1 0 0,-1 0 0,-1 0 0,0 0 0,-1 13 0,1-18 27,0 0 0,-1-1 1,0 1-1,1-1 0,-1 1 1,0-1-1,0 1 0,0-1 0,0 1 1,0-1-1,0 0 0,0 0 1,0 1-1,0-1 0,-1 0 0,1 0 1,0 0-1,-1 0 0,1 0 1,-1-1-1,0 1 0,-2 1 0,-23 5-1485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01.5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104 110 5346,'0'0'4333,"0"39"-1574,0-38-2691,0 0 1,0 1 0,-1-1 0,1 0 0,-1 1-1,1-1 1,-1 0 0,1 0 0,-1 0 0,0 1-1,1-1 1,-1 0 0,0 0 0,0 0-1,0 0 1,0 0 0,0 0 0,0 0 0,0-1-1,0 1 1,0 0 0,0-1 0,-1 1-1,1 0 1,0-1 0,0 0 0,-1 1 0,1-1-1,0 0 1,-2 1 0,-42 3 1403,44-4-1403,-1-1-40,1 1 0,-1-1 0,1 1-1,0-1 1,0 0 0,-1 0 0,1 1-1,0-1 1,0 0 0,0 0 0,0 0 0,0 0-1,0 0 1,0-1 0,0 1 0,0 0-1,0 0 1,1-1 0,-1 1 0,0 0-1,1-1 1,0 1 0,-1 0 0,1-1-1,0 1 1,-1-1 0,1-2 0,-4-44 406,3 43-431,2 0 1,-1-1-1,0 1 0,1 0 1,0 0-1,0-1 0,1 1 1,-1 0-1,1 0 0,0 0 1,4-5-1,-4 7-13,0 0-1,0 1 1,1 0 0,-1-1 0,1 1-1,-1 0 1,1 0 0,0 0-1,0 0 1,-1 1 0,1-1 0,1 1-1,-1 0 1,0 0 0,0 0 0,0 0-1,1 0 1,-1 1 0,6-1 0,-7 1 1,0 0 1,1 0-1,-1 1 1,0-1 0,0 0-1,0 1 1,0-1-1,0 1 1,0 0 0,-1 0-1,1 0 1,0-1-1,0 2 1,0-1 0,-1 0-1,1 0 1,0 1-1,-1-1 1,1 1 0,-1-1-1,0 1 1,0-1-1,1 1 1,-1 0 0,0 0-1,0 0 1,-1-1-1,1 1 1,0 0 0,-1 0-1,1 0 1,-1 0-1,1 3 1,2 9 50,-1 1 1,-1-1-1,-1 26 1,0-29 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06.7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67 8452,'1'-1'16449,"-1"0"-16432,1 1-1,-1-1 0,1 1 0,-1-1 1,1 1-1,-1 0 0,1-1 1,-1 1-1,1 0 0,-1-1 1,1 1-1,0 0 0,-1 0 0,1-1 1,-1 1-1,1 0 0,0 0 1,-1 0-1,1 0 0,1 0 1,289-26 3,-186 15-110,-52 7 78,49-7 14,-72 7-13,0 2 1,32 2 0,-37 0 3,4 0-43,-8-1 70,0 1 1,1 1 0,-1 1 0,41 9 0,-59-10-306,13 3 956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32.9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 63 8420,'0'0'3287,"-1"17"-2260,-2-12-969,-1 0 1,1 0 0,-1 0-1,0 0 1,0-1-1,0 0 1,0 0 0,-1 0-1,0 0 1,0-1-1,0 1 1,0-1 0,-9 3-1,4-2 202,0-1 1,0 0-1,0-1 0,-1 0 1,1-1-1,0 0 0,-12 0 0,20-1-227,0 0 0,0-1 0,1 1 0,-1 0 0,0-1 0,0 1 0,0-1 0,0 1 0,1-1 0,-1 0 0,0 0 0,1 0 0,-1 0 0,0 0 0,1 0 0,-1-1 0,1 1 0,0 0 0,-1-1 0,1 1 0,0-1 0,0 1 0,0-1 0,0 1 0,0-1 0,0 0 0,1 0 0,-1 0 0,0 1 0,1-1 0,-1-2 0,-1-7 75,1 0 1,0 0-1,0 0 0,2-15 1,-1 11-58,1 14-53,-1-1-1,1 1 1,-1-1-1,1 1 1,0 0-1,-1 0 1,1-1-1,0 1 1,0 0-1,0 0 1,0 0-1,0 0 1,0 0-1,0 0 0,0 0 1,1 0-1,-1 1 1,0-1-1,0 0 1,1 1-1,-1-1 1,1 1-1,2-1 1,34-8-90,-32 8 30,1 1-1,-1 0 0,1 0 1,-1 1-1,1-1 0,-1 1 1,0 1-1,0-1 0,1 1 1,-1 1-1,0-1 0,0 1 1,-1 0-1,7 4 0,-8-4 42,0-1-1,-1 2 1,0-1 0,1 0-1,-1 1 1,0-1-1,-1 1 1,1 0-1,-1 0 1,1 0 0,-1 0-1,0 1 1,-1-1-1,1 0 1,-1 1-1,0 0 1,0-1 0,0 1-1,-1-1 1,0 9-1,1-10 47,-1-1 1,-1 1-1,1 0 0,0 0 0,-1 0 0,1 0 1,-1 0-1,0-1 0,0 1 0,0 0 0,0 0 0,-1-1 1,1 1-1,-3 2 0,-1 0 102,1 0 0,-2-1 0,1 0-1,-11 7 1,9-6-58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02.9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143 140 5106,'0'0'2962,"-4"4"-2541,-2-1-68,1-1-1,-1 1 1,0-1 0,0 0-1,0 0 1,0 0-1,0-1 1,0 0-1,0 0 1,0-1 0,-1 0-1,-10-1 1,16 2-259,-1-2 0,0 1 1,0 0-1,0 0 0,0-1 0,0 1 1,0-1-1,0 1 0,0-1 1,1 0-1,-1 0 0,0 0 1,0 0-1,1 0 0,-1 0 1,1 0-1,-1 0 0,1-1 0,0 1 1,-1-1-1,1 1 0,0-1 1,0 1-1,0-1 0,0 0 1,0 1-1,0-1 0,1 0 1,-1 0-1,0-3 0,-1-2-53,1-1 0,0 1 0,1-1 0,-1 1 1,2 0-1,-1-1 0,2-8 0,-1 13-42,1 0-1,-1 0 1,0 1 0,1-1 0,0 0-1,0 0 1,0 1 0,0-1 0,0 1 0,0-1-1,1 1 1,-1 0 0,1 0 0,-1 0 0,1 1-1,4-3 1,-4 2-14,0 0 1,1 0-1,-1 1 1,1-1-1,0 1 0,-1 0 1,1 0-1,0 0 0,0 0 1,0 1-1,0-1 1,0 1-1,0 0 0,6 1 1,-8 0 16,0-1 0,0 1 0,0 0 0,0 0 0,0 0 0,0 0 1,-1 0-1,1 1 0,0-1 0,-1 0 0,1 1 0,-1 0 0,1-1 1,-1 1-1,0 0 0,0-1 0,0 1 0,0 0 0,0 0 0,0 0 0,0 0 1,-1 0-1,1 3 0,1 5 227,0-1 0,-1 1 1,-1 17-1,0-25-143,-1 2-74,0 1 0,0-1 0,-1 0 1,0 0-1,0 0 0,0 0 0,0-1 1,0 1-1,-4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27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103 146 3121,'-4'2'6876,"1"-1"-6522,-1 1 0,0-1 0,0 0 1,0 0-1,1-1 0,-1 1 1,0-1-1,0 0 0,0 0 1,0 0-1,0-1 0,0 1 0,0-1 1,-4-1-1,6 1-271,0 0 0,0-1 0,0 1 0,0 0 0,0-1 0,0 1 0,0-1 0,0 0 0,0 1 0,1-1 0,-1 0 0,1 0 0,-1 0 0,1 0 0,0 0 0,0-1 0,0 1 0,0 0 0,0 0 0,0-1 0,1 1 0,-1-1 0,1 1 0,-1-1 0,1-2 0,-1-1-50,1 0-1,0 0 0,0 0 1,0 0-1,0 1 0,1-1 1,2-7-1,-2 10-23,0 1 0,0 0 0,0 0 0,1 0 0,-1-1 0,1 1 0,-1 1 0,1-1 0,0 0-1,-1 0 1,1 1 0,0-1 0,0 1 0,1-1 0,-1 1 0,0 0 0,0 0 0,1 0 0,2-1 0,0 0-64,0 1 0,0-1 0,0 1 0,0 0 0,0 0 0,0 1 0,0 0 0,0 0 0,0 0 0,0 0 0,0 1 0,0 0 0,0 0 0,-1 0 0,1 1 0,8 3 0,-10-4 18,0 1 0,0 0 0,0 0 0,0 0-1,0 1 1,-1-1 0,1 1 0,-1-1-1,1 1 1,-1 0 0,0 0 0,0 0 0,-1 0-1,1 0 1,-1 1 0,1-1 0,-1 0 0,0 1-1,0-1 1,0 1 0,-1-1 0,1 1-1,-1-1 1,0 6 0,0-6 75,0-1 0,0 1 0,-1 0 1,1 0-1,-1 0 0,1 0 0,-1 0 0,0-1 0,0 1 1,0 0-1,-1-1 0,1 1 0,0-1 0,-1 1 0,0-1 1,0 0-1,0 0 0,0 1 0,0-1 0,0-1 0,0 1 1,0 0-1,-1 0 0,1-1 0,-1 0 0,1 1 0,-1-1 0,0 0 1,0 0-1,1 0 0,-1-1 0,-3 1 0,-14 2 739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30.0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101 148 9124,'0'0'6011,"-23"0"-5301,8 0-474,11 1-70,-1-1 0,1 0 0,-1 0-1,1 0 1,-1-1 0,1 0 0,-6-1-1,9 1-125,-1 0 0,1 1 0,0-1 0,0 0 0,-1 0-1,1 0 1,0 0 0,0 0 0,0 0 0,0-1 0,0 1-1,0 0 1,1 0 0,-1-1 0,0 1 0,1-1 0,-1 1-1,1-1 1,-1 1 0,1 0 0,-1-1 0,1 0 0,0 1-1,0-1 1,0-1 0,-1-1-45,1 0 0,0 0 0,-1-1 0,2 1 0,-1 0 0,0 0 0,1 0 0,-1 0 0,1 0 0,1 1 0,-1-1 0,0 0 0,1 0 0,0 1 0,-1-1-1,2 1 1,-1-1 0,0 1 0,1 0 0,-1 0 0,1 0 0,0 0 0,0 0 0,0 1 0,0-1 0,1 1 0,-1 0 0,1 0 0,-1 0 0,1 0 0,0 1 0,-1 0 0,1-1 0,0 1 0,8 0 0,-9 0-23,0 1 0,0-1 0,-1 1 0,1 0 0,0 0 0,0 1 0,0-1 0,0 0 0,-1 1 0,1 0-1,0 0 1,0 0 0,-1 0 0,1 0 0,-1 0 0,1 1 0,-1-1 0,0 1 0,1-1 0,-1 1 0,0 0 0,2 2 0,-1 0 19,-1 0 0,0 0 0,0 0-1,0 0 1,0 0 0,-1 1 0,1-1-1,-1 0 1,0 1 0,-1-1 0,1 1-1,-1-1 1,0 8 0,1-8 35,-1 0 0,0 0 1,-1 0-1,1 0 0,-1 0 0,1 0 0,-1 0 1,0 0-1,-1 0 0,-1 5 0,1-7 79,1-1 0,-1 1-1,1-1 1,-1 0 0,1 1 0,-1-1-1,0 0 1,0 0 0,1 0 0,-1 0-1,0 0 1,0-1 0,0 1 0,0 0-1,0-1 1,0 1 0,0-1 0,0 0-1,0 0 1,0 0 0,0 0-1,-3 0 1,4 0-27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33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222 171 3490,'0'0'6368,"-36"0"-3532,23 0-2480,-1 2 0,1 0 1,-16 4-1,16-3 104,-1 0-1,1-1 0,-18 0 1,29-2-426,0 0 0,1 0 0,-1-1 0,0 1 0,0-1 0,0 1 1,1-1-1,-1 0 0,0 0 0,1 0 0,-1 0 0,0 0 0,1 0 0,-1 0 1,1 0-1,0 0 0,-1-1 0,1 1 0,0-1 0,0 1 0,0-1 1,0 1-1,0-1 0,0 0 0,0 1 0,1-1 0,-1 0 0,1 0 0,-1 1 1,0-5-1,-1-6 231,1 1-1,0-1 1,0-21 0,1 25-235,0 5-33,1 0 1,-1 0-1,1 0 0,-1 0 0,1 0 0,0 0 0,0 0 0,0 1 1,1-1-1,-1 0 0,1 1 0,-1-1 0,1 1 0,0-1 0,0 1 1,0 0-1,0 0 0,0 0 0,1 0 0,-1 0 0,0 1 0,1-1 0,0 1 1,-1-1-1,1 1 0,0 0 0,0 0 0,-1 0 0,1 0 0,4 0 1,10-2-32,0 0 1,0 1-1,33 1 1,-43 1 26,-2 0-30,1 0 0,0 0 0,-1 1 1,1 0-1,0 0 0,-1 0 0,1 1 0,-1 0 1,0 0-1,1 0 0,6 5 0,-9-5 39,0 0 0,-1 0 0,0 1-1,1-1 1,-1 0 0,0 1 0,0 0-1,0-1 1,-1 1 0,1 0 0,0 0-1,-1 0 1,0 0 0,0 0 0,0 0-1,0 0 1,0 1 0,-1-1 0,0 0-1,1 0 1,-1 5 0,-1 13-2059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46.8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86 7235,'-1'-6'11728,"1113"6"-9484,-323 4 427,-518-12-2514,-2-5 48,-256 13-184,0 0-1,0-2 1,0 1-1,0-2 1,24-7-1,-23 7-26,1 0 0,-1 0 1,1 2-1,16-1 0,-14 2 48,0-2-1,27-5 1,-17 2-47,1 0 0,50 0-1,-22 2-10,130-3 64,4 4-38,-97 4-44,42 2 80,-111 4 762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49.2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152 591 8708,'0'0'5344,"-37"2"-2978,33-2-2338,0 0 0,-1 0-1,1 0 1,0-1 0,0 0-1,0 0 1,0 0 0,0 0-1,0 0 1,0-1 0,1 0-1,-1 0 1,0 0 0,1 0 0,-1 0-1,1-1 1,0 0 0,0 0-1,0 0 1,0 0 0,1 0-1,-1 0 1,1-1 0,0 1-1,0-1 1,0 1 0,0-1 0,-2-6-1,-1-6 28,1 0 0,1 0 0,1 0 0,0-1 0,1 1 0,0-1-1,1 1 1,3-19 0,-1-18-106,0 33 104,1 1 0,1-1 0,1 1 0,0 0 0,2 0 0,0 0 0,17-30 0,35-56 476,-58 104-535,0 0 1,0-1-1,-1 1 1,1 0-1,0 0 1,0 0-1,0 0 1,0 0 0,0 0-1,1 0 1,-1 0-1,0 0 1,0 0-1,1 1 1,-1-1 0,0 0-1,1 1 1,1-1-1,-2 1 4,0 0 0,0 0 0,0 1 1,0-1-1,0 0 0,0 1 0,-1-1 0,1 1 0,0-1 0,0 1 0,-1-1 0,1 1 0,0 0 0,-1-1 0,1 1 0,0 0 0,-1 0 0,1-1 1,-1 1-1,1 0 0,-1 0 0,0 0 0,1 0 0,-1-1 0,0 1 0,0 0 0,1 1 0,2 12 23,0-1 0,-1 1 0,0-1 0,-1 1 0,-1-1 0,0 1 0,-1 0 0,0-1 0,-1 1-1,-1-1 1,0 1 0,-8 18 0,8-18-63,-1 0-1,1 0 0,1 0 0,1 0 1,0 16-1,0-27-350,0-1-1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3:59.7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277 207 3282,'-5'2'7318,"-32"11"-5557,10-3-976,0-1 0,-1-1 0,-37 5-1,62-12-671,0-1 0,0 0 0,0 0 0,-1 0 0,1 0 0,0-1 0,0 1-1,-1-1 1,1 0 0,0 0 0,0 0 0,0 0 0,0 0 0,0-1 0,1 1 0,-1-1-1,0 0 1,1 0 0,-5-3 0,4 1-58,1 1 0,0-1 1,-1 1-1,1-1 0,1 1 0,-1-1 0,0 0 0,1 0 0,0 0 1,0 0-1,0 0 0,0 0 0,1 0 0,0-1 0,0-4 1,0 0-49,-1 4 12,1 0-1,0-1 0,0 1 0,0-1 0,1 1 0,0 0 0,0 0 1,0-1-1,0 1 0,1 0 0,0 0 0,0 0 0,1 0 1,4-8-1,-1 6-15,1 1 0,-1-1 0,1 1 0,0 0 0,0 0 0,1 1 0,-1 0 0,1 0 0,13-5 0,-14 7 2,0 0-1,0 1 0,0 0 0,0 0 0,0 1 1,0-1-1,0 2 0,0-1 0,0 1 0,1 0 1,-1 0-1,13 3 0,-16 0-1,1 0 0,-1 0 0,0 0 0,0 1 0,0-1 1,0 1-1,0 0 0,-1 0 0,0 0 0,0 1 0,0-1 0,3 7 0,-5 13 223,-1-9 1013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11.7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 8772,'2'-15'10045,"302"6"-9546,-125 5-447,-137 4-24,276 0 404,-233 8-264,108 8 8,-180-14-171,56-2 1639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35.3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17 168 8708,'-3'-3'9191,"1"0"-8918,1 3-152,0-1 0,0 0 0,0 0 0,0 0 0,0 0 0,1 0 0,-1 0 0,0 0 1,1 0-1,-1 0 0,0-1 0,1 1 0,0 0 0,-1 0 0,1 0 0,-1-3 289,17-1 302,22 0-530,17-3-150,65 0-1,189 19-65,-43-7 220,-144-6-354,281-8 267,0 0-187,-209-5 105,-142 9-12,197-18 216,-80 14-240,-35 3-2,-4 4-12,-75 3 43,63-8 0,28-10-33,175 2 0,-253 15 301,-7 0-1197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41.0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75 7555,'0'0'7009,"-1"-4"-6515,-4-11-177,4 11-77,15-1 571,147-8-576,204 9 0,-192 6-206,86-13 24,-56 2 7,-89 5-48,-17 4-16,-56 1 29,73-8 0,-98 6 433,0 0-1,22 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34.2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282 223 9828,'0'0'4736,"-25"0"-3250,-33 3-806,38-1-317,0-1 1,0-1 0,-26-3-1,42 2-316,0 0-1,-1-1 0,1 1 1,0-1-1,0 0 0,0 0 1,0 0-1,1 0 0,-1-1 1,0 0-1,1 0 0,0 0 0,0 0 1,0 0-1,0 0 0,0-1 1,-3-5-1,3 3 20,-1 0 1,1 0-1,0-1 0,1 1 1,0-1-1,0 1 0,0-1 1,1 0-1,0 0 0,-1-11 1,3 15-70,0 1 0,0-1 0,0 0 1,0 1-1,0-1 0,0 1 1,1 0-1,-1-1 0,1 1 0,0 0 1,-1 0-1,1 0 0,0 0 0,0 0 1,1 0-1,-1 0 0,0 1 0,4-3 1,48-24-90,-44 24-8,-1 0 0,1 1 1,0 0-1,0 1 1,0 0-1,0 0 0,0 1 1,0 1-1,1 0 1,-1 0-1,20 4 0,-27-3 78,0 0 0,-1 1-1,1-1 1,-1 1-1,0 0 1,1 0-1,-1 0 1,0 0-1,0 0 1,0 0 0,0 0-1,0 1 1,-1-1-1,1 1 1,-1-1-1,0 1 1,1 0 0,-1 0-1,-1-1 1,1 1-1,0 0 1,0 5-1,2 8 43,-2 0 1,0 31-1,-1-33-31,-1-11 50,1 1 1,-1-1 0,0 0-1,0 1 1,-1-1 0,1 0-1,-1 0 1,1 0 0,-1 0 0,0 0-1,0 0 1,0 0 0,0 0-1,-1-1 1,1 1 0,-1-1-1,0 0 1,-4 3 0,5-4-253,0 0-1,0 0 1,0 0 0,0 0 0,0 0 0,0 0 0,-1 0 0,1-1-1,0 1 1,0-1 0,-3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42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82 10597,'0'0'4154,"-1"-6"-3381,-2-1-545,2 4-115,0 0-1,0 0 1,0 0-1,0 1 1,1-1-1,-1 0 1,1 0-1,0-6 713,5 9-729,584-23 483,-179 20-556,-198 7-8,200-15-141,-230 7 68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43.5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24 13030,'-2'-3'4229,"2"3"-4220,0-1 1,-1 1 0,1 0-1,0-1 1,0 1 0,-1-1 0,1 1-1,0 0 1,0-1 0,0 1-1,-1-1 1,1 1 0,0-1 0,0 1-1,0-1 1,0 1 0,0-1-1,0 1 1,0 0 0,0-1 0,0 1-1,0-1 1,0 1 0,0-1-1,0 1 1,1-1 0,-1 1 0,0 0-1,0-1 1,0 1 0,1-1-1,-1 1 1,0 0 0,0-1 0,1 1-1,-1 0 1,0-1 0,1 1-1,0-1 1,24-2 78,-14 2-55,452 3 581,-276 10-532,123 2-60,19-29 47,-175 4 99,-87 9-7259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47.5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60 4098,'2'-1'8182,"1"-1"-7984,0 0 0,0 0 1,0 1-1,0-1 0,1 1 0,-1 0 0,0 0 0,1 0 0,-1 1 0,1-1 0,-1 1 0,6 0 0,53 1-76,-29 0 49,27 0-135,244-11 16,-141 7-17,-108 4 104,59-6-1,-70 2-24,56 4-1,19-1 909,84-3-797,62-6-127,136-3 822,-274 13-768,760 3 417,-863-4-520,-1 0 1,41-8 0,-62 7 89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49.6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36 9444,'0'0'6790,"26"0"-4690,69 0-1946,138 17 1,-181-12-175,98-4 0,-77-2 108,122-16-148,-101 6 104,2-2-25,-47 6-22,71-2 1,1 14-168,163 29 0,-110-10 69,81-15 198,-103-8-135,52 13 46,77 1-96,163-2 576,-120-11 408,27 1 921,-339-2-1744,1 0-13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4:50.8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25 11109,'-1'-4'7195,"-2"-16"-6602,30 20-340,72 3-37,170 30 0,-245-30-202,0-1-1,26-2 0,-23 0 198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03.3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45 8212,'25'0'10551,"130"-6"-10297,64-18 114,-111 14-123,199 5 0,-168 7-295,-92 0 47,62 11 0,17 2 22,-57-10 109,0 4-1,97 23 0,-147-27-28,5 2-7,0-1 0,0-1-1,1-2 1,27 1 0,100 5 114,-82-3 110,-15-2-74,61 3 26,-32-5-38,89-4 170,-89-8-294,-41 4-38,48 0 0,205 2 522,-196-3-441,148 1 57,-180 6 1459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21.8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 16 14375,'-17'-15'8654,"361"24"-8603,285-5 165,-601-3-243,33 6-1,-35-3 93,36 1 0,-25-5-23,38-1 109,0 3 1,88 15-1,-115-10-139,-30-5-3,0 0 0,0 2 0,24 7 0,-24-6 9,1-1 0,-1-1 0,1 0 0,31-1 0,11 2 28,159 11 106,105-10 110,-280-4-184,-6 0-30,0-2-1,70-10 1,-88 8 116,-1 1 0,36 2 1,-29 0 372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35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1 167 7251,'4'-8'8490,"-2"5"-8685,253-33 1489,17 14-1295,-107 12-54,297 2 585,-289 9-412,90 6 90,134-3 452,-227-5-333,452 4 815,-306 5 389,-233-8-1445,11 2 71,1-5-1,109-16 0,-77 2 253,185 1-1,-267 14-390,472-19 692,-280 14-639,180-2-153,-111 0 152,-223 8 206,0 4 1,130 21-1,-113-10-86,1-5-1,147-4 1,-217-5-225,112 7 534,167 29-1,-211-23-286,-53-5 112,71 21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36.9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47 8020,'0'0'10127,"-3"-8"-9169,0 1-689,2 5-166,-1-1 0,1 1-1,0-1 1,0 0 0,1 1 0,-1-1 0,-1-11 1738,34 15-688,53 11-936,105 2 1,-113-11-102,0 3 1,79 17-1,-129-16-111,-16-3-11,0-2 0,0 1 0,23 0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45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29 9716,'-19'-24'10459,"21"24"-10408,0 1 1,-1-1 0,1 0 0,0 0 0,-1 0 0,1 1 0,-1-1 0,1-1 0,0 1 0,-1 0 0,3-1 0,2 1 80,77-2 550,-39-1-704,1 3 0,51 6 0,-29 3 289,101-1-1,-57 0-113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48.9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304 98 8436,'0'0'7241,"-3"-50"-4243,2 46-2979,0 1 0,-1-1 0,0 1 0,1 0 1,-1 0-1,0 0 0,-1 0 0,1 0 0,0 0 0,-5-3 0,4 4-12,0 1 0,0 0 0,-1-1 0,1 1 0,0 1 0,0-1 0,-1 0 0,1 1 0,-1 0 0,1 0 0,-6 0 0,5 0 1,0 0-1,-1 0 1,1 1 0,0-1 0,0 1 0,0 0 0,0 0-1,0 1 1,0-1 0,0 1 0,-7 4 0,3 0-19,1 0 0,0 1 0,0 0 1,-7 8-1,9-9 20,-5 3-3,1 1-1,0 1 0,1-1 0,0 1 0,0 1 0,1-1 1,1 1-1,0 1 0,1-1 0,-5 16 0,-5 28-23,9-37 72,1 0-1,0 0 0,2 0 0,-2 36 1,5-46-26,-1 13 15,1-1-1,1 0 0,1 1 1,1-1-1,10 38 0,-7-40 25,5 11-33,-10-29-31,0 0 0,0 0 0,0 0-1,0 0 1,0 0 0,0 0 0,0 0 0,1-1 0,-1 1-1,0 0 1,1-1 0,-1 1 0,1-1 0,-1 1-1,0-1 1,1 0 0,-1 0 0,1 0 0,-1 1 0,3-2-1,4 1 1,0-1 0,0 0 0,0 0-1,0-1 1,-1 0 0,1 0-1,-1-1 1,1 0 0,-1 0-1,0-1 1,0 0 0,-1 0 0,1-1-1,-1 0 1,0 0 0,0 0-1,0-1 1,5-7 0,2-4-10,0 0-1,-1-1 1,-1-1 0,-1 0 0,11-30-1,-1 2 43,-11 30 15,-2 0 0,0 0 0,-1 0 0,-1-1 0,0 0 0,-2 0 0,4-37 0,-7 6 2973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49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31 11493,'0'0'4850,"0"-1"-4831,0 1-1,0-1 1,0 1-1,0-1 1,0 1-1,0-1 1,0 1-1,0-1 1,0 1-1,0-1 1,0 1-1,0-1 1,0 1-1,0-1 1,0 1-1,0-1 1,1 1-1,-1-1 1,0 1-1,0 0 1,1-1-1,-1 1 1,0-1-1,1 1 1,-1 0-1,0-1 1,1 1-1,46 0 704,317 12 245,-264-6-715,111-8 0,-60-1-233,-121 1 66,1-1 0,32-7 1,-32 4-93,-1 2 0,35-1-1,33 5 183,100 15 0,-165-9 127,47 15 1,-19-4 2,-56-16-983,18 5 2161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50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60 10069,'-15'-17'11015,"25"17"-10452,46 1-140,19 0-339,0-3 0,129-20 0,-147 14 109,-1 2 0,103 2 0,-4 2 1176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53.8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40 4 9492,'0'0'6486,"-6"0"-5726,-27 0 2581,56 0-2440,160 13-146,-136-12-733,-16 0-6,1-1 0,-1-1 0,46-9 0,-61 7 129,7-1-1572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55.7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 36 10709,'0'0'6005,"-4"0"-5671,-13-3 538,35-5 900,37-5 760,40 4-2513,168 7 1,-131 4-22,-122-2-35,36-1 34,79 11 0,-64-4-1920,-21-5-2245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57.0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1 11301,'0'0'5515,"-5"0"-4942,-9 2-471,15 4 202,26 11 455,-14-9-542,4 2 16,1-2 0,0 1 0,1-2 0,0-1-1,38 9 1,-10-7-82,63 3 1,230-9 45,-294-5-90,53-11 0,-57 7-5,77-4 1,330 11 86,-362 11 956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5:59.7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 74 7075,'0'0'11491,"-5"-4"-11043,-21-19 2388,86 23-2533,-1-2 1,0-2-1,85-19 1,-120 15-94,-20 7-226,0-1 1,0 1-1,0 0 1,0 0-1,0 0 0,0 0 1,6 1-1,24-1-2108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01.7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5731,'6'0'14238,"17"0"-14056,1-1 1267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03.3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1 179 2385,'0'0'12931,"9"2"-11749,234 0 2447,-125-4-3195,580 8 151,-470 9-492,16-13-99,195-3-17,-198-19 67,34 0 2,-77 4 241,-2 0-53,13 7 123,-85 5-157,-90 4-63,1-1 0,62-9 0,-73 5-154,327-76 253,-321 74 177,1 2 0,0 0 0,1 3 0,41 0 0,-73 2-408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16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6 263 9540,'0'0'6665,"-6"-1"-4496,28-6-1490,0-1 0,29-17 1,6-2-365,277-94-287,-317 116-131,21-12-1763,-36 16 1424,-1-1 0,1 1 1,-1 0-1,1-1 0,-1 1 0,0 0 0,0-1 0,0 0 0,1 1 0,-2-1 0,1 0 1,0 1-1,0-1 0,0 0 0,-1 0 0,1 0 0,-1 0 0,1 1 0,-1-4 1,0-12-6611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16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8932,'0'0'8545,"-3"-1"-8363,3 2-175,0-1 0,0 0 0,0 0 0,0 0 0,0 0 0,1 0 0,-1 1 0,0-1 1,0 0-1,0 0 0,0 0 0,0 1 0,0-1 0,0 0 0,0 0 0,0 0 0,0 0 0,0 1 0,0-1 1,0 0-1,0 0 0,0 0 0,0 1 0,0-1 0,0 0 0,0 0 0,-1 0 0,1 0 0,0 0 0,0 1 1,0-1-1,0 0 0,0 0 0,0 0 0,0 0 0,-1 0 0,1 1 0,0-1 0,0 0 0,0 0 1,0 0-1,-1 0 0,1 0 0,0 0 0,0 0 0,0 0 0,0 0 0,-1 0 0,1 0 0,0 0 0,0 0 1,0 0-1,0 0 0,-1 0 0,1 0 0,0 0 0,0 0 0,-1 0 0,26 19 330,39 19 34,-58-35-367,0 1 1,-1 0 0,1 0 0,-1 1 0,0 0 0,7 9 0,-11-14 16,0 1 1,0 0 0,0 0 0,0 0 0,-1 0 0,1 0 0,0 0 0,-1 0 0,1 0 0,-1 1 0,1-1 0,-1 0 0,0 0 0,1 0 0,-1 0 0,0 1 0,0-1 0,0 0 0,0 0 0,0 1 0,0-1-1,0 0 1,0 0 0,0 1 0,-1-1 0,1 0 0,0 0 0,-1 0 0,1 0 0,-1 0 0,1 1 0,-1-1 0,0 0 0,0 0 0,1 0 0,-1-1 0,0 1 0,0 0 0,0 0 0,0 0 0,0 0 0,0-1-1,0 1 1,-2 0 0,-5 4-55,-56 27-467,20-18-5716,31-13-934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8:56.2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385 115 4530,'0'0'5312,"0"-4"-5237,-5-30 3953,3 35-4006,-1-1 0,1 1 0,0 0-1,0-1 1,0 1 0,0 0 0,0 0 0,0 1 0,0-1 0,0 0-1,0 1 1,0-1 0,-1 3 0,-27 27 167,16-17-177,-57 53 255,41-34-48,-60 50 1,46-44-160,37-33 10,1 2-1,0-1 1,0 0 0,1 1 0,-9 16 0,14-23-60,-5 9 107,1 0-1,0 0 1,1 1 0,0-1-1,0 1 1,1 0 0,1 0-1,0-1 1,1 1 0,1 20-1,-1-31-134,33 9 119,-28-8-111,1 0 0,-1-1 1,1 0-1,-1 0 0,1 0 0,-1-1 0,0 0 0,1 0 1,-1 0-1,0-1 0,0 0 0,1 0 0,-1 0 1,-1 0-1,1-1 0,0 0 0,-1 0 0,9-7 0,8-8-61,-1-1 0,21-26-1,11-11-4,-11 18-205,-13 13 282,-2-1 0,42-53 0,-46 49 61,22-33 154,-34 47-143,-7 10 14,0 1 0,1 0-1,-2-1 1,1 0 0,-1 1-1,0-1 1,0 0 0,0 0-1,-1 0 1,0 0 0,0-1-1,-1-5 1,0 5-30,0 5 24,1 0 1,-1 0 0,0 1-1,0-1 1,0 0 0,-1 0 0,1 0-1,0 1 1,-1-1 0,1 0-1,-1 1 1,0-4 0,-1 4-32,1 1 1,-1-1-1,1 0 1,-1 1-1,1-1 1,-1 1-1,1-1 1,-1 1-1,0 0 1,1-1-1,-1 1 0,1 0 1,-1 0-1,0 0 1,-2 1-1,3-1-45,0 0-1,-1 0 1,1 0-1,0 0 1,-1 0-1,1 1 1,0-1-1,-1 1 1,1-1-1,0 1 1,0-1-1,0 1 1,-1-1-1,1 1 1,0 0-1,-1 1 1,-9 5 25,11-7-58,-1 0 0,1 0 0,0 0 0,0 0 0,-1 0 0,1 0 0,0 1 0,0-1 0,-1 0 0,1 0-1,0 0 1,0 1 0,-1-1 0,1 0 0,0 0 0,0 0 0,0 1 0,-1-1 0,1 0 0,0 1 0,0-1 0,0 0 0,0 0 0,0 1 0,0-1 0,0 0 0,0 1 0,0-1-1,0 0 1,0 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17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14871,'0'0'5501,"-1"2"-5160,-1 7-38,0 0 0,0 1 0,1-1 0,0 0 0,1 0 0,0 1 0,2 15 0,-1 6 278,-3 32 212,0-37-675,2 1 0,0-1 0,2 1 0,1-1 0,7 32 1,-5-47-185,-1-11-2516,2-16-5037,-5 11 6112,5-12-9186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18.1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12902,'0'0'6736,"0"0"-6725,0 0 0,0 0 0,0 0-1,0 0 1,1 0 0,-1 1 0,0-1-1,0 0 1,0 0 0,0 0-1,0 0 1,0 0 0,0 0 0,0 0-1,0 0 1,1 0 0,-1-1 0,0 1-1,0 0 1,0 0 0,0 0 0,0 0-1,0 0 1,0 0 0,0 0 0,0 0-1,0 0 1,1 0 0,-1 0 0,0 0-1,0 0 1,0 0 0,0 0-1,0 0 1,0-1 0,0 1 0,0 0-1,0 0 1,15 47 856,-2 0-1,-3 1 1,7 69-1,-5-36-698,-11-76-1062,3 23 2720,-4-21-4477,-11-37-13975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19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79 8180,'0'0'8142,"7"-5"-7464,12-5-357,-1 1 0,2 0 1,-1 2-1,1 0 0,1 1 0,23-4 1,-2 4-382,0 1 1,55 1-1,-96 4 118,1 0 0,-1 0 1,1 0-1,-1 0 0,1 0 0,-1 0 0,1 1 0,-1-1 1,1 1-1,-1-1 0,1 1 0,-1-1 0,0 1 0,1 0 1,-1 0-1,0 0 0,0 0 0,0 0 0,0 0 1,0 0-1,0 0 0,0 0 0,0 0 0,1 3 0,0 0 357,0 1-1,0 0 1,-1 0 0,1 1-1,0 8 1,0 2-569,25 148 1423,-16-85-911,27 104 0,-23-135-291,-15-47-75,-25 2-622,-100-1 522,-103-2 256,172-9 521,18 2-2384,10 5-4372,10 2-223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1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22 155 10101,'0'0'8564,"-4"-5"-7644,2 2-680,0 2-149,1-1 0,0 1 1,-1 0-1,1-1 0,0 0 1,0 1-1,0-1 0,0 0 0,0 1 1,0-1-1,1 0 0,-1 0 1,0-3 1672,31 3-1386,0-1 0,49-12 0,-23 4-392,19 0-38,-42 7-545,0-1 0,0-2-1,36-11 1,-68 17 310,0 1-1,0-1 1,0 1-1,0-1 1,0 0-1,0 1 1,0-1 0,0 0-1,0 0 1,0 1-1,0-1 1,0 0-1,0 0 1,0 0-1,-1 0 1,1 0 0,0 0-1,-1-1 1,1 1-1,-1 0 1,0 0-1,1 0 1,-1-1 0,0 1-1,1 0 1,-1 0-1,0-1 1,0 1-1,0 0 1,0-2-1,0-10-4492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1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 7171,'0'0'9615,"-14"-1"-7854,22 1-1745,0 1 0,0 1 0,0 0 0,0 0 0,-1 0 0,1 1 0,14 8 0,-3-1 32,30 22 0,-45-29 59,0 0 0,-1 0 0,0 1 0,1-1 0,-1 1-1,0 0 1,-1 0 0,1 0 0,-1 0 0,0 0 0,0 0 0,3 8 0,-5-9-51,1-1 0,-1 0 1,1 1-1,-1-1 0,0 0 1,1 1-1,-1-1 0,-1 1 1,1-1-1,0 0 0,0 1 1,-1-1-1,0 0 0,1 1 1,-1-1-1,0 0 0,0 0 1,0 0-1,0 0 0,-1 0 1,1 0-1,0 0 1,-1 0-1,0 0 0,1 0 1,-3 1-1,-77 52 464,12-8-6253,58-41 661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2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12694,'0'0'5832,"7"-4"-5592,-6 4-245,0-2 21,1 1 0,-1 0 0,1 0 0,0 0 0,-1 0 0,1 0 1,0 0-1,0 0 0,0 1 0,0-1 0,0 1 0,-1-1 0,1 1 0,0 0 0,0-1 0,0 1 0,0 0 0,0 0 0,0 1 0,0-1 0,0 0 1,0 1-1,0-1 0,0 1 0,0 0 0,0-1 0,0 1 0,0 0 0,-1 0 0,1 0 0,0 1 0,-1-1 0,1 0 0,-1 0 0,1 1 0,1 2 1,2 4 22,-1-1 0,0 1 0,0 0 0,-1 0 0,0 0 0,0 0 0,-1 0 1,0 1-1,-1-1 0,0 1 0,0-1 0,-1 1 0,0 0 0,-2 15 0,2-22-33,0-1-1,-1 1 1,1-1-1,-1 1 1,0-1-1,1 0 1,-1 1-1,0-1 0,0 0 1,0 1-1,0-1 1,0 0-1,0 0 1,0 0-1,0 0 1,0 0-1,-1 0 1,1 0-1,0-1 0,-1 1 1,1 0-1,0-1 1,-1 1-1,-1 0 1,-29 5 1936,243-6-1788,-221 0-6076,-12 0 1851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2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7507,'0'0'10176,"15"38"-6921,1 6-1917,17 76 1,-10-29-903,-13-55-371,10 69 0,-18-76-3525,-1-1-3663,-1-49-456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3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78 12886,'0'0'6147,"26"-10"-5728,85-31-94,-89 34-253,1 2-1,1 0 1,-1 1-1,0 1 1,1 1-1,29 2 1,-14-1-71,142 1 1383,-179 0-1335,-1 1-1,1-1 0,-1 1 0,0-1 1,1 1-1,-1 0 0,0-1 1,0 1-1,0 0 0,1 0 0,-1 0 1,0 0-1,0 0 0,0 0 1,0 0-1,0 1 0,-1-1 0,1 0 1,0 0-1,-1 1 0,1-1 1,0 0-1,0 3 0,11 36 429,-11-36-405,16 77 496,8 113 0,10 54 233,-26-228-837,-7-20 4,-9-6 4,4 4 5,0-1 1,-1 1-1,1 0 0,-1 1 1,0-1-1,0 0 1,0 1-1,0 0 1,0 0-1,-7-1 1,-48-2-143,30 3 103,-369-9 107,307 10-21,70 0-1540,-25 1-6882,19 6-667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4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16327,'0'0'3896,"4"0"-3320,39 2 512,85 17 1,10 1-585,-17-15-473,-65-4-26,1 3 0,102 19-1,-156-22-174,-3-1 9,0 0-1,0 0 1,0 1-1,1-1 1,-1 0-1,0 0 1,1 0-1,-1 0 1,0 0-1,0 1 1,1-1-1,-1 0 1,0 0-1,1 0 1,-1 0-1,0 0 1,1 0-1,-1 0 1,0 0-1,1 0 1,-1 0-1,0 0 1,1 0-1,-1 0 1,0 0-1,0 0 1,1-1-1,-1 1 1,0 0-1,1 0 1,-1 0-1,0 0 1,0 0-1,1-1 1,-1 1-1,0 0 1,0 0-1,1-1 1,-1 1-1,0 0 1,0 0-1,0-1 1,0 1 0,1 0-1,-1 0 1,0-1-1,0 1 1,0 0-1,0-1 1,0 1-1,0 0 1,0-1-1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5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15223,'0'0'5498,"8"-6"-5204,-7 5-295,3-3 36,0 1 1,0 0-1,0 0 0,0 0 0,1 0 0,0 0 0,-1 1 0,1 0 0,0 0 0,0 0 0,0 1 0,0-1 0,1 1 0,-1 1 0,8-1 0,-6 1 3,0 0-1,0 0 0,0 1 1,0 1-1,0-1 0,0 1 1,0 0-1,0 1 1,-1-1-1,11 7 0,-14-7-35,1 0 0,-1 1-1,-1-1 1,1 1-1,0-1 1,-1 1 0,1 0-1,-1 0 1,0 0-1,0 0 1,0 0 0,0 1-1,0-1 1,-1 1 0,0-1-1,0 1 1,0-1-1,0 1 1,0 0 0,-1 0-1,1-1 1,-1 5-1,0-5 3,0-1-1,0 1 0,0-1 1,-1 1-1,1-1 0,0 1 1,-1-1-1,0 1 0,0-1 1,0 0-1,0 1 0,0-1 0,0 0 1,0 0-1,-1 0 0,-2 4 1,0-3 24,0 0 0,0 0 1,0-1-1,0 1 0,0-1 1,-1 0-1,-8 3 0,12-5-29,-4 2 74,0 0-1,0-1 0,0 1 0,1-1 0,-1 0 0,-9 0 0,13-1-88,5 0-293,26-1-4,-10 0-88,37 3-1,-52-2 332,0 1 0,0 0-1,-1 0 1,1 0 0,0 0 0,-1 1-1,1 0 1,-1 0 0,0 0-1,0 1 1,0-1 0,0 1 0,5 4-1,-8-5 98,1-1 0,-1 1-1,1 0 1,-1 0-1,0 0 1,0 0 0,0 0-1,0 0 1,0 0 0,0 0-1,-1 0 1,1 1 0,-1-1-1,0 0 1,1 0-1,-1 1 1,0-1 0,0 0-1,0 0 1,-1 1 0,1-1-1,0 0 1,-1 0-1,-1 3 1,1-2 81,0 0 0,0 0 1,-1 0-1,0 0 0,1 0 0,-1 0 0,0 0 0,-1-1 0,1 1 0,0-1 0,-1 0 1,1 0-1,-1 0 0,0 0 0,-3 2 0,-5 1-26,-1-1 0,0 0-1,0-1 1,0-1 0,0 0-1,-1 0 1,1-1 0,-1-1 0,1 0-1,-20-3 1,26 1-612,0 1 0,0-1 0,0-1 0,0 0-1,0 1 1,1-2 0,-1 1 0,1-1 0,0 1 0,0-2-1,0 1 1,-4-5 0,7 8 267,-23-25-6866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9:16.7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216 75 8660,'-5'-9'4375,"3"10"-4367,-1 0 0,1 0 0,0 0 0,-1 1-1,1-1 1,0 1 0,0 0 0,0-1 0,0 1 0,0 0-1,-3 3 1,-15 13-8,15-15 81,0-1 1,0 0 0,-1 1 0,1-2 0,-1 1 0,1-1-1,-1 0 1,1 0 0,-1 0 0,0-1 0,1 0-1,-1 0 1,0 0 0,0-1 0,1 0 0,-1 0 0,1 0-1,-1-1 1,1 0 0,-1 0 0,1 0 0,0 0-1,-5-4 1,9 5-38,-1 1 1,0-1-1,1 0 0,0 0 0,-1 0 0,1 1 1,0-1-1,-1-1 0,1 1 0,0 0 0,0 0 1,0 0-1,0-1 0,0 1 0,0 0 0,0-1 1,0 1-1,0-1 0,1 1 0,-1-1 0,1 1 1,-1-1-1,1 0 0,0 1 0,-1-1 0,1 1 1,0-1-1,0 0 0,0 1 0,0-1 0,1 0 1,-1 1-1,0-1 0,1 0 0,-1 1 0,2-4 1,0 2-48,-1 0 0,1 0 0,0 1 0,0-1 0,0 0 0,1 1 0,-1-1 0,1 1 0,-1 0 0,1 0 0,0 0 0,0 0 0,0 0 1,0 1-1,0-1 0,0 1 0,0 0 0,0 0 0,1 0 0,5-1 0,7-1-23,0 2-1,0 0 1,17 0-1,-21 2 13,-8-1-17,0 0 0,1 0 0,-1 1-1,0 0 1,1-1 0,-1 2 0,0-1 0,0 0 0,0 1-1,0 0 1,0 0 0,0 0 0,0 1 0,-1-1-1,1 1 1,-1 0 0,0 0 0,0 0 0,0 0-1,4 5 1,-3-2-16,-1 0 0,1 1-1,-1-1 1,-1 0 0,1 1-1,-1-1 1,0 1 0,-1 0 0,1 0-1,-1 0 1,-1 0 0,1 8-1,-1-13 73,0 1 0,0 0 0,0 0 0,0 0 0,0-1-1,0 1 1,-1 0 0,1 0 0,-1-1 0,0 1 0,0 0 0,0-1-1,0 1 1,-1-1 0,1 1 0,-1-1 0,1 0 0,-1 1 0,0-1-1,0 0 1,0 0 0,0 0 0,0 0 0,0-1 0,0 1 0,-1-1-1,1 1 1,-1-1 0,1 0 0,-1 0 0,0 0 0,1 0-1,-1 0 1,0-1 0,0 1 0,1-1 0,-6 1 0,3-1 50,-1 1 1,0-1 0,1 1-1,-1-2 1,0 1 0,1 0 0,-1-1-1,1 0 1,-1-1 0,-7-2-1,10 3-44,1 0-1,0-1 1,0 1-1,0 0 0,0-1 1,0 0-1,0 1 1,0-1-1,1 0 1,-1 0-1,1 0 0,-1 0 1,1 0-1,0 0 1,0 0-1,0 0 1,0-1-1,0 1 0,0 0 1,0-1-1,1 1 1,-1-1-1,1 1 1,0-1-1,0 1 0,0-4 1,0 4-28,0-1-1,1 0 1,-1 0 0,1 0 0,-1 1-1,1-1 1,0 0 0,0 1 0,0-1-1,1 0 1,-1 1 0,0 0 0,1-1-1,0 1 1,-1 0 0,1 0 0,0 0-1,0 0 1,1 0 0,-1 0 0,0 0-1,0 1 1,1-1 0,-1 1 0,1 0-1,-1 0 1,6-2 0,0 0-22,1 1 0,-1 0 1,1 1-1,0 0 1,0 0-1,0 0 0,17 2 1,-25 0 15,0-1-1,0 0 1,0 0 0,0 1 0,0-1 0,0 1-1,0-1 1,0 1 0,0-1 0,0 1 0,0-1-1,0 1 1,-1 0 0,1 0 0,0-1 0,0 1-1,-1 0 1,1 0 0,0 0 0,-1 0 0,1 0-1,-1 0 1,1 0 0,-1 0 0,0 0 0,1 0-1,-1 0 1,0 1 0,4 35-51,-4-35 54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5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11269,'0'0'9546,"1"-2"-8473,2 7-569,14 31 37,-1 0 0,-2 0 1,-2 1-1,13 61 0,-16-41-502,-2 0 0,-1 85-1,-6-129-3218,-3-24-2535,1 6 5329,-5-28-7895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6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0 133 11845,'0'0'5659,"12"-7"-5235,7-3-159,-1 1 0,2 1-1,-1 1 1,33-8-1,59-7 198,128-22-331,-222 42-189,8-2 1170,37-1 0,-60 5-1077,-1 1-1,0-1 1,0 0 0,0 1-1,0-1 1,0 1 0,0 0-1,0-1 1,0 1-1,0 0 1,0-1 0,0 1-1,0 0 1,-1 0 0,1 0-1,0 0 1,0 0 0,-1 0-1,1 0 1,-1 0-1,1 0 1,-1 0 0,1 0-1,0 2 1,9 33 416,-8-26-183,7 34 152,-2 1 0,-3 0 1,0 61-1,5 63 22,-3-105-328,-4 67 0,-2-111-101,0-19-80,-44 4-267,0-5 275,1-2-1,-74-12 1,-57-15-344,144 19-1538,2-5-3530,18 9 1763,-5-2-6147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7.3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4 6643,'0'0'13179,"-6"-4"-11306,6 9-1728,1 0 0,1-1 0,-1 1 0,0 0 0,1-1 0,0 0 0,0 1 0,1-1 0,5 8 0,31 39 151,-34-45-228,67 89-84,-71-94 18,-1 0 0,0 0 0,1-1-1,-1 1 1,1 0 0,-1 0 0,0 0 0,0 0-1,1-1 1,-1 1 0,0 0 0,0 0-1,0 0 1,0 0 0,0 0 0,0 0-1,0 0 1,0-1 0,-1 1 0,1 0-1,0 0 1,0 0 0,-1 0 0,1 0 0,0-1-1,-1 1 1,1 0 0,-2 1 0,-18 21 97,14-17-68,-37 40 102,22-20 31,-1-2 0,-2 0 0,0-2 0,-2 0 1,-40 26-1,65-48-140,-4 2-1814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29.9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0 119 3890,'0'0'12648,"0"-5"-11671,0-27 2723,1 18-2761,3 9-942,-1-1-1,0 1 1,1 0 0,0 0-1,0 0 1,0 0-1,1 1 1,0 0 0,0 0-1,0 0 1,0 0 0,0 1-1,1 0 1,6-3-1,-8 8 133,-1-1-1,1 1 1,0 0-1,-1 0 1,1 0-1,-1 1 1,6 4-1,6 4-56,1-4-97,-1 1-1,1-2 1,0 0 0,30 6 0,-43-12-73,-1 0 0,0 0 1,0 0-1,0 0 0,0-1 0,0 1 0,0 0 0,0-1 0,0 0 1,0 1-1,0-1 0,0 0 0,0 0 0,-1 0 0,1 0 0,0 0 1,2-2-1,20-9-7065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30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0 162 5907,'0'0'10178,"4"-11"-9551,9-36-216,-13 46-282,0 0 0,1 0 0,-1-1 0,0 1 0,1 0 0,-1 0 0,1 0 0,0 0 0,-1 0 1,1 0-1,0 0 0,0 0 0,-1 0 0,1 1 0,0-1 0,0 0 0,0 0 0,0 1 0,0-1 0,0 1 1,0-1-1,0 1 0,1-1 0,-1 1 0,2-1 0,4-2 39,95-72 240,-100 75-435,-2-1 44,0 1-1,0 0 1,0 0-1,1 0 0,-1-1 1,0 1-1,0 0 1,1 0-1,-1 0 1,0-1-1,1 1 1,-1 0-1,0 0 0,1 0 1,-1 0-1,0 0 1,1 0-1,-1 0 1,0 0-1,0 0 1,1 0-1,-1 0 0,0 0 1,1 0-1,-1 0 1,0 0-1,1 0 1,-1 0-1,0 0 1,1 1-1,-1-1 0,0 0 1,0 0-1,1 0 1,-1 0-1,0 1 1,1-1-1,-1 0 0,13 7 234,0 3 147,-1 1-94,1 0 1,17 9-1,-25-17-282,0-1 0,0 0 0,1 1 0,-1-1 0,1-1-1,-1 1 1,1-1 0,0 0 0,-1-1 0,8 1 0,-9-1-13,0 1-1,-1-1 1,1-1-1,0 1 1,0-1-1,0 1 1,0-1 0,0 0-1,-1-1 1,1 1-1,0-1 1,-1 1-1,1-1 1,-1 0-1,0 0 1,1-1 0,3-3-1,6-3-110,-1 2 1,1-1-1,18-7 0,3 3-1410,-33 11 1092,1 1 0,-1-1 0,1 1 0,0-1 0,0 1 0,-1 0 0,1 0 0,0 0 0,-1 0 0,1 0 0,0 0-1,-1 0 1,1 1 0,0-1 0,0 0 0,-1 1 0,3 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46:31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 10517,'0'0'7046,"3"-5"-6550,-1 3-401,0-1-1,0 1 1,1-1 0,-1 1 0,1 0 0,0 0-1,-1 0 1,1 0 0,0 0 0,0 1-1,0-1 1,1 1 0,-1 0 0,0 0-1,0 0 1,1 0 0,-1 1 0,0-1 0,1 1-1,-1 0 1,1 0 0,5 1 0,4-2 47,0-1 0,0 1 0,16-6 0,-16 4-17,0 1-1,0 0 1,16-1 0,-26 4-19,0 0-1,0 0 1,0 0 0,1 0 0,-2 1 0,1-1 0,0 1 0,0 0 0,0 0-1,3 3 1,15 9 149,-4-9-198,0-1 0,0-1-1,0-1 1,0-1 0,1 0 0,-1-1 0,22-3-1,11 2-139,-48 1 75,-1 0 1,1 0-1,0 0 1,0 0-1,0 0 0,0-1 1,-1 1-1,1-1 1,0 1-1,0-1 0,-1 0 1,1 1-1,0-1 1,-1 0-1,1 0 0,-1 0 1,1 0-1,-1 0 1,1-1-1,1-1 0,5-14-1550,-1-5-3584,-7 22 4945,1-8-5693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04:08:44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0 6723,'0'0'2940,"-13"4"2310,14-4-5274,1 0-1,0 0 1,-1 0-1,1 0 0,-1 0 1,1 1-1,0-1 0,-1 0 1,1 1-1,-1-1 0,1 1 1,-1 0-1,1-1 0,-1 1 1,1 0-1,-1 0 1,0 0-1,1 0 0,0 2 1,-1-2 1,0 1-1,0 0 1,0 0 0,0 0 0,-1 0 0,1 0 0,-1-1 0,0 1 0,1 0 0,-1 0 0,0 0 0,0 0 0,0 0 0,0 0 0,-1 4 0,0-5 45,1 0 0,0 0 0,0 0 0,-1 0 0,1-1 0,0 1 0,-1 0-1,1 0 1,-1 0 0,1-1 0,-1 1 0,0 0 0,1 0 0,-1-1 0,0 1 0,1-1 0,-1 1 0,0 0 0,0-1 0,1 0 0,-1 1 0,0-1 0,0 1 0,0-1 0,0 0 0,0 0 0,0 1 0,-29 1 701,25-2-538,4-2-224,0-1-1,0 1 1,0 0-1,1-1 1,-1 1 0,1-1-1,0 1 1,0-1-1,0 1 1,0 0 0,0-1-1,0 1 1,0-1-1,1 1 1,-1-1 0,1 1-1,0 0 1,0-1-1,0 1 1,0 0-1,2-4 1,-2 6 12,0-1-1,-1 1 0,1-1 1,0 1-1,-1-1 1,1 1-1,0 0 1,0-1-1,0 1 1,-1 0-1,1 0 0,0-1 1,0 1-1,0 0 1,-1 0-1,1 0 1,0 0-1,0 0 1,0 0-1,0 0 1,-1 1-1,1-1 0,0 0 1,0 0-1,0 1 1,-1-1-1,1 0 1,0 1-1,0-1 1,-1 1-1,1-1 1,0 1-1,1 0 0,-2 2 97,1-1 0,0 1-1,-1-1 1,1 1 0,-1-1-1,0 1 1,1 0 0,-2 9 5291,-11-12-9324,-7 0-3317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04:08:49.9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33 3922,'0'0'8692,"-5"0"-5141,-15 0-3111,20 0-440,-6-5 31,0 1-1,-1 0 1,1 1-1,-1 0 0,0 0 1,-9-3-1,8 4-39,1 1 0,0 0 0,-1 1 0,1 0 0,-11 1 0,-4 0-9,19 1 27,0 0 0,0 0 0,0 0 0,0 0 0,1 1 0,-1-1 0,1 1 0,0-1 0,0 1 0,0 0 0,0 0 0,-2 4 1,-4 5 14,5-7 10,0 1 0,0 0 0,1 0 0,-1 0 0,1 1 0,1-1 1,-1 0-1,1 1 0,0-1 0,1 1 0,0-1 0,0 1 0,2 12 0,-5 38 174,1-43-123,1 0 1,0 0-1,2 22 0,0-21 26,-1 0 1,-2 25-1,-15 120 295,11-91-318,-3 28 150,-15 263-25,6-121 93,6-117-52,0 368 810,12-474-1061,0-16 285,8 1-323,0 0 42,0 0 0,0 1 0,-1 0 0,14 5 0,20 6-7,38 6 67,-74-17 133,5-1-2158,-9-9-3095,-5-7-6158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04:08:56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6995,'0'0'2321,"0"-3"-2006,0 1-434,0 1 447,0 0 1,-1 0 0,1 0 0,1 0-1,-1 0 1,0 0 0,0 0-1,0-1 1,1 1 0,-1 0 0,0 0-1,1 0 1,-1 0 0,1 0-1,0-1 1,8-6-587,-6 6 212,0 1 1,-1-1-1,1 1 0,0 0 0,0 0 0,0 0 0,0 0 0,0 1 0,0-1 1,0 1-1,0 0 0,0 0 0,0 0 0,3 0 0,4 1-290,-9-1 355,-1 1 0,1 0 0,0 0 0,-1-1-1,1 1 1,0 0 0,-1 0 0,1 0 0,-1 0 0,1 0 0,-1 0 0,0 0 0,1 0 0,-1 0 0,0 0 0,0 0 0,0 0-1,0 0 1,0 0 0,0 0 0,0 0 0,0 0 0,0 0 0,0 0 0,0 0 0,-1 0 0,1 0 0,0 0 0,-1 0 0,1 0-1,-1 0 1,1 0 0,-1 0 0,0 0 0,1 0 0,-1-1 0,0 1 0,1 0 0,-1 0 0,0-1 0,0 1 0,-1 0 0,-1 0 103,-1-1-38,1 1 0,-1-1 1,0 0-1,1 1 0,-1-2 0,0 1 1,0 0-1,-5-2 0,9 2-94,0-1-1,-1 0 1,1 1 0,0-1-1,-1 0 1,1 1-1,0-1 1,0 0 0,-1 0-1,1 1 1,0-1 0,0 0-1,0 0 1,0 1 0,0-1-1,0 0 1,0 1 0,0-1-1,0 0 1,0 0-1,1 1 1,-1-1 0,0 0-1,0 1 1,1-1 0,-1 0-1,1 1 1,-1-1 0,0 0-1,1 1 1,-1-1-1,1 1 1,0-1 0,0 0 13,0 1 0,0 0 1,0 0-1,0 0 1,-1 0-1,1 0 0,0 1 1,0-1-1,0 0 0,0 0 1,0 1-1,0-1 0,-1 0 1,1 1-1,0-1 0,0 1 1,-1-1-1,1 1 0,0-1 1,0 1-1,-1-1 1,1 1-1,-1 0 0,1 0 1,0-1-1,-1 1 0,0 0 1,1 0-1,-1-1 0,1 1 1,-1 0-1,0 0 0,1 0 1,-1 0-1,0 0 0,0-1 1,0 1-1,0 0 0,0 0 1,0 0-1,0 0 1,0 2 1231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04:08:57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5795,'0'0'7427,"5"14"-5085,-4-13-2349,1-1 0,0 1 0,-1 0 0,1-1 0,0 0 0,0 1 0,-1-1 0,1 0 0,0 0 0,0 0-1,0 0 1,-1 0 0,1 0 0,0-1 0,0 1 0,-1-1 0,1 1 0,3-2 0,24-20-131,-27 21 154,-1 0 1,0 1 0,0 0 0,1-1 1,-1 1-1,0 0 0,1 0 0,-1 0 0,1 0 0,-1 0 0,0 0 0,1 0 0,-1 1 0,0-1 0,1 0 0,-1 1 0,0-1 0,0 1 0,0 0 0,1-1 0,-1 1 0,0 0 0,0 0 1,0-1-1,0 1 0,0 0 0,0 0 0,1 2 0,0-2 45,-1 1 0,1-1-1,0 0 1,0 0 0,0 0 0,0 1 0,0-2 0,0 1-1,1 0 1,1 0 0,32-8-210,-33 6 155,-1 0 1,1 0 0,0 0-1,0 1 1,-1-1-1,1 1 1,0-1-1,0 1 1,0 0-1,0 0 1,0 0-1,-1 1 1,1-1 0,0 1-1,0-1 1,0 1-1,-1 0 1,1 0-1,2 1 1,1 1 21,0 0 1,0-1-1,0 1 1,0-1-1,8 1 1,18 7 62,-23-10-97,-9 0-69,1 0 1,-1 0 0,1 0 0,-1-1 0,1 1-1,-1 0 1,1 0 0,0 0 0,-1 0 0,1 0-1,-1 0 1,1 0 0,-1 1 0,1-1 0,-1 0-1,1 0 1,-1 0 0,1 0 0,-1 1 0,1-1-1,-1 0 1,1 0 0,-1 1 0,0-1-1,1 0 1,0 1 0,-1 6-4566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9:27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135 1 6099,'0'0'4666,"0"10"-4258,0 22 136,1 1-275,-1 0 1,-7 47-1,6-72-110,-1 0-1,0 0 1,0 0 0,0 0 0,-1 0 0,0 0-1,-1-1 1,0 1 0,0-1 0,0 0 0,-1 0-1,0 0 1,-1-1 0,1 0 0,-10 8 0,14-13-105,-1 0 0,1 0 0,-1 0 0,0 0 1,1 0-1,-1 0 0,0-1 0,0 1 1,0-1-1,0 1 0,0-1 0,0 0 1,0 1-1,0-1 0,0 0 0,1 0 1,-1 0-1,0-1 0,0 1 0,-3-1 0,4 0-26,0 1-1,-1-1 0,1 1 0,0-1 1,0 0-1,0 0 0,0 0 1,0 1-1,0-1 0,0 0 0,0-1 1,0 1-1,0 0 0,0 0 0,1 0 1,-1 0-1,0-1 0,1 1 0,-1 0 1,1 0-1,-1-1 0,1 1 0,0 0 1,0-1-1,-1 1 0,1-1 0,0-1 1,0-2-20,0 1-1,1 0 1,-1 0 0,1 0 0,0 0 0,0-1 0,0 1-1,1 0 1,-1 1 0,1-1 0,0 0 0,4-5-1,-1 2 1,0 1-1,1 0 0,-1 1 0,2-1 0,10-6 0,-6 4-67,0 1 0,0 0 0,1 1 0,0 1 0,1-1 0,-1 2 0,1 0 0,0 0 0,-1 2 0,2-1 0,-1 2 0,0-1-1,21 2 1,-28 0 35,-1 0-1,1 0 1,-1 1-1,0 0 0,1 0 1,-1 0-1,0 0 0,0 1 1,8 3-1,-11-4 20,0 0-1,0 1 1,-1-1-1,1 1 0,0 0 1,0-1-1,-1 1 1,1 0-1,-1 0 1,0 0-1,0 0 1,1 0-1,-1 0 0,-1 0 1,1 1-1,0-1 1,0 0-1,-1 0 1,1 1-1,-1-1 1,0 1-1,0-1 0,0 5 1,0-3 11,1 1 0,-2-1-1,1 0 1,0 1 0,-1-1 0,0 0 0,0 0 0,0 0 0,-1 1-1,1-1 1,-5 7 0,3-7 13,-1 0 0,0 0 1,1-1-1,-1 1 0,-1-1 0,1 0 0,0 0 1,-1-1-1,-8 5 0,4-4 134,1 1 0,-1-1-1,0 0 1,0-1 0,-1 0 0,1 0 0,0-1-1,-1-1 1,-16 0 0,25 0-136,-1 0 0,1 0 0,-1 0 0,1-1 0,-1 1-1,1 0 1,0-1 0,-1 0 0,1 1 0,-1-1 0,1 0 0,0 1 0,0-1 0,-1 0 0,1 0 0,0 0-1,0 0 1,0 0 0,0 0 0,0 0 0,-1-2 0,0 0-7,0-1 1,0 0-1,0 0 1,1 0-1,0 0 1,-1 0-1,0-7 1,0 0-32,1-1-1,1 0 1,-1 1 0,4-23 0,-2 30 11,0 1 1,0 0 0,0-1-1,0 1 1,1 0-1,0 0 1,0 0-1,-1 0 1,2 0 0,-1 0-1,0 0 1,1 1-1,-1-1 1,1 1-1,0 0 1,-1 0 0,1 0-1,0 0 1,0 0-1,1 0 1,4-1-1,-1 0-32,0 1-1,0 0 0,0 0 0,0 0 1,0 1-1,0 0 0,0 1 0,1 0 1,12 1-1,-18-1 43,0 1 0,0 0 0,0-1 0,0 1-1,-1 0 1,1 0 0,0 0 0,0 0 0,-1 1 0,1-1 0,-1 0 0,1 1 0,-1-1 0,0 1 0,0-1-1,1 1 1,-1 0 0,0-1 0,0 1 0,0 0 0,-1 0 0,1 0 0,0 0 0,-1 0 0,1 0 0,-1 0-1,0 3 1,2 5-88,-1 0 0,-1 0-1,1 0 1,-3 11-1,-1-9-1321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08.7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86 11189,'17'-13'13716,"21"13"-13661,54 1-49,165-20-1,-231 16-12,45 1-1,-43 2-7,35-4 0,-10-1 29,70 2 0,-7 1 27,245-11-57,-165 8-109,-57 2 86,106-10-61,-217 11 89,40 2 0,-9 1 458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11.3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84 8132,'-11'-11'15249,"104"10"-15025,464 18-26,-378-12-209,-51-4 33,-40-1 69,105-13 1,-136 8-94,75 1 9,-83 4 68,78-9 0,-71 3-88,-36 5 48,-1-1-1,20-5 1,-12 2-56,35-3-1,-1 1-10,-7 2 71,-42 5-31,1-1 0,-1 0 1,0-1-1,22-6 0,-21 5-3,0 0-1,1 1 1,-1 1-1,1 0 1,-1 1-1,18 2 0,7-1 414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1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12214,'0'0'4015,"17"13"-3087,-12-8-864,1 0-1,-1 0 0,1 0 1,0-1-1,0 0 1,0 0-1,0 0 1,1-1-1,0 0 1,-1 0-1,1-1 0,0 0 1,0 0-1,1 0 1,-1-1-1,0 0 1,10 0-1,285-3 401,-249-2-478,-45 3 13,0 0-1,0 0 0,0 1 1,1-1-1,-1 2 1,0-1-1,0 1 1,1 1-1,-1 0 0,0 0 1,0 0-1,13 7 1,-15-6-2,0-1 0,0 1 0,0-1 0,0-1 0,0 1 0,1-1 0,-1 0 0,0 0 0,8-1 1,61-5-48,-11-1 33,318 3-77,-180 14 97,-147-12 99,62 2-196,-70 8 150,-37-6-39,-1-1 1,1 0-1,18 1 0,188-3-70,-113 11-75,-84-11 128,-5-1-1,0 0-1,-1 2 1,1 0 0,0 0-1,0 1 1,-1 1-1,1 0 1,-1 1 0,16 7-1,-22-9 0,0 1 0,1-1-1,-1 0 1,1-1-1,-1 0 1,1 0-1,0 0 1,-1-1 0,15-2-1,-13 1-6,-1 1 0,1 0-1,0 0 1,-1 1 0,1 0-1,-1 1 1,11 2 0,-8 0 17,0-1 0,0-1 0,0 0 1,0 0-1,0-1 0,0 0 0,17-2 1,81-14-45,-79 9 49,0 2 0,33-1 0,609 5 70,-663-1-85,0 0 0,0 0 0,0-1 0,15-5 0,-15 4 20,0 0 0,0 1 0,0 0 0,17 0 0,175 2 289,-192-1-273,1 0 1,-1-1 0,1 0 0,-1-1 0,0 1 0,10-6 0,-10 4 7,0 1 1,1 0 0,-1 1 0,1-1 0,0 2 0,11-2 0,2 4 465,-1-2 0,1-1 1,23-5-1,-42 7-124,4-2-1152,-8 2 636,1-1 0,-1 1 0,0 0 1,0 0-1,0 0 0,0-1 1,0 1-1,0 0 0,0 0 0,0-1 1,0 1-1,0 0 0,0 0 0,0-1 1,0 1-1,0 0 0,0 0 1,-1-1-1,1 1 0,0 0 0,0 0 1,0 0-1,0-1 0,0 1 1,0 0-1,-1 0 0,1 0 0,0-1 1,0 1-1,0 0 0,-1 0 1,1 0-1,0 0 0,0 0 0,0 0 1,-1-1-1,1 1 0,0 0 1,0 0-1,-1 0 0,1 0 0,0 0 1,-16-9-10021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3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53 17048,'0'0'4919,"-13"0"-1765,303-1-3026,-282 1-465,0 0 1,0-1 0,-1 0-1,1-1 1,9-2-1,-12 2-443,-1 0 0,1 0 0,-1 0 0,0-1 0,8-5 0,15-16-5396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3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1 9764,'0'0'7967,"-5"0"-7746,3 0-205,0 0-1,0 0 1,0 0-1,0 0 1,1 1-1,-1-1 1,0 1-1,0-1 1,0 1-1,1 0 1,-1-1-1,0 1 1,1 0-1,-1 0 1,0 0-1,1 1 1,0-1 0,-1 0-1,1 0 1,-2 3-1,-24 40 953,17-24-637,1 0 0,0 1 0,2 1-1,0-1 1,2 1 0,0 1 0,2-1 0,0 0 0,1 1-1,2 0 1,1 22 0,0-41-426,-1 1 0,1-1 0,0 1 0,0-1 0,0 0 0,0 0 0,1 1 0,0-1 0,0 0 0,4 6 0,-4-8-215,-1 0 0,1 0 1,0 0-1,0 0 0,0 0 0,0-1 1,0 1-1,0-1 0,0 0 0,1 1 0,-1-1 1,1 0-1,-1 0 0,1 0 0,-1-1 0,1 1 1,-1-1-1,1 1 0,3-1 0,15 0-4588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4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5 101 5923,'0'0'13382,"-5"-2"-12098,5 2-1251,0 0 0,0 0 0,1 0 0,-1 0 0,0 0 0,0 0 0,0 0 0,0 0 0,0 0 0,0 0 0,0 0 0,0 0 0,0 0 0,0 0 0,0 0 0,0 0 0,0 0 0,0 0 0,0 0 0,0 0 0,0 0 0,0 0 0,0-1 1,0 1-1,0 0 0,0 0 0,0 0 0,0 0 0,0 0 0,0 0 0,0 0 0,0 0 0,0 0 0,0 0 0,0 0 0,0 0 0,0 0 0,0 0 0,44 1 1264,-29 1-1301,-1-1 1,1-1 0,0-1-1,0 0 1,-1 0-1,1-1 1,21-7 0,-33 7-434,1 0 1,-1 1-1,0-1 1,0-1 0,0 1-1,-1 0 1,1-1-1,0 0 1,-1 1 0,0-1-1,0 0 1,0 0 0,0 0-1,0-1 1,0 1-1,-1 0 1,1-1 0,-1 1-1,0-1 1,1-4-1,-1-16-5573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4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 12982,'0'0'5197,"-5"20"-4514,-5 21 135,2 0 0,-4 53 0,3 29 1348,-3 74-1071,32-199-2758,-16 0 1114,1 0-1,-1 0 1,0-1-1,0 0 1,0 1-1,0-2 1,0 1-1,-1 0 0,6-7 1,7-6-3232,9-5-5375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4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0 560 13094,'0'0'7697,"3"0"-7249,0 0-407,0-1 0,0 0-1,1 0 1,-1-1 0,0 1 0,0 0 0,-1-1-1,1 0 1,0 0 0,0 0 0,-1 0-1,1 0 1,-1-1 0,3-2 0,35-42-325,-37 42 231,10-12-289,-1 0 0,-1 0 1,0-1-1,-2 0 0,0-1 1,-1 0-1,-1-1 0,0 0 1,-2 0-1,0 0 0,-2-1 1,0 1-1,0-33 0,-1 14 93,-1-32-8,-2 65 323,1 0-1,-1 0 1,0 0 0,0 0 0,-1 1-1,0-1 1,0 0 0,-5-9 0,7 14 14,-1 0-1,1 1 1,-1-1 0,1 1 0,0-1 0,-1 0-1,1 1 1,-1-1 0,1 1 0,-1 0 0,0-1-1,1 1 1,-1-1 0,1 1 0,-1 0 0,0-1-1,1 1 1,-1 0 0,0 0 0,1 0 0,-1-1-1,0 1 1,0 0 0,1 0 0,-1 0 0,0 0 0,1 0-1,-1 0 1,0 0 0,0 1 0,1-1 0,-1 0-1,0 0 1,1 1 0,-1-1 0,0 0 0,1 0-1,-1 1 1,1-1 0,-1 1 0,0-1 0,1 1-1,-1-1 1,1 1 0,-1-1 0,1 1 0,0-1-1,-1 1 1,0 0 0,-19 31 278,11-13-75,1 1-1,1 0 0,1 1 0,1-1 0,1 1 0,-2 28 0,2 8 70,6 63 0,-2-117-452,0 1 1,0-1-1,0 1 1,1-1-1,0 0 0,-1 0 1,1 1-1,0-1 0,1 0 1,-1 0-1,1 0 1,-1 0-1,1 0 0,0 0 1,0 0-1,0-1 1,5 5-1,-5-5-436,1 0 0,-1-1 0,1 0 0,0 1 0,-1-1 0,1 0 0,0 0 0,0 0 0,0-1 0,0 1-1,0-1 1,-1 1 0,6-1 0,14 0-5109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5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12 8132,'0'0'6091,"-5"-11"-3058,2 14-2836,0 0 0,1 1 0,-1 0 0,1 0 0,0-1 0,0 1 0,1 1 0,-1-1 0,1 0 0,0 0 0,0 0 0,0 1 0,0 4 0,-2 59 1264,3-64-1363,0-3-113,0 0 1,0 1-1,1-1 1,-1 1-1,1-1 1,-1 0-1,1 0 1,0 1-1,-1-1 1,1 0-1,0 0 1,0 0-1,0 0 1,0 0-1,0 0 1,0 0-1,0 0 0,0 0 1,0 0-1,1 0 1,-1-1-1,0 1 1,0 0-1,1-1 1,-1 1-1,0-1 1,1 0-1,-1 1 1,1-1-1,-1 0 1,0 0-1,3 0 1,-2 0-50,-1 1 1,1-1-1,0 0 0,-1 0 1,1 0-1,0 0 0,0 0 1,-1-1-1,1 1 0,0 0 0,-1-1 1,1 1-1,0-1 0,-1 0 1,1 0-1,-1 1 0,1-1 1,-1 0-1,1 0 0,-1 0 1,0-1-1,1 1 0,-1 0 1,0 0-1,2-3 0,-1-7-249,1 0 1,-2 0-1,1 0 0,-1-1 0,-1 1 0,0-1 1,-3-17-1,3 29 213,0-1 0,0 1 0,0-1 1,0 1-1,-1 0 0,1-1 0,0 1 1,0 0-1,0-1 0,-1 1 0,1 0 1,0-1-1,0 1 0,-1 0 0,1 0 1,0-1-1,0 1 0,-1 0 0,1 0 1,0-1-1,-1 1 0,1 0 0,-1 0 1,1 0-1,0 0 0,-1 0 0,1-1 1,0 1-1,-1 0 0,1 0 0,-1 0 0,1 0 1,0 0-1,-1 0 0,1 0 0,-1 0 1,1 0-1,0 1 0,-1-1 0,-2 0-1458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5.8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1 14407,'0'0'6138,"-10"13"-5393,-33 45-76,41-55-596,0 0 0,0 0-1,0 1 1,0-1 0,0 0-1,1 0 1,0 1 0,-1-1-1,1 1 1,0 0 0,1-1-1,-1 1 1,1-1 0,0 8-1,0-7-41,0-3 36,6-12-1076,-2 6 859,2-3-242,0 0-1,0 1 1,1 0 0,9-7 0,-15 13 371,0 0 0,0 0 0,0 0 0,0 1 0,0-1 0,0 0 1,0 1-1,0-1 0,0 0 0,1 1 0,-1-1 0,0 1 0,0 0 0,1-1 1,-1 1-1,0 0 0,0 0 0,1 0 0,-1 0 0,0 0 0,1 0 0,-1 0 1,0 1-1,1-1 0,-1 0 0,0 1 0,0-1 0,0 1 0,1-1 1,-1 1-1,0-1 0,0 1 0,0 0 0,0 0 0,0-1 0,0 1 0,0 0 1,0 0-1,0 0 0,-1 0 0,2 2 0,6 11 45,0 0-1,-1 0 1,-1 1-1,0 1 1,-1-1-1,-1 0 1,-1 1-1,4 25 1,-3 16 96,-2 60 1,-2-82-75,0-12 276,-1-1-1,-7 37 1,7-52-160,-1 0-1,0 1 1,0-1 0,0-1 0,-1 1 0,0 0-1,0-1 1,-1 1 0,0-1 0,0 0-1,-1 0 1,-5 6 0,8-11-129,1 1 1,-1-1-1,1 0 0,-1 0 0,0 0 0,0 0 1,0 0-1,0 0 0,1 0 0,-1 0 0,0-1 1,0 1-1,0-1 0,-1 0 0,1 1 1,0-1-1,0 0 0,0 0 0,0 0 0,-2-1 1,0 0-16,0 0 0,1 0 0,-1-1 1,1 0-1,0 1 0,0-1 1,-1 0-1,1 0 0,0-1 0,-4-3 1,-1-3-36,-1-1 0,1 0 0,0 0 0,1-1 1,-8-16-1,8 12-192,1 1 1,0-1-1,1 0 0,-5-28 1,8 36-364,1 0-1,0 0 1,1 0 0,0 0-1,0 0 1,0 0 0,1 0 0,0 0-1,1 0 1,-1 0 0,1 0 0,0 1-1,4-8 1,8-7-5628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3:12.2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208 283 9300,'0'0'4504,"-20"12"-3072,8-11-1219,0 0-1,0 0 1,0-1-1,0-1 1,-19-3-1,28 4-202,1 0 0,-1-1 0,0 0 0,1 1-1,-1-1 1,0 0 0,1 0 0,-1-1 0,1 1-1,0-1 1,-1 1 0,1-1 0,0 0-1,0 1 1,0-1 0,0 0 0,0 0 0,0-1-1,1 1 1,-1 0 0,1-1 0,-1 1 0,1-1-1,0 1 1,0-1 0,0 1 0,0-1-1,1 0 1,-1-3 0,1 5-15,-2-13 110,1 0 1,1-1 0,0 1 0,1-1-1,4-19 1,-5 31-89,1-1-1,0 1 1,0 0-1,1 0 1,-1 0 0,1 0-1,-1 0 1,1 1-1,0-1 1,0 0-1,0 1 1,0 0-1,1-1 1,-1 1 0,1 0-1,-1 0 1,1 0-1,0 0 1,0 1-1,0-1 1,0 1-1,0 0 1,0 0 0,0 0-1,0 0 1,0 0-1,1 1 1,-1-1-1,5 1 1,-8 0-18,28-2-826,50 3 1,-76-1 823,0 1-1,0-1 1,0 1 0,-1 0 0,1-1 0,0 1-1,-1 0 1,1 0 0,-1 1 0,1-1 0,-1 0-1,1 0 1,-1 1 0,0-1 0,0 1 0,1-1-1,-1 1 1,0-1 0,-1 1 0,1 0 0,0-1-1,0 1 1,-1 0 0,1 0 0,-1 0 0,1-1-1,-1 1 1,0 3 0,2 8 28,-1 1 0,0 25 0,-1-27-15,0-3 54,0 1 0,-1-1 0,0 1 0,0-1 0,-1 0 0,0 0 0,-4 10 0,5-16-32,-1 0 0,0 0 0,0 0 1,0 0-1,0 0 0,0 0 0,0 0 1,-1 0-1,1-1 0,-1 0 0,0 1 1,0-1-1,0 0 0,0 0 1,0 0-1,0-1 0,-1 1 0,1-1 1,-1 0-1,1 0 0,0 0 0,-5 1 1,2-1 18,-1 0 0,1 0 0,0-1 0,0 1 0,-1-1 0,1 0 0,0-1 0,-1 0 1,1 0-1,0 0 0,0-1 0,0 0 0,0 0 0,0 0 0,0-1 0,1 0 0,-1 0 0,1 0 0,0-1 0,0 1 1,0-1-1,0-1 0,1 1 0,-1-1 0,1 0 0,0 0 0,1 0 0,-1 0 0,1 0 0,0-1 0,1 0 1,-1 0-1,1 1 0,0-1 0,0-1 0,1 1 0,0 0 0,0 0 0,0-10 0,1 15-44,-1-14 34,1 0 0,0 0 0,1 0 0,0 0-1,5-16 1,-5 27-39,0 0 0,0 0-1,1 1 1,0-1-1,0 0 1,0 1-1,0-1 1,0 1-1,1 0 1,-1 0-1,1 0 1,0 0 0,0 0-1,0 1 1,0-1-1,0 1 1,1 0-1,-1 0 1,1 0-1,0 0 1,-1 1-1,1-1 1,0 1 0,5-1-1,-2 0-92,1 1-1,0-1 1,-1 1-1,1 1 1,0 0-1,0 0 1,0 0-1,0 1 1,14 3-1,-19-3 57,0 0 0,-1 0 0,1 0 0,0 1 0,-1-1 0,0 1 0,1 0 0,-1-1 1,0 1-1,0 0 0,0 0 0,0 0 0,0 1 0,0-1 0,-1 0 0,1 1 0,-1-1 0,1 1 0,-1 0 0,0-1 0,0 1 0,0 0 0,-1 0 0,1-1 0,0 1 0,-1 0 0,0 0 0,0 0 0,0 4 1,-2 17-3027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6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16488,'0'0'7488,"0"19"-6677,-1 64-667,1-76-122,0 0 0,1 0 0,0-1-1,0 1 1,1-1 0,-1 1-1,1-1 1,1 1 0,-1-1 0,1 0-1,0 0 1,5 8 0,-6-12-78,-1 0 0,1-1 0,0 1 1,-1 0-1,1 0 0,0-1 0,0 1 1,0-1-1,0 0 0,1 0 0,-1 0 1,0 0-1,0 0 0,1 0 0,-1 0 1,1-1-1,-1 1 0,0-1 0,1 0 1,-1 1-1,1-1 0,-1 0 0,1-1 1,-1 1-1,1 0 0,-1-1 0,1 1 1,-1-1-1,0 0 0,4-1 0,-3 0-65,0 0-1,0 0 1,0 0 0,0 0-1,-1 0 1,1-1-1,-1 1 1,1-1-1,-1 0 1,0 0-1,0 0 1,0 0-1,2-4 1,18-46-282,-18 40 708,-3 13-262,0 0 0,0 1 0,0-1 1,-1 0-1,1 1 0,0-1 0,0 1 0,-1-1 0,1 1 0,0-1 0,-1 1 0,1 0 0,-1-1 0,1 1 0,-1 0 0,1-1 0,-1 1 0,1 0 1,-1 0-1,1 1 0,13 27 103,-1 1 1,-2 0 0,-1 1 0,-2 1 0,0-1 0,3 42-1,-5-6 215,-3 0 0,-6 70 0,3-126-323,-1-1-1,-1 1 1,0-1-1,-6 20 1,7-27-38,0-1 0,0 1 0,0-1 0,0 0 0,0 1 0,0-1 0,-1 0 0,1 0 0,-1 0 1,0 0-1,1 0 0,-1 0 0,0 0 0,0-1 0,0 1 0,0-1 0,-1 1 0,1-1 0,0 0 0,-1 0 0,1 0 0,-1 0 0,1 0 0,-1-1 0,-2 1 0,1 0 6,1-1-1,0-1 0,0 1 1,0 0-1,-1-1 0,1 0 1,0 1-1,0-1 1,0 0-1,0-1 0,0 1 1,0-1-1,1 1 0,-1-1 1,0 0-1,-4-4 0,3 2-1,-1-1 0,1-1 0,0 1 0,0-1 0,0 0 1,1 1-1,-5-12 0,2 1-10,1-1 1,0 1-1,1-1 1,1 1 0,-2-34-1,5 40 15,0 1-1,0 0 1,1 0 0,0-1-1,0 1 1,1 0 0,1 0-1,-1 0 1,1 1-1,1-1 1,0 0 0,0 1-1,0 0 1,1 0 0,1 1-1,-1-1 1,1 1 0,0 0-1,1 1 1,7-8 0,-9 11-98,-1-1 0,0 1 0,1 0 0,0 0 1,0 0-1,0 0 0,0 1 0,0 0 0,0 0 1,0 0-1,1 1 0,-1 0 0,1 0 1,-1 0-1,1 1 0,-1-1 0,9 2 0,-13-1-105,0 0 0,0 0 0,1 0 0,-1 1 0,0-1 0,0 0 0,0 1 0,0-1-1,0 0 1,0 1 0,0-1 0,0 1 0,0 0 0,0-1 0,0 1 0,0 0 0,0 0-1,0-1 1,-1 1 0,1 0 0,0 0 0,-1 0 0,1 0 0,0 0 0,-1 0 0,1 0-1,-1 0 1,1 2 0,4 16-5512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8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 16504,'0'0'5130,"0"0"-5115,0 0 0,1 0 0,-1 0 0,0 0 0,0 0 0,0 0 0,0 0 0,0 0 0,0 0 0,0 0 0,0-1 0,0 1 0,0 0 0,0 0 0,0 0 0,0 0 0,0 0 0,0 0 0,0 0 0,0 0 0,0 0 0,0 0 0,0-1 0,0 1 0,0 0 0,0 0 0,0 0 0,0 0 0,0 0 0,0 0 0,0 0 0,0 0 0,0 0 0,0 0 0,0-1 0,0 1 0,0 0 0,0 0 0,0 0 0,-1 0 0,1 0 0,0 0 0,0 0 0,0 0 0,0 0 0,0 0 0,0 0 0,0 0 0,0 0 0,0 0 0,0 0 0,0 0 0,-1 0 0,1 0 0,0 0 0,0 0 0,0 0 0,25 1 554,-1 2 1,41 9-1,-36-6-552,49 5 0,5-9-913,-29-4-2520,-35-3 167,-7-7-1655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8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16039,'0'0'4269,"1"10"-4061,14 59 646,-6-37-341,-3 0 0,4 35 0,-8-27-552,3 50 319,-4-81-873,1 1-1,0-1 1,0 0-1,1 1 1,0-1-1,9 16 0,2-8-3482,0-10-3352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9.3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0 13254,'0'0'5483,"-9"8"-4742,3-3-611,1-1 1,0 1-1,0 0 0,0 1 0,1-1 0,0 1 0,0 0 0,0 0 1,1 0-1,0 0 0,0 1 0,0-1 0,-2 13 0,-8 36 612,3 0-1,3 0 0,1 1 0,4 0 1,4 65-1,-1-116-742,0 0 0,0 0 1,0 0-1,0 0 0,1 0 1,0 0-1,0-1 0,1 1 1,-1-1-1,1 1 0,0-1 1,0 0-1,0 0 0,1 0 1,-1 0-1,1-1 1,0 0-1,5 4 0,-6-5-85,0 0 0,0-1 0,0 0 0,0 1 1,0-1-1,0 0 0,1 0 0,-1-1 0,0 1 0,1-1 0,-1 0 0,0 1 0,1-1 0,-1-1 0,0 1 0,1 0 0,-1-1 0,0 0 0,0 0 1,0 0-1,1 0 0,-1 0 0,0-1 0,0 1 0,-1-1 0,1 0 0,0 0 0,0 0 0,2-3 0,3-3-932,0-1-1,0 0 0,-1 0 0,0-1 1,0 0-1,6-16 0,10-27-5627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39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 10629,'0'0'10869,"-18"97"-10485,18-60-32,0 6 96,2 3 273,0 1-353,-2 0 48,0-5-336,0-2 0,0-7-160,-2-5-368,0-6-993,0-12-2272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0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1 129 19113,'0'0'4514,"103"-15"-4546,-76 13-528,-2 2-753,-2-1-1744,-5-1-929,-1-2-8404</inkml:trace>
  <inkml:trace contextRef="#ctx0" brushRef="#br0" timeOffset="1">332 1 1873,'0'0'20761,"87"9"-20665,-60-5 16,-4-3-112,-5-1-288,-5 0-848,-3 0-1329,-6 0-593,-2-13-2656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0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0 1088,'0'0'18086,"-6"18"-17077,-16 57 437,20-66-1299,0 1 0,1 0 0,0 0 1,1 0-1,0 0 0,1-1 1,0 1-1,0 0 0,1 0 1,6 18-1,4 31 644,-10-2-60,-3-41-599,1 0-1,1 0 0,1 0 0,5 22 1,-7-37-144,1 0 1,-1 1 0,0-1 0,1 0-1,-1 0 1,1 0 0,-1 0 0,1 0 0,0 0-1,0 0 1,-1 0 0,1 0 0,0 0-1,0 0 1,0 0 0,0 0 0,0-1-1,0 1 1,0 0 0,0-1 0,0 1 0,0-1-1,1 1 1,-1-1 0,0 0 0,0 1-1,0-1 1,1 0 0,-1 0 0,0 0 0,0 0-1,1 0 1,-1 0 0,0 0 0,0 0-1,1-1 1,-1 1 0,0 0 0,0-1-1,0 1 1,3-2 0,0 0-240,0 0 1,0 0-1,1 0 1,-1-1-1,-1 0 1,1 0-1,0 0 0,-1 0 1,6-6-1,15-30-3697,-1-6-2212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0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0 17368,'0'0'5571,"91"125"-5379,-89-80 528,-2 3-320,0 5 32,-10 3-96,-11-1-272,1 1-48,1-2-16,2-3-528,3-12-1921,1-11-2673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3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22 796 12134,'0'0'5143,"-8"-7"609,9-2-5749,1-1 0,0 0 0,0 0 0,1 1 0,1-1 0,0 1 0,0 0 0,6-9 0,9-24-80,-8 12-255,-1-1 1,-2 0-1,-1-1 1,3-39-1,-2-131-425,-8 184 868,0-1-1,-2 0 1,0 1 0,-1-1-1,-1 1 1,-1 0-1,0 0 1,-2 0 0,0 1-1,-1 0 1,0 0-1,-12-16 1,20 32-102,0 1 0,-1 0 0,1-1-1,0 1 1,0 0 0,0 0 0,0-1 0,-1 1 0,1 0-1,0-1 1,0 1 0,-1 0 0,1 0 0,0-1 0,0 1-1,-1 0 1,1 0 0,0 0 0,-1 0 0,1-1 0,0 1-1,-1 0 1,1 0 0,0 0 0,-1 0 0,1 0 0,0 0-1,-1 0 1,1 0 0,0 0 0,-1 0 0,1 0 0,0 0-1,-1 0 1,1 0 0,0 0 0,-1 0 0,1 0 0,0 1-1,-1-1 1,1 0 0,0 0 0,-1 0 0,1 0 0,0 1-1,-1-1 1,1 0 0,0 0 0,0 1 0,-1-1-1,1 0 1,0 1 0,0-1 0,0 0 0,0 0 0,-1 1-1,1-1 1,0 0 0,0 1 0,-8 24 468,7-21-457,-7 28-5,2 0 0,2 1-1,-1 40 1,8 103 142,-2-137-114,0-17-55,1 1 0,1-1 0,1 0 1,1 0-1,1 0 0,0-1 0,2 0 0,16 33 0,-22-51-163,0 0-1,0 0 1,0 0 0,0-1-1,0 1 1,1 0-1,-1-1 1,1 0-1,-1 1 1,1-1 0,0 0-1,0 0 1,0-1-1,6 4 1,-1-3-1433,-1-1 0,1 1 1,-1-1-1,1-1 0,13 0 1,4 0-7328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3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 13430,'0'0'4146,"-10"10"-3519,0-1-393,6-6-141,-1 0-1,1 1 0,1-1 1,-1 1-1,0 0 1,1 0-1,0 1 0,0-1 1,0 0-1,1 1 1,-1 0-1,1 0 1,0 0-1,0 0 0,0 6 1,-1 2 163,1-1-1,0 1 1,1 0 0,1 0-1,0 0 1,3 23 0,-2-35-288,-1 0 0,1-1 0,-1 1 1,1 0-1,-1 0 0,1-1 0,-1 1 0,1 0 0,0-1 0,0 1 1,-1 0-1,1-1 0,0 1 0,0-1 0,-1 1 0,1-1 0,0 0 1,0 1-1,0-1 0,0 0 0,0 0 0,0 1 0,0-1 0,0 0 1,-1 0-1,1 0 0,0 0 0,0 0 0,0 0 0,0 0 0,0-1 1,0 1-1,0 0 0,0 0 0,1-1 0,0 0-53,0 1 0,0-1-1,0 0 1,0 0 0,0 1 0,-1-1 0,1-1-1,0 1 1,0 0 0,0 0 0,-1-1-1,1 1 1,-1-1 0,3-2 0,-1-4-272,0 1 0,-1-1 0,0-1 1,0 1-1,1-13 0,7-27-5959,-5 40 3205,1 3-1016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3:13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272 262 9588,'1'4'4682,"1"20"-3980,-4-21-680,0 0 1,0 1-1,0-1 0,0 0 1,0 0-1,-1 0 0,1 0 1,-1 0-1,0-1 0,0 1 1,0-1-1,0 0 0,0 0 1,0 0-1,-1 0 0,1-1 0,-1 1 1,1-1-1,-7 2 0,-3 0 221,0-1 0,0 0-1,0 0 1,-18-2 0,27 1-185,-1-1 0,1-1 0,0 1 0,-1-1 0,1 1 1,0-1-1,-1-1 0,1 1 0,0-1 0,0 1 0,0-1 1,-5-3-1,4 0-27,0 1 1,0 0 0,1-1-1,0 0 1,0 0-1,0-1 1,0 1 0,-2-7-1,0 1-9,2-1 0,0 1 0,0-1 0,1-1 0,0 1 0,1 0 0,1-1 0,0 1 0,0-1 0,1 1 0,1-1 0,3-17 0,-2 24-32,-1 1 1,1-1-1,0 0 1,1 1-1,0-1 1,0 1 0,0 0-1,0 0 1,1 0-1,0 1 1,0-1-1,0 1 1,0 0-1,1 0 1,-1 0 0,1 1-1,0 0 1,0-1-1,1 2 1,-1-1-1,1 1 1,-1 0 0,1 0-1,0 0 1,0 1-1,-1 0 1,12-1-1,-1 2 11,-5-1-92,-1 1 1,1 1-1,-1-1 0,1 2 0,13 3 0,-20-4 74,-1 1-1,1-1 0,-1 1 0,1 0 0,-1 0 1,1 1-1,-1-1 0,0 1 0,0-1 0,0 1 1,0 0-1,-1 0 0,1 0 0,-1 1 0,0-1 1,0 0-1,3 8 0,-1 1 49,0 0 0,-1 0 0,0 0 0,-1 1 0,0-1 1,-1 1-1,0 0 0,-2 19 0,1-11 111,-1-18-98,1 1 1,0-1 0,-1 0 0,0 0 0,1 0 0,-1 0-1,-1 0 1,1 0 0,0 0 0,-1 0 0,1-1 0,-1 1-1,0 0 1,0-1 0,0 1 0,0-1 0,0 0-1,-1 0 1,1 0 0,0 0 0,-1 0 0,0 0 0,0-1-1,1 1 1,-7 1 0,2 0 112,-1 0 0,1-1 0,-1 0 0,0-1 0,1 0 0,-1 0-1,0 0 1,0-1 0,-11-1 0,16 0-118,-1 0 0,1 0-1,0 0 1,-1 0 0,1-1-1,0 0 1,0 1 0,0-1-1,0 0 1,0-1 0,0 1-1,1 0 1,-1-1 0,1 0-1,-1 1 1,1-1 0,0 0-1,0 0 1,1 0 0,-1 0-1,0-1 1,-1-3 0,1 1-18,0 0 1,0 1 0,1-1-1,-1 0 1,1 0 0,1 0-1,-1 0 1,1 0 0,0 0-1,0 0 1,1 0 0,2-10-1,-3 14-26,1 1 0,0 0 0,0 0 0,0 0 0,0 0 0,0 0-1,0 0 1,1 0 0,-1 0 0,0 0 0,0 0 0,1 1 0,-1-1 0,1 1-1,-1-1 1,0 1 0,1-1 0,-1 1 0,1 0 0,-1 0 0,1 0 0,-1-1-1,2 2 1,17 2-1678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4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5010,'75'35'2569,"-54"-31"6646,-22 2-7275,1 92 1195,0-98-3189,1 1-194,0-1 180,-1 0 1,1 1 0,0-1 0,0 0-1,0 0 1,-1 0 0,1 0 0,0 0-1,0 0 1,-1 0 0,1 0-1,0 0 1,0 0 0,0 0 0,-1-1-1,1 1 1,0 0 0,0-1 0,-1 1-1,2-1 1,15-6 32,-15 6 25,0 0 1,0 0 0,0 0 0,0 0 0,0 1 0,1-1 0,-1 1 0,0 0 0,0-1 0,1 1 0,-1 0 0,0 0 0,0 1 0,0-1 0,1 0 0,-1 1 0,0-1 0,0 1 0,0 0-1,4 1 1,-2 1-25,-1-1 0,1 1 0,-1 0 0,1 0 0,-1 0 0,0 0 0,0 1 0,-1-1 0,5 8 0,2 5-60,-1 0 0,-1 1 0,-1 0 0,5 17 0,-6-11 120,0 0-1,-1 0 1,-1 0-1,-2 0 1,0 0-1,-1 1 1,-2-1-1,-6 37 1,5-51 42,0 0 1,0 1 0,-1-2 0,0 1-1,0 0 1,-1-1 0,-1 0 0,-9 13 0,13-19-40,0 1 1,-1-1 0,1 1 0,0-1 0,-1 0-1,1 0 1,-1 0 0,0 0 0,1-1-1,-1 1 1,0-1 0,0 0 0,0 1 0,0-1-1,0-1 1,0 1 0,-1 0 0,1-1 0,0 0-1,0 1 1,0-1 0,-1 0 0,1-1-1,0 1 1,0-1 0,0 1 0,0-1 0,-1 0-1,-4-2 1,4 0-21,-1-1 0,1 1 0,0-1 0,0 1 0,0-1 0,0-1 0,0 1 0,1 0 0,0-1 1,0 0-1,0 0 0,1 0 0,0 0 0,-3-8 0,0 0 14,1-1 0,1 1 0,0-1 0,-2-24 0,5 27-16,-1-1 1,1 0-1,1 1 1,0-1-1,1 0 1,0 1-1,5-15 1,-3 18-266,-1-1 0,2 1 0,-1 0 0,1 0 1,1 0-1,-1 1 0,1 0 0,0 0 0,12-10 1,1 0-2438,2 2-2478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4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 10645,'0'0'7705,"-9"19"-6107,0-3-1175,3-4-171,0-1 0,0 1 0,1 0 0,1 0 0,0 0 0,1 1 1,0-1-1,-2 26 0,4 185 2352,0-216-2587,2-1 0,-1 1 0,1 0 0,0 0 0,1 0 0,0-1 0,0 1 0,0-1 0,1 1 0,-1-1 0,2 0 0,-1 0 0,1 0 0,0-1 0,8 11 0,-11-15-116,1 0 0,-1 0 0,0 0 1,0 0-1,0 0 0,1-1 0,-1 1 1,1 0-1,-1-1 0,0 1 0,1-1 1,-1 1-1,1-1 0,-1 0 0,1 0 0,-1 1 1,1-1-1,-1 0 0,1 0 0,-1-1 1,1 1-1,-1 0 0,1 0 0,-1-1 1,1 1-1,-1-1 0,1 1 0,-1-1 1,0 0-1,1 1 0,-1-1 0,0 0 1,1 0-1,-1 0 0,0 0 0,0 0 0,0 0 1,0 0-1,0-1 0,0 1 0,0 0 1,0-2-1,5-6-912,-1 1-1,-1-1 1,1 1 0,-1-1 0,3-12 0,7-35-5307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4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75 0 15399,'0'0'3842,"-17"108"-1473,17-63-1024,0 2-769,0-1-240,0 3-192,0 1 48,0-3-144,-6-4-96,-6-8-304,1-11-577,1-11-1023,-1-11-1314,3-2-1552</inkml:trace>
  <inkml:trace contextRef="#ctx0" brushRef="#br0" timeOffset="1">58 306 10629,'0'0'11637,"85"-21"-11669,-50 5-1056,0-12-1489,1-10-1169,-9-4-4418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5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12454,'0'0'7294,"0"16"-5120,1 135 238,-1-146-2369,0 0 0,1 0 0,0-1 0,0 1 0,0 0 0,1 0 0,3 6 0,-5-10-65,0 0 0,1 0 0,-1 0 1,1-1-1,-1 1 0,1 0 0,0 0 1,-1 0-1,1-1 0,0 1 0,-1 0 1,1-1-1,0 1 0,0 0 0,0-1 1,-1 1-1,1-1 0,0 0 0,0 1 1,0-1-1,0 0 0,0 1 0,0-1 1,0 0-1,0 0 0,0 0 0,0 0 1,0 0-1,0 0 0,0 0 0,0 0 1,0 0-1,0 0 0,0-1 0,0 1 1,0 0-1,0-1 0,0 1 0,0-1 1,0 1-1,0-1 0,-1 1 0,1-1 1,1-1-1,3-2-96,-1-1 0,1 0 1,-1 0-1,0 0 0,-1-1 0,1 1 1,-1-1-1,0 0 0,3-8 0,-4 8 14,0 0 0,1 0-1,0 1 1,0-1-1,0 1 1,1-1-1,0 1 1,0 0 0,0 1-1,1-1 1,5-4-1,-9 9 114,-1-1 0,1 1-1,0 0 1,-1 0 0,1-1-1,-1 1 1,1 0 0,-1 0-1,1 0 1,0 0-1,-1 0 1,1 0 0,0 0-1,-1 0 1,1 0 0,-1 0-1,1 0 1,0 0 0,-1 0-1,1 1 1,-1-1 0,1 0-1,-1 0 1,1 1-1,-1-1 1,1 0 0,-1 1-1,1-1 1,-1 1 0,1-1-1,-1 0 1,1 1 0,-1 0-1,12 19 228,-10-17-208,10 24 57,-1 0 0,-1 0-1,-2 1 1,0 1 0,6 51 0,-9-24-104,-2 1-1,-6 60 1,2-99 4,-1-1-1,0 1 1,-8 22-1,9-34 64,-1 0-1,-1 1 0,1-1 0,-1 0 0,0 0 0,0-1 0,-1 1 1,0 0-1,0-1 0,0 0 0,-10 9 0,13-13-34,0 0 0,0-1 0,0 1 0,0 0-1,-1 0 1,1-1 0,0 1 0,0-1 0,-1 1 0,1-1 0,0 0 0,-1 1-1,1-1 1,-1 0 0,1 0 0,0 0 0,-1 0 0,1 0 0,-1 0 0,1 0-1,0-1 1,-1 1 0,1 0 0,0-1 0,-1 1 0,1-1 0,0 0 0,0 1-1,-1-1 1,1 0 0,0 0 0,0 1 0,0-1 0,0 0 0,0 0 0,0 0-1,0-1 1,0 1 0,1 0 0,-1 0 0,0 0 0,1 0 0,-2-2-1,-2-6 15,0-1-1,0 1 0,0 0 0,-2-14 0,6 23-24,-4-14 0,2 0 0,0 0 0,0-1-1,1 1 1,1 0 0,0 0 0,1-1 0,1 1 0,0 0 0,1 0-1,0 0 1,1 0 0,1 1 0,7-15 0,-4 12-1816,0 0 0,2 1 1,16-22-1,-7 14-5011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5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31 15351,'0'0'7414,"3"-5"-6835,15-16 13,-18 21-576,0-1-1,1 1 1,-1 0-1,1-1 1,-1 1 0,1 0-1,-1-1 1,0 1-1,1 0 1,-1 0-1,1 0 1,-1-1-1,1 1 1,-1 0-1,1 0 1,-1 0 0,1 0-1,0 0 1,-1 0-1,1 0 1,-1 0-1,1 0 1,-1 0-1,1 0 1,-1 0-1,1 1 1,-1-1 0,1 0-1,-1 0 1,1 0-1,-1 1 1,1-1-1,-1 0 1,0 1-1,1-1 1,11 15 382,-11-12-323,5 8 35,-1 1 1,0-1-1,0 1 0,-1 0 1,-1 0-1,0 1 1,-1-1-1,2 23 0,-3 7-194,-5 55-1,2-78-391,-1 0-1,0-1 1,-12 35-1,-12 15-4289,2-16-2446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46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15399,'0'0'8657,"3"5"-8462,4 6-164,0-1 0,1-1 0,0 1 0,0-1 0,1 0 0,11 8 0,-10-9 28,0 0 0,-1 1 0,0 1 0,0-1 0,-1 1 0,-1 0-1,13 22 1,-11-9 18,0 1-1,-2-1 0,-1 1 0,6 42 0,-4 100-64,-8-150-213,-1 1 1,-1-1 0,-1 0 0,0 0 0,-1 0 0,-1 0 0,0 0 0,-14 24 0,7-17-2167,-1-1 1,-26 34 0,-4-6-6398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50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69 411 17400,'0'0'4269,"-10"0"-4016,-32-1 70,41 0-316,1 1 0,-1 0 1,0 0-1,1-1 0,-1 1 0,0 0 0,1-1 1,-1 1-1,1 0 0,-1-1 0,1 1 1,-1-1-1,1 1 0,-1-1 0,1 1 0,-1-1 1,1 0-1,0 1 0,-1-1 0,1 0 1,0 1-1,-1-1 0,1 0 0,0 1 1,0-1-1,-1-1 0,0-18 30,1 15-21,-1-7 51,0-7 102,1-36 1,0 49-163,1 0 0,0 0 1,1 0-1,-1 0 0,1 0 0,0 1 1,1-1-1,-1 1 0,1-1 0,4-4 1,-6 7 49,0 1 0,0 0 0,1 0 0,-1 0 0,1 0 0,-1 0 0,1 0 0,0 0 0,0 1 0,-1-1 1,1 1-1,0-1 0,1 1 0,-1 0 0,0-1 0,0 1 0,0 0 0,1 1 0,-1-1 0,0 0 0,1 1 1,-1-1-1,1 1 0,4-1 0,53-6-9,0 3 0,72 4 0,32-2-13,-119-4-72,0-1 1,70-22 0,7-1 43,269-27-210,-377 56 525,2-2-1915,-15 2 1277,-1 0 0,1 0 0,-1 1 0,1-1 0,-1 0 0,1 0 0,-1 0 0,1 0 0,-1 0 0,0 0 0,0 0 0,0 0 0,1 0 0,-1 0 0,0 0 0,0 0 0,0 0 0,-1-2 0,1-11-5292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0T06:16:51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15 3217,'0'0'15960,"-5"-2"-15080,-14-8-384,14 7 3464,16 3-3846,1 1-92,0 0 0,0 1-1,1 1 1,-2 0 0,1 0 0,21 10-1,71 39 33,-84-40-70,1 0-34,-13-7-25,-1-1-1,1 1 1,0-1 0,0-1-1,1 1 1,-1-1 0,1-1-1,-1 0 1,14 2 0,-22-4 27,0 15 80,0-7 3,-1 0 0,0 0 1,-1 0-1,0 0 0,0-1 1,-1 1-1,1-1 0,-2 1 1,1-1-1,-6 8 1,-9 12 165,-26 31 0,-1 1 104,41-53-271,1-1 1,-1 1-1,1-1 0,0 1 0,0 0 1,1 0-1,-1 1 0,2-1 0,-1 0 1,1 1-1,-1 6 0,1-11-104,1-1-1,-1 1 1,0 0 0,1-1-1,-1 0 1,0 1-1,0-1 1,0 1 0,0-1-1,0 0 1,0 0 0,0 1-1,0-1 1,0 0 0,-1 0-1,1 0 1,-2 0 0,-25 15-6185,8-9-2621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3:15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31 186 9012,'0'0'6094,"-13"-41"-3507,13 32-2595,0-1-1,1 0 1,0 0-1,1 0 1,0 1-1,0-1 0,7-16 1,-7 23-15,-1 0 0,1 0 1,0 0-1,0 0 0,0 0 1,0 0-1,1 0 0,-1 1 0,1-1 1,-1 1-1,1 0 0,0 0 1,0 0-1,0 0 0,0 0 1,0 1-1,1-1 0,-1 1 0,0 0 1,1 0-1,-1 0 0,1 0 1,-1 1-1,1-1 0,5 1 0,-4 0-25,-1 0-1,0 0 0,0 0 0,1 0 0,-1 1 0,0 0 1,0-1-1,0 2 0,8 2 0,-11-3 39,1 1-1,-1-1 0,1 1 1,-1-1-1,1 1 1,-1 0-1,0 0 1,0 0-1,0 0 1,0 0-1,0 0 1,0 0-1,0 0 0,-1 0 1,1 0-1,-1 0 1,0 0-1,0 0 1,1 1-1,-1-1 1,-1 2-1,1-2 12,2 16 64,-2 0 1,0-1-1,-6 35 1,6-48-15,-1 0 0,0 0 0,0 0 1,-1 0-1,1 0 0,-1 0 0,0 0 0,0-1 1,0 1-1,0 0 0,-1-1 0,0 0 1,1 0-1,-1 0 0,0 0 0,0 0 0,-1 0 1,1-1-1,-1 0 0,1 0 0,-1 0 1,-6 3-1,7-4-2,0 1 0,0-1 0,0 0 0,0-1 0,1 1 0,-1 0 0,0-1 0,0 0 1,-1 1-1,1-1 0,0-1 0,0 1 0,0 0 0,0-1 0,0 1 0,0-1 0,1 0 0,-1 0 0,0 0 0,0 0 0,0-1 1,1 1-1,-1-1 0,1 1 0,-1-1 0,1 0 0,0 0 0,0 0 0,-1-1 0,1 1 0,1 0 0,-1-1 0,0 1 1,-1-4-1,-1-3-61,0 0 1,1-1 0,0 0 0,1 0-1,0 0 1,0 0 0,1 0 0,0-19 0,36 27-2230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3:16.4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242 423 4258,'-6'4'7715,"0"0"-7453,-2 0-1,1-1 0,0 1 0,-1-2 0,1 1 0,-1-1 0,-9 2 0,13-3-148,0-1 0,0 1 0,0-1 0,-1 1 0,1-1 0,0 0 0,0-1-1,-1 1 1,1-1 0,0 0 0,0 0 0,0 0 0,0 0 0,0-1 0,0 1 0,0-1 0,1 0 0,-5-4-1,0-2 29,1 0 0,0-1 0,0 0-1,1-1 1,0 0 0,1 0 0,0 0-1,1 0 1,0-1 0,0 1 0,-2-16-1,0-2 144,1 0-1,2-1 1,0-38-1,3 61-291,0-1-1,0 1 0,1-1 1,0 1-1,0 0 1,1 0-1,0-1 1,0 1-1,0 0 1,1 0-1,-1 1 1,2-1-1,-1 1 1,0-1-1,1 1 1,0 0-1,0 0 1,1 1-1,0-1 1,-1 1-1,1 0 1,1 0-1,-1 0 0,0 1 1,1 0-1,0 0 1,0 1-1,0-1 1,0 1-1,0 0 1,0 1-1,0 0 1,1 0-1,-1 0 1,13 0-1,-15 2-12,-1 0 1,0-1-1,1 1 0,-1 0 0,0 1 1,1-1-1,-1 1 0,0-1 0,0 1 0,0 0 1,0 0-1,-1 0 0,1 0 0,0 1 1,-1-1-1,0 1 0,1 0 0,2 4 0,3 5-3,0 0 0,-1 1 0,7 16 0,-8-15 35,-2 1 0,0-1-1,-1 1 1,0 0 0,-1 0-1,-1 0 1,-1 27 0,0-38 28,0 0 0,-1 0 0,0 0 0,0 0 0,0 0 0,0-1 0,-1 1 0,1 0 0,-1-1 0,0 1 0,0-1 0,0 1 0,-1-1 0,1 0 0,-1 0 0,0 0 0,0 0 0,0 0 0,0-1 0,0 1 0,0-1 0,-1 0 0,1 0 0,-1 0 0,-4 1 0,1 0 34,0-1 1,0 1 0,0-2 0,1 1-1,-2-1 1,1 0 0,0 0 0,0-1-1,0 0 1,0 0 0,0 0 0,0-1-1,-13-3 1,17 2-18,-1 1 0,1-1 0,0 0 0,0 0 0,0 0 0,0 0 0,0-1 0,0 1 0,0-1 0,1 0 0,-1 0 0,1 0 0,0 0 0,0 0 0,0 0 0,0-1 0,-1-3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10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 16 10517,'-27'-15'11853,"53"16"-11637,-14-2-165,589 10 336,-211 0-387,71 0 51,-261-6-47,211 9 157,-386-12-96,13 3 574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4:39.5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1 222 9508,'18'0'12560,"-9"0"-13045,59 1 507,-24 1-7,1-2 0,-1-2 0,0-2-1,55-12 1,-81 12-2,-1 2 0,1 0 0,33 0 0,-33 2-2,0 0 0,-1-1 0,1-1 0,19-5 0,1-2-25,0 3-1,41-3 1,55-9-28,-75 7 42,81-3 0,21-3 53,-48 5-71,5 0 95,-53 4-65,108-1 1,-70 6 44,280 1-46,-195 4 21,-48-1 36,218-6-11,-86-7 106,40 8-48,-170 6-22,-1 8-26,69 4 50,12-9 123,-138-6-181,1469 1 288,-1409 10-260,-2 0-113,531-34 368,-349 6-272,-23 2 41,267-6 12,-311 28 109,-9 9 54,-192-10-199,83 5 231,86-10 1301,-225-1-1748,0-1 75,-1 1-1,1 0 1,-1-1-1,1 1 0,-1 0 1,0 0-1,1-1 1,-1 1-1,0 0 1,0 0-1,0 0 1,0 0-1,0 0 0,0 0 1,0 0-1,0 0 1,0 0-1,-2 0 1,-29-17-3240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5:13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1 229 6099,'2'-8'14956,"26"4"-14935,0 3-1,1 0 1,28 3 0,38 0-96,-14-5 172,-14 1-76,82-13 0,-111 10 5,48 1 1,25-3 5,0-7 131,122 2 0,-61 11-227,219 5 477,-283 8-303,-65-6 58,55 1 0,362-3 320,-424-5-459,39-8 1,-40 4-9,38 0 0,65-6 14,0 0 0,1117 7-30,-1072-6 152,-84 6-154,102-19-1,34-2 39,-26 6 23,-154 13-104,73 3 0,-25 2 178,330-9 20,-30 2-148,91-4 119,792 16 610,-1122-16-699,-39 0-19,126 11 75,-130 2-96,-16 9 43,-42-2-18,-39-4 39,39 2-1,-52-5 20,-15 1-471,-25 0-1796,-13-7-3000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9:41.9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1 264 8868,'20'-8'9031,"180"-7"-7708,-79 4-1037,45-2 199,13 5-289,-99 3 136,126-4 271,262-10 742,-419 19-1217,349-4 747,1-27-405,-215 19-242,-10 3-8,23-4-113,7 0 50,-103 6-126,114 7 1,-90 1-39,270-21 108,-340 16-91,603-31 501,-468 23-499,-41 1-11,329 6 199,-388 5 224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7:23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262 253 6659,'0'0'5026,"-3"0"-5012,-2 1 191,0 0 1,0 1 0,1-1-1,-1 1 1,1 0 0,-1 0 0,1 0-1,-4 4 1,-28 11 1488,19-12-1224,-1 0 0,0-2 0,1 0 0,-1-1 0,-29 0 0,46-2-435,0 0-1,0 0 1,0 0 0,-1-1-1,1 1 1,0 0-1,0-1 1,0 1-1,-1-1 1,1 1 0,0-1-1,0 0 1,0 1-1,0-1 1,0 0 0,0 0-1,1 0 1,-1 1-1,0-1 1,-1-2-1,0-1 20,0 1-1,0-1 0,0 1 0,1-1 0,0 0 0,-2-6 0,1-4 14,0 1 0,0-26 1,2 32-59,0-6 54,0 1 0,1-1 0,3-16 0,-3 24-48,1 0 1,-1 0-1,1 1 1,1-1 0,-1 0-1,1 1 1,-1-1-1,1 1 1,0 0 0,1 0-1,3-4 1,0 2-33,0-1 0,1 1 0,-1 0 1,1 1-1,1 0 0,-1 0 0,1 1 1,-1 0-1,1 0 0,0 1 0,1 0 1,-1 1-1,1 0 0,-1 0 1,1 1-1,-1 0 0,19 1 0,-26 1 10,1-1 0,-1 1 0,1-1-1,-1 1 1,0 0 0,1 0 0,-1 0-1,0 0 1,0 1 0,0-1 0,0 1-1,0-1 1,0 1 0,0-1 0,0 1-1,-1 0 1,1 0 0,0 0 0,-1 0-1,0 0 1,0 1 0,1-1 0,-1 0-1,0 0 1,-1 1 0,1-1 0,0 1-1,0 2 1,2 10 3,1 0 0,-2 1 0,1 17 0,-3-32 6,1 10 18,2 9 42,-2 0 0,-1 0-1,-3 34 1,2-52-36,1 0-1,-1 0 1,1 0 0,-1 0-1,0 0 1,0-1 0,0 1-1,0 0 1,0 0 0,0-1-1,0 1 1,-1 0 0,1-1-1,0 1 1,-1-1 0,1 0-1,-1 1 1,0-1 0,0 0-1,1 0 1,-4 1 0,0 0 214,0 0 1,0-1 0,0 0 0,0 0 0,-1 0 0,1-1 0,-7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7:24.2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297 218 8644,'0'0'4461,"-11"8"-3848,-36 27 68,45-33-595,-1-1 1,1 0-1,-1 1 1,1-1 0,-1 0-1,0 0 1,0 0-1,0-1 1,1 1 0,-1-1-1,0 0 1,0 1 0,0-1-1,0-1 1,0 1-1,-5-1 1,-6 0 255,4 1-178,0-1 0,0 0 0,0 0 0,1-1 0,-1 0 0,0 0 0,1-1 0,-1-1 0,1 0 0,-10-5 0,15 7-106,0-1-1,0 0 1,0 0-1,1 0 1,-1 0-1,1-1 1,-1 1-1,1-1 1,0 0-1,1 0 1,-1 0-1,1 0 1,0 0-1,0-1 1,0 1-1,0-1 1,1 0-1,0 1 1,0-1-1,0 0 1,0 0-1,1-8 1,0 7-67,0 1 0,1-1 0,0 1 0,0-1 0,1 1 0,0 0 0,-1 0 1,2 0-1,-1 0 0,0 0 0,1 0 0,0 0 0,0 1 0,1-1 1,-1 1-1,1 0 0,0 0 0,0 0 0,0 1 0,7-5 0,-3 3-54,0 0 0,0 1 0,0 0 0,1 0 1,-1 1-1,1 0 0,0 1 0,0-1 0,0 2 0,0-1 0,15 1 0,-17 0-36,0 1 1,0 1-1,-1-1 1,1 1-1,0 0 1,-1 1-1,1-1 1,-1 1-1,9 4 1,-12-4 97,0 0 1,0 0-1,-1 0 1,1 1-1,-1-1 1,1 1-1,-1-1 1,0 1-1,0 0 1,0 0-1,-1 0 1,1 0 0,-1 0-1,1 0 1,-1 1-1,0-1 1,0 0-1,-1 1 1,1-1-1,0 6 1,1 20 659,-2 43 0,-1-29 200,1-43-855,-1 1 1,1 0 0,0-1 0,0 1 0,-1 0-1,1-1 1,-1 1 0,1 0 0,0-1 0,-1 1 0,1-1-1,-1 1 1,1-1 0,-1 1 0,1-1 0,-1 0-1,0 1 1,1-1 0,-1 1 0,1-1 0,-1 0-1,0 0 1,1 1 0,-1-1 0,0 0 0,1 0 0,-1 0-1,0 0 1,0 0 0,1 0 0,-1 0 0,0 0-1,0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7:26.0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338 351 6163,'0'0'3735,"-22"14"-1331,-2-7-1920,1-1 0,-1-1 1,0-2-1,-1 0 0,1-2 1,0 0-1,-1-2 1,-23-3-1,44 4-457,1-1 0,0 0 0,0 1 0,0-1 0,-1 0 1,1-1-1,0 1 0,0-1 0,0 1 0,1-1 0,-1 0 0,0 0 0,1 0 0,-1 0 1,1-1-1,0 1 0,0-1 0,-1 1 0,2-1 0,-1 0 0,0 0 0,1 0 0,-1 0 0,1 0 1,0 0-1,0 0 0,0 0 0,-1-5 0,0-8 94,0-1 0,0 0 0,2 0-1,2-23 1,-1 19-100,-1 13 11,1 0 0,0 1-1,1-1 1,0 1 0,0 0 0,0-1-1,1 1 1,0 0 0,1 0-1,-1 1 1,1-1 0,1 1 0,-1 0-1,1 0 1,0 0 0,0 1 0,1-1-1,0 1 1,0 0 0,0 1-1,11-7 1,-4 4-40,1 1-1,-1 0 1,1 0 0,1 1-1,-1 1 1,1 1-1,0 0 1,-1 1 0,1 0-1,16 1 1,-29 1 12,1 0 1,-1 0-1,0 1 0,1-1 1,-1 1-1,0 0 0,1-1 1,-1 1-1,0 0 0,0 0 1,0 1-1,1-1 0,-1 0 1,-1 1-1,1-1 1,3 4-1,-1 0 12,0 0 0,0 0 0,-1 0 0,0 0 0,0 0-1,3 9 1,1 4 24,-2 0 0,0 1-1,3 25 1,-4-5 212,-2 66 0,-2-62 295,0-40-445,0-1 0,0 1 0,0 0-1,-1 0 1,1 0 0,-1 0 0,1 0 0,-1 0 0,0-1-1,0 1 1,0 0 0,-1-1 0,1 1 0,-1 0 0,1-1-1,-1 0 1,-2 3 0,-5-3-432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37:26.8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212 177 7491,'0'0'3789,"0"7"-3272,0-1-429,0-3 71,0 0 0,0 0 0,0 1 0,0-1 1,0 0-1,0 0 0,-1 1 0,0-1 0,0 0 0,0 0 1,0 0-1,0 0 0,-1 0 0,1 0 0,-1 0 1,1-1-1,-1 1 0,0 0 0,-5 4 0,0-3 130,-1 1-1,0-1 1,0 0-1,0-1 1,0 0-1,0 0 0,-1-1 1,1 0-1,-1-1 1,0 0-1,1 0 1,-1 0-1,0-1 1,1-1-1,-11-1 1,17 2-261,0-1 1,0 0 0,0 1 0,0-1-1,0 0 1,0 0 0,0 0 0,1 0-1,-1-1 1,0 1 0,0 0 0,1-1-1,-1 1 1,1-1 0,-1 0 0,1 0-1,0 1 1,0-1 0,0 0 0,0 0-1,0 0 1,0 0 0,0 0 0,1 0-1,-1 0 1,1 0 0,-1 0-1,1-3 1,-2-9 38,0-1 0,0-26 1,2 40-68,0-12 18,0 0 0,1 0 1,0 0-1,1 0 0,5-19 1,-6 28-24,1 0 0,-1 0 1,1 0-1,1 1 0,-1-1 0,0 1 1,1-1-1,0 1 0,0 0 0,0 0 0,0 0 1,0 0-1,0 1 0,1-1 0,-1 1 1,1 0-1,0 0 0,0 0 0,0 1 1,0-1-1,4 0 0,0-1-60,-1 2 0,1-1 0,-1 1 0,1 0 0,-1 0 0,1 1 0,0 0 0,-1 1 0,1 0 0,-1 0 0,1 0 0,-1 1 0,1 0 0,-1 0 0,11 6 0,-14-6 36,1 1 0,-1 0 0,1 0 1,-1 1-1,0-1 0,0 1 0,-1 0 0,1 0 0,-1 0 0,0 0 0,0 1 0,0-1 0,0 1 1,-1 0-1,0-1 0,0 1 0,0 0 0,-1 1 0,1-1 0,-1 0 0,0 0 0,0 10 0,-1-9 74,0 1-1,0 0 1,0-1-1,0 1 0,-1 0 1,-1-1-1,1 1 1,-1-1-1,0 0 0,0 1 1,-1-1-1,-3 6 1,4-9 42,0 0 1,-1 0 0,0 0-1,1 0 1,-1-1-1,0 1 1,-1-1 0,1 0-1,0 0 1,0 0 0,-1 0-1,1-1 1,-1 1 0,0-1-1,1 0 1,-1 0 0,0 0-1,0-1 1,0 1 0,0-1-1,1 0 1,-5 0 0,6 0 90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9:59.0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3 230 11045,'-2'-23'13582,"38"12"-13518,42-5-48,0 3 0,100-4 0,684-52-168,-440 39 176,-231 25 41,74-5-82,35 3-8,-60 3 10,15 0 192,94-7 124,20 3-120,-153 7-186,131 1 206,-152 1-149,133 14 63,-235-16-133,98 3 255,-173 0-104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2:40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15 206 4818,'-14'-4'15805,"235"-5"-15980,-106 3 118,-17 5 104,-55 1-23,-1-1 1,59-9-1,89-18-45,-94 16 55,47 3 110,-95 8-109,75-12 0,-65 6 38,0 3 1,103 4 0,-61 2-47,355 0 263,-213 12-151,360-14 408,-600 0-544,259-10 304,-109 3-141,14-2-4,-46-2 85,35-6-91,-106 11 43,95-1 0,-55 6-109,42-16-61,-91 10-5,74-3 0,380-2 45,-39 8 213,-246 6-195,112 7-121,209-7-39,-29-7 305,-456 5-176,-6 3 221,72 14-1,-76-10-218,0-1-1,49 1 1,-133-21-6106,-7 2-1196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2:42.0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61 13942,'0'0'4245,"21"-1"-3535,1 1-551,17 1 327,73-9 0,-16-3-314,0 4 1,132 7-1,-92 2-49,888-16 101,-505 21 126,-263 2-318,272-5 62,-287-6-71,-85 3-54,170-3 185,-261-5-186,-45 4 144,36-2 0,16 7 318,-42 0-108,1-2 0,0 0 1,-1-2-1,1-1 0,39-10 1,-70 13-346,1 0 0,0 0 0,0 0 0,0-1 0,-1 1 0,1 0 0,0 0 0,0-1 0,-1 1 1,1 0-1,0-1 0,-1 1 0,1-1 0,0 1 0,-1-1 0,1 1 0,0-1 0,-1 1 0,1-1 0,-1 1 0,1-1 1,-1 0-1,1-1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12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15063,'0'0'6288,"11"2"-5541,30 7-519,0-2 0,0-2 0,0-1 0,70-4-1,-30 0-216,637-5-54,-683 3 58,0 2-1,1 1 1,-1 1-1,0 2 1,0 2-1,45 12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4:44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81 8308,'12'-5'15772,"-6"4"-16049,4 1 275,90 0-200,135-17 0,-178 8 199,-17 2-3,0 1 0,40 1 0,448-5 19,-451 11-73,-29 1 47,-1-2 0,1-3 0,54-9 0,-85 9 176,1 0-1,0 2 0,-1 0 0,19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4:46.5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75 11829,'3'-4'5097,"-2"3"-5044,0 0-1,0 0 0,-1-1 0,1 1 0,0 0 1,0 0-1,0 0 0,0 0 0,0 0 0,1 0 1,-1 0-1,0 0 0,3-1 466,29-8 2137,4 0-2569,-1 2 1,1 1 0,70-4-1,64 3-128,-74 7 93,106 3 4,-96 11-33,187-1 111,-84 2-34,43-14 2390,-253 1-2493,0-1 0,0 0 0,0 0 0,0 1 0,0-1 0,1 0 0,-1 0 0,0 1 0,0-1 0,0 0 0,0 0-1,0 1 1,0-1 0,0 0 0,-1 0 0,1 1 0,0-1 0,0 0 0,0 0 0,0 1 0,0-1 0,0 0 0,0 0 0,0 0 0,-1 1 0,1-1 0,0 0 0,0 0 0,0 0 0,-1 1 0,1-1 0,0 0 0,0 0 0,-1 0 0,-39 18-3209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4:59.6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1585,'10'0'15839,"4"0"-15007,467 16-475,-434-16-324,116 8 212,295-8 1159,-106 2 92,-228-12-997,2 0-232,-116 10-83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5: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43 8788,'0'0'2348,"33"-10"-1174,115-6 450,-131 16-1636,11 0 326,40-5 1,93-3 480,-140 5-147,-14 3 155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5:43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8100,'6'-13'8356,"-5"12"-8242,188 1 435,-109 0-5425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5:44.7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 8132,'0'0'5826,"29"-4"-3497,242 10-1392,-270-6-979,-1 0 0,0 0 1,1 0-1,-1 1 0,0-1 0,1 0 1,-1 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5:46.6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0 10149,'0'0'3881,"-6"0"-3590,33 1-19,0 1-1,1 2 1,-1 1 0,31 9-1,-5-2-241,1-2-1,103 4 1,-34-4-52,121 34 118,-117-38 205,-2 0-4,-4 3 1,125-7 0,-128-4-276,257-2 1123,-362 1-860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5:45:48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1 109 10869,'0'0'5293,"20"-12"-4266,40-4-729,-23 7 36,39-6 0,6 2-275,52-4-94,-10 12-54,75-8 103,-126 6 69,135 6-1,-98 3 28,-91-1-169,0 0 0,32 8 0,-26-4 44,116 11 209,-32-5-233,-58-6 143,54-1 1,27 1 166,-118-3-268,15 0 32,-1 2 1,41 11-1,-7 2 215,1-3 0,0-3-1,1-2 1,120-1 0,-49-8-1211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1:22.6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69 11589,'0'0'10165,"2"0"-10192,404-8 174,-296 5-126,-3 1-21,175-11-13,-1 2-16,-89 7 74,202-5-66,82 6-5,-248 5 1,183 4 447,49-6-46,-142-6-190,-224 7-176,202-7 39,-155 1-49,-110 4 57,-21 1-19,0-1 1,0 1-1,0-1 0,12-4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1:35.8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8612,'0'0'7830,"23"0"-6744,-5-1-1020,0-1 1,0 0-1,34-10 0,26-4 59,-61 15-75,1 1 0,-1 1 1,0 0-1,29 7 1,-24-4 7,0-1 0,24 1 0,271-8-52,-267 3-15,-32 0 9,0 0 1,0 1-1,1 1 0,-1 0 1,-1 2-1,1 0 1,0 1-1,26 9 0,-32-9-4,-1 0 0,1-1 0,0-1 1,0 0-1,0 0 0,0-1 0,16-1 0,41 5-15,-16 1 34,0-2 1,77-4-1,-55-1-24,504 1 25,-412-9 27,23-1-21,-171 9-31,139-2 24,-13 0 34,68-1 927,-158 4-818,4 9-14,42-3-67,-24 0 94,136-8 0,113-9 168,-155 9-190,-114 1-85,106-7 702,120-5 2219,-282 13-2897,-6 0-2390,-19 0-2103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14.5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59 14871,'0'0'4957,"-7"3"-4328,405-29 1481,2 0-1864,-21 17-104,-29 9-1482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1:39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0 146 10453,'0'0'5432,"23"0"-5024,271 2 1287,308-4-1837,-262-3 21,-254 10 319,131 12-22,231-13 888,-420-5-812,40-7 0,-40 4-41,41-2 0,271-1 56,-306 5-235,68-12 0,-67 8-54,0 1 0,36 0-1,-12 2 39,71-12 0,-72 7 14,92-2-22,-39 4-35,-76 2 49,196-9-20,-214 12 4,0-1 0,0-1 0,21-5 0,-20 3 38,-1 2-1,30-3 1,33 6 3,-50 2-23,-1-2 0,1-1 1,54-10-1,-60 7-19,-1 1-1,1 1 1,35 2 0,8-2-24,74 1 60,-75 2-50,16 10 12,5-12 42,-33-2-50,0 4-1,67 8 1,-85-1 41,0 1 0,47 20 0,-56-19 288,1 3 1025,-23-7-5657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1:42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12310,'0'0'7128,"5"0"-3834,18 0-2935,327-5-442,38 14-237,-269-9 328,82 6 10,37 3-7,-18-2-38,-107-3 3,149-14 0,-251 9 24,93 1-2702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1:56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30 11045,'0'0'6259,"3"1"-6110,82 4 3577,50-6-3802,-51 0 319,97 5-200,102-2 127,-251-5-139,58-14 0,-58 10-25,62-5 1,180 16 636,-78 1-491,100 8 200,-281-14-289,1 2 1,-1-1-1,1 2 0,-1 0 0,1 1 1,28 9-1,-42-11-135,2 0 512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1:58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8116,'0'0'6261,"7"0"-5834,132-9 3047,314 16-2383,-277 1-1104,-75-10-189,83 2 142,-40 8-55,-125-9 116,-10 1-1,0-1 1,0 2 0,-1-1-1,1 1 1,0 0-1,0 1 1,11 4 0,-7-3 0,1 0 1,0-1-1,0 0 1,0-1-1,0 0 1,0-1 0,26-4-1,13 1 69,119 7 168,-139 1 890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2:05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56 16103,'0'0'5376,"20"0"-5010,108-1-164,144 3 268,-246 0-475,37 10-1,-41-7 0,-1-1 0,43 2 0,-10-6 2,-1-2-15,1 3-1,-1 2 0,0 2 1,55 14-1,-62-10 22,0-2-1,1-2 1,84-1 0,-57-3-3,31 9-24,-66-4 44,40-1 0,306-18-30,-210 7-20,14-1 4,80-37 77,-176 27-42,-43 8 1,36-8 48,0 4 1,101-1 0,-12 5-35,3-1 18,625 14 319,-333 0-227,-130 33-5,-327-35-130,37 3 116,96-3 0,-91-4-81,67 8-1,-80-1 40,124 9-51,137-5 92,5 0-140,-35-11 72,294 5 334,-355 5-335,304 6 5,-387-15-25,449 21 19,-554-18-100,-1 2 1,0 1-1,29 9 0,-43-8-541,-8-2-1483,-36-1-14558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2:07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9492,'1'-1'13329,"12"-2"-13155,456 22 546,-111 1-661,-257-21-91,-29-1 51,-1 3-1,103 14 1,-84-4 6,164-1 1,-159-9-24,36 2-66,424 13 85,-417-8 18,469 16 349,524-24 1629,-1131 0-1900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30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47 7299,'-7'0'13177,"311"-18"-12673,49 6-498,-106 7-4,488-6-99,-683 11 90,51 8 76,5 0 49,-108-8-81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32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53 9732,'6'-5'7409,"-6"5"-7377,286-13 1073,-86 1-990,-1 1-57,-173 11-76,374-7 121,-147 3-502,-184 4-2958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34.5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23 12 12230,'0'0'6312,"-4"-1"-5957,3 1-215,0 0-94,0 0 0,1 0 0,-1 0 0,0 0 0,0 0 0,1 0 0,-1 0 0,0-1 0,-10-8 1505,197 22-1214,-45-2-384,22-3 47,414 16-485,-1-19 440,-541-5 46,0-3 0,0-1 1,59-14-1,-64 12 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35.6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58 8884,'-4'-5'6975,"4"4"-6892,0 1 0,0-1 0,0 1-1,0-1 1,-1 0 0,1 1 0,0-1 0,0 1 0,0-1-1,0 0 1,1 0 0,2-1-10,0 0 0,0 1 1,1 0-1,-1-1 0,0 1 0,1 1 0,-1-1 0,1 0 1,0 1-1,5 0 0,45 1 171,-26 0-143,818-16 334,-621 5-513,104-1 324,-61 11 13,-268 0-230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19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1 119 10405,'6'-6'10967,"123"-2"-10839,105-11-296,43 2 159,-56 6 40,229-20 25,-270 21-115,138 7 12,-18 0 155,45 0-47,-38 1 521,-123-3-32,184 19 0,-135-8 69,-167-7-593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36.4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10 10757,'0'0'5771,"5"-8"-4593,-5 8-1122,0-1 1,1 1-1,0 0 0,497 7 2558,-167 0-2403,-213-6-160,130 4 72,-179-1-3,106 22 0,-144-19 70,-12-3 300,0 0 0,1-1 0,25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53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32 9925,'0'0'3596,"13"1"-3124,241 2 2351,-223-3-2674,-3 1-31,-1-1-1,0-2 0,0 0 1,38-10-1,-31 6-40,1 0 0,0 3 0,0 0 0,56 5-1,55-5 202,-94 2-70,-51 1-171,15 0-1561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54.4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27 11909,'0'0'3749,"21"0"-3264,203 5 1160,133-3-1147,-207-15-329,54-1 17,-44 8 579,-160 6-751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57.5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58 7860,'0'0'5397,"27"0"-2625,196 12-1539,-2 1-1210,173-22-12,-313 7-1,2 1-27,86-12 0,-118 8-7,56 2 0,23-2 43,99-8-24,-179 11-22,78-12 94,-80 8-70,56-2 0,116 7 0,228 3 3,-363 5-82,18 0 167,224-7-58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4:58.6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 9412,'0'0'6417,"23"0"-5300,275 10 401,-31-21-1272,-79 10 578,-84 3 174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09.8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 10165,'3'-15'13585,"428"17"-21704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10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34 14599,'0'0'3940,"10"0"-3324,115-1 2256,66-14-3436,-95 5-2097,115 3 0,-92 7-1603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10.9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16424,'0'0'4193,"27"5"-4193,0 3 481,10-3 191,5 5-96,7-5-496,1 1-32,2-2-48,-7-3-624,-3-1-1825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11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42 14695,'3'0'6712,"344"-35"-4596,-221 29-3570,-41 6-4368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12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 1 10997,'-34'18'12269,"34"-17"-12186,10 13 1521,45 4-1336,0-3 1,113 17-1,-125-27-1303,47-1 0,-3-9-8025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20.6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1 127 12982,'3'0'6590,"277"-14"-4336,12-5-1508,41-4-526,307-10 260,-619 33-485,499-21 229,-327 7-23,198 12 0,-195 3-78,335 10 392,-7-7-238,-294-5-210,-179 3-17,0 3-1,66 15 1,-64-9 20,105 6 0,-150-17-70,1081 40 112,-839-15-104,160 8 24,433-12-99,-838-20 68,29-1 228,52 9 0,-77-9-44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13.2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14967,'3'0'6558,"68"8"-4171,-49-4-1951,35 1 1,-25-5-478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13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9124,'0'1'14834,"245"11"-12084,-138-13-5190,-5 0-7187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14.5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2321,'3'0'17710,"17"-1"-17083,0 2 1,0 1 0,0 0 0,0 2 0,19 5 0,-11-3-459,55 6 0,23-12 156,35 3-2165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13:48.6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14 12534,'-3'-11'6526,"4"10"-6407,7 1 126,19-1-11,1 1-1,0 1 1,0 2-1,0 1 1,46 12 0,-46-8-223,1-3 1,-1 0 0,1-2 0,0-1-1,39-2 1,39 4-34,176 7 9,-161-8 10,13 4 14,45 1 15,179 8-61,-86-16 593,-272 0-590,-64-14-8145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13:49.7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3970,'1'2'13009,"8"6"-11937,26 2-266,0-2 1,0-1-1,56 3 1,110-5-567,-185-5-147,546 0-1259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13:54.3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0 151 4082,'4'0'12861,"15"0"-12553,24 0 58,37 0-133,104-12 0,-53 2-314,-14 2 157,44 1-87,-117 8 6,0-3-1,81-12 1,-68 1-15,14-3-68,0 3 1,82-5-1,614 6 232,-95 12 96,-238 4 305,-153 10-207,44-8-52,-272-6-145,95 2 97,258 8-165,-315-10-26,-67 0 10,1-2-1,-1 0 1,1-2 0,-1 0 0,0-2-1,31-11 1,-34 10 42,-1 2-1,28-5 1,-31 8 152,-9 0 44,-1 1-803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5:28.3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 70 15031,'-5'-11'8046,"457"18"-7768,-64-20-204,-72-2 30,47 11-11,-197 6-84,55-20 40,1 1 33,83 17 795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6:54.3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57 4130,'0'0'17800,"25"0"-18011,142 11 182,14-10-23,190-2 320,-233-7-228,60-1 91,1191 9 1245,-1202-9-1203,5-1-111,59-5-16,1-1 223,-249 16-284,21-1 66,-1 2 0,1 1 0,26 5 0,-44-5-85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26:08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395 399 7796,'0'0'6253,"-24"5"-5282,-4 1-739,0-2 0,0 0 1,-39-1-1,64-3-219,0-1 0,0 1 1,0-1-1,-1 0 1,1 0-1,0 0 0,0 0 1,0-1-1,1 1 1,-1-1-1,0 0 0,0 0 1,1 0-1,-1 0 1,1 0-1,0 0 0,0-1 1,0 1-1,0-1 1,0 0-1,0 0 0,0 1 1,0-4-1,-3-4 80,0 0 0,1 0 1,1 0-1,0-1 0,-3-16 0,5 23-85,1 0-1,-1-1 0,1 1 1,0 0-1,0 0 1,0-1-1,0 1 1,1 0-1,-1 0 1,1 0-1,0-1 1,1 1-1,-1 0 1,1 0-1,0 0 1,0 1-1,0-1 0,0 0 1,1 1-1,-1 0 1,1-1-1,0 1 1,0 0-1,4-3 1,1-2-8,7-8 31,2 1-1,29-22 1,-40 33-29,1 0 1,0 1 0,-1 0-1,1 0 1,1 0-1,-1 1 1,0 0-1,0 0 1,1 1-1,-1 0 1,14 0 0,-12 0-6,0 2 1,0-1-1,0 1 1,0 1 0,0-1-1,0 2 1,15 5-1,-19-6 1,0 1-1,0 0 0,0 0 0,0 1 0,-1-1 0,0 1 1,0 0-1,0 0 0,0 0 0,0 1 0,-1 0 0,0-1 1,5 11-1,-5-9 13,0 1-1,-1 0 1,1-1 0,-1 1 0,-1 1 0,1-1-1,-1 0 1,0 0 0,-1 0 0,0 1-1,0-1 1,0 0 0,-1 0 0,0 1 0,-1-1-1,0 0 1,0 0 0,0 0 0,-1-1-1,-6 13 1,1-7 74,-1 0 1,0 0-1,0-1 0,-1 0 0,-17 14 0,22-21-43,-1 0-1,0 0 0,0-1 0,0 1 0,0-1 0,-1 0 0,1-1 1,-1 0-1,1 0 0,-1 0 0,0-1 0,0 0 0,-12 0 0,-4-1 156,-1-1 0,1-1 0,0-1 0,-36-9 0,50 10-170,0-1 1,0 0 0,0 0 0,0-1-1,1 0 1,-1 0 0,1-1 0,1 0-1,-1-1 1,1 0 0,-1 0 0,2 0 0,-1-1-1,1 0 1,0 0 0,0-1 0,1 0-1,0 0 1,1 0 0,-1 0 0,2-1-1,-1 1 1,1-1 0,0 0 0,1 0 0,0-1-1,1 1 1,-1-17 0,1 13-4,0 0 1,1 0-1,3-20 1,-2 28-28,0 1 0,0-1 0,0 1 0,1 0 0,0 0 0,0 0 0,0 0 0,0 0-1,1 0 1,0 0 0,-1 1 0,1-1 0,6-4 0,0 1-39,-1 0 0,1 0 0,1 1 0,-1 0 0,1 1 0,0 0 0,0 0 0,1 1-1,-1 0 1,1 1 0,0 1 0,0 0 0,0 0 0,0 1 0,0 0 0,1 1 0,-1 0 0,0 1 0,14 2-1,-19-1 1,0 0-1,0 1 0,0-1 0,0 1 0,0 0 1,-1 1-1,0 0 0,1 0 0,-1 0 0,0 0 0,-1 1 1,1-1-1,5 9 0,-5-6 17,0 0 1,0 0-1,-1 0 0,0 1 0,-1-1 1,1 1-1,-1 0 0,-1 0 1,4 17-1,-4-11 28,-1 1 0,0 0 0,-1 0 0,-1 0-1,-4 25 1,4-32 42,-2-1 1,1 1-1,-1-1 0,0 0 0,-1 0 0,0 0 0,0-1 0,0 1 0,-1-1 0,0 0 0,0 0 1,-10 8-1,7-7 44,-1-2 1,1 1-1,-1-1 0,-1-1 1,1 1-1,0-2 1,-1 1-1,0-1 0,0-1 1,0 0-1,0 0 1,0-1-1,-1 0 0,1-1 1,0 0-1,-18-3 1,23 2-56,0 0 1,0 0 0,1-1-1,-1 0 1,0 0 0,1-1-1,0 1 1,0-1 0,0 0-1,0 0 1,0 0 0,0 0-1,1-1 1,-1 1 0,1-1-1,-5-8 1,1 1 2,0 0-1,0 0 1,2-1-1,-1 0 1,-4-16 0,7 21-31,1-1 0,0 0 1,0 0-1,1-1 0,0 1 1,1 0-1,0 0 0,0 0 1,0-1-1,1 1 0,0 0 0,1 0 1,0 0-1,0 0 0,1 0 1,0 0-1,0 1 0,1 0 1,0-1-1,0 1 0,1 0 1,0 1-1,0-1 0,0 1 0,12-10 1,-4 6-42,1 0 1,0 0-1,1 2 1,0 0-1,0 0 0,1 2 1,0 0-1,0 0 1,1 2-1,-1 0 1,1 1-1,0 0 0,0 2 1,0 0-1,0 0 1,31 5-1,-40-3-29,0 1 0,-1 0 1,1 0-1,-1 1 0,1 0 0,-1 0 0,0 1 0,0-1 0,-1 2 1,1-1-1,-1 1 0,0 0 0,0 0 0,0 1 0,6 7 0,-6-6 46,-1 0-1,0 0 0,0 0 0,-1 1 0,0-1 0,0 1 0,-1 0 0,0 0 0,0 1 0,0-1 0,-1 0 0,-1 1 0,2 14 0,-3-17 6,0-2 42,1 1-1,-1 0 1,0 0-1,0-1 1,-1 1-1,1 0 1,-1-1-1,0 1 1,0-1-1,-1 1 1,1-1-1,-1 1 0,0-1 1,0 0-1,0 0 1,-1 0-1,0 0 1,1 0-1,-5 4 1,-1 0 66,0 0 1,0-1-1,-1 1 0,0-2 1,-1 1-1,1-1 0,-1-1 1,-12 5-1,16-7 378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26:11.5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 0 12182,'-3'0'7782,"-8"1"-6916,24 2 589,24 6-1052,-15 1-388,0 0 0,1-2 1,0 0-1,0-2 0,0 0 1,1-2-1,39 3 0,1440-7 116,-1229-8-75,-129 2 251,-37-10 1355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22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12886,'6'2'9420,"51"-2"-8842,66-1 110,223 27-1,-71 27-372,16 2-40,-234-50-2169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26:21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7764,'0'0'11600,"23"2"-11128,51 8-8,-41-5-345,52 2-1,52 1 50,379-6 868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26:41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20 10789,'-1'-17'9647,"2"17"-9585,22-2 3258,-10 3-4266,117-2 853,224 8-486,-74 7 400,225-14 61,-373 8-44,326-8 303,-414-1 344,-27 0-861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27:23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1489,'0'0'16373,"22"0"-14079,-10 0-2263,0 0-1,-1-1 1,1-1 0,-1 1-1,13-5 1,-22 5-9,-1 1-1,1-1 1,-1 1 0,1 0 0,-1-1-1,1 1 1,0 0 0,-1 0 0,1 0-1,-1 0 1,1 0 0,-1 0-1,1 0 1,0 1 0,-1-1 0,1 1-1,-1-1 1,1 1 0,-1-1 0,0 1-1,1 0 1,-1 0 0,0 0 0,1-1-1,-1 1 1,0 1 0,0-1-1,0 0 1,0 0 0,0 0 0,0 0-1,0 1 1,0-1 0,0 1 0,-1-1-1,2 3 1,15 19 222,-15-22-238,-1 0 0,1 0 0,0 0-1,0 0 1,0 0 0,0 0-1,0 0 1,0-1 0,0 1-1,0-1 1,1 1 0,-1-1-1,0 0 1,0 0 0,0 0-1,0 0 1,1 0 0,-1-1 0,0 1-1,4-2 1,43-18-122,-35 14 144,-9 4-21,1 0-1,-1 1 0,0 0 0,1 0 0,-1 1 0,0-1 0,1 1 1,8 1-1,-9 0 12,1-1 1,-1 0-1,1 0 1,0-1-1,-1 0 1,1 0-1,-1 0 0,9-3 1,4-4 9,-6 2-52,0 1-1,0 0 1,22-6-1,-30 11 46,0-1 0,-1 1 0,1-1 0,0 1 0,0 0 0,0 1 0,0-1 0,-1 0 0,1 1-1,0 0 1,0 0 0,-1 0 0,1 1 0,-1-1 0,1 1 0,-1 0 0,5 3 0,-4-3-18,-1 0 1,1-1 0,-1 1-1,1-1 1,0 1-1,0-1 1,0-1 0,-1 1-1,1 0 1,0-1-1,6 0 1,50-4-102,-18 1 30,-33 3 122,0 1-1,-1 0 1,1 0 0,12 5 0,-19-6-54,8 2 63,0-1-1,0-1 1,0 1-1,0-1 1,0-1-1,10-2 1,0-1-8,1 0 1,-1 0-1,34 1 0,-47 2-40,0 0 0,0 0 0,0 0 0,-1-1 0,13-4 0,-13 3-21,1 1 0,0 0 0,1 0 0,-1 1 0,13-1 0,90-2 118,-65 2 520,-45 2-378,0 0-204,4 0 158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7:12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478 233 8740,'-2'0'10125,"-11"0"-10045,3 1-63,0 0 1,0 1-1,0 1 1,0-1-1,1 2 0,-1-1 1,1 1-1,-14 8 1,13-6-16,0-1 1,0-1-1,0 0 0,-1 0 1,0-1-1,0 0 0,-13 1 1,-4-2 40,-4 1 79,0-2 0,0-1 0,-40-6 0,68 5-79,1 1 0,0-1 0,0 0 0,-1 0 1,1 0-1,0-1 0,0 1 0,0-1 0,0 1 1,1-1-1,-1 0 0,0 0 0,1 0 0,-1-1 1,1 1-1,0-1 0,0 1 0,0-1 0,0 0 0,-2-4 1,2 2-16,0 1 0,1-1 0,0 0 1,0 0-1,0 0 0,0 0 0,1 0 0,0 1 1,0-1-1,0 0 0,0 0 0,1 0 0,1-6 1,-1 8-27,1 0 1,-1 0 0,1 1 0,-1-1-1,1 0 1,0 1 0,0-1-1,0 1 1,1-1 0,-1 1 0,0 0-1,6-4 1,37-23-71,-31 21 50,16-9 6,0 1 0,1 1-1,1 1 1,1 3 0,0 0 0,44-8 0,-68 17-7,-1 1 0,1 0 0,0 0 0,0 1 0,-1 0 1,1 1-1,0 0 0,0 0 0,-1 0 0,11 4 0,-15-3 15,-1 0 0,1 0 0,0 0 0,-1 0 0,1 0 0,-1 1 0,0 0 0,0-1-1,0 1 1,0 1 0,0-1 0,-1 0 0,1 1 0,-1-1 0,0 1 0,0-1 0,0 1 0,-1 0-1,1 0 1,-1 0 0,0 0 0,1 7 0,0-2 115,-1 0 0,0 1 0,0-1 0,-1 0 0,-1 1 0,-1 9-1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7:19.6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663 292 6979,'0'0'5643,"-1"0"-5530,0 0-1,0 0 1,0 0 0,0 0 0,0 1 0,0-1-1,0 0 1,0 0 0,0 1 0,0-1-1,1 0 1,-1 1 0,0-1 0,0 1 0,-1 0 112,1 1-112,-24 18-9,-1-1-1,-1-1 1,0-1-1,-1-1 1,0-2-1,-2-1 1,0-1-1,0-1 1,-1-2-1,0-1 1,0-1-1,-1-2 1,0-1-1,-44-1 1,73-3-100,-7 0 139,-1 0-1,1 0 1,0-1-1,-19-4 1,26 3-103,-1 1 0,0-1 0,1 0-1,-1 0 1,1 0 0,0 0 0,-1 0 0,1-1 0,0 0 0,0 1 0,1-1-1,-1 0 1,1-1 0,-1 1 0,-2-6 0,-2-5 73,2 0-1,-1-1 1,2 1-1,0-1 1,0 0-1,2 0 1,0-1-1,1 1 1,0-1-1,1 1 0,4-30 1,-1 38-120,0 1 0,0 0 0,1-1 0,0 1 0,0 0 0,0 1 0,1-1 0,0 1 0,0 0 0,11-9-1,0-1-10,-6 4 5,0 1 0,0 0 0,1 0 0,1 2 0,0-1 0,0 1-1,0 1 1,1 0 0,26-9 0,-19 9-2,0 1 0,0 1 0,1 1 0,0 1 0,37-2 0,-48 5 6,1 0 0,-1 0 0,1 1 0,-1 0 0,0 1 0,0 0 0,0 1 0,0 0 0,0 0 0,15 8 0,-19-8-22,0 0 0,1-1 0,-1 0 1,1 0-1,-1-1 0,1 0 0,7 1 0,25 5-18,-36-6 58,0 0-1,0 0 1,1 1 0,-1-1 0,0 1 0,-1 0 0,1 0-1,0 0 1,0 0 0,-1 1 0,1-1 0,-1 1 0,0-1 0,0 1-1,0 0 1,0 0 0,0 0 0,-1 0 0,1 0 0,-1 0 0,0 0-1,0 0 1,1 7 0,1 5 228,-2 1 1,0-1-1,0 1 0,-3 18 1,1 2 348,0-27-443,1 13-2146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7:20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374 278 8340,'0'0'2766,"0"3"-2507,0 0-68,0 1-1,0 0 1,-1 0-1,1 0 1,-1-1 0,1 1-1,-1 0 1,0-1-1,-1 1 1,1 0-1,-1-1 1,1 0 0,-1 1-1,0-1 1,0 0-1,-1 0 1,1 0-1,-1 0 1,1 0-1,-1-1 1,0 1 0,0-1-1,0 0 1,0 0-1,0 0 1,-1 0-1,-5 2 1,-6 5 105,-1-1 0,0-1 0,-1-1 1,0 0-1,0-1 0,0 0 0,0-2 0,-1 0 0,1-1 0,-32 0 0,45-3-265,0 1 0,0-1 0,1 0 0,-1 0 0,1-1 0,-1 1 0,1-1 0,-1 1 0,1-1 0,0 0 0,0 0 0,0-1 0,0 1 0,0-1 0,1 1 0,-1-1 0,1 0 0,-1 0 0,1 0 0,0 0 0,-2-4 0,0-1-26,-1 0 0,1-1-1,1 1 1,0-1 0,0 1 0,1-1 0,-3-17 0,3 13-7,2 0 0,-1-1 0,2 1 0,3-25 0,-2 30-15,0 0 0,1 1 0,-1 0 0,1-1 0,1 1 0,0 0 1,0 0-1,0 1 0,9-10 0,-2 2-54,1 1-1,0 0 0,2 1 1,-1 1-1,19-13 1,-24 19 10,0 1 1,0 0-1,0 0 1,0 1-1,1 0 0,-1 0 1,1 1-1,0 0 1,-1 1-1,1 0 1,0 0-1,12 1 1,-16 1 54,0 0 0,-1 1 0,1-1 0,-1 1 0,1 0 0,-1 0 0,1 1 0,-1-1 0,0 1 0,0 0 0,-1 0 0,1 0 1,0 1-1,-1-1 0,0 1 0,0 0 0,3 5 0,1 0-5,-1 1-1,-1-1 1,0 1-1,0 0 1,-1 0-1,6 20 1,-7-13 143,-2 1 0,0 0 0,-2 30 0,0-8 33,1-40-125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26:41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20 10789,'-1'-17'9647,"2"17"-9585,22-2 3258,-10 3-4266,117-2 853,224 8-486,-74 7 400,225-14 61,-373 8-44,326-8 303,-414-1 344,-27 0-861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27:23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 1489,'0'0'16373,"22"0"-14079,-10 0-2263,0 0-1,-1-1 1,1-1 0,-1 1-1,13-5 1,-22 5-9,-1 1-1,1-1 1,-1 1 0,1 0 0,-1-1-1,1 1 1,0 0 0,-1 0 0,1 0-1,-1 0 1,1 0 0,-1 0-1,1 0 1,0 1 0,-1-1 0,1 1-1,-1-1 1,1 1 0,-1-1 0,0 1-1,1 0 1,-1 0 0,0 0 0,1-1-1,-1 1 1,0 1 0,0-1-1,0 0 1,0 0 0,0 0 0,0 0-1,0 1 1,0-1 0,0 1 0,-1-1-1,2 3 1,15 19 222,-15-22-238,-1 0 0,1 0 0,0 0-1,0 0 1,0 0 0,0 0-1,0 0 1,0-1 0,0 1-1,0-1 1,1 1 0,-1-1-1,0 0 1,0 0 0,0 0-1,0 0 1,1 0 0,-1-1 0,0 1-1,4-2 1,43-18-122,-35 14 144,-9 4-21,1 0-1,-1 1 0,0 0 0,1 0 0,-1 1 0,0-1 0,1 1 1,8 1-1,-9 0 12,1-1 1,-1 0-1,1 0 1,0-1-1,-1 0 1,1 0-1,-1 0 0,9-3 1,4-4 9,-6 2-52,0 1-1,0 0 1,22-6-1,-30 11 46,0-1 0,-1 1 0,1-1 0,0 1 0,0 0 0,0 1 0,0-1 0,-1 0 0,1 1-1,0 0 1,0 0 0,-1 0 0,1 1 0,-1-1 0,1 1 0,-1 0 0,5 3 0,-4-3-18,-1 0 1,1-1 0,-1 1-1,1-1 1,0 1-1,0-1 1,0-1 0,-1 1-1,1 0 1,0-1-1,6 0 1,50-4-102,-18 1 30,-33 3 122,0 1-1,-1 0 1,1 0 0,12 5 0,-19-6-54,8 2 63,0-1-1,0-1 1,0 1-1,0-1 1,0-1-1,10-2 1,0-1-8,1 0 1,-1 0-1,34 1 0,-47 2-40,0 0 0,0 0 0,0 0 0,-1-1 0,13-4 0,-13 3-21,1 1 0,0 0 0,1 0 0,-1 1 0,13-1 0,90-2 118,-65 2 520,-45 2-378,0 0-204,4 0 158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36:34.9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35 4274,'-11'-11'12747,"10"10"-12664,1 1 1,0-1-1,0 0 1,-1 1-1,1-1 0,0 0 1,0 0-1,0 1 0,0-1 1,0 0-1,0 0 0,0 1 1,0-1-1,1 0 0,-1 0 1,0 1-1,0-1 0,1 0 1,-1 1-1,5-6 751,-5 5-751,1 1 0,-1 0 1,1-1-1,0 1 0,-1 0 1,1-1-1,0 1 0,-1 0 1,1 0-1,0-1 1,0 1-1,-1 0 0,1 0 1,0 0-1,0 0 0,-1 0 1,1 0-1,0 0 0,0 0 1,-1 1-1,1-1 0,0 0 1,-1 0-1,2 1 0,16 0-444,0 0 305,-1 1-1,1 1 0,29 9 1,-11-5-11,1-1 1,0-2-1,-1-1 1,43-3-1,-76 0 71,333 0 15,-289 2 12,49 8 0,14 2-45,-25-7 41,109 4 13,-167-9-38,162-8 89,128-16 486,-313 24-577,282-6 402,-110 0-111,32 4-216,-106 4-72,1455-2 978,-1348 12-535,444 0 253,-105-21-273,4 0-329,-376 9 383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36:47.1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25 107 7347,'-24'-21'12467,"60"11"-11181,23 4-1116,1 2-1,77 6 0,-37 0-202,-14-2 65,4 2-39,170-20 1,71-20 11,-175 28-29,222 8-10,-359-2 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27:24.8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3890,'4'0'13243,"189"8"-7391,-157-5-5882,436 6 649,-389-9-414,266-13-218,1405 6 111,-1434 20-116,-196-13 44,484 4 108,-264 7 52,230-4 321,-522-7-235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06:37:24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 2913,'3'-6'16520,"90"3"-16517,1 2 27,132 14 1,-83-2-239,17 3-160,-117-9 212,69-2 0,-27-2-55,-4 3 224,167 5-434,-123 1 475,-22 0 161,-73-9-218,335 27 9,-293-10-33,-56-13 91,1-1 1,0 0 0,0-1-1,27 1 1,115 2 3403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8:07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94 11477,'0'2'10232,"6"9"-10078,0-8-109,-1 0 0,1-1 0,-1 1 0,1-1 0,0 0 0,0 0-1,0-1 1,12 2 0,52-2-35,-44-1-18,-20 0-7,0-1 0,0 0 1,0 0-1,0 0 0,0-1 1,0 0-1,-1 0 0,11-6 0,43-30-53,-26 16 39,-16 12-52,36-18 0,-46 26 74,0-1 1,0 1 0,0 0 0,0 1 0,0 0-1,1 0 1,-1 0 0,13 2 0,-17-1 28,-1 1 1,1 0 0,-1 0-1,1 0 1,-1 0-1,0 0 1,1 1 0,-1-1-1,0 1 1,0-1-1,0 1 1,0 0 0,0 0-1,0 0 1,-1 0-1,1 0 1,-1 0 0,1 0-1,0 4 1,0-4 1,-1 1-1,0-1 1,1 1 0,0-1-1,-1 0 1,1 0 0,0 0-1,0 0 1,0 0 0,0 0-1,1-1 1,-1 1 0,0 0-1,1-1 1,-1 0 0,1 0-1,0 0 1,-1 0 0,5 1-1,20-2-27,1 0 0,-1-2-1,1-1 1,-1-2-1,0 0 1,30-11 0,-26 8-67,-11 3 85,0 1 0,0 1 0,40-2 0,-58 6 2,1 0 1,-1 0-1,0 0 1,0 0-1,0 1 1,0-1-1,0 1 0,0-1 1,-1 1-1,1-1 1,2 4-1,8 6 86,-3-5-44,1 0-1,0-1 1,0-1 0,0 0 0,1 0 0,-1 0-1,1-2 1,21 4 0,96 1-136,-60-5 183,-10 6-230,21-1 180,88-17-63,1 0-69,-124 8 5,-31 0 94,0 1 0,0 1 1,0 0-1,1 1 0,-1 0 0,0 1 1,0 0-1,14 5 0,-9 1-8,1-2 0,0 0 0,0 0 1,0-2-1,0 0 0,1-2 0,0 0 0,-1-1 0,1-1 0,0-1 0,-1 0 1,1-2-1,-1 0 0,1-1 0,-1-1 0,23-10 0,50-20-270,-81 33 295,0 0 0,0 1 0,1 0 0,11 1 0,3 0 17,207 1 165,-115-13-309,124 12-635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8:09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10949,'0'0'6254,"0"-1"-6146,0 0-1,1 0 1,-1 0 0,0 0 0,0 0 0,1 0 0,-1 0 0,1 0 0,-1 1 0,1-1 0,-1 0 0,1 0 0,0 1 0,-1-1 0,1 0 0,1 0 0,0 2 75,1 0 0,0 0 1,0 0-1,-1 1 0,1-1 0,0 1 1,-1 0-1,0-1 0,1 1 0,2 4 0,24 14 865,-19-17-1029,0 0 1,0-1-1,1 0 1,-1 0 0,0-1-1,1-1 1,-1 0-1,1 0 1,-1-1-1,21-5 1,5-3 62,61-25-1,-42 14-59,-43 15-38,-2 2-13,1-1 0,-1 1 0,1 0 0,13-1 0,-21 4 44,1 0 1,-1 0 0,0 1 0,1-1 0,-1 0 0,1 1 0,-1 0 0,0 0 0,1 0 0,-1 0 0,0 1 0,0-1 0,0 1 0,0 0 0,0 0-1,0 0 1,3 3 0,19 19 327,-22-19-317,1-1 1,-1 0-1,1 0 0,1 0 0,-1-1 0,0 1 1,1-1-1,0 0 0,0 0 0,0-1 0,0 1 0,0-1 1,0 0-1,0-1 0,1 1 0,-1-1 0,1 0 1,10 0-1,12-2-43,-2-2 0,1-1 1,0-2-1,-1 0 1,31-12-1,0 1-57,-36 11 60,1 0-1,1 2 1,-1 1-1,0 1 1,1 1-1,39 2 1,-52 2 69,0-1 1,0 1 0,0 1-1,-1 0 1,14 7-1,-11-5-7,0 0 0,0-1 0,15 3 1,23 1-86,0-3 0,1-2 0,99-6 0,-46 0 16,-96 3 21,0 0 1,-1 1-1,1-1 0,-1 2 0,1-1 0,-1 1 0,0 0 0,11 7 0,-8-5 28,0 0 0,0-1 0,19 6-1,-2-6 19,0-2 0,0 0 0,1-2 0,39-5 0,21 0-86,-37 7 160,57 9 0,1 5 1123,-106-16-1212,-1 0 0,1 0 0,0 1-1,0 0 1,0-1 0,-1 1 0,1 0-1,0 0 1,-1 0 0,1 1 0,-1-1-1,4 3 1,3 11-1940,-9 7-4628,-3-4-3276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8:16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 11045,'0'0'5032,"5"-4"-4776,0 0-134,1 0 0,0 0 0,0 1 0,0 0 0,0 0 0,0 0 1,1 1-1,-1 0 0,1 0 0,10-1 0,-12 3-44,-1-1 0,0 1 0,1 0-1,-1 0 1,1 1 0,-1-1 0,1 1 0,-1 0 0,0 0 0,0 0-1,1 0 1,-1 1 0,0 0 0,0 0 0,0 0 0,-1 0 0,1 1 0,5 4-1,4 6 125,-10-9-152,1 0-1,0 0 0,-1 0 0,2 0 1,-1 0-1,0-1 0,1 0 0,0 0 1,0 0-1,0-1 0,0 1 0,0-1 1,0 0-1,0-1 0,1 1 0,-1-1 1,8 1-1,0-3 27,-1-1 1,0 0-1,0 0 0,1-2 1,-2 1-1,19-9 0,-15 6-101,-1 1-1,1 0 1,30-5-1,-14 7 108,0 1-1,-1 1 0,55 6 1,-75-3 34,1 1 0,-1 0 0,1 1 0,14 8 1,-16-7-72,0-1 1,0 0-1,0-1 0,1 0 1,-1-1-1,18 3 1,-14-4-38,0-1 0,1 0 0,-1-1 0,0-1 0,0 0 0,0-1 0,-1 0 0,1-1 0,-1 0 0,13-7 0,-3 1 19,-1 0 1,2 1-1,-1 1 1,1 1 0,0 1-1,1 2 1,-1 0-1,33-1 1,-43 6 53,0 0 1,0 1-1,0 0 0,0 1 0,21 8 1,22 5 150,-45-13-190,1-2-1,0 1 1,-1-2-1,1 0 1,0 0-1,0-1 0,19-4 1,0-3 24,45-17 0,-70 22-71,9-2 5,1 0 0,-1 2 0,1-1 0,0 2 0,0 0 0,0 1 0,0 0 0,0 1 0,18 3 0,-24-1 113,0 1 1,0 0-1,0 1 1,16 8-1,-17-8-75,-1 0-1,1 0 1,-1-1-1,1 0 1,0-1-1,0 1 1,14 0-1,41-2 52,108-14 1,-28 4 1249,-140 9-1784,6-2 1544,-7 3-2593,-20 15-10501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6:38:28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3121,'2'-11'17878,"52"46"-17686,-36-30-184,-1-1 0,1-1 0,0-1 0,0 0 1,0-1-1,25-2 0,-13 0-86,-18 0 60,-1 0-1,1-1 1,-1-1 0,0 0 0,17-6 0,-20 5 13,1 1 1,-1 0 0,1 0 0,0 1 0,-1 1 0,1-1 0,0 1-1,0 1 1,0 0 0,17 1 0,6 27 396,-18-23-390,1-1 1,0 0-1,0-1 0,0 0 1,19 0-1,82-3 14,-54-2-129,-39 1 77,-1-1 0,25-6-1,-23 4 40,0 1-1,27-1 1,221-11 74,-32-11 188,-185 21-199,0 1 1,102 9 0,-148-5-43,236 0-86,-125-10 98,22 0 6,205 25 931,-289-12-897,-34-3-132,0 2 1,32 5 0,-40-5 68,0 0-1,-1-2 1,1 0 0,25-3 0,-23 2 19,220-17 133,-209 16-24,0 1 0,1 1 0,-1 2 0,49 8-1,-22 4-137,-11-2-6,0-3-1,1-1 1,76 3 0,806-11 54,-878-2-30,51-9 1,23-2 92,361 15 17,-130 6-11,-258 4 143,-62-7-165,51 2 0,-60-6 397,35 6 0,-36-3-83,36 1 0,-61-5-419,0 0 1,0 0-1,0 0 0,0 0 1,0 0-1,0 0 1,1 0-1,-1 0 0,0 0 1,0 0-1,0 0 1,0 0-1,0 0 0,0 0 1,0 0-1,0 0 1,0 0-1,1 0 1,-1 1-1,0-1 0,0 0 1,0 0-1,0 0 1,0 0-1,0 0 0,0 0 1,0 0-1,0 0 1,0 0-1,0 1 0,0-1 1,0 0-1,0 0 1,0 0-1,0 0 1,0 0-1,0 0 0,0 0 1,0 1-1,0-1 1,0 0-1,0 0 0,0 0 1,0 0-1,0 0 1,0 0-1,0 0 0,0 0 1,0 0-1,0 1 1,0-1-1,0 0 0,0 0 1,-1 0-1,1 0 1,0 0-1,0 0 1,0 0-1,0 0 0,0 0 1,0 0-1,0 0 1,0 0-1,0 0 0,-1 0 1,1 0-1,0 1 1,-10 6-1128,-20 1-2239,-13-2-3496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29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293 42 15495,'0'0'6715,"-4"-7"-6368,-16-28 528,8 55 227,-24 81-55,5-13-727,-3-1-1,-48 86 1,77-162-833,-18 26 458,8-24-2094,-2-7-3596,4-6-1032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0.0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9412,'0'0'12731,"2"2"-12152,8 11-248,1 0 0,0-1-1,1 0 1,15 11 0,13 13 216,102 130 368,-65-72-1480,-74-90-46,5 6-241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0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158 23 12630,'0'0'6720,"-2"-4"-6007,-10-14 588,11 19-1211,0 1 0,1-1 0,-1 1 0,0 0 0,1-1 0,-1 1 0,1 0 0,0-1 0,-1 1 0,1 0 0,0 0 0,0 2-1,0 0 98,-4 25 322,1 41 1,3-69-527,1 0-1,-1 0 1,0 0 0,0 0 0,1 0 0,-1 0 0,0 0-1,1 0 1,-1 0 0,1 0 0,0-1 0,-1 1-1,1 0 1,-1 0 0,1 0 0,0-1 0,0 1-1,0 0 1,-1-1 0,1 1 0,0-1 0,0 1-1,0-1 1,0 1 0,0-1 0,0 0 0,0 1-1,0-1 1,0 0 0,0 0 0,0 0 0,0 1 0,0-1-1,0 0 1,1-1 0,0 1-25,0 1 0,0-2-1,0 1 1,-1 0 0,1 0 0,0 0 0,0-1 0,0 1 0,-1-1-1,1 0 1,0 1 0,-1-1 0,1 0 0,0 0 0,-1 0-1,1 0 1,-1 0 0,1 0 0,1-3 0,-1 1-44,-1 0 1,1 0-1,-1 0 0,0 0 1,0 0-1,-1-1 0,1 1 1,0 0-1,-1 0 1,0 0-1,0-1 0,0 1 1,0 0-1,-1-5 0,0 6 11,1 0-1,-1 0 0,1 0 0,-1 0 1,1 0-1,-1 0 0,0 0 0,0 0 1,0 1-1,0-1 0,0 0 0,-1 1 0,1-1 1,0 1-1,-1-1 0,1 1 0,-1 0 1,1-1-1,-1 1 0,0 0 0,1 0 1,-1 0-1,-3-1 0,-2 1-490,-1-1 0,0 1 0,1 0-1,-1 1 1,0 0 0,1 0 0,-1 1 0,0 0 0,1 0-1,-1 1 1,1 0 0,-1 0 0,-12 6 0,-32 22-7096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0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4738,'0'0'13614,"0"40"-12165,0-39-1187,5-12-303,-2 7 17,0-1 15,-1 0 1,1 0-1,-1 0 1,0-1-1,0 1 1,-1-1-1,0 1 1,2-11-1,-3 32-11412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7T05:27:31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50 12678,'0'0'4034,"-3"-8"-3559,-11-27 117,14 35-549,0-1 0,0 1 0,0 0 0,-1-1 0,1 1 0,0 0 0,0-1 0,-1 1 0,1 0 0,0-1 1,0 1-1,-1 0 0,1 0 0,0-1 0,-1 1 0,1 0 0,-1 0 0,1 0 0,0-1 0,-1 1 0,1 0 0,-1 0 0,1 0 0,0 0 0,-1 0 0,1 0 1,-1 0-1,1 0 0,0 0 0,-1 0 0,1 0 0,-1 0 0,1 0 0,0 0 0,-1 0 0,1 0 0,-1 1 0,1-1 0,0 0 0,-1 0 0,1 0 1,0 1-1,-1-1 0,1 0 0,0 0 0,-1 1 0,1-1 0,0 0 0,0 1 0,-1-1 0,1 0 0,0 1 0,0-1 0,0 1 0,-1-1 0,1 0 1,0 1-1,0-1 0,0 1 0,0-1 0,0 1 0,-1 0 149,-8 13 541,0 0-1,-9 20 0,16-29-671,-1 1 0,1-1-1,0 1 1,1 0 0,-1 0 0,1 0-1,1 0 1,-1 0 0,1 12-1,0-18-60,0 1 0,1-1 0,-1 1 0,0-1 0,1 1 0,-1-1 0,0 1 0,1-1 0,-1 1 0,1-1 0,-1 1 0,1-1 0,-1 0 0,1 1 0,-1-1 0,1 0 0,-1 1 0,1-1 0,-1 0 0,1 0 0,0 0 0,-1 1 0,1-1 0,-1 0 0,1 0 0,0 0 0,-1 0 0,2 0 0,21 0-226,-17 0 114,-3 0 37,1 0 1,-1 0 0,0-1 0,1 1-1,-1-1 1,0 1 0,0-1 0,0 0-1,0-1 1,0 1 0,0 0 0,0-1-1,0 0 1,0 1 0,0-1 0,-1 0-1,1-1 1,-1 1 0,0 0 0,1-1-1,-1 1 1,2-4 0,-2 1 18,1 0 1,-1 0 0,0 0-1,0 0 1,-1 0-1,0-1 1,1 1 0,-2 0-1,1-1 1,-1 1 0,0-1-1,0-9 1,-1 14 45,1 0-1,-1 1 1,1-1 0,-1 0-1,1 0 1,-1 0 0,0 0-1,1 0 1,-1 1 0,0-1 0,1 0-1,-1 0 1,0 1 0,0-1-1,0 1 1,0-1 0,0 1 0,0-1-1,0 1 1,0 0 0,0-1-1,0 1 1,0 0 0,0 0-1,0-1 1,0 1 0,0 0 0,0 0-1,-1 1 1,-2-2-141,1 1 0,-1 0 0,1 0 0,-1 1 0,1-1 0,0 1 0,-1-1 0,-4 3 0,2 1-505,1-1-1,0 1 0,1 1 0,-1-1 0,1 1 0,0-1 1,0 1-1,0 1 0,-3 6 0,-16 26-7464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4B859-783F-40E6-9038-CF3293F73EBD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0FFA-CCE9-40C5-842F-D174C5B3E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4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3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25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78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915EBAC6-B986-0141-9A3D-A1153FD2C8C9}"/>
              </a:ext>
            </a:extLst>
          </p:cNvPr>
          <p:cNvSpPr/>
          <p:nvPr userDrawn="1"/>
        </p:nvSpPr>
        <p:spPr>
          <a:xfrm rot="10800000">
            <a:off x="-3" y="-3"/>
            <a:ext cx="8697688" cy="5529945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2DFD919-D29D-FC47-AD9F-0D1B2F5A8862}"/>
              </a:ext>
            </a:extLst>
          </p:cNvPr>
          <p:cNvSpPr/>
          <p:nvPr userDrawn="1"/>
        </p:nvSpPr>
        <p:spPr>
          <a:xfrm rot="10800000">
            <a:off x="3799114" y="2286000"/>
            <a:ext cx="8392886" cy="4572000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2C43ECF-BBCB-1C42-93A8-68CF3572DD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254" y="1780334"/>
            <a:ext cx="7009510" cy="359182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5AF3B145-1035-874A-A46A-1DC2137AFD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02127" y="5077666"/>
            <a:ext cx="3268457" cy="107241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10" name="Google Shape;183;p28">
            <a:extLst>
              <a:ext uri="{FF2B5EF4-FFF2-40B4-BE49-F238E27FC236}">
                <a16:creationId xmlns:a16="http://schemas.microsoft.com/office/drawing/2014/main" id="{FF7B25AF-63DA-4A4A-BE7C-3EEF77663F0C}"/>
              </a:ext>
            </a:extLst>
          </p:cNvPr>
          <p:cNvCxnSpPr/>
          <p:nvPr userDrawn="1"/>
        </p:nvCxnSpPr>
        <p:spPr>
          <a:xfrm>
            <a:off x="708848" y="662121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187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DCB54EF-6F8F-C14C-AEAB-339A6ADFE95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4632325" y="3242853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24" y="4074122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/>
              <a:t>목차 내용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32323" y="4910800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5" name="Google Shape;10;p2">
            <a:extLst>
              <a:ext uri="{FF2B5EF4-FFF2-40B4-BE49-F238E27FC236}">
                <a16:creationId xmlns:a16="http://schemas.microsoft.com/office/drawing/2014/main" id="{9C20880E-B3DE-A94F-9214-F288AB8F2288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1530;p73">
            <a:extLst>
              <a:ext uri="{FF2B5EF4-FFF2-40B4-BE49-F238E27FC236}">
                <a16:creationId xmlns:a16="http://schemas.microsoft.com/office/drawing/2014/main" id="{C53AD8B5-FE39-6A42-9005-EC4F1FB81112}"/>
              </a:ext>
            </a:extLst>
          </p:cNvPr>
          <p:cNvGrpSpPr/>
          <p:nvPr userDrawn="1"/>
        </p:nvGrpSpPr>
        <p:grpSpPr>
          <a:xfrm>
            <a:off x="11568567" y="267121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7" name="Google Shape;11531;p73">
              <a:extLst>
                <a:ext uri="{FF2B5EF4-FFF2-40B4-BE49-F238E27FC236}">
                  <a16:creationId xmlns:a16="http://schemas.microsoft.com/office/drawing/2014/main" id="{0F0D93FF-7196-E64A-BC21-F016A3016471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32;p73">
              <a:extLst>
                <a:ext uri="{FF2B5EF4-FFF2-40B4-BE49-F238E27FC236}">
                  <a16:creationId xmlns:a16="http://schemas.microsoft.com/office/drawing/2014/main" id="{10A6EBD0-21AA-BE4F-B25E-B9EBF7C939C3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33;p73">
              <a:extLst>
                <a:ext uri="{FF2B5EF4-FFF2-40B4-BE49-F238E27FC236}">
                  <a16:creationId xmlns:a16="http://schemas.microsoft.com/office/drawing/2014/main" id="{E593C3FB-9816-9C4E-A8CE-F5E3D23AAB7D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34;p73">
              <a:extLst>
                <a:ext uri="{FF2B5EF4-FFF2-40B4-BE49-F238E27FC236}">
                  <a16:creationId xmlns:a16="http://schemas.microsoft.com/office/drawing/2014/main" id="{751E997F-17D4-3240-BBFB-AD0DA992726B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5;p73">
              <a:extLst>
                <a:ext uri="{FF2B5EF4-FFF2-40B4-BE49-F238E27FC236}">
                  <a16:creationId xmlns:a16="http://schemas.microsoft.com/office/drawing/2014/main" id="{70D7634B-5347-1147-9507-F00A80D6AF28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36;p73">
              <a:extLst>
                <a:ext uri="{FF2B5EF4-FFF2-40B4-BE49-F238E27FC236}">
                  <a16:creationId xmlns:a16="http://schemas.microsoft.com/office/drawing/2014/main" id="{C9854E3F-9BBE-614D-B3B5-7F73F17A13CD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제목 24">
            <a:extLst>
              <a:ext uri="{FF2B5EF4-FFF2-40B4-BE49-F238E27FC236}">
                <a16:creationId xmlns:a16="http://schemas.microsoft.com/office/drawing/2014/main" id="{3A2259E1-D3D4-A445-8D39-5015AB03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24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5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364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567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1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754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0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647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61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935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084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8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0191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섹션 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349" y="144016"/>
            <a:ext cx="10081120" cy="548680"/>
          </a:xfrm>
        </p:spPr>
        <p:txBody>
          <a:bodyPr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2832992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5952662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9072331" y="764704"/>
            <a:ext cx="3119669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0" y="764704"/>
            <a:ext cx="3119669" cy="0"/>
          </a:xfrm>
          <a:prstGeom prst="line">
            <a:avLst/>
          </a:prstGeom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>
            <a:spLocks noGrp="1"/>
          </p:cNvSpPr>
          <p:nvPr>
            <p:ph idx="10"/>
          </p:nvPr>
        </p:nvSpPr>
        <p:spPr>
          <a:xfrm>
            <a:off x="239350" y="908720"/>
            <a:ext cx="11713301" cy="5688632"/>
          </a:xfr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n"/>
              <a:defRPr sz="2000" b="0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/>
            </a:lvl2pPr>
            <a:lvl3pPr marL="628650" indent="-180975">
              <a:spcAft>
                <a:spcPts val="30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421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78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953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03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74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02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93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887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ED07-027D-4FA0-A43D-0F8D8F016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00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9.xml"/><Relationship Id="rId5" Type="http://schemas.openxmlformats.org/officeDocument/2006/relationships/image" Target="../media/image300.png"/><Relationship Id="rId4" Type="http://schemas.openxmlformats.org/officeDocument/2006/relationships/customXml" Target="../ink/ink3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380.png"/><Relationship Id="rId18" Type="http://schemas.openxmlformats.org/officeDocument/2006/relationships/customXml" Target="../ink/ink47.xml"/><Relationship Id="rId26" Type="http://schemas.openxmlformats.org/officeDocument/2006/relationships/image" Target="../media/image50.png"/><Relationship Id="rId3" Type="http://schemas.openxmlformats.org/officeDocument/2006/relationships/image" Target="../media/image46.png"/><Relationship Id="rId21" Type="http://schemas.openxmlformats.org/officeDocument/2006/relationships/customXml" Target="../ink/ink48.xml"/><Relationship Id="rId34" Type="http://schemas.openxmlformats.org/officeDocument/2006/relationships/image" Target="../media/image54.png"/><Relationship Id="rId7" Type="http://schemas.openxmlformats.org/officeDocument/2006/relationships/image" Target="../media/image350.png"/><Relationship Id="rId12" Type="http://schemas.openxmlformats.org/officeDocument/2006/relationships/customXml" Target="../ink/ink44.xml"/><Relationship Id="rId17" Type="http://schemas.openxmlformats.org/officeDocument/2006/relationships/image" Target="../media/image400.png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2" Type="http://schemas.openxmlformats.org/officeDocument/2006/relationships/image" Target="../media/image45.png"/><Relationship Id="rId16" Type="http://schemas.openxmlformats.org/officeDocument/2006/relationships/customXml" Target="../ink/ink46.xml"/><Relationship Id="rId20" Type="http://schemas.openxmlformats.org/officeDocument/2006/relationships/image" Target="../media/image47.png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1.xml"/><Relationship Id="rId11" Type="http://schemas.openxmlformats.org/officeDocument/2006/relationships/image" Target="../media/image370.png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5" Type="http://schemas.openxmlformats.org/officeDocument/2006/relationships/image" Target="../media/image340.png"/><Relationship Id="rId15" Type="http://schemas.openxmlformats.org/officeDocument/2006/relationships/image" Target="../media/image390.png"/><Relationship Id="rId23" Type="http://schemas.openxmlformats.org/officeDocument/2006/relationships/customXml" Target="../ink/ink49.xml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10" Type="http://schemas.openxmlformats.org/officeDocument/2006/relationships/customXml" Target="../ink/ink43.xml"/><Relationship Id="rId19" Type="http://schemas.openxmlformats.org/officeDocument/2006/relationships/image" Target="../media/image410.png"/><Relationship Id="rId31" Type="http://schemas.openxmlformats.org/officeDocument/2006/relationships/customXml" Target="../ink/ink53.xml"/><Relationship Id="rId4" Type="http://schemas.openxmlformats.org/officeDocument/2006/relationships/customXml" Target="../ink/ink40.xml"/><Relationship Id="rId9" Type="http://schemas.openxmlformats.org/officeDocument/2006/relationships/image" Target="../media/image360.png"/><Relationship Id="rId14" Type="http://schemas.openxmlformats.org/officeDocument/2006/relationships/customXml" Target="../ink/ink45.xml"/><Relationship Id="rId22" Type="http://schemas.openxmlformats.org/officeDocument/2006/relationships/image" Target="../media/image48.png"/><Relationship Id="rId27" Type="http://schemas.openxmlformats.org/officeDocument/2006/relationships/customXml" Target="../ink/ink51.xml"/><Relationship Id="rId30" Type="http://schemas.openxmlformats.org/officeDocument/2006/relationships/image" Target="../media/image52.png"/><Relationship Id="rId35" Type="http://schemas.openxmlformats.org/officeDocument/2006/relationships/customXml" Target="../ink/ink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customXml" Target="../ink/ink60.xml"/><Relationship Id="rId18" Type="http://schemas.openxmlformats.org/officeDocument/2006/relationships/image" Target="../media/image65.png"/><Relationship Id="rId26" Type="http://schemas.openxmlformats.org/officeDocument/2006/relationships/image" Target="../media/image69.png"/><Relationship Id="rId3" Type="http://schemas.openxmlformats.org/officeDocument/2006/relationships/image" Target="../media/image57.png"/><Relationship Id="rId21" Type="http://schemas.openxmlformats.org/officeDocument/2006/relationships/customXml" Target="../ink/ink64.xml"/><Relationship Id="rId34" Type="http://schemas.openxmlformats.org/officeDocument/2006/relationships/image" Target="../media/image73.png"/><Relationship Id="rId7" Type="http://schemas.openxmlformats.org/officeDocument/2006/relationships/customXml" Target="../ink/ink57.xml"/><Relationship Id="rId12" Type="http://schemas.openxmlformats.org/officeDocument/2006/relationships/image" Target="../media/image62.png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33" Type="http://schemas.openxmlformats.org/officeDocument/2006/relationships/customXml" Target="../ink/ink70.xml"/><Relationship Id="rId38" Type="http://schemas.openxmlformats.org/officeDocument/2006/relationships/image" Target="../media/image75.png"/><Relationship Id="rId2" Type="http://schemas.openxmlformats.org/officeDocument/2006/relationships/image" Target="../media/image56.png"/><Relationship Id="rId16" Type="http://schemas.openxmlformats.org/officeDocument/2006/relationships/image" Target="../media/image64.png"/><Relationship Id="rId20" Type="http://schemas.openxmlformats.org/officeDocument/2006/relationships/image" Target="../media/image66.png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customXml" Target="../ink/ink59.xml"/><Relationship Id="rId24" Type="http://schemas.openxmlformats.org/officeDocument/2006/relationships/image" Target="../media/image68.png"/><Relationship Id="rId32" Type="http://schemas.openxmlformats.org/officeDocument/2006/relationships/image" Target="../media/image72.png"/><Relationship Id="rId37" Type="http://schemas.openxmlformats.org/officeDocument/2006/relationships/customXml" Target="../ink/ink72.xml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70.png"/><Relationship Id="rId36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customXml" Target="../ink/ink63.xml"/><Relationship Id="rId31" Type="http://schemas.openxmlformats.org/officeDocument/2006/relationships/customXml" Target="../ink/ink69.xml"/><Relationship Id="rId4" Type="http://schemas.openxmlformats.org/officeDocument/2006/relationships/image" Target="../media/image58.png"/><Relationship Id="rId9" Type="http://schemas.openxmlformats.org/officeDocument/2006/relationships/customXml" Target="../ink/ink58.xml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67.xml"/><Relationship Id="rId30" Type="http://schemas.openxmlformats.org/officeDocument/2006/relationships/image" Target="../media/image71.png"/><Relationship Id="rId35" Type="http://schemas.openxmlformats.org/officeDocument/2006/relationships/customXml" Target="../ink/ink7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.xml"/><Relationship Id="rId13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500.png"/><Relationship Id="rId12" Type="http://schemas.openxmlformats.org/officeDocument/2006/relationships/customXml" Target="../ink/ink76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3.xml"/><Relationship Id="rId11" Type="http://schemas.openxmlformats.org/officeDocument/2006/relationships/image" Target="../media/image520.png"/><Relationship Id="rId5" Type="http://schemas.openxmlformats.org/officeDocument/2006/relationships/image" Target="../media/image79.png"/><Relationship Id="rId10" Type="http://schemas.openxmlformats.org/officeDocument/2006/relationships/customXml" Target="../ink/ink75.xml"/><Relationship Id="rId4" Type="http://schemas.openxmlformats.org/officeDocument/2006/relationships/image" Target="../media/image78.png"/><Relationship Id="rId9" Type="http://schemas.openxmlformats.org/officeDocument/2006/relationships/image" Target="../media/image5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png"/><Relationship Id="rId4" Type="http://schemas.openxmlformats.org/officeDocument/2006/relationships/customXml" Target="../ink/ink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13" Type="http://schemas.openxmlformats.org/officeDocument/2006/relationships/image" Target="../media/image630.png"/><Relationship Id="rId18" Type="http://schemas.openxmlformats.org/officeDocument/2006/relationships/customXml" Target="../ink/ink83.xml"/><Relationship Id="rId3" Type="http://schemas.openxmlformats.org/officeDocument/2006/relationships/image" Target="../media/image85.png"/><Relationship Id="rId21" Type="http://schemas.openxmlformats.org/officeDocument/2006/relationships/image" Target="../media/image91.png"/><Relationship Id="rId7" Type="http://schemas.openxmlformats.org/officeDocument/2006/relationships/image" Target="../media/image89.png"/><Relationship Id="rId12" Type="http://schemas.openxmlformats.org/officeDocument/2006/relationships/customXml" Target="../ink/ink80.xml"/><Relationship Id="rId17" Type="http://schemas.openxmlformats.org/officeDocument/2006/relationships/image" Target="../media/image650.png"/><Relationship Id="rId2" Type="http://schemas.openxmlformats.org/officeDocument/2006/relationships/image" Target="../media/image84.png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11" Type="http://schemas.openxmlformats.org/officeDocument/2006/relationships/image" Target="../media/image620.png"/><Relationship Id="rId5" Type="http://schemas.openxmlformats.org/officeDocument/2006/relationships/image" Target="../media/image87.png"/><Relationship Id="rId15" Type="http://schemas.openxmlformats.org/officeDocument/2006/relationships/image" Target="../media/image640.png"/><Relationship Id="rId23" Type="http://schemas.openxmlformats.org/officeDocument/2006/relationships/image" Target="../media/image92.png"/><Relationship Id="rId10" Type="http://schemas.openxmlformats.org/officeDocument/2006/relationships/customXml" Target="../ink/ink79.xml"/><Relationship Id="rId19" Type="http://schemas.openxmlformats.org/officeDocument/2006/relationships/image" Target="../media/image90.png"/><Relationship Id="rId4" Type="http://schemas.openxmlformats.org/officeDocument/2006/relationships/image" Target="../media/image86.png"/><Relationship Id="rId9" Type="http://schemas.openxmlformats.org/officeDocument/2006/relationships/image" Target="../media/image610.png"/><Relationship Id="rId14" Type="http://schemas.openxmlformats.org/officeDocument/2006/relationships/customXml" Target="../ink/ink81.xml"/><Relationship Id="rId22" Type="http://schemas.openxmlformats.org/officeDocument/2006/relationships/customXml" Target="../ink/ink85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png"/><Relationship Id="rId117" Type="http://schemas.openxmlformats.org/officeDocument/2006/relationships/customXml" Target="../ink/ink140.xml"/><Relationship Id="rId21" Type="http://schemas.openxmlformats.org/officeDocument/2006/relationships/customXml" Target="../ink/ink92.xml"/><Relationship Id="rId42" Type="http://schemas.openxmlformats.org/officeDocument/2006/relationships/image" Target="../media/image105.png"/><Relationship Id="rId47" Type="http://schemas.openxmlformats.org/officeDocument/2006/relationships/customXml" Target="../ink/ink105.xml"/><Relationship Id="rId63" Type="http://schemas.openxmlformats.org/officeDocument/2006/relationships/customXml" Target="../ink/ink113.xml"/><Relationship Id="rId68" Type="http://schemas.openxmlformats.org/officeDocument/2006/relationships/image" Target="../media/image118.png"/><Relationship Id="rId84" Type="http://schemas.openxmlformats.org/officeDocument/2006/relationships/image" Target="../media/image126.png"/><Relationship Id="rId89" Type="http://schemas.openxmlformats.org/officeDocument/2006/relationships/customXml" Target="../ink/ink126.xml"/><Relationship Id="rId112" Type="http://schemas.openxmlformats.org/officeDocument/2006/relationships/image" Target="../media/image140.png"/><Relationship Id="rId133" Type="http://schemas.openxmlformats.org/officeDocument/2006/relationships/customXml" Target="../ink/ink148.xml"/><Relationship Id="rId138" Type="http://schemas.openxmlformats.org/officeDocument/2006/relationships/image" Target="../media/image153.png"/><Relationship Id="rId154" Type="http://schemas.openxmlformats.org/officeDocument/2006/relationships/image" Target="../media/image161.png"/><Relationship Id="rId159" Type="http://schemas.openxmlformats.org/officeDocument/2006/relationships/customXml" Target="../ink/ink161.xml"/><Relationship Id="rId175" Type="http://schemas.openxmlformats.org/officeDocument/2006/relationships/customXml" Target="../ink/ink169.xml"/><Relationship Id="rId170" Type="http://schemas.openxmlformats.org/officeDocument/2006/relationships/image" Target="../media/image169.png"/><Relationship Id="rId16" Type="http://schemas.openxmlformats.org/officeDocument/2006/relationships/image" Target="../media/image730.png"/><Relationship Id="rId107" Type="http://schemas.openxmlformats.org/officeDocument/2006/relationships/customXml" Target="../ink/ink135.xml"/><Relationship Id="rId11" Type="http://schemas.openxmlformats.org/officeDocument/2006/relationships/image" Target="../media/image700.png"/><Relationship Id="rId32" Type="http://schemas.openxmlformats.org/officeDocument/2006/relationships/image" Target="../media/image100.png"/><Relationship Id="rId37" Type="http://schemas.openxmlformats.org/officeDocument/2006/relationships/customXml" Target="../ink/ink100.xml"/><Relationship Id="rId53" Type="http://schemas.openxmlformats.org/officeDocument/2006/relationships/customXml" Target="../ink/ink108.xml"/><Relationship Id="rId58" Type="http://schemas.openxmlformats.org/officeDocument/2006/relationships/image" Target="../media/image113.png"/><Relationship Id="rId74" Type="http://schemas.openxmlformats.org/officeDocument/2006/relationships/image" Target="../media/image121.png"/><Relationship Id="rId79" Type="http://schemas.openxmlformats.org/officeDocument/2006/relationships/customXml" Target="../ink/ink121.xml"/><Relationship Id="rId102" Type="http://schemas.openxmlformats.org/officeDocument/2006/relationships/image" Target="../media/image135.png"/><Relationship Id="rId123" Type="http://schemas.openxmlformats.org/officeDocument/2006/relationships/customXml" Target="../ink/ink143.xml"/><Relationship Id="rId128" Type="http://schemas.openxmlformats.org/officeDocument/2006/relationships/image" Target="../media/image148.png"/><Relationship Id="rId144" Type="http://schemas.openxmlformats.org/officeDocument/2006/relationships/image" Target="../media/image156.png"/><Relationship Id="rId149" Type="http://schemas.openxmlformats.org/officeDocument/2006/relationships/customXml" Target="../ink/ink156.xml"/><Relationship Id="rId5" Type="http://schemas.openxmlformats.org/officeDocument/2006/relationships/customXml" Target="../ink/ink87.xml"/><Relationship Id="rId90" Type="http://schemas.openxmlformats.org/officeDocument/2006/relationships/image" Target="../media/image129.png"/><Relationship Id="rId95" Type="http://schemas.openxmlformats.org/officeDocument/2006/relationships/customXml" Target="../ink/ink129.xml"/><Relationship Id="rId160" Type="http://schemas.openxmlformats.org/officeDocument/2006/relationships/image" Target="../media/image164.png"/><Relationship Id="rId165" Type="http://schemas.openxmlformats.org/officeDocument/2006/relationships/customXml" Target="../ink/ink164.xml"/><Relationship Id="rId181" Type="http://schemas.openxmlformats.org/officeDocument/2006/relationships/customXml" Target="../ink/ink172.xml"/><Relationship Id="rId186" Type="http://schemas.openxmlformats.org/officeDocument/2006/relationships/image" Target="../media/image177.png"/><Relationship Id="rId22" Type="http://schemas.openxmlformats.org/officeDocument/2006/relationships/image" Target="../media/image95.png"/><Relationship Id="rId27" Type="http://schemas.openxmlformats.org/officeDocument/2006/relationships/customXml" Target="../ink/ink95.xml"/><Relationship Id="rId43" Type="http://schemas.openxmlformats.org/officeDocument/2006/relationships/customXml" Target="../ink/ink103.xml"/><Relationship Id="rId48" Type="http://schemas.openxmlformats.org/officeDocument/2006/relationships/image" Target="../media/image108.png"/><Relationship Id="rId64" Type="http://schemas.openxmlformats.org/officeDocument/2006/relationships/image" Target="../media/image116.png"/><Relationship Id="rId69" Type="http://schemas.openxmlformats.org/officeDocument/2006/relationships/customXml" Target="../ink/ink116.xml"/><Relationship Id="rId113" Type="http://schemas.openxmlformats.org/officeDocument/2006/relationships/customXml" Target="../ink/ink138.xml"/><Relationship Id="rId118" Type="http://schemas.openxmlformats.org/officeDocument/2006/relationships/image" Target="../media/image143.png"/><Relationship Id="rId134" Type="http://schemas.openxmlformats.org/officeDocument/2006/relationships/image" Target="../media/image151.png"/><Relationship Id="rId139" Type="http://schemas.openxmlformats.org/officeDocument/2006/relationships/customXml" Target="../ink/ink151.xml"/><Relationship Id="rId80" Type="http://schemas.openxmlformats.org/officeDocument/2006/relationships/image" Target="../media/image124.png"/><Relationship Id="rId85" Type="http://schemas.openxmlformats.org/officeDocument/2006/relationships/customXml" Target="../ink/ink124.xml"/><Relationship Id="rId150" Type="http://schemas.openxmlformats.org/officeDocument/2006/relationships/image" Target="../media/image159.png"/><Relationship Id="rId155" Type="http://schemas.openxmlformats.org/officeDocument/2006/relationships/customXml" Target="../ink/ink159.xml"/><Relationship Id="rId171" Type="http://schemas.openxmlformats.org/officeDocument/2006/relationships/customXml" Target="../ink/ink167.xml"/><Relationship Id="rId176" Type="http://schemas.openxmlformats.org/officeDocument/2006/relationships/image" Target="../media/image172.png"/><Relationship Id="rId12" Type="http://schemas.openxmlformats.org/officeDocument/2006/relationships/image" Target="../media/image710.png"/><Relationship Id="rId17" Type="http://schemas.openxmlformats.org/officeDocument/2006/relationships/customXml" Target="../ink/ink90.xml"/><Relationship Id="rId33" Type="http://schemas.openxmlformats.org/officeDocument/2006/relationships/customXml" Target="../ink/ink98.xml"/><Relationship Id="rId38" Type="http://schemas.openxmlformats.org/officeDocument/2006/relationships/image" Target="../media/image103.png"/><Relationship Id="rId59" Type="http://schemas.openxmlformats.org/officeDocument/2006/relationships/customXml" Target="../ink/ink111.xml"/><Relationship Id="rId103" Type="http://schemas.openxmlformats.org/officeDocument/2006/relationships/customXml" Target="../ink/ink133.xml"/><Relationship Id="rId108" Type="http://schemas.openxmlformats.org/officeDocument/2006/relationships/image" Target="../media/image138.png"/><Relationship Id="rId124" Type="http://schemas.openxmlformats.org/officeDocument/2006/relationships/image" Target="../media/image146.png"/><Relationship Id="rId129" Type="http://schemas.openxmlformats.org/officeDocument/2006/relationships/customXml" Target="../ink/ink146.xml"/><Relationship Id="rId54" Type="http://schemas.openxmlformats.org/officeDocument/2006/relationships/image" Target="../media/image111.png"/><Relationship Id="rId70" Type="http://schemas.openxmlformats.org/officeDocument/2006/relationships/image" Target="../media/image119.png"/><Relationship Id="rId75" Type="http://schemas.openxmlformats.org/officeDocument/2006/relationships/customXml" Target="../ink/ink119.xml"/><Relationship Id="rId91" Type="http://schemas.openxmlformats.org/officeDocument/2006/relationships/customXml" Target="../ink/ink127.xml"/><Relationship Id="rId96" Type="http://schemas.openxmlformats.org/officeDocument/2006/relationships/image" Target="../media/image132.png"/><Relationship Id="rId140" Type="http://schemas.openxmlformats.org/officeDocument/2006/relationships/image" Target="../media/image154.png"/><Relationship Id="rId145" Type="http://schemas.openxmlformats.org/officeDocument/2006/relationships/customXml" Target="../ink/ink154.xml"/><Relationship Id="rId161" Type="http://schemas.openxmlformats.org/officeDocument/2006/relationships/customXml" Target="../ink/ink162.xml"/><Relationship Id="rId166" Type="http://schemas.openxmlformats.org/officeDocument/2006/relationships/image" Target="../media/image167.png"/><Relationship Id="rId182" Type="http://schemas.openxmlformats.org/officeDocument/2006/relationships/image" Target="../media/image1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0.png"/><Relationship Id="rId23" Type="http://schemas.openxmlformats.org/officeDocument/2006/relationships/customXml" Target="../ink/ink93.xml"/><Relationship Id="rId28" Type="http://schemas.openxmlformats.org/officeDocument/2006/relationships/image" Target="../media/image98.png"/><Relationship Id="rId49" Type="http://schemas.openxmlformats.org/officeDocument/2006/relationships/customXml" Target="../ink/ink106.xml"/><Relationship Id="rId114" Type="http://schemas.openxmlformats.org/officeDocument/2006/relationships/image" Target="../media/image141.png"/><Relationship Id="rId119" Type="http://schemas.openxmlformats.org/officeDocument/2006/relationships/customXml" Target="../ink/ink141.xml"/><Relationship Id="rId44" Type="http://schemas.openxmlformats.org/officeDocument/2006/relationships/image" Target="../media/image106.png"/><Relationship Id="rId60" Type="http://schemas.openxmlformats.org/officeDocument/2006/relationships/image" Target="../media/image114.png"/><Relationship Id="rId65" Type="http://schemas.openxmlformats.org/officeDocument/2006/relationships/customXml" Target="../ink/ink114.xml"/><Relationship Id="rId81" Type="http://schemas.openxmlformats.org/officeDocument/2006/relationships/customXml" Target="../ink/ink122.xml"/><Relationship Id="rId86" Type="http://schemas.openxmlformats.org/officeDocument/2006/relationships/image" Target="../media/image127.png"/><Relationship Id="rId130" Type="http://schemas.openxmlformats.org/officeDocument/2006/relationships/image" Target="../media/image149.png"/><Relationship Id="rId135" Type="http://schemas.openxmlformats.org/officeDocument/2006/relationships/customXml" Target="../ink/ink149.xml"/><Relationship Id="rId151" Type="http://schemas.openxmlformats.org/officeDocument/2006/relationships/customXml" Target="../ink/ink157.xml"/><Relationship Id="rId156" Type="http://schemas.openxmlformats.org/officeDocument/2006/relationships/image" Target="../media/image162.png"/><Relationship Id="rId177" Type="http://schemas.openxmlformats.org/officeDocument/2006/relationships/customXml" Target="../ink/ink170.xml"/><Relationship Id="rId4" Type="http://schemas.openxmlformats.org/officeDocument/2006/relationships/image" Target="../media/image640.png"/><Relationship Id="rId9" Type="http://schemas.openxmlformats.org/officeDocument/2006/relationships/image" Target="../media/image680.png"/><Relationship Id="rId172" Type="http://schemas.openxmlformats.org/officeDocument/2006/relationships/image" Target="../media/image170.png"/><Relationship Id="rId180" Type="http://schemas.openxmlformats.org/officeDocument/2006/relationships/image" Target="../media/image174.png"/><Relationship Id="rId13" Type="http://schemas.openxmlformats.org/officeDocument/2006/relationships/customXml" Target="../ink/ink88.xml"/><Relationship Id="rId18" Type="http://schemas.openxmlformats.org/officeDocument/2006/relationships/image" Target="../media/image740.png"/><Relationship Id="rId39" Type="http://schemas.openxmlformats.org/officeDocument/2006/relationships/customXml" Target="../ink/ink101.xml"/><Relationship Id="rId109" Type="http://schemas.openxmlformats.org/officeDocument/2006/relationships/customXml" Target="../ink/ink136.xml"/><Relationship Id="rId34" Type="http://schemas.openxmlformats.org/officeDocument/2006/relationships/image" Target="../media/image101.png"/><Relationship Id="rId50" Type="http://schemas.openxmlformats.org/officeDocument/2006/relationships/image" Target="../media/image109.png"/><Relationship Id="rId55" Type="http://schemas.openxmlformats.org/officeDocument/2006/relationships/customXml" Target="../ink/ink109.xml"/><Relationship Id="rId76" Type="http://schemas.openxmlformats.org/officeDocument/2006/relationships/image" Target="../media/image122.png"/><Relationship Id="rId97" Type="http://schemas.openxmlformats.org/officeDocument/2006/relationships/customXml" Target="../ink/ink130.xml"/><Relationship Id="rId104" Type="http://schemas.openxmlformats.org/officeDocument/2006/relationships/image" Target="../media/image136.png"/><Relationship Id="rId120" Type="http://schemas.openxmlformats.org/officeDocument/2006/relationships/image" Target="../media/image144.png"/><Relationship Id="rId125" Type="http://schemas.openxmlformats.org/officeDocument/2006/relationships/customXml" Target="../ink/ink144.xml"/><Relationship Id="rId141" Type="http://schemas.openxmlformats.org/officeDocument/2006/relationships/customXml" Target="../ink/ink152.xml"/><Relationship Id="rId146" Type="http://schemas.openxmlformats.org/officeDocument/2006/relationships/image" Target="../media/image157.png"/><Relationship Id="rId167" Type="http://schemas.openxmlformats.org/officeDocument/2006/relationships/customXml" Target="../ink/ink165.xml"/><Relationship Id="rId7" Type="http://schemas.openxmlformats.org/officeDocument/2006/relationships/image" Target="../media/image93.png"/><Relationship Id="rId71" Type="http://schemas.openxmlformats.org/officeDocument/2006/relationships/customXml" Target="../ink/ink117.xml"/><Relationship Id="rId92" Type="http://schemas.openxmlformats.org/officeDocument/2006/relationships/image" Target="../media/image130.png"/><Relationship Id="rId162" Type="http://schemas.openxmlformats.org/officeDocument/2006/relationships/image" Target="../media/image165.png"/><Relationship Id="rId183" Type="http://schemas.openxmlformats.org/officeDocument/2006/relationships/customXml" Target="../ink/ink173.xml"/><Relationship Id="rId2" Type="http://schemas.openxmlformats.org/officeDocument/2006/relationships/image" Target="../media/image89.png"/><Relationship Id="rId29" Type="http://schemas.openxmlformats.org/officeDocument/2006/relationships/customXml" Target="../ink/ink96.xml"/><Relationship Id="rId24" Type="http://schemas.openxmlformats.org/officeDocument/2006/relationships/image" Target="../media/image96.png"/><Relationship Id="rId40" Type="http://schemas.openxmlformats.org/officeDocument/2006/relationships/image" Target="../media/image104.png"/><Relationship Id="rId45" Type="http://schemas.openxmlformats.org/officeDocument/2006/relationships/customXml" Target="../ink/ink104.xml"/><Relationship Id="rId66" Type="http://schemas.openxmlformats.org/officeDocument/2006/relationships/image" Target="../media/image117.png"/><Relationship Id="rId87" Type="http://schemas.openxmlformats.org/officeDocument/2006/relationships/customXml" Target="../ink/ink125.xml"/><Relationship Id="rId110" Type="http://schemas.openxmlformats.org/officeDocument/2006/relationships/image" Target="../media/image139.png"/><Relationship Id="rId115" Type="http://schemas.openxmlformats.org/officeDocument/2006/relationships/customXml" Target="../ink/ink139.xml"/><Relationship Id="rId131" Type="http://schemas.openxmlformats.org/officeDocument/2006/relationships/customXml" Target="../ink/ink147.xml"/><Relationship Id="rId136" Type="http://schemas.openxmlformats.org/officeDocument/2006/relationships/image" Target="../media/image152.png"/><Relationship Id="rId157" Type="http://schemas.openxmlformats.org/officeDocument/2006/relationships/customXml" Target="../ink/ink160.xml"/><Relationship Id="rId178" Type="http://schemas.openxmlformats.org/officeDocument/2006/relationships/image" Target="../media/image173.png"/><Relationship Id="rId61" Type="http://schemas.openxmlformats.org/officeDocument/2006/relationships/customXml" Target="../ink/ink112.xml"/><Relationship Id="rId82" Type="http://schemas.openxmlformats.org/officeDocument/2006/relationships/image" Target="../media/image125.png"/><Relationship Id="rId152" Type="http://schemas.openxmlformats.org/officeDocument/2006/relationships/image" Target="../media/image160.png"/><Relationship Id="rId173" Type="http://schemas.openxmlformats.org/officeDocument/2006/relationships/customXml" Target="../ink/ink168.xml"/><Relationship Id="rId19" Type="http://schemas.openxmlformats.org/officeDocument/2006/relationships/customXml" Target="../ink/ink91.xml"/><Relationship Id="rId14" Type="http://schemas.openxmlformats.org/officeDocument/2006/relationships/image" Target="../media/image720.png"/><Relationship Id="rId30" Type="http://schemas.openxmlformats.org/officeDocument/2006/relationships/image" Target="../media/image99.png"/><Relationship Id="rId35" Type="http://schemas.openxmlformats.org/officeDocument/2006/relationships/customXml" Target="../ink/ink99.xml"/><Relationship Id="rId56" Type="http://schemas.openxmlformats.org/officeDocument/2006/relationships/image" Target="../media/image112.png"/><Relationship Id="rId77" Type="http://schemas.openxmlformats.org/officeDocument/2006/relationships/customXml" Target="../ink/ink120.xml"/><Relationship Id="rId100" Type="http://schemas.openxmlformats.org/officeDocument/2006/relationships/image" Target="../media/image134.png"/><Relationship Id="rId105" Type="http://schemas.openxmlformats.org/officeDocument/2006/relationships/customXml" Target="../ink/ink134.xml"/><Relationship Id="rId126" Type="http://schemas.openxmlformats.org/officeDocument/2006/relationships/image" Target="../media/image147.png"/><Relationship Id="rId147" Type="http://schemas.openxmlformats.org/officeDocument/2006/relationships/customXml" Target="../ink/ink155.xml"/><Relationship Id="rId168" Type="http://schemas.openxmlformats.org/officeDocument/2006/relationships/image" Target="../media/image168.png"/><Relationship Id="rId8" Type="http://schemas.openxmlformats.org/officeDocument/2006/relationships/image" Target="../media/image670.png"/><Relationship Id="rId51" Type="http://schemas.openxmlformats.org/officeDocument/2006/relationships/customXml" Target="../ink/ink107.xml"/><Relationship Id="rId72" Type="http://schemas.openxmlformats.org/officeDocument/2006/relationships/image" Target="../media/image120.png"/><Relationship Id="rId93" Type="http://schemas.openxmlformats.org/officeDocument/2006/relationships/customXml" Target="../ink/ink128.xml"/><Relationship Id="rId98" Type="http://schemas.openxmlformats.org/officeDocument/2006/relationships/image" Target="../media/image133.png"/><Relationship Id="rId121" Type="http://schemas.openxmlformats.org/officeDocument/2006/relationships/customXml" Target="../ink/ink142.xml"/><Relationship Id="rId142" Type="http://schemas.openxmlformats.org/officeDocument/2006/relationships/image" Target="../media/image155.png"/><Relationship Id="rId163" Type="http://schemas.openxmlformats.org/officeDocument/2006/relationships/customXml" Target="../ink/ink163.xml"/><Relationship Id="rId184" Type="http://schemas.openxmlformats.org/officeDocument/2006/relationships/image" Target="../media/image176.png"/><Relationship Id="rId3" Type="http://schemas.openxmlformats.org/officeDocument/2006/relationships/customXml" Target="../ink/ink86.xml"/><Relationship Id="rId25" Type="http://schemas.openxmlformats.org/officeDocument/2006/relationships/customXml" Target="../ink/ink94.xml"/><Relationship Id="rId46" Type="http://schemas.openxmlformats.org/officeDocument/2006/relationships/image" Target="../media/image107.png"/><Relationship Id="rId67" Type="http://schemas.openxmlformats.org/officeDocument/2006/relationships/customXml" Target="../ink/ink115.xml"/><Relationship Id="rId116" Type="http://schemas.openxmlformats.org/officeDocument/2006/relationships/image" Target="../media/image142.png"/><Relationship Id="rId137" Type="http://schemas.openxmlformats.org/officeDocument/2006/relationships/customXml" Target="../ink/ink150.xml"/><Relationship Id="rId158" Type="http://schemas.openxmlformats.org/officeDocument/2006/relationships/image" Target="../media/image163.png"/><Relationship Id="rId20" Type="http://schemas.openxmlformats.org/officeDocument/2006/relationships/image" Target="../media/image94.png"/><Relationship Id="rId41" Type="http://schemas.openxmlformats.org/officeDocument/2006/relationships/customXml" Target="../ink/ink102.xml"/><Relationship Id="rId62" Type="http://schemas.openxmlformats.org/officeDocument/2006/relationships/image" Target="../media/image115.png"/><Relationship Id="rId83" Type="http://schemas.openxmlformats.org/officeDocument/2006/relationships/customXml" Target="../ink/ink123.xml"/><Relationship Id="rId88" Type="http://schemas.openxmlformats.org/officeDocument/2006/relationships/image" Target="../media/image128.png"/><Relationship Id="rId111" Type="http://schemas.openxmlformats.org/officeDocument/2006/relationships/customXml" Target="../ink/ink137.xml"/><Relationship Id="rId132" Type="http://schemas.openxmlformats.org/officeDocument/2006/relationships/image" Target="../media/image150.png"/><Relationship Id="rId153" Type="http://schemas.openxmlformats.org/officeDocument/2006/relationships/customXml" Target="../ink/ink158.xml"/><Relationship Id="rId174" Type="http://schemas.openxmlformats.org/officeDocument/2006/relationships/image" Target="../media/image171.png"/><Relationship Id="rId179" Type="http://schemas.openxmlformats.org/officeDocument/2006/relationships/customXml" Target="../ink/ink171.xml"/><Relationship Id="rId15" Type="http://schemas.openxmlformats.org/officeDocument/2006/relationships/customXml" Target="../ink/ink89.xml"/><Relationship Id="rId36" Type="http://schemas.openxmlformats.org/officeDocument/2006/relationships/image" Target="../media/image102.png"/><Relationship Id="rId57" Type="http://schemas.openxmlformats.org/officeDocument/2006/relationships/customXml" Target="../ink/ink110.xml"/><Relationship Id="rId106" Type="http://schemas.openxmlformats.org/officeDocument/2006/relationships/image" Target="../media/image137.png"/><Relationship Id="rId127" Type="http://schemas.openxmlformats.org/officeDocument/2006/relationships/customXml" Target="../ink/ink145.xml"/><Relationship Id="rId10" Type="http://schemas.openxmlformats.org/officeDocument/2006/relationships/image" Target="../media/image690.png"/><Relationship Id="rId31" Type="http://schemas.openxmlformats.org/officeDocument/2006/relationships/customXml" Target="../ink/ink97.xml"/><Relationship Id="rId52" Type="http://schemas.openxmlformats.org/officeDocument/2006/relationships/image" Target="../media/image110.png"/><Relationship Id="rId73" Type="http://schemas.openxmlformats.org/officeDocument/2006/relationships/customXml" Target="../ink/ink118.xml"/><Relationship Id="rId78" Type="http://schemas.openxmlformats.org/officeDocument/2006/relationships/image" Target="../media/image123.png"/><Relationship Id="rId94" Type="http://schemas.openxmlformats.org/officeDocument/2006/relationships/image" Target="../media/image131.png"/><Relationship Id="rId99" Type="http://schemas.openxmlformats.org/officeDocument/2006/relationships/customXml" Target="../ink/ink131.xml"/><Relationship Id="rId101" Type="http://schemas.openxmlformats.org/officeDocument/2006/relationships/customXml" Target="../ink/ink132.xml"/><Relationship Id="rId122" Type="http://schemas.openxmlformats.org/officeDocument/2006/relationships/image" Target="../media/image145.png"/><Relationship Id="rId143" Type="http://schemas.openxmlformats.org/officeDocument/2006/relationships/customXml" Target="../ink/ink153.xml"/><Relationship Id="rId148" Type="http://schemas.openxmlformats.org/officeDocument/2006/relationships/image" Target="../media/image158.png"/><Relationship Id="rId164" Type="http://schemas.openxmlformats.org/officeDocument/2006/relationships/image" Target="../media/image166.png"/><Relationship Id="rId169" Type="http://schemas.openxmlformats.org/officeDocument/2006/relationships/customXml" Target="../ink/ink166.xml"/><Relationship Id="rId185" Type="http://schemas.openxmlformats.org/officeDocument/2006/relationships/customXml" Target="../ink/ink17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3" Type="http://schemas.openxmlformats.org/officeDocument/2006/relationships/image" Target="../media/image179.png"/><Relationship Id="rId7" Type="http://schemas.openxmlformats.org/officeDocument/2006/relationships/customXml" Target="../ink/ink175.xml"/><Relationship Id="rId12" Type="http://schemas.openxmlformats.org/officeDocument/2006/relationships/image" Target="../media/image105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2.png"/><Relationship Id="rId11" Type="http://schemas.openxmlformats.org/officeDocument/2006/relationships/customXml" Target="../ink/ink177.xml"/><Relationship Id="rId5" Type="http://schemas.openxmlformats.org/officeDocument/2006/relationships/image" Target="../media/image181.png"/><Relationship Id="rId10" Type="http://schemas.openxmlformats.org/officeDocument/2006/relationships/image" Target="../media/image1040.png"/><Relationship Id="rId4" Type="http://schemas.openxmlformats.org/officeDocument/2006/relationships/image" Target="../media/image180.png"/><Relationship Id="rId9" Type="http://schemas.openxmlformats.org/officeDocument/2006/relationships/customXml" Target="../ink/ink17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customXml" Target="../ink/ink182.xml"/><Relationship Id="rId18" Type="http://schemas.openxmlformats.org/officeDocument/2006/relationships/image" Target="../media/image1140.png"/><Relationship Id="rId26" Type="http://schemas.openxmlformats.org/officeDocument/2006/relationships/image" Target="../media/image1181.png"/><Relationship Id="rId3" Type="http://schemas.openxmlformats.org/officeDocument/2006/relationships/image" Target="../media/image185.png"/><Relationship Id="rId21" Type="http://schemas.openxmlformats.org/officeDocument/2006/relationships/customXml" Target="../ink/ink186.xml"/><Relationship Id="rId7" Type="http://schemas.openxmlformats.org/officeDocument/2006/relationships/customXml" Target="../ink/ink179.xml"/><Relationship Id="rId12" Type="http://schemas.openxmlformats.org/officeDocument/2006/relationships/image" Target="../media/image1110.png"/><Relationship Id="rId17" Type="http://schemas.openxmlformats.org/officeDocument/2006/relationships/customXml" Target="../ink/ink184.xml"/><Relationship Id="rId25" Type="http://schemas.openxmlformats.org/officeDocument/2006/relationships/customXml" Target="../ink/ink188.xml"/><Relationship Id="rId2" Type="http://schemas.openxmlformats.org/officeDocument/2006/relationships/image" Target="../media/image183.png"/><Relationship Id="rId16" Type="http://schemas.openxmlformats.org/officeDocument/2006/relationships/image" Target="../media/image1130.png"/><Relationship Id="rId20" Type="http://schemas.openxmlformats.org/officeDocument/2006/relationships/image" Target="../media/image1151.png"/><Relationship Id="rId29" Type="http://schemas.openxmlformats.org/officeDocument/2006/relationships/customXml" Target="../ink/ink19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0.png"/><Relationship Id="rId11" Type="http://schemas.openxmlformats.org/officeDocument/2006/relationships/customXml" Target="../ink/ink181.xml"/><Relationship Id="rId24" Type="http://schemas.openxmlformats.org/officeDocument/2006/relationships/image" Target="../media/image1171.png"/><Relationship Id="rId32" Type="http://schemas.openxmlformats.org/officeDocument/2006/relationships/image" Target="../media/image1210.png"/><Relationship Id="rId5" Type="http://schemas.openxmlformats.org/officeDocument/2006/relationships/customXml" Target="../ink/ink178.xml"/><Relationship Id="rId15" Type="http://schemas.openxmlformats.org/officeDocument/2006/relationships/customXml" Target="../ink/ink183.xml"/><Relationship Id="rId23" Type="http://schemas.openxmlformats.org/officeDocument/2006/relationships/customXml" Target="../ink/ink187.xml"/><Relationship Id="rId28" Type="http://schemas.openxmlformats.org/officeDocument/2006/relationships/image" Target="../media/image1191.png"/><Relationship Id="rId10" Type="http://schemas.openxmlformats.org/officeDocument/2006/relationships/image" Target="../media/image1100.png"/><Relationship Id="rId19" Type="http://schemas.openxmlformats.org/officeDocument/2006/relationships/customXml" Target="../ink/ink185.xml"/><Relationship Id="rId31" Type="http://schemas.openxmlformats.org/officeDocument/2006/relationships/customXml" Target="../ink/ink191.xml"/><Relationship Id="rId4" Type="http://schemas.openxmlformats.org/officeDocument/2006/relationships/image" Target="../media/image182.png"/><Relationship Id="rId9" Type="http://schemas.openxmlformats.org/officeDocument/2006/relationships/customXml" Target="../ink/ink180.xml"/><Relationship Id="rId14" Type="http://schemas.openxmlformats.org/officeDocument/2006/relationships/image" Target="../media/image1120.png"/><Relationship Id="rId22" Type="http://schemas.openxmlformats.org/officeDocument/2006/relationships/image" Target="../media/image1160.png"/><Relationship Id="rId27" Type="http://schemas.openxmlformats.org/officeDocument/2006/relationships/customXml" Target="../ink/ink189.xml"/><Relationship Id="rId30" Type="http://schemas.openxmlformats.org/officeDocument/2006/relationships/image" Target="../media/image12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customXml" Target="../ink/ink196.xml"/><Relationship Id="rId3" Type="http://schemas.openxmlformats.org/officeDocument/2006/relationships/image" Target="../media/image182.png"/><Relationship Id="rId7" Type="http://schemas.openxmlformats.org/officeDocument/2006/relationships/customXml" Target="../ink/ink193.xml"/><Relationship Id="rId12" Type="http://schemas.openxmlformats.org/officeDocument/2006/relationships/image" Target="../media/image127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0.png"/><Relationship Id="rId11" Type="http://schemas.openxmlformats.org/officeDocument/2006/relationships/customXml" Target="../ink/ink195.xml"/><Relationship Id="rId5" Type="http://schemas.openxmlformats.org/officeDocument/2006/relationships/customXml" Target="../ink/ink192.xml"/><Relationship Id="rId10" Type="http://schemas.openxmlformats.org/officeDocument/2006/relationships/image" Target="../media/image1260.png"/><Relationship Id="rId4" Type="http://schemas.openxmlformats.org/officeDocument/2006/relationships/image" Target="../media/image187.png"/><Relationship Id="rId9" Type="http://schemas.openxmlformats.org/officeDocument/2006/relationships/customXml" Target="../ink/ink194.xml"/><Relationship Id="rId14" Type="http://schemas.openxmlformats.org/officeDocument/2006/relationships/image" Target="../media/image1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8.xml"/><Relationship Id="rId13" Type="http://schemas.openxmlformats.org/officeDocument/2006/relationships/image" Target="../media/image1360.png"/><Relationship Id="rId18" Type="http://schemas.openxmlformats.org/officeDocument/2006/relationships/customXml" Target="../ink/ink203.xml"/><Relationship Id="rId26" Type="http://schemas.openxmlformats.org/officeDocument/2006/relationships/customXml" Target="../ink/ink207.xml"/><Relationship Id="rId39" Type="http://schemas.openxmlformats.org/officeDocument/2006/relationships/image" Target="../media/image1490.png"/><Relationship Id="rId3" Type="http://schemas.openxmlformats.org/officeDocument/2006/relationships/image" Target="../media/image189.png"/><Relationship Id="rId21" Type="http://schemas.openxmlformats.org/officeDocument/2006/relationships/image" Target="../media/image1400.png"/><Relationship Id="rId34" Type="http://schemas.openxmlformats.org/officeDocument/2006/relationships/customXml" Target="../ink/ink211.xml"/><Relationship Id="rId42" Type="http://schemas.openxmlformats.org/officeDocument/2006/relationships/customXml" Target="../ink/ink215.xml"/><Relationship Id="rId7" Type="http://schemas.openxmlformats.org/officeDocument/2006/relationships/image" Target="../media/image1330.png"/><Relationship Id="rId12" Type="http://schemas.openxmlformats.org/officeDocument/2006/relationships/customXml" Target="../ink/ink200.xml"/><Relationship Id="rId17" Type="http://schemas.openxmlformats.org/officeDocument/2006/relationships/image" Target="../media/image1380.png"/><Relationship Id="rId25" Type="http://schemas.openxmlformats.org/officeDocument/2006/relationships/image" Target="../media/image1420.png"/><Relationship Id="rId33" Type="http://schemas.openxmlformats.org/officeDocument/2006/relationships/image" Target="../media/image1460.png"/><Relationship Id="rId38" Type="http://schemas.openxmlformats.org/officeDocument/2006/relationships/customXml" Target="../ink/ink213.xml"/><Relationship Id="rId2" Type="http://schemas.openxmlformats.org/officeDocument/2006/relationships/image" Target="../media/image188.png"/><Relationship Id="rId16" Type="http://schemas.openxmlformats.org/officeDocument/2006/relationships/customXml" Target="../ink/ink202.xml"/><Relationship Id="rId20" Type="http://schemas.openxmlformats.org/officeDocument/2006/relationships/customXml" Target="../ink/ink204.xml"/><Relationship Id="rId29" Type="http://schemas.openxmlformats.org/officeDocument/2006/relationships/image" Target="../media/image1440.png"/><Relationship Id="rId41" Type="http://schemas.openxmlformats.org/officeDocument/2006/relationships/image" Target="../media/image150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97.xml"/><Relationship Id="rId11" Type="http://schemas.openxmlformats.org/officeDocument/2006/relationships/image" Target="../media/image1350.png"/><Relationship Id="rId24" Type="http://schemas.openxmlformats.org/officeDocument/2006/relationships/customXml" Target="../ink/ink206.xml"/><Relationship Id="rId32" Type="http://schemas.openxmlformats.org/officeDocument/2006/relationships/customXml" Target="../ink/ink210.xml"/><Relationship Id="rId37" Type="http://schemas.openxmlformats.org/officeDocument/2006/relationships/image" Target="../media/image1480.png"/><Relationship Id="rId40" Type="http://schemas.openxmlformats.org/officeDocument/2006/relationships/customXml" Target="../ink/ink214.xml"/><Relationship Id="rId5" Type="http://schemas.openxmlformats.org/officeDocument/2006/relationships/image" Target="../media/image191.png"/><Relationship Id="rId15" Type="http://schemas.openxmlformats.org/officeDocument/2006/relationships/image" Target="../media/image1370.png"/><Relationship Id="rId23" Type="http://schemas.openxmlformats.org/officeDocument/2006/relationships/image" Target="../media/image1411.png"/><Relationship Id="rId28" Type="http://schemas.openxmlformats.org/officeDocument/2006/relationships/customXml" Target="../ink/ink208.xml"/><Relationship Id="rId36" Type="http://schemas.openxmlformats.org/officeDocument/2006/relationships/customXml" Target="../ink/ink212.xml"/><Relationship Id="rId10" Type="http://schemas.openxmlformats.org/officeDocument/2006/relationships/customXml" Target="../ink/ink199.xml"/><Relationship Id="rId19" Type="http://schemas.openxmlformats.org/officeDocument/2006/relationships/image" Target="../media/image1390.png"/><Relationship Id="rId31" Type="http://schemas.openxmlformats.org/officeDocument/2006/relationships/image" Target="../media/image1450.png"/><Relationship Id="rId4" Type="http://schemas.openxmlformats.org/officeDocument/2006/relationships/image" Target="../media/image190.png"/><Relationship Id="rId9" Type="http://schemas.openxmlformats.org/officeDocument/2006/relationships/image" Target="../media/image1340.png"/><Relationship Id="rId14" Type="http://schemas.openxmlformats.org/officeDocument/2006/relationships/customXml" Target="../ink/ink201.xml"/><Relationship Id="rId22" Type="http://schemas.openxmlformats.org/officeDocument/2006/relationships/customXml" Target="../ink/ink205.xml"/><Relationship Id="rId27" Type="http://schemas.openxmlformats.org/officeDocument/2006/relationships/image" Target="../media/image1430.png"/><Relationship Id="rId30" Type="http://schemas.openxmlformats.org/officeDocument/2006/relationships/customXml" Target="../ink/ink209.xml"/><Relationship Id="rId35" Type="http://schemas.openxmlformats.org/officeDocument/2006/relationships/image" Target="../media/image1470.png"/><Relationship Id="rId43" Type="http://schemas.openxmlformats.org/officeDocument/2006/relationships/image" Target="../media/image1511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0.png"/><Relationship Id="rId18" Type="http://schemas.openxmlformats.org/officeDocument/2006/relationships/customXml" Target="../ink/ink223.xml"/><Relationship Id="rId26" Type="http://schemas.openxmlformats.org/officeDocument/2006/relationships/customXml" Target="../ink/ink227.xml"/><Relationship Id="rId39" Type="http://schemas.openxmlformats.org/officeDocument/2006/relationships/image" Target="../media/image1700.png"/><Relationship Id="rId21" Type="http://schemas.openxmlformats.org/officeDocument/2006/relationships/image" Target="../media/image1611.png"/><Relationship Id="rId34" Type="http://schemas.openxmlformats.org/officeDocument/2006/relationships/customXml" Target="../ink/ink231.xml"/><Relationship Id="rId42" Type="http://schemas.openxmlformats.org/officeDocument/2006/relationships/customXml" Target="../ink/ink235.xml"/><Relationship Id="rId47" Type="http://schemas.openxmlformats.org/officeDocument/2006/relationships/image" Target="../media/image1740.png"/><Relationship Id="rId50" Type="http://schemas.openxmlformats.org/officeDocument/2006/relationships/customXml" Target="../ink/ink239.xml"/><Relationship Id="rId55" Type="http://schemas.openxmlformats.org/officeDocument/2006/relationships/image" Target="../media/image1780.png"/><Relationship Id="rId63" Type="http://schemas.openxmlformats.org/officeDocument/2006/relationships/image" Target="../media/image1820.png"/><Relationship Id="rId7" Type="http://schemas.openxmlformats.org/officeDocument/2006/relationships/image" Target="../media/image1540.png"/><Relationship Id="rId2" Type="http://schemas.openxmlformats.org/officeDocument/2006/relationships/image" Target="../media/image188.png"/><Relationship Id="rId16" Type="http://schemas.openxmlformats.org/officeDocument/2006/relationships/customXml" Target="../ink/ink222.xml"/><Relationship Id="rId20" Type="http://schemas.openxmlformats.org/officeDocument/2006/relationships/customXml" Target="../ink/ink224.xml"/><Relationship Id="rId29" Type="http://schemas.openxmlformats.org/officeDocument/2006/relationships/image" Target="../media/image1650.png"/><Relationship Id="rId41" Type="http://schemas.openxmlformats.org/officeDocument/2006/relationships/image" Target="../media/image1711.png"/><Relationship Id="rId54" Type="http://schemas.openxmlformats.org/officeDocument/2006/relationships/customXml" Target="../ink/ink241.xml"/><Relationship Id="rId62" Type="http://schemas.openxmlformats.org/officeDocument/2006/relationships/customXml" Target="../ink/ink245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17.xml"/><Relationship Id="rId11" Type="http://schemas.openxmlformats.org/officeDocument/2006/relationships/image" Target="../media/image1560.png"/><Relationship Id="rId24" Type="http://schemas.openxmlformats.org/officeDocument/2006/relationships/customXml" Target="../ink/ink226.xml"/><Relationship Id="rId32" Type="http://schemas.openxmlformats.org/officeDocument/2006/relationships/customXml" Target="../ink/ink230.xml"/><Relationship Id="rId37" Type="http://schemas.openxmlformats.org/officeDocument/2006/relationships/image" Target="../media/image1690.png"/><Relationship Id="rId40" Type="http://schemas.openxmlformats.org/officeDocument/2006/relationships/customXml" Target="../ink/ink234.xml"/><Relationship Id="rId45" Type="http://schemas.openxmlformats.org/officeDocument/2006/relationships/image" Target="../media/image1730.png"/><Relationship Id="rId53" Type="http://schemas.openxmlformats.org/officeDocument/2006/relationships/image" Target="../media/image1770.png"/><Relationship Id="rId58" Type="http://schemas.openxmlformats.org/officeDocument/2006/relationships/customXml" Target="../ink/ink243.xml"/><Relationship Id="rId5" Type="http://schemas.openxmlformats.org/officeDocument/2006/relationships/image" Target="../media/image1530.png"/><Relationship Id="rId15" Type="http://schemas.openxmlformats.org/officeDocument/2006/relationships/image" Target="../media/image1580.png"/><Relationship Id="rId23" Type="http://schemas.openxmlformats.org/officeDocument/2006/relationships/image" Target="../media/image1620.png"/><Relationship Id="rId28" Type="http://schemas.openxmlformats.org/officeDocument/2006/relationships/customXml" Target="../ink/ink228.xml"/><Relationship Id="rId36" Type="http://schemas.openxmlformats.org/officeDocument/2006/relationships/customXml" Target="../ink/ink232.xml"/><Relationship Id="rId49" Type="http://schemas.openxmlformats.org/officeDocument/2006/relationships/image" Target="../media/image1750.png"/><Relationship Id="rId57" Type="http://schemas.openxmlformats.org/officeDocument/2006/relationships/image" Target="../media/image1790.png"/><Relationship Id="rId61" Type="http://schemas.openxmlformats.org/officeDocument/2006/relationships/image" Target="../media/image1810.png"/><Relationship Id="rId10" Type="http://schemas.openxmlformats.org/officeDocument/2006/relationships/customXml" Target="../ink/ink219.xml"/><Relationship Id="rId19" Type="http://schemas.openxmlformats.org/officeDocument/2006/relationships/image" Target="../media/image1600.png"/><Relationship Id="rId31" Type="http://schemas.openxmlformats.org/officeDocument/2006/relationships/image" Target="../media/image1660.png"/><Relationship Id="rId44" Type="http://schemas.openxmlformats.org/officeDocument/2006/relationships/customXml" Target="../ink/ink236.xml"/><Relationship Id="rId52" Type="http://schemas.openxmlformats.org/officeDocument/2006/relationships/customXml" Target="../ink/ink240.xml"/><Relationship Id="rId60" Type="http://schemas.openxmlformats.org/officeDocument/2006/relationships/customXml" Target="../ink/ink244.xml"/><Relationship Id="rId4" Type="http://schemas.openxmlformats.org/officeDocument/2006/relationships/customXml" Target="../ink/ink216.xml"/><Relationship Id="rId9" Type="http://schemas.openxmlformats.org/officeDocument/2006/relationships/image" Target="../media/image1550.png"/><Relationship Id="rId14" Type="http://schemas.openxmlformats.org/officeDocument/2006/relationships/customXml" Target="../ink/ink221.xml"/><Relationship Id="rId22" Type="http://schemas.openxmlformats.org/officeDocument/2006/relationships/customXml" Target="../ink/ink225.xml"/><Relationship Id="rId27" Type="http://schemas.openxmlformats.org/officeDocument/2006/relationships/image" Target="../media/image1640.png"/><Relationship Id="rId30" Type="http://schemas.openxmlformats.org/officeDocument/2006/relationships/customXml" Target="../ink/ink229.xml"/><Relationship Id="rId35" Type="http://schemas.openxmlformats.org/officeDocument/2006/relationships/image" Target="../media/image1680.png"/><Relationship Id="rId43" Type="http://schemas.openxmlformats.org/officeDocument/2006/relationships/image" Target="../media/image1720.png"/><Relationship Id="rId48" Type="http://schemas.openxmlformats.org/officeDocument/2006/relationships/customXml" Target="../ink/ink238.xml"/><Relationship Id="rId56" Type="http://schemas.openxmlformats.org/officeDocument/2006/relationships/customXml" Target="../ink/ink242.xml"/><Relationship Id="rId8" Type="http://schemas.openxmlformats.org/officeDocument/2006/relationships/customXml" Target="../ink/ink218.xml"/><Relationship Id="rId51" Type="http://schemas.openxmlformats.org/officeDocument/2006/relationships/image" Target="../media/image1760.png"/><Relationship Id="rId3" Type="http://schemas.openxmlformats.org/officeDocument/2006/relationships/image" Target="../media/image192.png"/><Relationship Id="rId12" Type="http://schemas.openxmlformats.org/officeDocument/2006/relationships/customXml" Target="../ink/ink220.xml"/><Relationship Id="rId17" Type="http://schemas.openxmlformats.org/officeDocument/2006/relationships/image" Target="../media/image1590.png"/><Relationship Id="rId25" Type="http://schemas.openxmlformats.org/officeDocument/2006/relationships/image" Target="../media/image1630.png"/><Relationship Id="rId33" Type="http://schemas.openxmlformats.org/officeDocument/2006/relationships/image" Target="../media/image1670.png"/><Relationship Id="rId38" Type="http://schemas.openxmlformats.org/officeDocument/2006/relationships/customXml" Target="../ink/ink233.xml"/><Relationship Id="rId46" Type="http://schemas.openxmlformats.org/officeDocument/2006/relationships/customXml" Target="../ink/ink237.xml"/><Relationship Id="rId59" Type="http://schemas.openxmlformats.org/officeDocument/2006/relationships/image" Target="../media/image18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6.xml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0.png"/><Relationship Id="rId3" Type="http://schemas.openxmlformats.org/officeDocument/2006/relationships/customXml" Target="../ink/ink247.xml"/><Relationship Id="rId7" Type="http://schemas.openxmlformats.org/officeDocument/2006/relationships/customXml" Target="../ink/ink249.xml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0.png"/><Relationship Id="rId5" Type="http://schemas.openxmlformats.org/officeDocument/2006/relationships/customXml" Target="../ink/ink248.xml"/><Relationship Id="rId4" Type="http://schemas.openxmlformats.org/officeDocument/2006/relationships/image" Target="../media/image117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4.xml"/><Relationship Id="rId18" Type="http://schemas.openxmlformats.org/officeDocument/2006/relationships/image" Target="../media/image2180.png"/><Relationship Id="rId26" Type="http://schemas.openxmlformats.org/officeDocument/2006/relationships/image" Target="../media/image222.png"/><Relationship Id="rId39" Type="http://schemas.openxmlformats.org/officeDocument/2006/relationships/customXml" Target="../ink/ink267.xml"/><Relationship Id="rId21" Type="http://schemas.openxmlformats.org/officeDocument/2006/relationships/customXml" Target="../ink/ink258.xml"/><Relationship Id="rId34" Type="http://schemas.openxmlformats.org/officeDocument/2006/relationships/image" Target="../media/image226.png"/><Relationship Id="rId42" Type="http://schemas.openxmlformats.org/officeDocument/2006/relationships/image" Target="../media/image231.png"/><Relationship Id="rId47" Type="http://schemas.openxmlformats.org/officeDocument/2006/relationships/customXml" Target="../ink/ink271.xml"/><Relationship Id="rId50" Type="http://schemas.openxmlformats.org/officeDocument/2006/relationships/image" Target="../media/image235.png"/><Relationship Id="rId55" Type="http://schemas.openxmlformats.org/officeDocument/2006/relationships/customXml" Target="../ink/ink275.xml"/><Relationship Id="rId7" Type="http://schemas.openxmlformats.org/officeDocument/2006/relationships/customXml" Target="../ink/ink251.xml"/><Relationship Id="rId12" Type="http://schemas.openxmlformats.org/officeDocument/2006/relationships/image" Target="../media/image2150.png"/><Relationship Id="rId17" Type="http://schemas.openxmlformats.org/officeDocument/2006/relationships/customXml" Target="../ink/ink256.xml"/><Relationship Id="rId25" Type="http://schemas.openxmlformats.org/officeDocument/2006/relationships/customXml" Target="../ink/ink260.xml"/><Relationship Id="rId33" Type="http://schemas.openxmlformats.org/officeDocument/2006/relationships/customXml" Target="../ink/ink264.xml"/><Relationship Id="rId38" Type="http://schemas.openxmlformats.org/officeDocument/2006/relationships/image" Target="../media/image228.png"/><Relationship Id="rId46" Type="http://schemas.openxmlformats.org/officeDocument/2006/relationships/image" Target="../media/image233.png"/><Relationship Id="rId59" Type="http://schemas.openxmlformats.org/officeDocument/2006/relationships/customXml" Target="../ink/ink277.xml"/><Relationship Id="rId2" Type="http://schemas.openxmlformats.org/officeDocument/2006/relationships/image" Target="../media/image219.png"/><Relationship Id="rId16" Type="http://schemas.openxmlformats.org/officeDocument/2006/relationships/image" Target="../media/image2170.png"/><Relationship Id="rId20" Type="http://schemas.openxmlformats.org/officeDocument/2006/relationships/image" Target="../media/image2190.png"/><Relationship Id="rId29" Type="http://schemas.openxmlformats.org/officeDocument/2006/relationships/customXml" Target="../ink/ink262.xml"/><Relationship Id="rId41" Type="http://schemas.openxmlformats.org/officeDocument/2006/relationships/customXml" Target="../ink/ink268.xml"/><Relationship Id="rId54" Type="http://schemas.openxmlformats.org/officeDocument/2006/relationships/image" Target="../media/image23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20.png"/><Relationship Id="rId11" Type="http://schemas.openxmlformats.org/officeDocument/2006/relationships/customXml" Target="../ink/ink253.xml"/><Relationship Id="rId24" Type="http://schemas.openxmlformats.org/officeDocument/2006/relationships/image" Target="../media/image2210.png"/><Relationship Id="rId32" Type="http://schemas.openxmlformats.org/officeDocument/2006/relationships/image" Target="../media/image225.png"/><Relationship Id="rId37" Type="http://schemas.openxmlformats.org/officeDocument/2006/relationships/customXml" Target="../ink/ink266.xml"/><Relationship Id="rId40" Type="http://schemas.openxmlformats.org/officeDocument/2006/relationships/image" Target="../media/image229.png"/><Relationship Id="rId45" Type="http://schemas.openxmlformats.org/officeDocument/2006/relationships/customXml" Target="../ink/ink270.xml"/><Relationship Id="rId53" Type="http://schemas.openxmlformats.org/officeDocument/2006/relationships/customXml" Target="../ink/ink274.xml"/><Relationship Id="rId58" Type="http://schemas.openxmlformats.org/officeDocument/2006/relationships/image" Target="../media/image239.png"/><Relationship Id="rId5" Type="http://schemas.openxmlformats.org/officeDocument/2006/relationships/customXml" Target="../ink/ink250.xml"/><Relationship Id="rId15" Type="http://schemas.openxmlformats.org/officeDocument/2006/relationships/customXml" Target="../ink/ink255.xml"/><Relationship Id="rId23" Type="http://schemas.openxmlformats.org/officeDocument/2006/relationships/customXml" Target="../ink/ink259.xml"/><Relationship Id="rId28" Type="http://schemas.openxmlformats.org/officeDocument/2006/relationships/image" Target="../media/image223.png"/><Relationship Id="rId36" Type="http://schemas.openxmlformats.org/officeDocument/2006/relationships/image" Target="../media/image227.png"/><Relationship Id="rId49" Type="http://schemas.openxmlformats.org/officeDocument/2006/relationships/customXml" Target="../ink/ink272.xml"/><Relationship Id="rId57" Type="http://schemas.openxmlformats.org/officeDocument/2006/relationships/customXml" Target="../ink/ink276.xml"/><Relationship Id="rId10" Type="http://schemas.openxmlformats.org/officeDocument/2006/relationships/image" Target="../media/image2140.png"/><Relationship Id="rId19" Type="http://schemas.openxmlformats.org/officeDocument/2006/relationships/customXml" Target="../ink/ink257.xml"/><Relationship Id="rId31" Type="http://schemas.openxmlformats.org/officeDocument/2006/relationships/customXml" Target="../ink/ink263.xml"/><Relationship Id="rId44" Type="http://schemas.openxmlformats.org/officeDocument/2006/relationships/image" Target="../media/image232.png"/><Relationship Id="rId52" Type="http://schemas.openxmlformats.org/officeDocument/2006/relationships/image" Target="../media/image236.png"/><Relationship Id="rId60" Type="http://schemas.openxmlformats.org/officeDocument/2006/relationships/image" Target="../media/image241.png"/><Relationship Id="rId4" Type="http://schemas.openxmlformats.org/officeDocument/2006/relationships/image" Target="../media/image221.png"/><Relationship Id="rId9" Type="http://schemas.openxmlformats.org/officeDocument/2006/relationships/customXml" Target="../ink/ink252.xml"/><Relationship Id="rId14" Type="http://schemas.openxmlformats.org/officeDocument/2006/relationships/image" Target="../media/image2160.png"/><Relationship Id="rId22" Type="http://schemas.openxmlformats.org/officeDocument/2006/relationships/image" Target="../media/image220.png"/><Relationship Id="rId27" Type="http://schemas.openxmlformats.org/officeDocument/2006/relationships/customXml" Target="../ink/ink261.xml"/><Relationship Id="rId30" Type="http://schemas.openxmlformats.org/officeDocument/2006/relationships/image" Target="../media/image224.png"/><Relationship Id="rId35" Type="http://schemas.openxmlformats.org/officeDocument/2006/relationships/customXml" Target="../ink/ink265.xml"/><Relationship Id="rId43" Type="http://schemas.openxmlformats.org/officeDocument/2006/relationships/customXml" Target="../ink/ink269.xml"/><Relationship Id="rId48" Type="http://schemas.openxmlformats.org/officeDocument/2006/relationships/image" Target="../media/image234.png"/><Relationship Id="rId56" Type="http://schemas.openxmlformats.org/officeDocument/2006/relationships/image" Target="../media/image238.png"/><Relationship Id="rId8" Type="http://schemas.openxmlformats.org/officeDocument/2006/relationships/image" Target="../media/image2130.png"/><Relationship Id="rId51" Type="http://schemas.openxmlformats.org/officeDocument/2006/relationships/customXml" Target="../ink/ink273.xml"/><Relationship Id="rId3" Type="http://schemas.openxmlformats.org/officeDocument/2006/relationships/image" Target="../media/image22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3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customXml" Target="../ink/ink11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customXml" Target="../ink/ink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customXml" Target="../ink/ink14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21.xml"/><Relationship Id="rId18" Type="http://schemas.openxmlformats.org/officeDocument/2006/relationships/image" Target="../media/image33.png"/><Relationship Id="rId3" Type="http://schemas.openxmlformats.org/officeDocument/2006/relationships/image" Target="../media/image26.png"/><Relationship Id="rId21" Type="http://schemas.openxmlformats.org/officeDocument/2006/relationships/customXml" Target="../ink/ink25.xml"/><Relationship Id="rId7" Type="http://schemas.openxmlformats.org/officeDocument/2006/relationships/customXml" Target="../ink/ink18.xml"/><Relationship Id="rId12" Type="http://schemas.openxmlformats.org/officeDocument/2006/relationships/image" Target="../media/image30.png"/><Relationship Id="rId17" Type="http://schemas.openxmlformats.org/officeDocument/2006/relationships/customXml" Target="../ink/ink23.xml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29.png"/><Relationship Id="rId19" Type="http://schemas.openxmlformats.org/officeDocument/2006/relationships/customXml" Target="../ink/ink24.xml"/><Relationship Id="rId4" Type="http://schemas.openxmlformats.org/officeDocument/2006/relationships/image" Target="../media/image20.png"/><Relationship Id="rId9" Type="http://schemas.openxmlformats.org/officeDocument/2006/relationships/customXml" Target="../ink/ink19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184.png"/><Relationship Id="rId18" Type="http://schemas.openxmlformats.org/officeDocument/2006/relationships/customXml" Target="../ink/ink32.xml"/><Relationship Id="rId3" Type="http://schemas.openxmlformats.org/officeDocument/2006/relationships/image" Target="../media/image37.png"/><Relationship Id="rId7" Type="http://schemas.openxmlformats.org/officeDocument/2006/relationships/image" Target="../media/image1510.png"/><Relationship Id="rId12" Type="http://schemas.openxmlformats.org/officeDocument/2006/relationships/customXml" Target="../ink/ink29.xml"/><Relationship Id="rId17" Type="http://schemas.openxmlformats.org/officeDocument/2006/relationships/image" Target="../media/image2010.png"/><Relationship Id="rId2" Type="http://schemas.openxmlformats.org/officeDocument/2006/relationships/image" Target="../media/image36.png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6.xml"/><Relationship Id="rId11" Type="http://schemas.openxmlformats.org/officeDocument/2006/relationships/image" Target="../media/image1710.png"/><Relationship Id="rId5" Type="http://schemas.openxmlformats.org/officeDocument/2006/relationships/image" Target="../media/image1410.png"/><Relationship Id="rId15" Type="http://schemas.openxmlformats.org/officeDocument/2006/relationships/image" Target="../media/image1910.png"/><Relationship Id="rId10" Type="http://schemas.openxmlformats.org/officeDocument/2006/relationships/customXml" Target="../ink/ink28.xml"/><Relationship Id="rId19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610.png"/><Relationship Id="rId14" Type="http://schemas.openxmlformats.org/officeDocument/2006/relationships/customXml" Target="../ink/ink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customXml" Target="../ink/ink37.xml"/><Relationship Id="rId3" Type="http://schemas.openxmlformats.org/officeDocument/2006/relationships/image" Target="../media/image41.png"/><Relationship Id="rId7" Type="http://schemas.openxmlformats.org/officeDocument/2006/relationships/customXml" Target="../ink/ink34.xml"/><Relationship Id="rId12" Type="http://schemas.openxmlformats.org/officeDocument/2006/relationships/image" Target="../media/image27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0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0" Type="http://schemas.openxmlformats.org/officeDocument/2006/relationships/image" Target="../media/image260.png"/><Relationship Id="rId4" Type="http://schemas.openxmlformats.org/officeDocument/2006/relationships/image" Target="../media/image230.png"/><Relationship Id="rId9" Type="http://schemas.openxmlformats.org/officeDocument/2006/relationships/customXml" Target="../ink/ink35.xml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>
            <a:extLst>
              <a:ext uri="{FF2B5EF4-FFF2-40B4-BE49-F238E27FC236}">
                <a16:creationId xmlns:a16="http://schemas.microsoft.com/office/drawing/2014/main" id="{21B375EC-8E0D-AF4C-8EB4-CA7CFBEA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3" y="1780334"/>
            <a:ext cx="7330403" cy="3591827"/>
          </a:xfrm>
        </p:spPr>
        <p:txBody>
          <a:bodyPr/>
          <a:lstStyle/>
          <a:p>
            <a:r>
              <a:rPr lang="ko-KR" altLang="en-US" b="1" dirty="0"/>
              <a:t>밑바닥부터 시작하는</a:t>
            </a:r>
            <a:br>
              <a:rPr lang="en-US" altLang="ko-KR" b="1" dirty="0"/>
            </a:br>
            <a:r>
              <a:rPr lang="ko-KR" altLang="en-US" dirty="0" err="1"/>
              <a:t>딥러닝</a:t>
            </a:r>
            <a:endParaRPr lang="x-none" b="1" dirty="0"/>
          </a:p>
        </p:txBody>
      </p:sp>
      <p:sp>
        <p:nvSpPr>
          <p:cNvPr id="5" name="Google Shape;1312;p63">
            <a:extLst>
              <a:ext uri="{FF2B5EF4-FFF2-40B4-BE49-F238E27FC236}">
                <a16:creationId xmlns:a16="http://schemas.microsoft.com/office/drawing/2014/main" id="{0A78F3EB-266D-144F-9E96-77FD19D36541}"/>
              </a:ext>
            </a:extLst>
          </p:cNvPr>
          <p:cNvSpPr/>
          <p:nvPr/>
        </p:nvSpPr>
        <p:spPr>
          <a:xfrm>
            <a:off x="917697" y="973492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41BC3-2D2C-354F-BE20-6B615EF877A6}"/>
              </a:ext>
            </a:extLst>
          </p:cNvPr>
          <p:cNvSpPr txBox="1"/>
          <p:nvPr/>
        </p:nvSpPr>
        <p:spPr>
          <a:xfrm>
            <a:off x="1003855" y="843918"/>
            <a:ext cx="88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CHAPTER 5 </a:t>
            </a:r>
            <a:r>
              <a:rPr lang="ko-KR" altLang="en-US" dirty="0" err="1"/>
              <a:t>오차역전파법</a:t>
            </a:r>
            <a:r>
              <a:rPr lang="en-US" altLang="ko-KR" dirty="0"/>
              <a:t>(Error Back-Propagation Algorithm)</a:t>
            </a:r>
            <a:endParaRPr lang="x-none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4" y="1038883"/>
            <a:ext cx="2914991" cy="3741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88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1" y="1459116"/>
            <a:ext cx="5066255" cy="1644178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32144" y="3103294"/>
            <a:ext cx="24641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그림 5-17 사과 2 개와 귤 3 개 구입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08480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5.3.3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사과 쇼핑의 예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32144" y="3463998"/>
            <a:ext cx="4916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YDVYMjOStd12"/>
              </a:rPr>
              <a:t>지금까지 설명한 바와 같이 곱셈 노드의 역전파에서는 입력 신호를 서로 바꿔서 하류로 흘린다</a:t>
            </a:r>
            <a:r>
              <a:rPr lang="en-US" altLang="ko-KR" sz="1200" dirty="0">
                <a:latin typeface="YDVYMjOStd12"/>
              </a:rPr>
              <a:t>.</a:t>
            </a:r>
          </a:p>
          <a:p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그림 </a:t>
            </a:r>
            <a:r>
              <a:rPr lang="en-US" altLang="ko-KR" sz="1200" dirty="0">
                <a:latin typeface="ITCGaramondStd-Lt"/>
              </a:rPr>
              <a:t>5</a:t>
            </a:r>
            <a:r>
              <a:rPr lang="en-US" altLang="ko-KR" sz="1200" dirty="0">
                <a:latin typeface="YDVYMjOStd12"/>
              </a:rPr>
              <a:t>-</a:t>
            </a:r>
            <a:r>
              <a:rPr lang="en-US" altLang="ko-KR" sz="1200" dirty="0">
                <a:latin typeface="ITCGaramondStd-Lt"/>
              </a:rPr>
              <a:t>14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의 결과를 보면 사과 가격의 미분은 </a:t>
            </a:r>
            <a:r>
              <a:rPr lang="en-US" altLang="ko-KR" sz="1200" dirty="0">
                <a:latin typeface="ITCGaramondStd-Lt"/>
              </a:rPr>
              <a:t>2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2</a:t>
            </a:r>
            <a:r>
              <a:rPr lang="en-US" altLang="ko-KR" sz="1200" dirty="0">
                <a:latin typeface="YDVYMjOStd12"/>
              </a:rPr>
              <a:t>, </a:t>
            </a:r>
            <a:r>
              <a:rPr lang="ko-KR" altLang="en-US" sz="1200" dirty="0">
                <a:latin typeface="YDVYMjOStd12"/>
              </a:rPr>
              <a:t>사과 개수의 미분은 </a:t>
            </a:r>
            <a:r>
              <a:rPr lang="en-US" altLang="ko-KR" sz="1200" dirty="0">
                <a:latin typeface="ITCGaramondStd-Lt"/>
              </a:rPr>
              <a:t>110</a:t>
            </a:r>
            <a:r>
              <a:rPr lang="en-US" altLang="ko-KR" sz="1200" dirty="0">
                <a:latin typeface="YDVYMjOStd12"/>
              </a:rPr>
              <a:t>, </a:t>
            </a:r>
            <a:r>
              <a:rPr lang="ko-KR" altLang="en-US" sz="1200" dirty="0">
                <a:latin typeface="YDVYMjOStd12"/>
              </a:rPr>
              <a:t>소비세의미분은 </a:t>
            </a:r>
            <a:r>
              <a:rPr lang="en-US" altLang="ko-KR" sz="1200" dirty="0">
                <a:latin typeface="ITCGaramondStd-Lt"/>
              </a:rPr>
              <a:t>200</a:t>
            </a:r>
            <a:r>
              <a:rPr lang="ko-KR" altLang="en-US" sz="1200" dirty="0">
                <a:latin typeface="ITCGaramondStd-Lt"/>
              </a:rPr>
              <a:t>이</a:t>
            </a:r>
            <a:r>
              <a:rPr lang="ko-KR" altLang="en-US" sz="1200" dirty="0">
                <a:latin typeface="YDVYMjOStd12"/>
              </a:rPr>
              <a:t>다</a:t>
            </a:r>
            <a:r>
              <a:rPr lang="en-US" altLang="ko-KR" sz="1200" dirty="0">
                <a:latin typeface="YDVYMjOStd12"/>
              </a:rPr>
              <a:t>.</a:t>
            </a:r>
          </a:p>
          <a:p>
            <a:r>
              <a:rPr lang="ko-KR" altLang="en-US" sz="1200" dirty="0">
                <a:latin typeface="YDVYMjOStd12"/>
              </a:rPr>
              <a:t>이는 소비세와 사과 가격이 같은 양만큼 오르면 최종 금액에는 소비세가</a:t>
            </a:r>
            <a:r>
              <a:rPr lang="en-US" altLang="ko-KR" sz="1200" dirty="0">
                <a:latin typeface="ITCGaramondStd-Lt"/>
              </a:rPr>
              <a:t>200</a:t>
            </a:r>
            <a:r>
              <a:rPr lang="ko-KR" altLang="en-US" sz="1200" dirty="0">
                <a:latin typeface="YDVYMjOStd12"/>
              </a:rPr>
              <a:t>의 크기로</a:t>
            </a:r>
            <a:r>
              <a:rPr lang="en-US" altLang="ko-KR" sz="1200" dirty="0">
                <a:latin typeface="YDVYMjOStd12"/>
              </a:rPr>
              <a:t>, </a:t>
            </a:r>
            <a:r>
              <a:rPr lang="ko-KR" altLang="en-US" sz="1200" dirty="0">
                <a:latin typeface="YDVYMjOStd12"/>
              </a:rPr>
              <a:t>사과 가격이 </a:t>
            </a:r>
            <a:r>
              <a:rPr lang="en-US" altLang="ko-KR" sz="1200" dirty="0">
                <a:latin typeface="ITCGaramondStd-Lt"/>
              </a:rPr>
              <a:t>2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2 </a:t>
            </a:r>
            <a:r>
              <a:rPr lang="ko-KR" altLang="en-US" sz="1200" dirty="0">
                <a:latin typeface="YDVYMjOStd12"/>
              </a:rPr>
              <a:t>크기로 영향을 준다고 해석할 수 있다</a:t>
            </a:r>
            <a:r>
              <a:rPr lang="en-US" altLang="ko-KR" sz="1200" dirty="0">
                <a:latin typeface="YDVYMjOStd12"/>
              </a:rPr>
              <a:t>.</a:t>
            </a:r>
            <a:endParaRPr lang="ko-KR" altLang="en-US" sz="12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53" y="1459116"/>
            <a:ext cx="5912342" cy="2371936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10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E2B60264-78D7-4E45-BD94-E11D20BE7219}"/>
                  </a:ext>
                </a:extLst>
              </p14:cNvPr>
              <p14:cNvContentPartPr/>
              <p14:nvPr/>
            </p14:nvContentPartPr>
            <p14:xfrm>
              <a:off x="2251285" y="3523744"/>
              <a:ext cx="2584440" cy="7416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E2B60264-78D7-4E45-BD94-E11D20BE72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7645" y="3416104"/>
                <a:ext cx="26920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18F03A19-68F6-41F9-B259-8C319856D1FA}"/>
                  </a:ext>
                </a:extLst>
              </p14:cNvPr>
              <p14:cNvContentPartPr/>
              <p14:nvPr/>
            </p14:nvContentPartPr>
            <p14:xfrm>
              <a:off x="310525" y="3721024"/>
              <a:ext cx="1531080" cy="2232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18F03A19-68F6-41F9-B259-8C319856D1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885" y="3613024"/>
                <a:ext cx="163872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415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91177" y="739129"/>
            <a:ext cx="226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5.4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단순한 계층 구현하기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" y="1299115"/>
            <a:ext cx="3468089" cy="365516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08541" y="495428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YDVYMjOStd12"/>
              </a:rPr>
              <a:t>__</a:t>
            </a:r>
            <a:r>
              <a:rPr lang="en-US" altLang="ko-KR" sz="1200" dirty="0" err="1">
                <a:latin typeface="ITCGaramondStd-Lt"/>
              </a:rPr>
              <a:t>init</a:t>
            </a:r>
            <a:r>
              <a:rPr lang="en-US" altLang="ko-KR" sz="1200" dirty="0">
                <a:latin typeface="YDVYMjOStd12"/>
              </a:rPr>
              <a:t>__ ( )</a:t>
            </a:r>
            <a:r>
              <a:rPr lang="ko-KR" altLang="en-US" sz="1200" dirty="0">
                <a:latin typeface="YDVYMjOStd12"/>
              </a:rPr>
              <a:t>에서는 인스턴스 변수인 </a:t>
            </a:r>
            <a:r>
              <a:rPr lang="en-US" altLang="ko-KR" sz="1200" dirty="0">
                <a:latin typeface="ITCGaramondStd-Lt"/>
              </a:rPr>
              <a:t>x</a:t>
            </a:r>
            <a:r>
              <a:rPr lang="ko-KR" altLang="en-US" sz="1200" dirty="0">
                <a:latin typeface="YDVYMjOStd12"/>
              </a:rPr>
              <a:t>와 </a:t>
            </a:r>
            <a:r>
              <a:rPr lang="en-US" altLang="ko-KR" sz="1200" dirty="0">
                <a:latin typeface="ITCGaramondStd-Lt"/>
              </a:rPr>
              <a:t>y</a:t>
            </a:r>
            <a:r>
              <a:rPr lang="ko-KR" altLang="en-US" sz="1200" dirty="0">
                <a:latin typeface="YDVYMjOStd12"/>
              </a:rPr>
              <a:t>를 초기화합니다</a:t>
            </a:r>
            <a:r>
              <a:rPr lang="en-US" altLang="ko-KR" sz="1200" dirty="0">
                <a:latin typeface="YDVYMjOStd12"/>
              </a:rPr>
              <a:t>. </a:t>
            </a:r>
            <a:r>
              <a:rPr lang="ko-KR" altLang="en-US" sz="1200" dirty="0">
                <a:latin typeface="YDVYMjOStd12"/>
              </a:rPr>
              <a:t>이 두 변수는 </a:t>
            </a:r>
            <a:r>
              <a:rPr lang="ko-KR" altLang="en-US" sz="1200" dirty="0" err="1">
                <a:latin typeface="YDVYMjOStd12"/>
              </a:rPr>
              <a:t>순전파</a:t>
            </a:r>
            <a:r>
              <a:rPr lang="ko-KR" altLang="en-US" sz="1200" dirty="0">
                <a:latin typeface="YDVYMjOStd12"/>
              </a:rPr>
              <a:t> 시의 입력 값을 유지하기 위해서 사용한다</a:t>
            </a:r>
            <a:r>
              <a:rPr lang="en-US" altLang="ko-KR" sz="1200" dirty="0">
                <a:latin typeface="YDVYMjOStd12"/>
              </a:rPr>
              <a:t>. </a:t>
            </a:r>
          </a:p>
          <a:p>
            <a:endParaRPr lang="en-US" altLang="ko-KR" sz="1200" dirty="0">
              <a:latin typeface="YDVYMjOStd12"/>
            </a:endParaRPr>
          </a:p>
          <a:p>
            <a:r>
              <a:rPr lang="en-US" altLang="ko-KR" sz="1200" dirty="0">
                <a:latin typeface="ITCGaramondStd-Lt"/>
              </a:rPr>
              <a:t>Forward</a:t>
            </a:r>
            <a:r>
              <a:rPr lang="en-US" altLang="ko-KR" sz="1200" dirty="0">
                <a:latin typeface="YDVYMjOStd12"/>
              </a:rPr>
              <a:t>( )</a:t>
            </a:r>
            <a:r>
              <a:rPr lang="ko-KR" altLang="en-US" sz="1200" dirty="0">
                <a:latin typeface="YDVYMjOStd12"/>
              </a:rPr>
              <a:t>에서는 </a:t>
            </a:r>
            <a:r>
              <a:rPr lang="en-US" altLang="ko-KR" sz="1200" dirty="0">
                <a:latin typeface="ITCGaramondStd-Lt"/>
              </a:rPr>
              <a:t>x</a:t>
            </a:r>
            <a:r>
              <a:rPr lang="ko-KR" altLang="en-US" sz="1200" dirty="0">
                <a:latin typeface="YDVYMjOStd12"/>
              </a:rPr>
              <a:t>와 </a:t>
            </a:r>
            <a:r>
              <a:rPr lang="en-US" altLang="ko-KR" sz="1200" dirty="0">
                <a:latin typeface="ITCGaramondStd-Lt"/>
              </a:rPr>
              <a:t>y</a:t>
            </a:r>
            <a:r>
              <a:rPr lang="ko-KR" altLang="en-US" sz="1200" dirty="0">
                <a:latin typeface="YDVYMjOStd12"/>
              </a:rPr>
              <a:t>를 인수로 받고 두 값을 곱해서 반환한다</a:t>
            </a:r>
            <a:r>
              <a:rPr lang="en-US" altLang="ko-KR" sz="1200" dirty="0">
                <a:latin typeface="YDVYMjOStd12"/>
              </a:rPr>
              <a:t>. </a:t>
            </a:r>
          </a:p>
          <a:p>
            <a:endParaRPr lang="en-US" altLang="ko-KR" sz="1200" dirty="0">
              <a:latin typeface="YDVYMjOStd12"/>
            </a:endParaRPr>
          </a:p>
          <a:p>
            <a:r>
              <a:rPr lang="ko-KR" altLang="en-US" sz="1200" dirty="0">
                <a:latin typeface="YDVYMjOStd12"/>
              </a:rPr>
              <a:t>반면 </a:t>
            </a:r>
            <a:r>
              <a:rPr lang="en-US" altLang="ko-KR" sz="1200" dirty="0">
                <a:latin typeface="ITCGaramondStd-Lt"/>
              </a:rPr>
              <a:t>backward</a:t>
            </a:r>
            <a:r>
              <a:rPr lang="en-US" altLang="ko-KR" sz="1200" dirty="0">
                <a:latin typeface="YDVYMjOStd12"/>
              </a:rPr>
              <a:t>( )</a:t>
            </a:r>
            <a:r>
              <a:rPr lang="ko-KR" altLang="en-US" sz="1200" dirty="0">
                <a:latin typeface="YDVYMjOStd12"/>
              </a:rPr>
              <a:t>에서는 상류에서 넘어온 미분</a:t>
            </a:r>
            <a:r>
              <a:rPr lang="en-US" altLang="ko-KR" sz="1200" dirty="0">
                <a:latin typeface="YDVYMjOStd12"/>
              </a:rPr>
              <a:t>(</a:t>
            </a:r>
            <a:r>
              <a:rPr lang="en-US" altLang="ko-KR" sz="1200" dirty="0" err="1">
                <a:latin typeface="ITCGaramondStd-Lt"/>
              </a:rPr>
              <a:t>dout</a:t>
            </a:r>
            <a:r>
              <a:rPr lang="en-US" altLang="ko-KR" sz="1200" dirty="0">
                <a:latin typeface="YDVYMjOStd12"/>
              </a:rPr>
              <a:t>)</a:t>
            </a:r>
            <a:r>
              <a:rPr lang="ko-KR" altLang="en-US" sz="1200" dirty="0">
                <a:latin typeface="YDVYMjOStd12"/>
              </a:rPr>
              <a:t>에 </a:t>
            </a:r>
            <a:r>
              <a:rPr lang="ko-KR" altLang="en-US" sz="1200" dirty="0" err="1">
                <a:latin typeface="YDVYMjOStd12"/>
              </a:rPr>
              <a:t>순전파</a:t>
            </a:r>
            <a:r>
              <a:rPr lang="ko-KR" altLang="en-US" sz="1200" dirty="0">
                <a:latin typeface="YDVYMjOStd12"/>
              </a:rPr>
              <a:t> 때의 값을 ‘서로 바</a:t>
            </a:r>
          </a:p>
          <a:p>
            <a:r>
              <a:rPr lang="ko-KR" altLang="en-US" sz="1200" dirty="0">
                <a:latin typeface="YDVYMjOStd12"/>
              </a:rPr>
              <a:t>꿔’ 곱한 후 하류로 흘린다</a:t>
            </a:r>
            <a:r>
              <a:rPr lang="en-US" altLang="ko-KR" sz="1200" dirty="0">
                <a:latin typeface="YDVYMjOStd12"/>
              </a:rPr>
              <a:t>.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51" y="684573"/>
            <a:ext cx="3468089" cy="137924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7148184" y="2248647"/>
            <a:ext cx="4431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YDVYMjOStd12"/>
              </a:rPr>
              <a:t>[</a:t>
            </a:r>
            <a:r>
              <a:rPr lang="ko-KR" altLang="en-US" sz="1400" dirty="0">
                <a:latin typeface="YDVYMjOStd12"/>
              </a:rPr>
              <a:t>그림 </a:t>
            </a:r>
            <a:r>
              <a:rPr lang="en-US" altLang="ko-KR" sz="1400" dirty="0">
                <a:latin typeface="ITCGaramondStd-Lt"/>
              </a:rPr>
              <a:t>5</a:t>
            </a:r>
            <a:r>
              <a:rPr lang="en-US" altLang="ko-KR" sz="1400" dirty="0">
                <a:latin typeface="YDVYMjOStd12"/>
              </a:rPr>
              <a:t>-</a:t>
            </a:r>
            <a:r>
              <a:rPr lang="en-US" altLang="ko-KR" sz="1400" dirty="0">
                <a:latin typeface="ITCGaramondStd-Lt"/>
              </a:rPr>
              <a:t>16</a:t>
            </a:r>
            <a:r>
              <a:rPr lang="en-US" altLang="ko-KR" sz="1400" dirty="0">
                <a:latin typeface="YDVYMjOStd12"/>
              </a:rPr>
              <a:t>]</a:t>
            </a:r>
            <a:r>
              <a:rPr lang="ko-KR" altLang="en-US" sz="1400" dirty="0">
                <a:latin typeface="YDVYMjOStd12"/>
              </a:rPr>
              <a:t>의 </a:t>
            </a:r>
            <a:r>
              <a:rPr lang="ko-KR" altLang="en-US" sz="1400" dirty="0" err="1">
                <a:latin typeface="YDVYMjOStd12"/>
              </a:rPr>
              <a:t>순전파를</a:t>
            </a:r>
            <a:r>
              <a:rPr lang="ko-KR" altLang="en-US" sz="1400" dirty="0">
                <a:latin typeface="YDVYMjOStd12"/>
              </a:rPr>
              <a:t> 다음과 같이 구현할 수 있다</a:t>
            </a:r>
            <a:endParaRPr lang="ko-KR" altLang="en-US" sz="1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1F8883D-B196-4B02-B1E7-135F845DF914}"/>
              </a:ext>
            </a:extLst>
          </p:cNvPr>
          <p:cNvSpPr/>
          <p:nvPr/>
        </p:nvSpPr>
        <p:spPr>
          <a:xfrm>
            <a:off x="3501294" y="752978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5.4.1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곱셈 계층</a:t>
            </a:r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28CB4F01-AFDB-435C-AD45-04B5D3D4C0FF}"/>
                  </a:ext>
                </a:extLst>
              </p14:cNvPr>
              <p14:cNvContentPartPr/>
              <p14:nvPr/>
            </p14:nvContentPartPr>
            <p14:xfrm>
              <a:off x="1930525" y="2556424"/>
              <a:ext cx="553320" cy="291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28CB4F01-AFDB-435C-AD45-04B5D3D4C0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6885" y="2448784"/>
                <a:ext cx="6609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EE16CB14-25A7-43D5-8C93-0EC974E71C7F}"/>
                  </a:ext>
                </a:extLst>
              </p14:cNvPr>
              <p14:cNvContentPartPr/>
              <p14:nvPr/>
            </p14:nvContentPartPr>
            <p14:xfrm>
              <a:off x="1854205" y="3942424"/>
              <a:ext cx="578160" cy="2736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EE16CB14-25A7-43D5-8C93-0EC974E71C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205" y="3834424"/>
                <a:ext cx="685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85DE6A98-DFE5-4565-81A7-100AA8BC7D6E}"/>
                  </a:ext>
                </a:extLst>
              </p14:cNvPr>
              <p14:cNvContentPartPr/>
              <p14:nvPr/>
            </p14:nvContentPartPr>
            <p14:xfrm>
              <a:off x="1709845" y="1563184"/>
              <a:ext cx="642960" cy="972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85DE6A98-DFE5-4565-81A7-100AA8BC7D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6205" y="1455544"/>
                <a:ext cx="7506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9336CF53-D62C-43D5-A531-3FD6691FACEC}"/>
                  </a:ext>
                </a:extLst>
              </p14:cNvPr>
              <p14:cNvContentPartPr/>
              <p14:nvPr/>
            </p14:nvContentPartPr>
            <p14:xfrm>
              <a:off x="1897765" y="3196864"/>
              <a:ext cx="174240" cy="1548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9336CF53-D62C-43D5-A531-3FD6691FAC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4125" y="3089224"/>
                <a:ext cx="2818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83E18ED7-7732-465D-98E9-53A3A7C7F628}"/>
                  </a:ext>
                </a:extLst>
              </p14:cNvPr>
              <p14:cNvContentPartPr/>
              <p14:nvPr/>
            </p14:nvContentPartPr>
            <p14:xfrm>
              <a:off x="1889845" y="4268944"/>
              <a:ext cx="99720" cy="540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83E18ED7-7732-465D-98E9-53A3A7C7F6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36205" y="4161304"/>
                <a:ext cx="207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CF42D731-EA24-443F-A0DF-B6BF6A6F9A72}"/>
                  </a:ext>
                </a:extLst>
              </p14:cNvPr>
              <p14:cNvContentPartPr/>
              <p14:nvPr/>
            </p14:nvContentPartPr>
            <p14:xfrm>
              <a:off x="1897045" y="4406824"/>
              <a:ext cx="109440" cy="252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CF42D731-EA24-443F-A0DF-B6BF6A6F9A7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3405" y="4298824"/>
                <a:ext cx="217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AB64A15B-B9EA-432F-BE7A-B43854E3C32D}"/>
                  </a:ext>
                </a:extLst>
              </p14:cNvPr>
              <p14:cNvContentPartPr/>
              <p14:nvPr/>
            </p14:nvContentPartPr>
            <p14:xfrm>
              <a:off x="1884445" y="3624544"/>
              <a:ext cx="693000" cy="5040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AB64A15B-B9EA-432F-BE7A-B43854E3C32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30805" y="3516544"/>
                <a:ext cx="8006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93750588-E5D7-4EFC-AEDA-73FD426F9821}"/>
                  </a:ext>
                </a:extLst>
              </p14:cNvPr>
              <p14:cNvContentPartPr/>
              <p14:nvPr/>
            </p14:nvContentPartPr>
            <p14:xfrm>
              <a:off x="1915405" y="4797424"/>
              <a:ext cx="895680" cy="5112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93750588-E5D7-4EFC-AEDA-73FD426F9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61765" y="4689784"/>
                <a:ext cx="1003320" cy="26676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그림 24">
            <a:extLst>
              <a:ext uri="{FF2B5EF4-FFF2-40B4-BE49-F238E27FC236}">
                <a16:creationId xmlns:a16="http://schemas.microsoft.com/office/drawing/2014/main" id="{4438E735-877D-4C56-A7CD-C981D354EDE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7181" y="2700408"/>
            <a:ext cx="5153025" cy="37719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091E747-D418-4BDE-8A8B-242300FCFF0B}"/>
              </a:ext>
            </a:extLst>
          </p:cNvPr>
          <p:cNvSpPr txBox="1"/>
          <p:nvPr/>
        </p:nvSpPr>
        <p:spPr>
          <a:xfrm>
            <a:off x="3403550" y="1527354"/>
            <a:ext cx="23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ch05/layer_naive.py</a:t>
            </a:r>
            <a:endParaRPr lang="ko-KR" alt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4B329A-E802-4AE8-AACD-F44B9C5F8DCF}"/>
              </a:ext>
            </a:extLst>
          </p:cNvPr>
          <p:cNvSpPr txBox="1"/>
          <p:nvPr/>
        </p:nvSpPr>
        <p:spPr>
          <a:xfrm>
            <a:off x="9574571" y="2741258"/>
            <a:ext cx="23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ch05/buy_apple.py</a:t>
            </a:r>
            <a:endParaRPr lang="ko-KR" alt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1D0B061C-5D67-494F-97D8-F847613BAE3E}"/>
                  </a:ext>
                </a:extLst>
              </p14:cNvPr>
              <p14:cNvContentPartPr/>
              <p14:nvPr/>
            </p14:nvContentPartPr>
            <p14:xfrm>
              <a:off x="1506111" y="932426"/>
              <a:ext cx="1545120" cy="2520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1D0B061C-5D67-494F-97D8-F847613BAE3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2111" y="824426"/>
                <a:ext cx="16527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66CBA36B-9AC1-4532-836C-11746CB9FA2B}"/>
                  </a:ext>
                </a:extLst>
              </p14:cNvPr>
              <p14:cNvContentPartPr/>
              <p14:nvPr/>
            </p14:nvContentPartPr>
            <p14:xfrm>
              <a:off x="1630311" y="2677346"/>
              <a:ext cx="1596960" cy="2628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66CBA36B-9AC1-4532-836C-11746CB9FA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21671" y="2668706"/>
                <a:ext cx="1614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632D6BAE-970F-4DB1-9BD2-7C384CB47140}"/>
                  </a:ext>
                </a:extLst>
              </p14:cNvPr>
              <p14:cNvContentPartPr/>
              <p14:nvPr/>
            </p14:nvContentPartPr>
            <p14:xfrm>
              <a:off x="1591791" y="4051106"/>
              <a:ext cx="1812960" cy="6048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632D6BAE-970F-4DB1-9BD2-7C384CB471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82791" y="4042106"/>
                <a:ext cx="1830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1BE76315-BA9E-4560-92B7-9BDBD4A72D21}"/>
                  </a:ext>
                </a:extLst>
              </p14:cNvPr>
              <p14:cNvContentPartPr/>
              <p14:nvPr/>
            </p14:nvContentPartPr>
            <p14:xfrm>
              <a:off x="3455151" y="4314986"/>
              <a:ext cx="732240" cy="129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1BE76315-BA9E-4560-92B7-9BDBD4A72D2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46151" y="4306346"/>
                <a:ext cx="7498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2AAEA7BE-996A-42E3-9FD7-2CD9E58C71FF}"/>
                  </a:ext>
                </a:extLst>
              </p14:cNvPr>
              <p14:cNvContentPartPr/>
              <p14:nvPr/>
            </p14:nvContentPartPr>
            <p14:xfrm>
              <a:off x="340431" y="5736986"/>
              <a:ext cx="694440" cy="1584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2AAEA7BE-996A-42E3-9FD7-2CD9E58C71F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1791" y="5728346"/>
                <a:ext cx="712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87F7FBC8-F480-4843-8F45-FACD470E3393}"/>
                  </a:ext>
                </a:extLst>
              </p14:cNvPr>
              <p14:cNvContentPartPr/>
              <p14:nvPr/>
            </p14:nvContentPartPr>
            <p14:xfrm>
              <a:off x="649311" y="6076106"/>
              <a:ext cx="612360" cy="1620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87F7FBC8-F480-4843-8F45-FACD470E339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0311" y="6067106"/>
                <a:ext cx="6300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B9675E5F-15D9-4257-9DD3-617566F76CBB}"/>
                  </a:ext>
                </a:extLst>
              </p14:cNvPr>
              <p14:cNvContentPartPr/>
              <p14:nvPr/>
            </p14:nvContentPartPr>
            <p14:xfrm>
              <a:off x="2470191" y="6134426"/>
              <a:ext cx="3116520" cy="6336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B9675E5F-15D9-4257-9DD3-617566F76CB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61191" y="6125426"/>
                <a:ext cx="31341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53EEAF27-89CD-40C6-A828-F772AE171344}"/>
                  </a:ext>
                </a:extLst>
              </p14:cNvPr>
              <p14:cNvContentPartPr/>
              <p14:nvPr/>
            </p14:nvContentPartPr>
            <p14:xfrm>
              <a:off x="330711" y="6337106"/>
              <a:ext cx="1534320" cy="4536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53EEAF27-89CD-40C6-A828-F772AE17134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22071" y="6328106"/>
                <a:ext cx="1551960" cy="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64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76707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5.4.2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덧셈 계층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0" y="1185991"/>
            <a:ext cx="3468089" cy="234634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3864900"/>
            <a:ext cx="3468089" cy="164031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3982" y="583777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그림 </a:t>
            </a:r>
            <a:r>
              <a:rPr lang="en-US" altLang="ko-KR" sz="1200" dirty="0">
                <a:latin typeface="ITCGaramondStd-Lt"/>
              </a:rPr>
              <a:t>5</a:t>
            </a:r>
            <a:r>
              <a:rPr lang="en-US" altLang="ko-KR" sz="1200" dirty="0">
                <a:latin typeface="YDVYMjOStd12"/>
              </a:rPr>
              <a:t>-</a:t>
            </a:r>
            <a:r>
              <a:rPr lang="en-US" altLang="ko-KR" sz="1200" dirty="0">
                <a:latin typeface="ITCGaramondStd-Lt"/>
              </a:rPr>
              <a:t>17 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의 계산 그래프를 </a:t>
            </a:r>
            <a:r>
              <a:rPr lang="ko-KR" altLang="en-US" sz="1200" dirty="0" err="1">
                <a:latin typeface="YDVYMjOStd12"/>
              </a:rPr>
              <a:t>파이썬으로</a:t>
            </a:r>
            <a:r>
              <a:rPr lang="ko-KR" altLang="en-US" sz="1200" dirty="0">
                <a:latin typeface="YDVYMjOStd12"/>
              </a:rPr>
              <a:t> 구현하면 다음과 같다</a:t>
            </a:r>
            <a:endParaRPr lang="ko-KR" altLang="en-US" sz="1200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72AD3-3CE2-4C88-A09D-123F23FDB418}"/>
              </a:ext>
            </a:extLst>
          </p:cNvPr>
          <p:cNvSpPr txBox="1"/>
          <p:nvPr/>
        </p:nvSpPr>
        <p:spPr>
          <a:xfrm>
            <a:off x="2498959" y="1004541"/>
            <a:ext cx="2317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ch05/layer_naive.py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B65D6-7D99-490B-9B7E-D5387B6C1A3F}"/>
              </a:ext>
            </a:extLst>
          </p:cNvPr>
          <p:cNvSpPr txBox="1"/>
          <p:nvPr/>
        </p:nvSpPr>
        <p:spPr>
          <a:xfrm>
            <a:off x="5537994" y="435452"/>
            <a:ext cx="3337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ch05/buy_apple_orange.py</a:t>
            </a:r>
            <a:endParaRPr lang="ko-KR" altLang="en-US" sz="14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E611038-CAE5-47F9-A8D9-AAAC95E7E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509" y="961373"/>
            <a:ext cx="6896100" cy="53816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F040D76E-697F-4258-BA1D-723AAFFD1A6F}"/>
                  </a:ext>
                </a:extLst>
              </p14:cNvPr>
              <p14:cNvContentPartPr/>
              <p14:nvPr/>
            </p14:nvContentPartPr>
            <p14:xfrm>
              <a:off x="1840551" y="1999826"/>
              <a:ext cx="685080" cy="1728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F040D76E-697F-4258-BA1D-723AAFFD1A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6551" y="1892186"/>
                <a:ext cx="7927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746AF09C-4652-458F-803E-89A6A06DF34D}"/>
                  </a:ext>
                </a:extLst>
              </p14:cNvPr>
              <p14:cNvContentPartPr/>
              <p14:nvPr/>
            </p14:nvContentPartPr>
            <p14:xfrm>
              <a:off x="2412591" y="2229146"/>
              <a:ext cx="518760" cy="190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746AF09C-4652-458F-803E-89A6A06DF3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8951" y="2121506"/>
                <a:ext cx="626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A2A8DD1D-EA62-47F6-B224-1C311EBF264F}"/>
                  </a:ext>
                </a:extLst>
              </p14:cNvPr>
              <p14:cNvContentPartPr/>
              <p14:nvPr/>
            </p14:nvContentPartPr>
            <p14:xfrm>
              <a:off x="1874391" y="2758706"/>
              <a:ext cx="674280" cy="2268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A2A8DD1D-EA62-47F6-B224-1C311EBF26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0391" y="2651066"/>
                <a:ext cx="7819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4622C94F-878C-4F89-81F9-F598F94BA38F}"/>
                  </a:ext>
                </a:extLst>
              </p14:cNvPr>
              <p14:cNvContentPartPr/>
              <p14:nvPr/>
            </p14:nvContentPartPr>
            <p14:xfrm>
              <a:off x="2390991" y="2993786"/>
              <a:ext cx="646200" cy="2124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4622C94F-878C-4F89-81F9-F598F94BA3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6991" y="2885786"/>
                <a:ext cx="753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D231B8B7-A331-4DF9-AE51-C4F348417FF2}"/>
                  </a:ext>
                </a:extLst>
              </p14:cNvPr>
              <p14:cNvContentPartPr/>
              <p14:nvPr/>
            </p14:nvContentPartPr>
            <p14:xfrm>
              <a:off x="2414751" y="3145346"/>
              <a:ext cx="569160" cy="2664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D231B8B7-A331-4DF9-AE51-C4F348417F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61111" y="3037706"/>
                <a:ext cx="67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C91EAE75-B0F3-4626-B18D-8AECB98492E5}"/>
                  </a:ext>
                </a:extLst>
              </p14:cNvPr>
              <p14:cNvContentPartPr/>
              <p14:nvPr/>
            </p14:nvContentPartPr>
            <p14:xfrm>
              <a:off x="5591391" y="2503826"/>
              <a:ext cx="330480" cy="1368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C91EAE75-B0F3-4626-B18D-8AECB98492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37751" y="2396186"/>
                <a:ext cx="438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0CB7A4F7-1440-4696-A370-C9DB319CB805}"/>
                  </a:ext>
                </a:extLst>
              </p14:cNvPr>
              <p14:cNvContentPartPr/>
              <p14:nvPr/>
            </p14:nvContentPartPr>
            <p14:xfrm>
              <a:off x="5580951" y="2644586"/>
              <a:ext cx="402120" cy="1224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0CB7A4F7-1440-4696-A370-C9DB319CB8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27311" y="2536946"/>
                <a:ext cx="5097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E0DE1BD2-78BD-4114-8161-A00D99814F46}"/>
                  </a:ext>
                </a:extLst>
              </p14:cNvPr>
              <p14:cNvContentPartPr/>
              <p14:nvPr/>
            </p14:nvContentPartPr>
            <p14:xfrm>
              <a:off x="5309511" y="2819906"/>
              <a:ext cx="1162440" cy="2988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E0DE1BD2-78BD-4114-8161-A00D99814F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5871" y="2712266"/>
                <a:ext cx="12700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C654A380-F312-41A5-A397-D52FC6389859}"/>
                  </a:ext>
                </a:extLst>
              </p14:cNvPr>
              <p14:cNvContentPartPr/>
              <p14:nvPr/>
            </p14:nvContentPartPr>
            <p14:xfrm>
              <a:off x="5556471" y="3027266"/>
              <a:ext cx="317160" cy="468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C654A380-F312-41A5-A397-D52FC638985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02471" y="2919266"/>
                <a:ext cx="424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96E85CAF-6315-4B70-A0B1-00F84C67D5FE}"/>
                  </a:ext>
                </a:extLst>
              </p14:cNvPr>
              <p14:cNvContentPartPr/>
              <p14:nvPr/>
            </p14:nvContentPartPr>
            <p14:xfrm>
              <a:off x="10328631" y="3439466"/>
              <a:ext cx="156600" cy="576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96E85CAF-6315-4B70-A0B1-00F84C67D5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74631" y="3331466"/>
                <a:ext cx="264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E680A43A-0DC6-4EDA-97C9-75524107CDB9}"/>
                  </a:ext>
                </a:extLst>
              </p14:cNvPr>
              <p14:cNvContentPartPr/>
              <p14:nvPr/>
            </p14:nvContentPartPr>
            <p14:xfrm>
              <a:off x="10652991" y="3602906"/>
              <a:ext cx="271080" cy="1260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E680A43A-0DC6-4EDA-97C9-75524107CD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98991" y="3495266"/>
                <a:ext cx="3787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335E149B-3372-4DB1-9A6B-253CF8E344DC}"/>
                  </a:ext>
                </a:extLst>
              </p14:cNvPr>
              <p14:cNvContentPartPr/>
              <p14:nvPr/>
            </p14:nvContentPartPr>
            <p14:xfrm>
              <a:off x="11520231" y="3762026"/>
              <a:ext cx="133920" cy="165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335E149B-3372-4DB1-9A6B-253CF8E344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466231" y="3654386"/>
                <a:ext cx="2415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B227ED02-671B-4002-ADF6-2F8682A89A04}"/>
                  </a:ext>
                </a:extLst>
              </p14:cNvPr>
              <p14:cNvContentPartPr/>
              <p14:nvPr/>
            </p14:nvContentPartPr>
            <p14:xfrm>
              <a:off x="9446991" y="3928346"/>
              <a:ext cx="202320" cy="1512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B227ED02-671B-4002-ADF6-2F8682A89A0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393351" y="3820706"/>
                <a:ext cx="3099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6D6EB755-21C0-4650-995D-832CA6749913}"/>
                  </a:ext>
                </a:extLst>
              </p14:cNvPr>
              <p14:cNvContentPartPr/>
              <p14:nvPr/>
            </p14:nvContentPartPr>
            <p14:xfrm>
              <a:off x="9822471" y="4552586"/>
              <a:ext cx="183240" cy="39240"/>
            </p14:xfrm>
          </p:contentPart>
        </mc:Choice>
        <mc:Fallback xmlns=""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6D6EB755-21C0-4650-995D-832CA674991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68831" y="4444946"/>
                <a:ext cx="2908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BDF0A5A1-2F9D-48DB-9A6A-2D28A6B8481B}"/>
                  </a:ext>
                </a:extLst>
              </p14:cNvPr>
              <p14:cNvContentPartPr/>
              <p14:nvPr/>
            </p14:nvContentPartPr>
            <p14:xfrm>
              <a:off x="11857911" y="4707026"/>
              <a:ext cx="66960" cy="648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BDF0A5A1-2F9D-48DB-9A6A-2D28A6B8481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803911" y="4599026"/>
                <a:ext cx="174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DFD47053-3FA6-4846-A68C-D3CD3B69E7F6}"/>
                  </a:ext>
                </a:extLst>
              </p14:cNvPr>
              <p14:cNvContentPartPr/>
              <p14:nvPr/>
            </p14:nvContentPartPr>
            <p14:xfrm>
              <a:off x="11010831" y="4925546"/>
              <a:ext cx="163800" cy="504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DFD47053-3FA6-4846-A68C-D3CD3B69E7F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56831" y="4817906"/>
                <a:ext cx="271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F63FBFB7-780F-4B10-9BA1-622EDB030331}"/>
                  </a:ext>
                </a:extLst>
              </p14:cNvPr>
              <p14:cNvContentPartPr/>
              <p14:nvPr/>
            </p14:nvContentPartPr>
            <p14:xfrm>
              <a:off x="10605831" y="5079266"/>
              <a:ext cx="180360" cy="1404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F63FBFB7-780F-4B10-9BA1-622EDB03033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552191" y="4971266"/>
                <a:ext cx="28800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29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90130" y="594528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5.5 </a:t>
            </a:r>
            <a:r>
              <a:rPr lang="ko-KR" altLang="en-US" sz="1600" b="1" dirty="0">
                <a:solidFill>
                  <a:srgbClr val="474646"/>
                </a:solidFill>
                <a:latin typeface="HelveticaNeue-Medium"/>
              </a:rPr>
              <a:t>활성화 함수 계층 구현하기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8" y="1894206"/>
            <a:ext cx="3468089" cy="57376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67368" y="1494637"/>
            <a:ext cx="3797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atin typeface="YDVYMjOStd12"/>
              </a:rPr>
              <a:t>활성화 함수로 사용되는 </a:t>
            </a:r>
            <a:r>
              <a:rPr lang="en-US" altLang="ko-KR" sz="1200" dirty="0" err="1">
                <a:latin typeface="ITCGaramondStd-Lt"/>
              </a:rPr>
              <a:t>ReLU</a:t>
            </a:r>
            <a:r>
              <a:rPr lang="ko-KR" altLang="en-US" sz="1200" dirty="0">
                <a:latin typeface="YDVYMjOStd12"/>
              </a:rPr>
              <a:t>의 수식은 </a:t>
            </a:r>
            <a:r>
              <a:rPr lang="ko-KR" altLang="en-US" sz="1200" dirty="0" err="1">
                <a:latin typeface="YDVYMjOStd12"/>
              </a:rPr>
              <a:t>다음과같다</a:t>
            </a:r>
            <a:r>
              <a:rPr lang="en-US" altLang="ko-KR" sz="1200" dirty="0">
                <a:latin typeface="YDVYMjOStd12"/>
              </a:rPr>
              <a:t>.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0" y="3158360"/>
            <a:ext cx="3468084" cy="57376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724436" y="2646386"/>
            <a:ext cx="4003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식 </a:t>
            </a:r>
            <a:r>
              <a:rPr lang="en-US" altLang="ko-KR" sz="1200" dirty="0">
                <a:latin typeface="ITCGaramondStd-Lt"/>
              </a:rPr>
              <a:t>5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7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에서 </a:t>
            </a:r>
            <a:r>
              <a:rPr lang="en-US" altLang="ko-KR" sz="1200" i="1" dirty="0">
                <a:latin typeface="STIXGeneral-Italic"/>
              </a:rPr>
              <a:t>x</a:t>
            </a:r>
            <a:r>
              <a:rPr lang="ko-KR" altLang="en-US" sz="1200" dirty="0">
                <a:latin typeface="YDVYMjOStd12"/>
              </a:rPr>
              <a:t>에 대한 </a:t>
            </a:r>
            <a:r>
              <a:rPr lang="en-US" altLang="ko-KR" sz="1200" i="1" dirty="0">
                <a:latin typeface="STIXGeneral-Italic"/>
              </a:rPr>
              <a:t>y</a:t>
            </a:r>
            <a:r>
              <a:rPr lang="ko-KR" altLang="en-US" sz="1200" dirty="0">
                <a:latin typeface="YDVYMjOStd12"/>
              </a:rPr>
              <a:t>의 미분은 </a:t>
            </a:r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식 </a:t>
            </a:r>
            <a:r>
              <a:rPr lang="en-US" altLang="ko-KR" sz="1200" dirty="0">
                <a:latin typeface="ITCGaramondStd-Lt"/>
              </a:rPr>
              <a:t>5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8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처럼 구한다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8" y="4231853"/>
            <a:ext cx="4699507" cy="144398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019878" y="4594293"/>
            <a:ext cx="4196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err="1">
                <a:latin typeface="ITCGaramondStd-Lt"/>
              </a:rPr>
              <a:t>Relu</a:t>
            </a:r>
            <a:r>
              <a:rPr lang="en-US" altLang="ko-KR" sz="1400" dirty="0">
                <a:latin typeface="ITCGaramondStd-Lt"/>
              </a:rPr>
              <a:t> </a:t>
            </a:r>
            <a:r>
              <a:rPr lang="ko-KR" altLang="en-US" sz="1400" dirty="0">
                <a:latin typeface="YDVYMjOStd12"/>
              </a:rPr>
              <a:t>클래스는 </a:t>
            </a:r>
            <a:r>
              <a:rPr lang="en-US" altLang="ko-KR" sz="1400" dirty="0">
                <a:latin typeface="ITCGaramondStd-Lt"/>
              </a:rPr>
              <a:t>mask</a:t>
            </a:r>
            <a:r>
              <a:rPr lang="ko-KR" altLang="en-US" sz="1400" dirty="0">
                <a:latin typeface="YDVYMjOStd12"/>
              </a:rPr>
              <a:t>라는 인스턴스 변수를 가진다</a:t>
            </a:r>
            <a:r>
              <a:rPr lang="en-US" altLang="ko-KR" sz="1400" dirty="0">
                <a:latin typeface="YDVYMjOStd12"/>
              </a:rPr>
              <a:t>. </a:t>
            </a:r>
            <a:r>
              <a:rPr lang="en-US" altLang="ko-KR" sz="1400" dirty="0">
                <a:latin typeface="ITCGaramondStd-Lt"/>
              </a:rPr>
              <a:t>mask</a:t>
            </a:r>
            <a:r>
              <a:rPr lang="ko-KR" altLang="en-US" sz="1400" dirty="0">
                <a:latin typeface="YDVYMjOStd12"/>
              </a:rPr>
              <a:t>는 </a:t>
            </a:r>
            <a:r>
              <a:rPr lang="en-US" altLang="ko-KR" sz="1400" dirty="0">
                <a:latin typeface="ITCGaramondStd-Lt"/>
              </a:rPr>
              <a:t>True</a:t>
            </a:r>
            <a:r>
              <a:rPr lang="en-US" altLang="ko-KR" sz="1400" dirty="0">
                <a:latin typeface="YDVYMjOStd12"/>
              </a:rPr>
              <a:t>/</a:t>
            </a:r>
            <a:r>
              <a:rPr lang="en-US" altLang="ko-KR" sz="1400" dirty="0">
                <a:latin typeface="ITCGaramondStd-Lt"/>
              </a:rPr>
              <a:t>False</a:t>
            </a:r>
            <a:r>
              <a:rPr lang="ko-KR" altLang="en-US" sz="1400" dirty="0">
                <a:latin typeface="YDVYMjOStd12"/>
              </a:rPr>
              <a:t>로 구성된 </a:t>
            </a:r>
            <a:r>
              <a:rPr lang="ko-KR" altLang="en-US" sz="1400" dirty="0" err="1">
                <a:latin typeface="YDVYMjOStd12"/>
              </a:rPr>
              <a:t>넘파이</a:t>
            </a:r>
            <a:r>
              <a:rPr lang="ko-KR" altLang="en-US" sz="1400" dirty="0">
                <a:latin typeface="YDVYMjOStd12"/>
              </a:rPr>
              <a:t> 배열로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 err="1">
                <a:latin typeface="YDVYMjOStd12"/>
              </a:rPr>
              <a:t>순전파의</a:t>
            </a:r>
            <a:r>
              <a:rPr lang="ko-KR" altLang="en-US" sz="1400" dirty="0">
                <a:latin typeface="YDVYMjOStd12"/>
              </a:rPr>
              <a:t> 입력인 </a:t>
            </a:r>
            <a:r>
              <a:rPr lang="en-US" altLang="ko-KR" sz="1400" dirty="0">
                <a:latin typeface="ITCGaramondStd-Lt"/>
              </a:rPr>
              <a:t>x</a:t>
            </a:r>
            <a:r>
              <a:rPr lang="ko-KR" altLang="en-US" sz="1400" dirty="0">
                <a:latin typeface="YDVYMjOStd12"/>
              </a:rPr>
              <a:t>의 원소 값이 </a:t>
            </a:r>
            <a:r>
              <a:rPr lang="en-US" altLang="ko-KR" sz="1400" dirty="0">
                <a:latin typeface="ITCGaramondStd-Lt"/>
              </a:rPr>
              <a:t>0 </a:t>
            </a:r>
            <a:r>
              <a:rPr lang="ko-KR" altLang="en-US" sz="1400" dirty="0">
                <a:latin typeface="YDVYMjOStd12"/>
              </a:rPr>
              <a:t>이하인 인덱스는 </a:t>
            </a:r>
            <a:r>
              <a:rPr lang="en-US" altLang="ko-KR" sz="1400" dirty="0">
                <a:latin typeface="ITCGaramondStd-Lt"/>
              </a:rPr>
              <a:t>True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>
                <a:latin typeface="YDVYMjOStd12"/>
              </a:rPr>
              <a:t>그 외</a:t>
            </a:r>
            <a:r>
              <a:rPr lang="en-US" altLang="ko-KR" sz="1400" dirty="0">
                <a:latin typeface="YDVYMjOStd12"/>
              </a:rPr>
              <a:t>(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ko-KR" altLang="en-US" sz="1400" dirty="0">
                <a:latin typeface="YDVYMjOStd12"/>
              </a:rPr>
              <a:t>보다 큰 원소</a:t>
            </a:r>
            <a:r>
              <a:rPr lang="en-US" altLang="ko-KR" sz="1400" dirty="0">
                <a:latin typeface="YDVYMjOStd12"/>
              </a:rPr>
              <a:t>)</a:t>
            </a:r>
            <a:r>
              <a:rPr lang="ko-KR" altLang="en-US" sz="1400" dirty="0">
                <a:latin typeface="YDVYMjOStd12"/>
              </a:rPr>
              <a:t>는</a:t>
            </a:r>
            <a:r>
              <a:rPr lang="en-US" altLang="ko-KR" sz="1400" dirty="0">
                <a:latin typeface="ITCGaramondStd-Lt"/>
              </a:rPr>
              <a:t>False</a:t>
            </a:r>
            <a:r>
              <a:rPr lang="ko-KR" altLang="en-US" sz="1400" dirty="0">
                <a:latin typeface="YDVYMjOStd12"/>
              </a:rPr>
              <a:t>로 유지한다</a:t>
            </a:r>
            <a:endParaRPr lang="ko-KR" altLang="en-US" sz="1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4BF4618-B935-4046-8D78-D890E44DBC23}"/>
              </a:ext>
            </a:extLst>
          </p:cNvPr>
          <p:cNvSpPr/>
          <p:nvPr/>
        </p:nvSpPr>
        <p:spPr>
          <a:xfrm>
            <a:off x="790130" y="1025145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5.5.1 </a:t>
            </a:r>
            <a:r>
              <a:rPr lang="en-US" altLang="ko-KR" sz="1600" dirty="0" err="1">
                <a:solidFill>
                  <a:srgbClr val="474646"/>
                </a:solidFill>
                <a:latin typeface="HelveticaNeue-Medium"/>
              </a:rPr>
              <a:t>ReLU</a:t>
            </a:r>
            <a:r>
              <a:rPr lang="en-US" altLang="ko-KR" sz="1600" dirty="0">
                <a:solidFill>
                  <a:srgbClr val="474646"/>
                </a:solidFill>
                <a:latin typeface="HelveticaNeue-Medium"/>
              </a:rPr>
              <a:t>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8DA7B-5442-43DF-9D91-082D7D59D7FE}"/>
              </a:ext>
            </a:extLst>
          </p:cNvPr>
          <p:cNvSpPr txBox="1"/>
          <p:nvPr/>
        </p:nvSpPr>
        <p:spPr>
          <a:xfrm>
            <a:off x="7088335" y="789146"/>
            <a:ext cx="280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common/layers.py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60D5EA4-AB59-497B-8150-3A4ECEF2B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878" y="1333834"/>
            <a:ext cx="2647950" cy="2733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271E46A5-8887-46B2-AFAB-16E32447A534}"/>
                  </a:ext>
                </a:extLst>
              </p14:cNvPr>
              <p14:cNvContentPartPr/>
              <p14:nvPr/>
            </p14:nvContentPartPr>
            <p14:xfrm>
              <a:off x="7731565" y="4920544"/>
              <a:ext cx="681480" cy="3528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271E46A5-8887-46B2-AFAB-16E32447A5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7565" y="4812904"/>
                <a:ext cx="7891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7E5AC786-B9B2-4AD0-AC19-86C70A7EBC63}"/>
                  </a:ext>
                </a:extLst>
              </p14:cNvPr>
              <p14:cNvContentPartPr/>
              <p14:nvPr/>
            </p14:nvContentPartPr>
            <p14:xfrm>
              <a:off x="7092565" y="4944664"/>
              <a:ext cx="354960" cy="183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7E5AC786-B9B2-4AD0-AC19-86C70A7EBC6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8565" y="4836664"/>
                <a:ext cx="4626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266DDDE7-F11B-430E-992B-EFC51B8F19CC}"/>
                  </a:ext>
                </a:extLst>
              </p14:cNvPr>
              <p14:cNvContentPartPr/>
              <p14:nvPr/>
            </p14:nvContentPartPr>
            <p14:xfrm>
              <a:off x="7753885" y="2253664"/>
              <a:ext cx="1729440" cy="547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266DDDE7-F11B-430E-992B-EFC51B8F19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9885" y="2146024"/>
                <a:ext cx="18370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C50105D8-723B-4130-9629-9DA2ABF56158}"/>
                  </a:ext>
                </a:extLst>
              </p14:cNvPr>
              <p14:cNvContentPartPr/>
              <p14:nvPr/>
            </p14:nvContentPartPr>
            <p14:xfrm>
              <a:off x="1462191" y="1159586"/>
              <a:ext cx="876240" cy="252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C50105D8-723B-4130-9629-9DA2ABF561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8551" y="1051946"/>
                <a:ext cx="98388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89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36265"/>
            <a:ext cx="223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5.5.2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Sigmoid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20" y="1929941"/>
            <a:ext cx="4699507" cy="59192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35620" y="282691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식 </a:t>
            </a:r>
            <a:r>
              <a:rPr lang="en-US" altLang="ko-KR" sz="1200" dirty="0">
                <a:latin typeface="ITCGaramondStd-Lt"/>
              </a:rPr>
              <a:t>5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9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를 계산 그래프로 그리면 </a:t>
            </a:r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그림 </a:t>
            </a:r>
            <a:r>
              <a:rPr lang="en-US" altLang="ko-KR" sz="1200" dirty="0">
                <a:latin typeface="ITCGaramondStd-Lt"/>
              </a:rPr>
              <a:t>5</a:t>
            </a:r>
            <a:r>
              <a:rPr lang="en-US" altLang="ko-KR" sz="1200" dirty="0">
                <a:latin typeface="YDVYMjOStd12"/>
              </a:rPr>
              <a:t>-</a:t>
            </a:r>
            <a:r>
              <a:rPr lang="en-US" altLang="ko-KR" sz="1200" dirty="0">
                <a:latin typeface="ITCGaramondStd-Lt"/>
              </a:rPr>
              <a:t>19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처럼 된다</a:t>
            </a:r>
            <a:endParaRPr lang="ko-KR" altLang="en-US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20" y="3408964"/>
            <a:ext cx="4839457" cy="1500102"/>
          </a:xfrm>
          <a:prstGeom prst="rect">
            <a:avLst/>
          </a:prstGeom>
        </p:spPr>
      </p:pic>
      <p:sp>
        <p:nvSpPr>
          <p:cNvPr id="7" name="바닥글 개체 틀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14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B302C4DC-9FDB-4E55-9F54-39D96FA47783}"/>
                  </a:ext>
                </a:extLst>
              </p14:cNvPr>
              <p14:cNvContentPartPr/>
              <p14:nvPr/>
            </p14:nvContentPartPr>
            <p14:xfrm>
              <a:off x="1795911" y="952226"/>
              <a:ext cx="1253880" cy="2520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B302C4DC-9FDB-4E55-9F54-39D96FA477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2271" y="844226"/>
                <a:ext cx="1361520" cy="2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877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36265"/>
            <a:ext cx="223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5.5.2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Sigmoid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52350" y="129646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HelveticaNeue-Bold"/>
              </a:rPr>
              <a:t>1 </a:t>
            </a:r>
            <a:r>
              <a:rPr lang="ko-KR" altLang="en-US" dirty="0">
                <a:latin typeface="YDVYGOStd14"/>
              </a:rPr>
              <a:t>단계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1794936"/>
            <a:ext cx="4847179" cy="102341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" y="2978445"/>
            <a:ext cx="4700584" cy="99246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52350" y="429652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HelveticaNeue-Bold"/>
              </a:rPr>
              <a:t>2 </a:t>
            </a:r>
            <a:r>
              <a:rPr lang="ko-KR" altLang="en-US" dirty="0">
                <a:latin typeface="YDVYGOStd14"/>
              </a:rPr>
              <a:t>단계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2" y="4821859"/>
            <a:ext cx="4700580" cy="99246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867972" y="129646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HelveticaNeue-Bold"/>
              </a:rPr>
              <a:t>3 </a:t>
            </a:r>
            <a:r>
              <a:rPr lang="ko-KR" altLang="en-US" dirty="0">
                <a:latin typeface="YDVYGOStd14"/>
              </a:rPr>
              <a:t>단계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8" y="2014030"/>
            <a:ext cx="3992905" cy="61618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8" y="2920984"/>
            <a:ext cx="5197137" cy="1049927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867971" y="429652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HelveticaNeue-Bold"/>
              </a:rPr>
              <a:t>4 </a:t>
            </a:r>
            <a:r>
              <a:rPr lang="ko-KR" altLang="en-US" dirty="0">
                <a:latin typeface="YDVYGOStd14"/>
              </a:rPr>
              <a:t>단계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59" y="4665852"/>
            <a:ext cx="4538394" cy="1049927"/>
          </a:xfrm>
          <a:prstGeom prst="rect">
            <a:avLst/>
          </a:prstGeom>
        </p:spPr>
      </p:pic>
      <p:sp>
        <p:nvSpPr>
          <p:cNvPr id="14" name="바닥글 개체 틀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15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3D4A9D60-6D01-4405-B1A3-0F0BF5C94D16}"/>
                  </a:ext>
                </a:extLst>
              </p14:cNvPr>
              <p14:cNvContentPartPr/>
              <p14:nvPr/>
            </p14:nvContentPartPr>
            <p14:xfrm>
              <a:off x="8429245" y="3096424"/>
              <a:ext cx="196560" cy="16200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3D4A9D60-6D01-4405-B1A3-0F0BF5C94D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75245" y="2988424"/>
                <a:ext cx="3042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CDCFF41A-4304-4F78-BBE8-741864322123}"/>
                  </a:ext>
                </a:extLst>
              </p14:cNvPr>
              <p14:cNvContentPartPr/>
              <p14:nvPr/>
            </p14:nvContentPartPr>
            <p14:xfrm>
              <a:off x="6993565" y="2339344"/>
              <a:ext cx="829080" cy="2628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CDCFF41A-4304-4F78-BBE8-7418643221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39565" y="2231344"/>
                <a:ext cx="936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6C4D1E69-06AD-48A2-8F7E-9C07BF6ABC8F}"/>
                  </a:ext>
                </a:extLst>
              </p14:cNvPr>
              <p14:cNvContentPartPr/>
              <p14:nvPr/>
            </p14:nvContentPartPr>
            <p14:xfrm>
              <a:off x="8187325" y="3522664"/>
              <a:ext cx="312840" cy="1260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6C4D1E69-06AD-48A2-8F7E-9C07BF6ABC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33325" y="3414664"/>
                <a:ext cx="420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450893FA-F0EB-43AA-82C7-4D076AD73CB5}"/>
                  </a:ext>
                </a:extLst>
              </p14:cNvPr>
              <p14:cNvContentPartPr/>
              <p14:nvPr/>
            </p14:nvContentPartPr>
            <p14:xfrm>
              <a:off x="6979885" y="5354344"/>
              <a:ext cx="704880" cy="1080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450893FA-F0EB-43AA-82C7-4D076AD73C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25885" y="5246704"/>
                <a:ext cx="812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80DA106A-6D2A-44C9-872A-1BF24F8BB1AF}"/>
                  </a:ext>
                </a:extLst>
              </p14:cNvPr>
              <p14:cNvContentPartPr/>
              <p14:nvPr/>
            </p14:nvContentPartPr>
            <p14:xfrm>
              <a:off x="7211005" y="5431384"/>
              <a:ext cx="442440" cy="3384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80DA106A-6D2A-44C9-872A-1BF24F8BB1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02365" y="5422744"/>
                <a:ext cx="460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CCF7C7C9-7547-46FC-9460-D4F35B06EF99}"/>
                  </a:ext>
                </a:extLst>
              </p14:cNvPr>
              <p14:cNvContentPartPr/>
              <p14:nvPr/>
            </p14:nvContentPartPr>
            <p14:xfrm>
              <a:off x="2881311" y="2602106"/>
              <a:ext cx="190800" cy="10980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CCF7C7C9-7547-46FC-9460-D4F35B06EF9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7671" y="2494106"/>
                <a:ext cx="2984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A6F1F717-B20D-4EF1-AD06-019C19EEFDA6}"/>
                  </a:ext>
                </a:extLst>
              </p14:cNvPr>
              <p14:cNvContentPartPr/>
              <p14:nvPr/>
            </p14:nvContentPartPr>
            <p14:xfrm>
              <a:off x="1034871" y="1842506"/>
              <a:ext cx="239040" cy="17136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A6F1F717-B20D-4EF1-AD06-019C19EEFD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1231" y="1734866"/>
                <a:ext cx="3466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21981195-D48C-4A4A-A177-BD4A410B5A8A}"/>
                  </a:ext>
                </a:extLst>
              </p14:cNvPr>
              <p14:cNvContentPartPr/>
              <p14:nvPr/>
            </p14:nvContentPartPr>
            <p14:xfrm>
              <a:off x="362751" y="1826306"/>
              <a:ext cx="138600" cy="1533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21981195-D48C-4A4A-A177-BD4A410B5A8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8751" y="1718306"/>
                <a:ext cx="246240" cy="3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06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36265"/>
            <a:ext cx="223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5.5.2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Sigmoid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899090" y="1296466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HelveticaNeue-Bold"/>
              </a:rPr>
              <a:t>4 </a:t>
            </a:r>
            <a:r>
              <a:rPr lang="ko-KR" altLang="en-US" dirty="0">
                <a:latin typeface="YDVYGOStd14"/>
              </a:rPr>
              <a:t>단계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78" y="1665798"/>
            <a:ext cx="4538394" cy="1049927"/>
          </a:xfrm>
          <a:prstGeom prst="rect">
            <a:avLst/>
          </a:prstGeom>
        </p:spPr>
      </p:pic>
      <p:sp>
        <p:nvSpPr>
          <p:cNvPr id="14" name="바닥글 개체 틀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16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450893FA-F0EB-43AA-82C7-4D076AD73CB5}"/>
                  </a:ext>
                </a:extLst>
              </p14:cNvPr>
              <p14:cNvContentPartPr/>
              <p14:nvPr/>
            </p14:nvContentPartPr>
            <p14:xfrm>
              <a:off x="1011004" y="2354290"/>
              <a:ext cx="704880" cy="1080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450893FA-F0EB-43AA-82C7-4D076AD73C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004" y="2246650"/>
                <a:ext cx="812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80DA106A-6D2A-44C9-872A-1BF24F8BB1AF}"/>
                  </a:ext>
                </a:extLst>
              </p14:cNvPr>
              <p14:cNvContentPartPr/>
              <p14:nvPr/>
            </p14:nvContentPartPr>
            <p14:xfrm>
              <a:off x="1242124" y="2431330"/>
              <a:ext cx="442440" cy="3384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80DA106A-6D2A-44C9-872A-1BF24F8BB1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3484" y="2422690"/>
                <a:ext cx="460080" cy="5148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1C3B8824-429A-4160-AACD-9BAF0788BD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175" y="2277926"/>
            <a:ext cx="4133850" cy="21621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41DFCD-4D01-4C34-B483-D0F2F5CE6D84}"/>
              </a:ext>
            </a:extLst>
          </p:cNvPr>
          <p:cNvSpPr txBox="1"/>
          <p:nvPr/>
        </p:nvSpPr>
        <p:spPr>
          <a:xfrm>
            <a:off x="6546764" y="1665798"/>
            <a:ext cx="280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common/layers.py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D2B816-9154-45D3-A02B-87E15E3C6ED8}"/>
                  </a:ext>
                </a:extLst>
              </p:cNvPr>
              <p:cNvSpPr txBox="1"/>
              <p:nvPr/>
            </p:nvSpPr>
            <p:spPr>
              <a:xfrm>
                <a:off x="899090" y="2976228"/>
                <a:ext cx="4353564" cy="537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ko-KR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ko-KR" altLang="en-US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ko-KR" altLang="en-US" i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ko-KR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ko-KR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D2B816-9154-45D3-A02B-87E15E3C6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90" y="2976228"/>
                <a:ext cx="4353564" cy="537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타원 24">
            <a:extLst>
              <a:ext uri="{FF2B5EF4-FFF2-40B4-BE49-F238E27FC236}">
                <a16:creationId xmlns:a16="http://schemas.microsoft.com/office/drawing/2014/main" id="{412E8610-D975-4471-8148-6C39760439C1}"/>
              </a:ext>
            </a:extLst>
          </p:cNvPr>
          <p:cNvSpPr/>
          <p:nvPr/>
        </p:nvSpPr>
        <p:spPr>
          <a:xfrm>
            <a:off x="2441580" y="4294094"/>
            <a:ext cx="1404279" cy="12331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F7926C-E91D-47E2-9614-26802E8D4A0F}"/>
              </a:ext>
            </a:extLst>
          </p:cNvPr>
          <p:cNvSpPr txBox="1"/>
          <p:nvPr/>
        </p:nvSpPr>
        <p:spPr>
          <a:xfrm>
            <a:off x="2725270" y="4756779"/>
            <a:ext cx="104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sigmoid</a:t>
            </a:r>
            <a:endParaRPr lang="ko-KR" altLang="en-US" sz="1400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5FE3DDF-5FE0-4FE6-A7B7-CFDC5B798805}"/>
              </a:ext>
            </a:extLst>
          </p:cNvPr>
          <p:cNvCxnSpPr/>
          <p:nvPr/>
        </p:nvCxnSpPr>
        <p:spPr>
          <a:xfrm>
            <a:off x="1463344" y="4625788"/>
            <a:ext cx="10647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D5738C49-189F-4DF0-A1A4-9CDF3B2BDC6D}"/>
              </a:ext>
            </a:extLst>
          </p:cNvPr>
          <p:cNvCxnSpPr/>
          <p:nvPr/>
        </p:nvCxnSpPr>
        <p:spPr>
          <a:xfrm>
            <a:off x="3774141" y="4625788"/>
            <a:ext cx="10647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94132AC-F70C-4EF2-B152-BE0C8598FA41}"/>
              </a:ext>
            </a:extLst>
          </p:cNvPr>
          <p:cNvCxnSpPr/>
          <p:nvPr/>
        </p:nvCxnSpPr>
        <p:spPr>
          <a:xfrm flipH="1">
            <a:off x="3845859" y="5064556"/>
            <a:ext cx="10647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41C93273-DD0E-4B1D-BB64-C6200DBA030D}"/>
              </a:ext>
            </a:extLst>
          </p:cNvPr>
          <p:cNvCxnSpPr/>
          <p:nvPr/>
        </p:nvCxnSpPr>
        <p:spPr>
          <a:xfrm flipH="1">
            <a:off x="1376877" y="5064556"/>
            <a:ext cx="10647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D9F978-6161-4724-9568-46E9F6D2FA40}"/>
                  </a:ext>
                </a:extLst>
              </p:cNvPr>
              <p:cNvSpPr txBox="1"/>
              <p:nvPr/>
            </p:nvSpPr>
            <p:spPr>
              <a:xfrm>
                <a:off x="3857811" y="3994728"/>
                <a:ext cx="128233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ko-KR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ko-KR" alt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DD9F978-6161-4724-9568-46E9F6D2F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11" y="3994728"/>
                <a:ext cx="1282338" cy="5250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D6B83F-1E92-4A19-8472-513090D84C85}"/>
                  </a:ext>
                </a:extLst>
              </p:cNvPr>
              <p:cNvSpPr txBox="1"/>
              <p:nvPr/>
            </p:nvSpPr>
            <p:spPr>
              <a:xfrm>
                <a:off x="1846375" y="4163102"/>
                <a:ext cx="212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D6B83F-1E92-4A19-8472-513090D8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75" y="4163102"/>
                <a:ext cx="212174" cy="276999"/>
              </a:xfrm>
              <a:prstGeom prst="rect">
                <a:avLst/>
              </a:prstGeom>
              <a:blipFill>
                <a:blip r:embed="rId10"/>
                <a:stretch>
                  <a:fillRect l="-8571" r="-5714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96C333-8393-486D-9B11-4B362CFA2B73}"/>
                  </a:ext>
                </a:extLst>
              </p:cNvPr>
              <p:cNvSpPr txBox="1"/>
              <p:nvPr/>
            </p:nvSpPr>
            <p:spPr>
              <a:xfrm>
                <a:off x="4306492" y="5179828"/>
                <a:ext cx="340606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96C333-8393-486D-9B11-4B362CFA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92" y="5179828"/>
                <a:ext cx="340606" cy="5740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016B20-8BF1-4207-BA57-3D90ED8011AB}"/>
                  </a:ext>
                </a:extLst>
              </p:cNvPr>
              <p:cNvSpPr txBox="1"/>
              <p:nvPr/>
            </p:nvSpPr>
            <p:spPr>
              <a:xfrm>
                <a:off x="1282428" y="5179828"/>
                <a:ext cx="1242263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ko-KR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ko-KR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B016B20-8BF1-4207-BA57-3D90ED801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28" y="5179828"/>
                <a:ext cx="1242263" cy="5740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잉크 37">
                <a:extLst>
                  <a:ext uri="{FF2B5EF4-FFF2-40B4-BE49-F238E27FC236}">
                    <a16:creationId xmlns:a16="http://schemas.microsoft.com/office/drawing/2014/main" id="{B91B2DC4-5FED-4C28-9414-F4E6C11173C0}"/>
                  </a:ext>
                </a:extLst>
              </p14:cNvPr>
              <p14:cNvContentPartPr/>
              <p14:nvPr/>
            </p14:nvContentPartPr>
            <p14:xfrm>
              <a:off x="8340685" y="3994984"/>
              <a:ext cx="2247840" cy="28440"/>
            </p14:xfrm>
          </p:contentPart>
        </mc:Choice>
        <mc:Fallback xmlns="">
          <p:pic>
            <p:nvPicPr>
              <p:cNvPr id="38" name="잉크 37">
                <a:extLst>
                  <a:ext uri="{FF2B5EF4-FFF2-40B4-BE49-F238E27FC236}">
                    <a16:creationId xmlns:a16="http://schemas.microsoft.com/office/drawing/2014/main" id="{B91B2DC4-5FED-4C28-9414-F4E6C11173C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86685" y="3886984"/>
                <a:ext cx="2355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0BF88421-A605-4AD1-A09D-BC2C8A35C89E}"/>
                  </a:ext>
                </a:extLst>
              </p14:cNvPr>
              <p14:cNvContentPartPr/>
              <p14:nvPr/>
            </p14:nvContentPartPr>
            <p14:xfrm>
              <a:off x="7277965" y="2739664"/>
              <a:ext cx="616680" cy="3888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0BF88421-A605-4AD1-A09D-BC2C8A35C89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24325" y="2631664"/>
                <a:ext cx="7243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B3B3E5B1-A64E-4209-BF05-9123D7413620}"/>
                  </a:ext>
                </a:extLst>
              </p14:cNvPr>
              <p14:cNvContentPartPr/>
              <p14:nvPr/>
            </p14:nvContentPartPr>
            <p14:xfrm>
              <a:off x="7852525" y="3192544"/>
              <a:ext cx="811440" cy="5580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B3B3E5B1-A64E-4209-BF05-9123D74136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98885" y="3084904"/>
                <a:ext cx="9190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271DF54D-89A6-4F6D-AE56-D97AF6956315}"/>
                  </a:ext>
                </a:extLst>
              </p14:cNvPr>
              <p14:cNvContentPartPr/>
              <p14:nvPr/>
            </p14:nvContentPartPr>
            <p14:xfrm>
              <a:off x="963231" y="3417866"/>
              <a:ext cx="1099440" cy="4968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271DF54D-89A6-4F6D-AE56-D97AF69563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4231" y="3408866"/>
                <a:ext cx="1117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828C67B1-66BE-45EB-BC34-A5124556DF69}"/>
                  </a:ext>
                </a:extLst>
              </p14:cNvPr>
              <p14:cNvContentPartPr/>
              <p14:nvPr/>
            </p14:nvContentPartPr>
            <p14:xfrm>
              <a:off x="4319151" y="3452426"/>
              <a:ext cx="847800" cy="8460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828C67B1-66BE-45EB-BC34-A5124556DF6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10511" y="3443426"/>
                <a:ext cx="8654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491551FE-1A56-42D0-95D3-2CBB3A4C3211}"/>
                  </a:ext>
                </a:extLst>
              </p14:cNvPr>
              <p14:cNvContentPartPr/>
              <p14:nvPr/>
            </p14:nvContentPartPr>
            <p14:xfrm>
              <a:off x="1707351" y="5644466"/>
              <a:ext cx="822600" cy="428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491551FE-1A56-42D0-95D3-2CBB3A4C321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8351" y="5635466"/>
                <a:ext cx="8402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65037FA3-7FC2-4138-BFCD-21C42B024717}"/>
                  </a:ext>
                </a:extLst>
              </p14:cNvPr>
              <p14:cNvContentPartPr/>
              <p14:nvPr/>
            </p14:nvContentPartPr>
            <p14:xfrm>
              <a:off x="8406951" y="4161266"/>
              <a:ext cx="2179440" cy="4464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65037FA3-7FC2-4138-BFCD-21C42B0247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98311" y="4152626"/>
                <a:ext cx="219708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그룹 17">
            <a:extLst>
              <a:ext uri="{FF2B5EF4-FFF2-40B4-BE49-F238E27FC236}">
                <a16:creationId xmlns:a16="http://schemas.microsoft.com/office/drawing/2014/main" id="{0795027D-6C2E-4BC5-B73E-EEDA8B82EFAF}"/>
              </a:ext>
            </a:extLst>
          </p:cNvPr>
          <p:cNvGrpSpPr/>
          <p:nvPr/>
        </p:nvGrpSpPr>
        <p:grpSpPr>
          <a:xfrm>
            <a:off x="6100320" y="4732624"/>
            <a:ext cx="234720" cy="316440"/>
            <a:chOff x="6100320" y="4732624"/>
            <a:chExt cx="23472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AA7BF0E7-56DD-4C36-8C2E-FBE31E9DBA26}"/>
                    </a:ext>
                  </a:extLst>
                </p14:cNvPr>
                <p14:cNvContentPartPr/>
                <p14:nvPr/>
              </p14:nvContentPartPr>
              <p14:xfrm>
                <a:off x="6170160" y="4781584"/>
                <a:ext cx="105480" cy="193320"/>
              </p14:xfrm>
            </p:contentPart>
          </mc:Choice>
          <mc:Fallback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AA7BF0E7-56DD-4C36-8C2E-FBE31E9DBA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61520" y="4772584"/>
                  <a:ext cx="123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1E90E09B-C84C-4771-8B21-E15472C440B8}"/>
                    </a:ext>
                  </a:extLst>
                </p14:cNvPr>
                <p14:cNvContentPartPr/>
                <p14:nvPr/>
              </p14:nvContentPartPr>
              <p14:xfrm>
                <a:off x="6153600" y="4822984"/>
                <a:ext cx="123840" cy="138960"/>
              </p14:xfrm>
            </p:contentPart>
          </mc:Choice>
          <mc:Fallback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1E90E09B-C84C-4771-8B21-E15472C440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44600" y="4814344"/>
                  <a:ext cx="141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039B46B6-BC03-49DA-8292-C0A81A93375D}"/>
                    </a:ext>
                  </a:extLst>
                </p14:cNvPr>
                <p14:cNvContentPartPr/>
                <p14:nvPr/>
              </p14:nvContentPartPr>
              <p14:xfrm>
                <a:off x="6154320" y="4732624"/>
                <a:ext cx="73440" cy="54000"/>
              </p14:xfrm>
            </p:contentPart>
          </mc:Choice>
          <mc:Fallback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039B46B6-BC03-49DA-8292-C0A81A9337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45680" y="4723984"/>
                  <a:ext cx="91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DCCF2DB5-83D4-4C56-BAEF-A4D765665518}"/>
                    </a:ext>
                  </a:extLst>
                </p14:cNvPr>
                <p14:cNvContentPartPr/>
                <p14:nvPr/>
              </p14:nvContentPartPr>
              <p14:xfrm>
                <a:off x="6100320" y="4911184"/>
                <a:ext cx="10080" cy="26640"/>
              </p14:xfrm>
            </p:contentPart>
          </mc:Choice>
          <mc:Fallback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DCCF2DB5-83D4-4C56-BAEF-A4D7656655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91320" y="4902544"/>
                  <a:ext cx="2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05F44C11-513F-4E64-AFE2-37A035B6FB22}"/>
                    </a:ext>
                  </a:extLst>
                </p14:cNvPr>
                <p14:cNvContentPartPr/>
                <p14:nvPr/>
              </p14:nvContentPartPr>
              <p14:xfrm>
                <a:off x="6286800" y="4825864"/>
                <a:ext cx="48240" cy="5472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05F44C11-513F-4E64-AFE2-37A035B6FB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77800" y="4817224"/>
                  <a:ext cx="65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9DECEB4C-7B22-49FF-9FCC-BF5D1E679745}"/>
                    </a:ext>
                  </a:extLst>
                </p14:cNvPr>
                <p14:cNvContentPartPr/>
                <p14:nvPr/>
              </p14:nvContentPartPr>
              <p14:xfrm>
                <a:off x="6224520" y="5016304"/>
                <a:ext cx="25560" cy="32760"/>
              </p14:xfrm>
            </p:contentPart>
          </mc:Choice>
          <mc:Fallback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9DECEB4C-7B22-49FF-9FCC-BF5D1E67974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15880" y="5007304"/>
                  <a:ext cx="432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E3F32CB0-B60A-4CEE-B382-E1D5A87DC5B3}"/>
              </a:ext>
            </a:extLst>
          </p:cNvPr>
          <p:cNvGrpSpPr/>
          <p:nvPr/>
        </p:nvGrpSpPr>
        <p:grpSpPr>
          <a:xfrm>
            <a:off x="6486600" y="4587184"/>
            <a:ext cx="1008360" cy="304200"/>
            <a:chOff x="6486600" y="4587184"/>
            <a:chExt cx="100836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DB8A52C-7A53-4F82-BDAC-CCD66DB7314D}"/>
                    </a:ext>
                  </a:extLst>
                </p14:cNvPr>
                <p14:cNvContentPartPr/>
                <p14:nvPr/>
              </p14:nvContentPartPr>
              <p14:xfrm>
                <a:off x="6486600" y="4741984"/>
                <a:ext cx="138240" cy="4824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DB8A52C-7A53-4F82-BDAC-CCD66DB731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77960" y="4733344"/>
                  <a:ext cx="155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BDCD9A73-B9E1-4C39-8F03-4978990CF5E2}"/>
                    </a:ext>
                  </a:extLst>
                </p14:cNvPr>
                <p14:cNvContentPartPr/>
                <p14:nvPr/>
              </p14:nvContentPartPr>
              <p14:xfrm>
                <a:off x="6535200" y="4669624"/>
                <a:ext cx="62640" cy="204840"/>
              </p14:xfrm>
            </p:contentPart>
          </mc:Choice>
          <mc:Fallback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BDCD9A73-B9E1-4C39-8F03-4978990CF5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26560" y="4660624"/>
                  <a:ext cx="80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4BFD3B61-24BF-441E-A1B9-8628D29419D5}"/>
                    </a:ext>
                  </a:extLst>
                </p14:cNvPr>
                <p14:cNvContentPartPr/>
                <p14:nvPr/>
              </p14:nvContentPartPr>
              <p14:xfrm>
                <a:off x="6584520" y="4766464"/>
                <a:ext cx="239400" cy="124920"/>
              </p14:xfrm>
            </p:contentPart>
          </mc:Choice>
          <mc:Fallback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4BFD3B61-24BF-441E-A1B9-8628D29419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75880" y="4757824"/>
                  <a:ext cx="257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A943F651-E8DD-4BEF-B595-57A5742D2853}"/>
                    </a:ext>
                  </a:extLst>
                </p14:cNvPr>
                <p14:cNvContentPartPr/>
                <p14:nvPr/>
              </p14:nvContentPartPr>
              <p14:xfrm>
                <a:off x="6834000" y="4587184"/>
                <a:ext cx="132480" cy="235800"/>
              </p14:xfrm>
            </p:contentPart>
          </mc:Choice>
          <mc:Fallback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A943F651-E8DD-4BEF-B595-57A5742D28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25360" y="4578184"/>
                  <a:ext cx="150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77B319B3-671B-44EC-B3A2-FF9A3BF5A111}"/>
                    </a:ext>
                  </a:extLst>
                </p14:cNvPr>
                <p14:cNvContentPartPr/>
                <p14:nvPr/>
              </p14:nvContentPartPr>
              <p14:xfrm>
                <a:off x="7030200" y="4615624"/>
                <a:ext cx="25920" cy="196920"/>
              </p14:xfrm>
            </p:contentPart>
          </mc:Choice>
          <mc:Fallback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77B319B3-671B-44EC-B3A2-FF9A3BF5A11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21200" y="4606984"/>
                  <a:ext cx="43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31E151F6-3CE2-411F-ABD0-ACB51A133E40}"/>
                    </a:ext>
                  </a:extLst>
                </p14:cNvPr>
                <p14:cNvContentPartPr/>
                <p14:nvPr/>
              </p14:nvContentPartPr>
              <p14:xfrm>
                <a:off x="7074840" y="4748464"/>
                <a:ext cx="17280" cy="30600"/>
              </p14:xfrm>
            </p:contentPart>
          </mc:Choice>
          <mc:Fallback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31E151F6-3CE2-411F-ABD0-ACB51A133E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65840" y="4739464"/>
                  <a:ext cx="34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8877CD39-5211-4656-8EB2-A7B9D56E767F}"/>
                    </a:ext>
                  </a:extLst>
                </p14:cNvPr>
                <p14:cNvContentPartPr/>
                <p14:nvPr/>
              </p14:nvContentPartPr>
              <p14:xfrm>
                <a:off x="7157640" y="4638664"/>
                <a:ext cx="71280" cy="205560"/>
              </p14:xfrm>
            </p:contentPart>
          </mc:Choice>
          <mc:Fallback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8877CD39-5211-4656-8EB2-A7B9D56E76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48640" y="4630024"/>
                  <a:ext cx="88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95E46165-E816-41CA-82B7-0A3ED0261AFA}"/>
                    </a:ext>
                  </a:extLst>
                </p14:cNvPr>
                <p14:cNvContentPartPr/>
                <p14:nvPr/>
              </p14:nvContentPartPr>
              <p14:xfrm>
                <a:off x="7308840" y="4672144"/>
                <a:ext cx="122400" cy="128880"/>
              </p14:xfrm>
            </p:contentPart>
          </mc:Choice>
          <mc:Fallback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95E46165-E816-41CA-82B7-0A3ED0261A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99840" y="4663504"/>
                  <a:ext cx="14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D235012E-47E0-4316-9388-924B81FC3CD4}"/>
                    </a:ext>
                  </a:extLst>
                </p14:cNvPr>
                <p14:cNvContentPartPr/>
                <p14:nvPr/>
              </p14:nvContentPartPr>
              <p14:xfrm>
                <a:off x="7470840" y="4638664"/>
                <a:ext cx="24120" cy="216360"/>
              </p14:xfrm>
            </p:contentPart>
          </mc:Choice>
          <mc:Fallback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D235012E-47E0-4316-9388-924B81FC3CD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61840" y="4630024"/>
                  <a:ext cx="4176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08C51927-DF11-4B5D-A2D5-904E1834A052}"/>
              </a:ext>
            </a:extLst>
          </p:cNvPr>
          <p:cNvGrpSpPr/>
          <p:nvPr/>
        </p:nvGrpSpPr>
        <p:grpSpPr>
          <a:xfrm>
            <a:off x="7637160" y="4587904"/>
            <a:ext cx="440280" cy="204840"/>
            <a:chOff x="7637160" y="4587904"/>
            <a:chExt cx="4402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78E291CA-9511-4BC9-B7EF-C1BDECD899E6}"/>
                    </a:ext>
                  </a:extLst>
                </p14:cNvPr>
                <p14:cNvContentPartPr/>
                <p14:nvPr/>
              </p14:nvContentPartPr>
              <p14:xfrm>
                <a:off x="7637160" y="4676104"/>
                <a:ext cx="120600" cy="83160"/>
              </p14:xfrm>
            </p:contentPart>
          </mc:Choice>
          <mc:Fallback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78E291CA-9511-4BC9-B7EF-C1BDECD899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28520" y="4667104"/>
                  <a:ext cx="138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52BFFB51-90B7-4A74-9B08-862A43985E84}"/>
                    </a:ext>
                  </a:extLst>
                </p14:cNvPr>
                <p14:cNvContentPartPr/>
                <p14:nvPr/>
              </p14:nvContentPartPr>
              <p14:xfrm>
                <a:off x="7759560" y="4597984"/>
                <a:ext cx="119520" cy="194760"/>
              </p14:xfrm>
            </p:contentPart>
          </mc:Choice>
          <mc:Fallback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52BFFB51-90B7-4A74-9B08-862A43985E8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50560" y="4588984"/>
                  <a:ext cx="137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A2F19AAA-A474-4164-837D-CB62B4C9C2BD}"/>
                    </a:ext>
                  </a:extLst>
                </p14:cNvPr>
                <p14:cNvContentPartPr/>
                <p14:nvPr/>
              </p14:nvContentPartPr>
              <p14:xfrm>
                <a:off x="7919400" y="4587904"/>
                <a:ext cx="151200" cy="97560"/>
              </p14:xfrm>
            </p:contentPart>
          </mc:Choice>
          <mc:Fallback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A2F19AAA-A474-4164-837D-CB62B4C9C2B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10400" y="4578904"/>
                  <a:ext cx="168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BF082DD0-4A0D-4E30-8A2B-55C1C16E3D0E}"/>
                    </a:ext>
                  </a:extLst>
                </p14:cNvPr>
                <p14:cNvContentPartPr/>
                <p14:nvPr/>
              </p14:nvContentPartPr>
              <p14:xfrm>
                <a:off x="7954680" y="4745584"/>
                <a:ext cx="122760" cy="40680"/>
              </p14:xfrm>
            </p:contentPart>
          </mc:Choice>
          <mc:Fallback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BF082DD0-4A0D-4E30-8A2B-55C1C16E3D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46040" y="4736584"/>
                  <a:ext cx="1404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3F827BF9-069A-4338-B890-ADCF2B4B4FB7}"/>
              </a:ext>
            </a:extLst>
          </p:cNvPr>
          <p:cNvGrpSpPr/>
          <p:nvPr/>
        </p:nvGrpSpPr>
        <p:grpSpPr>
          <a:xfrm>
            <a:off x="8406120" y="4544704"/>
            <a:ext cx="513000" cy="258480"/>
            <a:chOff x="8406120" y="4544704"/>
            <a:chExt cx="51300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D6E34506-BF36-442C-9139-1573A571008B}"/>
                    </a:ext>
                  </a:extLst>
                </p14:cNvPr>
                <p14:cNvContentPartPr/>
                <p14:nvPr/>
              </p14:nvContentPartPr>
              <p14:xfrm>
                <a:off x="8406120" y="4662064"/>
                <a:ext cx="82440" cy="126360"/>
              </p14:xfrm>
            </p:contentPart>
          </mc:Choice>
          <mc:Fallback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D6E34506-BF36-442C-9139-1573A57100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97480" y="4653064"/>
                  <a:ext cx="100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D1FE8B7C-5F9B-4072-B2E2-F87B934F2FF4}"/>
                    </a:ext>
                  </a:extLst>
                </p14:cNvPr>
                <p14:cNvContentPartPr/>
                <p14:nvPr/>
              </p14:nvContentPartPr>
              <p14:xfrm>
                <a:off x="8528160" y="4544704"/>
                <a:ext cx="37080" cy="258480"/>
              </p14:xfrm>
            </p:contentPart>
          </mc:Choice>
          <mc:Fallback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D1FE8B7C-5F9B-4072-B2E2-F87B934F2FF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19160" y="4536064"/>
                  <a:ext cx="54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FD0DEFF8-A401-487F-A578-8D5DF9F70B09}"/>
                    </a:ext>
                  </a:extLst>
                </p14:cNvPr>
                <p14:cNvContentPartPr/>
                <p14:nvPr/>
              </p14:nvContentPartPr>
              <p14:xfrm>
                <a:off x="8566320" y="4653064"/>
                <a:ext cx="140040" cy="127440"/>
              </p14:xfrm>
            </p:contentPart>
          </mc:Choice>
          <mc:Fallback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FD0DEFF8-A401-487F-A578-8D5DF9F70B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57320" y="4644424"/>
                  <a:ext cx="15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93D30A49-DB98-49DD-83B4-896A59D59530}"/>
                    </a:ext>
                  </a:extLst>
                </p14:cNvPr>
                <p14:cNvContentPartPr/>
                <p14:nvPr/>
              </p14:nvContentPartPr>
              <p14:xfrm>
                <a:off x="8715000" y="4619944"/>
                <a:ext cx="66240" cy="142920"/>
              </p14:xfrm>
            </p:contentPart>
          </mc:Choice>
          <mc:Fallback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93D30A49-DB98-49DD-83B4-896A59D5953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06000" y="4611304"/>
                  <a:ext cx="83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71A2B8BF-CE97-4056-AF7E-4C7F4F4E1670}"/>
                    </a:ext>
                  </a:extLst>
                </p14:cNvPr>
                <p14:cNvContentPartPr/>
                <p14:nvPr/>
              </p14:nvContentPartPr>
              <p14:xfrm>
                <a:off x="8833440" y="4590784"/>
                <a:ext cx="85680" cy="143640"/>
              </p14:xfrm>
            </p:contentPart>
          </mc:Choice>
          <mc:Fallback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71A2B8BF-CE97-4056-AF7E-4C7F4F4E16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24440" y="4581784"/>
                  <a:ext cx="1033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57097FFB-5F70-4A74-927B-7E6C82BD6C7D}"/>
              </a:ext>
            </a:extLst>
          </p:cNvPr>
          <p:cNvGrpSpPr/>
          <p:nvPr/>
        </p:nvGrpSpPr>
        <p:grpSpPr>
          <a:xfrm>
            <a:off x="9093720" y="4463704"/>
            <a:ext cx="692280" cy="337680"/>
            <a:chOff x="9093720" y="4463704"/>
            <a:chExt cx="69228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0143B5D6-42FC-405F-A86B-2804C72B9848}"/>
                    </a:ext>
                  </a:extLst>
                </p14:cNvPr>
                <p14:cNvContentPartPr/>
                <p14:nvPr/>
              </p14:nvContentPartPr>
              <p14:xfrm>
                <a:off x="9093720" y="4556944"/>
                <a:ext cx="75960" cy="105120"/>
              </p14:xfrm>
            </p:contentPart>
          </mc:Choice>
          <mc:Fallback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0143B5D6-42FC-405F-A86B-2804C72B984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85080" y="4548304"/>
                  <a:ext cx="93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700AEDC2-3ADC-4E1A-A84A-0C82CAA4C52C}"/>
                    </a:ext>
                  </a:extLst>
                </p14:cNvPr>
                <p14:cNvContentPartPr/>
                <p14:nvPr/>
              </p14:nvContentPartPr>
              <p14:xfrm>
                <a:off x="9207840" y="4531744"/>
                <a:ext cx="79560" cy="73440"/>
              </p14:xfrm>
            </p:contentPart>
          </mc:Choice>
          <mc:Fallback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700AEDC2-3ADC-4E1A-A84A-0C82CAA4C5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198840" y="4523104"/>
                  <a:ext cx="97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4EAA14B8-B99E-4230-9354-B65C5F1513EE}"/>
                    </a:ext>
                  </a:extLst>
                </p14:cNvPr>
                <p14:cNvContentPartPr/>
                <p14:nvPr/>
              </p14:nvContentPartPr>
              <p14:xfrm>
                <a:off x="9157800" y="4695544"/>
                <a:ext cx="157320" cy="54000"/>
              </p14:xfrm>
            </p:contentPart>
          </mc:Choice>
          <mc:Fallback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4EAA14B8-B99E-4230-9354-B65C5F1513E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48800" y="4686544"/>
                  <a:ext cx="174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D057EE6A-AF11-4D4E-9BB0-6B6B95D3ECB6}"/>
                    </a:ext>
                  </a:extLst>
                </p14:cNvPr>
                <p14:cNvContentPartPr/>
                <p14:nvPr/>
              </p14:nvContentPartPr>
              <p14:xfrm>
                <a:off x="9356520" y="4492144"/>
                <a:ext cx="99000" cy="68760"/>
              </p14:xfrm>
            </p:contentPart>
          </mc:Choice>
          <mc:Fallback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D057EE6A-AF11-4D4E-9BB0-6B6B95D3EC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47520" y="4483144"/>
                  <a:ext cx="116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4C1D0E59-3D3E-472E-A917-B34E69B5C554}"/>
                    </a:ext>
                  </a:extLst>
                </p14:cNvPr>
                <p14:cNvContentPartPr/>
                <p14:nvPr/>
              </p14:nvContentPartPr>
              <p14:xfrm>
                <a:off x="9302520" y="4612024"/>
                <a:ext cx="156600" cy="5400"/>
              </p14:xfrm>
            </p:contentPart>
          </mc:Choice>
          <mc:Fallback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4C1D0E59-3D3E-472E-A917-B34E69B5C5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93880" y="4603384"/>
                  <a:ext cx="174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832BCD9F-135E-483C-9B34-DE5414D22FFB}"/>
                    </a:ext>
                  </a:extLst>
                </p14:cNvPr>
                <p14:cNvContentPartPr/>
                <p14:nvPr/>
              </p14:nvContentPartPr>
              <p14:xfrm>
                <a:off x="9369480" y="4603024"/>
                <a:ext cx="227880" cy="167400"/>
              </p14:xfrm>
            </p:contentPart>
          </mc:Choice>
          <mc:Fallback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832BCD9F-135E-483C-9B34-DE5414D22FF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60840" y="4594024"/>
                  <a:ext cx="245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510C9FBC-598E-41AF-B7FC-ADC3BA52273C}"/>
                    </a:ext>
                  </a:extLst>
                </p14:cNvPr>
                <p14:cNvContentPartPr/>
                <p14:nvPr/>
              </p14:nvContentPartPr>
              <p14:xfrm>
                <a:off x="9626880" y="4514104"/>
                <a:ext cx="34560" cy="287280"/>
              </p14:xfrm>
            </p:contentPart>
          </mc:Choice>
          <mc:Fallback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510C9FBC-598E-41AF-B7FC-ADC3BA5227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18240" y="4505104"/>
                  <a:ext cx="52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ACFECBE7-1B56-4202-AADE-49718F67A464}"/>
                    </a:ext>
                  </a:extLst>
                </p14:cNvPr>
                <p14:cNvContentPartPr/>
                <p14:nvPr/>
              </p14:nvContentPartPr>
              <p14:xfrm>
                <a:off x="9752880" y="4463704"/>
                <a:ext cx="29160" cy="43920"/>
              </p14:xfrm>
            </p:contentPart>
          </mc:Choice>
          <mc:Fallback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ACFECBE7-1B56-4202-AADE-49718F67A4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43880" y="4455064"/>
                  <a:ext cx="46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42DB464C-84C2-42E3-9E19-81CE96290ECE}"/>
                    </a:ext>
                  </a:extLst>
                </p14:cNvPr>
                <p14:cNvContentPartPr/>
                <p14:nvPr/>
              </p14:nvContentPartPr>
              <p14:xfrm>
                <a:off x="9760800" y="4660984"/>
                <a:ext cx="25200" cy="36360"/>
              </p14:xfrm>
            </p:contentPart>
          </mc:Choice>
          <mc:Fallback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42DB464C-84C2-42E3-9E19-81CE96290E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52160" y="4651984"/>
                  <a:ext cx="428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806D6898-B928-4747-A47B-455FC40580A5}"/>
              </a:ext>
            </a:extLst>
          </p:cNvPr>
          <p:cNvGrpSpPr/>
          <p:nvPr/>
        </p:nvGrpSpPr>
        <p:grpSpPr>
          <a:xfrm>
            <a:off x="6585240" y="4947544"/>
            <a:ext cx="1841040" cy="758520"/>
            <a:chOff x="6585240" y="4947544"/>
            <a:chExt cx="1841040" cy="7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A9B9A514-03C4-462B-A110-FD40D4DB23C6}"/>
                    </a:ext>
                  </a:extLst>
                </p14:cNvPr>
                <p14:cNvContentPartPr/>
                <p14:nvPr/>
              </p14:nvContentPartPr>
              <p14:xfrm>
                <a:off x="7437360" y="5269744"/>
                <a:ext cx="185400" cy="70560"/>
              </p14:xfrm>
            </p:contentPart>
          </mc:Choice>
          <mc:Fallback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A9B9A514-03C4-462B-A110-FD40D4DB23C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28360" y="5261104"/>
                  <a:ext cx="203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A579945C-4913-4642-B284-E58C5DB57087}"/>
                    </a:ext>
                  </a:extLst>
                </p14:cNvPr>
                <p14:cNvContentPartPr/>
                <p14:nvPr/>
              </p14:nvContentPartPr>
              <p14:xfrm>
                <a:off x="7541760" y="5220424"/>
                <a:ext cx="27360" cy="185400"/>
              </p14:xfrm>
            </p:contentPart>
          </mc:Choice>
          <mc:Fallback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A579945C-4913-4642-B284-E58C5DB5708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33120" y="5211424"/>
                  <a:ext cx="45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1679D0E1-A14B-4F37-95D1-886675CEF26B}"/>
                    </a:ext>
                  </a:extLst>
                </p14:cNvPr>
                <p14:cNvContentPartPr/>
                <p14:nvPr/>
              </p14:nvContentPartPr>
              <p14:xfrm>
                <a:off x="7617720" y="5294224"/>
                <a:ext cx="224640" cy="126360"/>
              </p14:xfrm>
            </p:contentPart>
          </mc:Choice>
          <mc:Fallback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1679D0E1-A14B-4F37-95D1-886675CEF26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09080" y="5285224"/>
                  <a:ext cx="242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CCD22A62-FC32-402D-B056-8C8C0C405BD2}"/>
                    </a:ext>
                  </a:extLst>
                </p14:cNvPr>
                <p14:cNvContentPartPr/>
                <p14:nvPr/>
              </p14:nvContentPartPr>
              <p14:xfrm>
                <a:off x="7853520" y="5155624"/>
                <a:ext cx="110880" cy="220680"/>
              </p14:xfrm>
            </p:contentPart>
          </mc:Choice>
          <mc:Fallback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CCD22A62-FC32-402D-B056-8C8C0C405B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44880" y="5146984"/>
                  <a:ext cx="128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09334242-0441-436C-B149-3D7E25F438B7}"/>
                    </a:ext>
                  </a:extLst>
                </p14:cNvPr>
                <p14:cNvContentPartPr/>
                <p14:nvPr/>
              </p14:nvContentPartPr>
              <p14:xfrm>
                <a:off x="8001480" y="5206024"/>
                <a:ext cx="15480" cy="152280"/>
              </p14:xfrm>
            </p:contentPart>
          </mc:Choice>
          <mc:Fallback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09334242-0441-436C-B149-3D7E25F438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92480" y="5197024"/>
                  <a:ext cx="33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5D87700B-14BD-4E6F-86BB-2749944D3A92}"/>
                    </a:ext>
                  </a:extLst>
                </p14:cNvPr>
                <p14:cNvContentPartPr/>
                <p14:nvPr/>
              </p14:nvContentPartPr>
              <p14:xfrm>
                <a:off x="8058000" y="5315104"/>
                <a:ext cx="25200" cy="13320"/>
              </p14:xfrm>
            </p:contentPart>
          </mc:Choice>
          <mc:Fallback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5D87700B-14BD-4E6F-86BB-2749944D3A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49000" y="5306104"/>
                  <a:ext cx="42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47652AC9-6DB4-4447-9A48-21547E693371}"/>
                    </a:ext>
                  </a:extLst>
                </p14:cNvPr>
                <p14:cNvContentPartPr/>
                <p14:nvPr/>
              </p14:nvContentPartPr>
              <p14:xfrm>
                <a:off x="8125680" y="5224024"/>
                <a:ext cx="45720" cy="144360"/>
              </p14:xfrm>
            </p:contentPart>
          </mc:Choice>
          <mc:Fallback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47652AC9-6DB4-4447-9A48-21547E6933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17040" y="5215024"/>
                  <a:ext cx="63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1DD4CE76-8100-4A46-8C10-56900FE297FF}"/>
                    </a:ext>
                  </a:extLst>
                </p14:cNvPr>
                <p14:cNvContentPartPr/>
                <p14:nvPr/>
              </p14:nvContentPartPr>
              <p14:xfrm>
                <a:off x="7322160" y="4947544"/>
                <a:ext cx="1104120" cy="758520"/>
              </p14:xfrm>
            </p:contentPart>
          </mc:Choice>
          <mc:Fallback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1DD4CE76-8100-4A46-8C10-56900FE297F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13520" y="4938904"/>
                  <a:ext cx="112176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04A473A5-4F99-417D-827F-860C6FAB3CDF}"/>
                    </a:ext>
                  </a:extLst>
                </p14:cNvPr>
                <p14:cNvContentPartPr/>
                <p14:nvPr/>
              </p14:nvContentPartPr>
              <p14:xfrm>
                <a:off x="6638160" y="5335984"/>
                <a:ext cx="586440" cy="117000"/>
              </p14:xfrm>
            </p:contentPart>
          </mc:Choice>
          <mc:Fallback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04A473A5-4F99-417D-827F-860C6FAB3CD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29520" y="5326984"/>
                  <a:ext cx="604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53C2D483-E508-4E2E-9121-531FEDF56289}"/>
                    </a:ext>
                  </a:extLst>
                </p14:cNvPr>
                <p14:cNvContentPartPr/>
                <p14:nvPr/>
              </p14:nvContentPartPr>
              <p14:xfrm>
                <a:off x="7127400" y="5299264"/>
                <a:ext cx="120240" cy="208440"/>
              </p14:xfrm>
            </p:contentPart>
          </mc:Choice>
          <mc:Fallback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53C2D483-E508-4E2E-9121-531FEDF5628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18400" y="5290264"/>
                  <a:ext cx="137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1BA97FF1-98D5-47F4-B852-8EA5B18B93C4}"/>
                    </a:ext>
                  </a:extLst>
                </p14:cNvPr>
                <p14:cNvContentPartPr/>
                <p14:nvPr/>
              </p14:nvContentPartPr>
              <p14:xfrm>
                <a:off x="6585240" y="5157784"/>
                <a:ext cx="153720" cy="79200"/>
              </p14:xfrm>
            </p:contentPart>
          </mc:Choice>
          <mc:Fallback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1BA97FF1-98D5-47F4-B852-8EA5B18B93C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76240" y="5149144"/>
                  <a:ext cx="171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8CE7F387-5B48-45DC-B8B8-B6B95C6F1879}"/>
                    </a:ext>
                  </a:extLst>
                </p14:cNvPr>
                <p14:cNvContentPartPr/>
                <p14:nvPr/>
              </p14:nvContentPartPr>
              <p14:xfrm>
                <a:off x="6653640" y="5112064"/>
                <a:ext cx="87480" cy="145440"/>
              </p14:xfrm>
            </p:contentPart>
          </mc:Choice>
          <mc:Fallback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8CE7F387-5B48-45DC-B8B8-B6B95C6F18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44640" y="5103064"/>
                  <a:ext cx="1051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320DED74-2E6B-49C2-8DB3-2CE45E4AD698}"/>
              </a:ext>
            </a:extLst>
          </p:cNvPr>
          <p:cNvGrpSpPr/>
          <p:nvPr/>
        </p:nvGrpSpPr>
        <p:grpSpPr>
          <a:xfrm>
            <a:off x="8442480" y="4796344"/>
            <a:ext cx="2287440" cy="527040"/>
            <a:chOff x="8442480" y="4796344"/>
            <a:chExt cx="228744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3" name="잉크 82">
                  <a:extLst>
                    <a:ext uri="{FF2B5EF4-FFF2-40B4-BE49-F238E27FC236}">
                      <a16:creationId xmlns:a16="http://schemas.microsoft.com/office/drawing/2014/main" id="{798AA9D7-BFA7-43BC-A0EC-BAAF20C64401}"/>
                    </a:ext>
                  </a:extLst>
                </p14:cNvPr>
                <p14:cNvContentPartPr/>
                <p14:nvPr/>
              </p14:nvContentPartPr>
              <p14:xfrm>
                <a:off x="8442480" y="5195584"/>
                <a:ext cx="864720" cy="127800"/>
              </p14:xfrm>
            </p:contentPart>
          </mc:Choice>
          <mc:Fallback>
            <p:pic>
              <p:nvPicPr>
                <p:cNvPr id="83" name="잉크 82">
                  <a:extLst>
                    <a:ext uri="{FF2B5EF4-FFF2-40B4-BE49-F238E27FC236}">
                      <a16:creationId xmlns:a16="http://schemas.microsoft.com/office/drawing/2014/main" id="{798AA9D7-BFA7-43BC-A0EC-BAAF20C6440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33480" y="5186584"/>
                  <a:ext cx="882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2ABD0DB6-99E8-45F5-8E17-CFCDE75012DB}"/>
                    </a:ext>
                  </a:extLst>
                </p14:cNvPr>
                <p14:cNvContentPartPr/>
                <p14:nvPr/>
              </p14:nvContentPartPr>
              <p14:xfrm>
                <a:off x="9180480" y="5144104"/>
                <a:ext cx="140040" cy="163800"/>
              </p14:xfrm>
            </p:contentPart>
          </mc:Choice>
          <mc:Fallback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2ABD0DB6-99E8-45F5-8E17-CFCDE75012D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71480" y="5135104"/>
                  <a:ext cx="157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204C8C27-D045-42CA-A5EE-CC44994B25C9}"/>
                    </a:ext>
                  </a:extLst>
                </p14:cNvPr>
                <p14:cNvContentPartPr/>
                <p14:nvPr/>
              </p14:nvContentPartPr>
              <p14:xfrm>
                <a:off x="9343920" y="4997224"/>
                <a:ext cx="191880" cy="227160"/>
              </p14:xfrm>
            </p:contentPart>
          </mc:Choice>
          <mc:Fallback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204C8C27-D045-42CA-A5EE-CC44994B25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34920" y="4988584"/>
                  <a:ext cx="209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CE8996EA-1DE4-48E3-8374-C0AFFA999523}"/>
                    </a:ext>
                  </a:extLst>
                </p14:cNvPr>
                <p14:cNvContentPartPr/>
                <p14:nvPr/>
              </p14:nvContentPartPr>
              <p14:xfrm>
                <a:off x="9582240" y="5022424"/>
                <a:ext cx="112680" cy="14760"/>
              </p14:xfrm>
            </p:contentPart>
          </mc:Choice>
          <mc:Fallback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CE8996EA-1DE4-48E3-8374-C0AFFA9995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73600" y="5013424"/>
                  <a:ext cx="13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AFD9416F-BB53-4D1C-9723-41C0F8232173}"/>
                    </a:ext>
                  </a:extLst>
                </p14:cNvPr>
                <p14:cNvContentPartPr/>
                <p14:nvPr/>
              </p14:nvContentPartPr>
              <p14:xfrm>
                <a:off x="9603840" y="5073184"/>
                <a:ext cx="111960" cy="16920"/>
              </p14:xfrm>
            </p:contentPart>
          </mc:Choice>
          <mc:Fallback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AFD9416F-BB53-4D1C-9723-41C0F823217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95200" y="5064544"/>
                  <a:ext cx="129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CDF7628E-3681-4EBF-BBD5-20DA56703D89}"/>
                    </a:ext>
                  </a:extLst>
                </p14:cNvPr>
                <p14:cNvContentPartPr/>
                <p14:nvPr/>
              </p14:nvContentPartPr>
              <p14:xfrm>
                <a:off x="9771960" y="4922704"/>
                <a:ext cx="151920" cy="32760"/>
              </p14:xfrm>
            </p:contentPart>
          </mc:Choice>
          <mc:Fallback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CDF7628E-3681-4EBF-BBD5-20DA56703D8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63320" y="4914064"/>
                  <a:ext cx="169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0D4D5B9B-3569-4A5A-9D5C-B3904433511E}"/>
                    </a:ext>
                  </a:extLst>
                </p14:cNvPr>
                <p14:cNvContentPartPr/>
                <p14:nvPr/>
              </p14:nvContentPartPr>
              <p14:xfrm>
                <a:off x="9868800" y="4884544"/>
                <a:ext cx="88200" cy="230400"/>
              </p14:xfrm>
            </p:contentPart>
          </mc:Choice>
          <mc:Fallback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0D4D5B9B-3569-4A5A-9D5C-B3904433511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60160" y="4875904"/>
                  <a:ext cx="105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77F45719-9F10-473F-BFB4-AAFE6E5F4D86}"/>
                    </a:ext>
                  </a:extLst>
                </p14:cNvPr>
                <p14:cNvContentPartPr/>
                <p14:nvPr/>
              </p14:nvContentPartPr>
              <p14:xfrm>
                <a:off x="9935400" y="4958344"/>
                <a:ext cx="311760" cy="119160"/>
              </p14:xfrm>
            </p:contentPart>
          </mc:Choice>
          <mc:Fallback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77F45719-9F10-473F-BFB4-AAFE6E5F4D8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26400" y="4949704"/>
                  <a:ext cx="329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B8415274-8614-4CAF-951A-6513A1A8D9E8}"/>
                    </a:ext>
                  </a:extLst>
                </p14:cNvPr>
                <p14:cNvContentPartPr/>
                <p14:nvPr/>
              </p14:nvContentPartPr>
              <p14:xfrm>
                <a:off x="10246800" y="4811464"/>
                <a:ext cx="134280" cy="229320"/>
              </p14:xfrm>
            </p:contentPart>
          </mc:Choice>
          <mc:Fallback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B8415274-8614-4CAF-951A-6513A1A8D9E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37800" y="4802824"/>
                  <a:ext cx="1519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9DADF49E-F165-403E-A486-2BAF286075E9}"/>
                    </a:ext>
                  </a:extLst>
                </p14:cNvPr>
                <p14:cNvContentPartPr/>
                <p14:nvPr/>
              </p14:nvContentPartPr>
              <p14:xfrm>
                <a:off x="10400520" y="4825864"/>
                <a:ext cx="52920" cy="171000"/>
              </p14:xfrm>
            </p:contentPart>
          </mc:Choice>
          <mc:Fallback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9DADF49E-F165-403E-A486-2BAF286075E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91880" y="4817224"/>
                  <a:ext cx="70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8FB6609F-BF6E-475B-9A12-7AC548F42F25}"/>
                    </a:ext>
                  </a:extLst>
                </p14:cNvPr>
                <p14:cNvContentPartPr/>
                <p14:nvPr/>
              </p14:nvContentPartPr>
              <p14:xfrm>
                <a:off x="10481160" y="4843864"/>
                <a:ext cx="131040" cy="146520"/>
              </p14:xfrm>
            </p:contentPart>
          </mc:Choice>
          <mc:Fallback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8FB6609F-BF6E-475B-9A12-7AC548F42F2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72160" y="4834864"/>
                  <a:ext cx="148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2156D47A-556B-4A71-9B5C-4D791758AD11}"/>
                    </a:ext>
                  </a:extLst>
                </p14:cNvPr>
                <p14:cNvContentPartPr/>
                <p14:nvPr/>
              </p14:nvContentPartPr>
              <p14:xfrm>
                <a:off x="10619760" y="4796344"/>
                <a:ext cx="110160" cy="246960"/>
              </p14:xfrm>
            </p:contentPart>
          </mc:Choice>
          <mc:Fallback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2156D47A-556B-4A71-9B5C-4D791758AD1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11120" y="4787704"/>
                  <a:ext cx="12780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FA204D22-B139-4BF7-B710-579081F97AD3}"/>
              </a:ext>
            </a:extLst>
          </p:cNvPr>
          <p:cNvGrpSpPr/>
          <p:nvPr/>
        </p:nvGrpSpPr>
        <p:grpSpPr>
          <a:xfrm>
            <a:off x="6543840" y="5377384"/>
            <a:ext cx="3178080" cy="1029960"/>
            <a:chOff x="6543840" y="5377384"/>
            <a:chExt cx="3178080" cy="10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96DE0052-7C23-4094-A07F-025C8CCAD07B}"/>
                    </a:ext>
                  </a:extLst>
                </p14:cNvPr>
                <p14:cNvContentPartPr/>
                <p14:nvPr/>
              </p14:nvContentPartPr>
              <p14:xfrm>
                <a:off x="8385960" y="5401144"/>
                <a:ext cx="145800" cy="171720"/>
              </p14:xfrm>
            </p:contentPart>
          </mc:Choice>
          <mc:Fallback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96DE0052-7C23-4094-A07F-025C8CCAD07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77320" y="5392504"/>
                  <a:ext cx="163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88723522-39D7-4724-9C3D-659511A46FFE}"/>
                    </a:ext>
                  </a:extLst>
                </p14:cNvPr>
                <p14:cNvContentPartPr/>
                <p14:nvPr/>
              </p14:nvContentPartPr>
              <p14:xfrm>
                <a:off x="8439960" y="5406184"/>
                <a:ext cx="794520" cy="89280"/>
              </p14:xfrm>
            </p:contentPart>
          </mc:Choice>
          <mc:Fallback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88723522-39D7-4724-9C3D-659511A46F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430960" y="5397184"/>
                  <a:ext cx="812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899365D9-A985-4882-B92A-8098F8382933}"/>
                    </a:ext>
                  </a:extLst>
                </p14:cNvPr>
                <p14:cNvContentPartPr/>
                <p14:nvPr/>
              </p14:nvContentPartPr>
              <p14:xfrm>
                <a:off x="6640320" y="5598064"/>
                <a:ext cx="220320" cy="217080"/>
              </p14:xfrm>
            </p:contentPart>
          </mc:Choice>
          <mc:Fallback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899365D9-A985-4882-B92A-8098F83829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31680" y="5589424"/>
                  <a:ext cx="237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730B16E1-1C10-4B55-B0B6-923580013D28}"/>
                    </a:ext>
                  </a:extLst>
                </p14:cNvPr>
                <p14:cNvContentPartPr/>
                <p14:nvPr/>
              </p14:nvContentPartPr>
              <p14:xfrm>
                <a:off x="6688200" y="5492944"/>
                <a:ext cx="730440" cy="246240"/>
              </p14:xfrm>
            </p:contentPart>
          </mc:Choice>
          <mc:Fallback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730B16E1-1C10-4B55-B0B6-923580013D2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79560" y="5484304"/>
                  <a:ext cx="748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5C7573A5-7668-4497-A0E7-82B1148541E9}"/>
                    </a:ext>
                  </a:extLst>
                </p14:cNvPr>
                <p14:cNvContentPartPr/>
                <p14:nvPr/>
              </p14:nvContentPartPr>
              <p14:xfrm>
                <a:off x="9348600" y="5415544"/>
                <a:ext cx="127800" cy="193680"/>
              </p14:xfrm>
            </p:contentPart>
          </mc:Choice>
          <mc:Fallback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5C7573A5-7668-4497-A0E7-82B1148541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39960" y="5406544"/>
                  <a:ext cx="145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1452CF9F-3DF6-42FE-B14A-617B3F66FA02}"/>
                    </a:ext>
                  </a:extLst>
                </p14:cNvPr>
                <p14:cNvContentPartPr/>
                <p14:nvPr/>
              </p14:nvContentPartPr>
              <p14:xfrm>
                <a:off x="9505200" y="5377384"/>
                <a:ext cx="200160" cy="159840"/>
              </p14:xfrm>
            </p:contentPart>
          </mc:Choice>
          <mc:Fallback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1452CF9F-3DF6-42FE-B14A-617B3F66FA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96560" y="5368384"/>
                  <a:ext cx="217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2D62ECCF-4D16-4987-BF59-FD402756C795}"/>
                    </a:ext>
                  </a:extLst>
                </p14:cNvPr>
                <p14:cNvContentPartPr/>
                <p14:nvPr/>
              </p14:nvContentPartPr>
              <p14:xfrm>
                <a:off x="9321600" y="5624704"/>
                <a:ext cx="299160" cy="65520"/>
              </p14:xfrm>
            </p:contentPart>
          </mc:Choice>
          <mc:Fallback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2D62ECCF-4D16-4987-BF59-FD402756C79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312960" y="5616064"/>
                  <a:ext cx="316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5E428731-5363-47E4-8624-D7C6E09C148E}"/>
                    </a:ext>
                  </a:extLst>
                </p14:cNvPr>
                <p14:cNvContentPartPr/>
                <p14:nvPr/>
              </p14:nvContentPartPr>
              <p14:xfrm>
                <a:off x="9421320" y="5745304"/>
                <a:ext cx="81360" cy="115920"/>
              </p14:xfrm>
            </p:contentPart>
          </mc:Choice>
          <mc:Fallback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5E428731-5363-47E4-8624-D7C6E09C148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412320" y="5736304"/>
                  <a:ext cx="99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81B26FCD-A850-4E89-971E-6F43E1AEE0EB}"/>
                    </a:ext>
                  </a:extLst>
                </p14:cNvPr>
                <p14:cNvContentPartPr/>
                <p14:nvPr/>
              </p14:nvContentPartPr>
              <p14:xfrm>
                <a:off x="9591240" y="5685904"/>
                <a:ext cx="130680" cy="219240"/>
              </p14:xfrm>
            </p:contentPart>
          </mc:Choice>
          <mc:Fallback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81B26FCD-A850-4E89-971E-6F43E1AEE0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582240" y="5676904"/>
                  <a:ext cx="148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59C2157D-2835-4BCD-8BAF-EAA5F28B1F3D}"/>
                    </a:ext>
                  </a:extLst>
                </p14:cNvPr>
                <p14:cNvContentPartPr/>
                <p14:nvPr/>
              </p14:nvContentPartPr>
              <p14:xfrm>
                <a:off x="6543840" y="5887864"/>
                <a:ext cx="124920" cy="181800"/>
              </p14:xfrm>
            </p:contentPart>
          </mc:Choice>
          <mc:Fallback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59C2157D-2835-4BCD-8BAF-EAA5F28B1F3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35200" y="5879224"/>
                  <a:ext cx="142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잉크 108">
                  <a:extLst>
                    <a:ext uri="{FF2B5EF4-FFF2-40B4-BE49-F238E27FC236}">
                      <a16:creationId xmlns:a16="http://schemas.microsoft.com/office/drawing/2014/main" id="{B9E71668-C141-4B17-A136-19B9A9463F0A}"/>
                    </a:ext>
                  </a:extLst>
                </p14:cNvPr>
                <p14:cNvContentPartPr/>
                <p14:nvPr/>
              </p14:nvContentPartPr>
              <p14:xfrm>
                <a:off x="6711240" y="5872744"/>
                <a:ext cx="184320" cy="114840"/>
              </p14:xfrm>
            </p:contentPart>
          </mc:Choice>
          <mc:Fallback>
            <p:pic>
              <p:nvPicPr>
                <p:cNvPr id="109" name="잉크 108">
                  <a:extLst>
                    <a:ext uri="{FF2B5EF4-FFF2-40B4-BE49-F238E27FC236}">
                      <a16:creationId xmlns:a16="http://schemas.microsoft.com/office/drawing/2014/main" id="{B9E71668-C141-4B17-A136-19B9A9463F0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02600" y="5864104"/>
                  <a:ext cx="20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55518ABD-FF13-4275-A023-2E22555CFA3A}"/>
                    </a:ext>
                  </a:extLst>
                </p14:cNvPr>
                <p14:cNvContentPartPr/>
                <p14:nvPr/>
              </p14:nvContentPartPr>
              <p14:xfrm>
                <a:off x="6553560" y="6088744"/>
                <a:ext cx="250560" cy="79200"/>
              </p14:xfrm>
            </p:contentPart>
          </mc:Choice>
          <mc:Fallback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55518ABD-FF13-4275-A023-2E22555CFA3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44920" y="6080104"/>
                  <a:ext cx="268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0604252E-05ED-4AB3-A878-D4777089A230}"/>
                    </a:ext>
                  </a:extLst>
                </p14:cNvPr>
                <p14:cNvContentPartPr/>
                <p14:nvPr/>
              </p14:nvContentPartPr>
              <p14:xfrm>
                <a:off x="6639600" y="6213664"/>
                <a:ext cx="84600" cy="138240"/>
              </p14:xfrm>
            </p:contentPart>
          </mc:Choice>
          <mc:Fallback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0604252E-05ED-4AB3-A878-D4777089A2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30960" y="6204664"/>
                  <a:ext cx="102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DD3D8A21-1C4D-423E-8D2B-50388FDBE0BD}"/>
                    </a:ext>
                  </a:extLst>
                </p14:cNvPr>
                <p14:cNvContentPartPr/>
                <p14:nvPr/>
              </p14:nvContentPartPr>
              <p14:xfrm>
                <a:off x="6760920" y="6173344"/>
                <a:ext cx="177480" cy="234000"/>
              </p14:xfrm>
            </p:contentPart>
          </mc:Choice>
          <mc:Fallback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DD3D8A21-1C4D-423E-8D2B-50388FDBE0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751920" y="6164704"/>
                  <a:ext cx="195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BC96EE58-0006-457F-8B87-21B708135DBE}"/>
                    </a:ext>
                  </a:extLst>
                </p14:cNvPr>
                <p14:cNvContentPartPr/>
                <p14:nvPr/>
              </p14:nvContentPartPr>
              <p14:xfrm>
                <a:off x="6986280" y="5891464"/>
                <a:ext cx="84240" cy="244080"/>
              </p14:xfrm>
            </p:contentPart>
          </mc:Choice>
          <mc:Fallback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BC96EE58-0006-457F-8B87-21B708135DB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77280" y="5882824"/>
                  <a:ext cx="101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FFF577F5-B486-4653-BD45-6A2481EAEE8B}"/>
                    </a:ext>
                  </a:extLst>
                </p14:cNvPr>
                <p14:cNvContentPartPr/>
                <p14:nvPr/>
              </p14:nvContentPartPr>
              <p14:xfrm>
                <a:off x="7124880" y="5931784"/>
                <a:ext cx="126360" cy="187560"/>
              </p14:xfrm>
            </p:contentPart>
          </mc:Choice>
          <mc:Fallback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FFF577F5-B486-4653-BD45-6A2481EAEE8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16240" y="5922784"/>
                  <a:ext cx="144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잉크 115">
                  <a:extLst>
                    <a:ext uri="{FF2B5EF4-FFF2-40B4-BE49-F238E27FC236}">
                      <a16:creationId xmlns:a16="http://schemas.microsoft.com/office/drawing/2014/main" id="{C8D1B156-1CA5-4075-B1C0-38C8562BEBA2}"/>
                    </a:ext>
                  </a:extLst>
                </p14:cNvPr>
                <p14:cNvContentPartPr/>
                <p14:nvPr/>
              </p14:nvContentPartPr>
              <p14:xfrm>
                <a:off x="7265640" y="5905144"/>
                <a:ext cx="133560" cy="290160"/>
              </p14:xfrm>
            </p:contentPart>
          </mc:Choice>
          <mc:Fallback>
            <p:pic>
              <p:nvPicPr>
                <p:cNvPr id="116" name="잉크 115">
                  <a:extLst>
                    <a:ext uri="{FF2B5EF4-FFF2-40B4-BE49-F238E27FC236}">
                      <a16:creationId xmlns:a16="http://schemas.microsoft.com/office/drawing/2014/main" id="{C8D1B156-1CA5-4075-B1C0-38C8562BEB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57000" y="5896504"/>
                  <a:ext cx="151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07942FF6-AC71-4E4D-AC14-ECFB14D38259}"/>
                    </a:ext>
                  </a:extLst>
                </p14:cNvPr>
                <p14:cNvContentPartPr/>
                <p14:nvPr/>
              </p14:nvContentPartPr>
              <p14:xfrm>
                <a:off x="7411800" y="5855824"/>
                <a:ext cx="115920" cy="205560"/>
              </p14:xfrm>
            </p:contentPart>
          </mc:Choice>
          <mc:Fallback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07942FF6-AC71-4E4D-AC14-ECFB14D3825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02800" y="5846824"/>
                  <a:ext cx="133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B503C2A9-B5AC-4C15-B793-B9896854F21B}"/>
                    </a:ext>
                  </a:extLst>
                </p14:cNvPr>
                <p14:cNvContentPartPr/>
                <p14:nvPr/>
              </p14:nvContentPartPr>
              <p14:xfrm>
                <a:off x="7551480" y="5796064"/>
                <a:ext cx="171360" cy="218880"/>
              </p14:xfrm>
            </p:contentPart>
          </mc:Choice>
          <mc:Fallback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B503C2A9-B5AC-4C15-B793-B9896854F21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42840" y="5787424"/>
                  <a:ext cx="189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0F47DE56-51E9-466A-A6E2-C30AA5E543A1}"/>
                    </a:ext>
                  </a:extLst>
                </p14:cNvPr>
                <p14:cNvContentPartPr/>
                <p14:nvPr/>
              </p14:nvContentPartPr>
              <p14:xfrm>
                <a:off x="7784760" y="5802544"/>
                <a:ext cx="48240" cy="203400"/>
              </p14:xfrm>
            </p:contentPart>
          </mc:Choice>
          <mc:Fallback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0F47DE56-51E9-466A-A6E2-C30AA5E543A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75760" y="5793904"/>
                  <a:ext cx="65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잉크 119">
                  <a:extLst>
                    <a:ext uri="{FF2B5EF4-FFF2-40B4-BE49-F238E27FC236}">
                      <a16:creationId xmlns:a16="http://schemas.microsoft.com/office/drawing/2014/main" id="{1CAAB069-038C-4A2D-BFF5-B9A0FFB7133B}"/>
                    </a:ext>
                  </a:extLst>
                </p14:cNvPr>
                <p14:cNvContentPartPr/>
                <p14:nvPr/>
              </p14:nvContentPartPr>
              <p14:xfrm>
                <a:off x="7745520" y="5843584"/>
                <a:ext cx="135000" cy="67680"/>
              </p14:xfrm>
            </p:contentPart>
          </mc:Choice>
          <mc:Fallback>
            <p:pic>
              <p:nvPicPr>
                <p:cNvPr id="120" name="잉크 119">
                  <a:extLst>
                    <a:ext uri="{FF2B5EF4-FFF2-40B4-BE49-F238E27FC236}">
                      <a16:creationId xmlns:a16="http://schemas.microsoft.com/office/drawing/2014/main" id="{1CAAB069-038C-4A2D-BFF5-B9A0FFB7133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736880" y="5834584"/>
                  <a:ext cx="152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1AAF69D4-05DE-4441-BEF4-1C1935DFF08A}"/>
                    </a:ext>
                  </a:extLst>
                </p14:cNvPr>
                <p14:cNvContentPartPr/>
                <p14:nvPr/>
              </p14:nvContentPartPr>
              <p14:xfrm>
                <a:off x="7898520" y="5791024"/>
                <a:ext cx="156600" cy="252000"/>
              </p14:xfrm>
            </p:contentPart>
          </mc:Choice>
          <mc:Fallback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1AAF69D4-05DE-4441-BEF4-1C1935DFF08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89880" y="5782384"/>
                  <a:ext cx="174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FFF95B31-DA8D-4384-AE1E-B85E566FCF22}"/>
                    </a:ext>
                  </a:extLst>
                </p14:cNvPr>
                <p14:cNvContentPartPr/>
                <p14:nvPr/>
              </p14:nvContentPartPr>
              <p14:xfrm>
                <a:off x="8115240" y="5757544"/>
                <a:ext cx="100080" cy="274320"/>
              </p14:xfrm>
            </p:contentPart>
          </mc:Choice>
          <mc:Fallback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FFF95B31-DA8D-4384-AE1E-B85E566FCF2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06600" y="5748544"/>
                  <a:ext cx="117720" cy="29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6597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1061942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5.6.1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Affine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8" y="1611653"/>
            <a:ext cx="3611194" cy="21697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15" y="3920464"/>
            <a:ext cx="3611194" cy="12786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4" y="1354489"/>
            <a:ext cx="3611194" cy="2169752"/>
          </a:xfrm>
          <a:prstGeom prst="rect">
            <a:avLst/>
          </a:prstGeom>
        </p:spPr>
      </p:pic>
      <p:sp>
        <p:nvSpPr>
          <p:cNvPr id="7" name="바닥글 개체 틀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CA13748-DF2E-4FA6-A6D7-F2BB235BD3E6}"/>
              </a:ext>
            </a:extLst>
          </p:cNvPr>
          <p:cNvSpPr/>
          <p:nvPr/>
        </p:nvSpPr>
        <p:spPr>
          <a:xfrm>
            <a:off x="971868" y="576173"/>
            <a:ext cx="3449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Affine/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 구현하기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1AB25F2-8111-4A85-A705-85257661A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42" y="3688407"/>
            <a:ext cx="3611194" cy="122829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F91AB30-D1EF-4DEB-9F93-C1901DCBA2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34" y="5199135"/>
            <a:ext cx="3611194" cy="722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A580A596-B0DA-4583-8C72-F11750FA64B1}"/>
                  </a:ext>
                </a:extLst>
              </p14:cNvPr>
              <p14:cNvContentPartPr/>
              <p14:nvPr/>
            </p14:nvContentPartPr>
            <p14:xfrm>
              <a:off x="1718511" y="1226186"/>
              <a:ext cx="1037520" cy="882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A580A596-B0DA-4583-8C72-F11750FA64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4511" y="1118186"/>
                <a:ext cx="11451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0998C35F-66F1-4F14-8CEF-5E83595587AB}"/>
                  </a:ext>
                </a:extLst>
              </p14:cNvPr>
              <p14:cNvContentPartPr/>
              <p14:nvPr/>
            </p14:nvContentPartPr>
            <p14:xfrm>
              <a:off x="1465071" y="3523346"/>
              <a:ext cx="1684080" cy="6696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0998C35F-66F1-4F14-8CEF-5E83595587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1071" y="3415346"/>
                <a:ext cx="17917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D8A3FD8F-CF4C-450B-A7EC-AA36B88358BD}"/>
                  </a:ext>
                </a:extLst>
              </p14:cNvPr>
              <p14:cNvContentPartPr/>
              <p14:nvPr/>
            </p14:nvContentPartPr>
            <p14:xfrm>
              <a:off x="6146871" y="5713586"/>
              <a:ext cx="1811520" cy="702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D8A3FD8F-CF4C-450B-A7EC-AA36B88358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93231" y="5605946"/>
                <a:ext cx="1919160" cy="2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42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61318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5.6.1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Affine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50DB0A5-CEAE-4D6D-A885-0D8CA9668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" y="3009525"/>
            <a:ext cx="5885322" cy="318060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78C2811-EB20-4F33-A69B-E21E1BC40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8631"/>
            <a:ext cx="5923018" cy="487988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4C9F4D2-8049-4F5A-8F78-E97CFF8D7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0" y="1702033"/>
            <a:ext cx="3611194" cy="722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A04C7955-0DB1-462E-9E0D-A02EAB6B8E80}"/>
                  </a:ext>
                </a:extLst>
              </p14:cNvPr>
              <p14:cNvContentPartPr/>
              <p14:nvPr/>
            </p14:nvContentPartPr>
            <p14:xfrm>
              <a:off x="471471" y="5754986"/>
              <a:ext cx="295920" cy="288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A04C7955-0DB1-462E-9E0D-A02EAB6B8E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831" y="5647346"/>
                <a:ext cx="4035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FB731346-A542-4FCD-9F41-2B4220F1BD6F}"/>
                  </a:ext>
                </a:extLst>
              </p14:cNvPr>
              <p14:cNvContentPartPr/>
              <p14:nvPr/>
            </p14:nvContentPartPr>
            <p14:xfrm>
              <a:off x="5074791" y="5711426"/>
              <a:ext cx="740160" cy="201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FB731346-A542-4FCD-9F41-2B4220F1BD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0791" y="5603426"/>
                <a:ext cx="847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226375F1-3941-47C4-A744-6F20CE4F47B9}"/>
                  </a:ext>
                </a:extLst>
              </p14:cNvPr>
              <p14:cNvContentPartPr/>
              <p14:nvPr/>
            </p14:nvContentPartPr>
            <p14:xfrm>
              <a:off x="6835911" y="5351786"/>
              <a:ext cx="347040" cy="126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226375F1-3941-47C4-A744-6F20CE4F47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1911" y="5244146"/>
                <a:ext cx="4546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F1BF4FFC-B86A-413A-87D9-E7B8A1AFBC28}"/>
                  </a:ext>
                </a:extLst>
              </p14:cNvPr>
              <p14:cNvContentPartPr/>
              <p14:nvPr/>
            </p14:nvContentPartPr>
            <p14:xfrm>
              <a:off x="10758831" y="5219306"/>
              <a:ext cx="794520" cy="255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F1BF4FFC-B86A-413A-87D9-E7B8A1AFBC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04831" y="5111666"/>
                <a:ext cx="9021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5529790D-FB6B-4D40-ACDD-5C4A0BA994A3}"/>
                  </a:ext>
                </a:extLst>
              </p14:cNvPr>
              <p14:cNvContentPartPr/>
              <p14:nvPr/>
            </p14:nvContentPartPr>
            <p14:xfrm>
              <a:off x="462831" y="3187106"/>
              <a:ext cx="896040" cy="3456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5529790D-FB6B-4D40-ACDD-5C4A0BA994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8831" y="3079106"/>
                <a:ext cx="10036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C8E5DE1F-3490-4D47-9740-655E9119113C}"/>
                  </a:ext>
                </a:extLst>
              </p14:cNvPr>
              <p14:cNvContentPartPr/>
              <p14:nvPr/>
            </p14:nvContentPartPr>
            <p14:xfrm>
              <a:off x="3978951" y="4554746"/>
              <a:ext cx="189360" cy="9144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C8E5DE1F-3490-4D47-9740-655E911911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24951" y="4446746"/>
                <a:ext cx="297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BE27039D-6FCC-489A-980E-69B54F5303D1}"/>
                  </a:ext>
                </a:extLst>
              </p14:cNvPr>
              <p14:cNvContentPartPr/>
              <p14:nvPr/>
            </p14:nvContentPartPr>
            <p14:xfrm>
              <a:off x="4836831" y="4528466"/>
              <a:ext cx="137880" cy="13248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BE27039D-6FCC-489A-980E-69B54F5303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82831" y="4420466"/>
                <a:ext cx="2455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2623B15F-692B-4C59-A72E-F53F66A5FE42}"/>
                  </a:ext>
                </a:extLst>
              </p14:cNvPr>
              <p14:cNvContentPartPr/>
              <p14:nvPr/>
            </p14:nvContentPartPr>
            <p14:xfrm>
              <a:off x="5619831" y="4530266"/>
              <a:ext cx="193680" cy="1256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2623B15F-692B-4C59-A72E-F53F66A5FE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65831" y="4422626"/>
                <a:ext cx="3013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D6CCC50C-5F20-44BB-BC89-3B80816EE570}"/>
                  </a:ext>
                </a:extLst>
              </p14:cNvPr>
              <p14:cNvContentPartPr/>
              <p14:nvPr/>
            </p14:nvContentPartPr>
            <p14:xfrm>
              <a:off x="3971751" y="5415866"/>
              <a:ext cx="151200" cy="14400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D6CCC50C-5F20-44BB-BC89-3B80816EE5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17751" y="5307866"/>
                <a:ext cx="2588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68E7B980-A8E7-408F-A4C2-C7781D9FC480}"/>
                  </a:ext>
                </a:extLst>
              </p14:cNvPr>
              <p14:cNvContentPartPr/>
              <p14:nvPr/>
            </p14:nvContentPartPr>
            <p14:xfrm>
              <a:off x="3984711" y="5698466"/>
              <a:ext cx="148680" cy="11268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68E7B980-A8E7-408F-A4C2-C7781D9FC4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30711" y="5590826"/>
                <a:ext cx="2563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BCE63424-F08E-46B0-81B2-C291E850D4A5}"/>
                  </a:ext>
                </a:extLst>
              </p14:cNvPr>
              <p14:cNvContentPartPr/>
              <p14:nvPr/>
            </p14:nvContentPartPr>
            <p14:xfrm>
              <a:off x="4019271" y="5928866"/>
              <a:ext cx="147240" cy="17784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BCE63424-F08E-46B0-81B2-C291E850D4A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5631" y="5821226"/>
                <a:ext cx="2548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2901286C-BF12-41F2-9975-A09CDDD7D1A3}"/>
                  </a:ext>
                </a:extLst>
              </p14:cNvPr>
              <p14:cNvContentPartPr/>
              <p14:nvPr/>
            </p14:nvContentPartPr>
            <p14:xfrm>
              <a:off x="10727871" y="2991986"/>
              <a:ext cx="173160" cy="18972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2901286C-BF12-41F2-9975-A09CDDD7D1A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74231" y="2884346"/>
                <a:ext cx="28080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C32C28D3-68E3-44D5-AC7E-51FAF369802C}"/>
                  </a:ext>
                </a:extLst>
              </p14:cNvPr>
              <p14:cNvContentPartPr/>
              <p14:nvPr/>
            </p14:nvContentPartPr>
            <p14:xfrm>
              <a:off x="8533311" y="3650066"/>
              <a:ext cx="198360" cy="16272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C32C28D3-68E3-44D5-AC7E-51FAF369802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479311" y="3542426"/>
                <a:ext cx="30600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6698E0EC-4C15-4650-B324-D8A3EA0642EB}"/>
                  </a:ext>
                </a:extLst>
              </p14:cNvPr>
              <p14:cNvContentPartPr/>
              <p14:nvPr/>
            </p14:nvContentPartPr>
            <p14:xfrm>
              <a:off x="11276871" y="3709106"/>
              <a:ext cx="160560" cy="14256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6698E0EC-4C15-4650-B324-D8A3EA0642E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222871" y="3601106"/>
                <a:ext cx="268200" cy="35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79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61318"/>
            <a:ext cx="1983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5.6.1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Affine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9" y="1210584"/>
            <a:ext cx="5774413" cy="274478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70" y="2706762"/>
            <a:ext cx="3611194" cy="7222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12" y="3871235"/>
            <a:ext cx="6502090" cy="1954971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19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EE3ABAE9-EDAC-482C-B42B-222EEE09E9AF}"/>
                  </a:ext>
                </a:extLst>
              </p14:cNvPr>
              <p14:cNvContentPartPr/>
              <p14:nvPr/>
            </p14:nvContentPartPr>
            <p14:xfrm>
              <a:off x="1942431" y="1939346"/>
              <a:ext cx="208440" cy="16812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EE3ABAE9-EDAC-482C-B42B-222EEE09E9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8431" y="1831706"/>
                <a:ext cx="3160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905BCA76-CCCE-4BFE-968F-7288880F4975}"/>
                  </a:ext>
                </a:extLst>
              </p14:cNvPr>
              <p14:cNvContentPartPr/>
              <p14:nvPr/>
            </p14:nvContentPartPr>
            <p14:xfrm>
              <a:off x="1636071" y="2698226"/>
              <a:ext cx="139320" cy="15120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905BCA76-CCCE-4BFE-968F-7288880F49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2431" y="2590586"/>
                <a:ext cx="2469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BB6AEFD8-57ED-4A35-B314-5495CED083DE}"/>
                  </a:ext>
                </a:extLst>
              </p14:cNvPr>
              <p14:cNvContentPartPr/>
              <p14:nvPr/>
            </p14:nvContentPartPr>
            <p14:xfrm>
              <a:off x="3910191" y="2350826"/>
              <a:ext cx="176040" cy="1857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BB6AEFD8-57ED-4A35-B314-5495CED083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56191" y="2242826"/>
                <a:ext cx="2836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F0F503CE-3C09-4BB2-90B0-CBE270551D85}"/>
                  </a:ext>
                </a:extLst>
              </p14:cNvPr>
              <p14:cNvContentPartPr/>
              <p14:nvPr/>
            </p14:nvContentPartPr>
            <p14:xfrm>
              <a:off x="3203151" y="3510026"/>
              <a:ext cx="204840" cy="1674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F0F503CE-3C09-4BB2-90B0-CBE270551D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9151" y="3402026"/>
                <a:ext cx="3124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33404FCF-10E3-416D-A03E-63E161B25EC3}"/>
                  </a:ext>
                </a:extLst>
              </p14:cNvPr>
              <p14:cNvContentPartPr/>
              <p14:nvPr/>
            </p14:nvContentPartPr>
            <p14:xfrm>
              <a:off x="5822151" y="5141186"/>
              <a:ext cx="1315440" cy="3600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33404FCF-10E3-416D-A03E-63E161B25EC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68511" y="5033186"/>
                <a:ext cx="1423080" cy="2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64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131C8B5-353C-DD47-B91A-E4E0FEE2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 책의 학습 목표</a:t>
            </a:r>
            <a:endParaRPr lang="x-none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0E333E-71DD-7049-8195-2064027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/>
          <a:p>
            <a:fld id="{6353835A-5E09-4503-B599-6DF340CA3988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45AC3E0-CE34-1C49-9C60-9D85619F3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2" y="765313"/>
            <a:ext cx="11479697" cy="5630793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CHAPTER 1 </a:t>
            </a:r>
            <a:r>
              <a:rPr lang="ko-KR" altLang="en-US" sz="2000" dirty="0" err="1"/>
              <a:t>파이썬에</a:t>
            </a:r>
            <a:r>
              <a:rPr lang="ko-KR" altLang="en-US" sz="2000" dirty="0"/>
              <a:t> 대해 간략하게 살펴보고 사용법 익히기</a:t>
            </a:r>
          </a:p>
          <a:p>
            <a:r>
              <a:rPr lang="en-US" altLang="ko-KR" sz="2000" dirty="0"/>
              <a:t>CHAPTER 2 </a:t>
            </a:r>
            <a:r>
              <a:rPr lang="ko-KR" altLang="en-US" sz="2000" dirty="0" err="1"/>
              <a:t>퍼셉트론에</a:t>
            </a:r>
            <a:r>
              <a:rPr lang="ko-KR" altLang="en-US" sz="2000" dirty="0"/>
              <a:t> 대해 알아보고 </a:t>
            </a:r>
            <a:r>
              <a:rPr lang="ko-KR" altLang="en-US" sz="2000" dirty="0" err="1"/>
              <a:t>퍼셉트론을</a:t>
            </a:r>
            <a:r>
              <a:rPr lang="ko-KR" altLang="en-US" sz="2000" dirty="0"/>
              <a:t> 써서 간단한 문제를 풀어보기</a:t>
            </a:r>
          </a:p>
          <a:p>
            <a:r>
              <a:rPr lang="en-US" altLang="ko-KR" sz="2000" dirty="0"/>
              <a:t>CHAPTER 3 </a:t>
            </a:r>
            <a:r>
              <a:rPr lang="ko-KR" altLang="en-US" sz="2000" dirty="0"/>
              <a:t>신경망의 개요</a:t>
            </a:r>
            <a:r>
              <a:rPr lang="en-US" altLang="ko-KR" sz="2000" dirty="0"/>
              <a:t>, </a:t>
            </a:r>
            <a:r>
              <a:rPr lang="ko-KR" altLang="en-US" sz="2000" dirty="0"/>
              <a:t>입력 데이터가 무엇인지 신경망이 식별하는 처리 과정 알아보기</a:t>
            </a:r>
          </a:p>
          <a:p>
            <a:r>
              <a:rPr lang="en-US" altLang="ko-KR" sz="2000" dirty="0"/>
              <a:t>CHAPTER 4 </a:t>
            </a:r>
            <a:r>
              <a:rPr lang="ko-KR" altLang="en-US" sz="2000" dirty="0"/>
              <a:t>손실 함수의 값을 가급적 작게 만드는 </a:t>
            </a:r>
            <a:r>
              <a:rPr lang="ko-KR" altLang="en-US" sz="2000" dirty="0" err="1"/>
              <a:t>경사법에</a:t>
            </a:r>
            <a:r>
              <a:rPr lang="ko-KR" altLang="en-US" sz="2000" dirty="0"/>
              <a:t> 대해 알아보기</a:t>
            </a:r>
          </a:p>
          <a:p>
            <a:r>
              <a:rPr lang="en-US" altLang="ko-KR" sz="2000" b="1" dirty="0"/>
              <a:t>CHAPTER 5 </a:t>
            </a:r>
            <a:r>
              <a:rPr lang="ko-KR" altLang="en-US" sz="2000" b="1" dirty="0"/>
              <a:t>가중치 매개변수의 기울기를 효율적으로 계산하는 </a:t>
            </a:r>
            <a:r>
              <a:rPr lang="ko-KR" altLang="en-US" sz="2000" b="1" dirty="0" err="1"/>
              <a:t>오차역전파법</a:t>
            </a:r>
            <a:r>
              <a:rPr lang="ko-KR" altLang="en-US" sz="2000" b="1" dirty="0"/>
              <a:t> 배우기</a:t>
            </a:r>
          </a:p>
          <a:p>
            <a:r>
              <a:rPr lang="en-US" altLang="ko-KR" sz="2000" dirty="0"/>
              <a:t>CHAPTER 6 </a:t>
            </a:r>
            <a:r>
              <a:rPr lang="ko-KR" altLang="en-US" sz="2000" dirty="0"/>
              <a:t>신경망</a:t>
            </a:r>
            <a:r>
              <a:rPr lang="en-US" altLang="ko-KR" sz="2000" dirty="0"/>
              <a:t>(</a:t>
            </a:r>
            <a:r>
              <a:rPr lang="ko-KR" altLang="en-US" sz="2000" dirty="0" err="1"/>
              <a:t>딥러닝</a:t>
            </a:r>
            <a:r>
              <a:rPr lang="en-US" altLang="ko-KR" sz="2000" dirty="0"/>
              <a:t>) </a:t>
            </a:r>
            <a:r>
              <a:rPr lang="ko-KR" altLang="en-US" sz="2000" dirty="0"/>
              <a:t>학습의 효율과 정확도를 높이기</a:t>
            </a:r>
          </a:p>
          <a:p>
            <a:r>
              <a:rPr lang="en-US" altLang="ko-KR" sz="2000" dirty="0"/>
              <a:t>CHAPTER 7 CNN</a:t>
            </a:r>
            <a:r>
              <a:rPr lang="ko-KR" altLang="en-US" sz="2000" dirty="0"/>
              <a:t>의 메커니즘을 자세히 설명하고 </a:t>
            </a:r>
            <a:r>
              <a:rPr lang="ko-KR" altLang="en-US" sz="2000" dirty="0" err="1"/>
              <a:t>파이썬으로</a:t>
            </a:r>
            <a:r>
              <a:rPr lang="ko-KR" altLang="en-US" sz="2000" dirty="0"/>
              <a:t> 구현하기</a:t>
            </a:r>
          </a:p>
          <a:p>
            <a:r>
              <a:rPr lang="en-US" altLang="ko-KR" sz="2000" dirty="0"/>
              <a:t>CHAPTER 8 </a:t>
            </a:r>
            <a:r>
              <a:rPr lang="ko-KR" altLang="en-US" sz="2000" dirty="0" err="1"/>
              <a:t>딥러닝의</a:t>
            </a:r>
            <a:r>
              <a:rPr lang="ko-KR" altLang="en-US" sz="2000" dirty="0"/>
              <a:t> 특징과 과제</a:t>
            </a:r>
            <a:r>
              <a:rPr lang="en-US" altLang="ko-KR" sz="2000" dirty="0"/>
              <a:t>, </a:t>
            </a:r>
            <a:r>
              <a:rPr lang="ko-KR" altLang="en-US" sz="2000" dirty="0"/>
              <a:t>가능성</a:t>
            </a:r>
            <a:r>
              <a:rPr lang="en-US" altLang="ko-KR" sz="2000" dirty="0"/>
              <a:t>, </a:t>
            </a:r>
            <a:r>
              <a:rPr lang="ko-KR" altLang="en-US" sz="2000" dirty="0"/>
              <a:t>오늘날의 첨단 </a:t>
            </a:r>
            <a:r>
              <a:rPr lang="ko-KR" altLang="en-US" sz="2000" dirty="0" err="1"/>
              <a:t>딥러닝에</a:t>
            </a:r>
            <a:r>
              <a:rPr lang="ko-KR" altLang="en-US" sz="2000" dirty="0"/>
              <a:t> 대해 알아보기</a:t>
            </a:r>
            <a:endParaRPr lang="en-US" altLang="ko-KR" sz="2000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B8D76C13-75C6-5B47-80B2-5C1BF78607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4A372D9C-EE74-4070-A815-4BF0615565BC}"/>
                  </a:ext>
                </a:extLst>
              </p14:cNvPr>
              <p14:cNvContentPartPr/>
              <p14:nvPr/>
            </p14:nvContentPartPr>
            <p14:xfrm>
              <a:off x="7962351" y="2834306"/>
              <a:ext cx="1540800" cy="2199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4A372D9C-EE74-4070-A815-4BF0615565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8351" y="2726666"/>
                <a:ext cx="164844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12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823948"/>
            <a:ext cx="26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5.6.2 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배치용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Affine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" y="1471832"/>
            <a:ext cx="4173867" cy="224443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05" y="1471832"/>
            <a:ext cx="4173867" cy="17849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75" y="3164164"/>
            <a:ext cx="4173867" cy="423293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457175" y="3683830"/>
            <a:ext cx="4342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>
                <a:latin typeface="YDVYMjOStd12"/>
              </a:rPr>
              <a:t>순전파의</a:t>
            </a:r>
            <a:r>
              <a:rPr lang="ko-KR" altLang="en-US" sz="1200" dirty="0">
                <a:latin typeface="YDVYMjOStd12"/>
              </a:rPr>
              <a:t> 편향 덧셈은 각각의 데이터</a:t>
            </a:r>
            <a:r>
              <a:rPr lang="en-US" altLang="ko-KR" sz="1200" dirty="0">
                <a:latin typeface="YDVYMjOStd12"/>
              </a:rPr>
              <a:t>(</a:t>
            </a:r>
            <a:r>
              <a:rPr lang="en-US" altLang="ko-KR" sz="1200" dirty="0">
                <a:latin typeface="ITCGaramondStd-Lt"/>
              </a:rPr>
              <a:t>1</a:t>
            </a:r>
            <a:r>
              <a:rPr lang="ko-KR" altLang="en-US" sz="1200" dirty="0">
                <a:latin typeface="YDVYMjOStd12"/>
              </a:rPr>
              <a:t>번째 데이터</a:t>
            </a:r>
            <a:r>
              <a:rPr lang="en-US" altLang="ko-KR" sz="1200" dirty="0">
                <a:latin typeface="YDVYMjOStd12"/>
              </a:rPr>
              <a:t>, </a:t>
            </a:r>
            <a:r>
              <a:rPr lang="en-US" altLang="ko-KR" sz="1200" dirty="0">
                <a:latin typeface="ITCGaramondStd-Lt"/>
              </a:rPr>
              <a:t>2</a:t>
            </a:r>
            <a:r>
              <a:rPr lang="ko-KR" altLang="en-US" sz="1200" dirty="0">
                <a:latin typeface="YDVYMjOStd12"/>
              </a:rPr>
              <a:t>번째 데이터</a:t>
            </a:r>
            <a:r>
              <a:rPr lang="en-US" altLang="ko-KR" sz="1200" dirty="0">
                <a:latin typeface="YDVYMjOStd12"/>
              </a:rPr>
              <a:t>, ...)</a:t>
            </a:r>
            <a:r>
              <a:rPr lang="ko-KR" altLang="en-US" sz="1200" dirty="0">
                <a:latin typeface="YDVYMjOStd12"/>
              </a:rPr>
              <a:t>에 더해진다</a:t>
            </a:r>
            <a:r>
              <a:rPr lang="en-US" altLang="ko-KR" sz="1200" dirty="0">
                <a:latin typeface="YDVYMjOStd12"/>
              </a:rPr>
              <a:t>. </a:t>
            </a:r>
          </a:p>
          <a:p>
            <a:r>
              <a:rPr lang="ko-KR" altLang="en-US" sz="1200" dirty="0" err="1">
                <a:latin typeface="YDVYMjOStd12"/>
              </a:rPr>
              <a:t>역전파</a:t>
            </a:r>
            <a:r>
              <a:rPr lang="ko-KR" altLang="en-US" sz="1200" dirty="0">
                <a:latin typeface="YDVYMjOStd12"/>
              </a:rPr>
              <a:t> 때는 각 데이터의 </a:t>
            </a:r>
            <a:r>
              <a:rPr lang="ko-KR" altLang="en-US" sz="1200" dirty="0" err="1">
                <a:latin typeface="YDVYMjOStd12"/>
              </a:rPr>
              <a:t>역전파</a:t>
            </a:r>
            <a:r>
              <a:rPr lang="ko-KR" altLang="en-US" sz="1200" dirty="0">
                <a:latin typeface="YDVYMjOStd12"/>
              </a:rPr>
              <a:t> 값이 편향의 원소에 모여야 한다</a:t>
            </a:r>
            <a:r>
              <a:rPr lang="en-US" altLang="ko-KR" sz="1200" dirty="0">
                <a:latin typeface="YDVYMjOStd12"/>
              </a:rPr>
              <a:t>.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75" y="4925256"/>
            <a:ext cx="4173867" cy="125019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457175" y="457976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YDVYMjOStd12"/>
              </a:rPr>
              <a:t>코드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20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47F2647F-72C6-461F-875E-9E1B6AEBDED7}"/>
                  </a:ext>
                </a:extLst>
              </p14:cNvPr>
              <p14:cNvContentPartPr/>
              <p14:nvPr/>
            </p14:nvContentPartPr>
            <p14:xfrm>
              <a:off x="1711671" y="1023506"/>
              <a:ext cx="623160" cy="2124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47F2647F-72C6-461F-875E-9E1B6AEBDE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7671" y="915506"/>
                <a:ext cx="7308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72D40833-4EFC-4E5E-9493-4AD8457A7A75}"/>
                  </a:ext>
                </a:extLst>
              </p14:cNvPr>
              <p14:cNvContentPartPr/>
              <p14:nvPr/>
            </p14:nvContentPartPr>
            <p14:xfrm>
              <a:off x="2354271" y="1658906"/>
              <a:ext cx="64080" cy="5148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72D40833-4EFC-4E5E-9493-4AD8457A7A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0631" y="1551266"/>
                <a:ext cx="1717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D1B0CE01-BDB0-4F97-8A40-178E6CA2AE9D}"/>
                  </a:ext>
                </a:extLst>
              </p14:cNvPr>
              <p14:cNvContentPartPr/>
              <p14:nvPr/>
            </p14:nvContentPartPr>
            <p14:xfrm>
              <a:off x="3038991" y="1909466"/>
              <a:ext cx="48960" cy="6552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D1B0CE01-BDB0-4F97-8A40-178E6CA2AE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4991" y="1801466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1F8D15B8-9A0F-406B-BDF5-9554FF6AA82F}"/>
                  </a:ext>
                </a:extLst>
              </p14:cNvPr>
              <p14:cNvContentPartPr/>
              <p14:nvPr/>
            </p14:nvContentPartPr>
            <p14:xfrm>
              <a:off x="3842871" y="1932146"/>
              <a:ext cx="51840" cy="5904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1F8D15B8-9A0F-406B-BDF5-9554FF6AA8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8871" y="1824146"/>
                <a:ext cx="1594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A16494EA-4CD3-47B4-9D89-BCFF70AE6A3E}"/>
                  </a:ext>
                </a:extLst>
              </p14:cNvPr>
              <p14:cNvContentPartPr/>
              <p14:nvPr/>
            </p14:nvContentPartPr>
            <p14:xfrm>
              <a:off x="3867711" y="2545226"/>
              <a:ext cx="64800" cy="5760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A16494EA-4CD3-47B4-9D89-BCFF70AE6A3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4071" y="2437586"/>
                <a:ext cx="1724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84285FE7-2C08-44E8-98F3-362E3FB7E94A}"/>
                  </a:ext>
                </a:extLst>
              </p14:cNvPr>
              <p14:cNvContentPartPr/>
              <p14:nvPr/>
            </p14:nvContentPartPr>
            <p14:xfrm>
              <a:off x="3018471" y="2526506"/>
              <a:ext cx="59760" cy="5652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84285FE7-2C08-44E8-98F3-362E3FB7E9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4471" y="2418506"/>
                <a:ext cx="16740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0AD1E661-ABDA-4F7F-B93D-674FE5CA35AE}"/>
                  </a:ext>
                </a:extLst>
              </p14:cNvPr>
              <p14:cNvContentPartPr/>
              <p14:nvPr/>
            </p14:nvContentPartPr>
            <p14:xfrm>
              <a:off x="2543271" y="2797586"/>
              <a:ext cx="98640" cy="687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0AD1E661-ABDA-4F7F-B93D-674FE5CA35A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89271" y="2689946"/>
                <a:ext cx="2062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0479B9E4-DE29-46D2-8768-6D614FA647B4}"/>
                  </a:ext>
                </a:extLst>
              </p14:cNvPr>
              <p14:cNvContentPartPr/>
              <p14:nvPr/>
            </p14:nvContentPartPr>
            <p14:xfrm>
              <a:off x="1319991" y="3439466"/>
              <a:ext cx="1270080" cy="3132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0479B9E4-DE29-46D2-8768-6D614FA647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65991" y="3331466"/>
                <a:ext cx="13777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9509E98C-1C90-4719-9FD6-3548BC708B7E}"/>
                  </a:ext>
                </a:extLst>
              </p14:cNvPr>
              <p14:cNvContentPartPr/>
              <p14:nvPr/>
            </p14:nvContentPartPr>
            <p14:xfrm>
              <a:off x="991311" y="3373586"/>
              <a:ext cx="62640" cy="21384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9509E98C-1C90-4719-9FD6-3548BC708B7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7311" y="3265946"/>
                <a:ext cx="17028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82C4E32F-626A-4B3A-9D1D-5E2771AC8C9B}"/>
                  </a:ext>
                </a:extLst>
              </p14:cNvPr>
              <p14:cNvContentPartPr/>
              <p14:nvPr/>
            </p14:nvContentPartPr>
            <p14:xfrm>
              <a:off x="1617351" y="2019626"/>
              <a:ext cx="100080" cy="9468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82C4E32F-626A-4B3A-9D1D-5E2771AC8C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63711" y="1911986"/>
                <a:ext cx="2077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0F930E66-DC42-4DF0-B931-600F2049E4FC}"/>
                  </a:ext>
                </a:extLst>
              </p14:cNvPr>
              <p14:cNvContentPartPr/>
              <p14:nvPr/>
            </p14:nvContentPartPr>
            <p14:xfrm>
              <a:off x="1333671" y="2850146"/>
              <a:ext cx="434160" cy="1044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0F930E66-DC42-4DF0-B931-600F2049E4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0031" y="2742146"/>
                <a:ext cx="5418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C6346C8E-83AD-4D17-AA93-3C9E5365C4A1}"/>
                  </a:ext>
                </a:extLst>
              </p14:cNvPr>
              <p14:cNvContentPartPr/>
              <p14:nvPr/>
            </p14:nvContentPartPr>
            <p14:xfrm>
              <a:off x="6604791" y="3737906"/>
              <a:ext cx="1234800" cy="6084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C6346C8E-83AD-4D17-AA93-3C9E5365C4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50791" y="3629906"/>
                <a:ext cx="13424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7A571B4B-5332-4042-A79D-2F783C1636D2}"/>
                  </a:ext>
                </a:extLst>
              </p14:cNvPr>
              <p14:cNvContentPartPr/>
              <p14:nvPr/>
            </p14:nvContentPartPr>
            <p14:xfrm>
              <a:off x="8175111" y="3799106"/>
              <a:ext cx="579960" cy="2736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7A571B4B-5332-4042-A79D-2F783C1636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21111" y="3691106"/>
                <a:ext cx="6876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잉크 24">
                <a:extLst>
                  <a:ext uri="{FF2B5EF4-FFF2-40B4-BE49-F238E27FC236}">
                    <a16:creationId xmlns:a16="http://schemas.microsoft.com/office/drawing/2014/main" id="{EB360E0A-03A5-485A-AF43-D32F91C99FEB}"/>
                  </a:ext>
                </a:extLst>
              </p14:cNvPr>
              <p14:cNvContentPartPr/>
              <p14:nvPr/>
            </p14:nvContentPartPr>
            <p14:xfrm>
              <a:off x="7081791" y="4001786"/>
              <a:ext cx="651960" cy="29880"/>
            </p14:xfrm>
          </p:contentPart>
        </mc:Choice>
        <mc:Fallback xmlns="">
          <p:pic>
            <p:nvPicPr>
              <p:cNvPr id="25" name="잉크 24">
                <a:extLst>
                  <a:ext uri="{FF2B5EF4-FFF2-40B4-BE49-F238E27FC236}">
                    <a16:creationId xmlns:a16="http://schemas.microsoft.com/office/drawing/2014/main" id="{EB360E0A-03A5-485A-AF43-D32F91C99F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28151" y="3893786"/>
                <a:ext cx="7596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잉크 25">
                <a:extLst>
                  <a:ext uri="{FF2B5EF4-FFF2-40B4-BE49-F238E27FC236}">
                    <a16:creationId xmlns:a16="http://schemas.microsoft.com/office/drawing/2014/main" id="{211B347D-A27F-4593-B8DE-6C876B0BD7F6}"/>
                  </a:ext>
                </a:extLst>
              </p14:cNvPr>
              <p14:cNvContentPartPr/>
              <p14:nvPr/>
            </p14:nvContentPartPr>
            <p14:xfrm>
              <a:off x="6567711" y="4164866"/>
              <a:ext cx="558720" cy="10440"/>
            </p14:xfrm>
          </p:contentPart>
        </mc:Choice>
        <mc:Fallback xmlns="">
          <p:pic>
            <p:nvPicPr>
              <p:cNvPr id="26" name="잉크 25">
                <a:extLst>
                  <a:ext uri="{FF2B5EF4-FFF2-40B4-BE49-F238E27FC236}">
                    <a16:creationId xmlns:a16="http://schemas.microsoft.com/office/drawing/2014/main" id="{211B347D-A27F-4593-B8DE-6C876B0BD7F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14071" y="4056866"/>
                <a:ext cx="6663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잉크 26">
                <a:extLst>
                  <a:ext uri="{FF2B5EF4-FFF2-40B4-BE49-F238E27FC236}">
                    <a16:creationId xmlns:a16="http://schemas.microsoft.com/office/drawing/2014/main" id="{0DE7D68B-473E-49EA-B50D-760F967C49C2}"/>
                  </a:ext>
                </a:extLst>
              </p14:cNvPr>
              <p14:cNvContentPartPr/>
              <p14:nvPr/>
            </p14:nvContentPartPr>
            <p14:xfrm>
              <a:off x="7749951" y="4161266"/>
              <a:ext cx="1116720" cy="21960"/>
            </p14:xfrm>
          </p:contentPart>
        </mc:Choice>
        <mc:Fallback xmlns="">
          <p:pic>
            <p:nvPicPr>
              <p:cNvPr id="27" name="잉크 26">
                <a:extLst>
                  <a:ext uri="{FF2B5EF4-FFF2-40B4-BE49-F238E27FC236}">
                    <a16:creationId xmlns:a16="http://schemas.microsoft.com/office/drawing/2014/main" id="{0DE7D68B-473E-49EA-B50D-760F967C49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96311" y="4053626"/>
                <a:ext cx="1224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2BCC15C7-7431-415A-B603-C9DB04A376F1}"/>
                  </a:ext>
                </a:extLst>
              </p14:cNvPr>
              <p14:cNvContentPartPr/>
              <p14:nvPr/>
            </p14:nvContentPartPr>
            <p14:xfrm>
              <a:off x="9217671" y="4192226"/>
              <a:ext cx="1367640" cy="4464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2BCC15C7-7431-415A-B603-C9DB04A376F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63671" y="4084586"/>
                <a:ext cx="14752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잉크 28">
                <a:extLst>
                  <a:ext uri="{FF2B5EF4-FFF2-40B4-BE49-F238E27FC236}">
                    <a16:creationId xmlns:a16="http://schemas.microsoft.com/office/drawing/2014/main" id="{B424227D-F6DF-42D8-B3C3-8F2C9EED77AE}"/>
                  </a:ext>
                </a:extLst>
              </p14:cNvPr>
              <p14:cNvContentPartPr/>
              <p14:nvPr/>
            </p14:nvContentPartPr>
            <p14:xfrm>
              <a:off x="6569871" y="4409666"/>
              <a:ext cx="187560" cy="15120"/>
            </p14:xfrm>
          </p:contentPart>
        </mc:Choice>
        <mc:Fallback xmlns="">
          <p:pic>
            <p:nvPicPr>
              <p:cNvPr id="29" name="잉크 28">
                <a:extLst>
                  <a:ext uri="{FF2B5EF4-FFF2-40B4-BE49-F238E27FC236}">
                    <a16:creationId xmlns:a16="http://schemas.microsoft.com/office/drawing/2014/main" id="{B424227D-F6DF-42D8-B3C3-8F2C9EED77A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15871" y="4302026"/>
                <a:ext cx="2952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잉크 29">
                <a:extLst>
                  <a:ext uri="{FF2B5EF4-FFF2-40B4-BE49-F238E27FC236}">
                    <a16:creationId xmlns:a16="http://schemas.microsoft.com/office/drawing/2014/main" id="{1589261B-CA67-400E-868A-C4CACA3C6F68}"/>
                  </a:ext>
                </a:extLst>
              </p14:cNvPr>
              <p14:cNvContentPartPr/>
              <p14:nvPr/>
            </p14:nvContentPartPr>
            <p14:xfrm>
              <a:off x="6832311" y="5729786"/>
              <a:ext cx="1183680" cy="49320"/>
            </p14:xfrm>
          </p:contentPart>
        </mc:Choice>
        <mc:Fallback xmlns="">
          <p:pic>
            <p:nvPicPr>
              <p:cNvPr id="30" name="잉크 29">
                <a:extLst>
                  <a:ext uri="{FF2B5EF4-FFF2-40B4-BE49-F238E27FC236}">
                    <a16:creationId xmlns:a16="http://schemas.microsoft.com/office/drawing/2014/main" id="{1589261B-CA67-400E-868A-C4CACA3C6F6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78311" y="5621786"/>
                <a:ext cx="129132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53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823948"/>
            <a:ext cx="266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5.6.2 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배치용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Affine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0631388-2EF0-487C-AFA5-0943D0F84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" y="1352082"/>
            <a:ext cx="4173867" cy="224443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27FCE6F-58A1-443D-8AEB-9A736E2D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980" y="1024003"/>
            <a:ext cx="7267575" cy="4629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C3A9B942-D3C4-4D8D-A07F-0EDA99AC6A71}"/>
                  </a:ext>
                </a:extLst>
              </p14:cNvPr>
              <p14:cNvContentPartPr/>
              <p14:nvPr/>
            </p14:nvContentPartPr>
            <p14:xfrm>
              <a:off x="4563951" y="1105226"/>
              <a:ext cx="983160" cy="424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C3A9B942-D3C4-4D8D-A07F-0EDA99AC6A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9951" y="997586"/>
                <a:ext cx="10908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07B8DB69-0D01-4398-8CAF-BC36B2AACB6E}"/>
                  </a:ext>
                </a:extLst>
              </p14:cNvPr>
              <p14:cNvContentPartPr/>
              <p14:nvPr/>
            </p14:nvContentPartPr>
            <p14:xfrm>
              <a:off x="5804511" y="3863186"/>
              <a:ext cx="2560680" cy="6048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07B8DB69-0D01-4398-8CAF-BC36B2AACB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50871" y="3755186"/>
                <a:ext cx="26683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F7518D88-B296-44F3-862C-6F1BDEEDEEC2}"/>
                  </a:ext>
                </a:extLst>
              </p14:cNvPr>
              <p14:cNvContentPartPr/>
              <p14:nvPr/>
            </p14:nvContentPartPr>
            <p14:xfrm>
              <a:off x="5202231" y="3908546"/>
              <a:ext cx="255960" cy="2844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F7518D88-B296-44F3-862C-6F1BDEEDEE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48231" y="3800546"/>
                <a:ext cx="363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DBB43C7A-DA85-49C5-9F96-9E2996FC0071}"/>
                  </a:ext>
                </a:extLst>
              </p14:cNvPr>
              <p14:cNvContentPartPr/>
              <p14:nvPr/>
            </p14:nvContentPartPr>
            <p14:xfrm>
              <a:off x="5611551" y="4861826"/>
              <a:ext cx="231480" cy="1116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DBB43C7A-DA85-49C5-9F96-9E2996FC00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7551" y="4753826"/>
                <a:ext cx="33912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2C2FF685-D895-49DD-A233-2D36C189998A}"/>
                  </a:ext>
                </a:extLst>
              </p14:cNvPr>
              <p14:cNvContentPartPr/>
              <p14:nvPr/>
            </p14:nvContentPartPr>
            <p14:xfrm>
              <a:off x="6772191" y="4837706"/>
              <a:ext cx="585360" cy="2412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2C2FF685-D895-49DD-A233-2D36C18999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18551" y="4730066"/>
                <a:ext cx="6930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708D9D48-2175-428F-B856-ADEA37AB4B50}"/>
                  </a:ext>
                </a:extLst>
              </p14:cNvPr>
              <p14:cNvContentPartPr/>
              <p14:nvPr/>
            </p14:nvContentPartPr>
            <p14:xfrm>
              <a:off x="7609191" y="4824386"/>
              <a:ext cx="305280" cy="2196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708D9D48-2175-428F-B856-ADEA37AB4B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55191" y="4716746"/>
                <a:ext cx="4129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A1164FFC-84A0-45ED-8123-5297E3FEDCD0}"/>
                  </a:ext>
                </a:extLst>
              </p14:cNvPr>
              <p14:cNvContentPartPr/>
              <p14:nvPr/>
            </p14:nvContentPartPr>
            <p14:xfrm>
              <a:off x="5176671" y="4704866"/>
              <a:ext cx="167040" cy="720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A1164FFC-84A0-45ED-8123-5297E3FEDCD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23031" y="4597226"/>
                <a:ext cx="2746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7FC47E54-0E3B-4AFA-9B82-7AAE12DB74CB}"/>
                  </a:ext>
                </a:extLst>
              </p14:cNvPr>
              <p14:cNvContentPartPr/>
              <p14:nvPr/>
            </p14:nvContentPartPr>
            <p14:xfrm>
              <a:off x="6270711" y="4714226"/>
              <a:ext cx="304560" cy="1332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7FC47E54-0E3B-4AFA-9B82-7AAE12DB74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16711" y="4606586"/>
                <a:ext cx="412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6D9F3AAC-C921-40E8-AC20-1554F1756CF7}"/>
                  </a:ext>
                </a:extLst>
              </p14:cNvPr>
              <p14:cNvContentPartPr/>
              <p14:nvPr/>
            </p14:nvContentPartPr>
            <p14:xfrm>
              <a:off x="6841311" y="4651226"/>
              <a:ext cx="550440" cy="3996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6D9F3AAC-C921-40E8-AC20-1554F1756C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87311" y="4543586"/>
                <a:ext cx="6580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8E66632D-488E-4AEE-8545-F9F2F8869267}"/>
                  </a:ext>
                </a:extLst>
              </p14:cNvPr>
              <p14:cNvContentPartPr/>
              <p14:nvPr/>
            </p14:nvContentPartPr>
            <p14:xfrm>
              <a:off x="5620551" y="5044706"/>
              <a:ext cx="150480" cy="2700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8E66632D-488E-4AEE-8545-F9F2F886926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6551" y="4937066"/>
                <a:ext cx="258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0C3D61B4-358C-41AC-BFCF-4D59CF4775DF}"/>
                  </a:ext>
                </a:extLst>
              </p14:cNvPr>
              <p14:cNvContentPartPr/>
              <p14:nvPr/>
            </p14:nvContentPartPr>
            <p14:xfrm>
              <a:off x="6695871" y="5079986"/>
              <a:ext cx="19440" cy="36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0C3D61B4-358C-41AC-BFCF-4D59CF4775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41871" y="4971986"/>
                <a:ext cx="127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55C3179E-3438-4E43-9794-0353CC6CA128}"/>
                  </a:ext>
                </a:extLst>
              </p14:cNvPr>
              <p14:cNvContentPartPr/>
              <p14:nvPr/>
            </p14:nvContentPartPr>
            <p14:xfrm>
              <a:off x="6336231" y="4997546"/>
              <a:ext cx="1425960" cy="7344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55C3179E-3438-4E43-9794-0353CC6CA12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82591" y="4889546"/>
                <a:ext cx="153360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그룹 24">
            <a:extLst>
              <a:ext uri="{FF2B5EF4-FFF2-40B4-BE49-F238E27FC236}">
                <a16:creationId xmlns:a16="http://schemas.microsoft.com/office/drawing/2014/main" id="{7BFFB236-D5E8-4A34-97FA-515A4386BB0C}"/>
              </a:ext>
            </a:extLst>
          </p:cNvPr>
          <p:cNvGrpSpPr/>
          <p:nvPr/>
        </p:nvGrpSpPr>
        <p:grpSpPr>
          <a:xfrm>
            <a:off x="7491471" y="4394186"/>
            <a:ext cx="525240" cy="275760"/>
            <a:chOff x="7491471" y="4394186"/>
            <a:chExt cx="5252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36C34615-5B95-4BCD-8CB4-51C547992AAC}"/>
                    </a:ext>
                  </a:extLst>
                </p14:cNvPr>
                <p14:cNvContentPartPr/>
                <p14:nvPr/>
              </p14:nvContentPartPr>
              <p14:xfrm>
                <a:off x="7491471" y="4574906"/>
                <a:ext cx="202320" cy="950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36C34615-5B95-4BCD-8CB4-51C547992A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82471" y="4565906"/>
                  <a:ext cx="219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2E3CB7E2-154E-445C-A16F-2800EFE81C40}"/>
                    </a:ext>
                  </a:extLst>
                </p14:cNvPr>
                <p14:cNvContentPartPr/>
                <p14:nvPr/>
              </p14:nvContentPartPr>
              <p14:xfrm>
                <a:off x="7657431" y="4541786"/>
                <a:ext cx="52920" cy="7308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2E3CB7E2-154E-445C-A16F-2800EFE81C4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48791" y="4532786"/>
                  <a:ext cx="70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FE190725-2F76-4016-BE03-FAD894AF0C65}"/>
                    </a:ext>
                  </a:extLst>
                </p14:cNvPr>
                <p14:cNvContentPartPr/>
                <p14:nvPr/>
              </p14:nvContentPartPr>
              <p14:xfrm>
                <a:off x="7916991" y="4426946"/>
                <a:ext cx="13680" cy="1396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FE190725-2F76-4016-BE03-FAD894AF0C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08351" y="4418306"/>
                  <a:ext cx="31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744F5BEC-D458-4FE4-9F0A-5BEE036C0119}"/>
                    </a:ext>
                  </a:extLst>
                </p14:cNvPr>
                <p14:cNvContentPartPr/>
                <p14:nvPr/>
              </p14:nvContentPartPr>
              <p14:xfrm>
                <a:off x="7825551" y="4415426"/>
                <a:ext cx="27360" cy="1371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744F5BEC-D458-4FE4-9F0A-5BEE036C01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16551" y="4406426"/>
                  <a:ext cx="45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18382583-77C1-4257-AFCA-32AA74BD839C}"/>
                    </a:ext>
                  </a:extLst>
                </p14:cNvPr>
                <p14:cNvContentPartPr/>
                <p14:nvPr/>
              </p14:nvContentPartPr>
              <p14:xfrm>
                <a:off x="7829871" y="4394186"/>
                <a:ext cx="186840" cy="19980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18382583-77C1-4257-AFCA-32AA74BD83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20871" y="4385546"/>
                  <a:ext cx="2044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6BFD9CF-D4DD-4402-80B6-4E9CD90FEB3D}"/>
              </a:ext>
            </a:extLst>
          </p:cNvPr>
          <p:cNvGrpSpPr/>
          <p:nvPr/>
        </p:nvGrpSpPr>
        <p:grpSpPr>
          <a:xfrm>
            <a:off x="7923831" y="4683626"/>
            <a:ext cx="679680" cy="545400"/>
            <a:chOff x="7923831" y="4683626"/>
            <a:chExt cx="67968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97FA6CA3-69A9-450C-8A81-313EE54DAF73}"/>
                    </a:ext>
                  </a:extLst>
                </p14:cNvPr>
                <p14:cNvContentPartPr/>
                <p14:nvPr/>
              </p14:nvContentPartPr>
              <p14:xfrm>
                <a:off x="8053431" y="4821146"/>
                <a:ext cx="165240" cy="561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97FA6CA3-69A9-450C-8A81-313EE54DAF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44791" y="4812146"/>
                  <a:ext cx="182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FBB7A30C-EC63-419D-AA0B-CBFB011AE6A6}"/>
                    </a:ext>
                  </a:extLst>
                </p14:cNvPr>
                <p14:cNvContentPartPr/>
                <p14:nvPr/>
              </p14:nvContentPartPr>
              <p14:xfrm>
                <a:off x="8196351" y="4804226"/>
                <a:ext cx="67680" cy="1051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FBB7A30C-EC63-419D-AA0B-CBFB011AE6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7351" y="4795586"/>
                  <a:ext cx="85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6B1D54F9-4FAD-4863-9995-AD58C98ED84A}"/>
                    </a:ext>
                  </a:extLst>
                </p14:cNvPr>
                <p14:cNvContentPartPr/>
                <p14:nvPr/>
              </p14:nvContentPartPr>
              <p14:xfrm>
                <a:off x="8400111" y="4745906"/>
                <a:ext cx="93960" cy="694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6B1D54F9-4FAD-4863-9995-AD58C98ED84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91471" y="4736906"/>
                  <a:ext cx="11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7418B383-B3EC-438E-A699-BECC8312FD23}"/>
                    </a:ext>
                  </a:extLst>
                </p14:cNvPr>
                <p14:cNvContentPartPr/>
                <p14:nvPr/>
              </p14:nvContentPartPr>
              <p14:xfrm>
                <a:off x="8339991" y="4704146"/>
                <a:ext cx="43560" cy="1771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7418B383-B3EC-438E-A699-BECC8312FD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30991" y="4695506"/>
                  <a:ext cx="61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F198881D-0AC3-4207-AE3B-D036855A1D86}"/>
                    </a:ext>
                  </a:extLst>
                </p14:cNvPr>
                <p14:cNvContentPartPr/>
                <p14:nvPr/>
              </p14:nvContentPartPr>
              <p14:xfrm>
                <a:off x="8342151" y="4683626"/>
                <a:ext cx="261360" cy="22068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F198881D-0AC3-4207-AE3B-D036855A1D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33151" y="4674626"/>
                  <a:ext cx="279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96D4ED2E-3A34-4DC1-A0DC-5393B772D216}"/>
                    </a:ext>
                  </a:extLst>
                </p14:cNvPr>
                <p14:cNvContentPartPr/>
                <p14:nvPr/>
              </p14:nvContentPartPr>
              <p14:xfrm>
                <a:off x="7923831" y="5104826"/>
                <a:ext cx="259920" cy="280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96D4ED2E-3A34-4DC1-A0DC-5393B772D2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14831" y="5096186"/>
                  <a:ext cx="277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BFB11994-624A-4D34-8D7E-83297EFEA6CC}"/>
                    </a:ext>
                  </a:extLst>
                </p14:cNvPr>
                <p14:cNvContentPartPr/>
                <p14:nvPr/>
              </p14:nvContentPartPr>
              <p14:xfrm>
                <a:off x="8279511" y="5046506"/>
                <a:ext cx="111960" cy="1170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BFB11994-624A-4D34-8D7E-83297EFEA6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70511" y="5037866"/>
                  <a:ext cx="129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954F2E24-7876-4074-9221-C692B200B222}"/>
                    </a:ext>
                  </a:extLst>
                </p14:cNvPr>
                <p14:cNvContentPartPr/>
                <p14:nvPr/>
              </p14:nvContentPartPr>
              <p14:xfrm>
                <a:off x="8207151" y="5013746"/>
                <a:ext cx="39960" cy="18648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954F2E24-7876-4074-9221-C692B200B2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98151" y="5004746"/>
                  <a:ext cx="57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50F2E7B8-69F7-4F7C-8135-89F4FA3D7731}"/>
                    </a:ext>
                  </a:extLst>
                </p14:cNvPr>
                <p14:cNvContentPartPr/>
                <p14:nvPr/>
              </p14:nvContentPartPr>
              <p14:xfrm>
                <a:off x="8215431" y="4974146"/>
                <a:ext cx="241200" cy="25128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50F2E7B8-69F7-4F7C-8135-89F4FA3D77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06431" y="4965146"/>
                  <a:ext cx="258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5F303F28-8EAB-4948-921B-7EB9C4FADB43}"/>
                    </a:ext>
                  </a:extLst>
                </p14:cNvPr>
                <p14:cNvContentPartPr/>
                <p14:nvPr/>
              </p14:nvContentPartPr>
              <p14:xfrm>
                <a:off x="8101671" y="5058026"/>
                <a:ext cx="95400" cy="1710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5F303F28-8EAB-4948-921B-7EB9C4FADB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93031" y="5049026"/>
                  <a:ext cx="11304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잉크 36">
                <a:extLst>
                  <a:ext uri="{FF2B5EF4-FFF2-40B4-BE49-F238E27FC236}">
                    <a16:creationId xmlns:a16="http://schemas.microsoft.com/office/drawing/2014/main" id="{3B7C184A-5FC2-4C82-8210-72A3467B813B}"/>
                  </a:ext>
                </a:extLst>
              </p14:cNvPr>
              <p14:cNvContentPartPr/>
              <p14:nvPr/>
            </p14:nvContentPartPr>
            <p14:xfrm>
              <a:off x="721671" y="2116106"/>
              <a:ext cx="106560" cy="43200"/>
            </p14:xfrm>
          </p:contentPart>
        </mc:Choice>
        <mc:Fallback xmlns="">
          <p:pic>
            <p:nvPicPr>
              <p:cNvPr id="37" name="잉크 36">
                <a:extLst>
                  <a:ext uri="{FF2B5EF4-FFF2-40B4-BE49-F238E27FC236}">
                    <a16:creationId xmlns:a16="http://schemas.microsoft.com/office/drawing/2014/main" id="{3B7C184A-5FC2-4C82-8210-72A3467B813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2671" y="2107106"/>
                <a:ext cx="1242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잉크 37">
                <a:extLst>
                  <a:ext uri="{FF2B5EF4-FFF2-40B4-BE49-F238E27FC236}">
                    <a16:creationId xmlns:a16="http://schemas.microsoft.com/office/drawing/2014/main" id="{AD43450E-417E-460B-B5EE-5E2D420620A0}"/>
                  </a:ext>
                </a:extLst>
              </p14:cNvPr>
              <p14:cNvContentPartPr/>
              <p14:nvPr/>
            </p14:nvContentPartPr>
            <p14:xfrm>
              <a:off x="703671" y="2714066"/>
              <a:ext cx="185400" cy="58320"/>
            </p14:xfrm>
          </p:contentPart>
        </mc:Choice>
        <mc:Fallback xmlns="">
          <p:pic>
            <p:nvPicPr>
              <p:cNvPr id="38" name="잉크 37">
                <a:extLst>
                  <a:ext uri="{FF2B5EF4-FFF2-40B4-BE49-F238E27FC236}">
                    <a16:creationId xmlns:a16="http://schemas.microsoft.com/office/drawing/2014/main" id="{AD43450E-417E-460B-B5EE-5E2D420620A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4671" y="2705426"/>
                <a:ext cx="203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8358518F-F11F-4965-A116-9E3529C1324E}"/>
                  </a:ext>
                </a:extLst>
              </p14:cNvPr>
              <p14:cNvContentPartPr/>
              <p14:nvPr/>
            </p14:nvContentPartPr>
            <p14:xfrm>
              <a:off x="705831" y="3438026"/>
              <a:ext cx="191880" cy="2664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8358518F-F11F-4965-A116-9E3529C1324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97191" y="3429026"/>
                <a:ext cx="20952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18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5.6.3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24739" y="1246362"/>
            <a:ext cx="3892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latin typeface="YDVYMjOStd12"/>
              </a:rPr>
              <a:t>소프트맥스</a:t>
            </a:r>
            <a:r>
              <a:rPr lang="ko-KR" altLang="en-US" sz="1400" dirty="0">
                <a:latin typeface="YDVYMjOStd12"/>
              </a:rPr>
              <a:t> 함수는 입력 값을 </a:t>
            </a:r>
            <a:r>
              <a:rPr lang="ko-KR" altLang="en-US" sz="1400" dirty="0" err="1">
                <a:latin typeface="YDVYMjOStd12"/>
              </a:rPr>
              <a:t>정규화하여</a:t>
            </a:r>
            <a:r>
              <a:rPr lang="ko-KR" altLang="en-US" sz="1400" dirty="0">
                <a:latin typeface="YDVYMjOStd12"/>
              </a:rPr>
              <a:t> 출력</a:t>
            </a:r>
            <a:endParaRPr lang="ko-KR" altLang="en-US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3" y="1654993"/>
            <a:ext cx="6481953" cy="1941528"/>
          </a:xfrm>
          <a:prstGeom prst="rect">
            <a:avLst/>
          </a:prstGeom>
        </p:spPr>
      </p:pic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E7EC67C-E008-4497-97D7-92B6F79F1490}"/>
              </a:ext>
            </a:extLst>
          </p:cNvPr>
          <p:cNvSpPr/>
          <p:nvPr/>
        </p:nvSpPr>
        <p:spPr>
          <a:xfrm>
            <a:off x="6885064" y="1123251"/>
            <a:ext cx="441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5-30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‘간소화한’ </a:t>
            </a:r>
            <a:r>
              <a:rPr lang="en-US" altLang="ko-KR" sz="1200" dirty="0" err="1">
                <a:solidFill>
                  <a:srgbClr val="000000"/>
                </a:solidFill>
                <a:latin typeface="HelveticaNeue-Roman"/>
              </a:rPr>
              <a:t>Softmax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with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Loss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계층의 계산 그래프</a:t>
            </a:r>
            <a:endParaRPr lang="ko-KR" altLang="en-US" sz="12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5A33BF0-CE97-4D29-A95E-E599E8969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631" y="1826364"/>
            <a:ext cx="4342358" cy="28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A.1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: 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순전파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147A39F-54EE-4EAE-8C86-EDFE27DC1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7" y="1135373"/>
            <a:ext cx="1533525" cy="8096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6392F43-5A82-409C-96F3-DC5E8CE5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37" y="1335616"/>
            <a:ext cx="1374121" cy="45308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EFA9D12-DFC5-47A0-A09F-82A95D16C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370" y="2126071"/>
            <a:ext cx="6003336" cy="30114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B9082-6202-448E-955E-34DA2F714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35" y="2029607"/>
            <a:ext cx="4909013" cy="36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A.2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: 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역전파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172C5AB-1389-4B9C-8A9B-A7BC8BF3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315" y="1111323"/>
            <a:ext cx="6951431" cy="242327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5411143-6E9C-4324-B48F-1B09B801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6" y="2274777"/>
            <a:ext cx="7406809" cy="41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5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A.2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: 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역전파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EFD631-1520-4C09-AB42-6A25E767B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40" y="1212498"/>
            <a:ext cx="5866280" cy="43423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5F20381-DC94-4591-8093-75537E09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96" y="2356681"/>
            <a:ext cx="3688235" cy="47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1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A.2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: 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역전파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85E0F2C-38C9-4CDB-9BAD-C1BBBC5A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43" y="1524000"/>
            <a:ext cx="5819887" cy="41621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95A7D1-A373-4F46-87CF-7426222E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153" y="1111323"/>
            <a:ext cx="1879340" cy="11628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0ED1171-954D-4E2A-8BBB-C24A96218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644" y="1306872"/>
            <a:ext cx="15144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2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714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A.2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: 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역전파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A7B0B8-0B76-4146-B567-B7134A9B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301" y="1371039"/>
            <a:ext cx="6142275" cy="43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64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5.6.3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867134" y="1663808"/>
            <a:ext cx="441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5-30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‘간소화한’ </a:t>
            </a:r>
            <a:r>
              <a:rPr lang="en-US" altLang="ko-KR" sz="1200" dirty="0" err="1">
                <a:solidFill>
                  <a:srgbClr val="000000"/>
                </a:solidFill>
                <a:latin typeface="HelveticaNeue-Roman"/>
              </a:rPr>
              <a:t>Softmax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with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Loss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계층의 계산 그래프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561" y="2416739"/>
            <a:ext cx="4342358" cy="2818624"/>
          </a:xfrm>
          <a:prstGeom prst="rect">
            <a:avLst/>
          </a:prstGeom>
        </p:spPr>
      </p:pic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1754D1-7BA8-48DE-8BC7-1D4A96F9C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96" y="1387858"/>
            <a:ext cx="6107031" cy="438347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F07A963-F8FD-44CF-B662-AD597B3C6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7" y="1838506"/>
            <a:ext cx="1828800" cy="4762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1454B6F-8477-4429-A60F-3245EED3F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02" y="2356524"/>
            <a:ext cx="666750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FB32E2-1C41-4F8B-89EE-12D0EAE3FE87}"/>
                  </a:ext>
                </a:extLst>
              </p:cNvPr>
              <p:cNvSpPr txBox="1"/>
              <p:nvPr/>
            </p:nvSpPr>
            <p:spPr>
              <a:xfrm>
                <a:off x="301565" y="2356524"/>
                <a:ext cx="254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FB32E2-1C41-4F8B-89EE-12D0EAE3F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5" y="2356524"/>
                <a:ext cx="254878" cy="276999"/>
              </a:xfrm>
              <a:prstGeom prst="rect">
                <a:avLst/>
              </a:prstGeom>
              <a:blipFill>
                <a:blip r:embed="rId6"/>
                <a:stretch>
                  <a:fillRect l="-2381" r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935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5.6.3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EF6BD1A-8997-4309-8CDF-F64161A2F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5" y="1452654"/>
            <a:ext cx="10004612" cy="41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0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"/>
          <p:cNvSpPr txBox="1">
            <a:spLocks/>
          </p:cNvSpPr>
          <p:nvPr/>
        </p:nvSpPr>
        <p:spPr>
          <a:xfrm>
            <a:off x="779230" y="1906438"/>
            <a:ext cx="11228717" cy="4822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altLang="ko-KR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2E0B1CE4-00EE-1841-984D-B00E88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x-none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2D139-0D54-6740-BC96-84B38FA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389A846-A623-F04D-A5F3-1E4377CC9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3" y="765313"/>
            <a:ext cx="4532359" cy="52776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CHAPTER 5 </a:t>
            </a:r>
            <a:r>
              <a:rPr lang="ko-KR" altLang="en-US" dirty="0" err="1"/>
              <a:t>오차역전파법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5.1 </a:t>
            </a:r>
            <a:r>
              <a:rPr lang="ko-KR" altLang="en-US" dirty="0"/>
              <a:t>계산 그래프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5.1.1 </a:t>
            </a:r>
            <a:r>
              <a:rPr lang="ko-KR" altLang="en-US" dirty="0"/>
              <a:t>계산 그래프로 풀다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5.1.2 </a:t>
            </a:r>
            <a:r>
              <a:rPr lang="ko-KR" altLang="en-US" dirty="0"/>
              <a:t>국소적 계산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5.1.3 </a:t>
            </a:r>
            <a:r>
              <a:rPr lang="ko-KR" altLang="en-US" dirty="0"/>
              <a:t>왜 계산 그래프로 푸는가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5.2 </a:t>
            </a:r>
            <a:r>
              <a:rPr lang="ko-KR" altLang="en-US" dirty="0"/>
              <a:t>연쇄법칙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5.2.1 </a:t>
            </a:r>
            <a:r>
              <a:rPr lang="ko-KR" altLang="en-US" dirty="0"/>
              <a:t>계산 그래프의 </a:t>
            </a:r>
            <a:r>
              <a:rPr lang="ko-KR" altLang="en-US" dirty="0" err="1"/>
              <a:t>역전파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5.2.2 </a:t>
            </a:r>
            <a:r>
              <a:rPr lang="ko-KR" altLang="en-US" dirty="0"/>
              <a:t>연쇄법칙이란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5.2.3 </a:t>
            </a:r>
            <a:r>
              <a:rPr lang="ko-KR" altLang="en-US" dirty="0"/>
              <a:t>연쇄법칙과 계산 그래프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5.3 </a:t>
            </a:r>
            <a:r>
              <a:rPr lang="ko-KR" altLang="en-US" dirty="0" err="1"/>
              <a:t>역전파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5.3.1 </a:t>
            </a:r>
            <a:r>
              <a:rPr lang="ko-KR" altLang="en-US" dirty="0"/>
              <a:t>덧셈 </a:t>
            </a:r>
            <a:r>
              <a:rPr lang="ko-KR" altLang="en-US" dirty="0" err="1"/>
              <a:t>노드의</a:t>
            </a:r>
            <a:r>
              <a:rPr lang="ko-KR" altLang="en-US" dirty="0"/>
              <a:t> </a:t>
            </a:r>
            <a:r>
              <a:rPr lang="ko-KR" altLang="en-US" dirty="0" err="1"/>
              <a:t>역전파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5.3.2 </a:t>
            </a:r>
            <a:r>
              <a:rPr lang="ko-KR" altLang="en-US" dirty="0"/>
              <a:t>곱셈 </a:t>
            </a:r>
            <a:r>
              <a:rPr lang="ko-KR" altLang="en-US" dirty="0" err="1"/>
              <a:t>노드의</a:t>
            </a:r>
            <a:r>
              <a:rPr lang="ko-KR" altLang="en-US" dirty="0"/>
              <a:t> </a:t>
            </a:r>
            <a:r>
              <a:rPr lang="ko-KR" altLang="en-US" dirty="0" err="1"/>
              <a:t>역전파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5.3.3 </a:t>
            </a:r>
            <a:r>
              <a:rPr lang="ko-KR" altLang="en-US" dirty="0"/>
              <a:t>사과 쇼핑의 예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5.4 </a:t>
            </a:r>
            <a:r>
              <a:rPr lang="ko-KR" altLang="en-US" dirty="0"/>
              <a:t>단순한 계층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5.4.1 </a:t>
            </a:r>
            <a:r>
              <a:rPr lang="ko-KR" altLang="en-US" dirty="0"/>
              <a:t>곱셈 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5.4.2 </a:t>
            </a:r>
            <a:r>
              <a:rPr lang="ko-KR" altLang="en-US" dirty="0"/>
              <a:t>덧셈 계층</a:t>
            </a:r>
            <a:endParaRPr lang="x-none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7F328C-7274-B84B-86CC-6F597CA7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5345BABE-C5AF-4B4E-AA8B-CDBDC433E6CC}"/>
              </a:ext>
            </a:extLst>
          </p:cNvPr>
          <p:cNvSpPr txBox="1">
            <a:spLocks/>
          </p:cNvSpPr>
          <p:nvPr/>
        </p:nvSpPr>
        <p:spPr>
          <a:xfrm>
            <a:off x="4781008" y="786162"/>
            <a:ext cx="4942263" cy="527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4BB0A0"/>
              </a:buClr>
              <a:buFont typeface="시스템 서체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시스템 서체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5.5 </a:t>
            </a:r>
            <a:r>
              <a:rPr lang="ko-KR" altLang="en-US" dirty="0"/>
              <a:t>활성화 함수 계층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5.5.1 </a:t>
            </a:r>
            <a:r>
              <a:rPr lang="en-US" altLang="ko-KR" dirty="0" err="1"/>
              <a:t>ReLU</a:t>
            </a:r>
            <a:r>
              <a:rPr lang="en-US" altLang="ko-KR" dirty="0"/>
              <a:t> </a:t>
            </a:r>
            <a:r>
              <a:rPr lang="ko-KR" altLang="en-US" dirty="0"/>
              <a:t>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5.5.2 Sigmoid </a:t>
            </a:r>
            <a:r>
              <a:rPr lang="ko-KR" altLang="en-US" dirty="0"/>
              <a:t>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5.6 Affine/</a:t>
            </a:r>
            <a:r>
              <a:rPr lang="en-US" altLang="ko-KR" dirty="0" err="1"/>
              <a:t>Softmax</a:t>
            </a:r>
            <a:r>
              <a:rPr lang="en-US" altLang="ko-KR" dirty="0"/>
              <a:t> </a:t>
            </a:r>
            <a:r>
              <a:rPr lang="ko-KR" altLang="en-US" dirty="0"/>
              <a:t>계층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5.6.1 Affine </a:t>
            </a:r>
            <a:r>
              <a:rPr lang="ko-KR" altLang="en-US" dirty="0"/>
              <a:t>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5.6.2 </a:t>
            </a:r>
            <a:r>
              <a:rPr lang="ko-KR" altLang="en-US" dirty="0"/>
              <a:t>배치용 </a:t>
            </a:r>
            <a:r>
              <a:rPr lang="en-US" altLang="ko-KR" dirty="0"/>
              <a:t>Affine </a:t>
            </a:r>
            <a:r>
              <a:rPr lang="ko-KR" altLang="en-US" dirty="0"/>
              <a:t>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5.6.3 </a:t>
            </a:r>
            <a:r>
              <a:rPr lang="en-US" altLang="ko-KR" dirty="0" err="1"/>
              <a:t>Softmax</a:t>
            </a:r>
            <a:r>
              <a:rPr lang="en-US" altLang="ko-KR" dirty="0"/>
              <a:t>-with-Loss </a:t>
            </a:r>
            <a:r>
              <a:rPr lang="ko-KR" altLang="en-US" dirty="0"/>
              <a:t>계층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5.7 </a:t>
            </a:r>
            <a:r>
              <a:rPr lang="ko-KR" altLang="en-US" dirty="0" err="1"/>
              <a:t>오차역전파법</a:t>
            </a:r>
            <a:r>
              <a:rPr lang="ko-KR" altLang="en-US" dirty="0"/>
              <a:t>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5.7.1 </a:t>
            </a:r>
            <a:r>
              <a:rPr lang="ko-KR" altLang="en-US" dirty="0"/>
              <a:t>신경망 학습의 전체 그림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5.7.2 </a:t>
            </a:r>
            <a:r>
              <a:rPr lang="ko-KR" altLang="en-US" dirty="0" err="1"/>
              <a:t>오차역전파법을</a:t>
            </a:r>
            <a:r>
              <a:rPr lang="ko-KR" altLang="en-US" dirty="0"/>
              <a:t> 적용한 신경망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5.7.3 </a:t>
            </a:r>
            <a:r>
              <a:rPr lang="ko-KR" altLang="en-US" dirty="0" err="1"/>
              <a:t>오차역전파법으로</a:t>
            </a:r>
            <a:r>
              <a:rPr lang="ko-KR" altLang="en-US" dirty="0"/>
              <a:t> 구한 기울기 검증하기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5.7.4 </a:t>
            </a:r>
            <a:r>
              <a:rPr lang="ko-KR" altLang="en-US" dirty="0" err="1"/>
              <a:t>오차역전파법을</a:t>
            </a:r>
            <a:r>
              <a:rPr lang="ko-KR" altLang="en-US" dirty="0"/>
              <a:t> 사용한 학습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5.8 </a:t>
            </a:r>
            <a:r>
              <a:rPr lang="ko-KR" altLang="en-US" dirty="0"/>
              <a:t>정리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1264869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11213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5.6.3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Softmax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with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Loss </a:t>
            </a:r>
            <a:r>
              <a:rPr lang="ko-KR" altLang="en-US" sz="1600" dirty="0">
                <a:solidFill>
                  <a:srgbClr val="474646"/>
                </a:solidFill>
                <a:latin typeface="YDVYGOStd14"/>
              </a:rPr>
              <a:t>계층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7513670" y="1336151"/>
            <a:ext cx="441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5-30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‘간소화한’ </a:t>
            </a:r>
            <a:r>
              <a:rPr lang="en-US" altLang="ko-KR" sz="1200" dirty="0" err="1">
                <a:solidFill>
                  <a:srgbClr val="000000"/>
                </a:solidFill>
                <a:latin typeface="HelveticaNeue-Roman"/>
              </a:rPr>
              <a:t>Softmax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with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-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Loss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계층의 계산 그래프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12" y="1970339"/>
            <a:ext cx="4342358" cy="2818624"/>
          </a:xfrm>
          <a:prstGeom prst="rect">
            <a:avLst/>
          </a:prstGeom>
        </p:spPr>
      </p:pic>
      <p:sp>
        <p:nvSpPr>
          <p:cNvPr id="10" name="바닥글 개체 틀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A3BDA01-47A3-4FAB-A558-EA2377FA7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8" y="1423946"/>
            <a:ext cx="67056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637189-40DD-454B-A480-6203430D6FE5}"/>
              </a:ext>
            </a:extLst>
          </p:cNvPr>
          <p:cNvSpPr txBox="1"/>
          <p:nvPr/>
        </p:nvSpPr>
        <p:spPr>
          <a:xfrm>
            <a:off x="552894" y="5456428"/>
            <a:ext cx="4029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common/layers.py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3459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893825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5.7.1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신경망 학습의 전체 그림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3465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YDVYGOStd14"/>
              </a:rPr>
              <a:t>전제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91177" y="187026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latin typeface="YDVYGOStd12"/>
              </a:rPr>
              <a:t>신경망에는 적응 가능한 가중치와 편향이 있고</a:t>
            </a:r>
            <a:r>
              <a:rPr lang="en-US" altLang="ko-KR" sz="1200" dirty="0">
                <a:latin typeface="YDVYGOStd12"/>
              </a:rPr>
              <a:t>, </a:t>
            </a:r>
            <a:r>
              <a:rPr lang="ko-KR" altLang="en-US" sz="1200" dirty="0">
                <a:latin typeface="YDVYGOStd12"/>
              </a:rPr>
              <a:t>이 가중치와 편향을 훈련 데이터에 적응하도록 조정하는 과정을 ‘</a:t>
            </a:r>
            <a:r>
              <a:rPr lang="ko-KR" altLang="en-US" sz="1200" dirty="0" err="1">
                <a:latin typeface="YDVYGOStd12"/>
              </a:rPr>
              <a:t>학습’이라</a:t>
            </a:r>
            <a:r>
              <a:rPr lang="ko-KR" altLang="en-US" sz="1200" dirty="0">
                <a:latin typeface="YDVYGOStd12"/>
              </a:rPr>
              <a:t> 한다</a:t>
            </a:r>
            <a:r>
              <a:rPr lang="en-US" altLang="ko-KR" sz="1200" dirty="0">
                <a:latin typeface="YDVYGOStd12"/>
              </a:rPr>
              <a:t>.</a:t>
            </a:r>
          </a:p>
          <a:p>
            <a:r>
              <a:rPr lang="ko-KR" altLang="en-US" sz="1200" dirty="0">
                <a:latin typeface="YDVYGOStd12"/>
              </a:rPr>
              <a:t>신경망 학습은 다음과 같이 </a:t>
            </a:r>
            <a:r>
              <a:rPr lang="en-US" altLang="ko-KR" sz="1400" dirty="0">
                <a:latin typeface="HelveticaNeue-Light"/>
              </a:rPr>
              <a:t>4</a:t>
            </a:r>
            <a:r>
              <a:rPr lang="ko-KR" altLang="en-US" sz="1200" dirty="0">
                <a:latin typeface="YDVYGOStd12"/>
              </a:rPr>
              <a:t>단계로 수행한다</a:t>
            </a:r>
            <a:r>
              <a:rPr lang="en-US" altLang="ko-KR" sz="1200" dirty="0">
                <a:latin typeface="YDVYGOStd12"/>
              </a:rPr>
              <a:t>.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991177" y="2701743"/>
            <a:ext cx="6096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dirty="0">
                <a:latin typeface="HelveticaNeue-Medium"/>
              </a:rPr>
              <a:t>1</a:t>
            </a:r>
            <a:r>
              <a:rPr lang="ko-KR" altLang="en-US" dirty="0">
                <a:latin typeface="YDVYGOStd14"/>
              </a:rPr>
              <a:t>단계 </a:t>
            </a:r>
            <a:r>
              <a:rPr lang="en-US" altLang="ko-KR" dirty="0">
                <a:latin typeface="YDVYGOStd14"/>
              </a:rPr>
              <a:t>- </a:t>
            </a:r>
            <a:r>
              <a:rPr lang="ko-KR" altLang="en-US" dirty="0" err="1">
                <a:latin typeface="YDVYGOStd14"/>
              </a:rPr>
              <a:t>미니배치</a:t>
            </a:r>
            <a:endParaRPr lang="ko-KR" altLang="en-US" dirty="0">
              <a:latin typeface="YDVYGOStd14"/>
            </a:endParaRPr>
          </a:p>
          <a:p>
            <a:r>
              <a:rPr lang="ko-KR" altLang="en-US" sz="1200" dirty="0">
                <a:latin typeface="YDVYGOStd12"/>
              </a:rPr>
              <a:t>훈련 데이터 중 일부를 무작위로 가져온다</a:t>
            </a:r>
            <a:r>
              <a:rPr lang="en-US" altLang="ko-KR" sz="1200" dirty="0">
                <a:latin typeface="YDVYGOStd12"/>
              </a:rPr>
              <a:t>. </a:t>
            </a:r>
            <a:r>
              <a:rPr lang="ko-KR" altLang="en-US" sz="1200" dirty="0">
                <a:latin typeface="YDVYGOStd12"/>
              </a:rPr>
              <a:t>이렇게 선별한 데이터를 </a:t>
            </a:r>
            <a:r>
              <a:rPr lang="ko-KR" altLang="en-US" sz="1200" dirty="0" err="1">
                <a:latin typeface="YDVYGOStd12"/>
              </a:rPr>
              <a:t>미니배치라</a:t>
            </a:r>
            <a:r>
              <a:rPr lang="ko-KR" altLang="en-US" sz="1200" dirty="0">
                <a:latin typeface="YDVYGOStd12"/>
              </a:rPr>
              <a:t> 하며</a:t>
            </a:r>
            <a:r>
              <a:rPr lang="en-US" altLang="ko-KR" sz="1200" dirty="0">
                <a:latin typeface="YDVYGOStd12"/>
              </a:rPr>
              <a:t>, </a:t>
            </a:r>
            <a:r>
              <a:rPr lang="ko-KR" altLang="en-US" sz="1200" dirty="0">
                <a:latin typeface="YDVYGOStd12"/>
              </a:rPr>
              <a:t>그 </a:t>
            </a:r>
            <a:r>
              <a:rPr lang="ko-KR" altLang="en-US" sz="1200" dirty="0" err="1">
                <a:latin typeface="YDVYGOStd12"/>
              </a:rPr>
              <a:t>미니배치의</a:t>
            </a:r>
            <a:r>
              <a:rPr lang="ko-KR" altLang="en-US" sz="1200" dirty="0">
                <a:latin typeface="YDVYGOStd12"/>
              </a:rPr>
              <a:t> </a:t>
            </a:r>
            <a:r>
              <a:rPr lang="ko-KR" altLang="en-US" sz="1200" dirty="0" err="1">
                <a:latin typeface="YDVYGOStd12"/>
              </a:rPr>
              <a:t>손실함수</a:t>
            </a:r>
            <a:r>
              <a:rPr lang="ko-KR" altLang="en-US" sz="1200" dirty="0">
                <a:latin typeface="YDVYGOStd12"/>
              </a:rPr>
              <a:t> 값을 줄이는 것이 목표</a:t>
            </a:r>
            <a:endParaRPr lang="en-US" altLang="ko-KR" sz="1200" dirty="0">
              <a:latin typeface="YDVYGOStd12"/>
            </a:endParaRPr>
          </a:p>
          <a:p>
            <a:endParaRPr lang="en-US" altLang="ko-KR" sz="1200" dirty="0">
              <a:latin typeface="YDVYGOStd12"/>
            </a:endParaRPr>
          </a:p>
          <a:p>
            <a:r>
              <a:rPr lang="en-US" altLang="ko-KR" sz="2000" dirty="0">
                <a:latin typeface="HelveticaNeue-Medium"/>
              </a:rPr>
              <a:t>2</a:t>
            </a:r>
            <a:r>
              <a:rPr lang="ko-KR" altLang="en-US" dirty="0">
                <a:latin typeface="YDVYGOStd14"/>
              </a:rPr>
              <a:t>단계 </a:t>
            </a:r>
            <a:r>
              <a:rPr lang="en-US" altLang="ko-KR" dirty="0">
                <a:latin typeface="YDVYGOStd14"/>
              </a:rPr>
              <a:t>- </a:t>
            </a:r>
            <a:r>
              <a:rPr lang="ko-KR" altLang="en-US" dirty="0">
                <a:latin typeface="YDVYGOStd14"/>
              </a:rPr>
              <a:t>기울기 산출</a:t>
            </a:r>
          </a:p>
          <a:p>
            <a:r>
              <a:rPr lang="ko-KR" altLang="en-US" sz="1200" dirty="0" err="1">
                <a:latin typeface="YDVYGOStd12"/>
              </a:rPr>
              <a:t>미니배치의</a:t>
            </a:r>
            <a:r>
              <a:rPr lang="ko-KR" altLang="en-US" sz="1200" dirty="0">
                <a:latin typeface="YDVYGOStd12"/>
              </a:rPr>
              <a:t> 손실 함수 값을 줄이기 위해 각 가중치 매개변수의 기울기를 구한다</a:t>
            </a:r>
            <a:r>
              <a:rPr lang="en-US" altLang="ko-KR" sz="1200" dirty="0">
                <a:latin typeface="YDVYGOStd12"/>
              </a:rPr>
              <a:t>.</a:t>
            </a:r>
          </a:p>
          <a:p>
            <a:r>
              <a:rPr lang="en-US" altLang="ko-KR" sz="1200" dirty="0">
                <a:latin typeface="YDVYGOStd12"/>
              </a:rPr>
              <a:t> </a:t>
            </a:r>
            <a:r>
              <a:rPr lang="ko-KR" altLang="en-US" sz="1200" dirty="0">
                <a:latin typeface="YDVYGOStd12"/>
              </a:rPr>
              <a:t>기울기는 손실 함수의 값을 가장 작게 하는 방향을 제시</a:t>
            </a:r>
            <a:r>
              <a:rPr lang="en-US" altLang="ko-KR" sz="1200" dirty="0">
                <a:latin typeface="YDVYGOStd12"/>
              </a:rPr>
              <a:t>.</a:t>
            </a:r>
          </a:p>
          <a:p>
            <a:endParaRPr lang="en-US" altLang="ko-KR" sz="2000" dirty="0">
              <a:latin typeface="HelveticaNeue-Medium"/>
            </a:endParaRPr>
          </a:p>
          <a:p>
            <a:r>
              <a:rPr lang="en-US" altLang="ko-KR" sz="2000" dirty="0">
                <a:latin typeface="HelveticaNeue-Medium"/>
              </a:rPr>
              <a:t>3</a:t>
            </a:r>
            <a:r>
              <a:rPr lang="ko-KR" altLang="en-US" dirty="0">
                <a:latin typeface="YDVYGOStd14"/>
              </a:rPr>
              <a:t>단계 </a:t>
            </a:r>
            <a:r>
              <a:rPr lang="en-US" altLang="ko-KR" dirty="0">
                <a:latin typeface="YDVYGOStd14"/>
              </a:rPr>
              <a:t>- </a:t>
            </a:r>
            <a:r>
              <a:rPr lang="ko-KR" altLang="en-US" dirty="0">
                <a:latin typeface="YDVYGOStd14"/>
              </a:rPr>
              <a:t>매개변수 갱신</a:t>
            </a:r>
          </a:p>
          <a:p>
            <a:r>
              <a:rPr lang="ko-KR" altLang="en-US" sz="1200" dirty="0">
                <a:latin typeface="YDVYGOStd12"/>
              </a:rPr>
              <a:t>가중치 매개변수를 기울기 방향으로 아주 조금 갱신</a:t>
            </a:r>
            <a:r>
              <a:rPr lang="en-US" altLang="ko-KR" sz="1200" dirty="0">
                <a:latin typeface="YDVYGOStd12"/>
              </a:rPr>
              <a:t>.</a:t>
            </a:r>
          </a:p>
          <a:p>
            <a:endParaRPr lang="en-US" altLang="ko-KR" sz="2000" dirty="0">
              <a:latin typeface="HelveticaNeue-Medium"/>
            </a:endParaRPr>
          </a:p>
          <a:p>
            <a:r>
              <a:rPr lang="en-US" altLang="ko-KR" sz="2000" dirty="0">
                <a:latin typeface="HelveticaNeue-Medium"/>
              </a:rPr>
              <a:t>4</a:t>
            </a:r>
            <a:r>
              <a:rPr lang="ko-KR" altLang="en-US" dirty="0">
                <a:latin typeface="YDVYGOStd14"/>
              </a:rPr>
              <a:t>단계 </a:t>
            </a:r>
            <a:r>
              <a:rPr lang="en-US" altLang="ko-KR" dirty="0">
                <a:latin typeface="YDVYGOStd14"/>
              </a:rPr>
              <a:t>- </a:t>
            </a:r>
            <a:r>
              <a:rPr lang="ko-KR" altLang="en-US" dirty="0">
                <a:latin typeface="YDVYGOStd14"/>
              </a:rPr>
              <a:t>반복</a:t>
            </a:r>
          </a:p>
          <a:p>
            <a:r>
              <a:rPr lang="en-US" altLang="ko-KR" sz="1400" dirty="0">
                <a:latin typeface="HelveticaNeue-Light"/>
              </a:rPr>
              <a:t>1</a:t>
            </a:r>
            <a:r>
              <a:rPr lang="en-US" altLang="ko-KR" sz="1200" dirty="0">
                <a:latin typeface="YDVYGOStd12"/>
              </a:rPr>
              <a:t>~</a:t>
            </a:r>
            <a:r>
              <a:rPr lang="en-US" altLang="ko-KR" sz="1400" dirty="0">
                <a:latin typeface="HelveticaNeue-Light"/>
              </a:rPr>
              <a:t>3</a:t>
            </a:r>
            <a:r>
              <a:rPr lang="ko-KR" altLang="en-US" sz="1200" dirty="0">
                <a:latin typeface="YDVYGOStd12"/>
              </a:rPr>
              <a:t>단계를 반복</a:t>
            </a:r>
            <a:r>
              <a:rPr lang="en-US" altLang="ko-KR" sz="1200" dirty="0">
                <a:latin typeface="YDVYGOStd12"/>
              </a:rPr>
              <a:t>.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128E854-99E7-468F-94C3-224E15AA4306}"/>
              </a:ext>
            </a:extLst>
          </p:cNvPr>
          <p:cNvSpPr/>
          <p:nvPr/>
        </p:nvSpPr>
        <p:spPr>
          <a:xfrm>
            <a:off x="1008534" y="524493"/>
            <a:ext cx="3111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5.7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오차 역전파법 구현하기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545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93171"/>
            <a:ext cx="5155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5.7.2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오차역전파법을 적용한 신경망 구현하기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9" y="1403964"/>
            <a:ext cx="5532833" cy="24662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59" y="1403964"/>
            <a:ext cx="5586411" cy="2951311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822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93171"/>
            <a:ext cx="5155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5.7.2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오차역전파법을 적용한 신경망 구현하기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00624" y="1286457"/>
            <a:ext cx="10178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MjOStd12"/>
              </a:rPr>
              <a:t>계층을 사용함으로써 인식 결과를 얻는 처리</a:t>
            </a:r>
            <a:r>
              <a:rPr lang="en-US" altLang="ko-KR" sz="1400" dirty="0">
                <a:latin typeface="YDVYMjOStd12"/>
              </a:rPr>
              <a:t>(</a:t>
            </a:r>
            <a:r>
              <a:rPr lang="en-US" altLang="ko-KR" sz="1400" dirty="0">
                <a:latin typeface="ITCGaramondStd-Lt"/>
              </a:rPr>
              <a:t>predict </a:t>
            </a:r>
            <a:r>
              <a:rPr lang="en-US" altLang="ko-KR" sz="1400" dirty="0">
                <a:latin typeface="YDVYMjOStd12"/>
              </a:rPr>
              <a:t>( ) )</a:t>
            </a:r>
            <a:r>
              <a:rPr lang="ko-KR" altLang="en-US" sz="1400" dirty="0">
                <a:latin typeface="YDVYMjOStd12"/>
              </a:rPr>
              <a:t>와 기울기를 구하는 처리</a:t>
            </a:r>
            <a:r>
              <a:rPr lang="en-US" altLang="ko-KR" sz="1400" dirty="0">
                <a:latin typeface="YDVYMjOStd12"/>
              </a:rPr>
              <a:t>(</a:t>
            </a:r>
            <a:r>
              <a:rPr lang="en-US" altLang="ko-KR" sz="1400" dirty="0">
                <a:latin typeface="ITCGaramondStd-Lt"/>
              </a:rPr>
              <a:t>gradient </a:t>
            </a:r>
            <a:r>
              <a:rPr lang="en-US" altLang="ko-KR" sz="1400" dirty="0">
                <a:latin typeface="YDVYMjOStd12"/>
              </a:rPr>
              <a:t>( ) ) </a:t>
            </a:r>
            <a:r>
              <a:rPr lang="ko-KR" altLang="en-US" sz="1400" dirty="0">
                <a:latin typeface="YDVYMjOStd12"/>
              </a:rPr>
              <a:t>계층의 </a:t>
            </a:r>
            <a:r>
              <a:rPr lang="ko-KR" altLang="en-US" sz="1400" dirty="0" err="1">
                <a:latin typeface="YDVYMjOStd12"/>
              </a:rPr>
              <a:t>전파으로</a:t>
            </a:r>
            <a:r>
              <a:rPr lang="ko-KR" altLang="en-US" sz="1400" dirty="0">
                <a:latin typeface="YDVYMjOStd12"/>
              </a:rPr>
              <a:t> 동작이 이루어지는 것다</a:t>
            </a:r>
            <a:r>
              <a:rPr lang="en-US" altLang="ko-KR" sz="1400" dirty="0">
                <a:latin typeface="YDVYMjOStd12"/>
              </a:rPr>
              <a:t>.</a:t>
            </a:r>
            <a:r>
              <a:rPr lang="ko-KR" altLang="en-US" sz="1400" dirty="0">
                <a:latin typeface="YDVYMjOStd12"/>
              </a:rPr>
              <a:t>그럼 코드를 살펴보자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48E6FB9-BB77-4CE4-BC36-A05BC96A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350" y="1658308"/>
            <a:ext cx="7610475" cy="5048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96C328-FE69-4A90-ADF0-2A4481AF6DA8}"/>
              </a:ext>
            </a:extLst>
          </p:cNvPr>
          <p:cNvSpPr txBox="1"/>
          <p:nvPr/>
        </p:nvSpPr>
        <p:spPr>
          <a:xfrm>
            <a:off x="300624" y="2923953"/>
            <a:ext cx="204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ch05/two_layer_net.py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01943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09B9FC6-AE3F-44A3-BD4F-5FE46E5A6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87" y="-20567"/>
            <a:ext cx="714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78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05488"/>
            <a:ext cx="5155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5.7.3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오차역전파법으로 구한 기울기 검증하기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29646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두 방식으로 구한 기울기가 일치함</a:t>
            </a:r>
            <a:r>
              <a:rPr lang="en-US" altLang="ko-KR" sz="1600" dirty="0">
                <a:latin typeface="YDVYMjOStd12"/>
              </a:rPr>
              <a:t>(</a:t>
            </a:r>
            <a:r>
              <a:rPr lang="ko-KR" altLang="en-US" sz="1600" dirty="0">
                <a:latin typeface="YDVYMjOStd12"/>
              </a:rPr>
              <a:t>엄밀히 말하면 거의 같음</a:t>
            </a:r>
            <a:r>
              <a:rPr lang="en-US" altLang="ko-KR" sz="1600" dirty="0">
                <a:latin typeface="YDVYMjOStd12"/>
              </a:rPr>
              <a:t>)</a:t>
            </a:r>
            <a:r>
              <a:rPr lang="ko-KR" altLang="en-US" sz="1600" dirty="0">
                <a:latin typeface="YDVYMjOStd12"/>
              </a:rPr>
              <a:t>을 확인하는 작업을 </a:t>
            </a:r>
            <a:r>
              <a:rPr lang="ko-KR" altLang="en-US" sz="1400" dirty="0">
                <a:latin typeface="YDVYGOStd14"/>
              </a:rPr>
              <a:t>기울기 확인</a:t>
            </a:r>
            <a:r>
              <a:rPr lang="en-US" altLang="ko-KR" sz="700" dirty="0">
                <a:latin typeface="ITCGaramondStd-Lt"/>
              </a:rPr>
              <a:t>gradient check</a:t>
            </a:r>
            <a:r>
              <a:rPr lang="ko-KR" altLang="en-US" sz="1600" dirty="0">
                <a:latin typeface="YDVYMjOStd12"/>
              </a:rPr>
              <a:t>이라고 한다</a:t>
            </a:r>
            <a:r>
              <a:rPr lang="en-US" altLang="ko-KR" sz="1600" dirty="0">
                <a:latin typeface="YDVYMjOStd12"/>
              </a:rPr>
              <a:t>.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1245861" y="5848308"/>
            <a:ext cx="346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YDVYMjOStd12"/>
              </a:rPr>
              <a:t>코드의 실행 결과는</a:t>
            </a:r>
            <a:r>
              <a:rPr lang="en-US" altLang="ko-KR" dirty="0">
                <a:latin typeface="YDVYMjOStd12"/>
              </a:rPr>
              <a:t>?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CB03570-A49E-4628-9F20-A4683281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9" y="2010556"/>
            <a:ext cx="7410450" cy="3438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4266CB-F46F-4687-BDD9-ACB6F8482041}"/>
              </a:ext>
            </a:extLst>
          </p:cNvPr>
          <p:cNvSpPr txBox="1"/>
          <p:nvPr/>
        </p:nvSpPr>
        <p:spPr>
          <a:xfrm>
            <a:off x="7865739" y="4442360"/>
            <a:ext cx="2368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ch05/gradient_check.py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54461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18014"/>
            <a:ext cx="492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5.7.4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오차역전파법을 사용한 학습 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36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349E263-8C6F-4731-843D-BA7A3B8D0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68" y="1533525"/>
            <a:ext cx="7400925" cy="3790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67086C8B-89BF-4B19-A0DE-0881FA06896E}"/>
                  </a:ext>
                </a:extLst>
              </p14:cNvPr>
              <p14:cNvContentPartPr/>
              <p14:nvPr/>
            </p14:nvContentPartPr>
            <p14:xfrm>
              <a:off x="1186045" y="4862944"/>
              <a:ext cx="21600" cy="255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67086C8B-89BF-4B19-A0DE-0881FA0689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405" y="4853944"/>
                <a:ext cx="39240" cy="432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B9693B-A8EB-447F-BD17-9D6E9517F3BB}"/>
              </a:ext>
            </a:extLst>
          </p:cNvPr>
          <p:cNvSpPr txBox="1"/>
          <p:nvPr/>
        </p:nvSpPr>
        <p:spPr>
          <a:xfrm>
            <a:off x="7018451" y="1648826"/>
            <a:ext cx="2368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ch05/train_neuralnetOH.py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69342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18014"/>
            <a:ext cx="492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5.7.4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오차역전파법을 사용한 학습 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47C5F13-12CC-4146-8F6A-D19B37A6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21" y="1321519"/>
            <a:ext cx="6896100" cy="4781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D9B222E2-E7F2-4A7A-A669-55BEFAC1787F}"/>
                  </a:ext>
                </a:extLst>
              </p14:cNvPr>
              <p14:cNvContentPartPr/>
              <p14:nvPr/>
            </p14:nvContentPartPr>
            <p14:xfrm>
              <a:off x="1433365" y="5335264"/>
              <a:ext cx="116640" cy="70488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D9B222E2-E7F2-4A7A-A669-55BEFAC178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4725" y="5326624"/>
                <a:ext cx="134280" cy="7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9E3E8B24-99E7-46EA-8F61-BAAF9C9F77D3}"/>
                  </a:ext>
                </a:extLst>
              </p14:cNvPr>
              <p14:cNvContentPartPr/>
              <p14:nvPr/>
            </p14:nvContentPartPr>
            <p14:xfrm>
              <a:off x="2240485" y="4829464"/>
              <a:ext cx="28800" cy="1584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9E3E8B24-99E7-46EA-8F61-BAAF9C9F77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1485" y="4820824"/>
                <a:ext cx="46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A070F00E-961E-4C11-86E3-EE3E2BFC3192}"/>
                  </a:ext>
                </a:extLst>
              </p14:cNvPr>
              <p14:cNvContentPartPr/>
              <p14:nvPr/>
            </p14:nvContentPartPr>
            <p14:xfrm>
              <a:off x="2799205" y="5113144"/>
              <a:ext cx="116640" cy="201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A070F00E-961E-4C11-86E3-EE3E2BFC3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90205" y="5104504"/>
                <a:ext cx="13428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979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4.9.1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sklearn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의 필기 숫자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</a:t>
            </a:r>
            <a:r>
              <a:rPr lang="en-US" altLang="ko-KR" dirty="0"/>
              <a:t> 4-3]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9" y="1484785"/>
            <a:ext cx="6724700" cy="4975285"/>
          </a:xfrm>
          <a:prstGeom prst="rect">
            <a:avLst/>
          </a:prstGeom>
        </p:spPr>
      </p:pic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8ECE7A24-CCFC-4FB4-8191-967030933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44016"/>
            <a:ext cx="1135310" cy="1419649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774A1AE-DE5A-4269-8214-AD874C71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505" y="4731391"/>
            <a:ext cx="6692495" cy="20819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7736E155-AE7D-483D-ACF3-1D8DA5CC5065}"/>
                  </a:ext>
                </a:extLst>
              </p14:cNvPr>
              <p14:cNvContentPartPr/>
              <p14:nvPr/>
            </p14:nvContentPartPr>
            <p14:xfrm>
              <a:off x="9155031" y="5342426"/>
              <a:ext cx="713160" cy="3132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7736E155-AE7D-483D-ACF3-1D8DA5CC50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1031" y="5234426"/>
                <a:ext cx="8208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57FAEFCA-B4B5-4B45-951F-009D4BBB10EC}"/>
                  </a:ext>
                </a:extLst>
              </p14:cNvPr>
              <p14:cNvContentPartPr/>
              <p14:nvPr/>
            </p14:nvContentPartPr>
            <p14:xfrm>
              <a:off x="6909711" y="6659306"/>
              <a:ext cx="782640" cy="3420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57FAEFCA-B4B5-4B45-951F-009D4BBB10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5711" y="6551666"/>
                <a:ext cx="8902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977FC9B1-1075-4F3C-A3F1-0BB119C7791C}"/>
                  </a:ext>
                </a:extLst>
              </p14:cNvPr>
              <p14:cNvContentPartPr/>
              <p14:nvPr/>
            </p14:nvContentPartPr>
            <p14:xfrm>
              <a:off x="6250551" y="6749666"/>
              <a:ext cx="1423800" cy="6444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977FC9B1-1075-4F3C-A3F1-0BB119C779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1551" y="6741026"/>
                <a:ext cx="14414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F31CD57B-64C6-4052-B358-58A2A54C0916}"/>
                  </a:ext>
                </a:extLst>
              </p14:cNvPr>
              <p14:cNvContentPartPr/>
              <p14:nvPr/>
            </p14:nvContentPartPr>
            <p14:xfrm>
              <a:off x="8333511" y="6330266"/>
              <a:ext cx="146880" cy="190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F31CD57B-64C6-4052-B358-58A2A54C09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4871" y="6321626"/>
                <a:ext cx="164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D0DDF03C-6680-4A95-99BC-BB3573B278D5}"/>
                  </a:ext>
                </a:extLst>
              </p14:cNvPr>
              <p14:cNvContentPartPr/>
              <p14:nvPr/>
            </p14:nvContentPartPr>
            <p14:xfrm>
              <a:off x="8605671" y="6212546"/>
              <a:ext cx="46800" cy="1530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D0DDF03C-6680-4A95-99BC-BB3573B278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97031" y="6203906"/>
                <a:ext cx="64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0CDC61E9-154A-4EFE-8AF8-D7C7E2897D90}"/>
                  </a:ext>
                </a:extLst>
              </p14:cNvPr>
              <p14:cNvContentPartPr/>
              <p14:nvPr/>
            </p14:nvContentPartPr>
            <p14:xfrm>
              <a:off x="8693151" y="6240986"/>
              <a:ext cx="84240" cy="3672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0CDC61E9-154A-4EFE-8AF8-D7C7E2897D9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84151" y="6232346"/>
                <a:ext cx="1018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6D34239F-99FF-454B-949B-1760C3942E77}"/>
                  </a:ext>
                </a:extLst>
              </p14:cNvPr>
              <p14:cNvContentPartPr/>
              <p14:nvPr/>
            </p14:nvContentPartPr>
            <p14:xfrm>
              <a:off x="8726991" y="6196706"/>
              <a:ext cx="38520" cy="18612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6D34239F-99FF-454B-949B-1760C3942E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17991" y="6188066"/>
                <a:ext cx="56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8A98E662-51A7-4667-B6C1-3D8485BC39AE}"/>
                  </a:ext>
                </a:extLst>
              </p14:cNvPr>
              <p14:cNvContentPartPr/>
              <p14:nvPr/>
            </p14:nvContentPartPr>
            <p14:xfrm>
              <a:off x="8854431" y="6163586"/>
              <a:ext cx="72000" cy="20196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8A98E662-51A7-4667-B6C1-3D8485BC39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45431" y="6154586"/>
                <a:ext cx="896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E6745E9E-E893-43F4-9720-59BA9A65395F}"/>
                  </a:ext>
                </a:extLst>
              </p14:cNvPr>
              <p14:cNvContentPartPr/>
              <p14:nvPr/>
            </p14:nvContentPartPr>
            <p14:xfrm>
              <a:off x="8972151" y="6282386"/>
              <a:ext cx="30960" cy="5832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E6745E9E-E893-43F4-9720-59BA9A6539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63511" y="6273746"/>
                <a:ext cx="48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2C0040A7-4D07-4022-8457-4A46FE84EBD3}"/>
                  </a:ext>
                </a:extLst>
              </p14:cNvPr>
              <p14:cNvContentPartPr/>
              <p14:nvPr/>
            </p14:nvContentPartPr>
            <p14:xfrm>
              <a:off x="9050991" y="6275186"/>
              <a:ext cx="83160" cy="23724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2C0040A7-4D07-4022-8457-4A46FE84EBD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42351" y="6266546"/>
                <a:ext cx="10080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그룹 36">
            <a:extLst>
              <a:ext uri="{FF2B5EF4-FFF2-40B4-BE49-F238E27FC236}">
                <a16:creationId xmlns:a16="http://schemas.microsoft.com/office/drawing/2014/main" id="{496C4A58-FCB7-468D-93EB-979EB8F26A89}"/>
              </a:ext>
            </a:extLst>
          </p:cNvPr>
          <p:cNvGrpSpPr/>
          <p:nvPr/>
        </p:nvGrpSpPr>
        <p:grpSpPr>
          <a:xfrm>
            <a:off x="9241071" y="6155306"/>
            <a:ext cx="1512000" cy="413280"/>
            <a:chOff x="9241071" y="6155306"/>
            <a:chExt cx="15120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18A19529-9E0E-4437-93AF-29864FD36A03}"/>
                    </a:ext>
                  </a:extLst>
                </p14:cNvPr>
                <p14:cNvContentPartPr/>
                <p14:nvPr/>
              </p14:nvContentPartPr>
              <p14:xfrm>
                <a:off x="9241071" y="6206786"/>
                <a:ext cx="102240" cy="2754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18A19529-9E0E-4437-93AF-29864FD36A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32071" y="6198146"/>
                  <a:ext cx="119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2954C631-E2B8-43EB-ABA2-98E256C4B133}"/>
                    </a:ext>
                  </a:extLst>
                </p14:cNvPr>
                <p14:cNvContentPartPr/>
                <p14:nvPr/>
              </p14:nvContentPartPr>
              <p14:xfrm>
                <a:off x="9408471" y="6310106"/>
                <a:ext cx="140400" cy="129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2954C631-E2B8-43EB-ABA2-98E256C4B1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99831" y="6301466"/>
                  <a:ext cx="158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8A77EFBC-D039-4EEE-BFE2-12563F82671F}"/>
                    </a:ext>
                  </a:extLst>
                </p14:cNvPr>
                <p14:cNvContentPartPr/>
                <p14:nvPr/>
              </p14:nvContentPartPr>
              <p14:xfrm>
                <a:off x="9456711" y="6246386"/>
                <a:ext cx="36720" cy="1609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8A77EFBC-D039-4EEE-BFE2-12563F82671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48071" y="6237746"/>
                  <a:ext cx="54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21A10B50-4614-4DE5-BBEB-9726359975CC}"/>
                    </a:ext>
                  </a:extLst>
                </p14:cNvPr>
                <p14:cNvContentPartPr/>
                <p14:nvPr/>
              </p14:nvContentPartPr>
              <p14:xfrm>
                <a:off x="9610791" y="6214346"/>
                <a:ext cx="83520" cy="2152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21A10B50-4614-4DE5-BBEB-9726359975C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02151" y="6205346"/>
                  <a:ext cx="101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8D8767F6-A042-4FAF-9B63-34270A1D167B}"/>
                    </a:ext>
                  </a:extLst>
                </p14:cNvPr>
                <p14:cNvContentPartPr/>
                <p14:nvPr/>
              </p14:nvContentPartPr>
              <p14:xfrm>
                <a:off x="9726711" y="6220826"/>
                <a:ext cx="7920" cy="1774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8D8767F6-A042-4FAF-9B63-34270A1D16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18071" y="6212186"/>
                  <a:ext cx="25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00EEED63-509C-49D3-9921-51F0119EF9C7}"/>
                    </a:ext>
                  </a:extLst>
                </p14:cNvPr>
                <p14:cNvContentPartPr/>
                <p14:nvPr/>
              </p14:nvContentPartPr>
              <p14:xfrm>
                <a:off x="9756591" y="6290666"/>
                <a:ext cx="186120" cy="468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00EEED63-509C-49D3-9921-51F0119EF9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47951" y="6282026"/>
                  <a:ext cx="203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6B2ED5B2-1460-48F7-A234-0EC4E01C4B5E}"/>
                    </a:ext>
                  </a:extLst>
                </p14:cNvPr>
                <p14:cNvContentPartPr/>
                <p14:nvPr/>
              </p14:nvContentPartPr>
              <p14:xfrm>
                <a:off x="9902031" y="6241706"/>
                <a:ext cx="61560" cy="1659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6B2ED5B2-1460-48F7-A234-0EC4E01C4B5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93031" y="6232706"/>
                  <a:ext cx="79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1D3CC4D4-7BD0-4E1D-AB56-59D86313841C}"/>
                    </a:ext>
                  </a:extLst>
                </p14:cNvPr>
                <p14:cNvContentPartPr/>
                <p14:nvPr/>
              </p14:nvContentPartPr>
              <p14:xfrm>
                <a:off x="10016871" y="6217586"/>
                <a:ext cx="41400" cy="21996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1D3CC4D4-7BD0-4E1D-AB56-59D8631384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07871" y="6208586"/>
                  <a:ext cx="59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D0A36D88-B563-466F-8306-AE27F70EFCAA}"/>
                    </a:ext>
                  </a:extLst>
                </p14:cNvPr>
                <p14:cNvContentPartPr/>
                <p14:nvPr/>
              </p14:nvContentPartPr>
              <p14:xfrm>
                <a:off x="10129911" y="6155306"/>
                <a:ext cx="68400" cy="28656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D0A36D88-B563-466F-8306-AE27F70EFC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20911" y="6146666"/>
                  <a:ext cx="86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9CF854D0-BEB6-45C5-BA04-494B533D4834}"/>
                    </a:ext>
                  </a:extLst>
                </p14:cNvPr>
                <p14:cNvContentPartPr/>
                <p14:nvPr/>
              </p14:nvContentPartPr>
              <p14:xfrm>
                <a:off x="10214151" y="6338186"/>
                <a:ext cx="35640" cy="792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9CF854D0-BEB6-45C5-BA04-494B533D48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05511" y="6329546"/>
                  <a:ext cx="53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74778812-D88E-4C67-AA67-352159617069}"/>
                    </a:ext>
                  </a:extLst>
                </p14:cNvPr>
                <p14:cNvContentPartPr/>
                <p14:nvPr/>
              </p14:nvContentPartPr>
              <p14:xfrm>
                <a:off x="10241871" y="6338186"/>
                <a:ext cx="99360" cy="2304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74778812-D88E-4C67-AA67-3521596170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33231" y="6329546"/>
                  <a:ext cx="117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2743C4D9-D9DE-4034-94BF-E9D4E1AB5AE7}"/>
                    </a:ext>
                  </a:extLst>
                </p14:cNvPr>
                <p14:cNvContentPartPr/>
                <p14:nvPr/>
              </p14:nvContentPartPr>
              <p14:xfrm>
                <a:off x="10398111" y="6209306"/>
                <a:ext cx="52200" cy="1857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2743C4D9-D9DE-4034-94BF-E9D4E1AB5A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89111" y="6200666"/>
                  <a:ext cx="69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B716A921-9488-4488-A4DC-D85479DF3B38}"/>
                    </a:ext>
                  </a:extLst>
                </p14:cNvPr>
                <p14:cNvContentPartPr/>
                <p14:nvPr/>
              </p14:nvContentPartPr>
              <p14:xfrm>
                <a:off x="10453911" y="6208226"/>
                <a:ext cx="99360" cy="18360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B716A921-9488-4488-A4DC-D85479DF3B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44911" y="6199226"/>
                  <a:ext cx="117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3F466DB5-0793-49AD-BE27-B03158C8B176}"/>
                    </a:ext>
                  </a:extLst>
                </p14:cNvPr>
                <p14:cNvContentPartPr/>
                <p14:nvPr/>
              </p14:nvContentPartPr>
              <p14:xfrm>
                <a:off x="10591071" y="6194186"/>
                <a:ext cx="87120" cy="2685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3F466DB5-0793-49AD-BE27-B03158C8B1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582071" y="6185186"/>
                  <a:ext cx="1047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35873AB0-589D-4473-A37B-8526BDAEAE5D}"/>
                    </a:ext>
                  </a:extLst>
                </p14:cNvPr>
                <p14:cNvContentPartPr/>
                <p14:nvPr/>
              </p14:nvContentPartPr>
              <p14:xfrm>
                <a:off x="10720671" y="6205706"/>
                <a:ext cx="32400" cy="1872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35873AB0-589D-4473-A37B-8526BDAEAE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12031" y="6197066"/>
                  <a:ext cx="500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잉크 35">
                <a:extLst>
                  <a:ext uri="{FF2B5EF4-FFF2-40B4-BE49-F238E27FC236}">
                    <a16:creationId xmlns:a16="http://schemas.microsoft.com/office/drawing/2014/main" id="{AAE62112-C28E-43EE-BC2A-386D9F31DBFE}"/>
                  </a:ext>
                </a:extLst>
              </p14:cNvPr>
              <p14:cNvContentPartPr/>
              <p14:nvPr/>
            </p14:nvContentPartPr>
            <p14:xfrm>
              <a:off x="10875831" y="6154586"/>
              <a:ext cx="73440" cy="296280"/>
            </p14:xfrm>
          </p:contentPart>
        </mc:Choice>
        <mc:Fallback xmlns="">
          <p:pic>
            <p:nvPicPr>
              <p:cNvPr id="36" name="잉크 35">
                <a:extLst>
                  <a:ext uri="{FF2B5EF4-FFF2-40B4-BE49-F238E27FC236}">
                    <a16:creationId xmlns:a16="http://schemas.microsoft.com/office/drawing/2014/main" id="{AAE62112-C28E-43EE-BC2A-386D9F31DBF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866831" y="6145586"/>
                <a:ext cx="9108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그룹 39">
            <a:extLst>
              <a:ext uri="{FF2B5EF4-FFF2-40B4-BE49-F238E27FC236}">
                <a16:creationId xmlns:a16="http://schemas.microsoft.com/office/drawing/2014/main" id="{0C2980DD-802E-47E4-A061-0CDB4B364999}"/>
              </a:ext>
            </a:extLst>
          </p:cNvPr>
          <p:cNvGrpSpPr/>
          <p:nvPr/>
        </p:nvGrpSpPr>
        <p:grpSpPr>
          <a:xfrm>
            <a:off x="7590471" y="6332426"/>
            <a:ext cx="490320" cy="202680"/>
            <a:chOff x="7590471" y="6332426"/>
            <a:chExt cx="49032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D4E293BE-9B14-4149-83D2-AD5CE8DD7B0F}"/>
                    </a:ext>
                  </a:extLst>
                </p14:cNvPr>
                <p14:cNvContentPartPr/>
                <p14:nvPr/>
              </p14:nvContentPartPr>
              <p14:xfrm>
                <a:off x="7590471" y="6387146"/>
                <a:ext cx="449280" cy="1479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D4E293BE-9B14-4149-83D2-AD5CE8DD7B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81831" y="6378506"/>
                  <a:ext cx="466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D1A21196-8D10-46BC-BCDD-CF8178CABFFC}"/>
                    </a:ext>
                  </a:extLst>
                </p14:cNvPr>
                <p14:cNvContentPartPr/>
                <p14:nvPr/>
              </p14:nvContentPartPr>
              <p14:xfrm>
                <a:off x="7952271" y="6332426"/>
                <a:ext cx="128520" cy="18540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D1A21196-8D10-46BC-BCDD-CF8178CABFF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43271" y="6323426"/>
                  <a:ext cx="146160" cy="20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4607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4.9.1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sklearn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의 필기 숫자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268760"/>
            <a:ext cx="8251824" cy="26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54" y="1609994"/>
            <a:ext cx="6875751" cy="65667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" y="2773846"/>
            <a:ext cx="6078145" cy="147198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" y="4764331"/>
            <a:ext cx="5218461" cy="1680853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2049" y="1329189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그림 5-1 계산 그래프로 풀어본 문제 1 의 답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0" y="2351502"/>
            <a:ext cx="65263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/>
              <a:t>그림 5-2 계산 그래프로 풀어본 문제 1 의 답 : ‘사과의 </a:t>
            </a:r>
            <a:r>
              <a:rPr lang="ko-KR" altLang="en-US" sz="1100" dirty="0" err="1"/>
              <a:t>개수’와</a:t>
            </a:r>
            <a:r>
              <a:rPr lang="ko-KR" altLang="en-US" sz="1100" dirty="0"/>
              <a:t> ‘</a:t>
            </a:r>
            <a:r>
              <a:rPr lang="ko-KR" altLang="en-US" sz="1100" dirty="0" err="1"/>
              <a:t>소비세’를</a:t>
            </a:r>
            <a:r>
              <a:rPr lang="ko-KR" altLang="en-US" sz="1100" dirty="0"/>
              <a:t> 변수로 취급해 원 밖에 표기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5170" y="4418858"/>
            <a:ext cx="30059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그림 5-3 계산 그래프로 풀어본 문제 2 의 답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420615" y="490599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여기서 2 번째 ‘계산을 왼쪽에서 오른쪽으로 </a:t>
            </a:r>
            <a:r>
              <a:rPr lang="ko-KR" altLang="en-US" sz="1400" dirty="0" err="1"/>
              <a:t>진행’하는</a:t>
            </a:r>
            <a:r>
              <a:rPr lang="ko-KR" altLang="en-US" sz="1400" dirty="0"/>
              <a:t> 단계를 </a:t>
            </a:r>
            <a:r>
              <a:rPr lang="ko-KR" altLang="en-US" sz="1400" dirty="0" err="1"/>
              <a:t>순전파</a:t>
            </a:r>
            <a:r>
              <a:rPr lang="ko-KR" altLang="en-US" sz="1400" dirty="0"/>
              <a:t> </a:t>
            </a:r>
            <a:r>
              <a:rPr lang="ko-KR" altLang="en-US" sz="1400" dirty="0" err="1"/>
              <a:t>forward</a:t>
            </a:r>
            <a:r>
              <a:rPr lang="ko-KR" altLang="en-US" sz="1400" dirty="0"/>
              <a:t> </a:t>
            </a:r>
            <a:r>
              <a:rPr lang="ko-KR" altLang="en-US" sz="1400" dirty="0" err="1"/>
              <a:t>propagation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라고</a:t>
            </a:r>
            <a:r>
              <a:rPr lang="ko-KR" altLang="en-US" sz="1400" dirty="0"/>
              <a:t> 한다.</a:t>
            </a:r>
          </a:p>
          <a:p>
            <a:r>
              <a:rPr lang="ko-KR" altLang="en-US" sz="1400" dirty="0" err="1"/>
              <a:t>순전파는</a:t>
            </a:r>
            <a:r>
              <a:rPr lang="ko-KR" altLang="en-US" sz="1400" dirty="0"/>
              <a:t> 계산 그래프의 출발점부터 종착점으로의 전파이다.</a:t>
            </a:r>
            <a:endParaRPr lang="en-US" altLang="ko-KR" sz="1400" dirty="0"/>
          </a:p>
          <a:p>
            <a:r>
              <a:rPr lang="ko-KR" altLang="en-US" sz="1400" dirty="0" err="1"/>
              <a:t>순전파라는</a:t>
            </a:r>
            <a:r>
              <a:rPr lang="ko-KR" altLang="en-US" sz="1400" dirty="0"/>
              <a:t> 이름이 있다면 반대 방향(그림에서 말하면 오른쪽에서 왼쪽)의 전파도 가능한데 그것을 </a:t>
            </a:r>
            <a:r>
              <a:rPr lang="ko-KR" altLang="en-US" sz="1400" dirty="0" err="1"/>
              <a:t>역전파</a:t>
            </a:r>
            <a:r>
              <a:rPr lang="ko-KR" altLang="en-US" sz="1400" dirty="0"/>
              <a:t> </a:t>
            </a:r>
            <a:r>
              <a:rPr lang="ko-KR" altLang="en-US" sz="1400" dirty="0" err="1"/>
              <a:t>backwardpropagation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라고</a:t>
            </a:r>
            <a:r>
              <a:rPr lang="ko-KR" altLang="en-US" sz="1400" dirty="0"/>
              <a:t> 한다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91177" y="743481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5.1.1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계산 그래프로 풀다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420615" y="359089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지금까지 살펴본 것처럼 계산 그래프를 이용한 문제풀이는 다음 흐름으로 진행한다</a:t>
            </a:r>
            <a:r>
              <a:rPr lang="en-US" altLang="ko-KR" sz="1600" dirty="0">
                <a:latin typeface="YDVYMjOStd12"/>
              </a:rPr>
              <a:t>.</a:t>
            </a:r>
          </a:p>
          <a:p>
            <a:r>
              <a:rPr lang="en-US" altLang="ko-KR" sz="1400" dirty="0">
                <a:latin typeface="HelveticaNeue-Medium"/>
              </a:rPr>
              <a:t>1</a:t>
            </a:r>
            <a:r>
              <a:rPr lang="en-US" altLang="ko-KR" sz="1200" dirty="0">
                <a:latin typeface="YDVYGOStd14"/>
              </a:rPr>
              <a:t>. </a:t>
            </a:r>
            <a:r>
              <a:rPr lang="ko-KR" altLang="en-US" sz="1200" dirty="0">
                <a:latin typeface="YDVYGOStd12"/>
              </a:rPr>
              <a:t>계산 그래프를 구성한다</a:t>
            </a:r>
            <a:r>
              <a:rPr lang="en-US" altLang="ko-KR" sz="1200" dirty="0">
                <a:latin typeface="YDVYGOStd12"/>
              </a:rPr>
              <a:t>.</a:t>
            </a:r>
          </a:p>
          <a:p>
            <a:r>
              <a:rPr lang="en-US" altLang="ko-KR" sz="1400" dirty="0">
                <a:latin typeface="HelveticaNeue-Medium"/>
              </a:rPr>
              <a:t>2</a:t>
            </a:r>
            <a:r>
              <a:rPr lang="en-US" altLang="ko-KR" sz="1200" dirty="0">
                <a:latin typeface="YDVYGOStd14"/>
              </a:rPr>
              <a:t>. </a:t>
            </a:r>
            <a:r>
              <a:rPr lang="ko-KR" altLang="en-US" sz="1200" dirty="0">
                <a:latin typeface="YDVYGOStd12"/>
              </a:rPr>
              <a:t>그래프에서 계산을 왼쪽에서 오른쪽으로</a:t>
            </a:r>
            <a:endParaRPr lang="ko-KR" altLang="en-US" sz="16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7740F-3242-4048-B040-04262F3183C1}"/>
              </a:ext>
            </a:extLst>
          </p:cNvPr>
          <p:cNvSpPr txBox="1"/>
          <p:nvPr/>
        </p:nvSpPr>
        <p:spPr>
          <a:xfrm>
            <a:off x="6096000" y="1476665"/>
            <a:ext cx="531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문제</a:t>
            </a:r>
            <a:r>
              <a:rPr lang="en-US" altLang="ko-KR" sz="1200" dirty="0"/>
              <a:t>1: </a:t>
            </a:r>
            <a:r>
              <a:rPr lang="ko-KR" altLang="en-US" sz="1200" dirty="0"/>
              <a:t>현빈군은 슈퍼에서 </a:t>
            </a:r>
            <a:r>
              <a:rPr lang="en-US" altLang="ko-KR" sz="1200" dirty="0"/>
              <a:t>1</a:t>
            </a:r>
            <a:r>
              <a:rPr lang="ko-KR" altLang="en-US" sz="1200" dirty="0"/>
              <a:t>개에 </a:t>
            </a:r>
            <a:r>
              <a:rPr lang="en-US" altLang="ko-KR" sz="1200" dirty="0"/>
              <a:t>100</a:t>
            </a:r>
            <a:r>
              <a:rPr lang="ko-KR" altLang="en-US" sz="1200" dirty="0"/>
              <a:t>원인 사과를 </a:t>
            </a:r>
            <a:r>
              <a:rPr lang="en-US" altLang="ko-KR" sz="1200" dirty="0"/>
              <a:t>2</a:t>
            </a:r>
            <a:r>
              <a:rPr lang="ko-KR" altLang="en-US" sz="1200" dirty="0"/>
              <a:t>개 샀습니다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이때 지불 금액을 구하세요</a:t>
            </a:r>
            <a:r>
              <a:rPr lang="en-US" altLang="ko-KR" sz="1200" dirty="0"/>
              <a:t>. 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소비세 </a:t>
            </a:r>
            <a:r>
              <a:rPr lang="en-US" altLang="ko-KR" sz="1200" dirty="0"/>
              <a:t>10%</a:t>
            </a:r>
            <a:r>
              <a:rPr lang="ko-KR" altLang="en-US" sz="1200" dirty="0"/>
              <a:t>가 부과됩니다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B1609-97F2-4D93-9E0F-5055D93076B3}"/>
              </a:ext>
            </a:extLst>
          </p:cNvPr>
          <p:cNvSpPr txBox="1"/>
          <p:nvPr/>
        </p:nvSpPr>
        <p:spPr>
          <a:xfrm>
            <a:off x="6120194" y="2697948"/>
            <a:ext cx="531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문제</a:t>
            </a:r>
            <a:r>
              <a:rPr lang="en-US" altLang="ko-KR" sz="1200" dirty="0"/>
              <a:t>2: </a:t>
            </a:r>
            <a:r>
              <a:rPr lang="ko-KR" altLang="en-US" sz="1200" dirty="0"/>
              <a:t>현빈군은 슈퍼에서 사과</a:t>
            </a:r>
            <a:r>
              <a:rPr lang="en-US" altLang="ko-KR" sz="1200" dirty="0"/>
              <a:t>(100</a:t>
            </a:r>
            <a:r>
              <a:rPr lang="ko-KR" altLang="en-US" sz="1200" dirty="0"/>
              <a:t>원</a:t>
            </a:r>
            <a:r>
              <a:rPr lang="en-US" altLang="ko-KR" sz="1200" dirty="0"/>
              <a:t>)</a:t>
            </a:r>
            <a:r>
              <a:rPr lang="ko-KR" altLang="en-US" sz="1200" dirty="0"/>
              <a:t>를 </a:t>
            </a:r>
            <a:r>
              <a:rPr lang="en-US" altLang="ko-KR" sz="1200" dirty="0"/>
              <a:t>2</a:t>
            </a:r>
            <a:r>
              <a:rPr lang="ko-KR" altLang="en-US" sz="1200" dirty="0"/>
              <a:t>개</a:t>
            </a:r>
            <a:r>
              <a:rPr lang="en-US" altLang="ko-KR" sz="1200" dirty="0"/>
              <a:t>, </a:t>
            </a:r>
            <a:r>
              <a:rPr lang="ko-KR" altLang="en-US" sz="1200" dirty="0"/>
              <a:t>귤</a:t>
            </a:r>
            <a:r>
              <a:rPr lang="en-US" altLang="ko-KR" sz="1200" dirty="0"/>
              <a:t>(150</a:t>
            </a:r>
            <a:r>
              <a:rPr lang="ko-KR" altLang="en-US" sz="1200" dirty="0"/>
              <a:t>원</a:t>
            </a:r>
            <a:r>
              <a:rPr lang="en-US" altLang="ko-KR" sz="1200" dirty="0"/>
              <a:t>)</a:t>
            </a:r>
            <a:r>
              <a:rPr lang="ko-KR" altLang="en-US" sz="1200" dirty="0"/>
              <a:t>을 </a:t>
            </a:r>
            <a:r>
              <a:rPr lang="en-US" altLang="ko-KR" sz="1200" dirty="0"/>
              <a:t>3</a:t>
            </a:r>
            <a:r>
              <a:rPr lang="ko-KR" altLang="en-US" sz="1200" dirty="0"/>
              <a:t>개 샀습니다</a:t>
            </a:r>
            <a:r>
              <a:rPr lang="en-US" altLang="ko-KR" sz="1200" dirty="0"/>
              <a:t>. </a:t>
            </a:r>
            <a:r>
              <a:rPr lang="ko-KR" altLang="en-US" sz="1200" dirty="0"/>
              <a:t>이때 지불 금액을 구하세요</a:t>
            </a:r>
            <a:r>
              <a:rPr lang="en-US" altLang="ko-KR" sz="1200" dirty="0"/>
              <a:t>. </a:t>
            </a:r>
            <a:r>
              <a:rPr lang="ko-KR" altLang="en-US" sz="1200" dirty="0"/>
              <a:t>단</a:t>
            </a:r>
            <a:r>
              <a:rPr lang="en-US" altLang="ko-KR" sz="1200" dirty="0"/>
              <a:t>, </a:t>
            </a:r>
            <a:r>
              <a:rPr lang="ko-KR" altLang="en-US" sz="1200" dirty="0"/>
              <a:t>소비세 </a:t>
            </a:r>
            <a:r>
              <a:rPr lang="en-US" altLang="ko-KR" sz="1200" dirty="0"/>
              <a:t>10%</a:t>
            </a:r>
            <a:r>
              <a:rPr lang="ko-KR" altLang="en-US" sz="1200" dirty="0"/>
              <a:t>가 부과됩니다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86ECEA90-648A-4C1B-8B3E-B961FB84FD52}"/>
                  </a:ext>
                </a:extLst>
              </p14:cNvPr>
              <p14:cNvContentPartPr/>
              <p14:nvPr/>
            </p14:nvContentPartPr>
            <p14:xfrm>
              <a:off x="6235791" y="1577906"/>
              <a:ext cx="326520" cy="2412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86ECEA90-648A-4C1B-8B3E-B961FB84FD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1791" y="1470266"/>
                <a:ext cx="4341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4644C03E-73DA-4C90-B41B-21062B24D47A}"/>
                  </a:ext>
                </a:extLst>
              </p14:cNvPr>
              <p14:cNvContentPartPr/>
              <p14:nvPr/>
            </p14:nvContentPartPr>
            <p14:xfrm>
              <a:off x="2078511" y="2463506"/>
              <a:ext cx="779400" cy="165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4644C03E-73DA-4C90-B41B-21062B24D4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4871" y="2355866"/>
                <a:ext cx="8870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60E0C67C-203C-4977-BF82-4041864AC475}"/>
                  </a:ext>
                </a:extLst>
              </p14:cNvPr>
              <p14:cNvContentPartPr/>
              <p14:nvPr/>
            </p14:nvContentPartPr>
            <p14:xfrm>
              <a:off x="6217791" y="2765546"/>
              <a:ext cx="495720" cy="1908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60E0C67C-203C-4977-BF82-4041864AC4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63791" y="2657906"/>
                <a:ext cx="603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DB99D964-CFDB-4174-B855-E6EF9A262832}"/>
                  </a:ext>
                </a:extLst>
              </p14:cNvPr>
              <p14:cNvContentPartPr/>
              <p14:nvPr/>
            </p14:nvContentPartPr>
            <p14:xfrm>
              <a:off x="2131431" y="4531706"/>
              <a:ext cx="550080" cy="2268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DB99D964-CFDB-4174-B855-E6EF9A2628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77431" y="4424066"/>
                <a:ext cx="657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997B3C6F-2D4C-4BB7-B295-B03729128CDD}"/>
                  </a:ext>
                </a:extLst>
              </p14:cNvPr>
              <p14:cNvContentPartPr/>
              <p14:nvPr/>
            </p14:nvContentPartPr>
            <p14:xfrm>
              <a:off x="5782191" y="4160906"/>
              <a:ext cx="1302840" cy="4284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997B3C6F-2D4C-4BB7-B295-B03729128C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28551" y="4053266"/>
                <a:ext cx="14104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3A6C2D0D-C4D3-492F-AD52-2B8D3FE07B67}"/>
                  </a:ext>
                </a:extLst>
              </p14:cNvPr>
              <p14:cNvContentPartPr/>
              <p14:nvPr/>
            </p14:nvContentPartPr>
            <p14:xfrm>
              <a:off x="5762751" y="4379426"/>
              <a:ext cx="2634840" cy="7200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3A6C2D0D-C4D3-492F-AD52-2B8D3FE07B6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09111" y="4271786"/>
                <a:ext cx="27424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잉크 21">
                <a:extLst>
                  <a:ext uri="{FF2B5EF4-FFF2-40B4-BE49-F238E27FC236}">
                    <a16:creationId xmlns:a16="http://schemas.microsoft.com/office/drawing/2014/main" id="{56337DFA-4FA3-4476-9EA9-0427570A3F92}"/>
                  </a:ext>
                </a:extLst>
              </p14:cNvPr>
              <p14:cNvContentPartPr/>
              <p14:nvPr/>
            </p14:nvContentPartPr>
            <p14:xfrm>
              <a:off x="10539591" y="5054426"/>
              <a:ext cx="415800" cy="50760"/>
            </p14:xfrm>
          </p:contentPart>
        </mc:Choice>
        <mc:Fallback xmlns="">
          <p:pic>
            <p:nvPicPr>
              <p:cNvPr id="22" name="잉크 21">
                <a:extLst>
                  <a:ext uri="{FF2B5EF4-FFF2-40B4-BE49-F238E27FC236}">
                    <a16:creationId xmlns:a16="http://schemas.microsoft.com/office/drawing/2014/main" id="{56337DFA-4FA3-4476-9EA9-0427570A3F9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85591" y="4946786"/>
                <a:ext cx="5234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DBF4C1D2-D36A-4BF1-88BB-C6BB88B0D75F}"/>
                  </a:ext>
                </a:extLst>
              </p14:cNvPr>
              <p14:cNvContentPartPr/>
              <p14:nvPr/>
            </p14:nvContentPartPr>
            <p14:xfrm>
              <a:off x="5469711" y="5298146"/>
              <a:ext cx="1769040" cy="1296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DBF4C1D2-D36A-4BF1-88BB-C6BB88B0D7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16071" y="5190506"/>
                <a:ext cx="1876680" cy="2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016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4.9.1 </a:t>
            </a:r>
            <a:r>
              <a:rPr lang="en-US" altLang="ko-K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sklearn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의 필기 숫자 </a:t>
            </a:r>
            <a:r>
              <a:rPr lang="ko-KR" alt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03512" y="908720"/>
            <a:ext cx="2664296" cy="56886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실행 결과</a:t>
            </a:r>
            <a:endParaRPr lang="en-US" altLang="ko-KR" dirty="0"/>
          </a:p>
          <a:p>
            <a:pPr lvl="1"/>
            <a:r>
              <a:rPr lang="ko-KR" altLang="en-US" dirty="0" err="1"/>
              <a:t>정확률</a:t>
            </a:r>
            <a:r>
              <a:rPr lang="ko-KR" altLang="en-US" dirty="0"/>
              <a:t> </a:t>
            </a:r>
            <a:r>
              <a:rPr lang="en-US" altLang="ko-KR" dirty="0"/>
              <a:t>97.2%</a:t>
            </a:r>
            <a:r>
              <a:rPr lang="ko-KR" altLang="en-US" dirty="0"/>
              <a:t>로서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3-6]</a:t>
            </a:r>
            <a:r>
              <a:rPr lang="ko-KR" altLang="en-US" dirty="0"/>
              <a:t>의 </a:t>
            </a:r>
            <a:r>
              <a:rPr lang="en-US" altLang="ko-KR" dirty="0"/>
              <a:t>SVM(98.7%)</a:t>
            </a:r>
            <a:r>
              <a:rPr lang="ko-KR" altLang="en-US" dirty="0"/>
              <a:t>보다 열등하고 </a:t>
            </a: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4-2]</a:t>
            </a:r>
            <a:r>
              <a:rPr lang="ko-KR" altLang="en-US" dirty="0"/>
              <a:t>의 </a:t>
            </a:r>
            <a:r>
              <a:rPr lang="ko-KR" altLang="en-US" dirty="0" err="1"/>
              <a:t>퍼셉트론</a:t>
            </a:r>
            <a:r>
              <a:rPr lang="en-US" altLang="ko-KR" dirty="0"/>
              <a:t>(93.8%)</a:t>
            </a:r>
            <a:r>
              <a:rPr lang="ko-KR" altLang="en-US" dirty="0"/>
              <a:t>보다 우수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908720"/>
            <a:ext cx="5760640" cy="573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7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908721"/>
            <a:ext cx="5112568" cy="583563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4.9.2 MNIST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데이터셋으로 확장하기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>
          <a:xfrm>
            <a:off x="1703512" y="908720"/>
            <a:ext cx="2736304" cy="5688632"/>
          </a:xfrm>
        </p:spPr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4-4] 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4-3]</a:t>
            </a:r>
            <a:r>
              <a:rPr lang="ko-KR" altLang="en-US" dirty="0"/>
              <a:t>과</a:t>
            </a:r>
            <a:r>
              <a:rPr lang="en-US" altLang="ko-KR" dirty="0"/>
              <a:t> </a:t>
            </a:r>
            <a:r>
              <a:rPr lang="ko-KR" altLang="en-US" dirty="0"/>
              <a:t>매우 유사</a:t>
            </a:r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7320136" y="1700808"/>
            <a:ext cx="2808312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8</a:t>
            </a:r>
            <a:r>
              <a:rPr lang="ko-KR" altLang="en-US" sz="1400" dirty="0">
                <a:solidFill>
                  <a:srgbClr val="0000FF"/>
                </a:solidFill>
              </a:rPr>
              <a:t>행</a:t>
            </a:r>
            <a:r>
              <a:rPr lang="en-US" altLang="ko-KR" sz="1400" dirty="0">
                <a:solidFill>
                  <a:srgbClr val="0000FF"/>
                </a:solidFill>
              </a:rPr>
              <a:t>: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[0,255] </a:t>
            </a:r>
            <a:r>
              <a:rPr lang="ko-KR" altLang="en-US" sz="1400" dirty="0">
                <a:solidFill>
                  <a:srgbClr val="0000FF"/>
                </a:solidFill>
              </a:rPr>
              <a:t>범위를 </a:t>
            </a:r>
            <a:r>
              <a:rPr lang="en-US" altLang="ko-KR" sz="1400" dirty="0">
                <a:solidFill>
                  <a:srgbClr val="0000FF"/>
                </a:solidFill>
              </a:rPr>
              <a:t>[0,1] </a:t>
            </a:r>
            <a:r>
              <a:rPr lang="ko-KR" altLang="en-US" sz="1400" dirty="0">
                <a:solidFill>
                  <a:srgbClr val="0000FF"/>
                </a:solidFill>
              </a:rPr>
              <a:t>범위로 변환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4446" y="2933845"/>
            <a:ext cx="2391354" cy="6120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09~10</a:t>
            </a:r>
            <a:r>
              <a:rPr lang="ko-KR" altLang="en-US" sz="1400" dirty="0">
                <a:solidFill>
                  <a:srgbClr val="0000FF"/>
                </a:solidFill>
              </a:rPr>
              <a:t>행</a:t>
            </a:r>
            <a:r>
              <a:rPr lang="en-US" altLang="ko-KR" sz="1400" dirty="0">
                <a:solidFill>
                  <a:srgbClr val="0000FF"/>
                </a:solidFill>
              </a:rPr>
              <a:t>:</a:t>
            </a:r>
            <a:r>
              <a:rPr lang="ko-KR" altLang="en-US" sz="1400" dirty="0">
                <a:solidFill>
                  <a:srgbClr val="0000FF"/>
                </a:solidFill>
              </a:rPr>
              <a:t> 앞 </a:t>
            </a:r>
            <a:r>
              <a:rPr lang="en-US" altLang="ko-KR" sz="1400" dirty="0">
                <a:solidFill>
                  <a:srgbClr val="0000FF"/>
                </a:solidFill>
              </a:rPr>
              <a:t>6</a:t>
            </a:r>
            <a:r>
              <a:rPr lang="ko-KR" altLang="en-US" sz="1400" dirty="0">
                <a:solidFill>
                  <a:srgbClr val="0000FF"/>
                </a:solidFill>
              </a:rPr>
              <a:t>만 자를 훈련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</a:p>
          <a:p>
            <a:r>
              <a:rPr lang="ko-KR" altLang="en-US" sz="1400" dirty="0">
                <a:solidFill>
                  <a:srgbClr val="0000FF"/>
                </a:solidFill>
              </a:rPr>
              <a:t>뒤 </a:t>
            </a:r>
            <a:r>
              <a:rPr lang="en-US" altLang="ko-KR" sz="1400" dirty="0">
                <a:solidFill>
                  <a:srgbClr val="0000FF"/>
                </a:solidFill>
              </a:rPr>
              <a:t>1</a:t>
            </a:r>
            <a:r>
              <a:rPr lang="ko-KR" altLang="en-US" sz="1400" dirty="0">
                <a:solidFill>
                  <a:srgbClr val="0000FF"/>
                </a:solidFill>
              </a:rPr>
              <a:t>만 자를 테스트로 분할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6672064" y="2055230"/>
            <a:ext cx="1301664" cy="50967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>
            <a:stCxn id="7" idx="3"/>
          </p:cNvCxnSpPr>
          <p:nvPr/>
        </p:nvCxnSpPr>
        <p:spPr>
          <a:xfrm flipV="1">
            <a:off x="4295800" y="2776873"/>
            <a:ext cx="720080" cy="4630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97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4.9.2 MNIST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데이터셋으로 확장하기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dirty="0"/>
              <a:t>실행 결과 </a:t>
            </a:r>
            <a:r>
              <a:rPr lang="en-US" altLang="ko-KR" dirty="0"/>
              <a:t>97.78% </a:t>
            </a:r>
            <a:r>
              <a:rPr lang="ko-KR" altLang="en-US" dirty="0" err="1"/>
              <a:t>정확률을</a:t>
            </a:r>
            <a:r>
              <a:rPr lang="ko-KR" altLang="en-US" dirty="0"/>
              <a:t> 얻음</a:t>
            </a:r>
            <a:endParaRPr lang="en-US" altLang="ko-KR" dirty="0"/>
          </a:p>
          <a:p>
            <a:pPr marL="266700" lvl="1" indent="0">
              <a:buNone/>
            </a:pP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401430"/>
            <a:ext cx="6110486" cy="52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39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5.9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좋은 프로그래밍 스킬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ko-KR" altLang="en-US" dirty="0"/>
              <a:t>프로그래밍 스킬의 중요성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프로그래밍을 못하면 아무런 인공지능 프로그램도 만들 수 없음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프로그래밍이 미숙하면 좋은 아이디어보다 디버깅에 에너지 소진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프로그래밍은 인공지능에서 충분조건은 아니지만 핵심 필요조건</a:t>
            </a: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 err="1"/>
              <a:t>모듈화하라</a:t>
            </a:r>
            <a:r>
              <a:rPr lang="en-US" altLang="ko-KR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5-11]</a:t>
            </a:r>
            <a:r>
              <a:rPr lang="ko-KR" altLang="en-US" dirty="0"/>
              <a:t>의 </a:t>
            </a:r>
            <a:r>
              <a:rPr lang="en-US" altLang="ko-KR" dirty="0" err="1"/>
              <a:t>build_model</a:t>
            </a:r>
            <a:r>
              <a:rPr lang="en-US" altLang="ko-KR" dirty="0"/>
              <a:t> </a:t>
            </a:r>
            <a:r>
              <a:rPr lang="ko-KR" altLang="en-US" dirty="0"/>
              <a:t>함수가 좋은 사례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26~27</a:t>
            </a:r>
            <a:r>
              <a:rPr lang="ko-KR" altLang="en-US" dirty="0"/>
              <a:t>행의 </a:t>
            </a:r>
            <a:r>
              <a:rPr lang="en-US" altLang="ko-KR" dirty="0" err="1"/>
              <a:t>batch_siz</a:t>
            </a:r>
            <a:r>
              <a:rPr lang="ko-KR" altLang="en-US" dirty="0"/>
              <a:t>와 </a:t>
            </a:r>
            <a:r>
              <a:rPr lang="en-US" altLang="ko-KR" dirty="0" err="1"/>
              <a:t>n_epoch</a:t>
            </a:r>
            <a:r>
              <a:rPr lang="en-US" altLang="ko-KR" dirty="0"/>
              <a:t> </a:t>
            </a:r>
            <a:r>
              <a:rPr lang="ko-KR" altLang="en-US" dirty="0"/>
              <a:t>상수</a:t>
            </a:r>
            <a:r>
              <a:rPr lang="en-US" altLang="ko-KR" dirty="0"/>
              <a:t>(</a:t>
            </a:r>
            <a:r>
              <a:rPr lang="ko-KR" altLang="en-US" dirty="0"/>
              <a:t>상수로 정의해 놓고 여러 군데에서 활용</a:t>
            </a:r>
            <a:r>
              <a:rPr lang="en-US" altLang="ko-KR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언어의 좋은 특성을 최대한 활용하라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5-11]</a:t>
            </a:r>
            <a:r>
              <a:rPr lang="ko-KR" altLang="en-US" dirty="0"/>
              <a:t>의 </a:t>
            </a:r>
            <a:r>
              <a:rPr lang="en-US" altLang="ko-KR" dirty="0"/>
              <a:t>60</a:t>
            </a:r>
            <a:r>
              <a:rPr lang="ko-KR" altLang="en-US" dirty="0"/>
              <a:t>행 사례</a:t>
            </a:r>
            <a:r>
              <a:rPr lang="en-US" altLang="ko-KR" dirty="0"/>
              <a:t>(②</a:t>
            </a:r>
            <a:r>
              <a:rPr lang="ko-KR" altLang="en-US" dirty="0"/>
              <a:t>의 두 행을 간결하게 ①의 한 행으로 코딩</a:t>
            </a:r>
            <a:r>
              <a:rPr lang="en-US" altLang="ko-KR" dirty="0"/>
              <a:t>)</a:t>
            </a:r>
          </a:p>
          <a:p>
            <a:pPr marL="742950" lvl="2" indent="-45720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742950" lvl="2" indent="-457200"/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5157193"/>
            <a:ext cx="7296150" cy="3333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9" y="5805264"/>
            <a:ext cx="5553075" cy="62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3719" y="5080333"/>
            <a:ext cx="408301" cy="4870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6219" y="5876043"/>
            <a:ext cx="408301" cy="48709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99847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5.9 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좋은 프로그래밍 스킬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ko-KR" altLang="en-US" dirty="0" err="1"/>
              <a:t>점증적으로</a:t>
            </a:r>
            <a:r>
              <a:rPr lang="ko-KR" altLang="en-US" dirty="0"/>
              <a:t> 코딩하라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한번에 한가지 기능을 추가하고 옳게 작동하는지 확인하는 일을 반복</a:t>
            </a:r>
            <a:endParaRPr lang="en-US" altLang="ko-KR" dirty="0"/>
          </a:p>
          <a:p>
            <a:pPr lvl="1"/>
            <a:r>
              <a:rPr lang="en-US" altLang="ko-KR" dirty="0"/>
              <a:t>[</a:t>
            </a:r>
            <a:r>
              <a:rPr lang="ko-KR" altLang="en-US" dirty="0"/>
              <a:t>프로그램 </a:t>
            </a:r>
            <a:r>
              <a:rPr lang="en-US" altLang="ko-KR" dirty="0"/>
              <a:t>5-11]</a:t>
            </a:r>
            <a:r>
              <a:rPr lang="ko-KR" altLang="en-US" dirty="0"/>
              <a:t>의 그래프 그리는 </a:t>
            </a:r>
            <a:r>
              <a:rPr lang="en-US" altLang="ko-KR" dirty="0"/>
              <a:t>68~82</a:t>
            </a:r>
            <a:r>
              <a:rPr lang="ko-KR" altLang="en-US" dirty="0"/>
              <a:t>행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ko-KR" altLang="en-US" dirty="0"/>
              <a:t>디자인 패턴을 몸에 배게 하라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다른 프로그램과 공유하는 디자인 패턴에 대한 눈썰미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ko-KR" altLang="en-US" dirty="0"/>
              <a:t>도구에 한없이 익숙해져라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통합개발환경인 </a:t>
            </a:r>
            <a:r>
              <a:rPr lang="ko-KR" altLang="en-US" dirty="0" err="1"/>
              <a:t>스파이더</a:t>
            </a:r>
            <a:r>
              <a:rPr lang="ko-KR" altLang="en-US" dirty="0"/>
              <a:t> 사용법에 </a:t>
            </a:r>
            <a:r>
              <a:rPr lang="ko-KR" altLang="en-US" dirty="0" err="1"/>
              <a:t>익숙</a:t>
            </a:r>
            <a:endParaRPr lang="en-US" altLang="ko-KR" dirty="0"/>
          </a:p>
          <a:p>
            <a:pPr lvl="1"/>
            <a:r>
              <a:rPr lang="ko-KR" altLang="en-US" dirty="0"/>
              <a:t>라이브러리 사용에 </a:t>
            </a:r>
            <a:r>
              <a:rPr lang="ko-KR" altLang="en-US" dirty="0" err="1"/>
              <a:t>익숙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ko-KR" altLang="en-US" dirty="0"/>
              <a:t>기초에 충실하라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 err="1"/>
              <a:t>파이썬의</a:t>
            </a:r>
            <a:r>
              <a:rPr lang="ko-KR" altLang="en-US" dirty="0"/>
              <a:t> 기초 </a:t>
            </a:r>
            <a:r>
              <a:rPr lang="ko-KR" altLang="en-US" dirty="0" err="1"/>
              <a:t>자료구조인</a:t>
            </a:r>
            <a:r>
              <a:rPr lang="ko-KR" altLang="en-US" dirty="0"/>
              <a:t> 리스트</a:t>
            </a:r>
            <a:r>
              <a:rPr lang="en-US" altLang="ko-KR" dirty="0"/>
              <a:t>, </a:t>
            </a:r>
            <a:r>
              <a:rPr lang="ko-KR" altLang="en-US" dirty="0" err="1"/>
              <a:t>튜플</a:t>
            </a:r>
            <a:r>
              <a:rPr lang="en-US" altLang="ko-KR" dirty="0"/>
              <a:t>, </a:t>
            </a:r>
            <a:r>
              <a:rPr lang="ko-KR" altLang="en-US" dirty="0" err="1"/>
              <a:t>딕셔너리</a:t>
            </a:r>
            <a:endParaRPr lang="en-US" altLang="ko-KR" dirty="0"/>
          </a:p>
          <a:p>
            <a:pPr lvl="1"/>
            <a:r>
              <a:rPr lang="ko-KR" altLang="en-US" dirty="0"/>
              <a:t>중요한 라이브러리인 </a:t>
            </a:r>
            <a:r>
              <a:rPr lang="en-US" altLang="ko-KR" dirty="0" err="1"/>
              <a:t>numpy</a:t>
            </a:r>
            <a:endParaRPr lang="en-US" altLang="ko-KR" dirty="0"/>
          </a:p>
          <a:p>
            <a:pPr lvl="1"/>
            <a:r>
              <a:rPr lang="ko-KR" altLang="en-US" dirty="0"/>
              <a:t>기계 학습의</a:t>
            </a:r>
            <a:r>
              <a:rPr lang="en-US" altLang="ko-KR" dirty="0"/>
              <a:t> </a:t>
            </a:r>
            <a:r>
              <a:rPr lang="ko-KR" altLang="en-US" dirty="0"/>
              <a:t>기초 이론 등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en-US" altLang="ko-KR" dirty="0"/>
          </a:p>
          <a:p>
            <a:pPr marL="742950" lvl="2" indent="-45720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742950" lvl="2" indent="-45720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2018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95" y="2151954"/>
            <a:ext cx="6181229" cy="256899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393795" y="129018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/>
              <a:t>계산 그래프의 특징은 </a:t>
            </a:r>
            <a:r>
              <a:rPr lang="ko-KR" altLang="en-US" sz="1600" b="1" dirty="0"/>
              <a:t>국소적 계산</a:t>
            </a:r>
            <a:r>
              <a:rPr lang="ko-KR" altLang="en-US" sz="1600" dirty="0"/>
              <a:t>을 전파함으로써 최종 결과를 얻는다는 점에 있다. </a:t>
            </a:r>
            <a:endParaRPr lang="en-US" altLang="ko-KR" sz="1600" dirty="0"/>
          </a:p>
          <a:p>
            <a:r>
              <a:rPr lang="ko-KR" altLang="en-US" sz="1600" dirty="0"/>
              <a:t>국소적이란 ‘자신과 직접 관계된 작은 범위’ 라는 뜻이다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48511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5.1.2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국소적 계산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1D025C3-79D9-4F69-A6C9-33F350DA8698}"/>
              </a:ext>
            </a:extLst>
          </p:cNvPr>
          <p:cNvSpPr/>
          <p:nvPr/>
        </p:nvSpPr>
        <p:spPr>
          <a:xfrm>
            <a:off x="991177" y="4765032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5.1.3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왜 계산 그래프로 푸는가</a:t>
            </a:r>
            <a:r>
              <a:rPr lang="en-US" altLang="ko-KR" sz="1400" dirty="0">
                <a:solidFill>
                  <a:srgbClr val="474646"/>
                </a:solidFill>
                <a:latin typeface="YDVYGOStd14"/>
              </a:rPr>
              <a:t>?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40A2E69-BDDC-4BD8-94DF-EF838CCB25A2}"/>
              </a:ext>
            </a:extLst>
          </p:cNvPr>
          <p:cNvSpPr/>
          <p:nvPr/>
        </p:nvSpPr>
        <p:spPr>
          <a:xfrm>
            <a:off x="2393795" y="517845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/>
              <a:t>역전파를 통해 미분을 효율적으로 계산할 수 있다</a:t>
            </a:r>
            <a:r>
              <a:rPr lang="en-US" altLang="ko-KR" sz="16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FE3B3B0D-F079-4D89-A05E-B2D31D133B9B}"/>
                  </a:ext>
                </a:extLst>
              </p14:cNvPr>
              <p14:cNvContentPartPr/>
              <p14:nvPr/>
            </p14:nvContentPartPr>
            <p14:xfrm>
              <a:off x="4596711" y="1350386"/>
              <a:ext cx="1871280" cy="11052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FE3B3B0D-F079-4D89-A05E-B2D31D133B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2711" y="1242746"/>
                <a:ext cx="19789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A12AE727-F02D-489B-8C38-19C7AB25312E}"/>
                  </a:ext>
                </a:extLst>
              </p14:cNvPr>
              <p14:cNvContentPartPr/>
              <p14:nvPr/>
            </p14:nvContentPartPr>
            <p14:xfrm>
              <a:off x="7190151" y="1418066"/>
              <a:ext cx="889200" cy="7560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A12AE727-F02D-489B-8C38-19C7AB2531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6151" y="1310066"/>
                <a:ext cx="9968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7E3F40D4-76BB-4DD6-9D47-D40E47895DD2}"/>
                  </a:ext>
                </a:extLst>
              </p14:cNvPr>
              <p14:cNvContentPartPr/>
              <p14:nvPr/>
            </p14:nvContentPartPr>
            <p14:xfrm>
              <a:off x="1675311" y="4908266"/>
              <a:ext cx="1434960" cy="309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7E3F40D4-76BB-4DD6-9D47-D40E47895D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1311" y="4800626"/>
                <a:ext cx="15426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14F9B89B-E76C-410D-8819-1B6969BD141C}"/>
                  </a:ext>
                </a:extLst>
              </p14:cNvPr>
              <p14:cNvContentPartPr/>
              <p14:nvPr/>
            </p14:nvContentPartPr>
            <p14:xfrm>
              <a:off x="2475231" y="5313986"/>
              <a:ext cx="4600440" cy="6408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14F9B89B-E76C-410D-8819-1B6969BD14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1591" y="5206346"/>
                <a:ext cx="470808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686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42" y="1918238"/>
            <a:ext cx="4789532" cy="141912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543588" y="160778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/>
              <a:t>그림 5-6 계산 그래프의 </a:t>
            </a:r>
            <a:r>
              <a:rPr lang="ko-KR" altLang="en-US" sz="1100" dirty="0" err="1"/>
              <a:t>역전파</a:t>
            </a:r>
            <a:r>
              <a:rPr lang="ko-KR" altLang="en-US" sz="1100" dirty="0"/>
              <a:t> : 순방향과는 반대 방향으로 국소적 미분을 곱한다.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1086272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5.2.1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계산 그래프의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역전파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7A9B107-3466-4BE7-BE14-E68B5F03E3C0}"/>
              </a:ext>
            </a:extLst>
          </p:cNvPr>
          <p:cNvSpPr/>
          <p:nvPr/>
        </p:nvSpPr>
        <p:spPr>
          <a:xfrm>
            <a:off x="991176" y="624607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연쇄법칙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(chain rule)</a:t>
            </a:r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C7C3976-3893-4E66-881C-47C937B74CC7}"/>
              </a:ext>
            </a:extLst>
          </p:cNvPr>
          <p:cNvSpPr/>
          <p:nvPr/>
        </p:nvSpPr>
        <p:spPr>
          <a:xfrm>
            <a:off x="1032964" y="3312480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5.2.2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연쇄법칙이란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?</a:t>
            </a:r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82095A3-153A-4FBF-A5BD-8D81F0784C72}"/>
              </a:ext>
            </a:extLst>
          </p:cNvPr>
          <p:cNvSpPr/>
          <p:nvPr/>
        </p:nvSpPr>
        <p:spPr>
          <a:xfrm>
            <a:off x="3759528" y="339062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>
                <a:latin typeface="YDVYMjOStd12"/>
              </a:rPr>
              <a:t>연쇄법칙을</a:t>
            </a:r>
            <a:r>
              <a:rPr lang="ko-KR" altLang="en-US" sz="1400" dirty="0">
                <a:latin typeface="YDVYMjOStd12"/>
              </a:rPr>
              <a:t> 설명하려면 우선 합성 함수 이야기부터 시작해야 한다</a:t>
            </a:r>
            <a:r>
              <a:rPr lang="en-US" altLang="ko-KR" sz="1400" dirty="0">
                <a:latin typeface="YDVYMjOStd12"/>
              </a:rPr>
              <a:t>. </a:t>
            </a:r>
            <a:r>
              <a:rPr lang="ko-KR" altLang="en-US" sz="1200" dirty="0">
                <a:latin typeface="YDVYGOStd14"/>
              </a:rPr>
              <a:t>합성 함수</a:t>
            </a:r>
            <a:r>
              <a:rPr lang="ko-KR" altLang="en-US" sz="1400" dirty="0">
                <a:latin typeface="YDVYMjOStd12"/>
              </a:rPr>
              <a:t>란 여러 함수로구성된 함수다</a:t>
            </a:r>
            <a:endParaRPr lang="ko-KR" altLang="en-US" sz="1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0A1FBE2-9645-41F8-A75D-59AC7B458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28" y="4097352"/>
            <a:ext cx="3507550" cy="45696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CFD09FC-CB0C-4B6D-9034-36EC1846E275}"/>
              </a:ext>
            </a:extLst>
          </p:cNvPr>
          <p:cNvSpPr/>
          <p:nvPr/>
        </p:nvSpPr>
        <p:spPr>
          <a:xfrm>
            <a:off x="3759528" y="473782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solidFill>
                  <a:srgbClr val="5F5E5E"/>
                </a:solidFill>
                <a:latin typeface="YDVYMjOStd12"/>
              </a:rPr>
              <a:t>합성 함수의 미분은 합성 함수를 구성하는 각 함수의 미분의 곱으로 나타낼 수 있다</a:t>
            </a:r>
            <a:r>
              <a:rPr lang="en-US" altLang="ko-KR" sz="1400" dirty="0">
                <a:solidFill>
                  <a:srgbClr val="5F5E5E"/>
                </a:solidFill>
                <a:latin typeface="YDVYMjOStd12"/>
              </a:rPr>
              <a:t>.</a:t>
            </a:r>
            <a:endParaRPr lang="ko-KR" altLang="en-US" sz="14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0F40256-4476-4B84-9F78-BD76AD145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528" y="5520220"/>
            <a:ext cx="6219760" cy="11296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2B48C357-E2D3-4C9F-82C9-17D734985DE9}"/>
                  </a:ext>
                </a:extLst>
              </p14:cNvPr>
              <p14:cNvContentPartPr/>
              <p14:nvPr/>
            </p14:nvContentPartPr>
            <p14:xfrm>
              <a:off x="1646871" y="877706"/>
              <a:ext cx="1869480" cy="3348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2B48C357-E2D3-4C9F-82C9-17D734985D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3231" y="770066"/>
                <a:ext cx="19771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8AC2D506-97BE-4F7C-AEBF-9A2BAA544C4C}"/>
                  </a:ext>
                </a:extLst>
              </p14:cNvPr>
              <p14:cNvContentPartPr/>
              <p14:nvPr/>
            </p14:nvContentPartPr>
            <p14:xfrm>
              <a:off x="4913151" y="2618666"/>
              <a:ext cx="243720" cy="48852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8AC2D506-97BE-4F7C-AEBF-9A2BAA544C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9511" y="2511026"/>
                <a:ext cx="35136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1B8FCD1C-2283-4F78-88BA-0615A2FCDE5F}"/>
                  </a:ext>
                </a:extLst>
              </p14:cNvPr>
              <p14:cNvContentPartPr/>
              <p14:nvPr/>
            </p14:nvContentPartPr>
            <p14:xfrm>
              <a:off x="6360711" y="6439706"/>
              <a:ext cx="919080" cy="1260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1B8FCD1C-2283-4F78-88BA-0615A2FCDE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06711" y="6331706"/>
                <a:ext cx="1026720" cy="22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05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05" y="1726209"/>
            <a:ext cx="3507550" cy="183775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52805" y="3433162"/>
            <a:ext cx="63339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/>
              <a:t>그림 5-7 [식 5 . 4 ]의 계산 그래프 : </a:t>
            </a:r>
            <a:r>
              <a:rPr lang="ko-KR" altLang="en-US" sz="1100" dirty="0" err="1"/>
              <a:t>순전파와는</a:t>
            </a:r>
            <a:r>
              <a:rPr lang="ko-KR" altLang="en-US" sz="1100" dirty="0"/>
              <a:t> 반대 방향으로 국소적 미분을 곱하여 전달한다.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352805" y="138517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/>
              <a:t>2 제곱 계산을 ‘ ** 2 ’ 노드로 나타내면 [그림 5 - 7 ]</a:t>
            </a:r>
            <a:r>
              <a:rPr lang="ko-KR" altLang="en-US" sz="1400" dirty="0" err="1"/>
              <a:t>처럼</a:t>
            </a:r>
            <a:r>
              <a:rPr lang="ko-KR" altLang="en-US" sz="1400" dirty="0"/>
              <a:t> 그릴 수 있다.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05" y="3881759"/>
            <a:ext cx="3507548" cy="183775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352805" y="564489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/>
              <a:t>그림 5-8 계산 그래프의 </a:t>
            </a:r>
            <a:r>
              <a:rPr lang="ko-KR" altLang="en-US" sz="1100" dirty="0" err="1"/>
              <a:t>역전파</a:t>
            </a:r>
            <a:r>
              <a:rPr lang="ko-KR" altLang="en-US" sz="1100" dirty="0"/>
              <a:t> 결과에 따르면 는 2 ( </a:t>
            </a:r>
            <a:r>
              <a:rPr lang="ko-KR" altLang="en-US" sz="1100" dirty="0" err="1"/>
              <a:t>x</a:t>
            </a:r>
            <a:r>
              <a:rPr lang="ko-KR" altLang="en-US" sz="1100" dirty="0"/>
              <a:t> + </a:t>
            </a:r>
            <a:r>
              <a:rPr lang="ko-KR" altLang="en-US" sz="1100" dirty="0" err="1"/>
              <a:t>y</a:t>
            </a:r>
            <a:r>
              <a:rPr lang="ko-KR" altLang="en-US" sz="1100" dirty="0"/>
              <a:t> )가 된다.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991177" y="703376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5.2.3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연쇄법칙과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계산 그래프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AAB0400-CED7-4B39-8F30-8ED87D983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39" y="2297811"/>
            <a:ext cx="3507550" cy="4569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DB8389C6-336B-41E0-AFDF-A94F7E9E43E9}"/>
                  </a:ext>
                </a:extLst>
              </p14:cNvPr>
              <p14:cNvContentPartPr/>
              <p14:nvPr/>
            </p14:nvContentPartPr>
            <p14:xfrm>
              <a:off x="1894911" y="930266"/>
              <a:ext cx="2411640" cy="2664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DB8389C6-336B-41E0-AFDF-A94F7E9E43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1271" y="822266"/>
                <a:ext cx="25192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47D50B9E-240D-4FB7-BD06-B2ED3DE8E622}"/>
                  </a:ext>
                </a:extLst>
              </p14:cNvPr>
              <p14:cNvContentPartPr/>
              <p14:nvPr/>
            </p14:nvContentPartPr>
            <p14:xfrm>
              <a:off x="6849951" y="2367746"/>
              <a:ext cx="417960" cy="4032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47D50B9E-240D-4FB7-BD06-B2ED3DE8E6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6311" y="2260106"/>
                <a:ext cx="5256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73EB242D-2074-4837-812A-1A39E8405445}"/>
                  </a:ext>
                </a:extLst>
              </p14:cNvPr>
              <p14:cNvContentPartPr/>
              <p14:nvPr/>
            </p14:nvContentPartPr>
            <p14:xfrm>
              <a:off x="6737631" y="2694986"/>
              <a:ext cx="642960" cy="324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73EB242D-2074-4837-812A-1A39E84054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3631" y="2587346"/>
                <a:ext cx="7506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142ACC1B-A6A0-4593-891B-57F5EA513B32}"/>
                  </a:ext>
                </a:extLst>
              </p14:cNvPr>
              <p14:cNvContentPartPr/>
              <p14:nvPr/>
            </p14:nvContentPartPr>
            <p14:xfrm>
              <a:off x="4154271" y="2461346"/>
              <a:ext cx="76680" cy="7020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142ACC1B-A6A0-4593-891B-57F5EA513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00271" y="2353706"/>
                <a:ext cx="1843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BA366805-4A53-4327-8FBB-7A9A15FAEFD1}"/>
                  </a:ext>
                </a:extLst>
              </p14:cNvPr>
              <p14:cNvContentPartPr/>
              <p14:nvPr/>
            </p14:nvContentPartPr>
            <p14:xfrm>
              <a:off x="5161191" y="2450546"/>
              <a:ext cx="101880" cy="8244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BA366805-4A53-4327-8FBB-7A9A15FAEFD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07191" y="2342906"/>
                <a:ext cx="2095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850C0698-1247-428A-961D-5E8655E5215C}"/>
                  </a:ext>
                </a:extLst>
              </p14:cNvPr>
              <p14:cNvContentPartPr/>
              <p14:nvPr/>
            </p14:nvContentPartPr>
            <p14:xfrm>
              <a:off x="4262991" y="2862026"/>
              <a:ext cx="127440" cy="2253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850C0698-1247-428A-961D-5E8655E521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09351" y="2754386"/>
                <a:ext cx="2350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F0815EB7-B2F3-4BEC-B26C-2AD211C2FDF1}"/>
                  </a:ext>
                </a:extLst>
              </p14:cNvPr>
              <p14:cNvContentPartPr/>
              <p14:nvPr/>
            </p14:nvContentPartPr>
            <p14:xfrm>
              <a:off x="3008031" y="2422466"/>
              <a:ext cx="194760" cy="20520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F0815EB7-B2F3-4BEC-B26C-2AD211C2FD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54391" y="2314466"/>
                <a:ext cx="3024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D18D0825-26C4-4D8D-A6DB-4FF6C303B7FA}"/>
                  </a:ext>
                </a:extLst>
              </p14:cNvPr>
              <p14:cNvContentPartPr/>
              <p14:nvPr/>
            </p14:nvContentPartPr>
            <p14:xfrm>
              <a:off x="4252191" y="4923026"/>
              <a:ext cx="97560" cy="7668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D18D0825-26C4-4D8D-A6DB-4FF6C303B7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98191" y="4815026"/>
                <a:ext cx="2052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94062435-4762-4F35-B230-C22238AA5CF2}"/>
                  </a:ext>
                </a:extLst>
              </p14:cNvPr>
              <p14:cNvContentPartPr/>
              <p14:nvPr/>
            </p14:nvContentPartPr>
            <p14:xfrm>
              <a:off x="3130791" y="4551866"/>
              <a:ext cx="124200" cy="11664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94062435-4762-4F35-B230-C22238AA5CF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76791" y="4444226"/>
                <a:ext cx="23184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726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93" y="1338691"/>
            <a:ext cx="2016275" cy="1221124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377575" y="1760895"/>
            <a:ext cx="723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100" dirty="0"/>
              <a:t>[식 5.5]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7" y="3907530"/>
            <a:ext cx="5176884" cy="2120261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28977" y="3316662"/>
            <a:ext cx="40197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/>
              <a:t>그림 5-9 덧셈 노드의 </a:t>
            </a:r>
            <a:r>
              <a:rPr lang="ko-KR" altLang="en-US" sz="1100" dirty="0" err="1"/>
              <a:t>역전파</a:t>
            </a:r>
            <a:r>
              <a:rPr lang="ko-KR" altLang="en-US" sz="1100" dirty="0"/>
              <a:t> : 왼쪽이 </a:t>
            </a:r>
            <a:r>
              <a:rPr lang="ko-KR" altLang="en-US" sz="1100" dirty="0" err="1"/>
              <a:t>순전파</a:t>
            </a:r>
            <a:r>
              <a:rPr lang="ko-KR" altLang="en-US" sz="1100" dirty="0"/>
              <a:t>, 오른쪽이 </a:t>
            </a:r>
            <a:r>
              <a:rPr lang="ko-KR" altLang="en-US" sz="1100" dirty="0" err="1"/>
              <a:t>역전파다</a:t>
            </a:r>
            <a:r>
              <a:rPr lang="ko-KR" altLang="en-US" sz="1100" dirty="0"/>
              <a:t>. 덧셈 노드의 </a:t>
            </a:r>
            <a:r>
              <a:rPr lang="ko-KR" altLang="en-US" sz="1100" dirty="0" err="1"/>
              <a:t>역전파는</a:t>
            </a:r>
            <a:r>
              <a:rPr lang="ko-KR" altLang="en-US" sz="1100" dirty="0"/>
              <a:t> 입력 값을 그대로 </a:t>
            </a:r>
            <a:r>
              <a:rPr lang="ko-KR" altLang="en-US" sz="1100" dirty="0" err="1"/>
              <a:t>흘려보낸다</a:t>
            </a:r>
            <a:endParaRPr lang="ko-KR" altLang="en-US" sz="11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54" y="2724548"/>
            <a:ext cx="5071143" cy="212026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680732" y="202238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/>
              <a:t>그림 5-10 최종 출력으로 가는 계산의 중간에 덧셈 노드가 존재한다. 역전파에서는 국소적 미분이 가장 오른쪽의 출력에서 시작하여 노드를 타고 역방향(왼쪽)</a:t>
            </a:r>
            <a:r>
              <a:rPr lang="ko-KR" altLang="en-US" sz="1100" dirty="0" err="1"/>
              <a:t>으로</a:t>
            </a:r>
            <a:r>
              <a:rPr lang="ko-KR" altLang="en-US" sz="1100" dirty="0"/>
              <a:t> 전파된다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38446" y="895381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5.3.1 </a:t>
            </a:r>
            <a:r>
              <a:rPr lang="ko-KR" altLang="en-US" dirty="0"/>
              <a:t>덧셈 노드의 </a:t>
            </a:r>
            <a:r>
              <a:rPr lang="ko-KR" altLang="en-US" dirty="0" err="1"/>
              <a:t>역전파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16538" y="2546575"/>
            <a:ext cx="4458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MjOStd12"/>
              </a:rPr>
              <a:t>이를 계산 그래프로는 </a:t>
            </a:r>
            <a:r>
              <a:rPr lang="en-US" altLang="ko-KR" sz="1400" dirty="0">
                <a:latin typeface="YDVYMjOStd12"/>
              </a:rPr>
              <a:t>[</a:t>
            </a:r>
            <a:r>
              <a:rPr lang="ko-KR" altLang="en-US" sz="1400" dirty="0">
                <a:latin typeface="YDVYMjOStd12"/>
              </a:rPr>
              <a:t>그림 </a:t>
            </a:r>
            <a:r>
              <a:rPr lang="en-US" altLang="ko-KR" sz="1400" dirty="0">
                <a:latin typeface="ITCGaramondStd-Lt"/>
              </a:rPr>
              <a:t>5</a:t>
            </a:r>
            <a:r>
              <a:rPr lang="en-US" altLang="ko-KR" sz="1400" dirty="0">
                <a:latin typeface="YDVYMjOStd12"/>
              </a:rPr>
              <a:t>-</a:t>
            </a:r>
            <a:r>
              <a:rPr lang="en-US" altLang="ko-KR" sz="1400" dirty="0">
                <a:latin typeface="ITCGaramondStd-Lt"/>
              </a:rPr>
              <a:t>9</a:t>
            </a:r>
            <a:r>
              <a:rPr lang="en-US" altLang="ko-KR" sz="1400" dirty="0">
                <a:latin typeface="YDVYMjOStd12"/>
              </a:rPr>
              <a:t>]</a:t>
            </a:r>
            <a:r>
              <a:rPr lang="ko-KR" altLang="en-US" sz="1400" dirty="0">
                <a:latin typeface="YDVYMjOStd12"/>
              </a:rPr>
              <a:t>처럼 그릴 수 있다</a:t>
            </a:r>
            <a:r>
              <a:rPr lang="en-US" altLang="ko-KR" sz="1400" dirty="0">
                <a:latin typeface="YDVYMjOStd12"/>
              </a:rPr>
              <a:t>.</a:t>
            </a:r>
            <a:endParaRPr lang="ko-KR" altLang="en-US" sz="1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ECEF6ED-B2F9-4E0D-9C41-7F76AEC099E3}"/>
              </a:ext>
            </a:extLst>
          </p:cNvPr>
          <p:cNvSpPr/>
          <p:nvPr/>
        </p:nvSpPr>
        <p:spPr>
          <a:xfrm>
            <a:off x="938447" y="551489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5.3 </a:t>
            </a:r>
            <a:r>
              <a:rPr lang="ko-KR" altLang="en-US" dirty="0" err="1"/>
              <a:t>역전파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345F5-F178-4699-9495-7D82D41E63A0}"/>
                  </a:ext>
                </a:extLst>
              </p:cNvPr>
              <p:cNvSpPr txBox="1"/>
              <p:nvPr/>
            </p:nvSpPr>
            <p:spPr>
              <a:xfrm>
                <a:off x="1061781" y="1622396"/>
                <a:ext cx="1039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D345F5-F178-4699-9495-7D82D41E6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81" y="1622396"/>
                <a:ext cx="1039259" cy="276999"/>
              </a:xfrm>
              <a:prstGeom prst="rect">
                <a:avLst/>
              </a:prstGeom>
              <a:blipFill>
                <a:blip r:embed="rId5"/>
                <a:stretch>
                  <a:fillRect l="-1754" r="-2924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79B833DB-D51C-4193-A509-959A2E3C4A5D}"/>
                  </a:ext>
                </a:extLst>
              </p14:cNvPr>
              <p14:cNvContentPartPr/>
              <p14:nvPr/>
            </p14:nvContentPartPr>
            <p14:xfrm>
              <a:off x="3483205" y="4750264"/>
              <a:ext cx="93960" cy="11772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79B833DB-D51C-4193-A509-959A2E3C4A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9565" y="4642624"/>
                <a:ext cx="2016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4BB5BFE5-EACE-4E0A-A921-2569169C1971}"/>
                  </a:ext>
                </a:extLst>
              </p14:cNvPr>
              <p14:cNvContentPartPr/>
              <p14:nvPr/>
            </p14:nvContentPartPr>
            <p14:xfrm>
              <a:off x="3711085" y="5614984"/>
              <a:ext cx="108720" cy="12600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4BB5BFE5-EACE-4E0A-A921-2569169C19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57085" y="5506984"/>
                <a:ext cx="216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444AECE4-77F2-4A86-8A71-0662C2FD4B94}"/>
                  </a:ext>
                </a:extLst>
              </p14:cNvPr>
              <p14:cNvContentPartPr/>
              <p14:nvPr/>
            </p14:nvContentPartPr>
            <p14:xfrm>
              <a:off x="3134725" y="1648504"/>
              <a:ext cx="66240" cy="8820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444AECE4-77F2-4A86-8A71-0662C2FD4B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80725" y="1540864"/>
                <a:ext cx="1738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7C2B1BCB-1BA4-4E18-A73F-D58486775F65}"/>
                  </a:ext>
                </a:extLst>
              </p14:cNvPr>
              <p14:cNvContentPartPr/>
              <p14:nvPr/>
            </p14:nvContentPartPr>
            <p14:xfrm>
              <a:off x="3137605" y="2155744"/>
              <a:ext cx="98280" cy="16416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7C2B1BCB-1BA4-4E18-A73F-D58486775F6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83965" y="2047744"/>
                <a:ext cx="20592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BC4FC1EC-6932-420A-8392-98091DF426A6}"/>
                  </a:ext>
                </a:extLst>
              </p14:cNvPr>
              <p14:cNvContentPartPr/>
              <p14:nvPr/>
            </p14:nvContentPartPr>
            <p14:xfrm>
              <a:off x="6533845" y="2068624"/>
              <a:ext cx="3199680" cy="8136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BC4FC1EC-6932-420A-8392-98091DF426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0205" y="1960624"/>
                <a:ext cx="33073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C20C4E10-F366-4802-A24E-7D54CC9CD13E}"/>
                  </a:ext>
                </a:extLst>
              </p14:cNvPr>
              <p14:cNvContentPartPr/>
              <p14:nvPr/>
            </p14:nvContentPartPr>
            <p14:xfrm>
              <a:off x="851605" y="3550024"/>
              <a:ext cx="3202200" cy="8244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C20C4E10-F366-4802-A24E-7D54CC9CD13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7965" y="3442384"/>
                <a:ext cx="3309840" cy="298080"/>
              </a:xfrm>
              <a:prstGeom prst="rect">
                <a:avLst/>
              </a:prstGeom>
            </p:spPr>
          </p:pic>
        </mc:Fallback>
      </mc:AlternateContent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2F66F574-2D2D-435B-A177-0F9263C4ED2C}"/>
              </a:ext>
            </a:extLst>
          </p:cNvPr>
          <p:cNvCxnSpPr>
            <a:cxnSpLocks/>
          </p:cNvCxnSpPr>
          <p:nvPr/>
        </p:nvCxnSpPr>
        <p:spPr>
          <a:xfrm>
            <a:off x="753035" y="3747549"/>
            <a:ext cx="32896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33AF9572-83A5-4764-8B12-F64DE920D592}"/>
                  </a:ext>
                </a:extLst>
              </p14:cNvPr>
              <p14:cNvContentPartPr/>
              <p14:nvPr/>
            </p14:nvContentPartPr>
            <p14:xfrm>
              <a:off x="1668471" y="1001906"/>
              <a:ext cx="1980720" cy="9504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33AF9572-83A5-4764-8B12-F64DE920D59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14831" y="894266"/>
                <a:ext cx="208836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98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26" y="1399325"/>
            <a:ext cx="4316085" cy="1198110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오차역전파법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743067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5.3.2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곱셈 노드의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역전파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80" y="3297757"/>
            <a:ext cx="4427759" cy="172510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50980" y="276760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식 </a:t>
            </a:r>
            <a:r>
              <a:rPr lang="en-US" altLang="ko-KR" sz="1200" dirty="0">
                <a:latin typeface="ITCGaramondStd-Lt"/>
              </a:rPr>
              <a:t>5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6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에서 계산 그래프는 다음과 같이 그릴 수 있다</a:t>
            </a:r>
            <a:r>
              <a:rPr lang="en-US" altLang="ko-KR" sz="1200" dirty="0">
                <a:latin typeface="YDVYMjOStd12"/>
              </a:rPr>
              <a:t>.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7AC17F-80E6-4F57-8E72-42072A6CA526}"/>
                  </a:ext>
                </a:extLst>
              </p:cNvPr>
              <p:cNvSpPr txBox="1"/>
              <p:nvPr/>
            </p:nvSpPr>
            <p:spPr>
              <a:xfrm>
                <a:off x="1685026" y="1721381"/>
                <a:ext cx="756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ko-KR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7AC17F-80E6-4F57-8E72-42072A6CA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26" y="1721381"/>
                <a:ext cx="756554" cy="276999"/>
              </a:xfrm>
              <a:prstGeom prst="rect">
                <a:avLst/>
              </a:prstGeom>
              <a:blipFill>
                <a:blip r:embed="rId4"/>
                <a:stretch>
                  <a:fillRect l="-2400" r="-4000" b="-28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6EEBB061-C0ED-44B6-8372-3F4E3907DDF6}"/>
                  </a:ext>
                </a:extLst>
              </p14:cNvPr>
              <p14:cNvContentPartPr/>
              <p14:nvPr/>
            </p14:nvContentPartPr>
            <p14:xfrm>
              <a:off x="4194205" y="3863224"/>
              <a:ext cx="100800" cy="1116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6EEBB061-C0ED-44B6-8372-3F4E3907DD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0565" y="3755224"/>
                <a:ext cx="20844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A05CB9F7-D4BA-4EE1-B318-4EC73874614F}"/>
                  </a:ext>
                </a:extLst>
              </p14:cNvPr>
              <p14:cNvContentPartPr/>
              <p14:nvPr/>
            </p14:nvContentPartPr>
            <p14:xfrm>
              <a:off x="4603885" y="4643344"/>
              <a:ext cx="107280" cy="982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A05CB9F7-D4BA-4EE1-B318-4EC7387461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50245" y="4535344"/>
                <a:ext cx="2149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28AAC36A-6354-4EB4-BCEF-E7B77D6594E5}"/>
                  </a:ext>
                </a:extLst>
              </p14:cNvPr>
              <p14:cNvContentPartPr/>
              <p14:nvPr/>
            </p14:nvContentPartPr>
            <p14:xfrm>
              <a:off x="3829165" y="1769824"/>
              <a:ext cx="132120" cy="14472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28AAC36A-6354-4EB4-BCEF-E7B77D6594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5525" y="1662184"/>
                <a:ext cx="2397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잉크 12">
                <a:extLst>
                  <a:ext uri="{FF2B5EF4-FFF2-40B4-BE49-F238E27FC236}">
                    <a16:creationId xmlns:a16="http://schemas.microsoft.com/office/drawing/2014/main" id="{4F7EF6D2-AC47-402E-816B-4AC479D6F063}"/>
                  </a:ext>
                </a:extLst>
              </p14:cNvPr>
              <p14:cNvContentPartPr/>
              <p14:nvPr/>
            </p14:nvContentPartPr>
            <p14:xfrm>
              <a:off x="3855445" y="2217664"/>
              <a:ext cx="100440" cy="104040"/>
            </p14:xfrm>
          </p:contentPart>
        </mc:Choice>
        <mc:Fallback xmlns="">
          <p:pic>
            <p:nvPicPr>
              <p:cNvPr id="13" name="잉크 12">
                <a:extLst>
                  <a:ext uri="{FF2B5EF4-FFF2-40B4-BE49-F238E27FC236}">
                    <a16:creationId xmlns:a16="http://schemas.microsoft.com/office/drawing/2014/main" id="{4F7EF6D2-AC47-402E-816B-4AC479D6F0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01805" y="2109664"/>
                <a:ext cx="2080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AC4954DE-A2CB-412A-8EB1-F43783D9036A}"/>
                  </a:ext>
                </a:extLst>
              </p14:cNvPr>
              <p14:cNvContentPartPr/>
              <p14:nvPr/>
            </p14:nvContentPartPr>
            <p14:xfrm>
              <a:off x="1951791" y="928826"/>
              <a:ext cx="1804320" cy="828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AC4954DE-A2CB-412A-8EB1-F43783D9036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8151" y="821186"/>
                <a:ext cx="1911960" cy="2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9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1890</Words>
  <Application>Microsoft Office PowerPoint</Application>
  <PresentationFormat>와이드스크린</PresentationFormat>
  <Paragraphs>323</Paragraphs>
  <Slides>44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62" baseType="lpstr">
      <vt:lpstr>HelveticaNeue-Bold</vt:lpstr>
      <vt:lpstr>HelveticaNeue-Light</vt:lpstr>
      <vt:lpstr>HelveticaNeue-Medium</vt:lpstr>
      <vt:lpstr>HelveticaNeue-Roman</vt:lpstr>
      <vt:lpstr>ITCGaramondStd-Lt</vt:lpstr>
      <vt:lpstr>STIXGeneral-Italic</vt:lpstr>
      <vt:lpstr>YDVYGOStd12</vt:lpstr>
      <vt:lpstr>YDVYGOStd14</vt:lpstr>
      <vt:lpstr>YDVYGOStd15</vt:lpstr>
      <vt:lpstr>YDVYMjOStd12</vt:lpstr>
      <vt:lpstr>나눔고딕 ExtraBold</vt:lpstr>
      <vt:lpstr>맑은 고딕</vt:lpstr>
      <vt:lpstr>맑은 고딕</vt:lpstr>
      <vt:lpstr>시스템 서체</vt:lpstr>
      <vt:lpstr>Arial</vt:lpstr>
      <vt:lpstr>Cambria Math</vt:lpstr>
      <vt:lpstr>Wingdings</vt:lpstr>
      <vt:lpstr>Office 테마</vt:lpstr>
      <vt:lpstr>밑바닥부터 시작하는 딥러닝</vt:lpstr>
      <vt:lpstr>이 책의 학습 목표</vt:lpstr>
      <vt:lpstr>Contents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SECTION 05 오차역전파법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4.9.1 sklearn의 필기 숫자 데이터셋</vt:lpstr>
      <vt:lpstr>4.9.1 sklearn의 필기 숫자 데이터셋</vt:lpstr>
      <vt:lpstr>4.9.1 sklearn의 필기 숫자 데이터셋</vt:lpstr>
      <vt:lpstr>4.9.2 MNIST 데이터셋으로 확장하기</vt:lpstr>
      <vt:lpstr>4.9.2 MNIST 데이터셋으로 확장하기</vt:lpstr>
      <vt:lpstr>5.9 좋은 프로그래밍 스킬</vt:lpstr>
      <vt:lpstr>5.9 좋은 프로그래밍 스킬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mark</dc:creator>
  <cp:lastModifiedBy>오상훈</cp:lastModifiedBy>
  <cp:revision>41</cp:revision>
  <dcterms:created xsi:type="dcterms:W3CDTF">2020-02-12T05:28:05Z</dcterms:created>
  <dcterms:modified xsi:type="dcterms:W3CDTF">2021-06-07T05:31:05Z</dcterms:modified>
</cp:coreProperties>
</file>