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76" r:id="rId2"/>
    <p:sldId id="288" r:id="rId3"/>
    <p:sldId id="286" r:id="rId4"/>
    <p:sldId id="289" r:id="rId5"/>
    <p:sldId id="290" r:id="rId6"/>
    <p:sldId id="291" r:id="rId7"/>
    <p:sldId id="292" r:id="rId8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92" autoAdjust="0"/>
    <p:restoredTop sz="94660"/>
  </p:normalViewPr>
  <p:slideViewPr>
    <p:cSldViewPr snapToGrid="0">
      <p:cViewPr varScale="1">
        <p:scale>
          <a:sx n="85" d="100"/>
          <a:sy n="85" d="100"/>
        </p:scale>
        <p:origin x="355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21.43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5 849 16247,'0'0'5894,"0"-4"-5126,0-764 1796,-4 695-1766,54 73 63,141 14-427,-54-1-2208,-45-12-3350,-90-1 4731,-1 0 0,1 0 0,-1 0 0,1 0 0,0-1 0,-1 1 0,1 0 0,-1-1 0,1 1 0,-1-1 0,1 0 0,-1 1 0,0-1 0,1 0 0,-1 0 0,0 0 0,1 0 0,-1 0 0,0 0 0,0 0 0,0 0 0,1-2 0,6-13-8659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26.39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163 0 15159,'0'0'6611,"-19"6"-5875,-60 21-159,75-26-532,1 1 1,-1 0 0,1 0 0,0 1-1,0-1 1,0 0 0,0 1 0,0 0 0,0 0-1,1 0 1,-1 0 0,1 0 0,0 0-1,0 1 1,0-1 0,1 1 0,-1-1 0,1 1-1,0 0 1,0-1 0,-1 8 0,-1 0 102,1-4-101,0-1 0,1 0 0,0 0 0,0 0 0,0 0 0,1 1-1,0-1 1,0 0 0,2 12 0,-1-14-84,1 0 0,-1 0-1,1-1 1,0 1 0,0 0-1,0-1 1,0 1 0,1-1-1,-1 0 1,1 1-1,0-1 1,0 0 0,0-1-1,7 6 1,6 3-169,-8-6 29,0 1 0,0 0 0,12 13-1,-17-16 164,-1 0 1,0 0-1,0 0 0,0 0 0,0 0 0,-1 0 0,1 1 0,-1-1 0,0 1 0,0-1 0,0 1 1,-1-1-1,1 1 0,-1 4 0,1 0 50,-2 1 0,1-1 0,-1 0 0,0 0 0,-1 0 0,0 1 0,0-1 0,-1-1 0,0 1 0,-6 12 0,-1-5-98,1-1 1,-2 1-1,-23 24 0,32-37-138,1 0-1,-1-1 1,0 1-1,0 0 1,0 0-1,0-1 1,0 1 0,0-1-1,0 0 1,0 1-1,-1-1 1,1 0-1,-4 1 1,4-8-1815,6-26-1669,19-16-2692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6:03.93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0 15175,'0'0'7217,"5"4"-6764,9 6-126,6 5-129,1 0-1,0-2 1,0 0-1,2-1 1,-1-1 0,1-2-1,29 9 1,21-8-553,-52-9 45,0 2-1,28 7 1,-48-9 305,0-1-1,0 0 1,0 1 0,-1 0 0,1-1 0,0 1 0,-1-1 0,1 1-1,0 0 1,-1 0 0,1-1 0,-1 1 0,1 0 0,-1 0-1,0 0 1,1-1 0,-1 1 0,0 0 0,1 0 0,-1 0 0,0 0-1,0 0 1,0 0 0,0 0 0,0 0 0,0 0 0,0 1-1,-6 28 212,-12 2 75,-1 0-1,-1-1 1,-1-1-1,-27 28 1,8-7-6,-143 206 1305,170-239-1955,-9 15 1031,16-7-7882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15T04:08:44.388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35 0 6723,'0'0'2940,"-13"4"2310,14-4-5274,1 0-1,0 0 1,-1 0-1,1 0 0,-1 0 1,1 1-1,0-1 0,-1 0 1,1 1-1,-1-1 0,1 1 1,-1 0-1,1-1 0,-1 1 1,1 0-1,-1 0 1,0 0-1,1 0 0,0 2 1,-1-2 1,0 1-1,0 0 1,0 0 0,0 0 0,-1 0 0,1 0 0,-1-1 0,0 1 0,1 0 0,-1 0 0,0 0 0,0 0 0,0 0 0,0 0 0,-1 4 0,0-5 45,1 0 0,0 0 0,0 0 0,-1 0 0,1-1 0,0 1 0,-1 0-1,1 0 1,-1 0 0,1-1 0,-1 1 0,0 0 0,1 0 0,-1-1 0,0 1 0,1-1 0,-1 1 0,0 0 0,0-1 0,1 0 0,-1 1 0,0-1 0,0 1 0,0-1 0,0 0 0,0 0 0,0 1 0,-29 1 701,25-2-538,4-2-224,0-1-1,0 1 1,0 0-1,1-1 1,-1 1 0,1-1-1,0 1 1,0-1-1,0 1 1,0 0 0,0-1-1,0 1 1,0-1-1,1 1 1,-1-1 0,1 1-1,0 0 1,0-1-1,0 1 1,0 0-1,2-4 1,-2 6 12,0-1-1,-1 1 0,1-1 1,0 1-1,-1-1 1,1 1-1,0 0 1,0-1-1,0 1 1,-1 0-1,1 0 0,0-1 1,0 1-1,0 0 1,-1 0-1,1 0 1,0 0-1,0 0 1,0 0-1,0 0 1,-1 1-1,1-1 0,0 0 1,0 0-1,0 1 1,-1-1-1,1 0 1,0 1-1,0-1 1,-1 1-1,1-1 1,0 1-1,1 0 0,-2 2 97,1-1 0,0 1-1,-1-1 1,1 1 0,-1-1-1,0 1 1,1 0 0,-2 9 5291,-11-12-9324,-7 0-3317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4:08.24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59 15079,'0'0'4397,"8"-15"-3144,38 11-470,0 2 0,58 4-1,-59 0-725,-1-2 0,65-7 0,-78 1-1,0 2 0,0 1 0,0 2 0,0 0 0,34 5 0,-10 14 74,-46-14-127,0 0 0,0-1 0,0-1 1,0 1-1,1-2 0,16 3 0,-8-4 47,-6 0-26,-1 0 1,0 0-1,0-1 1,0 0-1,1-1 1,-2 0-1,20-7 1,-3-1-30,0 1 0,1 1 0,0 2 0,0 0 1,1 2-1,-1 2 0,1 0 0,0 2 0,30 3 1,-47-1 74,0 0 1,0 1-1,-1 0 1,22 10-1,-23-9-12,0 0-1,1 0 1,0-1-1,-1 0 1,1-1-1,14 1 1,141-4-28,51 3 28,52 6 208,-217-8-287,-51 0 0,20-1 152,243-4 279,-160 7-164,-103-2-206,18 0 398,-8 1-3830,-10 4-1164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4:17.19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29 141 10293,'0'0'5271,"-4"-4"-4828,-16-12-173,16 12 223,9 4-359,341-8 346,-167-13-334,29-2-159,-159 23 34,-1 1 0,0 3-1,52 11 1,-48-9-12,0-1-1,1-3 1,95-7 0,-3-1 12,29 22 3,-144-18 100,47-7 0,-47 4-73,47-1 0,61 17-52,4 0 68,-127-12-65,0-1 0,0-1 0,0 0 0,16-6 0,-14 4 9,37-5 0,150 7 22,-26 2-10,-147-3-4,0-1-1,50-15 0,-46 10 8,52-7 0,46 8-16,-114 9 6,0 1 0,0 1 0,0 1 1,35 9-1,-29-4 153,0-2 0,1-1-1,0-1 1,0-1 0,0-1 0,0-2 0,0 0 0,0-2 0,49-9 0,-16 4 25,0 3 0,109 5 0,-117 0-134,71-2 288,-59 0 213,71 6 0,-131-4-582,1 0 0,0-1-1,-1 2 1,1-1 0,-1 0-1,1 1 1,-1-1-1,1 1 1,-1 0 0,0 0-1,0 1 1,0-1 0,0 0-1,-1 1 1,1 0-1,0 0 1,2 4 0,-4-6-134,0 1-1,-1-1 1,1 0 0,-1 1 0,1-1 0,-1 1 0,1-1 0,-1 1 0,0 0 0,1-1 0,-1 1-1,0-1 1,0 1 0,0-1 0,0 1 0,-1 0 0,1-1 0,0 1 0,-1-1 0,1 1 0,-1-1 0,1 1-1,-1-1 1,0 1 0,0-1 0,1 0 0,-1 1 0,0-1 0,0 0 0,0 0 0,-1 0 0,1 0-1,0 0 1,0 0 0,0 0 0,-1 0 0,1 0 0,-1-1 0,1 1 0,-1 0 0,1-1 0,-3 1 0,-39 13-8204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15T04:08:49.99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324 33 3922,'0'0'8692,"-5"0"-5141,-15 0-3111,20 0-440,-6-5 31,0 1-1,-1 0 1,1 1-1,-1 0 0,0 0 1,-9-3-1,8 4-39,1 1 0,0 0 0,-1 1 0,1 0 0,-11 1 0,-4 0-9,19 1 27,0 0 0,0 0 0,0 0 0,0 0 0,1 1 0,-1-1 0,1 1 0,0-1 0,0 1 0,0 0 0,0 0 0,-2 4 1,-4 5 14,5-7 10,0 1 0,0 0 0,1 0 0,-1 0 0,1 1 0,1-1 1,-1 0-1,1 1 0,0-1 0,1 1 0,0-1 0,0 1 0,2 12 0,-5 38 174,1-43-123,1 0 1,0 0-1,2 22 0,0-21 26,-1 0 1,-2 25-1,-15 120 295,11-91-318,-3 28 150,-15 263-25,6-121 93,6-117-52,0 368 810,12-474-1061,0-16 285,8 1-323,0 0 42,0 0 0,0 1 0,-1 0 0,14 5 0,20 6-7,38 6 67,-74-17 133,5-1-2158,-9-9-3095,-5-7-6158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15T04:08:56.16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43 6995,'0'0'2321,"0"-3"-2006,0 1-434,0 1 447,0 0 1,-1 0 0,1 0 0,1 0-1,-1 0 1,0 0 0,0 0-1,0-1 1,1 1 0,-1 0 0,0 0-1,1 0 1,-1 0 0,1 0-1,0-1 1,8-6-587,-6 6 212,0 1 1,-1-1-1,1 1 0,0 0 0,0 0 0,0 0 0,0 0 0,0 1 0,0-1 1,0 1-1,0 0 0,0 0 0,0 0 0,3 0 0,4 1-290,-9-1 355,-1 1 0,1 0 0,0 0 0,-1-1-1,1 1 1,0 0 0,-1 0 0,1 0 0,-1 0 0,1 0 0,-1 0 0,0 0 0,1 0 0,-1 0 0,0 0 0,0 0 0,0 0-1,0 0 1,0 0 0,0 0 0,0 0 0,0 0 0,0 0 0,0 0 0,0 0 0,-1 0 0,1 0 0,0 0 0,-1 0 0,1 0-1,-1 0 1,1 0 0,-1 0 0,0 0 0,1 0 0,-1-1 0,0 1 0,1 0 0,-1 0 0,0-1 0,0 1 0,-1 0 0,-1 0 103,-1-1-38,1 1 0,-1-1 1,0 0-1,1 1 0,-1-2 0,0 1 1,0 0-1,-5-2 0,9 2-94,0-1-1,-1 0 1,1 1 0,0-1-1,-1 0 1,1 1-1,0-1 1,0 0 0,-1 0-1,1 1 1,0-1 0,0 0-1,0 0 1,0 1 0,0-1-1,0 0 1,0 1 0,0-1-1,0 0 1,0 0-1,1 1 1,-1-1 0,0 0-1,0 1 1,1-1 0,-1 0-1,1 1 1,-1-1 0,0 0-1,1 1 1,-1-1-1,1 1 1,0-1 0,0 0 13,0 1 0,0 0 1,0 0-1,0 0 1,-1 0-1,1 0 0,0 1 1,0-1-1,0 0 0,0 0 1,0 1-1,0-1 0,-1 0 1,1 1-1,0-1 0,0 1 1,-1-1-1,1 1 0,0-1 1,0 1-1,-1-1 1,1 1-1,-1 0 0,1 0 1,0-1-1,-1 1 0,0 0 1,1 0-1,-1-1 0,1 1 1,-1 0-1,0 0 0,1 0 1,-1 0-1,0 0 0,0-1 1,0 1-1,0 0 0,0 0 1,0 0-1,0 0 1,0 2 1231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15T04:08:57.793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12 5795,'0'0'7427,"5"14"-5085,-4-13-2349,1-1 0,0 1 0,-1 0 0,1-1 0,0 0 0,0 1 0,-1-1 0,1 0 0,0 0 0,0 0-1,0 0 1,-1 0 0,1 0 0,0-1 0,0 1 0,-1-1 0,1 1 0,3-2 0,24-20-131,-27 21 154,-1 0 1,0 1 0,0 0 0,1-1 1,-1 1-1,0 0 0,1 0 0,-1 0 0,1 0 0,-1 0 0,0 0 0,1 0 0,-1 1 0,0-1 0,1 0 0,-1 1 0,0-1 0,0 1 0,0 0 0,1-1 0,-1 1 0,0 0 0,0 0 1,0-1-1,0 1 0,0 0 0,0 0 0,1 2 0,0-2 45,-1 1 0,1-1-1,0 0 1,0 0 0,0 0 0,0 1 0,0-2 0,0 1-1,1 0 1,1 0 0,32-8-210,-33 6 155,-1 0 1,1 0 0,0 0-1,0 1 1,-1-1-1,1 1 1,0-1-1,0 1 1,0 0-1,0 0 1,0 0-1,-1 1 1,1-1 0,0 1-1,0-1 1,0 1-1,-1 0 1,1 0-1,2 1 1,1 1 21,0 0 1,0-1-1,0 1 1,0-1-1,8 1 1,18 7 62,-23-10-97,-9 0-69,1 0 1,-1 0 0,1 0 0,-1-1 0,1 1-1,-1 0 1,1 0 0,0 0 0,-1 0 0,1 0-1,-1 0 1,1 0 0,-1 1 0,1-1 0,-1 0-1,1 0 1,-1 0 0,1 0 0,-1 1 0,1-1-1,-1 0 1,1 0 0,-1 1 0,0-1-1,1 0 1,0 1 0,-1 6-4566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26.72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9 241 12054,'0'0'12837,"2"124"-12629,0-78-208,1-4-32,-1-7-976,-2-11-913,0-20-1136,0-24-12262</inkml:trace>
  <inkml:trace contextRef="#ctx0" brushRef="#br0" timeOffset="1">0 0 17416,'0'0'5715,"95"94"-9333,-66-50-1921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27.34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175 105 12454,'0'0'5327,"-21"6"-3131,-2 1-1703,2 1-1,-24 11 1,42-17-410,-1 1-1,1-1 0,0 1 1,0 0-1,0 0 1,0 0-1,0 1 1,1-1-1,-1 1 1,1-1-1,0 1 1,0 0-1,0 0 0,1-1 1,-1 1-1,1 1 1,0-1-1,0 0 1,0 7-1,-2 2 201,-2 4-67,1 0 1,1 1-1,1-1 0,1 0 1,0 1-1,1-1 1,3 26-1,-2-41-218,-1 0-1,1 0 0,0-1 1,0 1-1,0 0 1,0 0-1,0-1 0,0 1 1,0 0-1,1-1 0,-1 0 1,1 1-1,-1-1 1,1 0-1,-1 1 0,1-1 1,0 0-1,-1 0 1,1 0-1,0-1 0,0 1 1,0 0-1,0-1 1,0 1-1,2 0 0,1-1-47,-1 1 1,1-1-1,-1 1 0,0-1 0,1-1 0,-1 1 0,0-1 0,1 1 0,-1-1 0,0 0 0,5-2 0,-3-1-42,1 0 0,-1 0 0,0 0 0,-1-1-1,1 0 1,-1 0 0,0 0 0,0-1 0,0 1 0,-1-1-1,0 0 1,6-11 0,5-13-751,16-45-1,-26 62 605,9-30-39,-10 31 575,0-1-1,0 1 1,1 0 0,12-21-1,-14 30-256,-1 0-1,1 0 0,-1 0 1,1 0-1,0 0 0,0 1 0,0-1 1,0 1-1,0 0 0,1 0 1,-1 0-1,1 0 0,-1 1 0,1-1 1,0 1-1,0 0 0,-1 0 0,1 0 1,0 1-1,6-1 0,7 0-19,-5 0-15,0 1-1,-1 0 1,1 0 0,0 1 0,14 3 0,-23-3 4,0 0 0,0 0 0,0 0 0,0 0 0,-1 1 0,1-1 0,0 1 0,-1-1 0,1 1 0,-1 0 0,0 0 0,0 1 0,1-1 1,-2 0-1,1 1 0,0-1 0,0 1 0,-1-1 0,1 1 0,-1 0 0,0 0 0,0 0 0,0 0 0,1 5 0,1 6 221,-1-1 0,-1 1 0,0 0 0,-2 23 0,0-29-128,0 0 0,0 0 1,0 0-1,-1 0 0,-1 0 0,1 0 0,-1-1 0,-1 1 1,-4 7-1,30-27-1316,-5-4 726,0 0 1,-2-1-1,0 0 0,16-25 1,41-82-858,-51 87 2247,-21 36-804,1-1 0,-1 1 0,1 0 0,-1-1 0,1 1 0,0 0 0,0 0 1,0 0-1,-1 0 0,1 0 0,0 0 0,0 0 0,0 0 0,0 0 0,1 0 1,-1 0-1,0 1 0,0-1 0,0 0 0,1 1 0,-1-1 0,0 1 1,1 0-1,-1-1 0,0 1 0,1 0 0,-1 0 0,0 0 0,1 0 0,-1 0 1,2 0-1,-1 1-36,1 0 1,-1 1 0,0-1-1,0 1 1,0 0 0,0 0 0,0-1-1,0 1 1,0 1 0,0-1-1,-1 0 1,1 0 0,-1 0-1,0 1 1,2 3 0,5 14 231,-1-1 0,0 1 0,-2 1-1,6 33 1,2 89 557,-9-88-746,-3-24-97,-1-23-80,0 1 0,0-1 0,1 1 0,0-1 0,1 0 0,0 0 0,3 10 0,-5-18-106,0 1 0,0-1 0,1 0 0,-1 1 0,0-1 0,1 0 1,-1 1-1,0-1 0,1 0 0,-1 1 0,0-1 0,1 0 0,-1 0 0,1 1 0,-1-1 1,0 0-1,1 0 0,-1 0 0,1 0 0,-1 0 0,1 1 0,-1-1 0,1 0 1,-1 0-1,0 0 0,1 0 0,-1 0 0,1 0 0,-1 0 0,1-1 0,-1 1 1,1 0-1,-1 0 0,1 0 0,-1 0 0,0-1 0,1 1 0,-1 0 0,1 0 1,-1-1-1,0 1 0,1-1 0,6-14-7140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29.35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57 23 14086,'0'0'6646,"-8"-4"-5867,-26-14-227,34 18-522,-1 0-1,1 0 1,-1 0-1,1-1 1,0 1-1,-1 0 1,1 0-1,-1 0 1,1 0-1,-1 0 1,1 0-1,0 0 0,-1 0 1,1 0-1,-1 0 1,1 0-1,-1 0 1,1 1-1,0-1 1,-1 0-1,1 0 1,-1 0-1,1 0 1,0 1-1,-1-1 0,1 0 1,0 0-1,-1 1 1,1-1-1,0 0 1,-1 1-1,1-1 1,0 0-1,0 1 1,-1-1-1,1 1 1,0-1-1,0 0 0,0 1 1,0-1-1,-1 1 1,1-1-1,0 0 1,0 1-1,0-1 1,0 1-1,0-1 1,0 1-1,0-1 1,0 0-1,0 1 0,0-1 1,1 1-1,-2 0-47,1 0-1,0 1 0,0-1 0,0 0 0,0 0 0,1 0 0,-1 0 1,0 0-1,0 0 0,1 0 0,-1 0 0,0 0 0,1 1 0,-1-1 0,1-1 1,-1 1-1,1 0 0,1 2 0,42-1-4823,-32-2 715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29.69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58 14983,'0'0'4050,"22"-5"-3960,171-41-1165,-145 39 1195,-47 7 299,-1 3 331,-1 8-354,0 0 1,0-1 0,-1 1-1,-1-1 1,0 0-1,0 0 1,-1 0-1,-5 10 1,-47 78-663,19-38-4598,37-79-5853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0.02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 0 13622,'0'0'8986,"-4"13"-8466,3 21-114,2 0 1,0 0-1,8 34 1,1 25-96,-8-42-414,10 91-140,-10-123-587,2 0 0,0 0 1,1 0-1,1-1 0,9 20 0,-13-34 198,1 1 0,-1-1 0,1 0 0,-1 0 0,1-1 0,3 5 0,20 7-6008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0.35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80 1 17864,'0'0'278,"-5"17"639,-11 37 351,-9 63-1,21-93-1156,-1-1-1,-1 0 1,-12 31 0,25-53-4704,23-7 3605,-29 5 1003,0 0 1,0 0-1,1 1 1,-1-1 0,0 1-1,1-1 1,-1 1 0,1-1-1,-1 1 1,1 0 0,-1 0-1,1 0 1,-1 0 0,1 0-1,-1 0 1,0 0 0,1 0-1,-1 1 1,1-1 0,-1 1-1,1-1 1,-1 1-1,0-1 1,3 2 0,-3 1 142,0 0 0,0-1 0,0 1-1,-1 0 1,1 0 0,-1 0 0,1 0 0,-1 0 0,0 0 0,0 0 0,-1 4 0,0 15 528,1-14-605,-1 1 0,1-1 0,1 1 0,1 9 0,-2-17-158,1-1-1,-1 1 1,1 0 0,-1-1-1,1 1 1,-1-1 0,1 1-1,-1-1 1,1 0-1,-1 1 1,1-1 0,0 1-1,-1-1 1,1 0 0,0 0-1,-1 1 1,1-1 0,0 0-1,-1 0 1,1 0 0,0 0-1,0 1 1,-1-1-1,1 0 1,0-1 0,-1 1-1,1 0 1,0 0 0,1 0-1,22-8-3030,4-17-2188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0.69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102 8 8244,'0'0'17016,"0"-8"-16424,0 11-591,0 0 0,0 1 0,0-1 0,0 0 0,1 0 0,0 0 0,-1 0 0,1 0 0,0 0 0,2 3 0,1-3-53,1 1 0,-1-1 1,1 0-1,0 0 1,0-1-1,0 1 1,0-1-1,0 0 1,0-1-1,9 2 0,57 8-1410,-70-11 1432,74 3-6562,-59-3 1563</inkml:trace>
  <inkml:trace contextRef="#ctx0" brushRef="#br0" timeOffset="1">20 329 17576,'0'0'7780,"-20"105"-7412,51-91 176,9-8-464,4-2-80,9-4-208,3 0-448,3-8-1441,-8-10-2754,-11-4-3921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1.14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76 0 17960,'0'0'4570,"-3"18"-4244,2-11-310,0 8-13,-2 1 0,0 0 1,-1-1-1,0 0 0,-1 0 1,-1 0-1,-12 23 0,2-19 2,4-4-568,29-23-66,2-5 115,0 2-1,42-19 0,-52 26 157,-1 1 0,1 0 1,0 1-1,0 0 0,0 1 0,0-1 1,0 2-1,0-1 0,0 1 0,15 3 0,-23-3 232,0 0-1,0 1 0,0-1 1,-1 1-1,1-1 0,0 1 0,0 0 1,0-1-1,-1 1 0,1 0 0,0 0 1,-1-1-1,1 1 0,-1 0 1,1 0-1,-1 0 0,1 0 0,-1 0 1,0-1-1,1 1 0,-1 0 0,0 0 1,0 0-1,1 0 0,-1 0 0,0 0 1,0 0-1,0 0 0,-1 2 1,-3 31-1777,1-28 1866,0 1-1,0 0 0,0-1 0,-1 0 0,0 0 1,0 0-1,-1 0 0,0-1 0,-6 6 0,-55 45 1055,52-44-442,-99 80 8152,118-92-8626,0-1 0,0 0 0,0 0-1,0-1 1,-1 1 0,1-1 0,0 0 0,-1-1 0,5-2 0,6-3-16,-6 4-66,78-33-283,-78 34 264,0 1 0,0 0 0,0 0 0,0 0 0,1 1 0,-1 1 0,0-1 0,11 2-1,-19 0 61,1-1 0,0 1-1,-1 0 1,1 0 0,-1-1-1,0 1 1,1 0 0,-1 0-1,1 0 1,-1 1 0,0-1-1,0 0 1,0 0-1,0 1 1,0-1 0,0 1-1,0-1 1,0 1 0,0-1-1,-1 1 1,1-1 0,0 4-1,10 42 1044,-9-36-939,6 43-1077,1 68 0,-5-58-3432,2-2-3771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1.76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93 33 15863,'0'0'2087,"14"-2"-1855,-1 0-205,-1 1 1,23 1-1,-34 1-11,1-1 0,0 0 0,-1 1 0,1-1 0,0 1 0,-1 0 0,1-1 0,-1 1 0,1 0 0,-1 0 0,1 0 0,-1 0 0,0 0 0,1 0 0,-1 0 0,0 1 0,0-1 0,0 0 0,0 1 0,0-1 0,0 1 0,0-1 0,-1 1 0,1 0 0,0-1 0,-1 1 0,1 2 0,0 3 191,0 0 0,0 1 0,0-1 0,-2 13 0,1-11 52,-2 1-22,1 0-1,-1 0 0,-1 0 0,0 0 0,0-1 0,-1 1 0,0-1 0,-1 0 1,0 0-1,-1 0 0,1-1 0,-15 15 0,-7 7 298,-56 48 0,77-72-553,4-5-27,0 1-1,0 0 1,1-1-1,-1 1 1,0-1-1,0 1 1,0-1-1,0 0 1,-1 0-1,-1 1 0,20-18-3778,-7 9 3299,0 0 0,0 1 0,1 0-1,18-8 1,-20 11 562,-1 0-1,1 0 0,0 1 1,0 0-1,0 0 0,0 1 0,0 0 1,0 1-1,0 0 0,1 0 0,-1 0 1,11 3-1,-17-2 27,1 0-1,-1 0 1,0 0 0,1 0-1,-1 0 1,0 1 0,1-1 0,-1 1-1,0-1 1,0 1 0,0 0-1,-1 0 1,1 0 0,0 0-1,-1 0 1,1 0 0,-1 0-1,0 0 1,2 5 0,2 4 132,-2 0 1,1 0 0,2 14 0,0 2-407,-6-26 177,0-1 0,0 0 0,0 1 0,0-1-1,0 0 1,0 0 0,0 1 0,1-1 0,-1 0 0,0 0 0,0 1 0,0-1 0,0 0 0,0 1 0,1-1-1,-1 0 1,0 0 0,0 0 0,0 1 0,1-1 0,-1 0 0,0 0 0,0 0 0,1 0 0,-1 1 0,0-1-1,0 0 1,1 0 0,-1 0 0,0 0 0,0 0 0,1 0 0,-1 0 0,0 0 0,1 0 0,-1 0 0,0 0 0,1 0-1,-1 0 1,0 0 0,1 0 0,11-11-458,7-20 72,33-77-611,-26 52 1623,2 1 0,2 1 0,39-52-1,-69 106-613,21-21 2312,-21 21-2238,1 0-1,-1-1 1,1 1 0,-1 0-1,1 0 1,-1 0 0,1 0-1,0 0 1,-1 0 0,1 0-1,-1 0 1,1 0 0,-1 0-1,1 0 1,-1 0 0,1 0-1,0 0 1,-1 1 0,1-1-1,-1 0 1,1 0 0,-1 1 0,0-1-1,1 0 1,-1 0 0,1 1-1,-1-1 1,1 1 0,-1-1-1,0 0 1,1 1 0,-1-1-1,0 1 1,1-1 0,-1 1-1,0-1 1,0 1 0,0-1-1,1 1 1,-1-1 0,0 1-1,0-1 1,0 1 0,0 0-1,0 0 1,7 21-130,-2 0 0,0 0 0,-2 0 0,2 36 0,-4-13-3828,-7 60 0,-3-54-5126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21.91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32 20 12102,'0'0'6573,"-6"-3"-5583,-14-11-99,15 11 2340,6 3-3166,0 0 1,0 1-1,0-1 1,0 1-1,1-1 1,-1 1-1,0-1 1,0 1-1,0-1 1,0 1 0,0 0-1,0 0 1,1 1-1,5 3 93,54 30 266,-14-10-387,-2 2-1,81 65 1,-126-92-38,1 1 0,-1-1 1,1 1-1,0-1 0,-1 1 1,1-1-1,-1 1 1,0 0-1,1-1 0,-1 1 1,0 0-1,1-1 0,-1 1 1,0 0-1,1-1 1,-1 1-1,0 0 0,0 0 1,0-1-1,0 1 0,0 0 1,0 0-1,0-1 1,0 1-1,0 0 0,0 0 1,0-1-1,-1 1 0,1 0 1,0-1-1,0 1 1,-1 0-1,1-1 0,0 1 1,-1 0-1,1-1 0,-1 1 1,1-1-1,-1 1 1,1 0-1,-2 0 0,-29 19 188,24-16-171,-39 21 173,20-12 81,1 1 0,-29 22 1,48-32-234,0 1-1,0 0 1,1 0 0,0 0 0,0 1 0,0 0-1,1 0 1,0 0 0,0 0 0,0 1 0,1 0-1,0-1 1,-4 13 0,5 23 3,2-42-85,0-2-830,0-40-3250,0 15-2067,0-5-6673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2.08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92 1 1345,'0'0'15281,"-14"18"-13120,-44 62 336,56-77-2358,-1 0 1,1 1-1,0 0 0,1-1 0,-1 1 0,0 0 0,1 0 0,0 0 0,0 0 0,0 0 0,1 0 0,-1 0 0,1 0 0,0 7 0,1-9-94,-1 1 1,1-1-1,0 0 0,0 0 0,0 0 1,0 0-1,0 0 0,0 0 0,1 0 1,-1 0-1,1 0 0,-1 0 1,1-1-1,0 1 0,-1-1 0,1 1 1,0-1-1,3 2 0,4 1-3,0 0-1,0-1 1,0 0-1,0-1 0,1 0 1,-1-1-1,1 1 1,15-2-1,-15 1-26,0-1-1,0 0 1,0-1-1,0 0 0,0-1 1,0 0-1,19-7 1,-26 7-15,1 1 1,-1-1-1,0 0 0,0 0 1,0-1-1,0 1 0,0-1 1,-1 1-1,1-1 1,-1 0-1,0 0 0,1 0 1,-1 0-1,-1 0 0,1-1 1,0 1-1,-1 0 1,0-1-1,1 1 0,-1-1 1,-1 0-1,1 1 1,0-1-1,-1 0 0,0-4 1,1 1-11,-1-1 0,0 1 1,-1-1-1,1 1 1,-1 0-1,-4-14 0,4 19-87,0-1-1,0 1 1,0 0-1,-1 0 0,1 0 1,-1 0-1,1 0 0,-1 0 1,0 0-1,1 1 1,-1-1-1,0 0 0,0 1 1,0 0-1,0-1 0,-1 1 1,1 0-1,0 0 1,0 0-1,-1 0 0,1 1 1,-1-1-1,1 1 0,-4-1 1,-22 0-3414,-3 1-1545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2.42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17608,'0'0'8884,"2"2"-8540,3 5-253,-1 0 0,1 1 0,-1 0 0,-1 0 0,0 0 0,0 1 0,2 10 0,1 0 38,11 47-105,-3 0 0,-4 1 0,4 83-1,-7-72-1028,-3-11-1806,-3-22-1955,-1 2-4355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2.75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21 0 16936,'0'0'5597,"-3"4"-5117,1-1-393,0 1 0,0 0 0,0-1 0,0 1 0,0 0 0,1 0 0,0 0 0,0 0 0,0 1 0,1-1 0,-1 0 0,1 7 0,3-10-107,0 0 0,1 0-1,-1 0 1,0-1 0,1 1-1,-1-1 1,1 0-1,-1 0 1,0 0 0,8-1-1,-5 1-163,3-5-138,-7 1-1192,-21 1-11822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5.54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0 206 18360,'0'0'6788,"16"-50"-6772,24 34-32,2 0-17,-5 0-15,-3-2-1072,-10-2-465,-9-2-2032,-10-4-1074,-5 5-5329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5.89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233 1 13942,'0'0'1633,"-124"89"96,91-43-336,0 6-33,11 8-527,6-1 175,12 3-336,4-2 1,0-4-433,20-9-112,11-9-128,4-8-352,9-10-993,3-12-928,-1-8-528,-10 0-2482,-16-24-3217</inkml:trace>
  <inkml:trace contextRef="#ctx0" brushRef="#br0" timeOffset="1">122 447 16392,'0'0'4866,"116"-76"-5523,-48 48-1440,-4 4-320,-4 4-1729,-9 6-608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6.81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47 79 3314,'0'0'10527,"-2"24"-8038,-2 7-1881,2-4 144,-2 0-1,-14 49 1,13-57-213,1 0 0,1 0 0,-1 37-1,4-55-572,0-6 138,0-7-116,1 1 1,1-1-1,0 0 1,0 1-1,1 0 1,1-1-1,-1 1 1,2 0 0,0 1-1,0-1 1,1 1-1,0 0 1,1 0-1,0 1 1,0 0-1,1 0 1,9-7-1,-5 5-477,0 1 1,1 1-1,0 0 0,0 1 1,18-8-1,-16 9-787,1 1 0,-1 1 0,1 1 0,37 0 5935,-51 20-2840,-2 24-2771,0-30 1623,2 106 1498,8-147-1326,-4 15-758,0-1-41,0 2 1,0-1 0,2 1-1,0 0 1,0 0-1,19-23 1,-21 31-164,0 1-1,1-1 1,0 1 0,0 0 0,0 0 0,9-4 0,-11 7-258,1 0 1,-1 1 0,1-1 0,0 1-1,-1 1 1,1-1 0,0 1 0,0 0 0,0 0-1,7 1 1,-5 0-174,7-1-1294,1 2 0,0 0 0,18 8 6119,-37 1-2153,-8 12-2442,8-17 1029,-2 6-210,0 0 0,1 1 0,0 0 0,0 0 0,2 0 0,-1 0 0,2 0 0,-1 1 0,2 15-1,0-26-491,0 0-1,1 0 0,-1-1 0,1 1 0,-1 0 0,1-1 0,0 1 0,0 0 1,0-1-1,0 1 0,0-1 0,0 1 0,0-1 0,0 0 0,0 1 0,1-1 1,-1 0-1,1 0 0,-1 0 0,1 0 0,-1 0 0,1 0 0,0 0 0,-1-1 0,1 1 1,0-1-1,-1 1 0,1-1 0,0 0 0,0 1 0,0-1 0,-1 0 0,4 0 1,-1 0-47,1 0 0,0 0 1,-1 0-1,1 0 0,0-1 1,-1 1-1,1-1 0,-1-1 1,1 1-1,-1-1 1,1 1-1,-1-1 0,4-3 1,-2 1-82,-1-1 1,-1 1 0,1-1-1,-1 0 1,1-1-1,-1 1 1,-1-1 0,1 1-1,-1-1 1,3-9 0,3-8-767,8-37 0,-1 2 92,-16 57 797,0 0-1,0 0 1,1 0-1,-1 0 1,1 0-1,-1 0 1,0 0-1,1 0 1,0 0-1,-1 0 1,1 0-1,0 0 1,-1 0-1,1 1 1,0-1-1,0 0 1,-1 1-1,1-1 1,0 0-1,0 1 1,0-1-1,0 1 1,0-1-1,0 1 1,2-1-1,-1 1 7,-1 1-1,1-1 1,-1 0-1,1 1 1,-1-1-1,1 1 1,-1-1 0,0 1-1,1 0 1,-1-1-1,0 1 1,1 0-1,-1 0 1,0 0 0,2 2-1,3 4 38,1 0 0,-2 1 0,1 0-1,6 13 1,-3-2 128,-2 1-1,0 0 0,-1 1 1,5 33-1,-8-19 3171,-2-42-3344,0 1 1,1 0-1,-1-1 1,1 1-1,1 0 0,-1 0 1,1 0-1,0 1 1,0-1-1,1 1 0,0-1 1,0 1-1,0 0 0,0 1 1,1-1-1,0 1 1,-1 0-1,8-5 0,47-27-1904,0 10-3686,-18 10-1804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7.16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49 20681,'0'0'4434,"164"-38"-4898,-107 30-1056,-8 6-962,-7 2-863,-18 0-2274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7.49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14 13270,'0'0'12118,"18"4"-12022,17-4 176,5 0-176,-3-2-96,1-2-336,-5 0-865,0 2-1024,-6 0-2865,-11-2-6468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8.74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235 0 20810,'0'0'1952,"-16"20"-796,-4 2-909,-78 101 437,74-91-621,-47 72 100,71-103-162,-1-1 0,1 1 0,-1-1 0,1 1 0,-1 0 0,1-1 0,0 1 0,-1 0 0,1-1 0,0 1 0,0 0 0,-1-1 0,1 1 0,0 0 0,0 0 0,0-1 0,0 1 0,0 0 0,0 0 0,0-1-1,0 1 1,0 0 0,0 0 0,0-1 0,1 1 0,-1 0 0,0 0 0,1-1 0,-1 1 0,0 0 0,1-1 0,-1 1 0,1-1 0,-1 1 0,1 0 0,-1-1 0,1 1 0,-1-1 0,1 1 0,-1-1-1,1 0 1,0 1 0,-1-1 0,1 0 0,0 1 0,0-1 0,5 2 12,0-1 0,0 0 1,0-1-1,-1 1 0,8-2 0,1 2 45,285 0-557,-235-10-1640,-35-3-1216,-6-6-3778,-15 2-1813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9.08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34 0 14407,'0'0'8403,"-34"120"-7762,34-58-337,7-3-160,11 3-112,0-4-64,-3-6-800,-2-9-1249,-8-15-1153,-5-22-1888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23.88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5 11637,'0'0'11544,"0"0"-11538,0 0 0,0 0 0,0-1 0,0 1 0,0 0 0,0 0-1,1 0 1,-1-1 0,0 1 0,0 0 0,0 0 0,0 0 0,0 0 0,0-1-1,0 1 1,0 0 0,0 0 0,0 0 0,1 0 0,-1-1 0,0 1 0,0 0-1,0 0 1,0 0 0,0 0 0,1 0 0,-1 0 0,0 0 0,0 0 0,0 0-1,0-1 1,1 1 0,-1 0 0,0 0 0,0 0 0,0 0 0,1 0 0,-1 0-1,0 0 1,0 0 0,0 0 0,0 0 0,1 0 0,-1 0 0,0 0 0,0 1-1,0-1 1,0 0 0,1 0 0,-1 0 0,0 0 0,0 0 0,0 0 0,0 0 0,1 0-1,-1 1 1,0-1 0,0 0 0,0 0 0,0 0 0,0 0 0,0 0 0,1 1-1,2 12 146,1 1-1,-2 0 0,0-1 0,0 1 0,-2 0 0,0 19 0,0-14-5,-10 410 63,9-410 97,1-3-3916,2-34-7850,3-36 2211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9.41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1 951 21274,'0'0'2241,"115"-8"-1489,-29-10-592,7-6-160,0 0-368,-11-2-240,-16 0-1393,-15-2-1169,-20-4-2480</inkml:trace>
  <inkml:trace contextRef="#ctx0" brushRef="#br0" timeOffset="1">357 0 17912,'0'0'6947,"11"160"-6803,22-87-112,-2 9-32,-2 8-288,0 11-928,-7 3-1874,0-8-3297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39.96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95 12 14006,'0'0'7825,"-8"-3"-6806,5 1-936,1 1-36,0 0-1,-1 0 0,1 0 1,0 1-1,0-1 0,-1 1 1,1-1-1,0 1 0,-4 0 1,5 0-31,-1 0 0,1 0 0,0 1 0,0-1 0,0 1 0,0-1 1,0 1-1,0 0 0,0-1 0,0 1 0,0 0 0,0 0 0,0 0 1,0 0-1,0 0 0,1 0 0,-1 0 0,0 0 0,1 0 0,-1 0 1,0 0-1,1 0 0,0 0 0,-1 0 0,0 3 0,-8 27 370,1 0-1,2 0 1,-5 63-1,10 98 413,2-182-869,0 0 1,0-1 0,1 1-1,0-1 1,0 1-1,1-1 1,0 0-1,1 0 1,0 0-1,1-1 1,0 1-1,0-1 1,0 0-1,1-1 1,0 1-1,1-1 1,0 0-1,9 7 1,-8-8-591,0-1 1,0 0-1,1 0 1,0 0-1,0-1 1,1-1-1,-1 1 1,1-1-1,-1-1 1,1 0-1,11 1 0,30-1-6721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40.29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1 144 18392,'0'0'6403,"133"-18"-6099,-69 8-223,-2-2-162,-5-4-463,-4-2-752,-11-2-1874,-13-4-511,-11-2-3875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40.62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55 0 15879,'0'0'4981,"-9"22"-3065,0-1-1555,3-9-198,0 0-1,1 1 0,1-1 1,0 1-1,1 1 0,0-1 1,1 0-1,1 1 0,0 14 1,0 35 485,3 93 626,0-135-1222,0 0 1,2 0 0,0 0 0,2-1-1,9 25 1,-14-41-136,1 0 0,0-1 0,0 1 0,0-1-1,0 1 1,1-1 0,-1 0 0,1 0 0,0 0 0,0 0 0,0 0 0,0-1-1,1 1 1,-1-1 0,1 0 0,-1 0 0,1 0 0,4 1 0,1 0-964,0-1 0,0-1 0,0 1 0,1-1 0,-1-1 0,17-1 0,16-2-5823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41.43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56 18008,'0'0'7732,"37"-4"-7668,-3 4 288,3 0-272,-1 0-160,-1-2-144,5-4-1057,-3-2-1520,-3-8-2369,-8-3-6740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41.75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11429,'0'0'13622,"3"53"-12965,21-23-401,-2-6-112,5-4-288,1-4-272,3-6-449,0-6-1344,-4-4-1953,-5-2-1552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42.11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246 1 12550,'0'0'9748,"-77"145"-8547,68-69-769,5 14 32,-1 7-240,-1 5-224,-10-5-32,-2-13-640,-4-12-1185,-4-19-480,-1-11-240,-8-18-2097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42.56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2 16920,'0'0'7248,"12"-1"-6983,-5 1-246,0 0 0,1 0 0,-1 1 0,0 0 0,0 0 0,0 1 0,0 0 0,0 0 0,0 1 0,0 0 0,8 5 0,-1 0 45,-1 0 0,-1 1-1,1 1 1,-1 0 0,12 15-1,-11-11-46,-1 1 0,-1 1 0,0 0 0,-2 0 0,1 1 0,-2 1 0,0-1 0,-2 1 0,0 0 0,0 1 0,-2 0 0,0-1 0,-1 1 0,-1 1 0,-1-1 0,-1 0 0,0 0 0,-4 21 0,2-28-129,-1 1 0,0-2 0,-1 1-1,-1 0 1,1-1 0,-2 1 0,1-2-1,-2 1 1,1 0 0,-2-1 0,1 0-1,-1-1 1,-18 16 0,17-16-558,-1-1-1,0-1 1,0 0 0,-1 0 0,0-1-1,0-1 1,0 0 0,-17 6 0,-28-1-5408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42.93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22682,'0'0'2225,"0"15"-2161,0 128 16,0-74-192,0-69 109,0 1-1,1 0 0,-1-1 0,0 1 1,0 0-1,0-1 0,1 1 0,-1-1 0,0 1 1,1-1-1,-1 1 0,0 0 0,1-1 0,-1 1 1,1-1-1,-1 0 0,1 1 0,-1-1 1,1 1-1,-1-1 0,1 0 0,0 1 0,-1-1 1,1 0-1,-1 0 0,1 1 0,0-1 0,0 0 1,24 4-16,-19-3-2,227 5-1157,-162-6-1440,-40-1-811,-11-2-1602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43.24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51 1 14263,'0'0'9748,"-51"133"-9428,51-49-144,0 15-176,0 17-672,0 13-1761,0 9-3442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24.24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136 55 11797,'0'0'2602,"21"-12"-1394,-2 2-1028,1 0-1,30-10 1,-48 19-174,0 1 0,0 0 0,0-1 0,0 1 0,0 0 0,0 0 0,0 0 0,-1 0 0,1 0 0,0 1 0,0-1 0,0 0 0,0 1 0,0 0 0,0-1 0,0 1-1,-1 0 1,1 0 0,0 0 0,-1 0 0,1 0 0,0 0 0,-1 1 0,3 2 0,-1 0-1,0 1 0,0-1 0,0 1 0,0 0 0,-1 0 0,3 6 0,-4-7 0,4 8 17,-1 0 0,-1 0 0,0 0 0,0 0 0,-1 1 0,-1-1 0,0 0 0,-1 1 0,0-1 0,-1 1 0,0-1 0,-1 1 0,0-1 0,-1 0 0,-1 0 0,0 0 0,0-1 0,-1 1 0,-1-1 0,0 0 0,0 0 0,-1-1 0,-1 0-1,1 0 1,-14 12 0,12-15 105,0 1 0,-1-1 1,0-1-1,0 0 0,-1-1 0,0 1 0,0-2 0,0 0 0,-15 4 0,2-4 521,1 0 0,-2-2 0,-35 0 1,59-2 175,20 6-645,-9 1-44,-1-1 1,1 1 0,-1 1-1,0-1 1,-1 2-1,14 15 1,42 65 276,-48-65-469,1 2-154,17 24-1322,-31-46 944,-1-1 0,1 1 0,1-1 0,-1 0 1,0 0-1,1 0 0,0-1 0,0 1 0,6 3 0,6-4-5331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54.20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0 184 14487,'0'0'2334,"8"-6"449,135 10-795,71-2-1434,-199-4-540,-1 0 0,0-1-1,-1 0 1,1-1 0,14-7-1,-15 6-18,-1 1-1,1 0 0,0 0 1,0 2-1,0-1 0,15 0 1,-21 3 14,-1 0 1,1 0 0,-1 1-1,1 0 1,-1 0-1,1 0 1,-1 1-1,0 0 1,0 0-1,0 0 1,10 6 0,-12-7 8,1 0 1,-1 0 0,1 0 0,-1 0 0,1-1-1,0 0 1,-1 0 0,10-2 0,5 1 14,-4 1-32,18-1 13,-1 2 0,1 1-1,-1 1 1,48 12 0,-65-11-21,-1 0 1,1-2-1,21 3 1,-30-5 13,0 0 0,0 0 0,0-1 0,-1 1 0,1-1 0,0-1 0,0 1 0,0-1 0,-1 0 0,1 0 0,5-4 0,4-2-17,0 0-1,1 1 1,0 1 0,0 0-1,1 2 1,-1-1-1,34-3 1,-22 7-7,1 1 1,-1 1 0,0 1-1,30 6 1,8-1 55,-45-6 43,0 1-1,28 7 0,-9 1 40,-8 0-75,2-2-1,37 4 0,-60-11-50,0 0 0,0-1 0,-1-1 0,1 0 0,0 0 0,0-1 0,-1 0 0,1-1 0,-1 0 0,0 0 0,10-6 0,-2-1 2,1 0 1,0 1-1,1 1 0,0 1 1,0 1-1,1 1 0,-1 0 1,1 2-1,23-1 0,357 4 84,-387 1-78,-1 1-1,0 0 1,0 1 0,0 0 0,0 1 0,20 9 0,0 0 62,-17-9-65,0-1 0,0 0-1,0-1 1,1-1 0,-1-1 0,29-3 0,34 2-36,55 21 27,-92-12-4,-1-2 0,53 1 0,-2-8 109,-18-1-162,99 11 1,-152-8 65,0-1 1,0 0 0,0-2-1,0 0 1,40-11 0,-35 7-10,0 2 1,51-4 0,15 13 42,-70-3-30,1 0 0,0-1 1,0-1-1,0-2 1,0 0-1,0-1 0,27-8 1,-37 6-10,124-35-13,-121 37 23,0 0 0,0 1 1,0 1-1,0 0 0,0 1 0,30 5 0,13 1 105,0-1 0,95-6 0,-57-1-93,544 16 84,-17-26 54,-598 11-125,1-2 0,35-7 0,-31 4 33,42-3 0,139 5-108,80-4-387,-106-3 408,-73 6 252,177-31 0,-216 25 329,0 4 0,1 3 0,89 6 0,-40 0 801,-109-2-649,-11 0-2360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56.33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55 17080,'0'0'3249,"4"-1"-3025,14 1 152,0 1 0,0 0 0,0 1 0,28 8-1,-20-5-242,44 4 0,-5-6-69,1-4 0,102-14 0,250-22 33,3 32 331,-360 5-390,136-13-22,-1 0 110,352 13 61,-394 12-150,1 0-48,-121-12 15,26-2-23,0 4-1,-1 2 0,82 16 1,-106-12 17,0-2 0,1-2 0,-1-1 0,1-1 0,0-3 0,-1 0 0,39-8 0,11 0 14,148 3 1,35-3 148,-226 4-84,0 2 0,0 2-1,1 2 1,-1 1-1,0 3 1,44 10 0,-71-12 12,29 6 785,-44 16-8985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58.69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 59 9156,'0'0'7558,"0"0"-7440,0-1 0,0 1 1,-1-1-1,1 1 0,0 0 0,0-1 0,0 1 0,0-1 0,0 1 0,0 0 0,0-1 0,0 1 0,0-1 0,0 1 1,0 0-1,0-1 0,0 1 0,0-1 0,0 1 0,0-1 0,0 1 0,1-1 0,36 2 1414,-14 0-1209,0-1 0,0-1-1,-1-1 1,32-7 0,-21 1-313,0 2 1,1 1 0,0 1-1,0 2 1,0 2 0,0 1-1,57 9 1,-58-7 118,-1-1 0,1-2-1,53-5 1,18-1 132,-69 6-252,42 0 175,76-9 0,-97 4-87,81 5 0,-26 1 354,550-6 543,-450 5-846,-114 8-159,111 4 51,386-12-221,-596 10-4827,-7-2-626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2:04.60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79 47 10677,'0'0'4506,"0"-1"-4349,0-3 3,0 9 12,0 0-1,0 0 1,0 0-1,-1 0 1,0 0-1,0 0 1,-1 0 0,1 0-1,-1-1 1,0 1-1,-3 5 1,3-8-18,0 1 0,1-1 1,-1 0-1,0 0 1,0-1-1,-1 1 1,1 0-1,0-1 1,-1 1-1,1-1 0,-1 0 1,1 0-1,-1 0 1,1 0-1,-1 0 1,0 0-1,0-1 1,1 1-1,-1-1 0,0 0 1,-4 0-1,5-3-131,1 1-1,0-1 1,1 0-1,-1 0 1,0 0-1,1 1 1,0-1-1,0 0 1,0 0-1,0 0 1,0 0-1,1-3 1,-1 2-22,-1 2-40,1 0 0,0 0-1,0 1 1,0-1 0,0 0 0,0 0 0,0 0 0,1 0 0,-1 0 0,1 0 0,-1 0-1,1 1 1,0-1 0,-1 0 0,1 0 0,0 1 0,0-1 0,0 0 0,1 1 0,-1-1-1,0 1 1,0 0 0,1-1 0,-1 1 0,1 0 0,-1 0 0,1 0 0,0 0 0,-1 0-1,1 0 1,0 0 0,0 1 0,0-1 0,0 1 0,-1-1 0,1 1 0,0 0 0,0-1 0,0 1-1,0 0 1,0 0 0,0 1 0,3-1 0,-4 1 33,0-1 1,-1 1-1,1-1 1,0 1 0,0 0-1,-1-1 1,1 1-1,0 0 1,-1-1-1,1 1 1,-1 0-1,1 0 1,-1 0-1,1-1 1,-1 1-1,0 0 1,1 0-1,-1 0 1,0 0-1,1 0 1,-1 0-1,0 0 1,0 0-1,0 0 1,0 0-1,0 1 1,1 31 118,-1-30-107,0 1 91,0 0 0,0 0 0,0 0 0,-1-1 0,1 1 0,-1 0 0,0 0 0,-2 3 1,3-6-40,-1 0 0,1 0 1,-1 0-1,0 0 1,1-1-1,-1 1 1,0 0-1,0-1 0,0 1 1,1 0-1,-1-1 1,0 1-1,0-1 1,0 0-1,0 1 0,0-1 1,0 0-1,0 1 1,0-1-1,0 0 1,0 0-1,0 0 0,0 0 1,0 0-1,0 0 1,0 0-1,0 0 1,0 0-1,0-1 0,0 1 1,0 0-1,0-1 1,0 1-1,0 0 1,-1-2-1,1 1-32,0 0 1,0-1-1,0 1 1,0-1-1,0 1 1,1-1 0,-1 1-1,0-1 1,1 0-1,0 1 1,-1-1-1,1 1 1,0-1-1,0 0 1,0 0-1,0 1 1,0-4-1,3-30-284,-1 33 223,-1 0 1,0 1 0,0-1-1,0 0 1,1 1-1,-1-1 1,1 0 0,0 1-1,-1 0 1,1-1-1,0 1 1,0 0 0,0 0-1,0 0 1,0 0 0,0 0-1,0 1 1,0-1-1,0 0 1,2 1 0,1-1-50,1 0 0,-1 0 0,0 1 0,1-1 1,-1 1-1,0 1 0,7 0 0,-11-1 75,0 1 0,0-1 0,-1 0 0,1 1 1,0-1-1,0 0 0,0 1 0,0 0 0,-1-1 0,1 1 0,0-1 0,0 1 0,-1 0 0,1-1 0,-1 1 1,1 0-1,0 0 0,-1 0 0,0-1 0,1 1 0,-1 0 0,1 0 0,-1 0 0,0 0 0,0 0 1,1 1-1,0 27 69,-1-20 45,-1-8-77,0 1 0,0-1 0,1 0-1,-1 1 1,0-1 0,-1 0 0,1 0 0,0 1-1,0-1 1,0 0 0,-1 0 0,1-1-1,-1 1 1,1 0 0,0 0 0,-1-1 0,1 1-1,-1-1 1,0 1 0,1-1 0,-1 1-1,1-1 1,-1 0 0,0 0 0,-2 0-1,1 1 20,1-1 0,-1 0 0,1 1-1,-1-1 1,1 0 0,-1 0 0,1-1-1,-1 1 1,1 0 0,-1-1 0,1 1-1,0-1 1,-1 0 0,1 0 0,0 0-1,-1 0 1,-1-2 0,2 0-31,0 0 1,0-1-1,1 1 0,0-1 1,0 1-1,0-1 1,0 0-1,0 1 0,1-1 1,-1 0-1,1 1 1,1-7-1,-1 8-42,0-1-1,0 1 1,0-1-1,0 1 1,1-1 0,0 1-1,-1 0 1,1-1-1,0 1 1,0 0 0,0-1-1,0 1 1,1 0-1,-1 0 1,0 0 0,1 0-1,0 0 1,-1 1-1,3-3 1,1 2-101,0-1 0,1 1 0,-1 0 0,0 1 0,1-1 0,-1 1 0,1 0 0,0 1 0,-1-1 0,1 1 1,6 1-1,-11-1 125,0 0 0,-1 0 1,1 0-1,0 0 1,-1 0-1,1 1 1,-1-1-1,1 0 0,0 0 1,-1 1-1,1-1 1,-1 0-1,1 1 0,-1-1 1,1 1-1,-1-1 1,1 1-1,-1-1 1,0 1-1,1-1 0,-1 1 1,0-1-1,1 1 1,-1-1-1,0 1 0,1 1 1,3 24 257,-4-23-180,0 0 0,-1 0 1,1 0-1,0 0 1,-1 1-1,0-1 1,1 0-1,-1 0 1,0 0-1,-1 0 1,1 0-1,-1 0 0,-1 3 1,0-5-18,0 1 1,0 0 0,-1-1-1,1 1 1,0-1-1,-1 0 1,1 0 0,0-1-1,-1 1 1,1-1-1,-1 1 1,1-1-1,-1 0 1,-5-1 0,2 1 65,6 0-114,0 0 0,0-1 0,0 1 0,0-1 0,0 1-1,0-1 1,0 1 0,0-1 0,0 0 0,1 1 0,-1-1 0,0 0 0,0 1 0,1-1 0,-1 0 0,0 0 0,1 0-1,-1 0 1,1 0 0,-1 0 0,1 0 0,0 0 0,-1 0 0,1 0 0,0 0 0,0 0 0,0 0 0,-1 0-1,1 0 1,0 0 0,1-1 0,-2-43 1,1 35-29,2-6 245,0 12-1114,-1 12-3471,-1 7 499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2:11.97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72 98 10789,'0'0'6085,"0"-13"-5490,0-34-59,0 9 3357,0 41-3976,-3 29 284,-1 1-1,-1-1 0,-18 60 0,-4 19-99,23-89 12,1 1 0,1 25 0,2-47-180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2:10.92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 97 9124,'0'0'5672,"-1"-3"-5522,1 3-126,0-1 0,-1 1 1,1 0-1,0-1 0,0 1 1,0 0-1,0-1 0,-1 1 1,1 0-1,0-1 0,0 1 1,0 0-1,0-1 0,0 1 1,0 0-1,0-1 0,0 1 1,0 0-1,0-1 1,0 1-1,0 0 0,0-1 1,0 1-1,0 0 0,1-1 1,-1 1-1,0 0 0,0-1 1,0 1-1,0 0 0,1-1 1,-1 1-1,0 0 0,0 0 1,0-1-1,1 1 1,17-2 1127,-10 3-1199,140 11 1062,6 1-1040,167-11 41,-308-2-21,0-2 1,0 0 0,23-6-1,-23 4-14,0 1 0,0 0 0,25 0 0,42 6-66,-55 0 79,1-2 0,0-1 0,51-6 0,-64 3 12,1 1 1,-1 0 0,1 1-1,0 0 1,0 1 0,-1 1-1,1 0 1,0 1 0,-1 0-1,1 1 1,-1 0 0,0 2 0,0-1-1,0 2 1,16 8 0,-1 3-16,-14-7 29,2-1 0,-1-1 0,25 9 0,-33-15-15,0 0-1,-1 0 1,1-1 0,0 0-1,1-1 1,-1 1-1,0-1 1,0-1-1,0 0 1,0 0-1,0 0 1,8-3-1,51-17 10,-42 12 16,1 1-1,0 1 0,0 1 0,45-4 0,-39 10-30,-1 1 0,1 1-1,54 12 1,-32-7 35,0-2 1,0-2-1,92-8 0,-15 1-6,158 14 84,-243-6-39,1 3 1,-1 1-1,0 3 0,52 19 0,-78-25-95,1 0-1,0-1 1,0-1 0,0-2-1,0 1 1,0-2 0,22-3-1,13 2-14,20 3 25,-29 0 42,72-7 0,-40-12-37,-58 11 23,0 1 1,32-4 0,16 5 70,154-18-44,-141 11 213,132-2 1,-175 11-175,1-1 1,53-13 0,-48 7 349,51-2 0,292-31 118,-285 37-279,-78 5-221,1-1-1,-1-1 0,1 0 0,27-8 0,-4 0 194,0 2 0,1 2-1,0 2 1,82 5 0,-56 0 288,44 11-961,-111-12 30,16 0-1067,-13-7-2746,-8-6-1272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2:12.64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32 31 7075,'0'0'8196,"-1"-5"-7521,-4-15-152,4 15 1238,-21 24-38,20-18-1469,2-1-33,17-10-1598,-12 8 1200,-1 1 0,0-1 0,1 1-1,-1 0 1,1 0 0,-1 1 0,1 0-1,5 0 1,-10 31 2269,0-30-2030,-1 0 1,1 0-1,0-1 1,-1 1-1,1 0 1,-1 0-1,1-1 1,-1 1-1,0 0 1,1-1-1,-1 1 1,0-1-1,1 1 1,-1-1 0,0 1-1,0-1 1,1 1-1,-2-1 1,-10 3-2745,4-3-1590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7T04:57:32.25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49 15431,'0'0'1769,"35"-3"1720,75 12-3086,-50-9-289,-2 2-38,1-3 0,105-16 0,-83 5-79,0 3 0,161 5 0,1 0-20,289-6 29,-387 11 92,157 10-23,-279-10-40,0 1 1,-1 2 0,1 0-1,32 10 1,-45-11-28,86 19 43,-62-15 43,1-1-1,-1-2 1,1-2 0,0-1 0,41-4-1,4 1 15,112-5 529,-63-9-69,-127 14-276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7T04:57:37.88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11 21 12070,'0'0'7675,"0"-12"-2011,-6 118-5464,3-64 11,1-1 0,5 60-1,-2-98-215,0 0 1,0 0-1,0 0 0,0 0 0,0 0 0,0-1 0,1 1 0,-1 0 1,1-1-1,0 1 0,-1-1 0,1 0 0,0 0 0,1 1 0,-1-1 0,0-1 1,1 1-1,-1 0 0,1 0 0,-1-1 0,1 0 0,0 1 0,0-1 0,0 0 1,-1 0-1,1-1 0,0 1 0,0-1 0,0 1 0,0-1 0,0 0 0,0 0 1,0 0-1,0 0 0,0-1 0,0 1 0,0-1 0,0 0 0,0 0 1,0 0-1,0 0 0,0 0 0,-1-1 0,1 1 0,3-4 0,10-11-32,1-1 0,-2 0 0,-1-2 0,0 0 0,-1 0 0,-1-1 0,-1-1 0,13-31 0,-19 38 13,1-1 0,-2 0 0,0 0 0,-1 0 0,0 0 0,-1 0 0,0-23 0,-2 38 88,0 27-22,1 53 127,0-14-63,-2 1-1,-19 128 1,7-124-64,9-41-50,-1 0-1,-2 0 1,-1-1-1,-21 52 1,28-78 10,-1-1-1,1 1 1,-1-1-1,1 0 1,-1 1 0,0-1-1,0 0 1,0 0-1,0 0 1,-1 0 0,1 0-1,0-1 1,-1 1-1,1-1 1,-1 1 0,0-1-1,1 0 1,-1 0-1,0 0 1,0-1 0,0 1-1,0-1 1,0 1-1,1-1 1,-1 0 0,0 0-1,0 0 1,0 0-1,0-1 1,0 1 0,0-1-1,1 0 1,-1 0-1,-4-1 1,1-2 1,0 1 0,0-1 0,1 0 0,-1 0 0,1-1 0,0 1 0,0-1-1,1 0 1,-1-1 0,1 1 0,0-1 0,1 0 0,-1 0 0,1 0 0,0 0 0,-3-13 0,0 3 17,2 0 0,0-1 0,1 0 0,0 0 1,0-30-1,3 42-19,0-1 1,0 0-1,1 0 1,0 0-1,0 1 1,0-1 0,0 0-1,4-7 1,-3 10-5,0 0 0,0 0 1,0 0-1,0 1 0,0-1 0,1 1 1,-1-1-1,1 1 0,0 0 1,0 0-1,-1 0 0,1 1 0,1-1 1,-1 1-1,6-3 0,36-11-238,60-13-1,-85 26 77,-12 2-4686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7T04:57:41.478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112 19 14134,'0'0'6091,"0"-1"-6033,0 1 1,0-1-1,0 0 0,0 1 0,0-1 0,0 0 0,0 1 1,0-1-1,0 0 0,0 1 0,0-1 0,1 0 0,-1 1 1,0-1-1,0 0 0,1 1 0,-1-1 0,0 1 0,1-1 0,-1 0 1,1 1-1,-1-1 0,1 1 0,0-1 0,19-1 419,-1 1-1,38 4 1,-51-2-465,0 0 0,0 0 0,0 0 0,0 1 0,-1 0 0,1 0 0,0 0 0,-1 1 0,1 0 0,-1 0 0,0 0 0,0 1 0,8 7 0,-11-9-38,0 0 0,-1 1 0,1-1 0,-1 1 0,1-1 0,-1 1 0,0 0 0,0-1 0,0 1 0,0 0 0,0 0 0,-1 0 1,1 0-1,-1 0 0,0 0 0,0 0 0,0 0 0,0 0 0,0 0 0,-1-1 0,0 1 0,1 0 0,-3 4 0,1 0-5,-1-1 1,0 0 0,-1 1-1,1-2 1,-1 1 0,0 0 0,-1-1-1,-7 9 1,-44 27 12,29-23 183,28-16-154,-1-1 1,1 0 0,-1 0 0,1 0-1,-1 1 1,1-1 0,0 0-1,0 0 1,-1 0 0,1 0 0,0 0-1,0 0 1,0 0 0,0-1-1,0 1 1,0 0 0,0 0 0,0-1-1,1 1 1,1 0 0,16 15-152,-16-10 146,0 1 0,0 0-1,0 0 1,-1 0 0,0 0-1,0 0 1,0 0 0,-1 1-1,-1-1 1,1 0 0,-1 1-1,0-1 1,-1 1 0,0-1-1,-1 8 1,0-12 32,1-1 1,0 1-1,-1-1 1,1 1-1,-1-1 0,0 1 1,0-1-1,0 0 0,0 0 1,0 0-1,-1 0 1,1 0-1,0 0 0,-1-1 1,0 1-1,1-1 0,-1 0 1,0 0-1,1 0 1,-1 0-1,0 0 0,0-1 1,-4 1-1,-9 2-59,0-1 1,-31-1-1,42-1-30,-63 0-3489,33 0-1390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24.58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0 196 11621,'0'0'9135,"20"7"-8673,63 21-374,-73-24-168,0-1 0,1 0-1,-1-1 1,1 0 0,-1 0 0,1-1 0,-1-1 0,1 0 0,0 0 0,11-2 0,-19 1-48,1 0 0,0-1 1,-1 1-1,1-1 0,-1 1 0,0-1 1,1 0-1,-1 0 0,0 0 0,0-1 1,0 1-1,-1-1 0,1 0 0,0 0 1,-1 0-1,0 0 0,0 0 0,0 0 1,0-1-1,0 1 0,-1 0 0,1-1 1,-1 0-1,0 1 0,0-1 1,0-5-1,1 0 47,0 1-1,-1 0 1,-1-1 0,1 1 0,-1 0 0,-1-1 0,1 1 0,-1 0-1,-1-1 1,0 1 0,-3-10 0,3 15 182,0-1 1,0 0-1,0 1 0,0-1 0,-1 1 1,0 0-1,1-1 0,-1 1 0,0 1 1,-1-1-1,1 0 0,0 1 1,-1-1-1,1 1 0,-1 0 0,0 0 1,0 1-1,0-1 0,0 1 0,0 0 1,0 0-1,0 0 0,0 1 1,-5-1-1,4 0 142,0 1-1,-1-1 1,1 1 0,0 1 0,0-1 0,0 1-1,0-1 1,0 2 0,0-1 0,0 0 0,0 1-1,0 0 1,0 0 0,-6 5 0,5-3-55,1 1 1,-1 0 0,1 0-1,1 0 1,-1 1-1,1-1 1,0 1-1,0 0 1,-5 14 0,2-4-30,0 1 0,2 1 0,0-1 0,1 1 0,1 0 0,1 0 0,0 0 1,1 0-1,1 0 0,3 22 0,-2-34-252,0 1 0,1-1 1,-1 1-1,2-1 0,-1 0 1,1 0-1,0 0 0,0 0 1,0 0-1,1-1 0,0 0 1,0 1-1,0-1 0,8 6 1,-6-5-585,1-1 1,-1 1 0,1-2 0,0 1 0,1-1 0,-1 0 0,1 0 0,-1-1 0,1 0 0,0-1 0,10 3 0,24-3-6781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7T04:57:39.12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15 95 13094,'0'0'7652,"-14"4"-6313,14-2-1275,0-1 1,1 1-1,-1-1 1,0 0-1,1 1 1,-1-1-1,1 0 1,0 1-1,-1-1 1,1 0 0,0 0-1,0 1 1,0-1-1,0 0 1,0 0-1,0 0 1,0 0-1,0 0 1,0-1-1,1 1 1,-1 0-1,0 0 1,0-1-1,1 1 1,-1-1-1,1 1 1,-1-1-1,0 0 1,1 1-1,-1-1 1,2 0 0,8 2 95,0-1 1,1 0 0,10-2 0,-12 1-17,5 0-175,0 0 1,0-2-1,0 0 0,-1 0 1,1-2-1,0 0 1,-1 0-1,0-1 0,0-1 1,-1 0-1,1-1 1,-1-1-1,-1 0 0,13-10 1,-18 13-406,19-17-1356,-24 21 1387,-1 0 0,0 0 0,0-1 0,0 1 0,-1 0 0,1 0 0,0-1 0,0 1 0,-1-1 0,1 1 0,-1 0 1,1-1-1,-1 1 0,1-1 0,-1 1 0,0-1 0,0 0 0,0-1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7T04:57:39.54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25 1 13526,'0'0'5653,"-3"13"-5322,-3 26 286,1 1-1,1 54 0,-2 167 1246,37-261-763,43 2-690,-37 0-1555,70-5 0,-80-5-1722,-3-7-1798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7T04:57:42.70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6 11349,'0'0'3594,"10"-5"1477,-7 5-5020,0 1 0,0 0-1,0 0 1,0 0 0,0 0-1,0 0 1,0 1 0,-1-1-1,1 1 1,-1 0 0,1 0-1,-1 0 1,0 0 0,1 0-1,-1 1 1,0-1-1,-1 0 1,4 5 0,2 5 43,0-1 1,11 24-1,-12-19 39,0 1-1,-1 0 0,-1 0 1,-1 0-1,3 26 0,-4 88 701,-3-74-803,0-53-6,1-1 0,-1 1 0,0 0 0,0-1 0,0 1-1,0-1 1,-1 1 0,0-1 0,1 0 0,-1 1 0,0-1 0,-1 0 0,1 0 0,-1 0-1,1-1 1,-1 1 0,0-1 0,-6 5 0,6-5-1,-1 1 1,1 0-1,0 0 0,0 0 1,0 1-1,0-1 1,0 1-1,1-1 0,-1 1 1,1 0-1,0 0 0,-2 8 1,3-4-488,1-7 267,0-1 1,0 0-1,0 1 1,0-1-1,0 1 1,0-1-1,0 1 1,0-1-1,0 0 1,0 1-1,0-1 1,0 1 0,-1-1-1,1 0 1,0 1-1,0-1 1,0 1-1,-1-1 1,1 0-1,0 1 1,0-1-1,-1 0 1,1 1-1,0-1 1,0 0-1,-1 0 1,1 1-1,-1-1 1,1 0 0,0 0-1,-1 1 1,1-1-1,0 0 1,-1 0-1,1 0 1,-1 0-1,1 0 1,0 0-1,-1 0 1,1 0-1,-1 0 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2:32.20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14 283 11861,'0'0'4675,"-2"-7"-4080,-1 0-371,2 5 6,-1-1 0,1 1 0,0-1 1,1 1-1,-1 0 0,0-1 0,1 0 1,-1 1-1,1-6 0,27 8 1560,117 12-549,-116-13-1216,0-2 0,53-12 0,-52 8-70,1 1 1,38-1-1,313 7 61,-297 8-162,-55-4 120,-1-2 0,1 0 0,0-2 0,0-1 0,55-9 1,-44 2-39,0 2 0,76-1 0,-101 6 61,23-2 6,55-12 0,-60 8 1,1 2 0,50-2 0,-20 6-5,-1-2 0,1-2-1,74-18 1,-115 18 9,0 0 0,0 2-1,0 0 1,1 2 0,-1 0 0,1 2-1,-1 0 1,1 2 0,-1 1 0,44 12 0,-49-10 7,0-1 0,0-1 0,0 0 1,0-2-1,0 0 0,32-1 1,109-19-20,-110 11 20,75-3 1,140 2 167,530 0 152,-597-4-240,113-1 440,-190 5-519,-62 5 111,74-13-1,-56 1 48,2 3-1,118-3 0,-9 5-88,451 8 295,-618 3-400,39 7-1,-39-4-2,41 1 0,128 10 28,2 0-4,-68-17 226,130 4 459,-247-1-994,-1 0-1,1 1 1,0-1-1,-1 1 1,0 0-1,6 3 1,18 5-2732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2:37.13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 14 1985,'0'0'13825,"2"-13"-9519,-3 38-3912,0-18-230,0-1 0,1 1 0,0 0 0,0 0 0,1 0 0,2 12 0,-3-19-175,1 1 0,0 0 1,0 0-1,-1-1 0,1 1 0,0 0 1,0-1-1,0 1 0,0-1 0,0 1 0,0-1 1,0 0-1,0 1 0,0-1 0,0 0 1,0 0-1,0 0 0,0 0 0,0 1 1,0-2-1,0 1 0,1 0 0,-1 0 0,0 0 1,0 0-1,1-1 0,0 1-11,0 0-1,0-1 1,0 1 0,0-1-1,0 1 1,0-1 0,0 0-1,0 0 1,0 0-1,0 0 1,0 0 0,1-2-1,-1-11-5283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2:37.80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47 3 5635,'-2'-1'12726,"1"1"-12663,1-1 0,-1 1 0,1 0 0,-1 0 0,1 0 0,-1 0 0,1 0 0,-1 0 0,0 0 1,1 0-1,-1 0 0,1 0 0,-1 0 0,1 0 0,-1 0 0,0 0 0,1 0 0,-1 0 0,1 1 0,-1-1 1,1 0-1,-1 1 0,-3 4 93,0 0 0,1 1 0,0 0 0,0-1 1,0 1-1,1 0 0,0 0 0,0 0 0,0 1 0,1-1 1,0 0-1,0 1 0,1-1 0,0 8 0,2-13-292,0-1 0,0 1 1,0-1-1,0 0 0,0 1 0,0-1 0,0 0 0,0 0 0,0-1 0,0 1 1,1 0-1,-1-1 0,3 0 0,-3-1-15,-1 1 1,0 0-1,1-1 1,-1 1-1,0-1 1,0 1-1,0-1 1,-1 1-1,1-1 0,0 0 1,0 1-1,-1-1 1,1-3-1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2:45.37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1 225 9877,'0'0'5036,"22"-13"-3632,117-11-821,-68 14-710,-43 6 176,46 0 1,-71 4-6,-1 1-1,1-1 1,0 1 0,-1 0 0,1 0 0,-1 0-1,1 0 1,-1 1 0,0-1 0,0 1 0,0-1-1,1 1 1,2 4 0,-2-4-22,-1 1 0,1-1 0,0 0 0,-1 0 0,1 0 0,0 0 0,1-1 0,-1 1 0,0-1 0,0 0 0,6 2 0,52 0-86,-1-2-1,78-10 0,-108 7 65,297-2 345,-183 6-399,-112-3 40,-19 0 11,-1 0-1,1 1 1,0 1 0,-1 0-1,1 1 1,0 0-1,-1 1 1,0 0 0,1 1-1,14 6 1,-15-5 4,0-2 0,0 1 1,0-2-1,0 0 0,1 0 1,-1-1-1,1 0 0,-1-1 0,18-3 1,7 2 6,85 3 85,182-7 591,-282 2-673,-1-1 0,0-1 0,-1-1 0,32-12 0,-31 9 1,1 2 0,0 0 0,37-6 1,43 6 198,-58 5-170,73-13 0,-80 9 217,1 1-1,38 1 1,-37 3-76,68-11 0,99-13-117,-160 22-61,-37 1 48,0 0 0,0-1 0,0 0 0,-1 0 0,1-1 0,15-9 0,20-8 176,-32 16-80,0 1-1,1 1 1,-1 0 0,1 1-1,19-2 1,-32 4-171,0 0 0,0 0 1,-1 0-1,1 0 0,0 0 0,0 0 1,0 0-1,0-1 0,0 1 0,0 0 1,0 0-1,0 0 0,0 0 0,0 0 1,0 0-1,0 0 0,0-1 0,0 1 1,0 0-1,0 0 0,0 0 0,0 0 0,1 0 1,-1 0-1,0 0 0,0 0 0,0 0 1,0-1-1,0 1 0,0 0 0,0 0 1,0 0-1,0 0 0,0 0 0,0 0 1,0 0-1,1 0 0,-1 0 0,0 0 1,0 0-1,-13-5-2867,-17-3-1979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2:50.41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64 5170,'0'0'7721,"31"6"-5189,-23-2-2472,-1 0-1,1-1 0,0 0 1,0 0-1,0-1 1,0 0-1,0 0 1,0 0-1,10-1 1,14 0-182,34-2 1,-12-1-116,-39 1 166,0-1 0,0 0-1,25-7 1,-25 5 48,0 1-1,0 0 1,26-1-1,420 0-37,-453 5 57,0 0 0,-1 1 0,1 0 0,0 0 0,0 1 0,-1 0 0,9 5 0,37 11-2,-19-14 11,1-1 0,0-2 0,39-3 0,-16 0 61,-31-1-9,1 0 0,27-7 0,-27 4-62,-1 1-1,30 0 0,210 4 500,-256 1-468,0 0 1,0 1-1,0 0 1,0 1-1,16 6 1,-16-4-11,1-2 0,-1 0 0,0 0 1,1-1-1,19 2 0,-17-4 33,-1 2 1,25 4-1,-18-2-8,-6-2 14,0-1-1,1-1 0,15-1 0,-18 0 87,1 1-1,0 0 0,0 1 0,17 3 0,5 2 13,0-2 0,1-2 0,64-3-1,-30 0 120,-57 0-228,-1-1-1,1 0 1,-1 0-1,0-1 1,0-1-1,15-6 1,-15 5-46,0 1 1,0 0-1,1 1 0,-1 0 1,1 1-1,16-1 1,42 5 10,-42 0-11,-1-1 0,1-2 0,-1-1 1,32-6-1,-25 3-40,0 0 1,0 3-1,51 2 1,42-2-49,-123 1 93,-1 0 1,1 0 0,0-1 0,-1 1-1,0-1 1,7-4 0,-7 4-1,0 0 1,0 0 0,0 0-1,1 1 1,-1 0-1,0 0 1,1 0 0,8-1-1,4 2-15,-1-1 0,1 0 0,0-2 0,0 0 0,22-7 0,-25 7 28,1 0-1,27-1 1,15-3-12,-42 4-10,0 1 0,31 1 0,12-1-5,5-3-416,-62 5 456,3-7-3460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2:52.84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56 41 6915,'0'0'7612,"-20"-6"-4910,-15 24-167,36-47-2775,0 28 168,1-1 1,0 0 0,-1 0 0,1 1 0,0-1-1,0 1 1,-1-1 0,1 1 0,0 0 0,1 0 0,-1-1-1,0 2 1,0-1 0,0 0 0,1 0 0,-1 1-1,0-1 1,1 1 0,2-1 0,-4 1 55,0 0 0,0 0 0,0 0 0,0 0 0,0 0 0,1 0 0,-1 0 0,0 0 0,0 0 0,0 0 0,0 0 0,0 1 0,0-1 0,1 0 0,-1 1 0,0-1 0,0 1 1,0 0-1,0-1 0,0 1 0,-1 0 0,1-1 0,0 1 0,0 0 0,0 0 0,-1 0 0,1 0 0,0 0 0,-1 0 0,1 0 0,-1 0 0,1 0 0,-1 0 0,1 0 0,-1 0 0,0 0 0,1 0 0,-1 0 0,0 2 0,0-1 9,0 0 1,0 0-1,0 0 0,0 0 0,0 0 0,0 0 0,-1-1 0,1 1 0,-1 0 0,1 0 1,-1 0-1,0-1 0,0 1 0,0 0 0,0-1 0,0 1 0,0-1 0,0 1 0,0-1 0,0 0 1,-1 1-1,1-1 0,-1 0 0,1 0 0,-1 0 0,1 0 0,-1 0 0,0 0 0,0 0 1,1-1-1,-1 1 0,0-1 0,0 1 0,0-1 0,-1 1 0,8-1-3018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2:57.69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49 6147,'0'0'5797,"8"1"-1523,26 7-4575,-34-8 332,1 1 1,-1 0 0,1-1 0,0 1-1,-1 0 1,0-1 0,1 1 0,-1 0-1,1 0 1,-1 0 0,0-1 0,0 1 0,1 0-1,-1 0 1,0 0 0,0 0 0,0-1-1,0 1 1,0 0 0,0 0 0,0 0-1,0 0 1,0 0 0,-1 1 0,0-2 60,0 1 1,0-1 0,0 1 0,0-1 0,0 1 0,0-1-1,0 1 1,-1-1 0,1 0 0,0 0 0,0 1-1,0-1 1,0 0 0,-1 0 0,1 0 0,-1-1-1,1 1-81,0-1-1,0 1 0,0-1 0,0 1 0,0-1 1,0 1-1,1-1 0,-1 0 0,0 0 1,0 1-1,1-1 0,-1 0 0,0 0 0,1 0 1,-1 0-1,1 0 0,-1 0 0,1 0 1,0 0-1,-1 0 0,1 0 0,0 0 0,0 0 1,0 0-1,0 0 0,0 0 0,0 0 1,0 0-1,0 0 0,0-1 0,1-37-405,-1 38 367,1 0 16,-1 0-1,1 0 1,-1 0 0,1 0 0,0 0 0,-1 1 0,1-1 0,0 0-1,0 0 1,-1 0 0,1 1 0,0-1 0,0 0 0,0 1 0,0-1-1,0 1 1,0-1 0,0 1 0,0-1 0,0 1 0,0 0 0,0 0-1,1-1 1,-1 1 0,0 0 0,0 0 0,0 0 0,0 0 0,0 0-1,0 0 1,0 1 0,1-1 0,-1 0 0,0 1 0,0-1 0,0 0-1,0 1 1,0-1 0,0 1 0,0 0 0,0-1 0,-1 1 0,1 0-1,0-1 1,0 1 0,0 0 0,-1 0 0,2 1 0,4 35 656,-6-37-578,1 1 0,-1 0-1,0 0 1,0 0 0,0 0 0,0 0 0,0 0 0,0 0 0,0-1 0,0 1-1,0 0 1,0 0 0,0 0 0,-1 0 0,1 0 0,0-1 0,-1 1 0,1 0-1,0 0 1,-1 0 0,1-1 0,-1 1 0,0 0 0,1-1 0,-1 1 0,1 0-1,-1-1 1,0 1 0,0-1 0,1 1 0,-1-1 0,0 1 0,0-1 0,1 0-1,-1 1 1,-1-1 0,1-26-5642,-3 9-936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25.02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147 1 17976,'0'0'5936,"-15"4"-5682,-51 16 21,62-19-238,0 2 1,0-1 0,1 0 0,-1 1 0,1-1 0,0 1 0,0 0 0,0 0 0,0 0 0,0 1 0,1-1 0,-1 1 0,1-1 0,0 1 0,0 0 0,-2 7 0,-4 6 37,8-17-110,4 1-781,0 0 704,-1 0 0,1-1 0,0 0 0,0 0 0,0 0 1,0 0-1,6-1 0,7-1-162,-14 3 215,1-1 0,0 1 0,-1 0-1,1 0 1,0 0 0,-1 0 0,1 1 0,-1-1-1,0 1 1,0 0 0,1 0 0,-1 0 0,0 0-1,-1 1 1,1-1 0,0 1 0,-1 0-1,1 0 1,-1 0 0,2 4 0,5 7-69,-1 0 0,0 1 0,7 22 0,-4-8-5,-2 1 0,-1 0 0,-2 1 0,4 42 0,-5 127-264,-5-186 463,-2 0 0,1 0 1,-2-1-1,1 1 0,-2-1 0,-7 19 0,8-25 92,0 0-1,-1 0 0,1 0 0,-1-1 1,-1 1-1,1-1 0,-1 0 0,-1 0 1,1 0-1,-1-1 0,0 0 1,-11 8-1,15-12-113,0 1 1,0-1-1,-1 0 1,1 0-1,0 0 1,-1 0-1,1 0 1,-1 0-1,1-1 0,-1 1 1,1-1-1,-1 0 1,1 0-1,-1 0 1,1 0-1,-1 0 1,1 0-1,-1-1 1,1 1-1,-1-1 1,1 1-1,-1-1 0,1 0 1,0 0-1,-1-1 1,1 1-1,0 0 1,0-1-1,0 1 1,0-1-1,0 1 1,0-1-1,0 0 1,1 0-1,-1 0 1,1 0-1,-1 0 0,-1-3 1,-2-5-82,0 0 1,1 0-1,0 0 0,0 0 1,1-1-1,1 1 0,-3-18 0,-1-80-2572,8 35-3475,-2 62 4653,2-38-7707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3:01.86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1 208 4914,'0'0'7700,"22"4"-7348,129 16 1644,5 1-2039,-12-2 31,-17-2 51,40-18-282,-116-1 123,88 6 0,-97 2 95,-22-2 36,41 1 0,224-15 266,-248 10-264,243-9 367,-240 6-490,46 4 0,-62 0 108,0 0-1,1-1 0,-1-2 1,0 0-1,0-2 1,33-9-1,-35 7 76,1 1 0,-1 0 1,2 2-1,42-1 0,-13 1-57,-34 1 72,0-2-1,0 0 1,20-7 0,-23 5 39,0 2 0,0 0 1,1 1-1,30-2 0,150 1 49,-53-6-95,-91 6-37,31 1 57,-55 3-81,0-1 0,55-9-1,-31 2 86,1 2 0,0 2-1,85 6 1,-41 0-17,-60-2 190,57-8-1,-74 6-218,1 1 0,28 3 0,-6-1-1,54 7-133,142-6 73,-60-14 196,-159 13-196,0 0-1,0 2 0,0 1 1,25 7-1,-12-5 24,-1-2 0,1-1 0,0-1 0,45-4 0,-12 1 61,-62 1-77,0 1 0,0-1 0,0 1 0,0 0 0,-1 1-1,1-1 1,0 1 0,-1 0 0,1 0 0,-1 0 0,8 6 0,22 11 21,-26-17-24,0-1-1,0 0 1,0 0 0,0 0-1,0-1 1,0 0 0,11-2 0,4 0 13,36 0 79,36-1-77,111 10 0,-179-5 12,1-1 0,-1-2 0,0-1 0,0-1 0,0-1 0,43-12 0,-3 2 390,117-10-1,7 0-292,-86 9 9,0 5 0,149 5 0,-228 5-131,327-12 57,-281 9-106,76-14 1,19-1 45,-93 16 17,88-10 540,-130 8-26,44-2 1,-76 6-443,1-3 228,3-10-5224,-4 1-1148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3:40.08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1 222 1585,'0'0'10372,"26"4"-6797,-12 2-3424,1-1 0,-1 0 0,1-1 0,0-1-1,0 0 1,1-1 0,-1 0 0,0-1 0,28-2 0,-29 1-144,-4-1 13,-1 0 1,0-1-1,18-4 1,-18 3 103,1 1 0,0 0 0,19-1 1,17 3 488,56-1 254,-90-1-858,-1-1 0,1 0 0,-1-1 0,0 0 0,-1 0 0,1-1 0,12-8 0,-11 5-2,1 2 0,0 0 0,0 0 0,21-5 0,-22 8-24,0 1 0,24-1-1,-32 3 103,1 0-1,-1 1 0,0-1 1,1 1-1,-1 0 0,0 0 1,0 1-1,1-1 0,-1 1 1,0 0-1,4 3 1,-1-2-39,-1 1 1,1-1-1,0 0 0,0-1 1,0 0-1,1 0 1,-1 0-1,1-1 1,-1 0-1,1 0 1,-1-1-1,1 0 1,-1-1-1,1 1 1,-1-1-1,10-3 1,1-1-59,1-1 0,-2 0 1,1-2-1,-1 0 1,20-13-1,-26 14 12,-1 1 0,2 1 0,-1 0 0,0 0 0,1 1 0,16-4 0,-23 8 16,0-1 0,0 0 0,0 1 0,0 0 0,0 0 0,0 1 0,0 0 0,0-1 0,0 1 0,0 1 0,0-1 0,0 1 0,-1 0 0,1 0 0,-1 0 0,1 1 0,-1 0 0,5 3 0,13 14 462,23 24-1,-27-25-35,41 33-1,-56-50-444,0 0-1,1 0 1,-1 0-1,1-1 0,-1 1 1,1-1-1,0 0 1,-1 0-1,1 0 1,0-1-1,0 1 1,0-1-1,-1 0 0,1 0 1,0 0-1,0-1 1,0 1-1,0-1 1,-1 0-1,8-3 1,3-1-137,0-2 1,-1 1 0,23-16-1,-29 17 95,21-13-81,-2 0-25,1 2 0,52-24 0,-73 38 204,0 0 0,0 1 1,0 0-1,1 0 0,-1 0 1,0 1-1,0 0 0,12 1 1,52 13 869,-53-10-722,0 0 0,26 2 0,-25-5-193,0 0 1,0-1 0,0-1-1,-1-1 1,1 0-1,0-2 1,0 0 0,24-9-1,-29 7 26,0 1 0,1 1 1,-1 0-1,1 1 0,0 0 0,0 1 0,0 0 0,16 1 0,9 13 897,-31 0-245,21 4-987,1-1 0,0-1 0,48 14 1,-71-26 171,1 0 0,0-1 0,-1 0 0,1-1 0,0 0 0,-1 0 0,15-2 0,58-16-236,-8 1 230,-36 14 73,47 2-1,-50 1 106,-28-2-48,-1 1 1,0-1 0,1 0 0,-1 0 0,0-1-1,0 0 1,0 1 0,0-1 0,6-7 0,8-4-83,-4 3-42,1 2 0,0 0 0,0 0 0,1 2-1,0-1 1,20-4 0,-33 11 182,-1 1 0,1 0 0,-1 0 0,1 0 0,-1 0 0,1 1 0,0-1 0,-1 1 0,1-1 0,-1 1 0,0 0 0,1 0 0,-1 0 0,5 3 0,32 25 361,-7-6-388,-23-18-45,0-1-1,1 0 1,-1 0 0,1 0-1,0-2 1,0 1-1,0-1 1,0 0 0,0-1-1,0-1 1,0 1-1,0-1 1,1-1 0,-1 0-1,0-1 1,0 0-1,0 0 1,0-1 0,-1 0-1,1-1 1,11-6-1,-6 2-113,-4 3 71,0-2-1,0 1 0,12-11 0,-20 16 86,0 0-1,0 0 1,-1 1-1,1-1 1,0 1 0,0 0-1,0 0 1,0 0-1,0 0 1,4 1-1,3-1 10,10 0 42,1 0-1,0 1 0,0 2 1,-1 0-1,29 8 1,-43-9-97,0 0 1,1-1 0,-1 0 0,0 0 0,0 0 0,0-1-1,1 1 1,-1-2 0,0 1 0,0-1 0,1 0 0,-1 0 0,0 0-1,0-1 1,0 0 0,0 0 0,-1-1 0,1 0 0,0 0-1,-1 0 1,0 0 0,6-6 0,-7 6 29,1-1-1,0 1 1,0 0 0,0 0 0,1 0-1,-1 1 1,0 0 0,1 0 0,0 0-1,-1 1 1,1 0 0,0 0-1,0 0 1,0 1 0,0-1 0,0 2-1,-1-1 1,1 1 0,0-1 0,0 2-1,0-1 1,10 4 0,-3-1 84,0 0 1,0-1 0,1-1-1,-1 0 1,1-1-1,0-1 1,22-1-1,24 1-98,-49 1 15,-1 1 0,1 0-1,18 7 1,21 4 28,-32-11-28,-1 1-1,1 0 1,0 2 0,-1 0-1,0 0 1,0 2 0,18 9-1,-29-14-6,0 1 0,0-1 0,0 0 0,0-1 0,1 0 0,-1 0 0,0 0 0,1 0 0,-1-1 0,1 0 0,12-2 0,6-2-16,37-11-1,-60 14 14,35-9 1,0 1 1,0 2-1,1 2 0,0 1 0,-1 2 1,73 5-1,-75 1 102,0 0 1,-1 3 0,0 1 0,0 1-1,-1 2 1,0 1 0,46 25-1,-68-32-96,0 0-1,0 0 0,1-1 1,0 0-1,-1-1 0,1 0 0,0-1 1,1-1-1,-1 0 0,0 0 0,0-1 1,17-2-1,9-4-128,0-2-1,58-19 1,31-8 196,-53 24-8,-1 2 0,100 1 0,-116 9 36,-30 1-45,0-2 1,1 0-1,-1-2 0,0-1 0,-1-2 0,39-10 0,-25 3-96,1 1 0,0 2 0,0 2 0,43-3 0,170 3 24,-241 7 12,752 0-8,-550-7-329,-97 0 360,-76 3-15,0 2 0,56 5 0,-87-1 44,-1 0 1,0 1-1,0 0 1,0 1-1,18 9 1,-6-3-5,-8-1 176,13 4 282,-26-13-559,-1 1-199,0-1 101,0 1 0,0 0 1,0-1-1,0 1 1,0-1-1,0 1 1,-1-1-1,1 1 1,0 0-1,0-1 0,0 1 1,-1-1-1,1 1 1,0-1-1,0 1 1,-1-1-1,1 1 0,0-1 1,-1 1-1,1-1 1,-1 0-1,1 1 1,-1-1-1,1 0 0,-1 1 1,1-1-1,-1 1 1,-22 8-4941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3:44.60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117 111 7171,'0'0'2975,"-8"1"-2700,-24 2-128,31-3-53,-1 0 1,0 0 0,1-1 0,-1 1 0,1 0 0,-1 0 0,1-1 0,-1 1 0,1-1-1,-1 1 1,1-1 0,-1 0 0,1 0 0,-1 1 0,1-1 0,0 0 0,0 0 0,-1 0-1,1 0 1,0-1 0,0 1 0,0 0 0,0 0 0,0-1 0,1 1 0,-1 0 0,0-1-1,1 1 1,-1-1 0,1 1 0,-1-1 0,1 1 0,0-1 0,-1 0 0,1 1-1,0-3 1,0 2-79,-1 0-1,1 0 0,0-1 0,0 1 0,0 0 1,0-1-1,1 1 0,-1 0 0,1 0 0,-1 0 1,1-1-1,0 1 0,0 0 0,0 0 0,0 0 1,0 0-1,0 0 0,0 0 0,1 0 0,-1 1 1,1-1-1,1-1 0,-2 2-25,-1 0 0,1 1-1,0-1 1,-1 1 0,1 0 0,0-1 0,-1 1 0,1-1-1,0 1 1,0 0 0,-1 0 0,1-1 0,0 1-1,0 0 1,-1 0 0,1 0 0,0 0 0,0 0 0,-1 0-1,1 0 1,0 0 0,0 0 0,0 0 0,-1 1 0,1-1-1,0 0 1,0 0 0,-1 1 0,1-1 0,0 0-1,-1 1 1,1-1 0,0 1 0,-1-1 0,1 1 0,-1-1-1,1 1 1,-1-1 0,1 1 0,-1 0 0,1-1 0,0 2-1,0 2 99,0 0-1,0 1 0,-1-1 0,0 0 0,1 1 0,-2 6 0,1-3 448,0-6-474,-1-1 0,0 0 0,0 0 0,1 0 0,-1 0 0,0 0 0,0 0 0,0 0 0,0-1 0,0 1 0,0 0 0,-1 0 1,1-1-1,0 1 0,0-1 0,0 1 0,-1-1 0,1 1 0,0-1 0,0 0 0,-1 1 0,1-1 0,0 0 0,-1 0 0,1 0 0,0 0 0,-2-1 0,-40 1 935,42-1-986,0 1 0,0-1-1,0 0 1,0 0 0,0 0 0,1 0-1,-1 0 1,0 0 0,1 0 0,-1 0-1,0 0 1,1 0 0,-1 0 0,1 0 0,0 0-1,-1 0 1,1 0 0,0-1 0,0 1-1,-1 0 1,1 0 0,0 0 0,0-1-1,1-1 1,1-32-254,-1 33 217,0 0 0,1 0 0,-1 0 0,0 0 0,1 1 0,-1-1 0,1 0 0,-1 1 0,1 0 0,0-1 0,-1 1 0,1 0 0,0-1 0,0 1 0,0 0 0,0 1 0,0-1 0,0 0 0,1 0 0,-1 1 0,0 0 0,0-1 0,0 1 0,0 0 0,1 0 0,-1 0 0,0 0 0,3 1 0,-3-1 25,0 0 1,0 0 0,0 0-1,0 1 1,0-1 0,0 0-1,0 1 1,0 0 0,-1-1-1,1 1 1,0 0-1,0 0 1,-1 0 0,1 0-1,0 0 1,-1 0 0,1 1-1,-1-1 1,0 1 0,1-1-1,-1 1 1,0-1-1,0 1 1,0-1 0,0 1-1,0 0 1,0 0 0,-1 0-1,1-1 1,0 1 0,-1 0-1,0 0 1,1 3-1,-1 2 840,0-1-2532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3:55.05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30 46 9156,'0'0'6827,"-5"-7"-6053,-14-21-171,14 21 3871,11 15-4141,16 15-232,-2 1-1,0 1 0,-1 1 0,-2 0 1,-1 2-1,17 37 0,-33-65-97,0 1-1,1-1 0,-1 1 1,0-1-1,1 0 1,-1 0-1,0 1 0,1-1 1,-1 0-1,0 1 0,1-1 1,-1 0-1,0 0 1,1 0-1,-1 1 0,1-1 1,-1 0-1,0 0 1,1 0-1,-1 0 0,1 0 1,-1 0-1,0 0 1,1 0-1,-1 0 0,1 0 1,-1 0-1,1 0 1,-1 0-1,0 0 0,1 0 1,-1 0-1,1-1 1,-1 1-1,0 0 0,1 0 1,-1 0-1,1-1 1,-1 1-1,0 0 0,1-1 1,-1 1-1,0 0 0,0-1 1,1 1-1,13-13 22,-9 6-27,5-8 10,0 0 0,0 0 0,-2 0 0,0-1 0,12-34 1,-15 30-33,-4 12 35,1 1 0,0-1-1,0 0 1,1 1 0,6-12 0,-3 12-1242,-6 17-5713,0 2-2240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4:31.52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21 9316,'0'0'4050,"13"6"-1110,5 3-2824,0-1 0,1 0 0,0-2 0,0 0 0,0-1 0,1-1 0,0 0 0,0-2 0,0-1-1,25 0 1,-25-2-115,0 1 0,0 1-1,0 1 1,-1 0-1,1 2 1,-1 0 0,0 2-1,25 9 1,-35-11 14,1-1 0,-1 0 1,1 0-1,0-1 0,0 0 1,-1-1-1,13 0 0,72-3-53,-79 1 26,89 0-63,-71 2 62,-1-1-1,1-2 1,55-9 0,-34 0 9,1 3 0,0 2 0,0 3 1,84 5-1,-128-1 39,-1 1 1,1 1-1,-1 0 0,1 0 0,-1 1 1,0 0-1,0 1 0,-1 0 0,16 10 1,37 18 113,-53-30-145,1-1 1,0 0 0,-1-1 0,1 0 0,0-1 0,-1 0 0,18-2-1,8 0 6,167 2-128,-186-2 114,0 0 1,0-1-1,0-1 0,18-7 0,-15 5-2,38-8-1,14 4 12,162-19 22,-196 28 106,-1 3-1,0 0 0,59 13 1,-54-7-3,1-3 0,42 1 1,412-2 135,-276-12-228,-198 7-46,0-2 0,-1-1 1,1 0-1,36-14 0,-31 10 29,53-10-1,-58 16 124,1 1 0,0 1-1,-1 1 1,44 8-1,-30-6 76,1-1 0,57-3 1,-22-1-86,-18 1-61,95 13-1,-110-9-72,0-1 0,0-1 0,0-3 1,50-8-1,46-1-9,-92 10 10,1 1 11,0-2 1,0-1-1,76-17 0,-61 5 13,0 4 0,1 2 0,0 3 1,68 1-1,-73 6 4,72 12 0,86 1 754,-74-8-749,-46 0 211,119 12 262,-157-14-46,76-5-1,-49 0-215,-69 0-137,-1-1 0,1 0 1,0 0-1,13-5 0,27-5 517,-37 8-924,-32 2-5381,-12 2-1801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35.77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137 0 12374,'0'0'8163,"0"11"-7328,0-3-659,0 0 0,-1 0-1,0 0 1,0 0 0,-1 0-1,0-1 1,0 1 0,-1-1-1,0 1 1,0-1 0,-1 0-1,-8 12 1,7-11-110,-3 6 54,-1-1 0,-1 0 0,0 0 1,-1-1-1,0 0 0,0-1 0,-17 12 0,71-24-789,101-7-17,-82 7-5271,-59-9-1524,-4-13 5648,-9-4 2594,1 15 1537,-1 7 3439,9 12-3853,-1 136 2962,0-13-4242,4-3-3635,0-109-773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36.14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1 158 15159,'0'0'7619,"104"-72"-7106,-47 62-225,3 4-16,6 0-240,-1 0-32,-1 0-48,-9 0-416,-6 0-321,-7 0-1392,-9-2-400,-9-2-1457,-15-6-4209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36.49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61 0 16215,'0'0'6836,"-60"74"-6836,71-10 352,16 7-320,1 5-64,10 2-881,-7 1-1776,-4-5-2321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37.10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70 0 12470,'0'0'3745,"-4"0"-3585,3 0-126,0 0-1,-1 0 0,1 0 1,0 0-1,0 0 0,0 1 1,0-1-1,0 0 0,-1 0 1,1 1-1,0-1 0,0 1 1,0-1-1,0 1 0,0-1 1,0 1-1,0 0 0,1 0 1,-1-1-1,-1 2 0,-11 27 1177,12-27-1175,-7 26 633,2 1 0,0-1 0,2 1-1,1 0 1,2 0 0,1 34 0,2-52-664,-1-1 0,1 0 0,1 0 0,0 0 0,0 0 0,1-1 0,0 1 0,1-1 0,0 0 0,0 0 0,1-1 0,11 13 0,-11-14-342,0 0 1,0-1-1,1 0 1,0 0-1,1 0 1,-1-1-1,1 0 1,14 7-1,-16-10-384,-1-1-1,0 1 1,1-1 0,-1-1 0,1 1-1,0-1 1,6 0 0,12 0-5938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39.43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4 182 2081,'0'0'19225,"-3"0"-18740,56-19 451,0-2-1,54-31 1,-80 36-1612,-17 11-82,0 0 1,-1-1-1,0 0 1,0 0-1,-1-1 1,12-12-1,-14 9-3596,-5 0-3572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25.37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70 16279,'0'0'6134,"14"15"-5961,0-2-156,-7-7-21,-1 0-1,0-1 1,0 2 0,0-1-1,-1 1 1,0 0-1,0 0 1,-1 0 0,0 1-1,0 0 1,-1-1 0,5 16-1,-5-10-19,0 1-1,-1-1 0,0 1 0,-1 0 0,-1-1 1,-2 28-1,1-41 38,1 1 0,0-1-1,0 1 1,0-1 0,0 1 0,0-1 0,0 0 0,0 1-1,-1-1 1,1 0 0,0 1 0,0-1 0,0 1 0,-1-1-1,1 0 1,0 0 0,-1 1 0,1-1 0,0 0 0,-1 1-1,1-1 1,0 0 0,-1 0 0,1 0 0,0 1 0,-1-1-1,1 0 1,-1 0 0,1 0 0,-1 0 0,1 0 0,0 0-1,-1 0 1,1 0 0,-1 0 0,0 0 0,0 0 19,1 0 0,-1-1 0,0 1 0,0 0 1,0-1-1,1 1 0,-1-1 0,0 1 0,0-1 0,1 1 0,-1-1 1,0 1-1,1-1 0,-1 0 0,1 1 0,-1-1 0,1 0 0,-1 0 0,1 1 1,-1-2-1,-3-9 3,1-1 0,0 1 0,0 0 1,2-1-1,-1 0 0,1 1 0,1-1 1,0 0-1,1 1 0,0-1 0,1 0 1,0 1-1,0-1 0,2 1 0,-1 0 1,1 0-1,1 0 0,6-11 0,-4 13-74,1-1 0,0 1-1,0 1 1,0-1 0,1 2-1,16-12 1,-20 16-137,-1 0 0,1 1 0,0-1 0,0 1 0,0 0 0,0 1 1,0-1-1,1 1 0,-1 0 0,0 0 0,1 1 0,-1-1 0,0 1 0,1 0 0,-1 1 1,0-1-1,6 2 0,-7 0-207,-1-1 0,0 1 0,1-1 0,-1 1 1,0 0-1,0 0 0,0 0 0,-1 1 0,1-1 0,0 1 1,-1-1-1,0 1 0,1 0 0,-1 0 0,0 0 0,-1 0 1,3 6-1,11 26-5329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39.77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41 1 12758,'0'0'7120,"-6"17"-6362,-1 0-531,2-6-62,1 0-1,0 0 0,1 0 1,0 0-1,1 1 0,0 0 1,0 22-1,1 15 629,-1-20-362,5 53 1,-2-75-432,0 1 0,0-1 0,1 0 0,0 1 0,0-1 0,1 0 1,0 0-1,0 0 0,1-1 0,0 1 0,9 11 0,-11-16-161,1 1 1,0-1-1,-1 1 1,1-1 0,0 0-1,1 0 1,-1 0-1,0-1 1,0 1-1,1-1 1,-1 0-1,1 0 1,5 1-1,47 1-5246,-23-5 31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40.10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16 118 13078,'0'0'7395,"-15"-8"-7074,37 8 399,9 0 192,4-4-720,7-6-192,5-6-176,-1-2-1360,1-2-1170,-5 0-2000,-9-2-7139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40.45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39 1 17400,'0'0'5429,"-6"20"-4829,-19 66-384,22-75-165,1-1 0,1 1-1,0 0 1,0 0 0,2 18 0,-1-26-50,0 1 1,1-1 0,-1 0 0,1 0 0,0 0-1,0 0 1,0 0 0,0 0 0,1 0 0,-1 0 0,1 0-1,0 0 1,0-1 0,0 1 0,0-1 0,0 0 0,0 1-1,4 2 1,-4-4-36,-1 0-1,1 0 0,0-1 0,0 1 0,0 0 1,0-1-1,0 1 0,-1-1 0,1 0 0,0 1 1,0-1-1,0 0 0,0 0 0,0 0 0,0-1 1,0 1-1,0 0 0,0-1 0,0 1 1,0-1-1,0 0 0,3-1 0,2-2-170,1-1 0,-1 0 1,13-11-1,-5 3-345,-5 6 122,-1 0 0,1 1 0,0 1 0,1 0-1,13-5 1,-22 9 386,1 0-1,-1 0 1,0 0 0,0 1-1,0-1 1,1 1 0,-1 0-1,0-1 1,0 1-1,1 0 1,-1 0 0,0 1-1,1-1 1,-1 0 0,0 1-1,0-1 1,0 1-1,1 0 1,-1 0 0,0 0-1,0 0 1,0 0 0,0 0-1,0 0 1,-1 1-1,1-1 1,0 1 0,0-1-1,-1 1 1,1 0 0,-1-1-1,0 1 1,2 3-1,2 6 28,-1 0 0,0 1 0,-1-1-1,0 1 1,-1 0 0,2 17-1,-2 76 95,-2-70-45,0-21 51,-1 1 0,-1 0 1,0 0-1,-1-1 0,-1 1 0,-10 27 1,11-36 88,0 1 0,0 0 1,-1-1-1,1 1 0,-2-1 0,1 0 1,-1 0-1,0-1 0,0 1 1,0-1-1,-1 0 0,0-1 1,0 1-1,0-1 0,-12 5 0,17-8-140,-1 0 0,1 0 0,-1 0-1,0-1 1,1 1 0,-1-1 0,0 0 0,0 1-1,1-1 1,-1 0 0,0 0 0,0 0-1,1 0 1,-1 0 0,0 0 0,0-1 0,1 1-1,-1 0 1,0-1 0,1 1 0,-1-1-1,0 0 1,1 0 0,-1 0 0,1 0-1,-1 0 1,1 0 0,0 0 0,-1 0 0,1 0-1,0-1 1,0 1 0,0 0 0,0-1-1,0 1 1,0-1 0,0 1 0,0-1-1,0 0 1,1 1 0,-1-1 0,1 0 0,-1-1-1,-2-10-41,1 0-1,0 0 0,0-1 0,2-20 0,0 23 3,-1-127-1959,1 79-3455,0 51 770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40.79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0 8964,'0'0'11958,"121"140"-11142,-96-79-480,-10 3 112,-8-6-144,-7-4-304,0-5 0,0-7-176,0-6-528,-13-6-1505,-3-16-1201,-2-14-6722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41.12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13 17 21450,'0'0'1147,"0"17"-776,0-5-371,0 16-101,-2 1-1,-5 36 1,6-58 135,0 0 0,0 0 0,0 0 0,1 0-1,0 0 1,2 9 0,-1-13-10,-1-1 0,1 0 0,-1-1 0,1 1-1,0 0 1,0 0 0,0 0 0,0 0-1,0 0 1,0-1 0,1 1 0,-1-1 0,1 1-1,-1-1 1,1 1 0,-1-1 0,1 0 0,0 0-1,-1 0 1,1 0 0,0 0 0,0 0 0,0 0-1,4 1 1,16 2-98,0-1 0,1-1 0,-1-1 0,42-3 0,-10 1-2141,-51 1 1956,27-2-3126,-13-5-1999</inkml:trace>
  <inkml:trace contextRef="#ctx0" brushRef="#br0" timeOffset="1">125 1 16295,'0'0'6692,"-51"145"-6436,51-67-256,-2 11-625,-9 15-1600,-7 0-2561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41.83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122 0 14054,'0'0'5267,"-115"52"-4787,113-12 96,-2 11-95,4 11 207,0 16-528,2 21 128,27 21-240,13 23-96,17 21-960,21-1-1602,13-15-2064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42.38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1665,'0'0'17976,"135"87"-17736,-68-7-32,-1 16-192,-4 15 64,-15 13 0,-16 7-160,-23 9 32,-8 3-832,-6-6-929,-30-7-2097,-6-11-6483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43.45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3 14215,'0'0'4327,"0"0"-4320,0 0 1,0 0-1,0 0 1,0 0 0,0-1-1,0 1 1,0 0-1,0 0 1,0 0-1,0 0 1,0 0-1,1-1 1,-1 1-1,0 0 1,0 0 0,0 0-1,0 0 1,0 0-1,1 0 1,-1 0-1,0 0 1,0 0-1,0 0 1,0-1-1,0 1 1,1 0 0,-1 0-1,0 0 1,0 0-1,0 0 1,0 0-1,1 0 1,-1 0-1,0 0 1,0 0 0,0 0-1,0 0 1,1 0-1,-1 1 1,0-1-1,0 0 1,0 0-1,0 0 1,0 0-1,1 0 1,-1 0 0,0 0-1,0 0 1,0 0-1,0 1 1,0-1-1,0 0 1,0 0-1,1 0 1,-1 0-1,0 0 1,0 1 0,0-1-1,0 0 1,0 0-1,0 0 1,0 0-1,0 0 1,0 1-1,0-1 1,0 0-1,0 0 1,0 0 0,0 1-1,8 12 482,-1 0-1,-1 1 1,0 0-1,7 26 1,-5-14-184,44 160 1082,6 18-1323,-56-198-160,-2-4 7,1 0 1,-1 0-1,1-1 1,-1 1-1,1 0 0,0 0 1,-1-1-1,1 1 1,0 0-1,0-1 1,0 1-1,0-1 0,1 1 1,-1-1-1,0 0 1,1 1-1,-1-1 0,3 2 1,-3-4 16,0 1 1,-1-1-1,1 0 1,-1 0-1,0 1 0,1-1 1,-1 0-1,0 0 1,1 0-1,-1 0 1,0 0-1,0 1 1,0-1-1,0 0 0,0 0 1,0 0-1,0-2 1,0 0-151,3-25-531,-1-1 0,-1 1 0,-2 0 0,-5-37 0,4 59 795,0 1-1,0-1 1,-1 1-1,1-1 1,-1 1-1,-1 0 1,1 0-1,-1 0 1,0 0-1,0 0 1,0 1-1,-7-6 0,9 9 95,0-1 0,0 0-1,0 1 1,0-1-1,0 1 1,0 0 0,0 0-1,-1 0 1,1 0-1,0 0 1,-1 0-1,1 1 1,-1-1 0,1 1-1,-1 0 1,1 0-1,-1 0 1,1 0-1,-1 0 1,1 0 0,-1 0-1,1 1 1,0 0-1,-1-1 1,1 1-1,-1 0 1,1 0 0,0 0-1,0 0 1,0 1-1,0-1 1,-4 3-1,1 2 25,0 0-1,0 0 1,0 0-1,1 1 1,0 0-1,0 0 1,1 0-1,0 0 1,0 0-1,1 1 1,-1-1-1,2 1 1,-3 12-1,1 11 277,1-1 0,3 34 0,-1-60-405,0 1 1,1 0 0,-1-1-1,1 1 1,0-1 0,0 1-1,1-1 1,0 1 0,-1-1 0,1 0-1,1 1 1,-1-1 0,0 0-1,1-1 1,0 1 0,5 5-1,-3-5-22,1 1 0,0-1-1,-1-1 1,2 1 0,-1-1-1,0 0 1,1 0 0,-1-1-1,1 1 1,7 0 0,9 1-177,1-1 0,0-1 0,0-1 0,0-2 0,35-4 0,-39 3-760,0-2-1,0-1 1,0-1-1,0 0 1,-1-1 0,30-16-1,-16 1-3633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43.80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1 158 12182,'0'0'10628,"128"-50"-10035,-26 20-321,2 2-160,-7 6-112,-10 4 0,-12 10-784,-17 6-1105,-12 2-1137,-17 0-399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44.15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162 1 8356,'0'0'12376,"1"21"-11082,-1-6-1105,0-2-82,0-1 0,1 1 0,0-1 0,1 1 0,1-1 0,0 0 0,0 0 0,2 0 0,9 20 0,17 35 172,28 81-1,-49-121-272,-5-17-1013,-4-29-4469,-4 14 5453,0 1-1,-1-1 1,1 1 0,-1 0-1,0 0 1,0 0 0,-1 1-1,1-1 1,-1 1-1,1 0 1,-1 0 0,0 1-1,0-1 1,0 1-1,0 0 1,-1 1 0,-5-2-1,-6-1 436,-1 1-1,1 0 0,-1 1 0,-18 1 1,31 1-159,0 0 1,0 0 0,-1 1 0,1-1 0,0 1-1,1 0 1,-1 1 0,0-1 0,0 1 0,0 0-1,1 0 1,-5 3 0,5-2-111,1 0-1,0-1 1,0 2-1,1-1 1,-1 0 0,0 0-1,1 1 1,0 0 0,0-1-1,0 1 1,0 0-1,1 0 1,-1 0 0,1 0-1,-1 6 1,1-3-54,-1 0 1,1 0-1,1 0 0,-1 0 1,1 1-1,0-1 1,1 0-1,0 0 0,0 0 1,0 0-1,1 0 1,0 0-1,0 0 0,1 0 1,4 7-1,-4-10-110,0 1 0,0-1 1,0 0-1,1 0 0,-1 0 0,1-1 0,0 1 0,0-1 0,1 0 1,-1 0-1,1 0 0,-1-1 0,1 1 0,0-1 0,0 0 0,0-1 0,0 1 1,0-1-1,0 0 0,1 0 0,8-1 0,-5 1-321,1-1-1,-1-1 1,1 1-1,-1-2 1,0 1 0,13-5-1,-12 2-774,0 0 1,0 0-1,-1-1 0,0 0 0,13-10 1,32-28-9017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25.72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1 238 7828,'0'0'14401,"8"0"-13716,41 2-241,-14-1-197,67-5 0,-93 4-357,-1-2 0,1 1 0,-1-1 0,0 0 1,0-1-1,0 0 0,0 0 0,-1-1 0,1 1 0,-1-2 1,0 1-1,0-1 0,10-9 0,-14 10-66,0 1-1,0-1 0,-1 0 1,1 0-1,-1 0 1,0 0-1,0 0 0,0 0 1,-1-1-1,1 1 1,-1-1-1,0 1 0,0-1 1,-1 1-1,0-1 1,1 1-1,-1-1 0,-1 0 1,1 1-1,-1-1 1,0 1-1,0-1 0,0 1 1,-3-6-1,3 5 182,-1 1 0,-1-1 1,1 1-1,0 0 0,-1 0 0,0 0 0,0 1 0,0-1 0,-1 1 0,1-1 0,-1 1 0,1 0 1,-1 1-1,0-1 0,0 1 0,-1-1 0,1 1 0,0 0 0,-1 1 0,1-1 0,-1 1 0,0 0 0,-5-1 1,5 1 136,0 1 0,0 0 0,0-1 0,1 2 1,-1-1-1,0 1 0,0-1 0,0 1 1,1 0-1,-1 1 0,0-1 0,1 1 1,-1 0-1,1 0 0,0 1 0,0-1 0,0 1 1,0 0-1,0 0 0,0 0 0,1 1 1,-1-1-1,1 1 0,0 0 0,0 0 0,1 0 1,-1 0-1,-1 5 0,-3 5 77,0 0 1,1 1-1,1-1 0,1 1 0,0 1 1,1-1-1,0 0 0,1 1 0,1-1 1,2 30-1,-1-37-269,1 0 0,0 1 0,0-1 0,1 0 1,0 0-1,1 0 0,0 0 0,0 0 0,0-1 0,1 1 0,0-1 1,1 0-1,0 0 0,0-1 0,0 1 0,1-1 0,0 0 0,6 5 1,-5-6-495,0 0 0,0 0 0,0-1 0,1 1 1,-1-2-1,1 1 0,0-1 0,0 0 1,1-1-1,-1 0 0,11 1 0,37-1-5656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44.59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14 0 20457,'0'0'5189,"-3"12"-5031,-7 37-105,10-48-70,0 1-1,0 0 0,0-1 1,0 1-1,0 0 0,0 0 1,1-1-1,-1 1 0,1 0 1,-1-1-1,1 1 1,-1-1-1,1 1 0,0-1 1,0 1-1,0-1 0,0 1 1,0-1-1,0 0 1,0 1-1,1-1 0,-1 0 1,0 0-1,1 0 0,-1 0 1,1 0-1,-1 0 0,1-1 1,-1 1-1,1 0 1,2 0-1,1 0-56,0 0-1,-1 0 1,1 0 0,0-1 0,-1 0-1,1 0 1,0 0 0,9-2 0,21-8-238,-27 8 88,0-1 0,0 1 0,0 0-1,0 1 1,14-1 0,-19 2 180,0 0-1,0 1 1,-1-1 0,1 1-1,0 0 1,0 0 0,0 0-1,-1 0 1,1 0 0,0 0-1,-1 1 1,0 0 0,1-1-1,-1 1 1,0 0-1,1 0 1,-1 0 0,0 0-1,-1 1 1,3 2 0,3 6 39,-1-1 0,0 1-1,-1 0 1,0 1 0,-1-1 0,0 1 0,-1-1 0,-1 1 0,3 19 0,-2 11 49,-3 59 1,0-79-19,-1-11 73,0-1 1,0 0 0,-1 0-1,0 1 1,-1-1 0,0 0-1,0-1 1,-9 17-1,10-22-25,0 0 0,0-1 0,0 1-1,-1-1 1,0 1 0,1-1-1,-1 0 1,-1 0 0,1 0-1,0 0 1,-1-1 0,1 0-1,-1 1 1,0-1 0,0 0-1,0-1 1,0 1 0,0-1 0,0 1-1,0-1 1,0-1 0,0 1-1,-7 0 1,9-1-54,-1-1 0,1 1 0,0 0 1,-1-1-1,1 0 0,0 1 0,-1-1 0,1 0 0,0 0 0,0 0 1,0-1-1,0 1 0,0 0 0,0-1 0,0 1 0,0-1 1,0 0-1,1 0 0,-1 1 0,1-1 0,0 0 0,-1 0 0,1-1 1,0 1-1,0 0 0,0 0 0,0 0 0,1-1 0,-1 1 0,0-5 1,-2-7 102,1-1 1,1 0 0,0-27 0,1 31-110,0 4-155,1 0 0,-1 0 0,2 0 0,-1 0 0,1 0 0,0 0 0,0 1 0,0-1 0,1 1 0,0 0 0,1-1-1,-1 1 1,1 1 0,1-1 0,-1 1 0,1-1 0,-1 1 0,2 0 0,5-4 0,-4 4-268,0 0 0,0 1 0,1 0 0,-1 0 0,1 1-1,-1 0 1,1 0 0,0 0 0,1 2 0,-1-1 0,0 1-1,0 0 1,1 0 0,-1 1 0,16 1 0,6 6-9001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45.12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39 16728,'0'0'7347,"96"-16"-7363,-32 16-80,4-4-496,1-4-1169,-9 2-1248,-14 2-2914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45.46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10 18745,'0'0'5778,"151"-8"-5778,-105 6 0,-6 2-96,-5 0-560,-4 0-561,-4 0-2096,-1 14-1201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48.42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12 48 14311,'0'0'7568,"-12"0"-6338,63 1-615,-16 0-1286,63-7 0,-82 4-1014,-1-1 0,0-1 0,28-11 0,1-5-6017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48.80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82 0 7075,'0'0'11862,"-12"14"-11497,-37 48 131,46-56-350,0 1-1,0 0 0,0-1 0,1 1 1,0 0-1,1 0 0,0 0 0,0 0 1,0 0-1,1 0 0,0 0 0,0 0 0,2 10 1,0 11 432,-3 7-17,5 74 733,-3-97-1220,1 1 0,1-1 1,0 0-1,1 0 0,0 0 0,9 19 1,-8-22-80,1 1 0,0-1 0,0 0 0,1 0 0,0-1 0,0 0 0,9 8 0,-12-13-305,0 0 1,0 0-1,0 0 0,1-1 0,-1 0 0,1 0 1,0 0-1,-1 0 0,1 0 0,0-1 0,0 0 1,0 0-1,0-1 0,0 1 0,0-1 0,0 0 1,9-1-1,-12 0-12,1 1 0,-1-1 0,0 1 0,1-1 1,-1 0-1,0 0 0,1 0 0,-1 0 0,0 0 0,2-2 0,19-25-5365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49.14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0 170 16231,'0'0'7540,"135"-52"-7540,-81 32 0,-4 0-720,-7 4-945,-10 0-928,-13 2 400,-7-2-2033,-13 0-3778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49.48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41 1 13926,'0'0'5443,"-7"20"-3776,0-1-1308,2-4-126,0-1 0,1 1 0,0 0 0,1 0 0,1 0 0,-1 30 1,3 153 1673,0-191-1875,0 1-1,1-1 1,0 1-1,0-1 1,1 0 0,0 0-1,0 0 1,1 0-1,-1 0 1,2 0 0,-1-1-1,7 10 1,-7-12-66,0 0 1,1 0 0,-1-1-1,1 1 1,0-1 0,0 0-1,0 0 1,0-1 0,0 1-1,1-1 1,-1 0 0,1 0-1,0 0 1,-1 0 0,1-1-1,0 0 1,0 0 0,0-1-1,6 1 1,-4 0-487,0-1 1,-1 0-1,1 0 0,0-1 0,0 0 1,-1 0-1,1-1 0,-1 0 1,1 0-1,-1 0 0,0-1 1,1 0-1,-1 0 0,9-7 0,22-20-6806</inkml:trace>
  <inkml:trace contextRef="#ctx0" brushRef="#br0" timeOffset="1">337 240 19113,'0'0'4018,"138"-14"-5187,-101 8-976,3 0-496,-9-4-2081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50.11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18 1 10629,'0'0'9996,"-3"11"-8365,-2 13-860,1 0 0,1 0 0,0 46 0,3-68-763,1 0 0,-1 0-1,0 0 1,1 0 0,-1 0 0,1 0 0,0 0 0,-1-1 0,1 1 0,0 0 0,0 0 0,0-1 0,1 1 0,-1 0 0,0-1 0,1 0 0,-1 1 0,0-1 0,1 0 0,0 1 0,-1-1 0,1 0 0,0 0 0,0 0 0,-1 0 0,1-1-1,0 1 1,0-1 0,0 1 0,0-1 0,2 1 0,0-1-66,0 1-1,0-1 0,-1 0 1,1 0-1,0 0 1,0-1-1,0 1 0,-1-1 1,1 0-1,0 0 1,-1-1-1,1 1 0,-1-1 1,1 1-1,-1-1 1,5-3-1,12-14-812,-1 0 1,-1-1-1,0-1 1,-2 0-1,0-2 1,13-25-1,-29 47 952,1 1-1,-1 0 0,0-1 0,0 1 0,0 0 0,1-1 0,-1 1 0,0 0 0,0-1 0,1 1 0,-1 0 0,0-1 0,1 1 1,-1 0-1,0 0 0,1-1 0,-1 1 0,0 0 0,1 0 0,-1 0 0,0 0 0,1-1 0,-1 1 0,1 0 0,-1 0 0,0 0 1,1 0-1,-1 0 0,1 0 0,-1 0 0,1 0 0,-1 0 0,0 0 0,1 1 0,13 11 714,9 32-949,-20-37 494,14 30-155,-2 2 0,-1-1 0,-2 2 0,-2 0 0,-1 0 0,-3 0 0,-1 1 1,-2 0-1,-2 55 0,-2-83-164,-1 0 0,0 0 0,-1 0 0,-7 20-1,8-27-17,0 0-1,-1-1 1,1 1-1,-1 0 1,0-1-1,-1 0 1,0 1-1,0-1 1,0-1-1,0 1 1,-9 7-1,11-11 18,1 0-1,-1 0 1,0 0-1,0 0 1,0 0 0,0-1-1,0 1 1,0 0-1,0-1 1,-1 0-1,1 1 1,0-1-1,0 0 1,0 0 0,0 0-1,0 0 1,-1-1-1,1 1 1,0 0-1,0-1 1,0 0 0,0 1-1,0-1 1,0 0-1,0 0 1,0 0-1,1 0 1,-1-1 0,0 1-1,0 0 1,1-1-1,-1 1 1,1-1-1,-2-2 1,-5-6-16,1 0 0,0 0 0,1-1 0,-9-17 0,15 26-4,-12-20-29,2-2-1,1 1 1,0-1-1,2-1 1,1 1-1,1-1 1,1 0-1,-1-37 1,5 61-28,0 0-1,0-1 1,0 1 0,0 0 0,0 0 0,1 0 0,-1 0 0,0 0 0,1 0 0,-1 1 0,0-1 0,1 0 0,-1 0 0,1 0 0,0 0 0,-1 0 0,1 1-1,0-1 1,-1 0 0,1 0 0,0 1 0,0-1 0,0 1 0,-1-1 0,1 0 0,0 1 0,0 0 0,2-1 0,30-4-4273,-29 5 3676,24 0-5142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50.92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 6 12614,'0'0'8798,"0"0"-8788,0 0 0,-1 0 0,1 0 0,0 0 0,0-1 0,0 1 0,0 0 0,0 0-1,0 0 1,0 0 0,0 0 0,0-1 0,0 1 0,0 0 0,0 0 0,0 0 0,0 0-1,0-1 1,0 1 0,0 0 0,0 0 0,0 0 0,0 0 0,0 0 0,0-1-1,0 1 1,0 0 0,0 0 0,0 0 0,0 0 0,0 0 0,1-1 0,-1 1 0,0 0-1,0 0 1,0 0 0,0 0 0,0 0 0,0 0 0,1 0 0,-1-1 0,0 1 0,0 0-1,0 0 1,0 0 0,0 0 0,1 0 0,-1 0 0,0 0 0,0 0 0,0 0-1,0 0 1,1 0 0,-1 0 0,0 0 0,0 0 0,0 0 0,0 0 0,0 0 0,1 0-1,2 1 61,1-1-1,-1 1 1,1-1-1,-1 1 0,1 0 1,-1 0-1,1 1 0,-1-1 1,0 1-1,0 0 1,0-1-1,0 2 0,0-1 1,3 2-1,42 39 414,-36-30-465,1 1 1,-2 0 0,0 1-1,-1 0 1,0 1 0,-2 0-1,0 1 1,0 0 0,-2 0 0,0 0-1,-1 1 1,0 0 0,1 20-1,-4-21-397,-1-1 1,-1 1-1,0-1 0,-1 1 0,-4 19 0,3-27-610,-1 1-1,-1-1 1,1 0-1,-1 0 1,-1 0-1,0-1 1,0 1-1,-12 14 1,-16 11-9488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52.49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91 13990,'0'0'7302,"5"-12"-7048,-2 3-196,-2 6-34,0 0 0,0-1 0,0 1 0,0 0 0,0 0 0,1 0 0,-1 0 0,1 0 0,0 0 0,0 1 0,0-1 0,0 1 0,0-1 0,1 1 0,-1 0 0,1 0 1,0 0-1,-1 0 0,1 0 0,0 0 0,0 1 0,0-1 0,6 0 0,6-2 61,-1 2 0,1 0 0,1 1 0,-1 1 0,0 0 0,0 1 0,15 2 0,-27-2-91,-1 0 0,0 0 0,0 0 0,1 1 0,-1-1-1,0 1 1,0-1 0,0 1 0,-1-1 0,1 1 0,0 0 0,0 0 0,-1 0-1,0 0 1,1 0 0,-1 1 0,0-1 0,0 0 0,0 1 0,0-1 0,0 0 0,-1 1-1,1-1 1,-1 1 0,1-1 0,-1 1 0,0-1 0,0 1 0,0-1 0,-1 1 0,1-1-1,0 1 1,-1-1 0,0 1 0,1-1 0,-1 1 0,0-1 0,0 0 0,-1 0-1,0 3 1,-8 4-15,0 0 0,-1-1-1,0 0 1,0 0 0,0-1-1,-1-1 1,0 0 0,-24 8-1,35-13-82,9-1-1022,156 0-853,-161 0 2031,0 1 0,-1-1 0,1 1 0,-1-1 0,1 1 0,0 0 0,-1 0 0,1 0 0,-1 0 0,0 0 0,1 1 0,-1-1 0,0 1 0,0-1 0,0 1 0,0 0 0,0 0 0,0 0 0,-1 0 0,1 0 0,-1 0 0,1 1 0,-1-1 0,0 0 0,0 1 0,0-1 0,0 1 0,0 0 0,0-1 0,-1 1 0,1 3 0,-1-1 78,1-1 0,-1 0-1,0 0 1,-1 0 0,1 1-1,-1-1 1,1 0 0,-1 0-1,-1 0 1,1 0 0,-1 0-1,1 0 1,-1-1 0,0 1-1,0 0 1,-1-1 0,1 1-1,-1-1 1,-5 6 0,-66 51-1148,-5-6-5450,33-27-741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1:26.07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187 0 17944,'0'0'3050,"-14"9"-3093,14-9 43,-20 14 6,2 0 0,-33 30 0,46-39 85,0 0 0,0 0 0,1 1 0,-1 0 0,1-1 0,1 2 0,-1-1 0,1 0 1,0 1-1,0-1 0,1 1 0,0 0 0,0 0 0,1 0 0,-1 0 0,1 12 0,1-16-95,1-1-1,0 0 1,0 0 0,-1 0 0,1 0-1,1 0 1,-1 0 0,0-1-1,0 1 1,1 0 0,-1-1 0,1 1-1,-1 0 1,1-1 0,0 0-1,0 1 1,-1-1 0,1 0 0,0 0-1,4 2 1,51 18-809,-40-15 310,-9-3 267,-1 0 0,0 0-1,0 1 1,0 0 0,10 8 0,-16-11 229,1 0-1,-1 0 1,0 0-1,0 0 1,0 0 0,0 0-1,0 0 1,0 0 0,0 0-1,0 0 1,0 1-1,-1-1 1,1 0 0,-1 1-1,1-1 1,-1 0 0,1 1-1,-1-1 1,0 1-1,1-1 1,-1 1 0,0-1-1,0 1 1,0-1 0,0 1-1,0-1 1,-1 1-1,1-1 1,0 0 0,-1 1-1,1-1 1,-1 1-1,1-1 1,-1 0 0,0 1-1,1-1 1,-1 0 0,-2 2-1,-1 1 32,0-1 0,0-1 0,0 1 0,0 0-1,0-1 1,-1 0 0,1 0 0,-1-1 0,1 1 0,-1-1 0,0 0-1,0 0 1,-6 0 0,-66 4-1948,34-5-4906,35 0-42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53.01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16 16616,'0'0'6915,"71"-16"-6915,-24 16-96,1 0-1153,-1 0-656,-7 0-592,-16 0-1024,-13 12-2978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53.34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28 12310,'0'0'9668,"64"-14"-9492,-18 8-16,3 0-160,6 4-352,-2 2-993,-2 0-1040,-2 0-928,-5 0-3522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53.67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16 1 15383,'0'0'7812,"-13"125"-7204,11-73-112,2 0-400,0 0-80,0-6-16,13-7-496,9-9-464,7-12-1746,4-16-735,3-2-3619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54.02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26 0 19625,'0'0'4082,"-6"19"-3076,-13 59-636,19-77-367,0 1-1,0 0 0,0 0 0,0 0 1,0-1-1,0 1 0,0 0 0,0 0 1,1 0-1,-1-1 0,1 1 0,-1 0 1,1-1-1,0 1 0,0 0 0,-1-1 1,1 1-1,0-1 0,1 1 0,-1-1 1,0 1-1,0-1 0,1 0 0,-1 0 1,0 0-1,1 0 0,-1 0 0,1 0 1,0 0-1,-1 0 0,1 0 0,2 0 1,3 1-42,0-1 1,0 1-1,0-1 1,0-1 0,13 0-1,-16 0-18,0 0-14,-1 0 0,0 0 0,1-1 0,-1 1 0,1-1 0,-1 0 0,0 0 1,0 0-1,1 0 0,-1-1 0,0 1 0,0-1 0,0 0 0,4-4 0,0-1-239,0 0 0,-1 0 0,10-15 0,-11 14-167,1 1 1,0-1 0,0 1-1,0 1 1,9-8 0,-14 13 432,0 0 0,0 1 0,1-1 0,-1 0 1,0 0-1,1 1 0,-1-1 0,0 1 1,1-1-1,-1 1 0,1 0 0,-1-1 0,0 1 1,1 0-1,-1 0 0,1 0 0,-1 0 0,1 0 1,-1 1-1,1-1 0,-1 0 0,0 0 0,1 1 1,-1-1-1,0 1 0,1 0 0,-1-1 0,0 1 1,0 0-1,1 0 0,-1 0 0,0-1 0,0 1 1,0 1-1,0-1 0,0 0 0,0 0 0,0 0 1,-1 0-1,1 1 0,1 1 0,4 8 84,-1-1-1,0 1 0,-1 0 1,4 12-1,-6-13-133,7 18 132,-2 2-1,-1-1 1,2 47 0,-4 92 525,-4-139-402,0-10 116,-1 0 0,-1-1-1,0 1 1,-9 30 0,8-41-86,1 0 0,-1-1 0,0 1 0,-1-1 0,0 1 0,0-1 0,-1 0 0,0-1 0,0 1 0,0-1 0,-1 0 0,0 0 0,-6 4 0,10-8-159,0 0 0,0-1 0,0 0 0,0 1 0,-1-1 0,1 0 1,0 0-1,0 0 0,-1-1 0,1 1 0,-1 0 0,1-1 0,0 0 0,-1 0 0,1 1 1,-1-1-1,1 0 0,-1-1 0,1 1 0,-1 0 0,1-1 0,0 0 0,-1 1 0,1-1 0,0 0 1,-1 0-1,1 0 0,0 0 0,0-1 0,0 1 0,0-1 0,0 1 0,0-1 0,1 0 1,-1 1-1,0-1 0,1 0 0,-3-4 0,-1-1-8,1-1 1,0 0-1,0 0 1,0 0-1,1-1 1,0 1-1,1-1 1,0 1-1,-1-14 0,1 10-6,1 0 0,1 0 0,0 0 0,1 0-1,0 0 1,4-12 0,-3 18-150,0 0-1,0 0 1,1 0 0,0 0-1,0 1 1,0-1 0,1 1 0,0 0-1,0 0 1,0 0 0,0 1-1,10-8 1,14-8-3449,-8 10-1941,-2 1-7364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54.34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2 9236,'0'0'15863,"115"-2"-16343,-77 2-960,-7 0-1266,-3 0-1712,-1 0-7459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54.69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127 765 3169,'0'0'20410,"0"-4"-20002,4-15-243,0 0-1,2 0 1,0 1-1,11-24 1,7-22-214,-9 15-157,-2 0 0,-2-1 0,-2-1 0,-3 0 0,1-59 0,-7 81 215,1 8 17,-1 0 0,-1 0 1,0 0-1,-2 1 0,0-1 1,-1 1-1,-9-25 0,13 45-6,0 1 0,0-1 1,0 0-1,0 0 0,0 0 0,0 0 0,0 0 0,-1 0 0,1 0 0,0 0 1,0 0-1,0 0 0,0 0 0,0 0 0,0 0 0,0 0 0,0 1 0,0-1 0,0 0 1,-1 0-1,1 0 0,0 0 0,0 0 0,0 0 0,0 0 0,0 0 0,0 0 1,0 0-1,0 0 0,-1 0 0,1 0 0,0 0 0,0 0 0,0-1 0,0 1 0,0 0 1,0 0-1,0 0 0,0 0 0,0 0 0,0 0 0,-1 0 0,1 0 0,0 0 1,0 0-1,0 0 0,0 0 0,0 0 0,0 0 0,0-1 0,0 1 0,0 0 0,0 0 1,0 0-1,0 0 0,0 0 0,0 0 0,0 0 0,0-1 0,-3 17 299,1 20-236,1-2 127,1 1 1,2-1-1,1 0 0,2 0 1,17 61-1,73 151-426,-46-145-3810,-46-95 1708</inkml:trace>
  <inkml:trace contextRef="#ctx0" brushRef="#br0" timeOffset="1">1 338 17160,'0'0'8868,"73"-47"-8900,-16 33 32,3 2-320,-2 0-1249,-3-2-1040,-4-4-1665,-7-2-4754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55.03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0 12294,'0'0'10100,"117"68"-9187,-83-34-529,-8 10-288,-8 7 240,-7 7-304,-9 2-64,-2-4-64,0-11-464,-13-15-1873,-5-14-881,3-14-2673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5:55.36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1 100 10709,'0'0'7617,"20"-15"-6713,65-48-296,-81 60-548,-1 1-1,0 0 0,1 0 1,-1 0-1,1 0 0,-1 0 0,1 1 1,0 0-1,0-1 0,0 1 1,0 1-1,0-1 0,0 1 1,0-1-1,0 1 0,0 0 0,7 1 1,6 1 276,-15-2-287,1-1 0,0 1-1,-1 1 1,1-1 0,0 0 0,0 1 0,-1-1 0,1 1 0,0 0 0,-1 0 0,1 0 0,-1 0 0,1 0-1,-1 1 1,3 1 0,-4-1-8,1 0 0,-1 0-1,0 0 1,1 0 0,-1 0 0,0 0-1,0 1 1,0-1 0,-1 0-1,1 1 1,0-1 0,-1 0 0,0 1-1,1-1 1,-1 1 0,0-1-1,-1 4 1,1 65-823,2-70 708,0 0-1,1 1 0,-1-1 1,0-1-1,0 1 0,0 0 1,1 0-1,-1-1 0,0 1 1,4-1-1,0 2 24,-2-2 49,0 1 1,0 1-1,-1-1 1,1 1-1,0-1 0,-1 1 1,1 0-1,-1 0 0,0 1 1,1-1-1,-1 1 1,0-1-1,0 1 0,-1 0 1,4 4-1,-4-2 94,1-1-1,-1 1 1,0 0-1,-1 0 1,1-1-1,-1 1 1,0 1-1,0-1 1,-1 0-1,1 0 1,-1 7-1,0-5 82,0-2-41,0 1-1,0 0 0,-1 0 1,1 0-1,-1-1 1,-3 10-1,3-13-120,0 0 0,0-1 0,0 1 0,0 0 0,0-1 0,0 1 1,-1 0-1,1-1 0,-1 0 0,1 1 0,-1-1 0,0 0 0,1 0 0,-1 0 0,0 0 0,0 0 0,0 0 0,0-1 0,0 1 1,0 0-1,0-1 0,-3 1 0,-12 1-311,0-1 0,-27-1 1,19-1-2897,0 2-3594,5 0-5064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6:02.05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1 15687,'0'0'4026,"16"16"-3559,5 3-388,208 213 1016,-150-133-709,-4 4 1,-4 4-1,85 173 1,-117-196-306,-3 2 0,-4 2 0,-4 1 0,-4 1 1,18 141-1,-23 282 1750,-19-414-1568,0-84-225,-2 51 146,2-60-182,-1-1 0,0 0-1,0 1 1,-1-1 0,0 0 0,1 0 0,-2 0-1,1 0 1,-5 7 0,6-10-130,-1 0 0,1-1-1,-1 1 1,1-1 0,-1 0-1,0 1 1,1-1 0,-1 0 0,0 0-1,0 0 1,0 0 0,0-1-1,0 1 1,0 0 0,-3 0-1,-32 1-5420,27-2 3243,-18 0-7296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6-07T05:26:03.41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0 184 8612,'0'0'8607,"12"-5"-7687,19 2-290,0 2 0,34 2-1,-6 1 27,1072-6 1793,-1014 0-2456,-1-5 0,-1-6-1,123-30 1,-106 16-16,1 6 1,0 6-1,137-1 0,195 20 255,-455-2-218,0-1 0,0-1-1,-1 1 1,1-2 0,10-3-1,-13 4 39,-6 2-74,-19 0-3147,-6 0-118,-2 2-2713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4B859-783F-40E6-9038-CF3293F73EBD}" type="datetimeFigureOut">
              <a:rPr lang="ko-KR" altLang="en-US" smtClean="0"/>
              <a:t>2021-06-10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30FFA-CCE9-40C5-842F-D174C5B3EF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1468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ED07-027D-4FA0-A43D-0F8D8F0160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3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ED07-027D-4FA0-A43D-0F8D8F0160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625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ED07-027D-4FA0-A43D-0F8D8F0160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7780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2;p2">
            <a:extLst>
              <a:ext uri="{FF2B5EF4-FFF2-40B4-BE49-F238E27FC236}">
                <a16:creationId xmlns:a16="http://schemas.microsoft.com/office/drawing/2014/main" id="{3DCB54EF-6F8F-C14C-AEAB-339A6ADFE958}"/>
              </a:ext>
            </a:extLst>
          </p:cNvPr>
          <p:cNvSpPr/>
          <p:nvPr userDrawn="1"/>
        </p:nvSpPr>
        <p:spPr>
          <a:xfrm>
            <a:off x="-9939" y="-19878"/>
            <a:ext cx="1402629" cy="671349"/>
          </a:xfrm>
          <a:custGeom>
            <a:avLst/>
            <a:gdLst/>
            <a:ahLst/>
            <a:cxnLst/>
            <a:rect l="l" t="t" r="r" b="b"/>
            <a:pathLst>
              <a:path w="106741" h="62325" extrusionOk="0">
                <a:moveTo>
                  <a:pt x="106740" y="0"/>
                </a:moveTo>
                <a:lnTo>
                  <a:pt x="1" y="83"/>
                </a:lnTo>
                <a:lnTo>
                  <a:pt x="1" y="61346"/>
                </a:lnTo>
                <a:cubicBezTo>
                  <a:pt x="1" y="61346"/>
                  <a:pt x="3546" y="62324"/>
                  <a:pt x="8431" y="62324"/>
                </a:cubicBezTo>
                <a:cubicBezTo>
                  <a:pt x="17345" y="62324"/>
                  <a:pt x="30721" y="59067"/>
                  <a:pt x="35169" y="40668"/>
                </a:cubicBezTo>
                <a:cubicBezTo>
                  <a:pt x="39815" y="21454"/>
                  <a:pt x="48059" y="15875"/>
                  <a:pt x="55684" y="15875"/>
                </a:cubicBezTo>
                <a:cubicBezTo>
                  <a:pt x="59361" y="15875"/>
                  <a:pt x="62895" y="17173"/>
                  <a:pt x="65811" y="18864"/>
                </a:cubicBezTo>
                <a:cubicBezTo>
                  <a:pt x="71333" y="22067"/>
                  <a:pt x="77411" y="23685"/>
                  <a:pt x="83155" y="23685"/>
                </a:cubicBezTo>
                <a:cubicBezTo>
                  <a:pt x="95750" y="23685"/>
                  <a:pt x="106740" y="15906"/>
                  <a:pt x="106740" y="0"/>
                </a:cubicBezTo>
                <a:close/>
              </a:path>
            </a:pathLst>
          </a:custGeom>
          <a:gradFill>
            <a:gsLst>
              <a:gs pos="0">
                <a:srgbClr val="4BB0A0"/>
              </a:gs>
              <a:gs pos="100000">
                <a:srgbClr val="52AEE1"/>
              </a:gs>
            </a:gsLst>
            <a:lin ang="2698631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" name="텍스트 개체 틀 2"/>
          <p:cNvSpPr>
            <a:spLocks noGrp="1"/>
          </p:cNvSpPr>
          <p:nvPr>
            <p:ph type="body" sz="quarter" idx="10" hasCustomPrompt="1"/>
          </p:nvPr>
        </p:nvSpPr>
        <p:spPr>
          <a:xfrm>
            <a:off x="4632325" y="3242853"/>
            <a:ext cx="7559675" cy="703262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457200" indent="0">
              <a:buNone/>
              <a:defRPr sz="3600"/>
            </a:lvl2pPr>
            <a:lvl3pPr marL="914400" indent="0">
              <a:buNone/>
              <a:defRPr sz="3600"/>
            </a:lvl3pPr>
            <a:lvl4pPr marL="1371600" indent="0">
              <a:buNone/>
              <a:defRPr sz="3600"/>
            </a:lvl4pPr>
            <a:lvl5pPr marL="1828800" indent="0">
              <a:buNone/>
              <a:defRPr sz="3600"/>
            </a:lvl5pPr>
          </a:lstStyle>
          <a:p>
            <a:pPr lvl="0"/>
            <a:r>
              <a:rPr lang="ko-KR" altLang="en-US" dirty="0"/>
              <a:t>목차 내용 입력하세요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13" name="텍스트 개체 틀 2"/>
          <p:cNvSpPr>
            <a:spLocks noGrp="1"/>
          </p:cNvSpPr>
          <p:nvPr>
            <p:ph type="body" sz="quarter" idx="11" hasCustomPrompt="1"/>
          </p:nvPr>
        </p:nvSpPr>
        <p:spPr>
          <a:xfrm>
            <a:off x="4632324" y="4074122"/>
            <a:ext cx="7559675" cy="703262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457200" indent="0">
              <a:buNone/>
              <a:defRPr sz="3600"/>
            </a:lvl2pPr>
            <a:lvl3pPr marL="914400" indent="0">
              <a:buNone/>
              <a:defRPr sz="3600"/>
            </a:lvl3pPr>
            <a:lvl4pPr marL="1371600" indent="0">
              <a:buNone/>
              <a:defRPr sz="3600"/>
            </a:lvl4pPr>
            <a:lvl5pPr marL="1828800" indent="0">
              <a:buNone/>
              <a:defRPr sz="3600"/>
            </a:lvl5pPr>
          </a:lstStyle>
          <a:p>
            <a:pPr lvl="0"/>
            <a:r>
              <a:rPr lang="ko-KR" altLang="en-US"/>
              <a:t>목차 내용 입력하세요</a:t>
            </a:r>
            <a:r>
              <a:rPr lang="en-US" altLang="ko-KR"/>
              <a:t>.</a:t>
            </a:r>
            <a:endParaRPr lang="ko-KR" altLang="en-US"/>
          </a:p>
        </p:txBody>
      </p:sp>
      <p:sp>
        <p:nvSpPr>
          <p:cNvPr id="14" name="텍스트 개체 틀 2"/>
          <p:cNvSpPr>
            <a:spLocks noGrp="1"/>
          </p:cNvSpPr>
          <p:nvPr>
            <p:ph type="body" sz="quarter" idx="12" hasCustomPrompt="1"/>
          </p:nvPr>
        </p:nvSpPr>
        <p:spPr>
          <a:xfrm>
            <a:off x="4632323" y="4910800"/>
            <a:ext cx="7559675" cy="703262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457200" indent="0">
              <a:buNone/>
              <a:defRPr sz="3600"/>
            </a:lvl2pPr>
            <a:lvl3pPr marL="914400" indent="0">
              <a:buNone/>
              <a:defRPr sz="3600"/>
            </a:lvl3pPr>
            <a:lvl4pPr marL="1371600" indent="0">
              <a:buNone/>
              <a:defRPr sz="3600"/>
            </a:lvl4pPr>
            <a:lvl5pPr marL="1828800" indent="0">
              <a:buNone/>
              <a:defRPr sz="3600"/>
            </a:lvl5pPr>
          </a:lstStyle>
          <a:p>
            <a:pPr lvl="0"/>
            <a:r>
              <a:rPr lang="ko-KR" altLang="en-US" dirty="0"/>
              <a:t>목차 내용 입력하세요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15" name="Google Shape;10;p2">
            <a:extLst>
              <a:ext uri="{FF2B5EF4-FFF2-40B4-BE49-F238E27FC236}">
                <a16:creationId xmlns:a16="http://schemas.microsoft.com/office/drawing/2014/main" id="{9C20880E-B3DE-A94F-9214-F288AB8F2288}"/>
              </a:ext>
            </a:extLst>
          </p:cNvPr>
          <p:cNvSpPr/>
          <p:nvPr userDrawn="1"/>
        </p:nvSpPr>
        <p:spPr>
          <a:xfrm>
            <a:off x="10555357" y="5655364"/>
            <a:ext cx="1648441" cy="1209683"/>
          </a:xfrm>
          <a:custGeom>
            <a:avLst/>
            <a:gdLst/>
            <a:ahLst/>
            <a:cxnLst/>
            <a:rect l="l" t="t" r="r" b="b"/>
            <a:pathLst>
              <a:path w="113764" h="66545" extrusionOk="0">
                <a:moveTo>
                  <a:pt x="113763" y="1"/>
                </a:moveTo>
                <a:cubicBezTo>
                  <a:pt x="113763" y="1"/>
                  <a:pt x="94363" y="5103"/>
                  <a:pt x="77775" y="33272"/>
                </a:cubicBezTo>
                <a:cubicBezTo>
                  <a:pt x="67864" y="50104"/>
                  <a:pt x="57286" y="53491"/>
                  <a:pt x="45819" y="53491"/>
                </a:cubicBezTo>
                <a:cubicBezTo>
                  <a:pt x="38095" y="53491"/>
                  <a:pt x="29967" y="51954"/>
                  <a:pt x="21367" y="51954"/>
                </a:cubicBezTo>
                <a:cubicBezTo>
                  <a:pt x="0" y="51954"/>
                  <a:pt x="792" y="66545"/>
                  <a:pt x="792" y="66545"/>
                </a:cubicBezTo>
                <a:lnTo>
                  <a:pt x="113763" y="66545"/>
                </a:lnTo>
                <a:lnTo>
                  <a:pt x="113763" y="1"/>
                </a:lnTo>
                <a:close/>
              </a:path>
            </a:pathLst>
          </a:custGeom>
          <a:gradFill>
            <a:gsLst>
              <a:gs pos="0">
                <a:srgbClr val="4BB0A0"/>
              </a:gs>
              <a:gs pos="100000">
                <a:srgbClr val="4BB0A0"/>
              </a:gs>
            </a:gsLst>
            <a:lin ang="2698631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" name="Google Shape;11530;p73">
            <a:extLst>
              <a:ext uri="{FF2B5EF4-FFF2-40B4-BE49-F238E27FC236}">
                <a16:creationId xmlns:a16="http://schemas.microsoft.com/office/drawing/2014/main" id="{C53AD8B5-FE39-6A42-9005-EC4F1FB81112}"/>
              </a:ext>
            </a:extLst>
          </p:cNvPr>
          <p:cNvGrpSpPr/>
          <p:nvPr userDrawn="1"/>
        </p:nvGrpSpPr>
        <p:grpSpPr>
          <a:xfrm>
            <a:off x="11568567" y="267121"/>
            <a:ext cx="320022" cy="359778"/>
            <a:chOff x="3567553" y="1499912"/>
            <a:chExt cx="320022" cy="359778"/>
          </a:xfrm>
          <a:solidFill>
            <a:srgbClr val="4BB0A0"/>
          </a:solidFill>
        </p:grpSpPr>
        <p:sp>
          <p:nvSpPr>
            <p:cNvPr id="17" name="Google Shape;11531;p73">
              <a:extLst>
                <a:ext uri="{FF2B5EF4-FFF2-40B4-BE49-F238E27FC236}">
                  <a16:creationId xmlns:a16="http://schemas.microsoft.com/office/drawing/2014/main" id="{0F0D93FF-7196-E64A-BC21-F016A3016471}"/>
                </a:ext>
              </a:extLst>
            </p:cNvPr>
            <p:cNvSpPr/>
            <p:nvPr/>
          </p:nvSpPr>
          <p:spPr>
            <a:xfrm>
              <a:off x="3567553" y="1502933"/>
              <a:ext cx="263218" cy="356757"/>
            </a:xfrm>
            <a:custGeom>
              <a:avLst/>
              <a:gdLst/>
              <a:ahLst/>
              <a:cxnLst/>
              <a:rect l="l" t="t" r="r" b="b"/>
              <a:pathLst>
                <a:path w="8276" h="11217" extrusionOk="0">
                  <a:moveTo>
                    <a:pt x="1738" y="0"/>
                  </a:moveTo>
                  <a:cubicBezTo>
                    <a:pt x="1718" y="0"/>
                    <a:pt x="1698" y="4"/>
                    <a:pt x="1679" y="12"/>
                  </a:cubicBezTo>
                  <a:cubicBezTo>
                    <a:pt x="1227" y="179"/>
                    <a:pt x="905" y="632"/>
                    <a:pt x="905" y="1120"/>
                  </a:cubicBezTo>
                  <a:lnTo>
                    <a:pt x="905" y="8275"/>
                  </a:lnTo>
                  <a:lnTo>
                    <a:pt x="167" y="8275"/>
                  </a:lnTo>
                  <a:cubicBezTo>
                    <a:pt x="72" y="8275"/>
                    <a:pt x="1" y="8359"/>
                    <a:pt x="1" y="8442"/>
                  </a:cubicBezTo>
                  <a:lnTo>
                    <a:pt x="1" y="10145"/>
                  </a:lnTo>
                  <a:cubicBezTo>
                    <a:pt x="1" y="10716"/>
                    <a:pt x="477" y="11216"/>
                    <a:pt x="1072" y="11216"/>
                  </a:cubicBezTo>
                  <a:lnTo>
                    <a:pt x="7156" y="11216"/>
                  </a:lnTo>
                  <a:cubicBezTo>
                    <a:pt x="7775" y="11216"/>
                    <a:pt x="8275" y="10716"/>
                    <a:pt x="8275" y="10097"/>
                  </a:cubicBezTo>
                  <a:lnTo>
                    <a:pt x="8275" y="4930"/>
                  </a:lnTo>
                  <a:cubicBezTo>
                    <a:pt x="8252" y="4835"/>
                    <a:pt x="8168" y="4751"/>
                    <a:pt x="8073" y="4751"/>
                  </a:cubicBezTo>
                  <a:cubicBezTo>
                    <a:pt x="7978" y="4751"/>
                    <a:pt x="7906" y="4835"/>
                    <a:pt x="7906" y="4918"/>
                  </a:cubicBezTo>
                  <a:lnTo>
                    <a:pt x="7906" y="10085"/>
                  </a:lnTo>
                  <a:cubicBezTo>
                    <a:pt x="7906" y="10514"/>
                    <a:pt x="7561" y="10859"/>
                    <a:pt x="7132" y="10859"/>
                  </a:cubicBezTo>
                  <a:lnTo>
                    <a:pt x="7061" y="10859"/>
                  </a:lnTo>
                  <a:cubicBezTo>
                    <a:pt x="6680" y="10811"/>
                    <a:pt x="6406" y="10502"/>
                    <a:pt x="6406" y="10133"/>
                  </a:cubicBezTo>
                  <a:lnTo>
                    <a:pt x="6406" y="9609"/>
                  </a:lnTo>
                  <a:cubicBezTo>
                    <a:pt x="6406" y="9514"/>
                    <a:pt x="6323" y="9442"/>
                    <a:pt x="6239" y="9442"/>
                  </a:cubicBezTo>
                  <a:cubicBezTo>
                    <a:pt x="6144" y="9442"/>
                    <a:pt x="6073" y="9514"/>
                    <a:pt x="6073" y="9609"/>
                  </a:cubicBezTo>
                  <a:lnTo>
                    <a:pt x="6073" y="10133"/>
                  </a:lnTo>
                  <a:cubicBezTo>
                    <a:pt x="6073" y="10407"/>
                    <a:pt x="6180" y="10680"/>
                    <a:pt x="6370" y="10871"/>
                  </a:cubicBezTo>
                  <a:cubicBezTo>
                    <a:pt x="3459" y="10871"/>
                    <a:pt x="2120" y="10874"/>
                    <a:pt x="1492" y="10874"/>
                  </a:cubicBezTo>
                  <a:cubicBezTo>
                    <a:pt x="864" y="10874"/>
                    <a:pt x="947" y="10871"/>
                    <a:pt x="882" y="10859"/>
                  </a:cubicBezTo>
                  <a:cubicBezTo>
                    <a:pt x="548" y="10788"/>
                    <a:pt x="298" y="10490"/>
                    <a:pt x="298" y="10145"/>
                  </a:cubicBezTo>
                  <a:lnTo>
                    <a:pt x="298" y="8609"/>
                  </a:lnTo>
                  <a:lnTo>
                    <a:pt x="6073" y="8609"/>
                  </a:lnTo>
                  <a:lnTo>
                    <a:pt x="6073" y="8954"/>
                  </a:lnTo>
                  <a:cubicBezTo>
                    <a:pt x="6073" y="9037"/>
                    <a:pt x="6144" y="9121"/>
                    <a:pt x="6239" y="9121"/>
                  </a:cubicBezTo>
                  <a:cubicBezTo>
                    <a:pt x="6323" y="9121"/>
                    <a:pt x="6406" y="9037"/>
                    <a:pt x="6406" y="8954"/>
                  </a:cubicBezTo>
                  <a:lnTo>
                    <a:pt x="6406" y="8442"/>
                  </a:lnTo>
                  <a:cubicBezTo>
                    <a:pt x="6406" y="8359"/>
                    <a:pt x="6323" y="8275"/>
                    <a:pt x="6239" y="8275"/>
                  </a:cubicBezTo>
                  <a:lnTo>
                    <a:pt x="1227" y="8275"/>
                  </a:lnTo>
                  <a:lnTo>
                    <a:pt x="1227" y="1120"/>
                  </a:lnTo>
                  <a:cubicBezTo>
                    <a:pt x="1227" y="763"/>
                    <a:pt x="1441" y="441"/>
                    <a:pt x="1786" y="322"/>
                  </a:cubicBezTo>
                  <a:cubicBezTo>
                    <a:pt x="1882" y="286"/>
                    <a:pt x="1917" y="179"/>
                    <a:pt x="1894" y="108"/>
                  </a:cubicBezTo>
                  <a:cubicBezTo>
                    <a:pt x="1866" y="44"/>
                    <a:pt x="1803" y="0"/>
                    <a:pt x="17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1532;p73">
              <a:extLst>
                <a:ext uri="{FF2B5EF4-FFF2-40B4-BE49-F238E27FC236}">
                  <a16:creationId xmlns:a16="http://schemas.microsoft.com/office/drawing/2014/main" id="{10A6EBD0-21AA-BE4F-B25E-B9EBF7C939C3}"/>
                </a:ext>
              </a:extLst>
            </p:cNvPr>
            <p:cNvSpPr/>
            <p:nvPr/>
          </p:nvSpPr>
          <p:spPr>
            <a:xfrm>
              <a:off x="3638001" y="1499912"/>
              <a:ext cx="249574" cy="142773"/>
            </a:xfrm>
            <a:custGeom>
              <a:avLst/>
              <a:gdLst/>
              <a:ahLst/>
              <a:cxnLst/>
              <a:rect l="l" t="t" r="r" b="b"/>
              <a:pathLst>
                <a:path w="7847" h="4489" extrusionOk="0">
                  <a:moveTo>
                    <a:pt x="6787" y="322"/>
                  </a:moveTo>
                  <a:cubicBezTo>
                    <a:pt x="7191" y="322"/>
                    <a:pt x="7537" y="655"/>
                    <a:pt x="7537" y="1072"/>
                  </a:cubicBezTo>
                  <a:lnTo>
                    <a:pt x="7525" y="2608"/>
                  </a:lnTo>
                  <a:lnTo>
                    <a:pt x="6037" y="2608"/>
                  </a:lnTo>
                  <a:lnTo>
                    <a:pt x="6037" y="1417"/>
                  </a:lnTo>
                  <a:lnTo>
                    <a:pt x="6037" y="1072"/>
                  </a:lnTo>
                  <a:cubicBezTo>
                    <a:pt x="6037" y="643"/>
                    <a:pt x="6370" y="322"/>
                    <a:pt x="6775" y="322"/>
                  </a:cubicBezTo>
                  <a:close/>
                  <a:moveTo>
                    <a:pt x="167" y="0"/>
                  </a:moveTo>
                  <a:cubicBezTo>
                    <a:pt x="83" y="0"/>
                    <a:pt x="0" y="72"/>
                    <a:pt x="0" y="167"/>
                  </a:cubicBezTo>
                  <a:cubicBezTo>
                    <a:pt x="0" y="250"/>
                    <a:pt x="83" y="322"/>
                    <a:pt x="167" y="322"/>
                  </a:cubicBezTo>
                  <a:lnTo>
                    <a:pt x="5989" y="322"/>
                  </a:lnTo>
                  <a:cubicBezTo>
                    <a:pt x="5894" y="417"/>
                    <a:pt x="5810" y="548"/>
                    <a:pt x="5763" y="667"/>
                  </a:cubicBezTo>
                  <a:cubicBezTo>
                    <a:pt x="5715" y="798"/>
                    <a:pt x="5691" y="917"/>
                    <a:pt x="5691" y="1060"/>
                  </a:cubicBezTo>
                  <a:lnTo>
                    <a:pt x="5691" y="1393"/>
                  </a:lnTo>
                  <a:lnTo>
                    <a:pt x="5691" y="4334"/>
                  </a:lnTo>
                  <a:cubicBezTo>
                    <a:pt x="5691" y="4418"/>
                    <a:pt x="5763" y="4489"/>
                    <a:pt x="5858" y="4489"/>
                  </a:cubicBezTo>
                  <a:cubicBezTo>
                    <a:pt x="5941" y="4489"/>
                    <a:pt x="6013" y="4418"/>
                    <a:pt x="6013" y="4334"/>
                  </a:cubicBezTo>
                  <a:lnTo>
                    <a:pt x="6013" y="2929"/>
                  </a:lnTo>
                  <a:lnTo>
                    <a:pt x="7668" y="2929"/>
                  </a:lnTo>
                  <a:cubicBezTo>
                    <a:pt x="7763" y="2929"/>
                    <a:pt x="7834" y="2858"/>
                    <a:pt x="7834" y="2763"/>
                  </a:cubicBezTo>
                  <a:lnTo>
                    <a:pt x="7834" y="1072"/>
                  </a:lnTo>
                  <a:cubicBezTo>
                    <a:pt x="7846" y="488"/>
                    <a:pt x="7370" y="0"/>
                    <a:pt x="67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1533;p73">
              <a:extLst>
                <a:ext uri="{FF2B5EF4-FFF2-40B4-BE49-F238E27FC236}">
                  <a16:creationId xmlns:a16="http://schemas.microsoft.com/office/drawing/2014/main" id="{E593C3FB-9816-9C4E-A8CE-F5E3D23AAB7D}"/>
                </a:ext>
              </a:extLst>
            </p:cNvPr>
            <p:cNvSpPr/>
            <p:nvPr/>
          </p:nvSpPr>
          <p:spPr>
            <a:xfrm>
              <a:off x="3641786" y="1594563"/>
              <a:ext cx="141659" cy="10273"/>
            </a:xfrm>
            <a:custGeom>
              <a:avLst/>
              <a:gdLst/>
              <a:ahLst/>
              <a:cxnLst/>
              <a:rect l="l" t="t" r="r" b="b"/>
              <a:pathLst>
                <a:path w="4454" h="323" extrusionOk="0">
                  <a:moveTo>
                    <a:pt x="167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51"/>
                    <a:pt x="72" y="322"/>
                    <a:pt x="167" y="322"/>
                  </a:cubicBezTo>
                  <a:lnTo>
                    <a:pt x="4286" y="322"/>
                  </a:lnTo>
                  <a:cubicBezTo>
                    <a:pt x="4382" y="322"/>
                    <a:pt x="4453" y="251"/>
                    <a:pt x="4453" y="168"/>
                  </a:cubicBezTo>
                  <a:cubicBezTo>
                    <a:pt x="4453" y="72"/>
                    <a:pt x="4382" y="1"/>
                    <a:pt x="42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1534;p73">
              <a:extLst>
                <a:ext uri="{FF2B5EF4-FFF2-40B4-BE49-F238E27FC236}">
                  <a16:creationId xmlns:a16="http://schemas.microsoft.com/office/drawing/2014/main" id="{751E997F-17D4-3240-BBFB-AD0DA992726B}"/>
                </a:ext>
              </a:extLst>
            </p:cNvPr>
            <p:cNvSpPr/>
            <p:nvPr/>
          </p:nvSpPr>
          <p:spPr>
            <a:xfrm>
              <a:off x="3641786" y="1638136"/>
              <a:ext cx="141659" cy="10241"/>
            </a:xfrm>
            <a:custGeom>
              <a:avLst/>
              <a:gdLst/>
              <a:ahLst/>
              <a:cxnLst/>
              <a:rect l="l" t="t" r="r" b="b"/>
              <a:pathLst>
                <a:path w="4454" h="322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22"/>
                    <a:pt x="167" y="322"/>
                  </a:cubicBezTo>
                  <a:lnTo>
                    <a:pt x="4286" y="322"/>
                  </a:lnTo>
                  <a:cubicBezTo>
                    <a:pt x="4382" y="322"/>
                    <a:pt x="4453" y="250"/>
                    <a:pt x="4453" y="167"/>
                  </a:cubicBezTo>
                  <a:cubicBezTo>
                    <a:pt x="4453" y="72"/>
                    <a:pt x="4382" y="0"/>
                    <a:pt x="42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1535;p73">
              <a:extLst>
                <a:ext uri="{FF2B5EF4-FFF2-40B4-BE49-F238E27FC236}">
                  <a16:creationId xmlns:a16="http://schemas.microsoft.com/office/drawing/2014/main" id="{70D7634B-5347-1147-9507-F00A80D6AF28}"/>
                </a:ext>
              </a:extLst>
            </p:cNvPr>
            <p:cNvSpPr/>
            <p:nvPr/>
          </p:nvSpPr>
          <p:spPr>
            <a:xfrm>
              <a:off x="3641786" y="1682059"/>
              <a:ext cx="141659" cy="10623"/>
            </a:xfrm>
            <a:custGeom>
              <a:avLst/>
              <a:gdLst/>
              <a:ahLst/>
              <a:cxnLst/>
              <a:rect l="l" t="t" r="r" b="b"/>
              <a:pathLst>
                <a:path w="4454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34"/>
                    <a:pt x="167" y="334"/>
                  </a:cubicBezTo>
                  <a:lnTo>
                    <a:pt x="4286" y="334"/>
                  </a:lnTo>
                  <a:cubicBezTo>
                    <a:pt x="4382" y="334"/>
                    <a:pt x="4453" y="250"/>
                    <a:pt x="4453" y="167"/>
                  </a:cubicBezTo>
                  <a:cubicBezTo>
                    <a:pt x="4453" y="72"/>
                    <a:pt x="4382" y="0"/>
                    <a:pt x="42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1536;p73">
              <a:extLst>
                <a:ext uri="{FF2B5EF4-FFF2-40B4-BE49-F238E27FC236}">
                  <a16:creationId xmlns:a16="http://schemas.microsoft.com/office/drawing/2014/main" id="{C9854E3F-9BBE-614D-B3B5-7F73F17A13CD}"/>
                </a:ext>
              </a:extLst>
            </p:cNvPr>
            <p:cNvSpPr/>
            <p:nvPr/>
          </p:nvSpPr>
          <p:spPr>
            <a:xfrm>
              <a:off x="3641786" y="1725600"/>
              <a:ext cx="141659" cy="10623"/>
            </a:xfrm>
            <a:custGeom>
              <a:avLst/>
              <a:gdLst/>
              <a:ahLst/>
              <a:cxnLst/>
              <a:rect l="l" t="t" r="r" b="b"/>
              <a:pathLst>
                <a:path w="4454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34"/>
                    <a:pt x="167" y="334"/>
                  </a:cubicBezTo>
                  <a:lnTo>
                    <a:pt x="4286" y="334"/>
                  </a:lnTo>
                  <a:cubicBezTo>
                    <a:pt x="4382" y="334"/>
                    <a:pt x="4453" y="250"/>
                    <a:pt x="4453" y="167"/>
                  </a:cubicBezTo>
                  <a:cubicBezTo>
                    <a:pt x="4453" y="72"/>
                    <a:pt x="4382" y="0"/>
                    <a:pt x="42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" name="제목 24">
            <a:extLst>
              <a:ext uri="{FF2B5EF4-FFF2-40B4-BE49-F238E27FC236}">
                <a16:creationId xmlns:a16="http://schemas.microsoft.com/office/drawing/2014/main" id="{3A2259E1-D3D4-A445-8D39-5015AB031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015" y="107957"/>
            <a:ext cx="11281052" cy="671349"/>
          </a:xfrm>
        </p:spPr>
        <p:txBody>
          <a:bodyPr>
            <a:normAutofit/>
          </a:bodyPr>
          <a:lstStyle>
            <a:lvl1pPr>
              <a:defRPr sz="3000" b="1">
                <a:solidFill>
                  <a:srgbClr val="F06436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x-none" dirty="0"/>
          </a:p>
        </p:txBody>
      </p:sp>
      <p:sp>
        <p:nvSpPr>
          <p:cNvPr id="24" name="슬라이드 번호 개체 틀 20">
            <a:extLst>
              <a:ext uri="{FF2B5EF4-FFF2-40B4-BE49-F238E27FC236}">
                <a16:creationId xmlns:a16="http://schemas.microsoft.com/office/drawing/2014/main" id="{5D8DE216-E2D2-0946-B519-359B6A0D0A9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691731" y="6472308"/>
            <a:ext cx="40087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53835A-5E09-4503-B599-6DF340CA398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5" name="바닥글 개체 틀 36">
            <a:extLst>
              <a:ext uri="{FF2B5EF4-FFF2-40B4-BE49-F238E27FC236}">
                <a16:creationId xmlns:a16="http://schemas.microsoft.com/office/drawing/2014/main" id="{55CC57BC-A88F-F246-9E0B-72F85C1B176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84180" y="6616867"/>
            <a:ext cx="4114800" cy="141497"/>
          </a:xfrm>
        </p:spPr>
        <p:txBody>
          <a:bodyPr/>
          <a:lstStyle>
            <a:lvl1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73649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2"/>
          <p:cNvSpPr>
            <a:spLocks noGrp="1"/>
          </p:cNvSpPr>
          <p:nvPr>
            <p:ph type="body" sz="quarter" idx="10" hasCustomPrompt="1"/>
          </p:nvPr>
        </p:nvSpPr>
        <p:spPr>
          <a:xfrm>
            <a:off x="691375" y="2932204"/>
            <a:ext cx="10267121" cy="993592"/>
          </a:xfrm>
          <a:noFill/>
        </p:spPr>
        <p:txBody>
          <a:bodyPr wrap="none" lIns="0" tIns="0" rIns="0" bIns="0" anchor="ctr" anchorCtr="0">
            <a:noAutofit/>
          </a:bodyPr>
          <a:lstStyle>
            <a:lvl1pPr marL="0" indent="0">
              <a:buNone/>
              <a:defRPr sz="4800">
                <a:solidFill>
                  <a:srgbClr val="F06436"/>
                </a:solidFill>
              </a:defRPr>
            </a:lvl1pPr>
            <a:lvl2pPr marL="457200" indent="0">
              <a:buNone/>
              <a:defRPr sz="4000"/>
            </a:lvl2pPr>
            <a:lvl3pPr marL="914400" indent="0">
              <a:buNone/>
              <a:defRPr sz="4000"/>
            </a:lvl3pPr>
            <a:lvl4pPr marL="1371600" indent="0">
              <a:buNone/>
              <a:defRPr sz="4000"/>
            </a:lvl4pPr>
            <a:lvl5pPr marL="1828800" indent="0">
              <a:buNone/>
              <a:defRPr sz="4000"/>
            </a:lvl5pPr>
          </a:lstStyle>
          <a:p>
            <a:pPr lvl="0"/>
            <a:r>
              <a:rPr lang="ko-KR" altLang="en-US" dirty="0"/>
              <a:t>목차 내용을 입력하세요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7" name="Google Shape;12;p2">
            <a:extLst>
              <a:ext uri="{FF2B5EF4-FFF2-40B4-BE49-F238E27FC236}">
                <a16:creationId xmlns:a16="http://schemas.microsoft.com/office/drawing/2014/main" id="{C0ABDC55-C9AE-1C41-A2A0-AA873EDB6BD8}"/>
              </a:ext>
            </a:extLst>
          </p:cNvPr>
          <p:cNvSpPr/>
          <p:nvPr userDrawn="1"/>
        </p:nvSpPr>
        <p:spPr>
          <a:xfrm>
            <a:off x="-9939" y="-19878"/>
            <a:ext cx="1402629" cy="671349"/>
          </a:xfrm>
          <a:custGeom>
            <a:avLst/>
            <a:gdLst/>
            <a:ahLst/>
            <a:cxnLst/>
            <a:rect l="l" t="t" r="r" b="b"/>
            <a:pathLst>
              <a:path w="106741" h="62325" extrusionOk="0">
                <a:moveTo>
                  <a:pt x="106740" y="0"/>
                </a:moveTo>
                <a:lnTo>
                  <a:pt x="1" y="83"/>
                </a:lnTo>
                <a:lnTo>
                  <a:pt x="1" y="61346"/>
                </a:lnTo>
                <a:cubicBezTo>
                  <a:pt x="1" y="61346"/>
                  <a:pt x="3546" y="62324"/>
                  <a:pt x="8431" y="62324"/>
                </a:cubicBezTo>
                <a:cubicBezTo>
                  <a:pt x="17345" y="62324"/>
                  <a:pt x="30721" y="59067"/>
                  <a:pt x="35169" y="40668"/>
                </a:cubicBezTo>
                <a:cubicBezTo>
                  <a:pt x="39815" y="21454"/>
                  <a:pt x="48059" y="15875"/>
                  <a:pt x="55684" y="15875"/>
                </a:cubicBezTo>
                <a:cubicBezTo>
                  <a:pt x="59361" y="15875"/>
                  <a:pt x="62895" y="17173"/>
                  <a:pt x="65811" y="18864"/>
                </a:cubicBezTo>
                <a:cubicBezTo>
                  <a:pt x="71333" y="22067"/>
                  <a:pt x="77411" y="23685"/>
                  <a:pt x="83155" y="23685"/>
                </a:cubicBezTo>
                <a:cubicBezTo>
                  <a:pt x="95750" y="23685"/>
                  <a:pt x="106740" y="15906"/>
                  <a:pt x="106740" y="0"/>
                </a:cubicBezTo>
                <a:close/>
              </a:path>
            </a:pathLst>
          </a:custGeom>
          <a:gradFill>
            <a:gsLst>
              <a:gs pos="0">
                <a:srgbClr val="4BB0A0"/>
              </a:gs>
              <a:gs pos="100000">
                <a:srgbClr val="52AEE1"/>
              </a:gs>
            </a:gsLst>
            <a:lin ang="2698631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" name="Google Shape;10;p2">
            <a:extLst>
              <a:ext uri="{FF2B5EF4-FFF2-40B4-BE49-F238E27FC236}">
                <a16:creationId xmlns:a16="http://schemas.microsoft.com/office/drawing/2014/main" id="{28B67903-E1CF-534B-A2D3-E7597F24B72F}"/>
              </a:ext>
            </a:extLst>
          </p:cNvPr>
          <p:cNvSpPr/>
          <p:nvPr userDrawn="1"/>
        </p:nvSpPr>
        <p:spPr>
          <a:xfrm>
            <a:off x="10555357" y="5655364"/>
            <a:ext cx="1648441" cy="1209683"/>
          </a:xfrm>
          <a:custGeom>
            <a:avLst/>
            <a:gdLst/>
            <a:ahLst/>
            <a:cxnLst/>
            <a:rect l="l" t="t" r="r" b="b"/>
            <a:pathLst>
              <a:path w="113764" h="66545" extrusionOk="0">
                <a:moveTo>
                  <a:pt x="113763" y="1"/>
                </a:moveTo>
                <a:cubicBezTo>
                  <a:pt x="113763" y="1"/>
                  <a:pt x="94363" y="5103"/>
                  <a:pt x="77775" y="33272"/>
                </a:cubicBezTo>
                <a:cubicBezTo>
                  <a:pt x="67864" y="50104"/>
                  <a:pt x="57286" y="53491"/>
                  <a:pt x="45819" y="53491"/>
                </a:cubicBezTo>
                <a:cubicBezTo>
                  <a:pt x="38095" y="53491"/>
                  <a:pt x="29967" y="51954"/>
                  <a:pt x="21367" y="51954"/>
                </a:cubicBezTo>
                <a:cubicBezTo>
                  <a:pt x="0" y="51954"/>
                  <a:pt x="792" y="66545"/>
                  <a:pt x="792" y="66545"/>
                </a:cubicBezTo>
                <a:lnTo>
                  <a:pt x="113763" y="66545"/>
                </a:lnTo>
                <a:lnTo>
                  <a:pt x="113763" y="1"/>
                </a:lnTo>
                <a:close/>
              </a:path>
            </a:pathLst>
          </a:custGeom>
          <a:gradFill>
            <a:gsLst>
              <a:gs pos="0">
                <a:srgbClr val="4BB0A0"/>
              </a:gs>
              <a:gs pos="100000">
                <a:srgbClr val="4BB0A0"/>
              </a:gs>
            </a:gsLst>
            <a:lin ang="2698631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" name="Google Shape;11530;p73">
            <a:extLst>
              <a:ext uri="{FF2B5EF4-FFF2-40B4-BE49-F238E27FC236}">
                <a16:creationId xmlns:a16="http://schemas.microsoft.com/office/drawing/2014/main" id="{A10FFA0E-16C5-4244-887B-59CEA3799C19}"/>
              </a:ext>
            </a:extLst>
          </p:cNvPr>
          <p:cNvGrpSpPr/>
          <p:nvPr userDrawn="1"/>
        </p:nvGrpSpPr>
        <p:grpSpPr>
          <a:xfrm>
            <a:off x="11379724" y="208758"/>
            <a:ext cx="320022" cy="359778"/>
            <a:chOff x="3567553" y="1499912"/>
            <a:chExt cx="320022" cy="359778"/>
          </a:xfrm>
          <a:solidFill>
            <a:srgbClr val="4BB0A0"/>
          </a:solidFill>
        </p:grpSpPr>
        <p:sp>
          <p:nvSpPr>
            <p:cNvPr id="10" name="Google Shape;11531;p73">
              <a:extLst>
                <a:ext uri="{FF2B5EF4-FFF2-40B4-BE49-F238E27FC236}">
                  <a16:creationId xmlns:a16="http://schemas.microsoft.com/office/drawing/2014/main" id="{3BC7373A-BF17-5949-8F1D-CB2BBEEEEEA6}"/>
                </a:ext>
              </a:extLst>
            </p:cNvPr>
            <p:cNvSpPr/>
            <p:nvPr/>
          </p:nvSpPr>
          <p:spPr>
            <a:xfrm>
              <a:off x="3567553" y="1502933"/>
              <a:ext cx="263218" cy="356757"/>
            </a:xfrm>
            <a:custGeom>
              <a:avLst/>
              <a:gdLst/>
              <a:ahLst/>
              <a:cxnLst/>
              <a:rect l="l" t="t" r="r" b="b"/>
              <a:pathLst>
                <a:path w="8276" h="11217" extrusionOk="0">
                  <a:moveTo>
                    <a:pt x="1738" y="0"/>
                  </a:moveTo>
                  <a:cubicBezTo>
                    <a:pt x="1718" y="0"/>
                    <a:pt x="1698" y="4"/>
                    <a:pt x="1679" y="12"/>
                  </a:cubicBezTo>
                  <a:cubicBezTo>
                    <a:pt x="1227" y="179"/>
                    <a:pt x="905" y="632"/>
                    <a:pt x="905" y="1120"/>
                  </a:cubicBezTo>
                  <a:lnTo>
                    <a:pt x="905" y="8275"/>
                  </a:lnTo>
                  <a:lnTo>
                    <a:pt x="167" y="8275"/>
                  </a:lnTo>
                  <a:cubicBezTo>
                    <a:pt x="72" y="8275"/>
                    <a:pt x="1" y="8359"/>
                    <a:pt x="1" y="8442"/>
                  </a:cubicBezTo>
                  <a:lnTo>
                    <a:pt x="1" y="10145"/>
                  </a:lnTo>
                  <a:cubicBezTo>
                    <a:pt x="1" y="10716"/>
                    <a:pt x="477" y="11216"/>
                    <a:pt x="1072" y="11216"/>
                  </a:cubicBezTo>
                  <a:lnTo>
                    <a:pt x="7156" y="11216"/>
                  </a:lnTo>
                  <a:cubicBezTo>
                    <a:pt x="7775" y="11216"/>
                    <a:pt x="8275" y="10716"/>
                    <a:pt x="8275" y="10097"/>
                  </a:cubicBezTo>
                  <a:lnTo>
                    <a:pt x="8275" y="4930"/>
                  </a:lnTo>
                  <a:cubicBezTo>
                    <a:pt x="8252" y="4835"/>
                    <a:pt x="8168" y="4751"/>
                    <a:pt x="8073" y="4751"/>
                  </a:cubicBezTo>
                  <a:cubicBezTo>
                    <a:pt x="7978" y="4751"/>
                    <a:pt x="7906" y="4835"/>
                    <a:pt x="7906" y="4918"/>
                  </a:cubicBezTo>
                  <a:lnTo>
                    <a:pt x="7906" y="10085"/>
                  </a:lnTo>
                  <a:cubicBezTo>
                    <a:pt x="7906" y="10514"/>
                    <a:pt x="7561" y="10859"/>
                    <a:pt x="7132" y="10859"/>
                  </a:cubicBezTo>
                  <a:lnTo>
                    <a:pt x="7061" y="10859"/>
                  </a:lnTo>
                  <a:cubicBezTo>
                    <a:pt x="6680" y="10811"/>
                    <a:pt x="6406" y="10502"/>
                    <a:pt x="6406" y="10133"/>
                  </a:cubicBezTo>
                  <a:lnTo>
                    <a:pt x="6406" y="9609"/>
                  </a:lnTo>
                  <a:cubicBezTo>
                    <a:pt x="6406" y="9514"/>
                    <a:pt x="6323" y="9442"/>
                    <a:pt x="6239" y="9442"/>
                  </a:cubicBezTo>
                  <a:cubicBezTo>
                    <a:pt x="6144" y="9442"/>
                    <a:pt x="6073" y="9514"/>
                    <a:pt x="6073" y="9609"/>
                  </a:cubicBezTo>
                  <a:lnTo>
                    <a:pt x="6073" y="10133"/>
                  </a:lnTo>
                  <a:cubicBezTo>
                    <a:pt x="6073" y="10407"/>
                    <a:pt x="6180" y="10680"/>
                    <a:pt x="6370" y="10871"/>
                  </a:cubicBezTo>
                  <a:cubicBezTo>
                    <a:pt x="3459" y="10871"/>
                    <a:pt x="2120" y="10874"/>
                    <a:pt x="1492" y="10874"/>
                  </a:cubicBezTo>
                  <a:cubicBezTo>
                    <a:pt x="864" y="10874"/>
                    <a:pt x="947" y="10871"/>
                    <a:pt x="882" y="10859"/>
                  </a:cubicBezTo>
                  <a:cubicBezTo>
                    <a:pt x="548" y="10788"/>
                    <a:pt x="298" y="10490"/>
                    <a:pt x="298" y="10145"/>
                  </a:cubicBezTo>
                  <a:lnTo>
                    <a:pt x="298" y="8609"/>
                  </a:lnTo>
                  <a:lnTo>
                    <a:pt x="6073" y="8609"/>
                  </a:lnTo>
                  <a:lnTo>
                    <a:pt x="6073" y="8954"/>
                  </a:lnTo>
                  <a:cubicBezTo>
                    <a:pt x="6073" y="9037"/>
                    <a:pt x="6144" y="9121"/>
                    <a:pt x="6239" y="9121"/>
                  </a:cubicBezTo>
                  <a:cubicBezTo>
                    <a:pt x="6323" y="9121"/>
                    <a:pt x="6406" y="9037"/>
                    <a:pt x="6406" y="8954"/>
                  </a:cubicBezTo>
                  <a:lnTo>
                    <a:pt x="6406" y="8442"/>
                  </a:lnTo>
                  <a:cubicBezTo>
                    <a:pt x="6406" y="8359"/>
                    <a:pt x="6323" y="8275"/>
                    <a:pt x="6239" y="8275"/>
                  </a:cubicBezTo>
                  <a:lnTo>
                    <a:pt x="1227" y="8275"/>
                  </a:lnTo>
                  <a:lnTo>
                    <a:pt x="1227" y="1120"/>
                  </a:lnTo>
                  <a:cubicBezTo>
                    <a:pt x="1227" y="763"/>
                    <a:pt x="1441" y="441"/>
                    <a:pt x="1786" y="322"/>
                  </a:cubicBezTo>
                  <a:cubicBezTo>
                    <a:pt x="1882" y="286"/>
                    <a:pt x="1917" y="179"/>
                    <a:pt x="1894" y="108"/>
                  </a:cubicBezTo>
                  <a:cubicBezTo>
                    <a:pt x="1866" y="44"/>
                    <a:pt x="1803" y="0"/>
                    <a:pt x="17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532;p73">
              <a:extLst>
                <a:ext uri="{FF2B5EF4-FFF2-40B4-BE49-F238E27FC236}">
                  <a16:creationId xmlns:a16="http://schemas.microsoft.com/office/drawing/2014/main" id="{CC6EA4CC-1703-7449-B7BC-4483CFF9F966}"/>
                </a:ext>
              </a:extLst>
            </p:cNvPr>
            <p:cNvSpPr/>
            <p:nvPr/>
          </p:nvSpPr>
          <p:spPr>
            <a:xfrm>
              <a:off x="3638001" y="1499912"/>
              <a:ext cx="249574" cy="142773"/>
            </a:xfrm>
            <a:custGeom>
              <a:avLst/>
              <a:gdLst/>
              <a:ahLst/>
              <a:cxnLst/>
              <a:rect l="l" t="t" r="r" b="b"/>
              <a:pathLst>
                <a:path w="7847" h="4489" extrusionOk="0">
                  <a:moveTo>
                    <a:pt x="6787" y="322"/>
                  </a:moveTo>
                  <a:cubicBezTo>
                    <a:pt x="7191" y="322"/>
                    <a:pt x="7537" y="655"/>
                    <a:pt x="7537" y="1072"/>
                  </a:cubicBezTo>
                  <a:lnTo>
                    <a:pt x="7525" y="2608"/>
                  </a:lnTo>
                  <a:lnTo>
                    <a:pt x="6037" y="2608"/>
                  </a:lnTo>
                  <a:lnTo>
                    <a:pt x="6037" y="1417"/>
                  </a:lnTo>
                  <a:lnTo>
                    <a:pt x="6037" y="1072"/>
                  </a:lnTo>
                  <a:cubicBezTo>
                    <a:pt x="6037" y="643"/>
                    <a:pt x="6370" y="322"/>
                    <a:pt x="6775" y="322"/>
                  </a:cubicBezTo>
                  <a:close/>
                  <a:moveTo>
                    <a:pt x="167" y="0"/>
                  </a:moveTo>
                  <a:cubicBezTo>
                    <a:pt x="83" y="0"/>
                    <a:pt x="0" y="72"/>
                    <a:pt x="0" y="167"/>
                  </a:cubicBezTo>
                  <a:cubicBezTo>
                    <a:pt x="0" y="250"/>
                    <a:pt x="83" y="322"/>
                    <a:pt x="167" y="322"/>
                  </a:cubicBezTo>
                  <a:lnTo>
                    <a:pt x="5989" y="322"/>
                  </a:lnTo>
                  <a:cubicBezTo>
                    <a:pt x="5894" y="417"/>
                    <a:pt x="5810" y="548"/>
                    <a:pt x="5763" y="667"/>
                  </a:cubicBezTo>
                  <a:cubicBezTo>
                    <a:pt x="5715" y="798"/>
                    <a:pt x="5691" y="917"/>
                    <a:pt x="5691" y="1060"/>
                  </a:cubicBezTo>
                  <a:lnTo>
                    <a:pt x="5691" y="1393"/>
                  </a:lnTo>
                  <a:lnTo>
                    <a:pt x="5691" y="4334"/>
                  </a:lnTo>
                  <a:cubicBezTo>
                    <a:pt x="5691" y="4418"/>
                    <a:pt x="5763" y="4489"/>
                    <a:pt x="5858" y="4489"/>
                  </a:cubicBezTo>
                  <a:cubicBezTo>
                    <a:pt x="5941" y="4489"/>
                    <a:pt x="6013" y="4418"/>
                    <a:pt x="6013" y="4334"/>
                  </a:cubicBezTo>
                  <a:lnTo>
                    <a:pt x="6013" y="2929"/>
                  </a:lnTo>
                  <a:lnTo>
                    <a:pt x="7668" y="2929"/>
                  </a:lnTo>
                  <a:cubicBezTo>
                    <a:pt x="7763" y="2929"/>
                    <a:pt x="7834" y="2858"/>
                    <a:pt x="7834" y="2763"/>
                  </a:cubicBezTo>
                  <a:lnTo>
                    <a:pt x="7834" y="1072"/>
                  </a:lnTo>
                  <a:cubicBezTo>
                    <a:pt x="7846" y="488"/>
                    <a:pt x="7370" y="0"/>
                    <a:pt x="67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1533;p73">
              <a:extLst>
                <a:ext uri="{FF2B5EF4-FFF2-40B4-BE49-F238E27FC236}">
                  <a16:creationId xmlns:a16="http://schemas.microsoft.com/office/drawing/2014/main" id="{B5E6808C-1FA3-4B4B-B0FE-9EE183DD349C}"/>
                </a:ext>
              </a:extLst>
            </p:cNvPr>
            <p:cNvSpPr/>
            <p:nvPr/>
          </p:nvSpPr>
          <p:spPr>
            <a:xfrm>
              <a:off x="3641786" y="1594563"/>
              <a:ext cx="141659" cy="10273"/>
            </a:xfrm>
            <a:custGeom>
              <a:avLst/>
              <a:gdLst/>
              <a:ahLst/>
              <a:cxnLst/>
              <a:rect l="l" t="t" r="r" b="b"/>
              <a:pathLst>
                <a:path w="4454" h="323" extrusionOk="0">
                  <a:moveTo>
                    <a:pt x="167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51"/>
                    <a:pt x="72" y="322"/>
                    <a:pt x="167" y="322"/>
                  </a:cubicBezTo>
                  <a:lnTo>
                    <a:pt x="4286" y="322"/>
                  </a:lnTo>
                  <a:cubicBezTo>
                    <a:pt x="4382" y="322"/>
                    <a:pt x="4453" y="251"/>
                    <a:pt x="4453" y="168"/>
                  </a:cubicBezTo>
                  <a:cubicBezTo>
                    <a:pt x="4453" y="72"/>
                    <a:pt x="4382" y="1"/>
                    <a:pt x="42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1534;p73">
              <a:extLst>
                <a:ext uri="{FF2B5EF4-FFF2-40B4-BE49-F238E27FC236}">
                  <a16:creationId xmlns:a16="http://schemas.microsoft.com/office/drawing/2014/main" id="{69AF36EF-ECD4-AC48-816B-145DAB86BB7E}"/>
                </a:ext>
              </a:extLst>
            </p:cNvPr>
            <p:cNvSpPr/>
            <p:nvPr/>
          </p:nvSpPr>
          <p:spPr>
            <a:xfrm>
              <a:off x="3641786" y="1638136"/>
              <a:ext cx="141659" cy="10241"/>
            </a:xfrm>
            <a:custGeom>
              <a:avLst/>
              <a:gdLst/>
              <a:ahLst/>
              <a:cxnLst/>
              <a:rect l="l" t="t" r="r" b="b"/>
              <a:pathLst>
                <a:path w="4454" h="322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22"/>
                    <a:pt x="167" y="322"/>
                  </a:cubicBezTo>
                  <a:lnTo>
                    <a:pt x="4286" y="322"/>
                  </a:lnTo>
                  <a:cubicBezTo>
                    <a:pt x="4382" y="322"/>
                    <a:pt x="4453" y="250"/>
                    <a:pt x="4453" y="167"/>
                  </a:cubicBezTo>
                  <a:cubicBezTo>
                    <a:pt x="4453" y="72"/>
                    <a:pt x="4382" y="0"/>
                    <a:pt x="42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1535;p73">
              <a:extLst>
                <a:ext uri="{FF2B5EF4-FFF2-40B4-BE49-F238E27FC236}">
                  <a16:creationId xmlns:a16="http://schemas.microsoft.com/office/drawing/2014/main" id="{36271C18-068C-3049-B5A3-CC3DE160731F}"/>
                </a:ext>
              </a:extLst>
            </p:cNvPr>
            <p:cNvSpPr/>
            <p:nvPr/>
          </p:nvSpPr>
          <p:spPr>
            <a:xfrm>
              <a:off x="3641786" y="1682059"/>
              <a:ext cx="141659" cy="10623"/>
            </a:xfrm>
            <a:custGeom>
              <a:avLst/>
              <a:gdLst/>
              <a:ahLst/>
              <a:cxnLst/>
              <a:rect l="l" t="t" r="r" b="b"/>
              <a:pathLst>
                <a:path w="4454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34"/>
                    <a:pt x="167" y="334"/>
                  </a:cubicBezTo>
                  <a:lnTo>
                    <a:pt x="4286" y="334"/>
                  </a:lnTo>
                  <a:cubicBezTo>
                    <a:pt x="4382" y="334"/>
                    <a:pt x="4453" y="250"/>
                    <a:pt x="4453" y="167"/>
                  </a:cubicBezTo>
                  <a:cubicBezTo>
                    <a:pt x="4453" y="72"/>
                    <a:pt x="4382" y="0"/>
                    <a:pt x="42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1536;p73">
              <a:extLst>
                <a:ext uri="{FF2B5EF4-FFF2-40B4-BE49-F238E27FC236}">
                  <a16:creationId xmlns:a16="http://schemas.microsoft.com/office/drawing/2014/main" id="{3BA77610-2275-C74C-A5B8-D24FF49A3670}"/>
                </a:ext>
              </a:extLst>
            </p:cNvPr>
            <p:cNvSpPr/>
            <p:nvPr/>
          </p:nvSpPr>
          <p:spPr>
            <a:xfrm>
              <a:off x="3641786" y="1725600"/>
              <a:ext cx="141659" cy="10623"/>
            </a:xfrm>
            <a:custGeom>
              <a:avLst/>
              <a:gdLst/>
              <a:ahLst/>
              <a:cxnLst/>
              <a:rect l="l" t="t" r="r" b="b"/>
              <a:pathLst>
                <a:path w="4454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34"/>
                    <a:pt x="167" y="334"/>
                  </a:cubicBezTo>
                  <a:lnTo>
                    <a:pt x="4286" y="334"/>
                  </a:lnTo>
                  <a:cubicBezTo>
                    <a:pt x="4382" y="334"/>
                    <a:pt x="4453" y="250"/>
                    <a:pt x="4453" y="167"/>
                  </a:cubicBezTo>
                  <a:cubicBezTo>
                    <a:pt x="4453" y="72"/>
                    <a:pt x="4382" y="0"/>
                    <a:pt x="42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슬라이드 번호 개체 틀 20">
            <a:extLst>
              <a:ext uri="{FF2B5EF4-FFF2-40B4-BE49-F238E27FC236}">
                <a16:creationId xmlns:a16="http://schemas.microsoft.com/office/drawing/2014/main" id="{5D8DE216-E2D2-0946-B519-359B6A0D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1731" y="6472308"/>
            <a:ext cx="40087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53835A-5E09-4503-B599-6DF340CA398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7" name="바닥글 개체 틀 36">
            <a:extLst>
              <a:ext uri="{FF2B5EF4-FFF2-40B4-BE49-F238E27FC236}">
                <a16:creationId xmlns:a16="http://schemas.microsoft.com/office/drawing/2014/main" id="{55CC57BC-A88F-F246-9E0B-72F85C1B176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84180" y="6616867"/>
            <a:ext cx="4114800" cy="141497"/>
          </a:xfrm>
        </p:spPr>
        <p:txBody>
          <a:bodyPr/>
          <a:lstStyle>
            <a:lvl1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5567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2;p2">
            <a:extLst>
              <a:ext uri="{FF2B5EF4-FFF2-40B4-BE49-F238E27FC236}">
                <a16:creationId xmlns:a16="http://schemas.microsoft.com/office/drawing/2014/main" id="{31C819E8-8DB3-D241-86AD-39FA357B79F1}"/>
              </a:ext>
            </a:extLst>
          </p:cNvPr>
          <p:cNvSpPr/>
          <p:nvPr userDrawn="1"/>
        </p:nvSpPr>
        <p:spPr>
          <a:xfrm>
            <a:off x="-9939" y="-19878"/>
            <a:ext cx="1402629" cy="671349"/>
          </a:xfrm>
          <a:custGeom>
            <a:avLst/>
            <a:gdLst/>
            <a:ahLst/>
            <a:cxnLst/>
            <a:rect l="l" t="t" r="r" b="b"/>
            <a:pathLst>
              <a:path w="106741" h="62325" extrusionOk="0">
                <a:moveTo>
                  <a:pt x="106740" y="0"/>
                </a:moveTo>
                <a:lnTo>
                  <a:pt x="1" y="83"/>
                </a:lnTo>
                <a:lnTo>
                  <a:pt x="1" y="61346"/>
                </a:lnTo>
                <a:cubicBezTo>
                  <a:pt x="1" y="61346"/>
                  <a:pt x="3546" y="62324"/>
                  <a:pt x="8431" y="62324"/>
                </a:cubicBezTo>
                <a:cubicBezTo>
                  <a:pt x="17345" y="62324"/>
                  <a:pt x="30721" y="59067"/>
                  <a:pt x="35169" y="40668"/>
                </a:cubicBezTo>
                <a:cubicBezTo>
                  <a:pt x="39815" y="21454"/>
                  <a:pt x="48059" y="15875"/>
                  <a:pt x="55684" y="15875"/>
                </a:cubicBezTo>
                <a:cubicBezTo>
                  <a:pt x="59361" y="15875"/>
                  <a:pt x="62895" y="17173"/>
                  <a:pt x="65811" y="18864"/>
                </a:cubicBezTo>
                <a:cubicBezTo>
                  <a:pt x="71333" y="22067"/>
                  <a:pt x="77411" y="23685"/>
                  <a:pt x="83155" y="23685"/>
                </a:cubicBezTo>
                <a:cubicBezTo>
                  <a:pt x="95750" y="23685"/>
                  <a:pt x="106740" y="15906"/>
                  <a:pt x="106740" y="0"/>
                </a:cubicBezTo>
                <a:close/>
              </a:path>
            </a:pathLst>
          </a:custGeom>
          <a:gradFill>
            <a:gsLst>
              <a:gs pos="0">
                <a:srgbClr val="4BB0A0"/>
              </a:gs>
              <a:gs pos="100000">
                <a:srgbClr val="52AEE1"/>
              </a:gs>
            </a:gsLst>
            <a:lin ang="2698631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Google Shape;10;p2">
            <a:extLst>
              <a:ext uri="{FF2B5EF4-FFF2-40B4-BE49-F238E27FC236}">
                <a16:creationId xmlns:a16="http://schemas.microsoft.com/office/drawing/2014/main" id="{4CA2C0CC-49CB-CE45-A055-1E87B9A38FE4}"/>
              </a:ext>
            </a:extLst>
          </p:cNvPr>
          <p:cNvSpPr/>
          <p:nvPr userDrawn="1"/>
        </p:nvSpPr>
        <p:spPr>
          <a:xfrm>
            <a:off x="10555357" y="5655364"/>
            <a:ext cx="1648441" cy="1209683"/>
          </a:xfrm>
          <a:custGeom>
            <a:avLst/>
            <a:gdLst/>
            <a:ahLst/>
            <a:cxnLst/>
            <a:rect l="l" t="t" r="r" b="b"/>
            <a:pathLst>
              <a:path w="113764" h="66545" extrusionOk="0">
                <a:moveTo>
                  <a:pt x="113763" y="1"/>
                </a:moveTo>
                <a:cubicBezTo>
                  <a:pt x="113763" y="1"/>
                  <a:pt x="94363" y="5103"/>
                  <a:pt x="77775" y="33272"/>
                </a:cubicBezTo>
                <a:cubicBezTo>
                  <a:pt x="67864" y="50104"/>
                  <a:pt x="57286" y="53491"/>
                  <a:pt x="45819" y="53491"/>
                </a:cubicBezTo>
                <a:cubicBezTo>
                  <a:pt x="38095" y="53491"/>
                  <a:pt x="29967" y="51954"/>
                  <a:pt x="21367" y="51954"/>
                </a:cubicBezTo>
                <a:cubicBezTo>
                  <a:pt x="0" y="51954"/>
                  <a:pt x="792" y="66545"/>
                  <a:pt x="792" y="66545"/>
                </a:cubicBezTo>
                <a:lnTo>
                  <a:pt x="113763" y="66545"/>
                </a:lnTo>
                <a:lnTo>
                  <a:pt x="113763" y="1"/>
                </a:lnTo>
                <a:close/>
              </a:path>
            </a:pathLst>
          </a:custGeom>
          <a:gradFill>
            <a:gsLst>
              <a:gs pos="0">
                <a:srgbClr val="4BB0A0"/>
              </a:gs>
              <a:gs pos="100000">
                <a:srgbClr val="4BB0A0"/>
              </a:gs>
            </a:gsLst>
            <a:lin ang="2698631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제목 24">
            <a:extLst>
              <a:ext uri="{FF2B5EF4-FFF2-40B4-BE49-F238E27FC236}">
                <a16:creationId xmlns:a16="http://schemas.microsoft.com/office/drawing/2014/main" id="{677C8BD8-495D-D94A-A820-9FD4BA20C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015" y="107957"/>
            <a:ext cx="11281052" cy="671349"/>
          </a:xfrm>
        </p:spPr>
        <p:txBody>
          <a:bodyPr>
            <a:normAutofit/>
          </a:bodyPr>
          <a:lstStyle>
            <a:lvl1pPr>
              <a:defRPr sz="3000" b="1">
                <a:solidFill>
                  <a:srgbClr val="F06436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x-none" dirty="0"/>
          </a:p>
        </p:txBody>
      </p:sp>
      <p:sp>
        <p:nvSpPr>
          <p:cNvPr id="9" name="슬라이드 번호 개체 틀 20">
            <a:extLst>
              <a:ext uri="{FF2B5EF4-FFF2-40B4-BE49-F238E27FC236}">
                <a16:creationId xmlns:a16="http://schemas.microsoft.com/office/drawing/2014/main" id="{5D8DE216-E2D2-0946-B519-359B6A0D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1731" y="6472308"/>
            <a:ext cx="40087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53835A-5E09-4503-B599-6DF340CA398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36">
            <a:extLst>
              <a:ext uri="{FF2B5EF4-FFF2-40B4-BE49-F238E27FC236}">
                <a16:creationId xmlns:a16="http://schemas.microsoft.com/office/drawing/2014/main" id="{55CC57BC-A88F-F246-9E0B-72F85C1B176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84180" y="6616867"/>
            <a:ext cx="4114800" cy="141497"/>
          </a:xfrm>
        </p:spPr>
        <p:txBody>
          <a:bodyPr/>
          <a:lstStyle>
            <a:lvl1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5112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2;p2">
            <a:extLst>
              <a:ext uri="{FF2B5EF4-FFF2-40B4-BE49-F238E27FC236}">
                <a16:creationId xmlns:a16="http://schemas.microsoft.com/office/drawing/2014/main" id="{31C819E8-8DB3-D241-86AD-39FA357B79F1}"/>
              </a:ext>
            </a:extLst>
          </p:cNvPr>
          <p:cNvSpPr/>
          <p:nvPr userDrawn="1"/>
        </p:nvSpPr>
        <p:spPr>
          <a:xfrm>
            <a:off x="-9939" y="-19878"/>
            <a:ext cx="1402629" cy="671349"/>
          </a:xfrm>
          <a:custGeom>
            <a:avLst/>
            <a:gdLst/>
            <a:ahLst/>
            <a:cxnLst/>
            <a:rect l="l" t="t" r="r" b="b"/>
            <a:pathLst>
              <a:path w="106741" h="62325" extrusionOk="0">
                <a:moveTo>
                  <a:pt x="106740" y="0"/>
                </a:moveTo>
                <a:lnTo>
                  <a:pt x="1" y="83"/>
                </a:lnTo>
                <a:lnTo>
                  <a:pt x="1" y="61346"/>
                </a:lnTo>
                <a:cubicBezTo>
                  <a:pt x="1" y="61346"/>
                  <a:pt x="3546" y="62324"/>
                  <a:pt x="8431" y="62324"/>
                </a:cubicBezTo>
                <a:cubicBezTo>
                  <a:pt x="17345" y="62324"/>
                  <a:pt x="30721" y="59067"/>
                  <a:pt x="35169" y="40668"/>
                </a:cubicBezTo>
                <a:cubicBezTo>
                  <a:pt x="39815" y="21454"/>
                  <a:pt x="48059" y="15875"/>
                  <a:pt x="55684" y="15875"/>
                </a:cubicBezTo>
                <a:cubicBezTo>
                  <a:pt x="59361" y="15875"/>
                  <a:pt x="62895" y="17173"/>
                  <a:pt x="65811" y="18864"/>
                </a:cubicBezTo>
                <a:cubicBezTo>
                  <a:pt x="71333" y="22067"/>
                  <a:pt x="77411" y="23685"/>
                  <a:pt x="83155" y="23685"/>
                </a:cubicBezTo>
                <a:cubicBezTo>
                  <a:pt x="95750" y="23685"/>
                  <a:pt x="106740" y="15906"/>
                  <a:pt x="106740" y="0"/>
                </a:cubicBezTo>
                <a:close/>
              </a:path>
            </a:pathLst>
          </a:custGeom>
          <a:gradFill>
            <a:gsLst>
              <a:gs pos="0">
                <a:srgbClr val="4BB0A0"/>
              </a:gs>
              <a:gs pos="100000">
                <a:srgbClr val="52AEE1"/>
              </a:gs>
            </a:gsLst>
            <a:lin ang="2698631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Google Shape;10;p2">
            <a:extLst>
              <a:ext uri="{FF2B5EF4-FFF2-40B4-BE49-F238E27FC236}">
                <a16:creationId xmlns:a16="http://schemas.microsoft.com/office/drawing/2014/main" id="{4CA2C0CC-49CB-CE45-A055-1E87B9A38FE4}"/>
              </a:ext>
            </a:extLst>
          </p:cNvPr>
          <p:cNvSpPr/>
          <p:nvPr userDrawn="1"/>
        </p:nvSpPr>
        <p:spPr>
          <a:xfrm>
            <a:off x="10555357" y="5655364"/>
            <a:ext cx="1648441" cy="1209683"/>
          </a:xfrm>
          <a:custGeom>
            <a:avLst/>
            <a:gdLst/>
            <a:ahLst/>
            <a:cxnLst/>
            <a:rect l="l" t="t" r="r" b="b"/>
            <a:pathLst>
              <a:path w="113764" h="66545" extrusionOk="0">
                <a:moveTo>
                  <a:pt x="113763" y="1"/>
                </a:moveTo>
                <a:cubicBezTo>
                  <a:pt x="113763" y="1"/>
                  <a:pt x="94363" y="5103"/>
                  <a:pt x="77775" y="33272"/>
                </a:cubicBezTo>
                <a:cubicBezTo>
                  <a:pt x="67864" y="50104"/>
                  <a:pt x="57286" y="53491"/>
                  <a:pt x="45819" y="53491"/>
                </a:cubicBezTo>
                <a:cubicBezTo>
                  <a:pt x="38095" y="53491"/>
                  <a:pt x="29967" y="51954"/>
                  <a:pt x="21367" y="51954"/>
                </a:cubicBezTo>
                <a:cubicBezTo>
                  <a:pt x="0" y="51954"/>
                  <a:pt x="792" y="66545"/>
                  <a:pt x="792" y="66545"/>
                </a:cubicBezTo>
                <a:lnTo>
                  <a:pt x="113763" y="66545"/>
                </a:lnTo>
                <a:lnTo>
                  <a:pt x="113763" y="1"/>
                </a:lnTo>
                <a:close/>
              </a:path>
            </a:pathLst>
          </a:custGeom>
          <a:gradFill>
            <a:gsLst>
              <a:gs pos="0">
                <a:srgbClr val="4BB0A0"/>
              </a:gs>
              <a:gs pos="100000">
                <a:srgbClr val="4BB0A0"/>
              </a:gs>
            </a:gsLst>
            <a:lin ang="2698631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제목 24">
            <a:extLst>
              <a:ext uri="{FF2B5EF4-FFF2-40B4-BE49-F238E27FC236}">
                <a16:creationId xmlns:a16="http://schemas.microsoft.com/office/drawing/2014/main" id="{677C8BD8-495D-D94A-A820-9FD4BA20C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015" y="107957"/>
            <a:ext cx="11281052" cy="671349"/>
          </a:xfrm>
        </p:spPr>
        <p:txBody>
          <a:bodyPr>
            <a:normAutofit/>
          </a:bodyPr>
          <a:lstStyle>
            <a:lvl1pPr>
              <a:defRPr sz="3000" b="1">
                <a:solidFill>
                  <a:srgbClr val="F06436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x-none" dirty="0"/>
          </a:p>
        </p:txBody>
      </p:sp>
      <p:sp>
        <p:nvSpPr>
          <p:cNvPr id="9" name="슬라이드 번호 개체 틀 20">
            <a:extLst>
              <a:ext uri="{FF2B5EF4-FFF2-40B4-BE49-F238E27FC236}">
                <a16:creationId xmlns:a16="http://schemas.microsoft.com/office/drawing/2014/main" id="{5D8DE216-E2D2-0946-B519-359B6A0D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1731" y="6472308"/>
            <a:ext cx="40087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53835A-5E09-4503-B599-6DF340CA398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36">
            <a:extLst>
              <a:ext uri="{FF2B5EF4-FFF2-40B4-BE49-F238E27FC236}">
                <a16:creationId xmlns:a16="http://schemas.microsoft.com/office/drawing/2014/main" id="{55CC57BC-A88F-F246-9E0B-72F85C1B176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84180" y="6616867"/>
            <a:ext cx="4114800" cy="141497"/>
          </a:xfrm>
        </p:spPr>
        <p:txBody>
          <a:bodyPr/>
          <a:lstStyle>
            <a:lvl1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7547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2;p2">
            <a:extLst>
              <a:ext uri="{FF2B5EF4-FFF2-40B4-BE49-F238E27FC236}">
                <a16:creationId xmlns:a16="http://schemas.microsoft.com/office/drawing/2014/main" id="{AE169226-6326-4B42-BA01-A07503F9BF41}"/>
              </a:ext>
            </a:extLst>
          </p:cNvPr>
          <p:cNvSpPr/>
          <p:nvPr userDrawn="1"/>
        </p:nvSpPr>
        <p:spPr>
          <a:xfrm>
            <a:off x="-9939" y="-19878"/>
            <a:ext cx="1402629" cy="671349"/>
          </a:xfrm>
          <a:custGeom>
            <a:avLst/>
            <a:gdLst/>
            <a:ahLst/>
            <a:cxnLst/>
            <a:rect l="l" t="t" r="r" b="b"/>
            <a:pathLst>
              <a:path w="106741" h="62325" extrusionOk="0">
                <a:moveTo>
                  <a:pt x="106740" y="0"/>
                </a:moveTo>
                <a:lnTo>
                  <a:pt x="1" y="83"/>
                </a:lnTo>
                <a:lnTo>
                  <a:pt x="1" y="61346"/>
                </a:lnTo>
                <a:cubicBezTo>
                  <a:pt x="1" y="61346"/>
                  <a:pt x="3546" y="62324"/>
                  <a:pt x="8431" y="62324"/>
                </a:cubicBezTo>
                <a:cubicBezTo>
                  <a:pt x="17345" y="62324"/>
                  <a:pt x="30721" y="59067"/>
                  <a:pt x="35169" y="40668"/>
                </a:cubicBezTo>
                <a:cubicBezTo>
                  <a:pt x="39815" y="21454"/>
                  <a:pt x="48059" y="15875"/>
                  <a:pt x="55684" y="15875"/>
                </a:cubicBezTo>
                <a:cubicBezTo>
                  <a:pt x="59361" y="15875"/>
                  <a:pt x="62895" y="17173"/>
                  <a:pt x="65811" y="18864"/>
                </a:cubicBezTo>
                <a:cubicBezTo>
                  <a:pt x="71333" y="22067"/>
                  <a:pt x="77411" y="23685"/>
                  <a:pt x="83155" y="23685"/>
                </a:cubicBezTo>
                <a:cubicBezTo>
                  <a:pt x="95750" y="23685"/>
                  <a:pt x="106740" y="15906"/>
                  <a:pt x="106740" y="0"/>
                </a:cubicBezTo>
                <a:close/>
              </a:path>
            </a:pathLst>
          </a:custGeom>
          <a:gradFill>
            <a:gsLst>
              <a:gs pos="0">
                <a:srgbClr val="4BB0A0"/>
              </a:gs>
              <a:gs pos="100000">
                <a:srgbClr val="52AEE1"/>
              </a:gs>
            </a:gsLst>
            <a:lin ang="2698631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Google Shape;10;p2">
            <a:extLst>
              <a:ext uri="{FF2B5EF4-FFF2-40B4-BE49-F238E27FC236}">
                <a16:creationId xmlns:a16="http://schemas.microsoft.com/office/drawing/2014/main" id="{F2128D78-98D0-1946-ABC0-DD3E32D4D519}"/>
              </a:ext>
            </a:extLst>
          </p:cNvPr>
          <p:cNvSpPr/>
          <p:nvPr userDrawn="1"/>
        </p:nvSpPr>
        <p:spPr>
          <a:xfrm>
            <a:off x="10555357" y="5655364"/>
            <a:ext cx="1648441" cy="1209683"/>
          </a:xfrm>
          <a:custGeom>
            <a:avLst/>
            <a:gdLst/>
            <a:ahLst/>
            <a:cxnLst/>
            <a:rect l="l" t="t" r="r" b="b"/>
            <a:pathLst>
              <a:path w="113764" h="66545" extrusionOk="0">
                <a:moveTo>
                  <a:pt x="113763" y="1"/>
                </a:moveTo>
                <a:cubicBezTo>
                  <a:pt x="113763" y="1"/>
                  <a:pt x="94363" y="5103"/>
                  <a:pt x="77775" y="33272"/>
                </a:cubicBezTo>
                <a:cubicBezTo>
                  <a:pt x="67864" y="50104"/>
                  <a:pt x="57286" y="53491"/>
                  <a:pt x="45819" y="53491"/>
                </a:cubicBezTo>
                <a:cubicBezTo>
                  <a:pt x="38095" y="53491"/>
                  <a:pt x="29967" y="51954"/>
                  <a:pt x="21367" y="51954"/>
                </a:cubicBezTo>
                <a:cubicBezTo>
                  <a:pt x="0" y="51954"/>
                  <a:pt x="792" y="66545"/>
                  <a:pt x="792" y="66545"/>
                </a:cubicBezTo>
                <a:lnTo>
                  <a:pt x="113763" y="66545"/>
                </a:lnTo>
                <a:lnTo>
                  <a:pt x="113763" y="1"/>
                </a:lnTo>
                <a:close/>
              </a:path>
            </a:pathLst>
          </a:custGeom>
          <a:gradFill>
            <a:gsLst>
              <a:gs pos="0">
                <a:srgbClr val="4BB0A0"/>
              </a:gs>
              <a:gs pos="100000">
                <a:srgbClr val="4BB0A0"/>
              </a:gs>
            </a:gsLst>
            <a:lin ang="2698631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제목 24">
            <a:extLst>
              <a:ext uri="{FF2B5EF4-FFF2-40B4-BE49-F238E27FC236}">
                <a16:creationId xmlns:a16="http://schemas.microsoft.com/office/drawing/2014/main" id="{18E4D7E8-082F-3947-ACDC-CCB90F658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015" y="107957"/>
            <a:ext cx="11281052" cy="671349"/>
          </a:xfrm>
        </p:spPr>
        <p:txBody>
          <a:bodyPr>
            <a:normAutofit/>
          </a:bodyPr>
          <a:lstStyle>
            <a:lvl1pPr>
              <a:defRPr sz="3000" b="1">
                <a:solidFill>
                  <a:srgbClr val="F06436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x-none" dirty="0"/>
          </a:p>
        </p:txBody>
      </p:sp>
      <p:sp>
        <p:nvSpPr>
          <p:cNvPr id="9" name="텍스트 개체 틀 34">
            <a:extLst>
              <a:ext uri="{FF2B5EF4-FFF2-40B4-BE49-F238E27FC236}">
                <a16:creationId xmlns:a16="http://schemas.microsoft.com/office/drawing/2014/main" id="{7706D100-A296-AA47-8D59-127D7B2E0C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87015" y="815008"/>
            <a:ext cx="11281052" cy="2186609"/>
          </a:xfrm>
        </p:spPr>
        <p:txBody>
          <a:bodyPr/>
          <a:lstStyle>
            <a:lvl1pPr marL="228600" indent="-228600">
              <a:lnSpc>
                <a:spcPct val="120000"/>
              </a:lnSpc>
              <a:buClr>
                <a:srgbClr val="4BB0A0"/>
              </a:buClr>
              <a:buFont typeface="시스템 서체"/>
              <a:buChar char="◦"/>
              <a:defRPr sz="2400"/>
            </a:lvl1pPr>
            <a:lvl2pPr marL="685800" indent="-228600">
              <a:lnSpc>
                <a:spcPct val="120000"/>
              </a:lnSpc>
              <a:buFont typeface="시스템 서체"/>
              <a:buChar char="⁃"/>
              <a:defRPr sz="1800"/>
            </a:lvl2pPr>
            <a:lvl3pPr>
              <a:lnSpc>
                <a:spcPct val="120000"/>
              </a:lnSpc>
              <a:defRPr sz="1800"/>
            </a:lvl3pPr>
            <a:lvl4pPr>
              <a:lnSpc>
                <a:spcPct val="120000"/>
              </a:lnSpc>
              <a:defRPr sz="1800"/>
            </a:lvl4pPr>
            <a:lvl5pPr>
              <a:lnSpc>
                <a:spcPct val="120000"/>
              </a:lnSpc>
              <a:defRPr sz="1800"/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x-none" dirty="0"/>
          </a:p>
        </p:txBody>
      </p:sp>
      <p:sp>
        <p:nvSpPr>
          <p:cNvPr id="10" name="슬라이드 번호 개체 틀 20">
            <a:extLst>
              <a:ext uri="{FF2B5EF4-FFF2-40B4-BE49-F238E27FC236}">
                <a16:creationId xmlns:a16="http://schemas.microsoft.com/office/drawing/2014/main" id="{5D8DE216-E2D2-0946-B519-359B6A0D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1731" y="6472308"/>
            <a:ext cx="40087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53835A-5E09-4503-B599-6DF340CA398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바닥글 개체 틀 36">
            <a:extLst>
              <a:ext uri="{FF2B5EF4-FFF2-40B4-BE49-F238E27FC236}">
                <a16:creationId xmlns:a16="http://schemas.microsoft.com/office/drawing/2014/main" id="{55CC57BC-A88F-F246-9E0B-72F85C1B176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84180" y="6616867"/>
            <a:ext cx="4114800" cy="141497"/>
          </a:xfrm>
        </p:spPr>
        <p:txBody>
          <a:bodyPr/>
          <a:lstStyle>
            <a:lvl1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2647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2;p2">
            <a:extLst>
              <a:ext uri="{FF2B5EF4-FFF2-40B4-BE49-F238E27FC236}">
                <a16:creationId xmlns:a16="http://schemas.microsoft.com/office/drawing/2014/main" id="{AE169226-6326-4B42-BA01-A07503F9BF41}"/>
              </a:ext>
            </a:extLst>
          </p:cNvPr>
          <p:cNvSpPr/>
          <p:nvPr userDrawn="1"/>
        </p:nvSpPr>
        <p:spPr>
          <a:xfrm>
            <a:off x="-9939" y="-19878"/>
            <a:ext cx="1402629" cy="671349"/>
          </a:xfrm>
          <a:custGeom>
            <a:avLst/>
            <a:gdLst/>
            <a:ahLst/>
            <a:cxnLst/>
            <a:rect l="l" t="t" r="r" b="b"/>
            <a:pathLst>
              <a:path w="106741" h="62325" extrusionOk="0">
                <a:moveTo>
                  <a:pt x="106740" y="0"/>
                </a:moveTo>
                <a:lnTo>
                  <a:pt x="1" y="83"/>
                </a:lnTo>
                <a:lnTo>
                  <a:pt x="1" y="61346"/>
                </a:lnTo>
                <a:cubicBezTo>
                  <a:pt x="1" y="61346"/>
                  <a:pt x="3546" y="62324"/>
                  <a:pt x="8431" y="62324"/>
                </a:cubicBezTo>
                <a:cubicBezTo>
                  <a:pt x="17345" y="62324"/>
                  <a:pt x="30721" y="59067"/>
                  <a:pt x="35169" y="40668"/>
                </a:cubicBezTo>
                <a:cubicBezTo>
                  <a:pt x="39815" y="21454"/>
                  <a:pt x="48059" y="15875"/>
                  <a:pt x="55684" y="15875"/>
                </a:cubicBezTo>
                <a:cubicBezTo>
                  <a:pt x="59361" y="15875"/>
                  <a:pt x="62895" y="17173"/>
                  <a:pt x="65811" y="18864"/>
                </a:cubicBezTo>
                <a:cubicBezTo>
                  <a:pt x="71333" y="22067"/>
                  <a:pt x="77411" y="23685"/>
                  <a:pt x="83155" y="23685"/>
                </a:cubicBezTo>
                <a:cubicBezTo>
                  <a:pt x="95750" y="23685"/>
                  <a:pt x="106740" y="15906"/>
                  <a:pt x="106740" y="0"/>
                </a:cubicBezTo>
                <a:close/>
              </a:path>
            </a:pathLst>
          </a:custGeom>
          <a:gradFill>
            <a:gsLst>
              <a:gs pos="0">
                <a:srgbClr val="4BB0A0"/>
              </a:gs>
              <a:gs pos="100000">
                <a:srgbClr val="52AEE1"/>
              </a:gs>
            </a:gsLst>
            <a:lin ang="2698631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Google Shape;10;p2">
            <a:extLst>
              <a:ext uri="{FF2B5EF4-FFF2-40B4-BE49-F238E27FC236}">
                <a16:creationId xmlns:a16="http://schemas.microsoft.com/office/drawing/2014/main" id="{F2128D78-98D0-1946-ABC0-DD3E32D4D519}"/>
              </a:ext>
            </a:extLst>
          </p:cNvPr>
          <p:cNvSpPr/>
          <p:nvPr userDrawn="1"/>
        </p:nvSpPr>
        <p:spPr>
          <a:xfrm>
            <a:off x="10555357" y="5655364"/>
            <a:ext cx="1648441" cy="1209683"/>
          </a:xfrm>
          <a:custGeom>
            <a:avLst/>
            <a:gdLst/>
            <a:ahLst/>
            <a:cxnLst/>
            <a:rect l="l" t="t" r="r" b="b"/>
            <a:pathLst>
              <a:path w="113764" h="66545" extrusionOk="0">
                <a:moveTo>
                  <a:pt x="113763" y="1"/>
                </a:moveTo>
                <a:cubicBezTo>
                  <a:pt x="113763" y="1"/>
                  <a:pt x="94363" y="5103"/>
                  <a:pt x="77775" y="33272"/>
                </a:cubicBezTo>
                <a:cubicBezTo>
                  <a:pt x="67864" y="50104"/>
                  <a:pt x="57286" y="53491"/>
                  <a:pt x="45819" y="53491"/>
                </a:cubicBezTo>
                <a:cubicBezTo>
                  <a:pt x="38095" y="53491"/>
                  <a:pt x="29967" y="51954"/>
                  <a:pt x="21367" y="51954"/>
                </a:cubicBezTo>
                <a:cubicBezTo>
                  <a:pt x="0" y="51954"/>
                  <a:pt x="792" y="66545"/>
                  <a:pt x="792" y="66545"/>
                </a:cubicBezTo>
                <a:lnTo>
                  <a:pt x="113763" y="66545"/>
                </a:lnTo>
                <a:lnTo>
                  <a:pt x="113763" y="1"/>
                </a:lnTo>
                <a:close/>
              </a:path>
            </a:pathLst>
          </a:custGeom>
          <a:gradFill>
            <a:gsLst>
              <a:gs pos="0">
                <a:srgbClr val="4BB0A0"/>
              </a:gs>
              <a:gs pos="100000">
                <a:srgbClr val="4BB0A0"/>
              </a:gs>
            </a:gsLst>
            <a:lin ang="2698631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제목 24">
            <a:extLst>
              <a:ext uri="{FF2B5EF4-FFF2-40B4-BE49-F238E27FC236}">
                <a16:creationId xmlns:a16="http://schemas.microsoft.com/office/drawing/2014/main" id="{18E4D7E8-082F-3947-ACDC-CCB90F658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015" y="107957"/>
            <a:ext cx="11281052" cy="671349"/>
          </a:xfrm>
        </p:spPr>
        <p:txBody>
          <a:bodyPr>
            <a:normAutofit/>
          </a:bodyPr>
          <a:lstStyle>
            <a:lvl1pPr>
              <a:defRPr sz="3000" b="1">
                <a:solidFill>
                  <a:srgbClr val="F06436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x-none" dirty="0"/>
          </a:p>
        </p:txBody>
      </p:sp>
      <p:sp>
        <p:nvSpPr>
          <p:cNvPr id="9" name="슬라이드 번호 개체 틀 20">
            <a:extLst>
              <a:ext uri="{FF2B5EF4-FFF2-40B4-BE49-F238E27FC236}">
                <a16:creationId xmlns:a16="http://schemas.microsoft.com/office/drawing/2014/main" id="{5D8DE216-E2D2-0946-B519-359B6A0D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1731" y="6472308"/>
            <a:ext cx="40087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53835A-5E09-4503-B599-6DF340CA398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텍스트 개체 틀 34">
            <a:extLst>
              <a:ext uri="{FF2B5EF4-FFF2-40B4-BE49-F238E27FC236}">
                <a16:creationId xmlns:a16="http://schemas.microsoft.com/office/drawing/2014/main" id="{7706D100-A296-AA47-8D59-127D7B2E0C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87015" y="815008"/>
            <a:ext cx="11281052" cy="2186609"/>
          </a:xfrm>
        </p:spPr>
        <p:txBody>
          <a:bodyPr/>
          <a:lstStyle>
            <a:lvl1pPr marL="228600" indent="-228600">
              <a:lnSpc>
                <a:spcPct val="120000"/>
              </a:lnSpc>
              <a:buClr>
                <a:srgbClr val="4BB0A0"/>
              </a:buClr>
              <a:buFont typeface="시스템 서체"/>
              <a:buChar char="◦"/>
              <a:defRPr sz="2400"/>
            </a:lvl1pPr>
            <a:lvl2pPr marL="685800" indent="-228600">
              <a:lnSpc>
                <a:spcPct val="120000"/>
              </a:lnSpc>
              <a:buFont typeface="시스템 서체"/>
              <a:buChar char="⁃"/>
              <a:defRPr sz="1800"/>
            </a:lvl2pPr>
            <a:lvl3pPr>
              <a:lnSpc>
                <a:spcPct val="120000"/>
              </a:lnSpc>
              <a:defRPr sz="1800"/>
            </a:lvl3pPr>
            <a:lvl4pPr>
              <a:lnSpc>
                <a:spcPct val="120000"/>
              </a:lnSpc>
              <a:defRPr sz="1800"/>
            </a:lvl4pPr>
            <a:lvl5pPr>
              <a:lnSpc>
                <a:spcPct val="120000"/>
              </a:lnSpc>
              <a:defRPr sz="1800"/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x-none" dirty="0"/>
          </a:p>
        </p:txBody>
      </p:sp>
      <p:sp>
        <p:nvSpPr>
          <p:cNvPr id="11" name="바닥글 개체 틀 36">
            <a:extLst>
              <a:ext uri="{FF2B5EF4-FFF2-40B4-BE49-F238E27FC236}">
                <a16:creationId xmlns:a16="http://schemas.microsoft.com/office/drawing/2014/main" id="{55CC57BC-A88F-F246-9E0B-72F85C1B176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84180" y="6616867"/>
            <a:ext cx="4114800" cy="141497"/>
          </a:xfrm>
        </p:spPr>
        <p:txBody>
          <a:bodyPr/>
          <a:lstStyle>
            <a:lvl1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016128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텍스트 개체 틀 2"/>
          <p:cNvSpPr>
            <a:spLocks noGrp="1"/>
          </p:cNvSpPr>
          <p:nvPr>
            <p:ph type="body" sz="quarter" idx="10" hasCustomPrompt="1"/>
          </p:nvPr>
        </p:nvSpPr>
        <p:spPr>
          <a:xfrm>
            <a:off x="691375" y="2932204"/>
            <a:ext cx="10267121" cy="993592"/>
          </a:xfrm>
          <a:noFill/>
        </p:spPr>
        <p:txBody>
          <a:bodyPr wrap="none" lIns="0" tIns="0" rIns="0" bIns="0" anchor="ctr" anchorCtr="0">
            <a:noAutofit/>
          </a:bodyPr>
          <a:lstStyle>
            <a:lvl1pPr marL="0" indent="0">
              <a:buNone/>
              <a:defRPr sz="4800">
                <a:solidFill>
                  <a:srgbClr val="F06436"/>
                </a:solidFill>
              </a:defRPr>
            </a:lvl1pPr>
            <a:lvl2pPr marL="457200" indent="0">
              <a:buNone/>
              <a:defRPr sz="4000"/>
            </a:lvl2pPr>
            <a:lvl3pPr marL="914400" indent="0">
              <a:buNone/>
              <a:defRPr sz="4000"/>
            </a:lvl3pPr>
            <a:lvl4pPr marL="1371600" indent="0">
              <a:buNone/>
              <a:defRPr sz="4000"/>
            </a:lvl4pPr>
            <a:lvl5pPr marL="1828800" indent="0">
              <a:buNone/>
              <a:defRPr sz="4000"/>
            </a:lvl5pPr>
          </a:lstStyle>
          <a:p>
            <a:pPr lvl="0"/>
            <a:r>
              <a:rPr lang="ko-KR" altLang="en-US" dirty="0"/>
              <a:t>목차 내용을 입력하세요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7" name="Google Shape;12;p2">
            <a:extLst>
              <a:ext uri="{FF2B5EF4-FFF2-40B4-BE49-F238E27FC236}">
                <a16:creationId xmlns:a16="http://schemas.microsoft.com/office/drawing/2014/main" id="{C0ABDC55-C9AE-1C41-A2A0-AA873EDB6BD8}"/>
              </a:ext>
            </a:extLst>
          </p:cNvPr>
          <p:cNvSpPr/>
          <p:nvPr userDrawn="1"/>
        </p:nvSpPr>
        <p:spPr>
          <a:xfrm>
            <a:off x="-9939" y="-19878"/>
            <a:ext cx="1402629" cy="671349"/>
          </a:xfrm>
          <a:custGeom>
            <a:avLst/>
            <a:gdLst/>
            <a:ahLst/>
            <a:cxnLst/>
            <a:rect l="l" t="t" r="r" b="b"/>
            <a:pathLst>
              <a:path w="106741" h="62325" extrusionOk="0">
                <a:moveTo>
                  <a:pt x="106740" y="0"/>
                </a:moveTo>
                <a:lnTo>
                  <a:pt x="1" y="83"/>
                </a:lnTo>
                <a:lnTo>
                  <a:pt x="1" y="61346"/>
                </a:lnTo>
                <a:cubicBezTo>
                  <a:pt x="1" y="61346"/>
                  <a:pt x="3546" y="62324"/>
                  <a:pt x="8431" y="62324"/>
                </a:cubicBezTo>
                <a:cubicBezTo>
                  <a:pt x="17345" y="62324"/>
                  <a:pt x="30721" y="59067"/>
                  <a:pt x="35169" y="40668"/>
                </a:cubicBezTo>
                <a:cubicBezTo>
                  <a:pt x="39815" y="21454"/>
                  <a:pt x="48059" y="15875"/>
                  <a:pt x="55684" y="15875"/>
                </a:cubicBezTo>
                <a:cubicBezTo>
                  <a:pt x="59361" y="15875"/>
                  <a:pt x="62895" y="17173"/>
                  <a:pt x="65811" y="18864"/>
                </a:cubicBezTo>
                <a:cubicBezTo>
                  <a:pt x="71333" y="22067"/>
                  <a:pt x="77411" y="23685"/>
                  <a:pt x="83155" y="23685"/>
                </a:cubicBezTo>
                <a:cubicBezTo>
                  <a:pt x="95750" y="23685"/>
                  <a:pt x="106740" y="15906"/>
                  <a:pt x="106740" y="0"/>
                </a:cubicBezTo>
                <a:close/>
              </a:path>
            </a:pathLst>
          </a:custGeom>
          <a:gradFill>
            <a:gsLst>
              <a:gs pos="0">
                <a:srgbClr val="4BB0A0"/>
              </a:gs>
              <a:gs pos="100000">
                <a:srgbClr val="52AEE1"/>
              </a:gs>
            </a:gsLst>
            <a:lin ang="2698631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" name="Google Shape;10;p2">
            <a:extLst>
              <a:ext uri="{FF2B5EF4-FFF2-40B4-BE49-F238E27FC236}">
                <a16:creationId xmlns:a16="http://schemas.microsoft.com/office/drawing/2014/main" id="{28B67903-E1CF-534B-A2D3-E7597F24B72F}"/>
              </a:ext>
            </a:extLst>
          </p:cNvPr>
          <p:cNvSpPr/>
          <p:nvPr userDrawn="1"/>
        </p:nvSpPr>
        <p:spPr>
          <a:xfrm>
            <a:off x="10555357" y="5655364"/>
            <a:ext cx="1648441" cy="1209683"/>
          </a:xfrm>
          <a:custGeom>
            <a:avLst/>
            <a:gdLst/>
            <a:ahLst/>
            <a:cxnLst/>
            <a:rect l="l" t="t" r="r" b="b"/>
            <a:pathLst>
              <a:path w="113764" h="66545" extrusionOk="0">
                <a:moveTo>
                  <a:pt x="113763" y="1"/>
                </a:moveTo>
                <a:cubicBezTo>
                  <a:pt x="113763" y="1"/>
                  <a:pt x="94363" y="5103"/>
                  <a:pt x="77775" y="33272"/>
                </a:cubicBezTo>
                <a:cubicBezTo>
                  <a:pt x="67864" y="50104"/>
                  <a:pt x="57286" y="53491"/>
                  <a:pt x="45819" y="53491"/>
                </a:cubicBezTo>
                <a:cubicBezTo>
                  <a:pt x="38095" y="53491"/>
                  <a:pt x="29967" y="51954"/>
                  <a:pt x="21367" y="51954"/>
                </a:cubicBezTo>
                <a:cubicBezTo>
                  <a:pt x="0" y="51954"/>
                  <a:pt x="792" y="66545"/>
                  <a:pt x="792" y="66545"/>
                </a:cubicBezTo>
                <a:lnTo>
                  <a:pt x="113763" y="66545"/>
                </a:lnTo>
                <a:lnTo>
                  <a:pt x="113763" y="1"/>
                </a:lnTo>
                <a:close/>
              </a:path>
            </a:pathLst>
          </a:custGeom>
          <a:gradFill>
            <a:gsLst>
              <a:gs pos="0">
                <a:srgbClr val="4BB0A0"/>
              </a:gs>
              <a:gs pos="100000">
                <a:srgbClr val="4BB0A0"/>
              </a:gs>
            </a:gsLst>
            <a:lin ang="2698631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" name="Google Shape;11530;p73">
            <a:extLst>
              <a:ext uri="{FF2B5EF4-FFF2-40B4-BE49-F238E27FC236}">
                <a16:creationId xmlns:a16="http://schemas.microsoft.com/office/drawing/2014/main" id="{A10FFA0E-16C5-4244-887B-59CEA3799C19}"/>
              </a:ext>
            </a:extLst>
          </p:cNvPr>
          <p:cNvGrpSpPr/>
          <p:nvPr userDrawn="1"/>
        </p:nvGrpSpPr>
        <p:grpSpPr>
          <a:xfrm>
            <a:off x="11379724" y="208758"/>
            <a:ext cx="320022" cy="359778"/>
            <a:chOff x="3567553" y="1499912"/>
            <a:chExt cx="320022" cy="359778"/>
          </a:xfrm>
          <a:solidFill>
            <a:srgbClr val="4BB0A0"/>
          </a:solidFill>
        </p:grpSpPr>
        <p:sp>
          <p:nvSpPr>
            <p:cNvPr id="10" name="Google Shape;11531;p73">
              <a:extLst>
                <a:ext uri="{FF2B5EF4-FFF2-40B4-BE49-F238E27FC236}">
                  <a16:creationId xmlns:a16="http://schemas.microsoft.com/office/drawing/2014/main" id="{3BC7373A-BF17-5949-8F1D-CB2BBEEEEEA6}"/>
                </a:ext>
              </a:extLst>
            </p:cNvPr>
            <p:cNvSpPr/>
            <p:nvPr/>
          </p:nvSpPr>
          <p:spPr>
            <a:xfrm>
              <a:off x="3567553" y="1502933"/>
              <a:ext cx="263218" cy="356757"/>
            </a:xfrm>
            <a:custGeom>
              <a:avLst/>
              <a:gdLst/>
              <a:ahLst/>
              <a:cxnLst/>
              <a:rect l="l" t="t" r="r" b="b"/>
              <a:pathLst>
                <a:path w="8276" h="11217" extrusionOk="0">
                  <a:moveTo>
                    <a:pt x="1738" y="0"/>
                  </a:moveTo>
                  <a:cubicBezTo>
                    <a:pt x="1718" y="0"/>
                    <a:pt x="1698" y="4"/>
                    <a:pt x="1679" y="12"/>
                  </a:cubicBezTo>
                  <a:cubicBezTo>
                    <a:pt x="1227" y="179"/>
                    <a:pt x="905" y="632"/>
                    <a:pt x="905" y="1120"/>
                  </a:cubicBezTo>
                  <a:lnTo>
                    <a:pt x="905" y="8275"/>
                  </a:lnTo>
                  <a:lnTo>
                    <a:pt x="167" y="8275"/>
                  </a:lnTo>
                  <a:cubicBezTo>
                    <a:pt x="72" y="8275"/>
                    <a:pt x="1" y="8359"/>
                    <a:pt x="1" y="8442"/>
                  </a:cubicBezTo>
                  <a:lnTo>
                    <a:pt x="1" y="10145"/>
                  </a:lnTo>
                  <a:cubicBezTo>
                    <a:pt x="1" y="10716"/>
                    <a:pt x="477" y="11216"/>
                    <a:pt x="1072" y="11216"/>
                  </a:cubicBezTo>
                  <a:lnTo>
                    <a:pt x="7156" y="11216"/>
                  </a:lnTo>
                  <a:cubicBezTo>
                    <a:pt x="7775" y="11216"/>
                    <a:pt x="8275" y="10716"/>
                    <a:pt x="8275" y="10097"/>
                  </a:cubicBezTo>
                  <a:lnTo>
                    <a:pt x="8275" y="4930"/>
                  </a:lnTo>
                  <a:cubicBezTo>
                    <a:pt x="8252" y="4835"/>
                    <a:pt x="8168" y="4751"/>
                    <a:pt x="8073" y="4751"/>
                  </a:cubicBezTo>
                  <a:cubicBezTo>
                    <a:pt x="7978" y="4751"/>
                    <a:pt x="7906" y="4835"/>
                    <a:pt x="7906" y="4918"/>
                  </a:cubicBezTo>
                  <a:lnTo>
                    <a:pt x="7906" y="10085"/>
                  </a:lnTo>
                  <a:cubicBezTo>
                    <a:pt x="7906" y="10514"/>
                    <a:pt x="7561" y="10859"/>
                    <a:pt x="7132" y="10859"/>
                  </a:cubicBezTo>
                  <a:lnTo>
                    <a:pt x="7061" y="10859"/>
                  </a:lnTo>
                  <a:cubicBezTo>
                    <a:pt x="6680" y="10811"/>
                    <a:pt x="6406" y="10502"/>
                    <a:pt x="6406" y="10133"/>
                  </a:cubicBezTo>
                  <a:lnTo>
                    <a:pt x="6406" y="9609"/>
                  </a:lnTo>
                  <a:cubicBezTo>
                    <a:pt x="6406" y="9514"/>
                    <a:pt x="6323" y="9442"/>
                    <a:pt x="6239" y="9442"/>
                  </a:cubicBezTo>
                  <a:cubicBezTo>
                    <a:pt x="6144" y="9442"/>
                    <a:pt x="6073" y="9514"/>
                    <a:pt x="6073" y="9609"/>
                  </a:cubicBezTo>
                  <a:lnTo>
                    <a:pt x="6073" y="10133"/>
                  </a:lnTo>
                  <a:cubicBezTo>
                    <a:pt x="6073" y="10407"/>
                    <a:pt x="6180" y="10680"/>
                    <a:pt x="6370" y="10871"/>
                  </a:cubicBezTo>
                  <a:cubicBezTo>
                    <a:pt x="3459" y="10871"/>
                    <a:pt x="2120" y="10874"/>
                    <a:pt x="1492" y="10874"/>
                  </a:cubicBezTo>
                  <a:cubicBezTo>
                    <a:pt x="864" y="10874"/>
                    <a:pt x="947" y="10871"/>
                    <a:pt x="882" y="10859"/>
                  </a:cubicBezTo>
                  <a:cubicBezTo>
                    <a:pt x="548" y="10788"/>
                    <a:pt x="298" y="10490"/>
                    <a:pt x="298" y="10145"/>
                  </a:cubicBezTo>
                  <a:lnTo>
                    <a:pt x="298" y="8609"/>
                  </a:lnTo>
                  <a:lnTo>
                    <a:pt x="6073" y="8609"/>
                  </a:lnTo>
                  <a:lnTo>
                    <a:pt x="6073" y="8954"/>
                  </a:lnTo>
                  <a:cubicBezTo>
                    <a:pt x="6073" y="9037"/>
                    <a:pt x="6144" y="9121"/>
                    <a:pt x="6239" y="9121"/>
                  </a:cubicBezTo>
                  <a:cubicBezTo>
                    <a:pt x="6323" y="9121"/>
                    <a:pt x="6406" y="9037"/>
                    <a:pt x="6406" y="8954"/>
                  </a:cubicBezTo>
                  <a:lnTo>
                    <a:pt x="6406" y="8442"/>
                  </a:lnTo>
                  <a:cubicBezTo>
                    <a:pt x="6406" y="8359"/>
                    <a:pt x="6323" y="8275"/>
                    <a:pt x="6239" y="8275"/>
                  </a:cubicBezTo>
                  <a:lnTo>
                    <a:pt x="1227" y="8275"/>
                  </a:lnTo>
                  <a:lnTo>
                    <a:pt x="1227" y="1120"/>
                  </a:lnTo>
                  <a:cubicBezTo>
                    <a:pt x="1227" y="763"/>
                    <a:pt x="1441" y="441"/>
                    <a:pt x="1786" y="322"/>
                  </a:cubicBezTo>
                  <a:cubicBezTo>
                    <a:pt x="1882" y="286"/>
                    <a:pt x="1917" y="179"/>
                    <a:pt x="1894" y="108"/>
                  </a:cubicBezTo>
                  <a:cubicBezTo>
                    <a:pt x="1866" y="44"/>
                    <a:pt x="1803" y="0"/>
                    <a:pt x="17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532;p73">
              <a:extLst>
                <a:ext uri="{FF2B5EF4-FFF2-40B4-BE49-F238E27FC236}">
                  <a16:creationId xmlns:a16="http://schemas.microsoft.com/office/drawing/2014/main" id="{CC6EA4CC-1703-7449-B7BC-4483CFF9F966}"/>
                </a:ext>
              </a:extLst>
            </p:cNvPr>
            <p:cNvSpPr/>
            <p:nvPr/>
          </p:nvSpPr>
          <p:spPr>
            <a:xfrm>
              <a:off x="3638001" y="1499912"/>
              <a:ext cx="249574" cy="142773"/>
            </a:xfrm>
            <a:custGeom>
              <a:avLst/>
              <a:gdLst/>
              <a:ahLst/>
              <a:cxnLst/>
              <a:rect l="l" t="t" r="r" b="b"/>
              <a:pathLst>
                <a:path w="7847" h="4489" extrusionOk="0">
                  <a:moveTo>
                    <a:pt x="6787" y="322"/>
                  </a:moveTo>
                  <a:cubicBezTo>
                    <a:pt x="7191" y="322"/>
                    <a:pt x="7537" y="655"/>
                    <a:pt x="7537" y="1072"/>
                  </a:cubicBezTo>
                  <a:lnTo>
                    <a:pt x="7525" y="2608"/>
                  </a:lnTo>
                  <a:lnTo>
                    <a:pt x="6037" y="2608"/>
                  </a:lnTo>
                  <a:lnTo>
                    <a:pt x="6037" y="1417"/>
                  </a:lnTo>
                  <a:lnTo>
                    <a:pt x="6037" y="1072"/>
                  </a:lnTo>
                  <a:cubicBezTo>
                    <a:pt x="6037" y="643"/>
                    <a:pt x="6370" y="322"/>
                    <a:pt x="6775" y="322"/>
                  </a:cubicBezTo>
                  <a:close/>
                  <a:moveTo>
                    <a:pt x="167" y="0"/>
                  </a:moveTo>
                  <a:cubicBezTo>
                    <a:pt x="83" y="0"/>
                    <a:pt x="0" y="72"/>
                    <a:pt x="0" y="167"/>
                  </a:cubicBezTo>
                  <a:cubicBezTo>
                    <a:pt x="0" y="250"/>
                    <a:pt x="83" y="322"/>
                    <a:pt x="167" y="322"/>
                  </a:cubicBezTo>
                  <a:lnTo>
                    <a:pt x="5989" y="322"/>
                  </a:lnTo>
                  <a:cubicBezTo>
                    <a:pt x="5894" y="417"/>
                    <a:pt x="5810" y="548"/>
                    <a:pt x="5763" y="667"/>
                  </a:cubicBezTo>
                  <a:cubicBezTo>
                    <a:pt x="5715" y="798"/>
                    <a:pt x="5691" y="917"/>
                    <a:pt x="5691" y="1060"/>
                  </a:cubicBezTo>
                  <a:lnTo>
                    <a:pt x="5691" y="1393"/>
                  </a:lnTo>
                  <a:lnTo>
                    <a:pt x="5691" y="4334"/>
                  </a:lnTo>
                  <a:cubicBezTo>
                    <a:pt x="5691" y="4418"/>
                    <a:pt x="5763" y="4489"/>
                    <a:pt x="5858" y="4489"/>
                  </a:cubicBezTo>
                  <a:cubicBezTo>
                    <a:pt x="5941" y="4489"/>
                    <a:pt x="6013" y="4418"/>
                    <a:pt x="6013" y="4334"/>
                  </a:cubicBezTo>
                  <a:lnTo>
                    <a:pt x="6013" y="2929"/>
                  </a:lnTo>
                  <a:lnTo>
                    <a:pt x="7668" y="2929"/>
                  </a:lnTo>
                  <a:cubicBezTo>
                    <a:pt x="7763" y="2929"/>
                    <a:pt x="7834" y="2858"/>
                    <a:pt x="7834" y="2763"/>
                  </a:cubicBezTo>
                  <a:lnTo>
                    <a:pt x="7834" y="1072"/>
                  </a:lnTo>
                  <a:cubicBezTo>
                    <a:pt x="7846" y="488"/>
                    <a:pt x="7370" y="0"/>
                    <a:pt x="67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1533;p73">
              <a:extLst>
                <a:ext uri="{FF2B5EF4-FFF2-40B4-BE49-F238E27FC236}">
                  <a16:creationId xmlns:a16="http://schemas.microsoft.com/office/drawing/2014/main" id="{B5E6808C-1FA3-4B4B-B0FE-9EE183DD349C}"/>
                </a:ext>
              </a:extLst>
            </p:cNvPr>
            <p:cNvSpPr/>
            <p:nvPr/>
          </p:nvSpPr>
          <p:spPr>
            <a:xfrm>
              <a:off x="3641786" y="1594563"/>
              <a:ext cx="141659" cy="10273"/>
            </a:xfrm>
            <a:custGeom>
              <a:avLst/>
              <a:gdLst/>
              <a:ahLst/>
              <a:cxnLst/>
              <a:rect l="l" t="t" r="r" b="b"/>
              <a:pathLst>
                <a:path w="4454" h="323" extrusionOk="0">
                  <a:moveTo>
                    <a:pt x="167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51"/>
                    <a:pt x="72" y="322"/>
                    <a:pt x="167" y="322"/>
                  </a:cubicBezTo>
                  <a:lnTo>
                    <a:pt x="4286" y="322"/>
                  </a:lnTo>
                  <a:cubicBezTo>
                    <a:pt x="4382" y="322"/>
                    <a:pt x="4453" y="251"/>
                    <a:pt x="4453" y="168"/>
                  </a:cubicBezTo>
                  <a:cubicBezTo>
                    <a:pt x="4453" y="72"/>
                    <a:pt x="4382" y="1"/>
                    <a:pt x="428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1534;p73">
              <a:extLst>
                <a:ext uri="{FF2B5EF4-FFF2-40B4-BE49-F238E27FC236}">
                  <a16:creationId xmlns:a16="http://schemas.microsoft.com/office/drawing/2014/main" id="{69AF36EF-ECD4-AC48-816B-145DAB86BB7E}"/>
                </a:ext>
              </a:extLst>
            </p:cNvPr>
            <p:cNvSpPr/>
            <p:nvPr/>
          </p:nvSpPr>
          <p:spPr>
            <a:xfrm>
              <a:off x="3641786" y="1638136"/>
              <a:ext cx="141659" cy="10241"/>
            </a:xfrm>
            <a:custGeom>
              <a:avLst/>
              <a:gdLst/>
              <a:ahLst/>
              <a:cxnLst/>
              <a:rect l="l" t="t" r="r" b="b"/>
              <a:pathLst>
                <a:path w="4454" h="322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22"/>
                    <a:pt x="167" y="322"/>
                  </a:cubicBezTo>
                  <a:lnTo>
                    <a:pt x="4286" y="322"/>
                  </a:lnTo>
                  <a:cubicBezTo>
                    <a:pt x="4382" y="322"/>
                    <a:pt x="4453" y="250"/>
                    <a:pt x="4453" y="167"/>
                  </a:cubicBezTo>
                  <a:cubicBezTo>
                    <a:pt x="4453" y="72"/>
                    <a:pt x="4382" y="0"/>
                    <a:pt x="42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1535;p73">
              <a:extLst>
                <a:ext uri="{FF2B5EF4-FFF2-40B4-BE49-F238E27FC236}">
                  <a16:creationId xmlns:a16="http://schemas.microsoft.com/office/drawing/2014/main" id="{36271C18-068C-3049-B5A3-CC3DE160731F}"/>
                </a:ext>
              </a:extLst>
            </p:cNvPr>
            <p:cNvSpPr/>
            <p:nvPr/>
          </p:nvSpPr>
          <p:spPr>
            <a:xfrm>
              <a:off x="3641786" y="1682059"/>
              <a:ext cx="141659" cy="10623"/>
            </a:xfrm>
            <a:custGeom>
              <a:avLst/>
              <a:gdLst/>
              <a:ahLst/>
              <a:cxnLst/>
              <a:rect l="l" t="t" r="r" b="b"/>
              <a:pathLst>
                <a:path w="4454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34"/>
                    <a:pt x="167" y="334"/>
                  </a:cubicBezTo>
                  <a:lnTo>
                    <a:pt x="4286" y="334"/>
                  </a:lnTo>
                  <a:cubicBezTo>
                    <a:pt x="4382" y="334"/>
                    <a:pt x="4453" y="250"/>
                    <a:pt x="4453" y="167"/>
                  </a:cubicBezTo>
                  <a:cubicBezTo>
                    <a:pt x="4453" y="72"/>
                    <a:pt x="4382" y="0"/>
                    <a:pt x="42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1536;p73">
              <a:extLst>
                <a:ext uri="{FF2B5EF4-FFF2-40B4-BE49-F238E27FC236}">
                  <a16:creationId xmlns:a16="http://schemas.microsoft.com/office/drawing/2014/main" id="{3BA77610-2275-C74C-A5B8-D24FF49A3670}"/>
                </a:ext>
              </a:extLst>
            </p:cNvPr>
            <p:cNvSpPr/>
            <p:nvPr/>
          </p:nvSpPr>
          <p:spPr>
            <a:xfrm>
              <a:off x="3641786" y="1725600"/>
              <a:ext cx="141659" cy="10623"/>
            </a:xfrm>
            <a:custGeom>
              <a:avLst/>
              <a:gdLst/>
              <a:ahLst/>
              <a:cxnLst/>
              <a:rect l="l" t="t" r="r" b="b"/>
              <a:pathLst>
                <a:path w="4454" h="334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50"/>
                    <a:pt x="72" y="334"/>
                    <a:pt x="167" y="334"/>
                  </a:cubicBezTo>
                  <a:lnTo>
                    <a:pt x="4286" y="334"/>
                  </a:lnTo>
                  <a:cubicBezTo>
                    <a:pt x="4382" y="334"/>
                    <a:pt x="4453" y="250"/>
                    <a:pt x="4453" y="167"/>
                  </a:cubicBezTo>
                  <a:cubicBezTo>
                    <a:pt x="4453" y="72"/>
                    <a:pt x="4382" y="0"/>
                    <a:pt x="428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슬라이드 번호 개체 틀 20">
            <a:extLst>
              <a:ext uri="{FF2B5EF4-FFF2-40B4-BE49-F238E27FC236}">
                <a16:creationId xmlns:a16="http://schemas.microsoft.com/office/drawing/2014/main" id="{5D8DE216-E2D2-0946-B519-359B6A0D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1731" y="6472308"/>
            <a:ext cx="40087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53835A-5E09-4503-B599-6DF340CA398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7" name="바닥글 개체 틀 36">
            <a:extLst>
              <a:ext uri="{FF2B5EF4-FFF2-40B4-BE49-F238E27FC236}">
                <a16:creationId xmlns:a16="http://schemas.microsoft.com/office/drawing/2014/main" id="{55CC57BC-A88F-F246-9E0B-72F85C1B176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84180" y="6616867"/>
            <a:ext cx="4114800" cy="141497"/>
          </a:xfrm>
        </p:spPr>
        <p:txBody>
          <a:bodyPr/>
          <a:lstStyle>
            <a:lvl1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9935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ED07-027D-4FA0-A43D-0F8D8F0160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6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ED07-027D-4FA0-A43D-0F8D8F0160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378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ED07-027D-4FA0-A43D-0F8D8F0160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953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ED07-027D-4FA0-A43D-0F8D8F0160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0033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ED07-027D-4FA0-A43D-0F8D8F0160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574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ED07-027D-4FA0-A43D-0F8D8F0160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902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ED07-027D-4FA0-A43D-0F8D8F0160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293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DED07-027D-4FA0-A43D-0F8D8F0160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878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DED07-027D-4FA0-A43D-0F8D8F0160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800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9" Type="http://schemas.openxmlformats.org/officeDocument/2006/relationships/image" Target="../media/image20.png"/><Relationship Id="rId21" Type="http://schemas.openxmlformats.org/officeDocument/2006/relationships/image" Target="../media/image11.png"/><Relationship Id="rId34" Type="http://schemas.openxmlformats.org/officeDocument/2006/relationships/customXml" Target="../ink/ink16.xml"/><Relationship Id="rId42" Type="http://schemas.openxmlformats.org/officeDocument/2006/relationships/customXml" Target="../ink/ink20.xml"/><Relationship Id="rId47" Type="http://schemas.openxmlformats.org/officeDocument/2006/relationships/image" Target="../media/image24.png"/><Relationship Id="rId50" Type="http://schemas.openxmlformats.org/officeDocument/2006/relationships/customXml" Target="../ink/ink24.xml"/><Relationship Id="rId55" Type="http://schemas.openxmlformats.org/officeDocument/2006/relationships/image" Target="../media/image28.png"/><Relationship Id="rId63" Type="http://schemas.openxmlformats.org/officeDocument/2006/relationships/image" Target="../media/image32.png"/><Relationship Id="rId68" Type="http://schemas.openxmlformats.org/officeDocument/2006/relationships/customXml" Target="../ink/ink33.xml"/><Relationship Id="rId76" Type="http://schemas.openxmlformats.org/officeDocument/2006/relationships/customXml" Target="../ink/ink37.xml"/><Relationship Id="rId84" Type="http://schemas.openxmlformats.org/officeDocument/2006/relationships/customXml" Target="../ink/ink41.xml"/><Relationship Id="rId89" Type="http://schemas.openxmlformats.org/officeDocument/2006/relationships/image" Target="../media/image45.png"/><Relationship Id="rId7" Type="http://schemas.openxmlformats.org/officeDocument/2006/relationships/image" Target="../media/image4.png"/><Relationship Id="rId71" Type="http://schemas.openxmlformats.org/officeDocument/2006/relationships/image" Target="../media/image36.png"/><Relationship Id="rId92" Type="http://schemas.openxmlformats.org/officeDocument/2006/relationships/customXml" Target="../ink/ink45.xml"/><Relationship Id="rId2" Type="http://schemas.openxmlformats.org/officeDocument/2006/relationships/image" Target="../media/image1.png"/><Relationship Id="rId16" Type="http://schemas.openxmlformats.org/officeDocument/2006/relationships/customXml" Target="../ink/ink7.xml"/><Relationship Id="rId29" Type="http://schemas.openxmlformats.org/officeDocument/2006/relationships/image" Target="../media/image15.png"/><Relationship Id="rId11" Type="http://schemas.openxmlformats.org/officeDocument/2006/relationships/image" Target="../media/image6.png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37" Type="http://schemas.openxmlformats.org/officeDocument/2006/relationships/image" Target="../media/image19.png"/><Relationship Id="rId40" Type="http://schemas.openxmlformats.org/officeDocument/2006/relationships/customXml" Target="../ink/ink19.xml"/><Relationship Id="rId45" Type="http://schemas.openxmlformats.org/officeDocument/2006/relationships/image" Target="../media/image23.png"/><Relationship Id="rId53" Type="http://schemas.openxmlformats.org/officeDocument/2006/relationships/image" Target="../media/image27.png"/><Relationship Id="rId58" Type="http://schemas.openxmlformats.org/officeDocument/2006/relationships/customXml" Target="../ink/ink28.xml"/><Relationship Id="rId66" Type="http://schemas.openxmlformats.org/officeDocument/2006/relationships/customXml" Target="../ink/ink32.xml"/><Relationship Id="rId74" Type="http://schemas.openxmlformats.org/officeDocument/2006/relationships/customXml" Target="../ink/ink36.xml"/><Relationship Id="rId79" Type="http://schemas.openxmlformats.org/officeDocument/2006/relationships/image" Target="../media/image40.png"/><Relationship Id="rId87" Type="http://schemas.openxmlformats.org/officeDocument/2006/relationships/image" Target="../media/image44.png"/><Relationship Id="rId5" Type="http://schemas.openxmlformats.org/officeDocument/2006/relationships/image" Target="../media/image3.png"/><Relationship Id="rId61" Type="http://schemas.openxmlformats.org/officeDocument/2006/relationships/image" Target="../media/image31.png"/><Relationship Id="rId82" Type="http://schemas.openxmlformats.org/officeDocument/2006/relationships/customXml" Target="../ink/ink40.xml"/><Relationship Id="rId90" Type="http://schemas.openxmlformats.org/officeDocument/2006/relationships/customXml" Target="../ink/ink44.xml"/><Relationship Id="rId95" Type="http://schemas.openxmlformats.org/officeDocument/2006/relationships/image" Target="../media/image48.png"/><Relationship Id="rId19" Type="http://schemas.openxmlformats.org/officeDocument/2006/relationships/image" Target="../media/image10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4.png"/><Relationship Id="rId30" Type="http://schemas.openxmlformats.org/officeDocument/2006/relationships/customXml" Target="../ink/ink14.xml"/><Relationship Id="rId35" Type="http://schemas.openxmlformats.org/officeDocument/2006/relationships/image" Target="../media/image18.png"/><Relationship Id="rId43" Type="http://schemas.openxmlformats.org/officeDocument/2006/relationships/image" Target="../media/image22.png"/><Relationship Id="rId48" Type="http://schemas.openxmlformats.org/officeDocument/2006/relationships/customXml" Target="../ink/ink23.xml"/><Relationship Id="rId56" Type="http://schemas.openxmlformats.org/officeDocument/2006/relationships/customXml" Target="../ink/ink27.xml"/><Relationship Id="rId64" Type="http://schemas.openxmlformats.org/officeDocument/2006/relationships/customXml" Target="../ink/ink31.xml"/><Relationship Id="rId69" Type="http://schemas.openxmlformats.org/officeDocument/2006/relationships/image" Target="../media/image35.png"/><Relationship Id="rId77" Type="http://schemas.openxmlformats.org/officeDocument/2006/relationships/image" Target="../media/image39.png"/><Relationship Id="rId8" Type="http://schemas.openxmlformats.org/officeDocument/2006/relationships/customXml" Target="../ink/ink3.xml"/><Relationship Id="rId51" Type="http://schemas.openxmlformats.org/officeDocument/2006/relationships/image" Target="../media/image26.png"/><Relationship Id="rId72" Type="http://schemas.openxmlformats.org/officeDocument/2006/relationships/customXml" Target="../ink/ink35.xml"/><Relationship Id="rId80" Type="http://schemas.openxmlformats.org/officeDocument/2006/relationships/customXml" Target="../ink/ink39.xml"/><Relationship Id="rId85" Type="http://schemas.openxmlformats.org/officeDocument/2006/relationships/image" Target="../media/image43.png"/><Relationship Id="rId93" Type="http://schemas.openxmlformats.org/officeDocument/2006/relationships/image" Target="../media/image47.png"/><Relationship Id="rId3" Type="http://schemas.openxmlformats.org/officeDocument/2006/relationships/image" Target="../media/image2.png"/><Relationship Id="rId12" Type="http://schemas.openxmlformats.org/officeDocument/2006/relationships/customXml" Target="../ink/ink5.xml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33" Type="http://schemas.openxmlformats.org/officeDocument/2006/relationships/image" Target="../media/image17.png"/><Relationship Id="rId38" Type="http://schemas.openxmlformats.org/officeDocument/2006/relationships/customXml" Target="../ink/ink18.xml"/><Relationship Id="rId46" Type="http://schemas.openxmlformats.org/officeDocument/2006/relationships/customXml" Target="../ink/ink22.xml"/><Relationship Id="rId59" Type="http://schemas.openxmlformats.org/officeDocument/2006/relationships/image" Target="../media/image30.png"/><Relationship Id="rId67" Type="http://schemas.openxmlformats.org/officeDocument/2006/relationships/image" Target="../media/image34.png"/><Relationship Id="rId20" Type="http://schemas.openxmlformats.org/officeDocument/2006/relationships/customXml" Target="../ink/ink9.xml"/><Relationship Id="rId41" Type="http://schemas.openxmlformats.org/officeDocument/2006/relationships/image" Target="../media/image21.png"/><Relationship Id="rId54" Type="http://schemas.openxmlformats.org/officeDocument/2006/relationships/customXml" Target="../ink/ink26.xml"/><Relationship Id="rId62" Type="http://schemas.openxmlformats.org/officeDocument/2006/relationships/customXml" Target="../ink/ink30.xml"/><Relationship Id="rId70" Type="http://schemas.openxmlformats.org/officeDocument/2006/relationships/customXml" Target="../ink/ink34.xml"/><Relationship Id="rId75" Type="http://schemas.openxmlformats.org/officeDocument/2006/relationships/image" Target="../media/image38.png"/><Relationship Id="rId83" Type="http://schemas.openxmlformats.org/officeDocument/2006/relationships/image" Target="../media/image42.png"/><Relationship Id="rId88" Type="http://schemas.openxmlformats.org/officeDocument/2006/relationships/customXml" Target="../ink/ink43.xml"/><Relationship Id="rId91" Type="http://schemas.openxmlformats.org/officeDocument/2006/relationships/image" Target="../media/image46.png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2.xml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28" Type="http://schemas.openxmlformats.org/officeDocument/2006/relationships/customXml" Target="../ink/ink13.xml"/><Relationship Id="rId36" Type="http://schemas.openxmlformats.org/officeDocument/2006/relationships/customXml" Target="../ink/ink17.xml"/><Relationship Id="rId49" Type="http://schemas.openxmlformats.org/officeDocument/2006/relationships/image" Target="../media/image25.png"/><Relationship Id="rId57" Type="http://schemas.openxmlformats.org/officeDocument/2006/relationships/image" Target="../media/image29.png"/><Relationship Id="rId10" Type="http://schemas.openxmlformats.org/officeDocument/2006/relationships/customXml" Target="../ink/ink4.xml"/><Relationship Id="rId31" Type="http://schemas.openxmlformats.org/officeDocument/2006/relationships/image" Target="../media/image16.png"/><Relationship Id="rId44" Type="http://schemas.openxmlformats.org/officeDocument/2006/relationships/customXml" Target="../ink/ink21.xml"/><Relationship Id="rId52" Type="http://schemas.openxmlformats.org/officeDocument/2006/relationships/customXml" Target="../ink/ink25.xml"/><Relationship Id="rId60" Type="http://schemas.openxmlformats.org/officeDocument/2006/relationships/customXml" Target="../ink/ink29.xml"/><Relationship Id="rId65" Type="http://schemas.openxmlformats.org/officeDocument/2006/relationships/image" Target="../media/image33.png"/><Relationship Id="rId73" Type="http://schemas.openxmlformats.org/officeDocument/2006/relationships/image" Target="../media/image37.png"/><Relationship Id="rId78" Type="http://schemas.openxmlformats.org/officeDocument/2006/relationships/customXml" Target="../ink/ink38.xml"/><Relationship Id="rId81" Type="http://schemas.openxmlformats.org/officeDocument/2006/relationships/image" Target="../media/image41.png"/><Relationship Id="rId86" Type="http://schemas.openxmlformats.org/officeDocument/2006/relationships/customXml" Target="../ink/ink42.xml"/><Relationship Id="rId94" Type="http://schemas.openxmlformats.org/officeDocument/2006/relationships/customXml" Target="../ink/ink46.xml"/><Relationship Id="rId4" Type="http://schemas.openxmlformats.org/officeDocument/2006/relationships/customXml" Target="../ink/ink1.xm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57.xml"/><Relationship Id="rId21" Type="http://schemas.openxmlformats.org/officeDocument/2006/relationships/image" Target="../media/image55.png"/><Relationship Id="rId42" Type="http://schemas.openxmlformats.org/officeDocument/2006/relationships/customXml" Target="../ink/ink65.xml"/><Relationship Id="rId47" Type="http://schemas.openxmlformats.org/officeDocument/2006/relationships/image" Target="../media/image68.png"/><Relationship Id="rId63" Type="http://schemas.openxmlformats.org/officeDocument/2006/relationships/image" Target="../media/image76.png"/><Relationship Id="rId68" Type="http://schemas.openxmlformats.org/officeDocument/2006/relationships/customXml" Target="../ink/ink78.xml"/><Relationship Id="rId84" Type="http://schemas.openxmlformats.org/officeDocument/2006/relationships/customXml" Target="../ink/ink86.xml"/><Relationship Id="rId89" Type="http://schemas.openxmlformats.org/officeDocument/2006/relationships/image" Target="../media/image89.png"/><Relationship Id="rId112" Type="http://schemas.openxmlformats.org/officeDocument/2006/relationships/customXml" Target="../ink/ink100.xml"/><Relationship Id="rId2" Type="http://schemas.openxmlformats.org/officeDocument/2006/relationships/image" Target="../media/image50.png"/><Relationship Id="rId16" Type="http://schemas.openxmlformats.org/officeDocument/2006/relationships/customXml" Target="../ink/ink52.xml"/><Relationship Id="rId29" Type="http://schemas.openxmlformats.org/officeDocument/2006/relationships/image" Target="../media/image59.png"/><Relationship Id="rId107" Type="http://schemas.openxmlformats.org/officeDocument/2006/relationships/image" Target="../media/image98.png"/><Relationship Id="rId11" Type="http://schemas.openxmlformats.org/officeDocument/2006/relationships/image" Target="../media/image107.png"/><Relationship Id="rId24" Type="http://schemas.openxmlformats.org/officeDocument/2006/relationships/customXml" Target="../ink/ink56.xml"/><Relationship Id="rId32" Type="http://schemas.openxmlformats.org/officeDocument/2006/relationships/customXml" Target="../ink/ink60.xml"/><Relationship Id="rId37" Type="http://schemas.openxmlformats.org/officeDocument/2006/relationships/image" Target="../media/image63.png"/><Relationship Id="rId40" Type="http://schemas.openxmlformats.org/officeDocument/2006/relationships/customXml" Target="../ink/ink64.xml"/><Relationship Id="rId45" Type="http://schemas.openxmlformats.org/officeDocument/2006/relationships/image" Target="../media/image67.png"/><Relationship Id="rId53" Type="http://schemas.openxmlformats.org/officeDocument/2006/relationships/image" Target="../media/image71.png"/><Relationship Id="rId58" Type="http://schemas.openxmlformats.org/officeDocument/2006/relationships/customXml" Target="../ink/ink73.xml"/><Relationship Id="rId66" Type="http://schemas.openxmlformats.org/officeDocument/2006/relationships/customXml" Target="../ink/ink77.xml"/><Relationship Id="rId74" Type="http://schemas.openxmlformats.org/officeDocument/2006/relationships/customXml" Target="../ink/ink81.xml"/><Relationship Id="rId79" Type="http://schemas.openxmlformats.org/officeDocument/2006/relationships/image" Target="../media/image84.png"/><Relationship Id="rId87" Type="http://schemas.openxmlformats.org/officeDocument/2006/relationships/image" Target="../media/image88.png"/><Relationship Id="rId102" Type="http://schemas.openxmlformats.org/officeDocument/2006/relationships/customXml" Target="../ink/ink95.xml"/><Relationship Id="rId110" Type="http://schemas.openxmlformats.org/officeDocument/2006/relationships/customXml" Target="../ink/ink99.xml"/><Relationship Id="rId5" Type="http://schemas.openxmlformats.org/officeDocument/2006/relationships/image" Target="../media/image53.png"/><Relationship Id="rId61" Type="http://schemas.openxmlformats.org/officeDocument/2006/relationships/image" Target="../media/image75.png"/><Relationship Id="rId82" Type="http://schemas.openxmlformats.org/officeDocument/2006/relationships/customXml" Target="../ink/ink85.xml"/><Relationship Id="rId90" Type="http://schemas.openxmlformats.org/officeDocument/2006/relationships/customXml" Target="../ink/ink89.xml"/><Relationship Id="rId95" Type="http://schemas.openxmlformats.org/officeDocument/2006/relationships/image" Target="../media/image92.png"/><Relationship Id="rId19" Type="http://schemas.openxmlformats.org/officeDocument/2006/relationships/image" Target="../media/image54.png"/><Relationship Id="rId14" Type="http://schemas.openxmlformats.org/officeDocument/2006/relationships/customXml" Target="../ink/ink51.xml"/><Relationship Id="rId22" Type="http://schemas.openxmlformats.org/officeDocument/2006/relationships/customXml" Target="../ink/ink55.xml"/><Relationship Id="rId27" Type="http://schemas.openxmlformats.org/officeDocument/2006/relationships/image" Target="../media/image58.png"/><Relationship Id="rId30" Type="http://schemas.openxmlformats.org/officeDocument/2006/relationships/customXml" Target="../ink/ink59.xml"/><Relationship Id="rId35" Type="http://schemas.openxmlformats.org/officeDocument/2006/relationships/image" Target="../media/image62.png"/><Relationship Id="rId43" Type="http://schemas.openxmlformats.org/officeDocument/2006/relationships/image" Target="../media/image66.png"/><Relationship Id="rId48" Type="http://schemas.openxmlformats.org/officeDocument/2006/relationships/customXml" Target="../ink/ink68.xml"/><Relationship Id="rId56" Type="http://schemas.openxmlformats.org/officeDocument/2006/relationships/customXml" Target="../ink/ink72.xml"/><Relationship Id="rId64" Type="http://schemas.openxmlformats.org/officeDocument/2006/relationships/customXml" Target="../ink/ink76.xml"/><Relationship Id="rId69" Type="http://schemas.openxmlformats.org/officeDocument/2006/relationships/image" Target="../media/image79.png"/><Relationship Id="rId77" Type="http://schemas.openxmlformats.org/officeDocument/2006/relationships/image" Target="../media/image83.png"/><Relationship Id="rId100" Type="http://schemas.openxmlformats.org/officeDocument/2006/relationships/customXml" Target="../ink/ink94.xml"/><Relationship Id="rId105" Type="http://schemas.openxmlformats.org/officeDocument/2006/relationships/image" Target="../media/image97.png"/><Relationship Id="rId113" Type="http://schemas.openxmlformats.org/officeDocument/2006/relationships/image" Target="../media/image101.png"/><Relationship Id="rId8" Type="http://schemas.openxmlformats.org/officeDocument/2006/relationships/customXml" Target="../ink/ink48.xml"/><Relationship Id="rId51" Type="http://schemas.openxmlformats.org/officeDocument/2006/relationships/image" Target="../media/image70.png"/><Relationship Id="rId72" Type="http://schemas.openxmlformats.org/officeDocument/2006/relationships/customXml" Target="../ink/ink80.xml"/><Relationship Id="rId80" Type="http://schemas.openxmlformats.org/officeDocument/2006/relationships/customXml" Target="../ink/ink84.xml"/><Relationship Id="rId85" Type="http://schemas.openxmlformats.org/officeDocument/2006/relationships/image" Target="../media/image87.png"/><Relationship Id="rId93" Type="http://schemas.openxmlformats.org/officeDocument/2006/relationships/image" Target="../media/image91.png"/><Relationship Id="rId98" Type="http://schemas.openxmlformats.org/officeDocument/2006/relationships/customXml" Target="../ink/ink93.xml"/><Relationship Id="rId3" Type="http://schemas.openxmlformats.org/officeDocument/2006/relationships/image" Target="../media/image51.png"/><Relationship Id="rId12" Type="http://schemas.openxmlformats.org/officeDocument/2006/relationships/customXml" Target="../ink/ink50.xml"/><Relationship Id="rId17" Type="http://schemas.openxmlformats.org/officeDocument/2006/relationships/image" Target="../media/image130.png"/><Relationship Id="rId25" Type="http://schemas.openxmlformats.org/officeDocument/2006/relationships/image" Target="../media/image57.png"/><Relationship Id="rId33" Type="http://schemas.openxmlformats.org/officeDocument/2006/relationships/image" Target="../media/image61.png"/><Relationship Id="rId38" Type="http://schemas.openxmlformats.org/officeDocument/2006/relationships/customXml" Target="../ink/ink63.xml"/><Relationship Id="rId46" Type="http://schemas.openxmlformats.org/officeDocument/2006/relationships/customXml" Target="../ink/ink67.xml"/><Relationship Id="rId59" Type="http://schemas.openxmlformats.org/officeDocument/2006/relationships/image" Target="../media/image74.png"/><Relationship Id="rId67" Type="http://schemas.openxmlformats.org/officeDocument/2006/relationships/image" Target="../media/image78.png"/><Relationship Id="rId103" Type="http://schemas.openxmlformats.org/officeDocument/2006/relationships/image" Target="../media/image96.png"/><Relationship Id="rId108" Type="http://schemas.openxmlformats.org/officeDocument/2006/relationships/customXml" Target="../ink/ink98.xml"/><Relationship Id="rId20" Type="http://schemas.openxmlformats.org/officeDocument/2006/relationships/customXml" Target="../ink/ink54.xml"/><Relationship Id="rId41" Type="http://schemas.openxmlformats.org/officeDocument/2006/relationships/image" Target="../media/image65.png"/><Relationship Id="rId54" Type="http://schemas.openxmlformats.org/officeDocument/2006/relationships/customXml" Target="../ink/ink71.xml"/><Relationship Id="rId62" Type="http://schemas.openxmlformats.org/officeDocument/2006/relationships/customXml" Target="../ink/ink75.xml"/><Relationship Id="rId70" Type="http://schemas.openxmlformats.org/officeDocument/2006/relationships/customXml" Target="../ink/ink79.xml"/><Relationship Id="rId75" Type="http://schemas.openxmlformats.org/officeDocument/2006/relationships/image" Target="../media/image82.png"/><Relationship Id="rId83" Type="http://schemas.openxmlformats.org/officeDocument/2006/relationships/image" Target="../media/image86.png"/><Relationship Id="rId88" Type="http://schemas.openxmlformats.org/officeDocument/2006/relationships/customXml" Target="../ink/ink88.xml"/><Relationship Id="rId91" Type="http://schemas.openxmlformats.org/officeDocument/2006/relationships/image" Target="../media/image90.png"/><Relationship Id="rId96" Type="http://schemas.openxmlformats.org/officeDocument/2006/relationships/customXml" Target="../ink/ink92.xml"/><Relationship Id="rId111" Type="http://schemas.openxmlformats.org/officeDocument/2006/relationships/image" Target="../media/image100.png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47.xml"/><Relationship Id="rId15" Type="http://schemas.openxmlformats.org/officeDocument/2006/relationships/image" Target="../media/image120.png"/><Relationship Id="rId23" Type="http://schemas.openxmlformats.org/officeDocument/2006/relationships/image" Target="../media/image56.png"/><Relationship Id="rId28" Type="http://schemas.openxmlformats.org/officeDocument/2006/relationships/customXml" Target="../ink/ink58.xml"/><Relationship Id="rId36" Type="http://schemas.openxmlformats.org/officeDocument/2006/relationships/customXml" Target="../ink/ink62.xml"/><Relationship Id="rId49" Type="http://schemas.openxmlformats.org/officeDocument/2006/relationships/image" Target="../media/image69.png"/><Relationship Id="rId57" Type="http://schemas.openxmlformats.org/officeDocument/2006/relationships/image" Target="../media/image73.png"/><Relationship Id="rId106" Type="http://schemas.openxmlformats.org/officeDocument/2006/relationships/customXml" Target="../ink/ink97.xml"/><Relationship Id="rId10" Type="http://schemas.openxmlformats.org/officeDocument/2006/relationships/customXml" Target="../ink/ink49.xml"/><Relationship Id="rId31" Type="http://schemas.openxmlformats.org/officeDocument/2006/relationships/image" Target="../media/image60.png"/><Relationship Id="rId44" Type="http://schemas.openxmlformats.org/officeDocument/2006/relationships/customXml" Target="../ink/ink66.xml"/><Relationship Id="rId52" Type="http://schemas.openxmlformats.org/officeDocument/2006/relationships/customXml" Target="../ink/ink70.xml"/><Relationship Id="rId60" Type="http://schemas.openxmlformats.org/officeDocument/2006/relationships/customXml" Target="../ink/ink74.xml"/><Relationship Id="rId65" Type="http://schemas.openxmlformats.org/officeDocument/2006/relationships/image" Target="../media/image77.png"/><Relationship Id="rId73" Type="http://schemas.openxmlformats.org/officeDocument/2006/relationships/image" Target="../media/image81.png"/><Relationship Id="rId78" Type="http://schemas.openxmlformats.org/officeDocument/2006/relationships/customXml" Target="../ink/ink83.xml"/><Relationship Id="rId81" Type="http://schemas.openxmlformats.org/officeDocument/2006/relationships/image" Target="../media/image85.png"/><Relationship Id="rId86" Type="http://schemas.openxmlformats.org/officeDocument/2006/relationships/customXml" Target="../ink/ink87.xml"/><Relationship Id="rId94" Type="http://schemas.openxmlformats.org/officeDocument/2006/relationships/customXml" Target="../ink/ink91.xml"/><Relationship Id="rId99" Type="http://schemas.openxmlformats.org/officeDocument/2006/relationships/image" Target="../media/image94.png"/><Relationship Id="rId101" Type="http://schemas.openxmlformats.org/officeDocument/2006/relationships/image" Target="../media/image95.png"/><Relationship Id="rId4" Type="http://schemas.openxmlformats.org/officeDocument/2006/relationships/image" Target="../media/image52.png"/><Relationship Id="rId9" Type="http://schemas.openxmlformats.org/officeDocument/2006/relationships/image" Target="../media/image910.png"/><Relationship Id="rId13" Type="http://schemas.openxmlformats.org/officeDocument/2006/relationships/image" Target="../media/image110.png"/><Relationship Id="rId18" Type="http://schemas.openxmlformats.org/officeDocument/2006/relationships/customXml" Target="../ink/ink53.xml"/><Relationship Id="rId39" Type="http://schemas.openxmlformats.org/officeDocument/2006/relationships/image" Target="../media/image64.png"/><Relationship Id="rId109" Type="http://schemas.openxmlformats.org/officeDocument/2006/relationships/image" Target="../media/image99.png"/><Relationship Id="rId34" Type="http://schemas.openxmlformats.org/officeDocument/2006/relationships/customXml" Target="../ink/ink61.xml"/><Relationship Id="rId50" Type="http://schemas.openxmlformats.org/officeDocument/2006/relationships/customXml" Target="../ink/ink69.xml"/><Relationship Id="rId55" Type="http://schemas.openxmlformats.org/officeDocument/2006/relationships/image" Target="../media/image72.png"/><Relationship Id="rId76" Type="http://schemas.openxmlformats.org/officeDocument/2006/relationships/customXml" Target="../ink/ink82.xml"/><Relationship Id="rId97" Type="http://schemas.openxmlformats.org/officeDocument/2006/relationships/image" Target="../media/image93.png"/><Relationship Id="rId104" Type="http://schemas.openxmlformats.org/officeDocument/2006/relationships/customXml" Target="../ink/ink96.xml"/><Relationship Id="rId7" Type="http://schemas.openxmlformats.org/officeDocument/2006/relationships/image" Target="../media/image810.png"/><Relationship Id="rId71" Type="http://schemas.openxmlformats.org/officeDocument/2006/relationships/image" Target="../media/image80.png"/><Relationship Id="rId92" Type="http://schemas.openxmlformats.org/officeDocument/2006/relationships/customXml" Target="../ink/ink9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3.xml"/><Relationship Id="rId3" Type="http://schemas.openxmlformats.org/officeDocument/2006/relationships/customXml" Target="../ink/ink101.xml"/><Relationship Id="rId7" Type="http://schemas.openxmlformats.org/officeDocument/2006/relationships/image" Target="../media/image104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102.xml"/><Relationship Id="rId5" Type="http://schemas.openxmlformats.org/officeDocument/2006/relationships/image" Target="../media/image103.png"/><Relationship Id="rId4" Type="http://schemas.openxmlformats.org/officeDocument/2006/relationships/image" Target="../media/image1150.png"/><Relationship Id="rId9" Type="http://schemas.openxmlformats.org/officeDocument/2006/relationships/image" Target="../media/image10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0.png"/><Relationship Id="rId3" Type="http://schemas.openxmlformats.org/officeDocument/2006/relationships/customXml" Target="../ink/ink104.xml"/><Relationship Id="rId7" Type="http://schemas.openxmlformats.org/officeDocument/2006/relationships/customXml" Target="../ink/ink106.xml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80.png"/><Relationship Id="rId5" Type="http://schemas.openxmlformats.org/officeDocument/2006/relationships/customXml" Target="../ink/ink105.xml"/><Relationship Id="rId4" Type="http://schemas.openxmlformats.org/officeDocument/2006/relationships/image" Target="../media/image117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>
            <a:extLst>
              <a:ext uri="{FF2B5EF4-FFF2-40B4-BE49-F238E27FC236}">
                <a16:creationId xmlns:a16="http://schemas.microsoft.com/office/drawing/2014/main" id="{E82F3270-274A-4FFA-9FC4-DAF65E0A1115}"/>
              </a:ext>
            </a:extLst>
          </p:cNvPr>
          <p:cNvSpPr txBox="1">
            <a:spLocks/>
          </p:cNvSpPr>
          <p:nvPr/>
        </p:nvSpPr>
        <p:spPr>
          <a:xfrm>
            <a:off x="991177" y="151442"/>
            <a:ext cx="11200823" cy="42473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>
              <a:spcBef>
                <a:spcPts val="1000"/>
              </a:spcBef>
              <a:defRPr/>
            </a:pPr>
            <a:r>
              <a:rPr lang="en-US" altLang="ko-KR" sz="2400" b="1" dirty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SECTION 05 </a:t>
            </a:r>
            <a:r>
              <a:rPr lang="ko-KR" altLang="en-US" sz="2400" b="1" dirty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오차역전파법</a:t>
            </a:r>
            <a:endParaRPr lang="en-US" altLang="ko-KR" sz="2400" b="1" dirty="0">
              <a:solidFill>
                <a:schemeClr val="accent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991177" y="793171"/>
            <a:ext cx="51555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>
                <a:solidFill>
                  <a:srgbClr val="5F5E5E"/>
                </a:solidFill>
                <a:latin typeface="HelveticaNeue-Bold"/>
              </a:rPr>
              <a:t>5.7.2 </a:t>
            </a:r>
            <a:r>
              <a:rPr lang="ko-KR" altLang="en-US" dirty="0">
                <a:solidFill>
                  <a:srgbClr val="474646"/>
                </a:solidFill>
                <a:latin typeface="YDVYGOStd14"/>
              </a:rPr>
              <a:t>오차역전파법을 적용한 신경망 구현하기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300624" y="1286457"/>
            <a:ext cx="101784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>
                <a:latin typeface="YDVYMjOStd12"/>
              </a:rPr>
              <a:t>계층을 사용함으로써 인식 결과를 얻는 처리</a:t>
            </a:r>
            <a:r>
              <a:rPr lang="en-US" altLang="ko-KR" sz="1400" dirty="0">
                <a:latin typeface="YDVYMjOStd12"/>
              </a:rPr>
              <a:t>(</a:t>
            </a:r>
            <a:r>
              <a:rPr lang="en-US" altLang="ko-KR" sz="1400" dirty="0">
                <a:latin typeface="ITCGaramondStd-Lt"/>
              </a:rPr>
              <a:t>predict </a:t>
            </a:r>
            <a:r>
              <a:rPr lang="en-US" altLang="ko-KR" sz="1400" dirty="0">
                <a:latin typeface="YDVYMjOStd12"/>
              </a:rPr>
              <a:t>( ) )</a:t>
            </a:r>
            <a:r>
              <a:rPr lang="ko-KR" altLang="en-US" sz="1400" dirty="0">
                <a:latin typeface="YDVYMjOStd12"/>
              </a:rPr>
              <a:t>와 기울기를 구하는 처리</a:t>
            </a:r>
            <a:r>
              <a:rPr lang="en-US" altLang="ko-KR" sz="1400" dirty="0">
                <a:latin typeface="YDVYMjOStd12"/>
              </a:rPr>
              <a:t>(</a:t>
            </a:r>
            <a:r>
              <a:rPr lang="en-US" altLang="ko-KR" sz="1400" dirty="0">
                <a:latin typeface="ITCGaramondStd-Lt"/>
              </a:rPr>
              <a:t>gradient </a:t>
            </a:r>
            <a:r>
              <a:rPr lang="en-US" altLang="ko-KR" sz="1400" dirty="0">
                <a:latin typeface="YDVYMjOStd12"/>
              </a:rPr>
              <a:t>( ) ) </a:t>
            </a:r>
            <a:r>
              <a:rPr lang="ko-KR" altLang="en-US" sz="1400" dirty="0">
                <a:latin typeface="YDVYMjOStd12"/>
              </a:rPr>
              <a:t>계층의 </a:t>
            </a:r>
            <a:r>
              <a:rPr lang="ko-KR" altLang="en-US" sz="1400" dirty="0" err="1">
                <a:latin typeface="YDVYMjOStd12"/>
              </a:rPr>
              <a:t>전파으로</a:t>
            </a:r>
            <a:r>
              <a:rPr lang="ko-KR" altLang="en-US" sz="1400" dirty="0">
                <a:latin typeface="YDVYMjOStd12"/>
              </a:rPr>
              <a:t> 동작이 이루어지는 것다</a:t>
            </a:r>
            <a:r>
              <a:rPr lang="en-US" altLang="ko-KR" sz="1400" dirty="0">
                <a:latin typeface="YDVYMjOStd12"/>
              </a:rPr>
              <a:t>.</a:t>
            </a:r>
            <a:r>
              <a:rPr lang="ko-KR" altLang="en-US" sz="1400" dirty="0">
                <a:latin typeface="YDVYMjOStd12"/>
              </a:rPr>
              <a:t>그럼 코드를 살펴보자</a:t>
            </a:r>
            <a:endParaRPr lang="ko-KR" altLang="en-US" sz="1400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  <a:endParaRPr lang="ko-KR" altLang="en-US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353835A-5E09-4503-B599-6DF340CA3988}" type="slidenum">
              <a:rPr lang="ko-KR" altLang="en-US" smtClean="0"/>
              <a:pPr/>
              <a:t>1</a:t>
            </a:fld>
            <a:endParaRPr lang="ko-KR" altLang="en-US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D48E6FB9-BB77-4CE4-BC36-A05BC96A0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350" y="1658308"/>
            <a:ext cx="7610475" cy="50482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696C328-FE69-4A90-ADF0-2A4481AF6DA8}"/>
              </a:ext>
            </a:extLst>
          </p:cNvPr>
          <p:cNvSpPr txBox="1"/>
          <p:nvPr/>
        </p:nvSpPr>
        <p:spPr>
          <a:xfrm>
            <a:off x="300624" y="2923953"/>
            <a:ext cx="2049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ch05/two_layer_net.py</a:t>
            </a:r>
            <a:endParaRPr lang="ko-KR" altLang="en-US" sz="1400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1416377-1BE3-4FEE-AD78-E0A18E1A4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1045" y="2519960"/>
            <a:ext cx="4649210" cy="2210719"/>
          </a:xfrm>
          <a:prstGeom prst="rect">
            <a:avLst/>
          </a:prstGeom>
        </p:spPr>
      </p:pic>
      <p:grpSp>
        <p:nvGrpSpPr>
          <p:cNvPr id="23" name="그룹 22">
            <a:extLst>
              <a:ext uri="{FF2B5EF4-FFF2-40B4-BE49-F238E27FC236}">
                <a16:creationId xmlns:a16="http://schemas.microsoft.com/office/drawing/2014/main" id="{5767F2D9-464C-4C5F-9368-08D840FE4160}"/>
              </a:ext>
            </a:extLst>
          </p:cNvPr>
          <p:cNvGrpSpPr/>
          <p:nvPr/>
        </p:nvGrpSpPr>
        <p:grpSpPr>
          <a:xfrm>
            <a:off x="5028600" y="221464"/>
            <a:ext cx="1625760" cy="640440"/>
            <a:chOff x="5028600" y="221464"/>
            <a:chExt cx="1625760" cy="64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5" name="잉크 4">
                  <a:extLst>
                    <a:ext uri="{FF2B5EF4-FFF2-40B4-BE49-F238E27FC236}">
                      <a16:creationId xmlns:a16="http://schemas.microsoft.com/office/drawing/2014/main" id="{5DD97D6F-95C5-4A39-BB01-65D8A8FC7760}"/>
                    </a:ext>
                  </a:extLst>
                </p14:cNvPr>
                <p14:cNvContentPartPr/>
                <p14:nvPr/>
              </p14:nvContentPartPr>
              <p14:xfrm>
                <a:off x="5028600" y="555904"/>
                <a:ext cx="184320" cy="306000"/>
              </p14:xfrm>
            </p:contentPart>
          </mc:Choice>
          <mc:Fallback xmlns="">
            <p:pic>
              <p:nvPicPr>
                <p:cNvPr id="5" name="잉크 4">
                  <a:extLst>
                    <a:ext uri="{FF2B5EF4-FFF2-40B4-BE49-F238E27FC236}">
                      <a16:creationId xmlns:a16="http://schemas.microsoft.com/office/drawing/2014/main" id="{5DD97D6F-95C5-4A39-BB01-65D8A8FC776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019960" y="546904"/>
                  <a:ext cx="20196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8" name="잉크 7">
                  <a:extLst>
                    <a:ext uri="{FF2B5EF4-FFF2-40B4-BE49-F238E27FC236}">
                      <a16:creationId xmlns:a16="http://schemas.microsoft.com/office/drawing/2014/main" id="{1C15817F-3302-4F58-8A2B-C6A6157F6ED7}"/>
                    </a:ext>
                  </a:extLst>
                </p14:cNvPr>
                <p14:cNvContentPartPr/>
                <p14:nvPr/>
              </p14:nvContentPartPr>
              <p14:xfrm>
                <a:off x="5151360" y="485704"/>
                <a:ext cx="111960" cy="168840"/>
              </p14:xfrm>
            </p:contentPart>
          </mc:Choice>
          <mc:Fallback xmlns="">
            <p:pic>
              <p:nvPicPr>
                <p:cNvPr id="8" name="잉크 7">
                  <a:extLst>
                    <a:ext uri="{FF2B5EF4-FFF2-40B4-BE49-F238E27FC236}">
                      <a16:creationId xmlns:a16="http://schemas.microsoft.com/office/drawing/2014/main" id="{1C15817F-3302-4F58-8A2B-C6A6157F6ED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142720" y="476704"/>
                  <a:ext cx="12960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1" name="잉크 10">
                  <a:extLst>
                    <a:ext uri="{FF2B5EF4-FFF2-40B4-BE49-F238E27FC236}">
                      <a16:creationId xmlns:a16="http://schemas.microsoft.com/office/drawing/2014/main" id="{5EBAA13F-BA07-4A0F-913B-27A7A3F7A36E}"/>
                    </a:ext>
                  </a:extLst>
                </p14:cNvPr>
                <p14:cNvContentPartPr/>
                <p14:nvPr/>
              </p14:nvContentPartPr>
              <p14:xfrm>
                <a:off x="5367360" y="298864"/>
                <a:ext cx="8280" cy="216720"/>
              </p14:xfrm>
            </p:contentPart>
          </mc:Choice>
          <mc:Fallback xmlns="">
            <p:pic>
              <p:nvPicPr>
                <p:cNvPr id="11" name="잉크 10">
                  <a:extLst>
                    <a:ext uri="{FF2B5EF4-FFF2-40B4-BE49-F238E27FC236}">
                      <a16:creationId xmlns:a16="http://schemas.microsoft.com/office/drawing/2014/main" id="{5EBAA13F-BA07-4A0F-913B-27A7A3F7A36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358360" y="289864"/>
                  <a:ext cx="2592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4" name="잉크 13">
                  <a:extLst>
                    <a:ext uri="{FF2B5EF4-FFF2-40B4-BE49-F238E27FC236}">
                      <a16:creationId xmlns:a16="http://schemas.microsoft.com/office/drawing/2014/main" id="{CD0F015A-CEF0-4B74-9818-EDF62DB97117}"/>
                    </a:ext>
                  </a:extLst>
                </p14:cNvPr>
                <p14:cNvContentPartPr/>
                <p14:nvPr/>
              </p14:nvContentPartPr>
              <p14:xfrm>
                <a:off x="5372040" y="221464"/>
                <a:ext cx="122040" cy="269280"/>
              </p14:xfrm>
            </p:contentPart>
          </mc:Choice>
          <mc:Fallback xmlns="">
            <p:pic>
              <p:nvPicPr>
                <p:cNvPr id="14" name="잉크 13">
                  <a:extLst>
                    <a:ext uri="{FF2B5EF4-FFF2-40B4-BE49-F238E27FC236}">
                      <a16:creationId xmlns:a16="http://schemas.microsoft.com/office/drawing/2014/main" id="{CD0F015A-CEF0-4B74-9818-EDF62DB9711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363400" y="212824"/>
                  <a:ext cx="13968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5" name="잉크 14">
                  <a:extLst>
                    <a:ext uri="{FF2B5EF4-FFF2-40B4-BE49-F238E27FC236}">
                      <a16:creationId xmlns:a16="http://schemas.microsoft.com/office/drawing/2014/main" id="{47E1888F-BF57-497C-9A9C-53768FD706DC}"/>
                    </a:ext>
                  </a:extLst>
                </p14:cNvPr>
                <p14:cNvContentPartPr/>
                <p14:nvPr/>
              </p14:nvContentPartPr>
              <p14:xfrm>
                <a:off x="5511720" y="316144"/>
                <a:ext cx="109440" cy="162000"/>
              </p14:xfrm>
            </p:contentPart>
          </mc:Choice>
          <mc:Fallback xmlns="">
            <p:pic>
              <p:nvPicPr>
                <p:cNvPr id="15" name="잉크 14">
                  <a:extLst>
                    <a:ext uri="{FF2B5EF4-FFF2-40B4-BE49-F238E27FC236}">
                      <a16:creationId xmlns:a16="http://schemas.microsoft.com/office/drawing/2014/main" id="{47E1888F-BF57-497C-9A9C-53768FD706D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502720" y="307144"/>
                  <a:ext cx="12708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6" name="잉크 15">
                  <a:extLst>
                    <a:ext uri="{FF2B5EF4-FFF2-40B4-BE49-F238E27FC236}">
                      <a16:creationId xmlns:a16="http://schemas.microsoft.com/office/drawing/2014/main" id="{F2A59C1B-6EAB-470A-9603-8ACE0CC65A8D}"/>
                    </a:ext>
                  </a:extLst>
                </p14:cNvPr>
                <p14:cNvContentPartPr/>
                <p14:nvPr/>
              </p14:nvContentPartPr>
              <p14:xfrm>
                <a:off x="5661840" y="339184"/>
                <a:ext cx="79560" cy="298800"/>
              </p14:xfrm>
            </p:contentPart>
          </mc:Choice>
          <mc:Fallback xmlns="">
            <p:pic>
              <p:nvPicPr>
                <p:cNvPr id="16" name="잉크 15">
                  <a:extLst>
                    <a:ext uri="{FF2B5EF4-FFF2-40B4-BE49-F238E27FC236}">
                      <a16:creationId xmlns:a16="http://schemas.microsoft.com/office/drawing/2014/main" id="{F2A59C1B-6EAB-470A-9603-8ACE0CC65A8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652840" y="330544"/>
                  <a:ext cx="97200" cy="31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7" name="잉크 16">
                  <a:extLst>
                    <a:ext uri="{FF2B5EF4-FFF2-40B4-BE49-F238E27FC236}">
                      <a16:creationId xmlns:a16="http://schemas.microsoft.com/office/drawing/2014/main" id="{4760E64F-87A0-4B84-BD7F-6643B88ECD59}"/>
                    </a:ext>
                  </a:extLst>
                </p14:cNvPr>
                <p14:cNvContentPartPr/>
                <p14:nvPr/>
              </p14:nvContentPartPr>
              <p14:xfrm>
                <a:off x="5757960" y="333424"/>
                <a:ext cx="120600" cy="120240"/>
              </p14:xfrm>
            </p:contentPart>
          </mc:Choice>
          <mc:Fallback xmlns="">
            <p:pic>
              <p:nvPicPr>
                <p:cNvPr id="17" name="잉크 16">
                  <a:extLst>
                    <a:ext uri="{FF2B5EF4-FFF2-40B4-BE49-F238E27FC236}">
                      <a16:creationId xmlns:a16="http://schemas.microsoft.com/office/drawing/2014/main" id="{4760E64F-87A0-4B84-BD7F-6643B88ECD5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748960" y="324424"/>
                  <a:ext cx="13824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8" name="잉크 17">
                  <a:extLst>
                    <a:ext uri="{FF2B5EF4-FFF2-40B4-BE49-F238E27FC236}">
                      <a16:creationId xmlns:a16="http://schemas.microsoft.com/office/drawing/2014/main" id="{2F7A3349-6F00-4B67-B688-38C4FE3B94BA}"/>
                    </a:ext>
                  </a:extLst>
                </p14:cNvPr>
                <p14:cNvContentPartPr/>
                <p14:nvPr/>
              </p14:nvContentPartPr>
              <p14:xfrm>
                <a:off x="5887560" y="306064"/>
                <a:ext cx="123480" cy="162720"/>
              </p14:xfrm>
            </p:contentPart>
          </mc:Choice>
          <mc:Fallback xmlns="">
            <p:pic>
              <p:nvPicPr>
                <p:cNvPr id="18" name="잉크 17">
                  <a:extLst>
                    <a:ext uri="{FF2B5EF4-FFF2-40B4-BE49-F238E27FC236}">
                      <a16:creationId xmlns:a16="http://schemas.microsoft.com/office/drawing/2014/main" id="{2F7A3349-6F00-4B67-B688-38C4FE3B94B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878920" y="297064"/>
                  <a:ext cx="14112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9" name="잉크 18">
                  <a:extLst>
                    <a:ext uri="{FF2B5EF4-FFF2-40B4-BE49-F238E27FC236}">
                      <a16:creationId xmlns:a16="http://schemas.microsoft.com/office/drawing/2014/main" id="{922EDDAD-3A0E-4DE2-BA4C-728E68F7E4B7}"/>
                    </a:ext>
                  </a:extLst>
                </p14:cNvPr>
                <p14:cNvContentPartPr/>
                <p14:nvPr/>
              </p14:nvContentPartPr>
              <p14:xfrm>
                <a:off x="6081240" y="287704"/>
                <a:ext cx="74160" cy="135720"/>
              </p14:xfrm>
            </p:contentPart>
          </mc:Choice>
          <mc:Fallback xmlns="">
            <p:pic>
              <p:nvPicPr>
                <p:cNvPr id="19" name="잉크 18">
                  <a:extLst>
                    <a:ext uri="{FF2B5EF4-FFF2-40B4-BE49-F238E27FC236}">
                      <a16:creationId xmlns:a16="http://schemas.microsoft.com/office/drawing/2014/main" id="{922EDDAD-3A0E-4DE2-BA4C-728E68F7E4B7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072600" y="278704"/>
                  <a:ext cx="9180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0" name="잉크 19">
                  <a:extLst>
                    <a:ext uri="{FF2B5EF4-FFF2-40B4-BE49-F238E27FC236}">
                      <a16:creationId xmlns:a16="http://schemas.microsoft.com/office/drawing/2014/main" id="{5502F8DA-33B3-4A09-9055-37BA6A99CD84}"/>
                    </a:ext>
                  </a:extLst>
                </p14:cNvPr>
                <p14:cNvContentPartPr/>
                <p14:nvPr/>
              </p14:nvContentPartPr>
              <p14:xfrm>
                <a:off x="6186000" y="279784"/>
                <a:ext cx="59040" cy="198720"/>
              </p14:xfrm>
            </p:contentPart>
          </mc:Choice>
          <mc:Fallback xmlns="">
            <p:pic>
              <p:nvPicPr>
                <p:cNvPr id="20" name="잉크 19">
                  <a:extLst>
                    <a:ext uri="{FF2B5EF4-FFF2-40B4-BE49-F238E27FC236}">
                      <a16:creationId xmlns:a16="http://schemas.microsoft.com/office/drawing/2014/main" id="{5502F8DA-33B3-4A09-9055-37BA6A99CD84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177360" y="270784"/>
                  <a:ext cx="76680" cy="21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1" name="잉크 20">
                  <a:extLst>
                    <a:ext uri="{FF2B5EF4-FFF2-40B4-BE49-F238E27FC236}">
                      <a16:creationId xmlns:a16="http://schemas.microsoft.com/office/drawing/2014/main" id="{1E5B68B7-61FC-479B-9676-5804D1AB1D40}"/>
                    </a:ext>
                  </a:extLst>
                </p14:cNvPr>
                <p14:cNvContentPartPr/>
                <p14:nvPr/>
              </p14:nvContentPartPr>
              <p14:xfrm>
                <a:off x="6281400" y="266104"/>
                <a:ext cx="45000" cy="186120"/>
              </p14:xfrm>
            </p:contentPart>
          </mc:Choice>
          <mc:Fallback xmlns="">
            <p:pic>
              <p:nvPicPr>
                <p:cNvPr id="21" name="잉크 20">
                  <a:extLst>
                    <a:ext uri="{FF2B5EF4-FFF2-40B4-BE49-F238E27FC236}">
                      <a16:creationId xmlns:a16="http://schemas.microsoft.com/office/drawing/2014/main" id="{1E5B68B7-61FC-479B-9676-5804D1AB1D40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272400" y="257104"/>
                  <a:ext cx="62640" cy="20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2" name="잉크 21">
                  <a:extLst>
                    <a:ext uri="{FF2B5EF4-FFF2-40B4-BE49-F238E27FC236}">
                      <a16:creationId xmlns:a16="http://schemas.microsoft.com/office/drawing/2014/main" id="{BD8D79C8-5914-410B-952F-265968926CF1}"/>
                    </a:ext>
                  </a:extLst>
                </p14:cNvPr>
                <p14:cNvContentPartPr/>
                <p14:nvPr/>
              </p14:nvContentPartPr>
              <p14:xfrm>
                <a:off x="6348360" y="283024"/>
                <a:ext cx="306000" cy="172800"/>
              </p14:xfrm>
            </p:contentPart>
          </mc:Choice>
          <mc:Fallback xmlns="">
            <p:pic>
              <p:nvPicPr>
                <p:cNvPr id="22" name="잉크 21">
                  <a:extLst>
                    <a:ext uri="{FF2B5EF4-FFF2-40B4-BE49-F238E27FC236}">
                      <a16:creationId xmlns:a16="http://schemas.microsoft.com/office/drawing/2014/main" id="{BD8D79C8-5914-410B-952F-265968926CF1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339720" y="274384"/>
                  <a:ext cx="323640" cy="190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그룹 33">
            <a:extLst>
              <a:ext uri="{FF2B5EF4-FFF2-40B4-BE49-F238E27FC236}">
                <a16:creationId xmlns:a16="http://schemas.microsoft.com/office/drawing/2014/main" id="{3C4D77BD-6BBA-4FBE-B49B-9856AC8EDA63}"/>
              </a:ext>
            </a:extLst>
          </p:cNvPr>
          <p:cNvGrpSpPr/>
          <p:nvPr/>
        </p:nvGrpSpPr>
        <p:grpSpPr>
          <a:xfrm>
            <a:off x="6863880" y="44344"/>
            <a:ext cx="1077120" cy="367560"/>
            <a:chOff x="6863880" y="44344"/>
            <a:chExt cx="1077120" cy="367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4" name="잉크 23">
                  <a:extLst>
                    <a:ext uri="{FF2B5EF4-FFF2-40B4-BE49-F238E27FC236}">
                      <a16:creationId xmlns:a16="http://schemas.microsoft.com/office/drawing/2014/main" id="{0C47B733-20D0-4576-8814-D24E1DFF203E}"/>
                    </a:ext>
                  </a:extLst>
                </p14:cNvPr>
                <p14:cNvContentPartPr/>
                <p14:nvPr/>
              </p14:nvContentPartPr>
              <p14:xfrm>
                <a:off x="6937320" y="217864"/>
                <a:ext cx="22680" cy="13680"/>
              </p14:xfrm>
            </p:contentPart>
          </mc:Choice>
          <mc:Fallback xmlns="">
            <p:pic>
              <p:nvPicPr>
                <p:cNvPr id="24" name="잉크 23">
                  <a:extLst>
                    <a:ext uri="{FF2B5EF4-FFF2-40B4-BE49-F238E27FC236}">
                      <a16:creationId xmlns:a16="http://schemas.microsoft.com/office/drawing/2014/main" id="{0C47B733-20D0-4576-8814-D24E1DFF203E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928320" y="208864"/>
                  <a:ext cx="4032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5" name="잉크 24">
                  <a:extLst>
                    <a:ext uri="{FF2B5EF4-FFF2-40B4-BE49-F238E27FC236}">
                      <a16:creationId xmlns:a16="http://schemas.microsoft.com/office/drawing/2014/main" id="{A002461D-8F9C-4A0F-934B-CCE3BA0A365F}"/>
                    </a:ext>
                  </a:extLst>
                </p14:cNvPr>
                <p14:cNvContentPartPr/>
                <p14:nvPr/>
              </p14:nvContentPartPr>
              <p14:xfrm>
                <a:off x="6863880" y="292024"/>
                <a:ext cx="95040" cy="95400"/>
              </p14:xfrm>
            </p:contentPart>
          </mc:Choice>
          <mc:Fallback xmlns="">
            <p:pic>
              <p:nvPicPr>
                <p:cNvPr id="25" name="잉크 24">
                  <a:extLst>
                    <a:ext uri="{FF2B5EF4-FFF2-40B4-BE49-F238E27FC236}">
                      <a16:creationId xmlns:a16="http://schemas.microsoft.com/office/drawing/2014/main" id="{A002461D-8F9C-4A0F-934B-CCE3BA0A365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854880" y="283024"/>
                  <a:ext cx="112680" cy="11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6" name="잉크 25">
                  <a:extLst>
                    <a:ext uri="{FF2B5EF4-FFF2-40B4-BE49-F238E27FC236}">
                      <a16:creationId xmlns:a16="http://schemas.microsoft.com/office/drawing/2014/main" id="{25A0E921-180A-4D84-B00F-FE61FE714C3E}"/>
                    </a:ext>
                  </a:extLst>
                </p14:cNvPr>
                <p14:cNvContentPartPr/>
                <p14:nvPr/>
              </p14:nvContentPartPr>
              <p14:xfrm>
                <a:off x="7007160" y="173584"/>
                <a:ext cx="42840" cy="233280"/>
              </p14:xfrm>
            </p:contentPart>
          </mc:Choice>
          <mc:Fallback xmlns="">
            <p:pic>
              <p:nvPicPr>
                <p:cNvPr id="26" name="잉크 25">
                  <a:extLst>
                    <a:ext uri="{FF2B5EF4-FFF2-40B4-BE49-F238E27FC236}">
                      <a16:creationId xmlns:a16="http://schemas.microsoft.com/office/drawing/2014/main" id="{25A0E921-180A-4D84-B00F-FE61FE714C3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998160" y="164584"/>
                  <a:ext cx="6048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7" name="잉크 26">
                  <a:extLst>
                    <a:ext uri="{FF2B5EF4-FFF2-40B4-BE49-F238E27FC236}">
                      <a16:creationId xmlns:a16="http://schemas.microsoft.com/office/drawing/2014/main" id="{8074BB2D-6032-4412-8AE3-F7F39BC57447}"/>
                    </a:ext>
                  </a:extLst>
                </p14:cNvPr>
                <p14:cNvContentPartPr/>
                <p14:nvPr/>
              </p14:nvContentPartPr>
              <p14:xfrm>
                <a:off x="7089240" y="141904"/>
                <a:ext cx="55080" cy="154440"/>
              </p14:xfrm>
            </p:contentPart>
          </mc:Choice>
          <mc:Fallback xmlns="">
            <p:pic>
              <p:nvPicPr>
                <p:cNvPr id="27" name="잉크 26">
                  <a:extLst>
                    <a:ext uri="{FF2B5EF4-FFF2-40B4-BE49-F238E27FC236}">
                      <a16:creationId xmlns:a16="http://schemas.microsoft.com/office/drawing/2014/main" id="{8074BB2D-6032-4412-8AE3-F7F39BC57447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080600" y="133264"/>
                  <a:ext cx="7272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8" name="잉크 27">
                  <a:extLst>
                    <a:ext uri="{FF2B5EF4-FFF2-40B4-BE49-F238E27FC236}">
                      <a16:creationId xmlns:a16="http://schemas.microsoft.com/office/drawing/2014/main" id="{360251D6-A0C5-4550-9D0A-8CDBCB318FFC}"/>
                    </a:ext>
                  </a:extLst>
                </p14:cNvPr>
                <p14:cNvContentPartPr/>
                <p14:nvPr/>
              </p14:nvContentPartPr>
              <p14:xfrm>
                <a:off x="7154760" y="209584"/>
                <a:ext cx="135000" cy="165240"/>
              </p14:xfrm>
            </p:contentPart>
          </mc:Choice>
          <mc:Fallback xmlns="">
            <p:pic>
              <p:nvPicPr>
                <p:cNvPr id="28" name="잉크 27">
                  <a:extLst>
                    <a:ext uri="{FF2B5EF4-FFF2-40B4-BE49-F238E27FC236}">
                      <a16:creationId xmlns:a16="http://schemas.microsoft.com/office/drawing/2014/main" id="{360251D6-A0C5-4550-9D0A-8CDBCB318FF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145760" y="200584"/>
                  <a:ext cx="15264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9" name="잉크 28">
                  <a:extLst>
                    <a:ext uri="{FF2B5EF4-FFF2-40B4-BE49-F238E27FC236}">
                      <a16:creationId xmlns:a16="http://schemas.microsoft.com/office/drawing/2014/main" id="{5D5596D6-BC93-40E8-B22F-71BAD1174F38}"/>
                    </a:ext>
                  </a:extLst>
                </p14:cNvPr>
                <p14:cNvContentPartPr/>
                <p14:nvPr/>
              </p14:nvContentPartPr>
              <p14:xfrm>
                <a:off x="7403160" y="122824"/>
                <a:ext cx="117000" cy="260640"/>
              </p14:xfrm>
            </p:contentPart>
          </mc:Choice>
          <mc:Fallback xmlns="">
            <p:pic>
              <p:nvPicPr>
                <p:cNvPr id="29" name="잉크 28">
                  <a:extLst>
                    <a:ext uri="{FF2B5EF4-FFF2-40B4-BE49-F238E27FC236}">
                      <a16:creationId xmlns:a16="http://schemas.microsoft.com/office/drawing/2014/main" id="{5D5596D6-BC93-40E8-B22F-71BAD1174F38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394160" y="113824"/>
                  <a:ext cx="134640" cy="27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0" name="잉크 29">
                  <a:extLst>
                    <a:ext uri="{FF2B5EF4-FFF2-40B4-BE49-F238E27FC236}">
                      <a16:creationId xmlns:a16="http://schemas.microsoft.com/office/drawing/2014/main" id="{57F90C15-D7E8-4558-82B1-13EA8A14B453}"/>
                    </a:ext>
                  </a:extLst>
                </p14:cNvPr>
                <p14:cNvContentPartPr/>
                <p14:nvPr/>
              </p14:nvContentPartPr>
              <p14:xfrm>
                <a:off x="7558680" y="146944"/>
                <a:ext cx="205560" cy="160200"/>
              </p14:xfrm>
            </p:contentPart>
          </mc:Choice>
          <mc:Fallback xmlns="">
            <p:pic>
              <p:nvPicPr>
                <p:cNvPr id="30" name="잉크 29">
                  <a:extLst>
                    <a:ext uri="{FF2B5EF4-FFF2-40B4-BE49-F238E27FC236}">
                      <a16:creationId xmlns:a16="http://schemas.microsoft.com/office/drawing/2014/main" id="{57F90C15-D7E8-4558-82B1-13EA8A14B453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550040" y="138304"/>
                  <a:ext cx="22320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1" name="잉크 30">
                  <a:extLst>
                    <a:ext uri="{FF2B5EF4-FFF2-40B4-BE49-F238E27FC236}">
                      <a16:creationId xmlns:a16="http://schemas.microsoft.com/office/drawing/2014/main" id="{491CEC15-3D54-4968-9BA5-31A63425466E}"/>
                    </a:ext>
                  </a:extLst>
                </p14:cNvPr>
                <p14:cNvContentPartPr/>
                <p14:nvPr/>
              </p14:nvContentPartPr>
              <p14:xfrm>
                <a:off x="7686480" y="331984"/>
                <a:ext cx="100440" cy="79920"/>
              </p14:xfrm>
            </p:contentPart>
          </mc:Choice>
          <mc:Fallback xmlns="">
            <p:pic>
              <p:nvPicPr>
                <p:cNvPr id="31" name="잉크 30">
                  <a:extLst>
                    <a:ext uri="{FF2B5EF4-FFF2-40B4-BE49-F238E27FC236}">
                      <a16:creationId xmlns:a16="http://schemas.microsoft.com/office/drawing/2014/main" id="{491CEC15-3D54-4968-9BA5-31A63425466E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7677840" y="323344"/>
                  <a:ext cx="11808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2" name="잉크 31">
                  <a:extLst>
                    <a:ext uri="{FF2B5EF4-FFF2-40B4-BE49-F238E27FC236}">
                      <a16:creationId xmlns:a16="http://schemas.microsoft.com/office/drawing/2014/main" id="{83733D0A-8614-49EB-98F1-9E4B467EB799}"/>
                    </a:ext>
                  </a:extLst>
                </p14:cNvPr>
                <p14:cNvContentPartPr/>
                <p14:nvPr/>
              </p14:nvContentPartPr>
              <p14:xfrm>
                <a:off x="7876560" y="44344"/>
                <a:ext cx="38520" cy="245520"/>
              </p14:xfrm>
            </p:contentPart>
          </mc:Choice>
          <mc:Fallback xmlns="">
            <p:pic>
              <p:nvPicPr>
                <p:cNvPr id="32" name="잉크 31">
                  <a:extLst>
                    <a:ext uri="{FF2B5EF4-FFF2-40B4-BE49-F238E27FC236}">
                      <a16:creationId xmlns:a16="http://schemas.microsoft.com/office/drawing/2014/main" id="{83733D0A-8614-49EB-98F1-9E4B467EB79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7867560" y="35704"/>
                  <a:ext cx="5616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3" name="잉크 32">
                  <a:extLst>
                    <a:ext uri="{FF2B5EF4-FFF2-40B4-BE49-F238E27FC236}">
                      <a16:creationId xmlns:a16="http://schemas.microsoft.com/office/drawing/2014/main" id="{854339FD-780F-4389-8A9B-E91C2A7D16C8}"/>
                    </a:ext>
                  </a:extLst>
                </p14:cNvPr>
                <p14:cNvContentPartPr/>
                <p14:nvPr/>
              </p14:nvContentPartPr>
              <p14:xfrm>
                <a:off x="7918680" y="377344"/>
                <a:ext cx="22320" cy="24480"/>
              </p14:xfrm>
            </p:contentPart>
          </mc:Choice>
          <mc:Fallback xmlns="">
            <p:pic>
              <p:nvPicPr>
                <p:cNvPr id="33" name="잉크 32">
                  <a:extLst>
                    <a:ext uri="{FF2B5EF4-FFF2-40B4-BE49-F238E27FC236}">
                      <a16:creationId xmlns:a16="http://schemas.microsoft.com/office/drawing/2014/main" id="{854339FD-780F-4389-8A9B-E91C2A7D16C8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7910040" y="368344"/>
                  <a:ext cx="39960" cy="42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75319350-C6EC-46D1-95A9-D5A133E175D2}"/>
              </a:ext>
            </a:extLst>
          </p:cNvPr>
          <p:cNvGrpSpPr/>
          <p:nvPr/>
        </p:nvGrpSpPr>
        <p:grpSpPr>
          <a:xfrm>
            <a:off x="7354560" y="665344"/>
            <a:ext cx="825120" cy="268560"/>
            <a:chOff x="7354560" y="665344"/>
            <a:chExt cx="825120" cy="268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5" name="잉크 34">
                  <a:extLst>
                    <a:ext uri="{FF2B5EF4-FFF2-40B4-BE49-F238E27FC236}">
                      <a16:creationId xmlns:a16="http://schemas.microsoft.com/office/drawing/2014/main" id="{AFE6A9E6-6F49-4062-92EB-F2B89EDC4CDE}"/>
                    </a:ext>
                  </a:extLst>
                </p14:cNvPr>
                <p14:cNvContentPartPr/>
                <p14:nvPr/>
              </p14:nvContentPartPr>
              <p14:xfrm>
                <a:off x="7447080" y="702784"/>
                <a:ext cx="76680" cy="74160"/>
              </p14:xfrm>
            </p:contentPart>
          </mc:Choice>
          <mc:Fallback xmlns="">
            <p:pic>
              <p:nvPicPr>
                <p:cNvPr id="35" name="잉크 34">
                  <a:extLst>
                    <a:ext uri="{FF2B5EF4-FFF2-40B4-BE49-F238E27FC236}">
                      <a16:creationId xmlns:a16="http://schemas.microsoft.com/office/drawing/2014/main" id="{AFE6A9E6-6F49-4062-92EB-F2B89EDC4CDE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7438080" y="694144"/>
                  <a:ext cx="94320" cy="9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6" name="잉크 35">
                  <a:extLst>
                    <a:ext uri="{FF2B5EF4-FFF2-40B4-BE49-F238E27FC236}">
                      <a16:creationId xmlns:a16="http://schemas.microsoft.com/office/drawing/2014/main" id="{F3892885-3D5B-4A62-B239-63CD5F182CB2}"/>
                    </a:ext>
                  </a:extLst>
                </p14:cNvPr>
                <p14:cNvContentPartPr/>
                <p14:nvPr/>
              </p14:nvContentPartPr>
              <p14:xfrm>
                <a:off x="7354560" y="707824"/>
                <a:ext cx="173160" cy="226080"/>
              </p14:xfrm>
            </p:contentPart>
          </mc:Choice>
          <mc:Fallback xmlns="">
            <p:pic>
              <p:nvPicPr>
                <p:cNvPr id="36" name="잉크 35">
                  <a:extLst>
                    <a:ext uri="{FF2B5EF4-FFF2-40B4-BE49-F238E27FC236}">
                      <a16:creationId xmlns:a16="http://schemas.microsoft.com/office/drawing/2014/main" id="{F3892885-3D5B-4A62-B239-63CD5F182CB2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7345920" y="699184"/>
                  <a:ext cx="19080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7" name="잉크 36">
                  <a:extLst>
                    <a:ext uri="{FF2B5EF4-FFF2-40B4-BE49-F238E27FC236}">
                      <a16:creationId xmlns:a16="http://schemas.microsoft.com/office/drawing/2014/main" id="{56FED4AA-EB2B-4251-82A6-8AB4F500076F}"/>
                    </a:ext>
                  </a:extLst>
                </p14:cNvPr>
                <p14:cNvContentPartPr/>
                <p14:nvPr/>
              </p14:nvContentPartPr>
              <p14:xfrm>
                <a:off x="7538520" y="777664"/>
                <a:ext cx="398880" cy="136440"/>
              </p14:xfrm>
            </p:contentPart>
          </mc:Choice>
          <mc:Fallback xmlns="">
            <p:pic>
              <p:nvPicPr>
                <p:cNvPr id="37" name="잉크 36">
                  <a:extLst>
                    <a:ext uri="{FF2B5EF4-FFF2-40B4-BE49-F238E27FC236}">
                      <a16:creationId xmlns:a16="http://schemas.microsoft.com/office/drawing/2014/main" id="{56FED4AA-EB2B-4251-82A6-8AB4F500076F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529880" y="768664"/>
                  <a:ext cx="41652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8" name="잉크 37">
                  <a:extLst>
                    <a:ext uri="{FF2B5EF4-FFF2-40B4-BE49-F238E27FC236}">
                      <a16:creationId xmlns:a16="http://schemas.microsoft.com/office/drawing/2014/main" id="{81BE4A95-0543-45F5-A2CF-E77939A18F06}"/>
                    </a:ext>
                  </a:extLst>
                </p14:cNvPr>
                <p14:cNvContentPartPr/>
                <p14:nvPr/>
              </p14:nvContentPartPr>
              <p14:xfrm>
                <a:off x="8049360" y="665344"/>
                <a:ext cx="121320" cy="17640"/>
              </p14:xfrm>
            </p:contentPart>
          </mc:Choice>
          <mc:Fallback xmlns="">
            <p:pic>
              <p:nvPicPr>
                <p:cNvPr id="38" name="잉크 37">
                  <a:extLst>
                    <a:ext uri="{FF2B5EF4-FFF2-40B4-BE49-F238E27FC236}">
                      <a16:creationId xmlns:a16="http://schemas.microsoft.com/office/drawing/2014/main" id="{81BE4A95-0543-45F5-A2CF-E77939A18F06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8040720" y="656704"/>
                  <a:ext cx="13896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9" name="잉크 38">
                  <a:extLst>
                    <a:ext uri="{FF2B5EF4-FFF2-40B4-BE49-F238E27FC236}">
                      <a16:creationId xmlns:a16="http://schemas.microsoft.com/office/drawing/2014/main" id="{8950C709-C739-428A-A28A-DFCAC3478FEE}"/>
                    </a:ext>
                  </a:extLst>
                </p14:cNvPr>
                <p14:cNvContentPartPr/>
                <p14:nvPr/>
              </p14:nvContentPartPr>
              <p14:xfrm>
                <a:off x="8079600" y="749584"/>
                <a:ext cx="100080" cy="6840"/>
              </p14:xfrm>
            </p:contentPart>
          </mc:Choice>
          <mc:Fallback xmlns="">
            <p:pic>
              <p:nvPicPr>
                <p:cNvPr id="39" name="잉크 38">
                  <a:extLst>
                    <a:ext uri="{FF2B5EF4-FFF2-40B4-BE49-F238E27FC236}">
                      <a16:creationId xmlns:a16="http://schemas.microsoft.com/office/drawing/2014/main" id="{8950C709-C739-428A-A28A-DFCAC3478FE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8070960" y="740584"/>
                  <a:ext cx="117720" cy="24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1553D0B7-847C-4E99-AC99-06039F24B29C}"/>
              </a:ext>
            </a:extLst>
          </p:cNvPr>
          <p:cNvGrpSpPr/>
          <p:nvPr/>
        </p:nvGrpSpPr>
        <p:grpSpPr>
          <a:xfrm>
            <a:off x="8712480" y="723664"/>
            <a:ext cx="177120" cy="178920"/>
            <a:chOff x="8712480" y="723664"/>
            <a:chExt cx="177120" cy="178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1" name="잉크 40">
                  <a:extLst>
                    <a:ext uri="{FF2B5EF4-FFF2-40B4-BE49-F238E27FC236}">
                      <a16:creationId xmlns:a16="http://schemas.microsoft.com/office/drawing/2014/main" id="{E5A2FD3F-16E1-4CCC-AB5E-53D131A5FBC4}"/>
                    </a:ext>
                  </a:extLst>
                </p14:cNvPr>
                <p14:cNvContentPartPr/>
                <p14:nvPr/>
              </p14:nvContentPartPr>
              <p14:xfrm>
                <a:off x="8712480" y="723664"/>
                <a:ext cx="177120" cy="121320"/>
              </p14:xfrm>
            </p:contentPart>
          </mc:Choice>
          <mc:Fallback xmlns="">
            <p:pic>
              <p:nvPicPr>
                <p:cNvPr id="41" name="잉크 40">
                  <a:extLst>
                    <a:ext uri="{FF2B5EF4-FFF2-40B4-BE49-F238E27FC236}">
                      <a16:creationId xmlns:a16="http://schemas.microsoft.com/office/drawing/2014/main" id="{E5A2FD3F-16E1-4CCC-AB5E-53D131A5FBC4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703840" y="714664"/>
                  <a:ext cx="19476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2" name="잉크 41">
                  <a:extLst>
                    <a:ext uri="{FF2B5EF4-FFF2-40B4-BE49-F238E27FC236}">
                      <a16:creationId xmlns:a16="http://schemas.microsoft.com/office/drawing/2014/main" id="{2DA01314-FB43-4A1F-BE1F-B5FF16D2A54B}"/>
                    </a:ext>
                  </a:extLst>
                </p14:cNvPr>
                <p14:cNvContentPartPr/>
                <p14:nvPr/>
              </p14:nvContentPartPr>
              <p14:xfrm>
                <a:off x="8839920" y="725824"/>
                <a:ext cx="27360" cy="176760"/>
              </p14:xfrm>
            </p:contentPart>
          </mc:Choice>
          <mc:Fallback xmlns="">
            <p:pic>
              <p:nvPicPr>
                <p:cNvPr id="42" name="잉크 41">
                  <a:extLst>
                    <a:ext uri="{FF2B5EF4-FFF2-40B4-BE49-F238E27FC236}">
                      <a16:creationId xmlns:a16="http://schemas.microsoft.com/office/drawing/2014/main" id="{2DA01314-FB43-4A1F-BE1F-B5FF16D2A54B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830920" y="716824"/>
                  <a:ext cx="45000" cy="194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43" name="잉크 42">
                <a:extLst>
                  <a:ext uri="{FF2B5EF4-FFF2-40B4-BE49-F238E27FC236}">
                    <a16:creationId xmlns:a16="http://schemas.microsoft.com/office/drawing/2014/main" id="{596118C2-E76F-4D2D-9E19-BD974851DFF9}"/>
                  </a:ext>
                </a:extLst>
              </p14:cNvPr>
              <p14:cNvContentPartPr/>
              <p14:nvPr/>
            </p14:nvContentPartPr>
            <p14:xfrm>
              <a:off x="8654160" y="267544"/>
              <a:ext cx="222840" cy="342360"/>
            </p14:xfrm>
          </p:contentPart>
        </mc:Choice>
        <mc:Fallback xmlns="">
          <p:pic>
            <p:nvPicPr>
              <p:cNvPr id="43" name="잉크 42">
                <a:extLst>
                  <a:ext uri="{FF2B5EF4-FFF2-40B4-BE49-F238E27FC236}">
                    <a16:creationId xmlns:a16="http://schemas.microsoft.com/office/drawing/2014/main" id="{596118C2-E76F-4D2D-9E19-BD974851DFF9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8645520" y="258544"/>
                <a:ext cx="240480" cy="360000"/>
              </a:xfrm>
              <a:prstGeom prst="rect">
                <a:avLst/>
              </a:prstGeom>
            </p:spPr>
          </p:pic>
        </mc:Fallback>
      </mc:AlternateContent>
      <p:grpSp>
        <p:nvGrpSpPr>
          <p:cNvPr id="55" name="그룹 54">
            <a:extLst>
              <a:ext uri="{FF2B5EF4-FFF2-40B4-BE49-F238E27FC236}">
                <a16:creationId xmlns:a16="http://schemas.microsoft.com/office/drawing/2014/main" id="{0B993588-644E-40B5-AD84-8FEEC671739F}"/>
              </a:ext>
            </a:extLst>
          </p:cNvPr>
          <p:cNvGrpSpPr/>
          <p:nvPr/>
        </p:nvGrpSpPr>
        <p:grpSpPr>
          <a:xfrm>
            <a:off x="9064920" y="150544"/>
            <a:ext cx="1067760" cy="495720"/>
            <a:chOff x="9064920" y="150544"/>
            <a:chExt cx="1067760" cy="495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4" name="잉크 43">
                  <a:extLst>
                    <a:ext uri="{FF2B5EF4-FFF2-40B4-BE49-F238E27FC236}">
                      <a16:creationId xmlns:a16="http://schemas.microsoft.com/office/drawing/2014/main" id="{586F8410-F3EC-44BA-A7EA-BD5838200FED}"/>
                    </a:ext>
                  </a:extLst>
                </p14:cNvPr>
                <p14:cNvContentPartPr/>
                <p14:nvPr/>
              </p14:nvContentPartPr>
              <p14:xfrm>
                <a:off x="9064920" y="394624"/>
                <a:ext cx="92520" cy="223920"/>
              </p14:xfrm>
            </p:contentPart>
          </mc:Choice>
          <mc:Fallback xmlns="">
            <p:pic>
              <p:nvPicPr>
                <p:cNvPr id="44" name="잉크 43">
                  <a:extLst>
                    <a:ext uri="{FF2B5EF4-FFF2-40B4-BE49-F238E27FC236}">
                      <a16:creationId xmlns:a16="http://schemas.microsoft.com/office/drawing/2014/main" id="{586F8410-F3EC-44BA-A7EA-BD5838200FED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9055920" y="385984"/>
                  <a:ext cx="11016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5" name="잉크 44">
                  <a:extLst>
                    <a:ext uri="{FF2B5EF4-FFF2-40B4-BE49-F238E27FC236}">
                      <a16:creationId xmlns:a16="http://schemas.microsoft.com/office/drawing/2014/main" id="{2F33BEE8-8A61-4E31-8675-7A19256466B3}"/>
                    </a:ext>
                  </a:extLst>
                </p14:cNvPr>
                <p14:cNvContentPartPr/>
                <p14:nvPr/>
              </p14:nvContentPartPr>
              <p14:xfrm>
                <a:off x="9180840" y="385984"/>
                <a:ext cx="165240" cy="51840"/>
              </p14:xfrm>
            </p:contentPart>
          </mc:Choice>
          <mc:Fallback xmlns="">
            <p:pic>
              <p:nvPicPr>
                <p:cNvPr id="45" name="잉크 44">
                  <a:extLst>
                    <a:ext uri="{FF2B5EF4-FFF2-40B4-BE49-F238E27FC236}">
                      <a16:creationId xmlns:a16="http://schemas.microsoft.com/office/drawing/2014/main" id="{2F33BEE8-8A61-4E31-8675-7A19256466B3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9172200" y="376984"/>
                  <a:ext cx="18288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6" name="잉크 45">
                  <a:extLst>
                    <a:ext uri="{FF2B5EF4-FFF2-40B4-BE49-F238E27FC236}">
                      <a16:creationId xmlns:a16="http://schemas.microsoft.com/office/drawing/2014/main" id="{034C7D90-BDC0-48E1-9066-493ED3AC1941}"/>
                    </a:ext>
                  </a:extLst>
                </p14:cNvPr>
                <p14:cNvContentPartPr/>
                <p14:nvPr/>
              </p14:nvContentPartPr>
              <p14:xfrm>
                <a:off x="9254640" y="351424"/>
                <a:ext cx="78120" cy="223560"/>
              </p14:xfrm>
            </p:contentPart>
          </mc:Choice>
          <mc:Fallback xmlns="">
            <p:pic>
              <p:nvPicPr>
                <p:cNvPr id="46" name="잉크 45">
                  <a:extLst>
                    <a:ext uri="{FF2B5EF4-FFF2-40B4-BE49-F238E27FC236}">
                      <a16:creationId xmlns:a16="http://schemas.microsoft.com/office/drawing/2014/main" id="{034C7D90-BDC0-48E1-9066-493ED3AC1941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9246000" y="342424"/>
                  <a:ext cx="9576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9" name="잉크 48">
                  <a:extLst>
                    <a:ext uri="{FF2B5EF4-FFF2-40B4-BE49-F238E27FC236}">
                      <a16:creationId xmlns:a16="http://schemas.microsoft.com/office/drawing/2014/main" id="{5360B79F-EB6D-4486-B0DE-1B51BBD2D66A}"/>
                    </a:ext>
                  </a:extLst>
                </p14:cNvPr>
                <p14:cNvContentPartPr/>
                <p14:nvPr/>
              </p14:nvContentPartPr>
              <p14:xfrm>
                <a:off x="9449400" y="440344"/>
                <a:ext cx="114480" cy="20520"/>
              </p14:xfrm>
            </p:contentPart>
          </mc:Choice>
          <mc:Fallback xmlns="">
            <p:pic>
              <p:nvPicPr>
                <p:cNvPr id="49" name="잉크 48">
                  <a:extLst>
                    <a:ext uri="{FF2B5EF4-FFF2-40B4-BE49-F238E27FC236}">
                      <a16:creationId xmlns:a16="http://schemas.microsoft.com/office/drawing/2014/main" id="{5360B79F-EB6D-4486-B0DE-1B51BBD2D66A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9440760" y="431704"/>
                  <a:ext cx="13212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0" name="잉크 49">
                  <a:extLst>
                    <a:ext uri="{FF2B5EF4-FFF2-40B4-BE49-F238E27FC236}">
                      <a16:creationId xmlns:a16="http://schemas.microsoft.com/office/drawing/2014/main" id="{1946060A-06A5-4991-B17C-0F55F7C0C76E}"/>
                    </a:ext>
                  </a:extLst>
                </p14:cNvPr>
                <p14:cNvContentPartPr/>
                <p14:nvPr/>
              </p14:nvContentPartPr>
              <p14:xfrm>
                <a:off x="9635160" y="336304"/>
                <a:ext cx="77760" cy="56880"/>
              </p14:xfrm>
            </p:contentPart>
          </mc:Choice>
          <mc:Fallback xmlns="">
            <p:pic>
              <p:nvPicPr>
                <p:cNvPr id="50" name="잉크 49">
                  <a:extLst>
                    <a:ext uri="{FF2B5EF4-FFF2-40B4-BE49-F238E27FC236}">
                      <a16:creationId xmlns:a16="http://schemas.microsoft.com/office/drawing/2014/main" id="{1946060A-06A5-4991-B17C-0F55F7C0C76E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9626160" y="327664"/>
                  <a:ext cx="9540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1" name="잉크 50">
                  <a:extLst>
                    <a:ext uri="{FF2B5EF4-FFF2-40B4-BE49-F238E27FC236}">
                      <a16:creationId xmlns:a16="http://schemas.microsoft.com/office/drawing/2014/main" id="{63208DC7-76C4-4E29-9F16-BDEFB6E01063}"/>
                    </a:ext>
                  </a:extLst>
                </p14:cNvPr>
                <p14:cNvContentPartPr/>
                <p14:nvPr/>
              </p14:nvContentPartPr>
              <p14:xfrm>
                <a:off x="9639840" y="328384"/>
                <a:ext cx="88920" cy="317880"/>
              </p14:xfrm>
            </p:contentPart>
          </mc:Choice>
          <mc:Fallback xmlns="">
            <p:pic>
              <p:nvPicPr>
                <p:cNvPr id="51" name="잉크 50">
                  <a:extLst>
                    <a:ext uri="{FF2B5EF4-FFF2-40B4-BE49-F238E27FC236}">
                      <a16:creationId xmlns:a16="http://schemas.microsoft.com/office/drawing/2014/main" id="{63208DC7-76C4-4E29-9F16-BDEFB6E01063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9631200" y="319744"/>
                  <a:ext cx="106560" cy="33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2" name="잉크 51">
                  <a:extLst>
                    <a:ext uri="{FF2B5EF4-FFF2-40B4-BE49-F238E27FC236}">
                      <a16:creationId xmlns:a16="http://schemas.microsoft.com/office/drawing/2014/main" id="{B510F32D-A1D4-4FE8-95DF-F51E5AEB75B7}"/>
                    </a:ext>
                  </a:extLst>
                </p14:cNvPr>
                <p14:cNvContentPartPr/>
                <p14:nvPr/>
              </p14:nvContentPartPr>
              <p14:xfrm>
                <a:off x="9836040" y="303544"/>
                <a:ext cx="110880" cy="250200"/>
              </p14:xfrm>
            </p:contentPart>
          </mc:Choice>
          <mc:Fallback xmlns="">
            <p:pic>
              <p:nvPicPr>
                <p:cNvPr id="52" name="잉크 51">
                  <a:extLst>
                    <a:ext uri="{FF2B5EF4-FFF2-40B4-BE49-F238E27FC236}">
                      <a16:creationId xmlns:a16="http://schemas.microsoft.com/office/drawing/2014/main" id="{B510F32D-A1D4-4FE8-95DF-F51E5AEB75B7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827040" y="294904"/>
                  <a:ext cx="128520" cy="26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3" name="잉크 52">
                  <a:extLst>
                    <a:ext uri="{FF2B5EF4-FFF2-40B4-BE49-F238E27FC236}">
                      <a16:creationId xmlns:a16="http://schemas.microsoft.com/office/drawing/2014/main" id="{5E38DCBD-B13C-4338-A60F-B638B93704AB}"/>
                    </a:ext>
                  </a:extLst>
                </p14:cNvPr>
                <p14:cNvContentPartPr/>
                <p14:nvPr/>
              </p14:nvContentPartPr>
              <p14:xfrm>
                <a:off x="9989040" y="166384"/>
                <a:ext cx="143640" cy="91080"/>
              </p14:xfrm>
            </p:contentPart>
          </mc:Choice>
          <mc:Fallback xmlns="">
            <p:pic>
              <p:nvPicPr>
                <p:cNvPr id="53" name="잉크 52">
                  <a:extLst>
                    <a:ext uri="{FF2B5EF4-FFF2-40B4-BE49-F238E27FC236}">
                      <a16:creationId xmlns:a16="http://schemas.microsoft.com/office/drawing/2014/main" id="{5E38DCBD-B13C-4338-A60F-B638B93704AB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9980040" y="157744"/>
                  <a:ext cx="16128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4" name="잉크 53">
                  <a:extLst>
                    <a:ext uri="{FF2B5EF4-FFF2-40B4-BE49-F238E27FC236}">
                      <a16:creationId xmlns:a16="http://schemas.microsoft.com/office/drawing/2014/main" id="{B2DE83D5-515C-4BDE-9C9D-C09F358D9F13}"/>
                    </a:ext>
                  </a:extLst>
                </p14:cNvPr>
                <p14:cNvContentPartPr/>
                <p14:nvPr/>
              </p14:nvContentPartPr>
              <p14:xfrm>
                <a:off x="10034400" y="150544"/>
                <a:ext cx="18720" cy="252000"/>
              </p14:xfrm>
            </p:contentPart>
          </mc:Choice>
          <mc:Fallback xmlns="">
            <p:pic>
              <p:nvPicPr>
                <p:cNvPr id="54" name="잉크 53">
                  <a:extLst>
                    <a:ext uri="{FF2B5EF4-FFF2-40B4-BE49-F238E27FC236}">
                      <a16:creationId xmlns:a16="http://schemas.microsoft.com/office/drawing/2014/main" id="{B2DE83D5-515C-4BDE-9C9D-C09F358D9F1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0025400" y="141904"/>
                  <a:ext cx="36360" cy="269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2">
            <p14:nvContentPartPr>
              <p14:cNvPr id="56" name="잉크 55">
                <a:extLst>
                  <a:ext uri="{FF2B5EF4-FFF2-40B4-BE49-F238E27FC236}">
                    <a16:creationId xmlns:a16="http://schemas.microsoft.com/office/drawing/2014/main" id="{2ADE6192-61A0-4B61-96AD-7A1A33B5990C}"/>
                  </a:ext>
                </a:extLst>
              </p14:cNvPr>
              <p14:cNvContentPartPr/>
              <p14:nvPr/>
            </p14:nvContentPartPr>
            <p14:xfrm>
              <a:off x="3525960" y="5696704"/>
              <a:ext cx="2847960" cy="72000"/>
            </p14:xfrm>
          </p:contentPart>
        </mc:Choice>
        <mc:Fallback xmlns="">
          <p:pic>
            <p:nvPicPr>
              <p:cNvPr id="56" name="잉크 55">
                <a:extLst>
                  <a:ext uri="{FF2B5EF4-FFF2-40B4-BE49-F238E27FC236}">
                    <a16:creationId xmlns:a16="http://schemas.microsoft.com/office/drawing/2014/main" id="{2ADE6192-61A0-4B61-96AD-7A1A33B5990C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3516960" y="5688064"/>
                <a:ext cx="2865600" cy="8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57" name="잉크 56">
                <a:extLst>
                  <a:ext uri="{FF2B5EF4-FFF2-40B4-BE49-F238E27FC236}">
                    <a16:creationId xmlns:a16="http://schemas.microsoft.com/office/drawing/2014/main" id="{0DA3F25E-E43F-46C6-9478-1B10F7809B1F}"/>
                  </a:ext>
                </a:extLst>
              </p14:cNvPr>
              <p14:cNvContentPartPr/>
              <p14:nvPr/>
            </p14:nvContentPartPr>
            <p14:xfrm>
              <a:off x="8073480" y="2836144"/>
              <a:ext cx="1558080" cy="31680"/>
            </p14:xfrm>
          </p:contentPart>
        </mc:Choice>
        <mc:Fallback xmlns="">
          <p:pic>
            <p:nvPicPr>
              <p:cNvPr id="57" name="잉크 56">
                <a:extLst>
                  <a:ext uri="{FF2B5EF4-FFF2-40B4-BE49-F238E27FC236}">
                    <a16:creationId xmlns:a16="http://schemas.microsoft.com/office/drawing/2014/main" id="{0DA3F25E-E43F-46C6-9478-1B10F7809B1F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8064480" y="2827504"/>
                <a:ext cx="1575720" cy="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6">
            <p14:nvContentPartPr>
              <p14:cNvPr id="58" name="잉크 57">
                <a:extLst>
                  <a:ext uri="{FF2B5EF4-FFF2-40B4-BE49-F238E27FC236}">
                    <a16:creationId xmlns:a16="http://schemas.microsoft.com/office/drawing/2014/main" id="{63A3C4FA-DBB6-4241-9564-C73D0F88E65E}"/>
                  </a:ext>
                </a:extLst>
              </p14:cNvPr>
              <p14:cNvContentPartPr/>
              <p14:nvPr/>
            </p14:nvContentPartPr>
            <p14:xfrm>
              <a:off x="10085520" y="2802304"/>
              <a:ext cx="1130040" cy="21240"/>
            </p14:xfrm>
          </p:contentPart>
        </mc:Choice>
        <mc:Fallback xmlns="">
          <p:pic>
            <p:nvPicPr>
              <p:cNvPr id="58" name="잉크 57">
                <a:extLst>
                  <a:ext uri="{FF2B5EF4-FFF2-40B4-BE49-F238E27FC236}">
                    <a16:creationId xmlns:a16="http://schemas.microsoft.com/office/drawing/2014/main" id="{63A3C4FA-DBB6-4241-9564-C73D0F88E65E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10076880" y="2793664"/>
                <a:ext cx="114768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8">
            <p14:nvContentPartPr>
              <p14:cNvPr id="59" name="잉크 58">
                <a:extLst>
                  <a:ext uri="{FF2B5EF4-FFF2-40B4-BE49-F238E27FC236}">
                    <a16:creationId xmlns:a16="http://schemas.microsoft.com/office/drawing/2014/main" id="{C9719AE2-EFC9-499D-8282-333867A4A2B4}"/>
                  </a:ext>
                </a:extLst>
              </p14:cNvPr>
              <p14:cNvContentPartPr/>
              <p14:nvPr/>
            </p14:nvContentPartPr>
            <p14:xfrm>
              <a:off x="8022720" y="3309184"/>
              <a:ext cx="51480" cy="52920"/>
            </p14:xfrm>
          </p:contentPart>
        </mc:Choice>
        <mc:Fallback xmlns="">
          <p:pic>
            <p:nvPicPr>
              <p:cNvPr id="59" name="잉크 58">
                <a:extLst>
                  <a:ext uri="{FF2B5EF4-FFF2-40B4-BE49-F238E27FC236}">
                    <a16:creationId xmlns:a16="http://schemas.microsoft.com/office/drawing/2014/main" id="{C9719AE2-EFC9-499D-8282-333867A4A2B4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8014080" y="3300184"/>
                <a:ext cx="69120" cy="7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0">
            <p14:nvContentPartPr>
              <p14:cNvPr id="61" name="잉크 60">
                <a:extLst>
                  <a:ext uri="{FF2B5EF4-FFF2-40B4-BE49-F238E27FC236}">
                    <a16:creationId xmlns:a16="http://schemas.microsoft.com/office/drawing/2014/main" id="{F3F0C02D-5C3A-4475-B094-A2502D203F19}"/>
                  </a:ext>
                </a:extLst>
              </p14:cNvPr>
              <p14:cNvContentPartPr/>
              <p14:nvPr/>
            </p14:nvContentPartPr>
            <p14:xfrm>
              <a:off x="10274880" y="3600784"/>
              <a:ext cx="25920" cy="142920"/>
            </p14:xfrm>
          </p:contentPart>
        </mc:Choice>
        <mc:Fallback xmlns="">
          <p:pic>
            <p:nvPicPr>
              <p:cNvPr id="61" name="잉크 60">
                <a:extLst>
                  <a:ext uri="{FF2B5EF4-FFF2-40B4-BE49-F238E27FC236}">
                    <a16:creationId xmlns:a16="http://schemas.microsoft.com/office/drawing/2014/main" id="{F3F0C02D-5C3A-4475-B094-A2502D203F19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10266240" y="3591784"/>
                <a:ext cx="43560" cy="160560"/>
              </a:xfrm>
              <a:prstGeom prst="rect">
                <a:avLst/>
              </a:prstGeom>
            </p:spPr>
          </p:pic>
        </mc:Fallback>
      </mc:AlternateContent>
      <p:grpSp>
        <p:nvGrpSpPr>
          <p:cNvPr id="63" name="그룹 62">
            <a:extLst>
              <a:ext uri="{FF2B5EF4-FFF2-40B4-BE49-F238E27FC236}">
                <a16:creationId xmlns:a16="http://schemas.microsoft.com/office/drawing/2014/main" id="{1CB66BFE-7D5E-4E20-98E8-18EC7BD239F0}"/>
              </a:ext>
            </a:extLst>
          </p:cNvPr>
          <p:cNvGrpSpPr/>
          <p:nvPr/>
        </p:nvGrpSpPr>
        <p:grpSpPr>
          <a:xfrm>
            <a:off x="8315040" y="3832984"/>
            <a:ext cx="2028600" cy="155880"/>
            <a:chOff x="8315040" y="3832984"/>
            <a:chExt cx="2028600" cy="155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0" name="잉크 59">
                  <a:extLst>
                    <a:ext uri="{FF2B5EF4-FFF2-40B4-BE49-F238E27FC236}">
                      <a16:creationId xmlns:a16="http://schemas.microsoft.com/office/drawing/2014/main" id="{768770F3-32D1-4EEF-9169-EDF8285F5984}"/>
                    </a:ext>
                  </a:extLst>
                </p14:cNvPr>
                <p14:cNvContentPartPr/>
                <p14:nvPr/>
              </p14:nvContentPartPr>
              <p14:xfrm>
                <a:off x="8315040" y="3906064"/>
                <a:ext cx="2028600" cy="82800"/>
              </p14:xfrm>
            </p:contentPart>
          </mc:Choice>
          <mc:Fallback xmlns="">
            <p:pic>
              <p:nvPicPr>
                <p:cNvPr id="60" name="잉크 59">
                  <a:extLst>
                    <a:ext uri="{FF2B5EF4-FFF2-40B4-BE49-F238E27FC236}">
                      <a16:creationId xmlns:a16="http://schemas.microsoft.com/office/drawing/2014/main" id="{768770F3-32D1-4EEF-9169-EDF8285F5984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8306400" y="3897424"/>
                  <a:ext cx="204624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2" name="잉크 61">
                  <a:extLst>
                    <a:ext uri="{FF2B5EF4-FFF2-40B4-BE49-F238E27FC236}">
                      <a16:creationId xmlns:a16="http://schemas.microsoft.com/office/drawing/2014/main" id="{9FDDB36B-FB69-4172-85B5-DCC844092547}"/>
                    </a:ext>
                  </a:extLst>
                </p14:cNvPr>
                <p14:cNvContentPartPr/>
                <p14:nvPr/>
              </p14:nvContentPartPr>
              <p14:xfrm>
                <a:off x="10293240" y="3832984"/>
                <a:ext cx="23040" cy="17640"/>
              </p14:xfrm>
            </p:contentPart>
          </mc:Choice>
          <mc:Fallback xmlns="">
            <p:pic>
              <p:nvPicPr>
                <p:cNvPr id="62" name="잉크 61">
                  <a:extLst>
                    <a:ext uri="{FF2B5EF4-FFF2-40B4-BE49-F238E27FC236}">
                      <a16:creationId xmlns:a16="http://schemas.microsoft.com/office/drawing/2014/main" id="{9FDDB36B-FB69-4172-85B5-DCC844092547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0284600" y="3824344"/>
                  <a:ext cx="40680" cy="352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30194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  <a:endParaRPr lang="ko-KR" altLang="en-US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353835A-5E09-4503-B599-6DF340CA3988}" type="slidenum">
              <a:rPr lang="ko-KR" altLang="en-US" smtClean="0"/>
              <a:pPr/>
              <a:t>2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09B9FC6-AE3F-44A3-BD4F-5FE46E5A6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0087" y="-20567"/>
            <a:ext cx="71482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78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2F3270-274A-4FFA-9FC4-DAF65E0A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1177" y="151442"/>
            <a:ext cx="11200823" cy="424732"/>
          </a:xfrm>
        </p:spPr>
        <p:txBody>
          <a:bodyPr/>
          <a:lstStyle/>
          <a:p>
            <a:pPr>
              <a:spcBef>
                <a:spcPts val="1000"/>
              </a:spcBef>
              <a:defRPr/>
            </a:pPr>
            <a:r>
              <a:rPr lang="en-US" altLang="ko-KR" sz="2400" b="1" dirty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SECTION 05 </a:t>
            </a:r>
            <a:r>
              <a:rPr lang="ko-KR" altLang="en-US" sz="2400" b="1" dirty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오차역전파법</a:t>
            </a:r>
            <a:endParaRPr lang="en-US" altLang="ko-KR" sz="2400" b="1" dirty="0">
              <a:solidFill>
                <a:schemeClr val="accent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991177" y="711213"/>
            <a:ext cx="34323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>
                <a:solidFill>
                  <a:srgbClr val="5F5E5E"/>
                </a:solidFill>
                <a:latin typeface="HelveticaNeue-Bold"/>
              </a:rPr>
              <a:t>5.6.3 </a:t>
            </a:r>
            <a:r>
              <a:rPr lang="en-US" altLang="ko-KR" dirty="0" err="1">
                <a:solidFill>
                  <a:srgbClr val="474646"/>
                </a:solidFill>
                <a:latin typeface="HelveticaNeue-Medium"/>
              </a:rPr>
              <a:t>Softmax</a:t>
            </a:r>
            <a:r>
              <a:rPr lang="en-US" altLang="ko-KR" sz="1600" dirty="0">
                <a:solidFill>
                  <a:srgbClr val="474646"/>
                </a:solidFill>
                <a:latin typeface="YDVYGOStd14"/>
              </a:rPr>
              <a:t>-</a:t>
            </a:r>
            <a:r>
              <a:rPr lang="en-US" altLang="ko-KR" dirty="0">
                <a:solidFill>
                  <a:srgbClr val="474646"/>
                </a:solidFill>
                <a:latin typeface="HelveticaNeue-Medium"/>
              </a:rPr>
              <a:t>with</a:t>
            </a:r>
            <a:r>
              <a:rPr lang="en-US" altLang="ko-KR" sz="1600" dirty="0">
                <a:solidFill>
                  <a:srgbClr val="474646"/>
                </a:solidFill>
                <a:latin typeface="YDVYGOStd14"/>
              </a:rPr>
              <a:t>-</a:t>
            </a:r>
            <a:r>
              <a:rPr lang="en-US" altLang="ko-KR" dirty="0">
                <a:solidFill>
                  <a:srgbClr val="474646"/>
                </a:solidFill>
                <a:latin typeface="HelveticaNeue-Medium"/>
              </a:rPr>
              <a:t>Loss </a:t>
            </a:r>
            <a:r>
              <a:rPr lang="ko-KR" altLang="en-US" sz="1600" dirty="0">
                <a:solidFill>
                  <a:srgbClr val="474646"/>
                </a:solidFill>
                <a:latin typeface="YDVYGOStd14"/>
              </a:rPr>
              <a:t>계층</a:t>
            </a:r>
            <a:endParaRPr lang="ko-KR" altLang="en-US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  <a:endParaRPr lang="ko-KR" altLang="en-US" dirty="0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353835A-5E09-4503-B599-6DF340CA3988}" type="slidenum">
              <a:rPr lang="ko-KR" altLang="en-US" smtClean="0"/>
              <a:pPr/>
              <a:t>3</a:t>
            </a:fld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3A3BDA01-47A3-4FAB-A558-EA2377FA7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346" y="1246362"/>
            <a:ext cx="5543065" cy="31494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5637189-40DD-454B-A480-6203430D6FE5}"/>
              </a:ext>
            </a:extLst>
          </p:cNvPr>
          <p:cNvSpPr txBox="1"/>
          <p:nvPr/>
        </p:nvSpPr>
        <p:spPr>
          <a:xfrm>
            <a:off x="258346" y="4588358"/>
            <a:ext cx="4029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common/layers.py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206E5CC-8CA3-4456-BFF1-55DB0590E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3087" y="215449"/>
            <a:ext cx="5377987" cy="4594296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D1C3DF0A-8F69-478A-A954-C7AB757BA1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3928" y="5044066"/>
            <a:ext cx="5287957" cy="1194055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6981A374-8C62-41A3-9197-2F80CF56C8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9645" y="5144262"/>
            <a:ext cx="3596355" cy="109385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5" name="잉크 14">
                <a:extLst>
                  <a:ext uri="{FF2B5EF4-FFF2-40B4-BE49-F238E27FC236}">
                    <a16:creationId xmlns:a16="http://schemas.microsoft.com/office/drawing/2014/main" id="{A08F9317-646D-433E-8E8A-5F0467D04957}"/>
                  </a:ext>
                </a:extLst>
              </p14:cNvPr>
              <p14:cNvContentPartPr/>
              <p14:nvPr/>
            </p14:nvContentPartPr>
            <p14:xfrm>
              <a:off x="1609071" y="3444146"/>
              <a:ext cx="1086120" cy="29880"/>
            </p14:xfrm>
          </p:contentPart>
        </mc:Choice>
        <mc:Fallback xmlns="">
          <p:pic>
            <p:nvPicPr>
              <p:cNvPr id="15" name="잉크 14">
                <a:extLst>
                  <a:ext uri="{FF2B5EF4-FFF2-40B4-BE49-F238E27FC236}">
                    <a16:creationId xmlns:a16="http://schemas.microsoft.com/office/drawing/2014/main" id="{A08F9317-646D-433E-8E8A-5F0467D0495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555431" y="3336146"/>
                <a:ext cx="1193760" cy="24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6" name="잉크 15">
                <a:extLst>
                  <a:ext uri="{FF2B5EF4-FFF2-40B4-BE49-F238E27FC236}">
                    <a16:creationId xmlns:a16="http://schemas.microsoft.com/office/drawing/2014/main" id="{C44C4564-76ED-4008-80BA-E3FE55C769B8}"/>
                  </a:ext>
                </a:extLst>
              </p14:cNvPr>
              <p14:cNvContentPartPr/>
              <p14:nvPr/>
            </p14:nvContentPartPr>
            <p14:xfrm>
              <a:off x="8279151" y="4352426"/>
              <a:ext cx="101880" cy="268560"/>
            </p14:xfrm>
          </p:contentPart>
        </mc:Choice>
        <mc:Fallback xmlns="">
          <p:pic>
            <p:nvPicPr>
              <p:cNvPr id="16" name="잉크 15">
                <a:extLst>
                  <a:ext uri="{FF2B5EF4-FFF2-40B4-BE49-F238E27FC236}">
                    <a16:creationId xmlns:a16="http://schemas.microsoft.com/office/drawing/2014/main" id="{C44C4564-76ED-4008-80BA-E3FE55C769B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270151" y="4343426"/>
                <a:ext cx="119520" cy="28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0" name="잉크 19">
                <a:extLst>
                  <a:ext uri="{FF2B5EF4-FFF2-40B4-BE49-F238E27FC236}">
                    <a16:creationId xmlns:a16="http://schemas.microsoft.com/office/drawing/2014/main" id="{EA51EE82-369B-471A-9B67-0849B381163D}"/>
                  </a:ext>
                </a:extLst>
              </p14:cNvPr>
              <p14:cNvContentPartPr/>
              <p14:nvPr/>
            </p14:nvContentPartPr>
            <p14:xfrm>
              <a:off x="9431871" y="4311386"/>
              <a:ext cx="114480" cy="158760"/>
            </p14:xfrm>
          </p:contentPart>
        </mc:Choice>
        <mc:Fallback xmlns="">
          <p:pic>
            <p:nvPicPr>
              <p:cNvPr id="20" name="잉크 19">
                <a:extLst>
                  <a:ext uri="{FF2B5EF4-FFF2-40B4-BE49-F238E27FC236}">
                    <a16:creationId xmlns:a16="http://schemas.microsoft.com/office/drawing/2014/main" id="{EA51EE82-369B-471A-9B67-0849B381163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423231" y="4302386"/>
                <a:ext cx="132120" cy="17640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그룹 21">
            <a:extLst>
              <a:ext uri="{FF2B5EF4-FFF2-40B4-BE49-F238E27FC236}">
                <a16:creationId xmlns:a16="http://schemas.microsoft.com/office/drawing/2014/main" id="{E77CEA01-2FCE-4BBC-A099-129CF827888E}"/>
              </a:ext>
            </a:extLst>
          </p:cNvPr>
          <p:cNvGrpSpPr/>
          <p:nvPr/>
        </p:nvGrpSpPr>
        <p:grpSpPr>
          <a:xfrm>
            <a:off x="9017151" y="4294466"/>
            <a:ext cx="189360" cy="198360"/>
            <a:chOff x="9017151" y="4294466"/>
            <a:chExt cx="189360" cy="198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7" name="잉크 16">
                  <a:extLst>
                    <a:ext uri="{FF2B5EF4-FFF2-40B4-BE49-F238E27FC236}">
                      <a16:creationId xmlns:a16="http://schemas.microsoft.com/office/drawing/2014/main" id="{733C0B71-89FC-4966-9051-480050C47611}"/>
                    </a:ext>
                  </a:extLst>
                </p14:cNvPr>
                <p14:cNvContentPartPr/>
                <p14:nvPr/>
              </p14:nvContentPartPr>
              <p14:xfrm>
                <a:off x="9017151" y="4328306"/>
                <a:ext cx="132120" cy="47880"/>
              </p14:xfrm>
            </p:contentPart>
          </mc:Choice>
          <mc:Fallback xmlns="">
            <p:pic>
              <p:nvPicPr>
                <p:cNvPr id="17" name="잉크 16">
                  <a:extLst>
                    <a:ext uri="{FF2B5EF4-FFF2-40B4-BE49-F238E27FC236}">
                      <a16:creationId xmlns:a16="http://schemas.microsoft.com/office/drawing/2014/main" id="{733C0B71-89FC-4966-9051-480050C4761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9008511" y="4319666"/>
                  <a:ext cx="14976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8" name="잉크 17">
                  <a:extLst>
                    <a:ext uri="{FF2B5EF4-FFF2-40B4-BE49-F238E27FC236}">
                      <a16:creationId xmlns:a16="http://schemas.microsoft.com/office/drawing/2014/main" id="{3766F464-E42E-4500-9912-77FEFEC83F93}"/>
                    </a:ext>
                  </a:extLst>
                </p14:cNvPr>
                <p14:cNvContentPartPr/>
                <p14:nvPr/>
              </p14:nvContentPartPr>
              <p14:xfrm>
                <a:off x="9055311" y="4294466"/>
                <a:ext cx="108360" cy="163080"/>
              </p14:xfrm>
            </p:contentPart>
          </mc:Choice>
          <mc:Fallback xmlns="">
            <p:pic>
              <p:nvPicPr>
                <p:cNvPr id="18" name="잉크 17">
                  <a:extLst>
                    <a:ext uri="{FF2B5EF4-FFF2-40B4-BE49-F238E27FC236}">
                      <a16:creationId xmlns:a16="http://schemas.microsoft.com/office/drawing/2014/main" id="{3766F464-E42E-4500-9912-77FEFEC83F9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9046671" y="4285826"/>
                  <a:ext cx="12600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1" name="잉크 20">
                  <a:extLst>
                    <a:ext uri="{FF2B5EF4-FFF2-40B4-BE49-F238E27FC236}">
                      <a16:creationId xmlns:a16="http://schemas.microsoft.com/office/drawing/2014/main" id="{828F39FD-B91D-4166-A584-8C819D041119}"/>
                    </a:ext>
                  </a:extLst>
                </p14:cNvPr>
                <p14:cNvContentPartPr/>
                <p14:nvPr/>
              </p14:nvContentPartPr>
              <p14:xfrm>
                <a:off x="9161151" y="4295906"/>
                <a:ext cx="45360" cy="196920"/>
              </p14:xfrm>
            </p:contentPart>
          </mc:Choice>
          <mc:Fallback xmlns="">
            <p:pic>
              <p:nvPicPr>
                <p:cNvPr id="21" name="잉크 20">
                  <a:extLst>
                    <a:ext uri="{FF2B5EF4-FFF2-40B4-BE49-F238E27FC236}">
                      <a16:creationId xmlns:a16="http://schemas.microsoft.com/office/drawing/2014/main" id="{828F39FD-B91D-4166-A584-8C819D04111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9152511" y="4287266"/>
                  <a:ext cx="63000" cy="214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" name="잉크 3">
                <a:extLst>
                  <a:ext uri="{FF2B5EF4-FFF2-40B4-BE49-F238E27FC236}">
                    <a16:creationId xmlns:a16="http://schemas.microsoft.com/office/drawing/2014/main" id="{E7A40F0A-E13A-48FC-83D9-249AA4AE1DD3}"/>
                  </a:ext>
                </a:extLst>
              </p14:cNvPr>
              <p14:cNvContentPartPr/>
              <p14:nvPr/>
            </p14:nvContentPartPr>
            <p14:xfrm>
              <a:off x="6257280" y="636904"/>
              <a:ext cx="2440800" cy="102240"/>
            </p14:xfrm>
          </p:contentPart>
        </mc:Choice>
        <mc:Fallback xmlns="">
          <p:pic>
            <p:nvPicPr>
              <p:cNvPr id="4" name="잉크 3">
                <a:extLst>
                  <a:ext uri="{FF2B5EF4-FFF2-40B4-BE49-F238E27FC236}">
                    <a16:creationId xmlns:a16="http://schemas.microsoft.com/office/drawing/2014/main" id="{E7A40F0A-E13A-48FC-83D9-249AA4AE1DD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248640" y="627904"/>
                <a:ext cx="2458440" cy="11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8" name="잉크 7">
                <a:extLst>
                  <a:ext uri="{FF2B5EF4-FFF2-40B4-BE49-F238E27FC236}">
                    <a16:creationId xmlns:a16="http://schemas.microsoft.com/office/drawing/2014/main" id="{76C91B6C-9023-486C-825F-11FE5742E8DD}"/>
                  </a:ext>
                </a:extLst>
              </p14:cNvPr>
              <p14:cNvContentPartPr/>
              <p14:nvPr/>
            </p14:nvContentPartPr>
            <p14:xfrm>
              <a:off x="8722200" y="467704"/>
              <a:ext cx="21960" cy="34200"/>
            </p14:xfrm>
          </p:contentPart>
        </mc:Choice>
        <mc:Fallback xmlns="">
          <p:pic>
            <p:nvPicPr>
              <p:cNvPr id="8" name="잉크 7">
                <a:extLst>
                  <a:ext uri="{FF2B5EF4-FFF2-40B4-BE49-F238E27FC236}">
                    <a16:creationId xmlns:a16="http://schemas.microsoft.com/office/drawing/2014/main" id="{76C91B6C-9023-486C-825F-11FE5742E8DD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713560" y="459064"/>
                <a:ext cx="3960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9" name="잉크 8">
                <a:extLst>
                  <a:ext uri="{FF2B5EF4-FFF2-40B4-BE49-F238E27FC236}">
                    <a16:creationId xmlns:a16="http://schemas.microsoft.com/office/drawing/2014/main" id="{3353A02B-92DA-4360-A6F2-252E7F3CDC36}"/>
                  </a:ext>
                </a:extLst>
              </p14:cNvPr>
              <p14:cNvContentPartPr/>
              <p14:nvPr/>
            </p14:nvContentPartPr>
            <p14:xfrm>
              <a:off x="8736960" y="580024"/>
              <a:ext cx="16920" cy="37080"/>
            </p14:xfrm>
          </p:contentPart>
        </mc:Choice>
        <mc:Fallback xmlns="">
          <p:pic>
            <p:nvPicPr>
              <p:cNvPr id="9" name="잉크 8">
                <a:extLst>
                  <a:ext uri="{FF2B5EF4-FFF2-40B4-BE49-F238E27FC236}">
                    <a16:creationId xmlns:a16="http://schemas.microsoft.com/office/drawing/2014/main" id="{3353A02B-92DA-4360-A6F2-252E7F3CDC3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728320" y="571384"/>
                <a:ext cx="34560" cy="5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2" name="잉크 11">
                <a:extLst>
                  <a:ext uri="{FF2B5EF4-FFF2-40B4-BE49-F238E27FC236}">
                    <a16:creationId xmlns:a16="http://schemas.microsoft.com/office/drawing/2014/main" id="{8E569215-EC75-47CD-A1A0-2163942E391D}"/>
                  </a:ext>
                </a:extLst>
              </p14:cNvPr>
              <p14:cNvContentPartPr/>
              <p14:nvPr/>
            </p14:nvContentPartPr>
            <p14:xfrm>
              <a:off x="8572800" y="2786824"/>
              <a:ext cx="1169640" cy="88920"/>
            </p14:xfrm>
          </p:contentPart>
        </mc:Choice>
        <mc:Fallback xmlns="">
          <p:pic>
            <p:nvPicPr>
              <p:cNvPr id="12" name="잉크 11">
                <a:extLst>
                  <a:ext uri="{FF2B5EF4-FFF2-40B4-BE49-F238E27FC236}">
                    <a16:creationId xmlns:a16="http://schemas.microsoft.com/office/drawing/2014/main" id="{8E569215-EC75-47CD-A1A0-2163942E391D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564160" y="2777824"/>
                <a:ext cx="1187280" cy="10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9" name="잉크 18">
                <a:extLst>
                  <a:ext uri="{FF2B5EF4-FFF2-40B4-BE49-F238E27FC236}">
                    <a16:creationId xmlns:a16="http://schemas.microsoft.com/office/drawing/2014/main" id="{84C2B45E-3D8E-4F31-8E1A-ED5E25E42EE5}"/>
                  </a:ext>
                </a:extLst>
              </p14:cNvPr>
              <p14:cNvContentPartPr/>
              <p14:nvPr/>
            </p14:nvContentPartPr>
            <p14:xfrm>
              <a:off x="855840" y="2440504"/>
              <a:ext cx="1347840" cy="55800"/>
            </p14:xfrm>
          </p:contentPart>
        </mc:Choice>
        <mc:Fallback xmlns="">
          <p:pic>
            <p:nvPicPr>
              <p:cNvPr id="19" name="잉크 18">
                <a:extLst>
                  <a:ext uri="{FF2B5EF4-FFF2-40B4-BE49-F238E27FC236}">
                    <a16:creationId xmlns:a16="http://schemas.microsoft.com/office/drawing/2014/main" id="{84C2B45E-3D8E-4F31-8E1A-ED5E25E42EE5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46840" y="2431864"/>
                <a:ext cx="1365480" cy="7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3" name="잉크 22">
                <a:extLst>
                  <a:ext uri="{FF2B5EF4-FFF2-40B4-BE49-F238E27FC236}">
                    <a16:creationId xmlns:a16="http://schemas.microsoft.com/office/drawing/2014/main" id="{6D9D1A75-1539-4130-971E-CF391E8F67C3}"/>
                  </a:ext>
                </a:extLst>
              </p14:cNvPr>
              <p14:cNvContentPartPr/>
              <p14:nvPr/>
            </p14:nvContentPartPr>
            <p14:xfrm>
              <a:off x="7051800" y="2738584"/>
              <a:ext cx="28440" cy="27000"/>
            </p14:xfrm>
          </p:contentPart>
        </mc:Choice>
        <mc:Fallback xmlns="">
          <p:pic>
            <p:nvPicPr>
              <p:cNvPr id="23" name="잉크 22">
                <a:extLst>
                  <a:ext uri="{FF2B5EF4-FFF2-40B4-BE49-F238E27FC236}">
                    <a16:creationId xmlns:a16="http://schemas.microsoft.com/office/drawing/2014/main" id="{6D9D1A75-1539-4130-971E-CF391E8F67C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043160" y="2729944"/>
                <a:ext cx="46080" cy="4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4" name="잉크 23">
                <a:extLst>
                  <a:ext uri="{FF2B5EF4-FFF2-40B4-BE49-F238E27FC236}">
                    <a16:creationId xmlns:a16="http://schemas.microsoft.com/office/drawing/2014/main" id="{D0EC0A4C-05C0-4BAD-A2C9-F5495C3F636C}"/>
                  </a:ext>
                </a:extLst>
              </p14:cNvPr>
              <p14:cNvContentPartPr/>
              <p14:nvPr/>
            </p14:nvContentPartPr>
            <p14:xfrm>
              <a:off x="7033440" y="3116944"/>
              <a:ext cx="24480" cy="30600"/>
            </p14:xfrm>
          </p:contentPart>
        </mc:Choice>
        <mc:Fallback xmlns="">
          <p:pic>
            <p:nvPicPr>
              <p:cNvPr id="24" name="잉크 23">
                <a:extLst>
                  <a:ext uri="{FF2B5EF4-FFF2-40B4-BE49-F238E27FC236}">
                    <a16:creationId xmlns:a16="http://schemas.microsoft.com/office/drawing/2014/main" id="{D0EC0A4C-05C0-4BAD-A2C9-F5495C3F636C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024800" y="3107944"/>
                <a:ext cx="42120" cy="4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5" name="잉크 24">
                <a:extLst>
                  <a:ext uri="{FF2B5EF4-FFF2-40B4-BE49-F238E27FC236}">
                    <a16:creationId xmlns:a16="http://schemas.microsoft.com/office/drawing/2014/main" id="{BA2B9956-3CAE-4F48-B1D2-E5A39F65A606}"/>
                  </a:ext>
                </a:extLst>
              </p14:cNvPr>
              <p14:cNvContentPartPr/>
              <p14:nvPr/>
            </p14:nvContentPartPr>
            <p14:xfrm>
              <a:off x="8430240" y="3142504"/>
              <a:ext cx="2684160" cy="110160"/>
            </p14:xfrm>
          </p:contentPart>
        </mc:Choice>
        <mc:Fallback xmlns="">
          <p:pic>
            <p:nvPicPr>
              <p:cNvPr id="25" name="잉크 24">
                <a:extLst>
                  <a:ext uri="{FF2B5EF4-FFF2-40B4-BE49-F238E27FC236}">
                    <a16:creationId xmlns:a16="http://schemas.microsoft.com/office/drawing/2014/main" id="{BA2B9956-3CAE-4F48-B1D2-E5A39F65A606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8421600" y="3133504"/>
                <a:ext cx="2701800" cy="12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6" name="잉크 25">
                <a:extLst>
                  <a:ext uri="{FF2B5EF4-FFF2-40B4-BE49-F238E27FC236}">
                    <a16:creationId xmlns:a16="http://schemas.microsoft.com/office/drawing/2014/main" id="{058D2266-4B91-4A77-BCA9-09036528C13B}"/>
                  </a:ext>
                </a:extLst>
              </p14:cNvPr>
              <p14:cNvContentPartPr/>
              <p14:nvPr/>
            </p14:nvContentPartPr>
            <p14:xfrm>
              <a:off x="8763240" y="6269824"/>
              <a:ext cx="2956680" cy="96480"/>
            </p14:xfrm>
          </p:contentPart>
        </mc:Choice>
        <mc:Fallback xmlns="">
          <p:pic>
            <p:nvPicPr>
              <p:cNvPr id="26" name="잉크 25">
                <a:extLst>
                  <a:ext uri="{FF2B5EF4-FFF2-40B4-BE49-F238E27FC236}">
                    <a16:creationId xmlns:a16="http://schemas.microsoft.com/office/drawing/2014/main" id="{058D2266-4B91-4A77-BCA9-09036528C13B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8754600" y="6260824"/>
                <a:ext cx="2974320" cy="11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7" name="잉크 26">
                <a:extLst>
                  <a:ext uri="{FF2B5EF4-FFF2-40B4-BE49-F238E27FC236}">
                    <a16:creationId xmlns:a16="http://schemas.microsoft.com/office/drawing/2014/main" id="{FF59D7B7-87C7-4A05-84B5-4DE79DB8B31C}"/>
                  </a:ext>
                </a:extLst>
              </p14:cNvPr>
              <p14:cNvContentPartPr/>
              <p14:nvPr/>
            </p14:nvContentPartPr>
            <p14:xfrm>
              <a:off x="6425040" y="5450464"/>
              <a:ext cx="42480" cy="41400"/>
            </p14:xfrm>
          </p:contentPart>
        </mc:Choice>
        <mc:Fallback xmlns="">
          <p:pic>
            <p:nvPicPr>
              <p:cNvPr id="27" name="잉크 26">
                <a:extLst>
                  <a:ext uri="{FF2B5EF4-FFF2-40B4-BE49-F238E27FC236}">
                    <a16:creationId xmlns:a16="http://schemas.microsoft.com/office/drawing/2014/main" id="{FF59D7B7-87C7-4A05-84B5-4DE79DB8B31C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416040" y="5441824"/>
                <a:ext cx="60120" cy="5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8" name="잉크 27">
                <a:extLst>
                  <a:ext uri="{FF2B5EF4-FFF2-40B4-BE49-F238E27FC236}">
                    <a16:creationId xmlns:a16="http://schemas.microsoft.com/office/drawing/2014/main" id="{5854CB6C-77C5-4F2E-9298-67FB285AD85B}"/>
                  </a:ext>
                </a:extLst>
              </p14:cNvPr>
              <p14:cNvContentPartPr/>
              <p14:nvPr/>
            </p14:nvContentPartPr>
            <p14:xfrm>
              <a:off x="6395880" y="5391424"/>
              <a:ext cx="103320" cy="84600"/>
            </p14:xfrm>
          </p:contentPart>
        </mc:Choice>
        <mc:Fallback xmlns="">
          <p:pic>
            <p:nvPicPr>
              <p:cNvPr id="28" name="잉크 27">
                <a:extLst>
                  <a:ext uri="{FF2B5EF4-FFF2-40B4-BE49-F238E27FC236}">
                    <a16:creationId xmlns:a16="http://schemas.microsoft.com/office/drawing/2014/main" id="{5854CB6C-77C5-4F2E-9298-67FB285AD85B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387240" y="5382424"/>
                <a:ext cx="120960" cy="10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29" name="잉크 28">
                <a:extLst>
                  <a:ext uri="{FF2B5EF4-FFF2-40B4-BE49-F238E27FC236}">
                    <a16:creationId xmlns:a16="http://schemas.microsoft.com/office/drawing/2014/main" id="{BEF4CAD9-59AC-4AED-973B-FC4D51640C3B}"/>
                  </a:ext>
                </a:extLst>
              </p14:cNvPr>
              <p14:cNvContentPartPr/>
              <p14:nvPr/>
            </p14:nvContentPartPr>
            <p14:xfrm>
              <a:off x="1788960" y="2653984"/>
              <a:ext cx="2346120" cy="64080"/>
            </p14:xfrm>
          </p:contentPart>
        </mc:Choice>
        <mc:Fallback xmlns="">
          <p:pic>
            <p:nvPicPr>
              <p:cNvPr id="29" name="잉크 28">
                <a:extLst>
                  <a:ext uri="{FF2B5EF4-FFF2-40B4-BE49-F238E27FC236}">
                    <a16:creationId xmlns:a16="http://schemas.microsoft.com/office/drawing/2014/main" id="{BEF4CAD9-59AC-4AED-973B-FC4D51640C3B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779960" y="2645344"/>
                <a:ext cx="2363760" cy="8172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그룹 50">
            <a:extLst>
              <a:ext uri="{FF2B5EF4-FFF2-40B4-BE49-F238E27FC236}">
                <a16:creationId xmlns:a16="http://schemas.microsoft.com/office/drawing/2014/main" id="{319ACF9B-0514-4D7F-89B4-E32D6747C298}"/>
              </a:ext>
            </a:extLst>
          </p:cNvPr>
          <p:cNvGrpSpPr/>
          <p:nvPr/>
        </p:nvGrpSpPr>
        <p:grpSpPr>
          <a:xfrm>
            <a:off x="3460440" y="3840904"/>
            <a:ext cx="1918440" cy="878400"/>
            <a:chOff x="3460440" y="3840904"/>
            <a:chExt cx="1918440" cy="878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0" name="잉크 29">
                  <a:extLst>
                    <a:ext uri="{FF2B5EF4-FFF2-40B4-BE49-F238E27FC236}">
                      <a16:creationId xmlns:a16="http://schemas.microsoft.com/office/drawing/2014/main" id="{A238CB03-76D1-423C-974D-DE099918A174}"/>
                    </a:ext>
                  </a:extLst>
                </p14:cNvPr>
                <p14:cNvContentPartPr/>
                <p14:nvPr/>
              </p14:nvContentPartPr>
              <p14:xfrm>
                <a:off x="4204200" y="4310704"/>
                <a:ext cx="91080" cy="208800"/>
              </p14:xfrm>
            </p:contentPart>
          </mc:Choice>
          <mc:Fallback xmlns="">
            <p:pic>
              <p:nvPicPr>
                <p:cNvPr id="30" name="잉크 29">
                  <a:extLst>
                    <a:ext uri="{FF2B5EF4-FFF2-40B4-BE49-F238E27FC236}">
                      <a16:creationId xmlns:a16="http://schemas.microsoft.com/office/drawing/2014/main" id="{A238CB03-76D1-423C-974D-DE099918A174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195200" y="4301704"/>
                  <a:ext cx="10872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1" name="잉크 30">
                  <a:extLst>
                    <a:ext uri="{FF2B5EF4-FFF2-40B4-BE49-F238E27FC236}">
                      <a16:creationId xmlns:a16="http://schemas.microsoft.com/office/drawing/2014/main" id="{537F7283-6AA5-4886-9D67-95E97FB3EC54}"/>
                    </a:ext>
                  </a:extLst>
                </p14:cNvPr>
                <p14:cNvContentPartPr/>
                <p14:nvPr/>
              </p14:nvContentPartPr>
              <p14:xfrm>
                <a:off x="4121040" y="4234744"/>
                <a:ext cx="226800" cy="56880"/>
              </p14:xfrm>
            </p:contentPart>
          </mc:Choice>
          <mc:Fallback xmlns="">
            <p:pic>
              <p:nvPicPr>
                <p:cNvPr id="31" name="잉크 30">
                  <a:extLst>
                    <a:ext uri="{FF2B5EF4-FFF2-40B4-BE49-F238E27FC236}">
                      <a16:creationId xmlns:a16="http://schemas.microsoft.com/office/drawing/2014/main" id="{537F7283-6AA5-4886-9D67-95E97FB3EC54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112400" y="4225744"/>
                  <a:ext cx="24444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2" name="잉크 31">
                  <a:extLst>
                    <a:ext uri="{FF2B5EF4-FFF2-40B4-BE49-F238E27FC236}">
                      <a16:creationId xmlns:a16="http://schemas.microsoft.com/office/drawing/2014/main" id="{BB68C42B-774C-4F0C-80C1-CD68DB6A67B6}"/>
                    </a:ext>
                  </a:extLst>
                </p14:cNvPr>
                <p14:cNvContentPartPr/>
                <p14:nvPr/>
              </p14:nvContentPartPr>
              <p14:xfrm>
                <a:off x="4185480" y="4059784"/>
                <a:ext cx="58680" cy="186120"/>
              </p14:xfrm>
            </p:contentPart>
          </mc:Choice>
          <mc:Fallback xmlns="">
            <p:pic>
              <p:nvPicPr>
                <p:cNvPr id="32" name="잉크 31">
                  <a:extLst>
                    <a:ext uri="{FF2B5EF4-FFF2-40B4-BE49-F238E27FC236}">
                      <a16:creationId xmlns:a16="http://schemas.microsoft.com/office/drawing/2014/main" id="{BB68C42B-774C-4F0C-80C1-CD68DB6A67B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176840" y="4050784"/>
                  <a:ext cx="76320" cy="20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3" name="잉크 32">
                  <a:extLst>
                    <a:ext uri="{FF2B5EF4-FFF2-40B4-BE49-F238E27FC236}">
                      <a16:creationId xmlns:a16="http://schemas.microsoft.com/office/drawing/2014/main" id="{CD706179-4921-473E-96BC-8F76F050EEDC}"/>
                    </a:ext>
                  </a:extLst>
                </p14:cNvPr>
                <p14:cNvContentPartPr/>
                <p14:nvPr/>
              </p14:nvContentPartPr>
              <p14:xfrm>
                <a:off x="4413360" y="4147984"/>
                <a:ext cx="77040" cy="172440"/>
              </p14:xfrm>
            </p:contentPart>
          </mc:Choice>
          <mc:Fallback xmlns="">
            <p:pic>
              <p:nvPicPr>
                <p:cNvPr id="33" name="잉크 32">
                  <a:extLst>
                    <a:ext uri="{FF2B5EF4-FFF2-40B4-BE49-F238E27FC236}">
                      <a16:creationId xmlns:a16="http://schemas.microsoft.com/office/drawing/2014/main" id="{CD706179-4921-473E-96BC-8F76F050EEDC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404720" y="4138984"/>
                  <a:ext cx="94680" cy="19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5" name="잉크 34">
                  <a:extLst>
                    <a:ext uri="{FF2B5EF4-FFF2-40B4-BE49-F238E27FC236}">
                      <a16:creationId xmlns:a16="http://schemas.microsoft.com/office/drawing/2014/main" id="{B3ABAB50-4514-4C8F-A596-57F577D6B7B8}"/>
                    </a:ext>
                  </a:extLst>
                </p14:cNvPr>
                <p14:cNvContentPartPr/>
                <p14:nvPr/>
              </p14:nvContentPartPr>
              <p14:xfrm>
                <a:off x="4495080" y="4126384"/>
                <a:ext cx="116280" cy="65520"/>
              </p14:xfrm>
            </p:contentPart>
          </mc:Choice>
          <mc:Fallback xmlns="">
            <p:pic>
              <p:nvPicPr>
                <p:cNvPr id="35" name="잉크 34">
                  <a:extLst>
                    <a:ext uri="{FF2B5EF4-FFF2-40B4-BE49-F238E27FC236}">
                      <a16:creationId xmlns:a16="http://schemas.microsoft.com/office/drawing/2014/main" id="{B3ABAB50-4514-4C8F-A596-57F577D6B7B8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486440" y="4117384"/>
                  <a:ext cx="13392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6" name="잉크 35">
                  <a:extLst>
                    <a:ext uri="{FF2B5EF4-FFF2-40B4-BE49-F238E27FC236}">
                      <a16:creationId xmlns:a16="http://schemas.microsoft.com/office/drawing/2014/main" id="{2BAECE68-1D50-4588-8336-F850A4FB82F5}"/>
                    </a:ext>
                  </a:extLst>
                </p14:cNvPr>
                <p14:cNvContentPartPr/>
                <p14:nvPr/>
              </p14:nvContentPartPr>
              <p14:xfrm>
                <a:off x="4544040" y="4104784"/>
                <a:ext cx="65160" cy="155880"/>
              </p14:xfrm>
            </p:contentPart>
          </mc:Choice>
          <mc:Fallback xmlns="">
            <p:pic>
              <p:nvPicPr>
                <p:cNvPr id="36" name="잉크 35">
                  <a:extLst>
                    <a:ext uri="{FF2B5EF4-FFF2-40B4-BE49-F238E27FC236}">
                      <a16:creationId xmlns:a16="http://schemas.microsoft.com/office/drawing/2014/main" id="{2BAECE68-1D50-4588-8336-F850A4FB82F5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535040" y="4096144"/>
                  <a:ext cx="8280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7" name="잉크 36">
                  <a:extLst>
                    <a:ext uri="{FF2B5EF4-FFF2-40B4-BE49-F238E27FC236}">
                      <a16:creationId xmlns:a16="http://schemas.microsoft.com/office/drawing/2014/main" id="{C4E91B1D-B132-43DD-B1A9-B8F2EC2C4C10}"/>
                    </a:ext>
                  </a:extLst>
                </p14:cNvPr>
                <p14:cNvContentPartPr/>
                <p14:nvPr/>
              </p14:nvContentPartPr>
              <p14:xfrm>
                <a:off x="4647000" y="4147264"/>
                <a:ext cx="124560" cy="42840"/>
              </p14:xfrm>
            </p:contentPart>
          </mc:Choice>
          <mc:Fallback xmlns="">
            <p:pic>
              <p:nvPicPr>
                <p:cNvPr id="37" name="잉크 36">
                  <a:extLst>
                    <a:ext uri="{FF2B5EF4-FFF2-40B4-BE49-F238E27FC236}">
                      <a16:creationId xmlns:a16="http://schemas.microsoft.com/office/drawing/2014/main" id="{C4E91B1D-B132-43DD-B1A9-B8F2EC2C4C10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638360" y="4138264"/>
                  <a:ext cx="14220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8" name="잉크 37">
                  <a:extLst>
                    <a:ext uri="{FF2B5EF4-FFF2-40B4-BE49-F238E27FC236}">
                      <a16:creationId xmlns:a16="http://schemas.microsoft.com/office/drawing/2014/main" id="{A9730DA5-D20E-41A6-97AC-4F87DA31F8AA}"/>
                    </a:ext>
                  </a:extLst>
                </p14:cNvPr>
                <p14:cNvContentPartPr/>
                <p14:nvPr/>
              </p14:nvContentPartPr>
              <p14:xfrm>
                <a:off x="4807560" y="4075984"/>
                <a:ext cx="110160" cy="235800"/>
              </p14:xfrm>
            </p:contentPart>
          </mc:Choice>
          <mc:Fallback xmlns="">
            <p:pic>
              <p:nvPicPr>
                <p:cNvPr id="38" name="잉크 37">
                  <a:extLst>
                    <a:ext uri="{FF2B5EF4-FFF2-40B4-BE49-F238E27FC236}">
                      <a16:creationId xmlns:a16="http://schemas.microsoft.com/office/drawing/2014/main" id="{A9730DA5-D20E-41A6-97AC-4F87DA31F8AA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798560" y="4067344"/>
                  <a:ext cx="12780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9" name="잉크 38">
                  <a:extLst>
                    <a:ext uri="{FF2B5EF4-FFF2-40B4-BE49-F238E27FC236}">
                      <a16:creationId xmlns:a16="http://schemas.microsoft.com/office/drawing/2014/main" id="{951E0078-FB4A-4694-976F-1F6B832B380B}"/>
                    </a:ext>
                  </a:extLst>
                </p14:cNvPr>
                <p14:cNvContentPartPr/>
                <p14:nvPr/>
              </p14:nvContentPartPr>
              <p14:xfrm>
                <a:off x="4957680" y="4063384"/>
                <a:ext cx="60840" cy="197640"/>
              </p14:xfrm>
            </p:contentPart>
          </mc:Choice>
          <mc:Fallback xmlns="">
            <p:pic>
              <p:nvPicPr>
                <p:cNvPr id="39" name="잉크 38">
                  <a:extLst>
                    <a:ext uri="{FF2B5EF4-FFF2-40B4-BE49-F238E27FC236}">
                      <a16:creationId xmlns:a16="http://schemas.microsoft.com/office/drawing/2014/main" id="{951E0078-FB4A-4694-976F-1F6B832B380B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949040" y="4054384"/>
                  <a:ext cx="78480" cy="21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0" name="잉크 39">
                  <a:extLst>
                    <a:ext uri="{FF2B5EF4-FFF2-40B4-BE49-F238E27FC236}">
                      <a16:creationId xmlns:a16="http://schemas.microsoft.com/office/drawing/2014/main" id="{C0997D67-E2C6-4677-9D4A-D0496C38C5E0}"/>
                    </a:ext>
                  </a:extLst>
                </p14:cNvPr>
                <p14:cNvContentPartPr/>
                <p14:nvPr/>
              </p14:nvContentPartPr>
              <p14:xfrm>
                <a:off x="5045880" y="3932704"/>
                <a:ext cx="106920" cy="187560"/>
              </p14:xfrm>
            </p:contentPart>
          </mc:Choice>
          <mc:Fallback xmlns="">
            <p:pic>
              <p:nvPicPr>
                <p:cNvPr id="40" name="잉크 39">
                  <a:extLst>
                    <a:ext uri="{FF2B5EF4-FFF2-40B4-BE49-F238E27FC236}">
                      <a16:creationId xmlns:a16="http://schemas.microsoft.com/office/drawing/2014/main" id="{C0997D67-E2C6-4677-9D4A-D0496C38C5E0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036880" y="3924064"/>
                  <a:ext cx="12456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1" name="잉크 40">
                  <a:extLst>
                    <a:ext uri="{FF2B5EF4-FFF2-40B4-BE49-F238E27FC236}">
                      <a16:creationId xmlns:a16="http://schemas.microsoft.com/office/drawing/2014/main" id="{04226901-A754-40C7-954B-654DF96BFE96}"/>
                    </a:ext>
                  </a:extLst>
                </p14:cNvPr>
                <p14:cNvContentPartPr/>
                <p14:nvPr/>
              </p14:nvContentPartPr>
              <p14:xfrm>
                <a:off x="3919440" y="4164544"/>
                <a:ext cx="110160" cy="403560"/>
              </p14:xfrm>
            </p:contentPart>
          </mc:Choice>
          <mc:Fallback xmlns="">
            <p:pic>
              <p:nvPicPr>
                <p:cNvPr id="41" name="잉크 40">
                  <a:extLst>
                    <a:ext uri="{FF2B5EF4-FFF2-40B4-BE49-F238E27FC236}">
                      <a16:creationId xmlns:a16="http://schemas.microsoft.com/office/drawing/2014/main" id="{04226901-A754-40C7-954B-654DF96BFE96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3910800" y="4155544"/>
                  <a:ext cx="127800" cy="42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2" name="잉크 41">
                  <a:extLst>
                    <a:ext uri="{FF2B5EF4-FFF2-40B4-BE49-F238E27FC236}">
                      <a16:creationId xmlns:a16="http://schemas.microsoft.com/office/drawing/2014/main" id="{4ECC1DCB-87E1-4FB3-8C2D-732438393749}"/>
                    </a:ext>
                  </a:extLst>
                </p14:cNvPr>
                <p14:cNvContentPartPr/>
                <p14:nvPr/>
              </p14:nvContentPartPr>
              <p14:xfrm>
                <a:off x="5228760" y="3840904"/>
                <a:ext cx="150120" cy="468000"/>
              </p14:xfrm>
            </p:contentPart>
          </mc:Choice>
          <mc:Fallback xmlns="">
            <p:pic>
              <p:nvPicPr>
                <p:cNvPr id="42" name="잉크 41">
                  <a:extLst>
                    <a:ext uri="{FF2B5EF4-FFF2-40B4-BE49-F238E27FC236}">
                      <a16:creationId xmlns:a16="http://schemas.microsoft.com/office/drawing/2014/main" id="{4ECC1DCB-87E1-4FB3-8C2D-732438393749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219760" y="3832264"/>
                  <a:ext cx="167760" cy="48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4" name="잉크 43">
                  <a:extLst>
                    <a:ext uri="{FF2B5EF4-FFF2-40B4-BE49-F238E27FC236}">
                      <a16:creationId xmlns:a16="http://schemas.microsoft.com/office/drawing/2014/main" id="{07B670D9-5625-4EBC-BDF6-D9D1978AFE21}"/>
                    </a:ext>
                  </a:extLst>
                </p14:cNvPr>
                <p14:cNvContentPartPr/>
                <p14:nvPr/>
              </p14:nvContentPartPr>
              <p14:xfrm>
                <a:off x="3560880" y="4133224"/>
                <a:ext cx="178920" cy="230400"/>
              </p14:xfrm>
            </p:contentPart>
          </mc:Choice>
          <mc:Fallback xmlns="">
            <p:pic>
              <p:nvPicPr>
                <p:cNvPr id="44" name="잉크 43">
                  <a:extLst>
                    <a:ext uri="{FF2B5EF4-FFF2-40B4-BE49-F238E27FC236}">
                      <a16:creationId xmlns:a16="http://schemas.microsoft.com/office/drawing/2014/main" id="{07B670D9-5625-4EBC-BDF6-D9D1978AFE21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3552240" y="4124224"/>
                  <a:ext cx="19656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5" name="잉크 44">
                  <a:extLst>
                    <a:ext uri="{FF2B5EF4-FFF2-40B4-BE49-F238E27FC236}">
                      <a16:creationId xmlns:a16="http://schemas.microsoft.com/office/drawing/2014/main" id="{7531B5E8-921D-48D6-B218-8AE94D738FB3}"/>
                    </a:ext>
                  </a:extLst>
                </p14:cNvPr>
                <p14:cNvContentPartPr/>
                <p14:nvPr/>
              </p14:nvContentPartPr>
              <p14:xfrm>
                <a:off x="3460440" y="4411864"/>
                <a:ext cx="261720" cy="56880"/>
              </p14:xfrm>
            </p:contentPart>
          </mc:Choice>
          <mc:Fallback xmlns="">
            <p:pic>
              <p:nvPicPr>
                <p:cNvPr id="45" name="잉크 44">
                  <a:extLst>
                    <a:ext uri="{FF2B5EF4-FFF2-40B4-BE49-F238E27FC236}">
                      <a16:creationId xmlns:a16="http://schemas.microsoft.com/office/drawing/2014/main" id="{7531B5E8-921D-48D6-B218-8AE94D738FB3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3451800" y="4402864"/>
                  <a:ext cx="27936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6" name="잉크 45">
                  <a:extLst>
                    <a:ext uri="{FF2B5EF4-FFF2-40B4-BE49-F238E27FC236}">
                      <a16:creationId xmlns:a16="http://schemas.microsoft.com/office/drawing/2014/main" id="{014C314C-62E8-485E-B157-48D33DC85963}"/>
                    </a:ext>
                  </a:extLst>
                </p14:cNvPr>
                <p14:cNvContentPartPr/>
                <p14:nvPr/>
              </p14:nvContentPartPr>
              <p14:xfrm>
                <a:off x="3564120" y="4476304"/>
                <a:ext cx="117720" cy="216000"/>
              </p14:xfrm>
            </p:contentPart>
          </mc:Choice>
          <mc:Fallback xmlns="">
            <p:pic>
              <p:nvPicPr>
                <p:cNvPr id="46" name="잉크 45">
                  <a:extLst>
                    <a:ext uri="{FF2B5EF4-FFF2-40B4-BE49-F238E27FC236}">
                      <a16:creationId xmlns:a16="http://schemas.microsoft.com/office/drawing/2014/main" id="{014C314C-62E8-485E-B157-48D33DC85963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555120" y="4467664"/>
                  <a:ext cx="135360" cy="23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7" name="잉크 46">
                  <a:extLst>
                    <a:ext uri="{FF2B5EF4-FFF2-40B4-BE49-F238E27FC236}">
                      <a16:creationId xmlns:a16="http://schemas.microsoft.com/office/drawing/2014/main" id="{D20B05B5-65AD-41AD-9E14-18F00A9132F3}"/>
                    </a:ext>
                  </a:extLst>
                </p14:cNvPr>
                <p14:cNvContentPartPr/>
                <p14:nvPr/>
              </p14:nvContentPartPr>
              <p14:xfrm>
                <a:off x="3736200" y="4511584"/>
                <a:ext cx="123840" cy="207720"/>
              </p14:xfrm>
            </p:contentPart>
          </mc:Choice>
          <mc:Fallback xmlns="">
            <p:pic>
              <p:nvPicPr>
                <p:cNvPr id="47" name="잉크 46">
                  <a:extLst>
                    <a:ext uri="{FF2B5EF4-FFF2-40B4-BE49-F238E27FC236}">
                      <a16:creationId xmlns:a16="http://schemas.microsoft.com/office/drawing/2014/main" id="{D20B05B5-65AD-41AD-9E14-18F00A9132F3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727560" y="4502584"/>
                  <a:ext cx="141480" cy="225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78E647F5-A69F-43D3-94DC-A902F916625F}"/>
              </a:ext>
            </a:extLst>
          </p:cNvPr>
          <p:cNvGrpSpPr/>
          <p:nvPr/>
        </p:nvGrpSpPr>
        <p:grpSpPr>
          <a:xfrm>
            <a:off x="3970560" y="4893544"/>
            <a:ext cx="179640" cy="81720"/>
            <a:chOff x="3970560" y="4893544"/>
            <a:chExt cx="179640" cy="81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8" name="잉크 47">
                  <a:extLst>
                    <a:ext uri="{FF2B5EF4-FFF2-40B4-BE49-F238E27FC236}">
                      <a16:creationId xmlns:a16="http://schemas.microsoft.com/office/drawing/2014/main" id="{F891A1A9-38F6-4D48-8096-58D80AF65C94}"/>
                    </a:ext>
                  </a:extLst>
                </p14:cNvPr>
                <p14:cNvContentPartPr/>
                <p14:nvPr/>
              </p14:nvContentPartPr>
              <p14:xfrm>
                <a:off x="3970560" y="4893544"/>
                <a:ext cx="145440" cy="14040"/>
              </p14:xfrm>
            </p:contentPart>
          </mc:Choice>
          <mc:Fallback xmlns="">
            <p:pic>
              <p:nvPicPr>
                <p:cNvPr id="48" name="잉크 47">
                  <a:extLst>
                    <a:ext uri="{FF2B5EF4-FFF2-40B4-BE49-F238E27FC236}">
                      <a16:creationId xmlns:a16="http://schemas.microsoft.com/office/drawing/2014/main" id="{F891A1A9-38F6-4D48-8096-58D80AF65C94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961560" y="4884904"/>
                  <a:ext cx="16308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9" name="잉크 48">
                  <a:extLst>
                    <a:ext uri="{FF2B5EF4-FFF2-40B4-BE49-F238E27FC236}">
                      <a16:creationId xmlns:a16="http://schemas.microsoft.com/office/drawing/2014/main" id="{306981E1-B26C-40C6-8139-85550329463E}"/>
                    </a:ext>
                  </a:extLst>
                </p14:cNvPr>
                <p14:cNvContentPartPr/>
                <p14:nvPr/>
              </p14:nvContentPartPr>
              <p14:xfrm>
                <a:off x="4021680" y="4969864"/>
                <a:ext cx="128520" cy="5400"/>
              </p14:xfrm>
            </p:contentPart>
          </mc:Choice>
          <mc:Fallback xmlns="">
            <p:pic>
              <p:nvPicPr>
                <p:cNvPr id="49" name="잉크 48">
                  <a:extLst>
                    <a:ext uri="{FF2B5EF4-FFF2-40B4-BE49-F238E27FC236}">
                      <a16:creationId xmlns:a16="http://schemas.microsoft.com/office/drawing/2014/main" id="{306981E1-B26C-40C6-8139-85550329463E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012680" y="4960864"/>
                  <a:ext cx="146160" cy="23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BA93F764-F5C0-4931-B7A9-AFB0CCB9147B}"/>
              </a:ext>
            </a:extLst>
          </p:cNvPr>
          <p:cNvGrpSpPr/>
          <p:nvPr/>
        </p:nvGrpSpPr>
        <p:grpSpPr>
          <a:xfrm>
            <a:off x="4387080" y="4415104"/>
            <a:ext cx="1160640" cy="908280"/>
            <a:chOff x="4387080" y="4415104"/>
            <a:chExt cx="1160640" cy="908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2" name="잉크 51">
                  <a:extLst>
                    <a:ext uri="{FF2B5EF4-FFF2-40B4-BE49-F238E27FC236}">
                      <a16:creationId xmlns:a16="http://schemas.microsoft.com/office/drawing/2014/main" id="{E145E498-4489-4056-BE96-2784F95ADB4A}"/>
                    </a:ext>
                  </a:extLst>
                </p14:cNvPr>
                <p14:cNvContentPartPr/>
                <p14:nvPr/>
              </p14:nvContentPartPr>
              <p14:xfrm>
                <a:off x="4387080" y="4849264"/>
                <a:ext cx="114480" cy="18000"/>
              </p14:xfrm>
            </p:contentPart>
          </mc:Choice>
          <mc:Fallback xmlns="">
            <p:pic>
              <p:nvPicPr>
                <p:cNvPr id="52" name="잉크 51">
                  <a:extLst>
                    <a:ext uri="{FF2B5EF4-FFF2-40B4-BE49-F238E27FC236}">
                      <a16:creationId xmlns:a16="http://schemas.microsoft.com/office/drawing/2014/main" id="{E145E498-4489-4056-BE96-2784F95ADB4A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4378080" y="4840264"/>
                  <a:ext cx="13212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3" name="잉크 52">
                  <a:extLst>
                    <a:ext uri="{FF2B5EF4-FFF2-40B4-BE49-F238E27FC236}">
                      <a16:creationId xmlns:a16="http://schemas.microsoft.com/office/drawing/2014/main" id="{91AB8659-D171-4012-8DAE-AE8EF7923099}"/>
                    </a:ext>
                  </a:extLst>
                </p14:cNvPr>
                <p14:cNvContentPartPr/>
                <p14:nvPr/>
              </p14:nvContentPartPr>
              <p14:xfrm>
                <a:off x="4556280" y="4694464"/>
                <a:ext cx="87120" cy="203400"/>
              </p14:xfrm>
            </p:contentPart>
          </mc:Choice>
          <mc:Fallback xmlns="">
            <p:pic>
              <p:nvPicPr>
                <p:cNvPr id="53" name="잉크 52">
                  <a:extLst>
                    <a:ext uri="{FF2B5EF4-FFF2-40B4-BE49-F238E27FC236}">
                      <a16:creationId xmlns:a16="http://schemas.microsoft.com/office/drawing/2014/main" id="{91AB8659-D171-4012-8DAE-AE8EF7923099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4547640" y="4685464"/>
                  <a:ext cx="10476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4" name="잉크 53">
                  <a:extLst>
                    <a:ext uri="{FF2B5EF4-FFF2-40B4-BE49-F238E27FC236}">
                      <a16:creationId xmlns:a16="http://schemas.microsoft.com/office/drawing/2014/main" id="{CF184E43-559E-422B-B869-3F4121FF5BCF}"/>
                    </a:ext>
                  </a:extLst>
                </p14:cNvPr>
                <p14:cNvContentPartPr/>
                <p14:nvPr/>
              </p14:nvContentPartPr>
              <p14:xfrm>
                <a:off x="4676520" y="4685824"/>
                <a:ext cx="125640" cy="61200"/>
              </p14:xfrm>
            </p:contentPart>
          </mc:Choice>
          <mc:Fallback xmlns="">
            <p:pic>
              <p:nvPicPr>
                <p:cNvPr id="54" name="잉크 53">
                  <a:extLst>
                    <a:ext uri="{FF2B5EF4-FFF2-40B4-BE49-F238E27FC236}">
                      <a16:creationId xmlns:a16="http://schemas.microsoft.com/office/drawing/2014/main" id="{CF184E43-559E-422B-B869-3F4121FF5BCF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667520" y="4676824"/>
                  <a:ext cx="14328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5" name="잉크 54">
                  <a:extLst>
                    <a:ext uri="{FF2B5EF4-FFF2-40B4-BE49-F238E27FC236}">
                      <a16:creationId xmlns:a16="http://schemas.microsoft.com/office/drawing/2014/main" id="{4CF21C3B-4F75-4A2A-BDFD-41FCD8765225}"/>
                    </a:ext>
                  </a:extLst>
                </p14:cNvPr>
                <p14:cNvContentPartPr/>
                <p14:nvPr/>
              </p14:nvContentPartPr>
              <p14:xfrm>
                <a:off x="4752840" y="4654144"/>
                <a:ext cx="209880" cy="187560"/>
              </p14:xfrm>
            </p:contentPart>
          </mc:Choice>
          <mc:Fallback xmlns="">
            <p:pic>
              <p:nvPicPr>
                <p:cNvPr id="55" name="잉크 54">
                  <a:extLst>
                    <a:ext uri="{FF2B5EF4-FFF2-40B4-BE49-F238E27FC236}">
                      <a16:creationId xmlns:a16="http://schemas.microsoft.com/office/drawing/2014/main" id="{4CF21C3B-4F75-4A2A-BDFD-41FCD8765225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744200" y="4645504"/>
                  <a:ext cx="22752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6" name="잉크 55">
                  <a:extLst>
                    <a:ext uri="{FF2B5EF4-FFF2-40B4-BE49-F238E27FC236}">
                      <a16:creationId xmlns:a16="http://schemas.microsoft.com/office/drawing/2014/main" id="{82F34754-DB04-4875-9966-8911706A1ACF}"/>
                    </a:ext>
                  </a:extLst>
                </p14:cNvPr>
                <p14:cNvContentPartPr/>
                <p14:nvPr/>
              </p14:nvContentPartPr>
              <p14:xfrm>
                <a:off x="5007360" y="4620304"/>
                <a:ext cx="140040" cy="246600"/>
              </p14:xfrm>
            </p:contentPart>
          </mc:Choice>
          <mc:Fallback xmlns="">
            <p:pic>
              <p:nvPicPr>
                <p:cNvPr id="56" name="잉크 55">
                  <a:extLst>
                    <a:ext uri="{FF2B5EF4-FFF2-40B4-BE49-F238E27FC236}">
                      <a16:creationId xmlns:a16="http://schemas.microsoft.com/office/drawing/2014/main" id="{82F34754-DB04-4875-9966-8911706A1ACF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998360" y="4611664"/>
                  <a:ext cx="15768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7" name="잉크 56">
                  <a:extLst>
                    <a:ext uri="{FF2B5EF4-FFF2-40B4-BE49-F238E27FC236}">
                      <a16:creationId xmlns:a16="http://schemas.microsoft.com/office/drawing/2014/main" id="{5C9D02DE-A365-4839-8356-22BEC7305BA0}"/>
                    </a:ext>
                  </a:extLst>
                </p14:cNvPr>
                <p14:cNvContentPartPr/>
                <p14:nvPr/>
              </p14:nvContentPartPr>
              <p14:xfrm>
                <a:off x="5218680" y="4588264"/>
                <a:ext cx="82440" cy="201240"/>
              </p14:xfrm>
            </p:contentPart>
          </mc:Choice>
          <mc:Fallback xmlns="">
            <p:pic>
              <p:nvPicPr>
                <p:cNvPr id="57" name="잉크 56">
                  <a:extLst>
                    <a:ext uri="{FF2B5EF4-FFF2-40B4-BE49-F238E27FC236}">
                      <a16:creationId xmlns:a16="http://schemas.microsoft.com/office/drawing/2014/main" id="{5C9D02DE-A365-4839-8356-22BEC7305BA0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210040" y="4579264"/>
                  <a:ext cx="10008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9" name="잉크 58">
                  <a:extLst>
                    <a:ext uri="{FF2B5EF4-FFF2-40B4-BE49-F238E27FC236}">
                      <a16:creationId xmlns:a16="http://schemas.microsoft.com/office/drawing/2014/main" id="{094978A8-AB85-4EEE-A842-BD13311ACFB2}"/>
                    </a:ext>
                  </a:extLst>
                </p14:cNvPr>
                <p14:cNvContentPartPr/>
                <p14:nvPr/>
              </p14:nvContentPartPr>
              <p14:xfrm>
                <a:off x="5236680" y="4415104"/>
                <a:ext cx="120240" cy="162720"/>
              </p14:xfrm>
            </p:contentPart>
          </mc:Choice>
          <mc:Fallback xmlns="">
            <p:pic>
              <p:nvPicPr>
                <p:cNvPr id="59" name="잉크 58">
                  <a:extLst>
                    <a:ext uri="{FF2B5EF4-FFF2-40B4-BE49-F238E27FC236}">
                      <a16:creationId xmlns:a16="http://schemas.microsoft.com/office/drawing/2014/main" id="{094978A8-AB85-4EEE-A842-BD13311ACFB2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227680" y="4406464"/>
                  <a:ext cx="13788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0" name="잉크 59">
                  <a:extLst>
                    <a:ext uri="{FF2B5EF4-FFF2-40B4-BE49-F238E27FC236}">
                      <a16:creationId xmlns:a16="http://schemas.microsoft.com/office/drawing/2014/main" id="{3964CD4A-6DDE-4535-BCB4-D2DED5D2D0D2}"/>
                    </a:ext>
                  </a:extLst>
                </p14:cNvPr>
                <p14:cNvContentPartPr/>
                <p14:nvPr/>
              </p14:nvContentPartPr>
              <p14:xfrm>
                <a:off x="4392120" y="5202064"/>
                <a:ext cx="104040" cy="6120"/>
              </p14:xfrm>
            </p:contentPart>
          </mc:Choice>
          <mc:Fallback xmlns="">
            <p:pic>
              <p:nvPicPr>
                <p:cNvPr id="60" name="잉크 59">
                  <a:extLst>
                    <a:ext uri="{FF2B5EF4-FFF2-40B4-BE49-F238E27FC236}">
                      <a16:creationId xmlns:a16="http://schemas.microsoft.com/office/drawing/2014/main" id="{3964CD4A-6DDE-4535-BCB4-D2DED5D2D0D2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4383120" y="5193064"/>
                  <a:ext cx="121680" cy="2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1" name="잉크 60">
                  <a:extLst>
                    <a:ext uri="{FF2B5EF4-FFF2-40B4-BE49-F238E27FC236}">
                      <a16:creationId xmlns:a16="http://schemas.microsoft.com/office/drawing/2014/main" id="{6C976AFE-5DC7-4D62-98CF-5674A9C57A0A}"/>
                    </a:ext>
                  </a:extLst>
                </p14:cNvPr>
                <p14:cNvContentPartPr/>
                <p14:nvPr/>
              </p14:nvContentPartPr>
              <p14:xfrm>
                <a:off x="4434240" y="5235184"/>
                <a:ext cx="148680" cy="10440"/>
              </p14:xfrm>
            </p:contentPart>
          </mc:Choice>
          <mc:Fallback xmlns="">
            <p:pic>
              <p:nvPicPr>
                <p:cNvPr id="61" name="잉크 60">
                  <a:extLst>
                    <a:ext uri="{FF2B5EF4-FFF2-40B4-BE49-F238E27FC236}">
                      <a16:creationId xmlns:a16="http://schemas.microsoft.com/office/drawing/2014/main" id="{6C976AFE-5DC7-4D62-98CF-5674A9C57A0A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4425600" y="5226184"/>
                  <a:ext cx="16632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2" name="잉크 61">
                  <a:extLst>
                    <a:ext uri="{FF2B5EF4-FFF2-40B4-BE49-F238E27FC236}">
                      <a16:creationId xmlns:a16="http://schemas.microsoft.com/office/drawing/2014/main" id="{B08486C3-B403-4B18-A57B-A1B8F6553559}"/>
                    </a:ext>
                  </a:extLst>
                </p14:cNvPr>
                <p14:cNvContentPartPr/>
                <p14:nvPr/>
              </p14:nvContentPartPr>
              <p14:xfrm>
                <a:off x="4711440" y="5072104"/>
                <a:ext cx="48240" cy="150120"/>
              </p14:xfrm>
            </p:contentPart>
          </mc:Choice>
          <mc:Fallback xmlns="">
            <p:pic>
              <p:nvPicPr>
                <p:cNvPr id="62" name="잉크 61">
                  <a:extLst>
                    <a:ext uri="{FF2B5EF4-FFF2-40B4-BE49-F238E27FC236}">
                      <a16:creationId xmlns:a16="http://schemas.microsoft.com/office/drawing/2014/main" id="{B08486C3-B403-4B18-A57B-A1B8F6553559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702800" y="5063464"/>
                  <a:ext cx="6588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3" name="잉크 62">
                  <a:extLst>
                    <a:ext uri="{FF2B5EF4-FFF2-40B4-BE49-F238E27FC236}">
                      <a16:creationId xmlns:a16="http://schemas.microsoft.com/office/drawing/2014/main" id="{18ED7674-09C0-45E6-B847-4252BDBB6116}"/>
                    </a:ext>
                  </a:extLst>
                </p14:cNvPr>
                <p14:cNvContentPartPr/>
                <p14:nvPr/>
              </p14:nvContentPartPr>
              <p14:xfrm>
                <a:off x="4833840" y="5060944"/>
                <a:ext cx="122760" cy="262440"/>
              </p14:xfrm>
            </p:contentPart>
          </mc:Choice>
          <mc:Fallback xmlns="">
            <p:pic>
              <p:nvPicPr>
                <p:cNvPr id="63" name="잉크 62">
                  <a:extLst>
                    <a:ext uri="{FF2B5EF4-FFF2-40B4-BE49-F238E27FC236}">
                      <a16:creationId xmlns:a16="http://schemas.microsoft.com/office/drawing/2014/main" id="{18ED7674-09C0-45E6-B847-4252BDBB6116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825200" y="5051944"/>
                  <a:ext cx="14040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4" name="잉크 63">
                  <a:extLst>
                    <a:ext uri="{FF2B5EF4-FFF2-40B4-BE49-F238E27FC236}">
                      <a16:creationId xmlns:a16="http://schemas.microsoft.com/office/drawing/2014/main" id="{396C46DA-662E-4779-94AA-EB89942FA910}"/>
                    </a:ext>
                  </a:extLst>
                </p14:cNvPr>
                <p14:cNvContentPartPr/>
                <p14:nvPr/>
              </p14:nvContentPartPr>
              <p14:xfrm>
                <a:off x="5003040" y="5137624"/>
                <a:ext cx="86400" cy="1080"/>
              </p14:xfrm>
            </p:contentPart>
          </mc:Choice>
          <mc:Fallback xmlns="">
            <p:pic>
              <p:nvPicPr>
                <p:cNvPr id="64" name="잉크 63">
                  <a:extLst>
                    <a:ext uri="{FF2B5EF4-FFF2-40B4-BE49-F238E27FC236}">
                      <a16:creationId xmlns:a16="http://schemas.microsoft.com/office/drawing/2014/main" id="{396C46DA-662E-4779-94AA-EB89942FA910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4994400" y="5128624"/>
                  <a:ext cx="104040" cy="1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5" name="잉크 64">
                  <a:extLst>
                    <a:ext uri="{FF2B5EF4-FFF2-40B4-BE49-F238E27FC236}">
                      <a16:creationId xmlns:a16="http://schemas.microsoft.com/office/drawing/2014/main" id="{2E75C874-06AC-4238-9F50-B937737679E9}"/>
                    </a:ext>
                  </a:extLst>
                </p14:cNvPr>
                <p14:cNvContentPartPr/>
                <p14:nvPr/>
              </p14:nvContentPartPr>
              <p14:xfrm>
                <a:off x="5177640" y="4911184"/>
                <a:ext cx="143640" cy="275400"/>
              </p14:xfrm>
            </p:contentPart>
          </mc:Choice>
          <mc:Fallback xmlns="">
            <p:pic>
              <p:nvPicPr>
                <p:cNvPr id="65" name="잉크 64">
                  <a:extLst>
                    <a:ext uri="{FF2B5EF4-FFF2-40B4-BE49-F238E27FC236}">
                      <a16:creationId xmlns:a16="http://schemas.microsoft.com/office/drawing/2014/main" id="{2E75C874-06AC-4238-9F50-B937737679E9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5169000" y="4902184"/>
                  <a:ext cx="16128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6" name="잉크 65">
                  <a:extLst>
                    <a:ext uri="{FF2B5EF4-FFF2-40B4-BE49-F238E27FC236}">
                      <a16:creationId xmlns:a16="http://schemas.microsoft.com/office/drawing/2014/main" id="{D1A080AE-23EB-4B8F-AC97-8170D13E0FB3}"/>
                    </a:ext>
                  </a:extLst>
                </p14:cNvPr>
                <p14:cNvContentPartPr/>
                <p14:nvPr/>
              </p14:nvContentPartPr>
              <p14:xfrm>
                <a:off x="5387880" y="4964824"/>
                <a:ext cx="75240" cy="167400"/>
              </p14:xfrm>
            </p:contentPart>
          </mc:Choice>
          <mc:Fallback xmlns="">
            <p:pic>
              <p:nvPicPr>
                <p:cNvPr id="66" name="잉크 65">
                  <a:extLst>
                    <a:ext uri="{FF2B5EF4-FFF2-40B4-BE49-F238E27FC236}">
                      <a16:creationId xmlns:a16="http://schemas.microsoft.com/office/drawing/2014/main" id="{D1A080AE-23EB-4B8F-AC97-8170D13E0FB3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5379240" y="4955824"/>
                  <a:ext cx="9288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7" name="잉크 66">
                  <a:extLst>
                    <a:ext uri="{FF2B5EF4-FFF2-40B4-BE49-F238E27FC236}">
                      <a16:creationId xmlns:a16="http://schemas.microsoft.com/office/drawing/2014/main" id="{60C14A68-B512-4C80-AD6C-25901347593F}"/>
                    </a:ext>
                  </a:extLst>
                </p14:cNvPr>
                <p14:cNvContentPartPr/>
                <p14:nvPr/>
              </p14:nvContentPartPr>
              <p14:xfrm>
                <a:off x="5417400" y="4816144"/>
                <a:ext cx="130320" cy="119520"/>
              </p14:xfrm>
            </p:contentPart>
          </mc:Choice>
          <mc:Fallback xmlns="">
            <p:pic>
              <p:nvPicPr>
                <p:cNvPr id="67" name="잉크 66">
                  <a:extLst>
                    <a:ext uri="{FF2B5EF4-FFF2-40B4-BE49-F238E27FC236}">
                      <a16:creationId xmlns:a16="http://schemas.microsoft.com/office/drawing/2014/main" id="{60C14A68-B512-4C80-AD6C-25901347593F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5408760" y="4807144"/>
                  <a:ext cx="147960" cy="137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2" name="그룹 71">
            <a:extLst>
              <a:ext uri="{FF2B5EF4-FFF2-40B4-BE49-F238E27FC236}">
                <a16:creationId xmlns:a16="http://schemas.microsoft.com/office/drawing/2014/main" id="{525DF695-6A32-4629-BB86-8D472C0C8FF2}"/>
              </a:ext>
            </a:extLst>
          </p:cNvPr>
          <p:cNvGrpSpPr/>
          <p:nvPr/>
        </p:nvGrpSpPr>
        <p:grpSpPr>
          <a:xfrm>
            <a:off x="5550600" y="4086784"/>
            <a:ext cx="1516680" cy="827280"/>
            <a:chOff x="5550600" y="4086784"/>
            <a:chExt cx="1516680" cy="827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9" name="잉크 68">
                  <a:extLst>
                    <a:ext uri="{FF2B5EF4-FFF2-40B4-BE49-F238E27FC236}">
                      <a16:creationId xmlns:a16="http://schemas.microsoft.com/office/drawing/2014/main" id="{8819059B-BAB9-4615-9581-DB3A6DD5A1BF}"/>
                    </a:ext>
                  </a:extLst>
                </p14:cNvPr>
                <p14:cNvContentPartPr/>
                <p14:nvPr/>
              </p14:nvContentPartPr>
              <p14:xfrm>
                <a:off x="5550600" y="4086784"/>
                <a:ext cx="312840" cy="827280"/>
              </p14:xfrm>
            </p:contentPart>
          </mc:Choice>
          <mc:Fallback xmlns="">
            <p:pic>
              <p:nvPicPr>
                <p:cNvPr id="69" name="잉크 68">
                  <a:extLst>
                    <a:ext uri="{FF2B5EF4-FFF2-40B4-BE49-F238E27FC236}">
                      <a16:creationId xmlns:a16="http://schemas.microsoft.com/office/drawing/2014/main" id="{8819059B-BAB9-4615-9581-DB3A6DD5A1BF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5541960" y="4078144"/>
                  <a:ext cx="330480" cy="84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0" name="잉크 69">
                  <a:extLst>
                    <a:ext uri="{FF2B5EF4-FFF2-40B4-BE49-F238E27FC236}">
                      <a16:creationId xmlns:a16="http://schemas.microsoft.com/office/drawing/2014/main" id="{50AC41EB-6B0C-40B1-8CFA-45A4C8AE7C5D}"/>
                    </a:ext>
                  </a:extLst>
                </p14:cNvPr>
                <p14:cNvContentPartPr/>
                <p14:nvPr/>
              </p14:nvContentPartPr>
              <p14:xfrm>
                <a:off x="5930040" y="4474864"/>
                <a:ext cx="1125360" cy="66240"/>
              </p14:xfrm>
            </p:contentPart>
          </mc:Choice>
          <mc:Fallback xmlns="">
            <p:pic>
              <p:nvPicPr>
                <p:cNvPr id="70" name="잉크 69">
                  <a:extLst>
                    <a:ext uri="{FF2B5EF4-FFF2-40B4-BE49-F238E27FC236}">
                      <a16:creationId xmlns:a16="http://schemas.microsoft.com/office/drawing/2014/main" id="{50AC41EB-6B0C-40B1-8CFA-45A4C8AE7C5D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5921040" y="4466224"/>
                  <a:ext cx="114300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1" name="잉크 70">
                  <a:extLst>
                    <a:ext uri="{FF2B5EF4-FFF2-40B4-BE49-F238E27FC236}">
                      <a16:creationId xmlns:a16="http://schemas.microsoft.com/office/drawing/2014/main" id="{952FEDB4-8F93-417F-AAD2-75DF362F3701}"/>
                    </a:ext>
                  </a:extLst>
                </p14:cNvPr>
                <p14:cNvContentPartPr/>
                <p14:nvPr/>
              </p14:nvContentPartPr>
              <p14:xfrm>
                <a:off x="6923640" y="4405384"/>
                <a:ext cx="143640" cy="275760"/>
              </p14:xfrm>
            </p:contentPart>
          </mc:Choice>
          <mc:Fallback xmlns="">
            <p:pic>
              <p:nvPicPr>
                <p:cNvPr id="71" name="잉크 70">
                  <a:extLst>
                    <a:ext uri="{FF2B5EF4-FFF2-40B4-BE49-F238E27FC236}">
                      <a16:creationId xmlns:a16="http://schemas.microsoft.com/office/drawing/2014/main" id="{952FEDB4-8F93-417F-AAD2-75DF362F3701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6914640" y="4396384"/>
                  <a:ext cx="161280" cy="2934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303459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>
            <a:extLst>
              <a:ext uri="{FF2B5EF4-FFF2-40B4-BE49-F238E27FC236}">
                <a16:creationId xmlns:a16="http://schemas.microsoft.com/office/drawing/2014/main" id="{E82F3270-274A-4FFA-9FC4-DAF65E0A1115}"/>
              </a:ext>
            </a:extLst>
          </p:cNvPr>
          <p:cNvSpPr txBox="1">
            <a:spLocks/>
          </p:cNvSpPr>
          <p:nvPr/>
        </p:nvSpPr>
        <p:spPr>
          <a:xfrm>
            <a:off x="991177" y="151442"/>
            <a:ext cx="11200823" cy="42473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>
              <a:spcBef>
                <a:spcPts val="1000"/>
              </a:spcBef>
              <a:defRPr/>
            </a:pPr>
            <a:r>
              <a:rPr lang="en-US" altLang="ko-KR" sz="2400" b="1" dirty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SECTION 05 </a:t>
            </a:r>
            <a:r>
              <a:rPr lang="ko-KR" altLang="en-US" sz="2400" b="1" dirty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오차역전파법</a:t>
            </a:r>
            <a:endParaRPr lang="en-US" altLang="ko-KR" sz="2400" b="1" dirty="0">
              <a:solidFill>
                <a:schemeClr val="accent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991177" y="718014"/>
            <a:ext cx="4924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>
                <a:solidFill>
                  <a:srgbClr val="5F5E5E"/>
                </a:solidFill>
                <a:latin typeface="HelveticaNeue-Bold"/>
              </a:rPr>
              <a:t>5.7.4 </a:t>
            </a:r>
            <a:r>
              <a:rPr lang="ko-KR" altLang="en-US" dirty="0">
                <a:solidFill>
                  <a:srgbClr val="474646"/>
                </a:solidFill>
                <a:latin typeface="YDVYGOStd14"/>
              </a:rPr>
              <a:t>오차역전파법을 사용한 학습 구현하기</a:t>
            </a:r>
            <a:endParaRPr lang="ko-KR" alt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  <a:endParaRPr lang="ko-KR" altLang="en-US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353835A-5E09-4503-B599-6DF340CA3988}" type="slidenum">
              <a:rPr lang="ko-KR" altLang="en-US" smtClean="0"/>
              <a:pPr/>
              <a:t>4</a:t>
            </a:fld>
            <a:endParaRPr lang="ko-KR" altLang="en-US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9349E263-8C6F-4731-843D-BA7A3B8D0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268" y="1533525"/>
            <a:ext cx="7400925" cy="37909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" name="잉크 11">
                <a:extLst>
                  <a:ext uri="{FF2B5EF4-FFF2-40B4-BE49-F238E27FC236}">
                    <a16:creationId xmlns:a16="http://schemas.microsoft.com/office/drawing/2014/main" id="{67086C8B-89BF-4B19-A0DE-0881FA06896E}"/>
                  </a:ext>
                </a:extLst>
              </p14:cNvPr>
              <p14:cNvContentPartPr/>
              <p14:nvPr/>
            </p14:nvContentPartPr>
            <p14:xfrm>
              <a:off x="1186045" y="4862944"/>
              <a:ext cx="21600" cy="25560"/>
            </p14:xfrm>
          </p:contentPart>
        </mc:Choice>
        <mc:Fallback xmlns="">
          <p:pic>
            <p:nvPicPr>
              <p:cNvPr id="12" name="잉크 11">
                <a:extLst>
                  <a:ext uri="{FF2B5EF4-FFF2-40B4-BE49-F238E27FC236}">
                    <a16:creationId xmlns:a16="http://schemas.microsoft.com/office/drawing/2014/main" id="{67086C8B-89BF-4B19-A0DE-0881FA0689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77405" y="4853944"/>
                <a:ext cx="39240" cy="432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F0B9693B-A8EB-447F-BD17-9D6E9517F3BB}"/>
              </a:ext>
            </a:extLst>
          </p:cNvPr>
          <p:cNvSpPr txBox="1"/>
          <p:nvPr/>
        </p:nvSpPr>
        <p:spPr>
          <a:xfrm>
            <a:off x="7018451" y="1648826"/>
            <a:ext cx="2368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ch05/train_neuralnetOH.py</a:t>
            </a:r>
            <a:endParaRPr lang="ko-KR" altLang="en-US" sz="1400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D375CE02-D521-4960-A75C-4BBA8CAA0A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4730" y="3700894"/>
            <a:ext cx="6657975" cy="11620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잉크 4">
                <a:extLst>
                  <a:ext uri="{FF2B5EF4-FFF2-40B4-BE49-F238E27FC236}">
                    <a16:creationId xmlns:a16="http://schemas.microsoft.com/office/drawing/2014/main" id="{796D461A-3462-49A6-9CBA-0349155F0A12}"/>
                  </a:ext>
                </a:extLst>
              </p14:cNvPr>
              <p14:cNvContentPartPr/>
              <p14:nvPr/>
            </p14:nvContentPartPr>
            <p14:xfrm>
              <a:off x="3512280" y="2567944"/>
              <a:ext cx="896760" cy="23040"/>
            </p14:xfrm>
          </p:contentPart>
        </mc:Choice>
        <mc:Fallback xmlns="">
          <p:pic>
            <p:nvPicPr>
              <p:cNvPr id="5" name="잉크 4">
                <a:extLst>
                  <a:ext uri="{FF2B5EF4-FFF2-40B4-BE49-F238E27FC236}">
                    <a16:creationId xmlns:a16="http://schemas.microsoft.com/office/drawing/2014/main" id="{796D461A-3462-49A6-9CBA-0349155F0A1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03640" y="2559304"/>
                <a:ext cx="914400" cy="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잉크 6">
                <a:extLst>
                  <a:ext uri="{FF2B5EF4-FFF2-40B4-BE49-F238E27FC236}">
                    <a16:creationId xmlns:a16="http://schemas.microsoft.com/office/drawing/2014/main" id="{70E583C2-09A8-42D6-8D57-04D6CBCB9C0B}"/>
                  </a:ext>
                </a:extLst>
              </p14:cNvPr>
              <p14:cNvContentPartPr/>
              <p14:nvPr/>
            </p14:nvContentPartPr>
            <p14:xfrm>
              <a:off x="1249320" y="3335104"/>
              <a:ext cx="1513080" cy="50760"/>
            </p14:xfrm>
          </p:contentPart>
        </mc:Choice>
        <mc:Fallback xmlns="">
          <p:pic>
            <p:nvPicPr>
              <p:cNvPr id="7" name="잉크 6">
                <a:extLst>
                  <a:ext uri="{FF2B5EF4-FFF2-40B4-BE49-F238E27FC236}">
                    <a16:creationId xmlns:a16="http://schemas.microsoft.com/office/drawing/2014/main" id="{70E583C2-09A8-42D6-8D57-04D6CBCB9C0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40680" y="3326464"/>
                <a:ext cx="1530720" cy="6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405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>
            <a:extLst>
              <a:ext uri="{FF2B5EF4-FFF2-40B4-BE49-F238E27FC236}">
                <a16:creationId xmlns:a16="http://schemas.microsoft.com/office/drawing/2014/main" id="{E82F3270-274A-4FFA-9FC4-DAF65E0A1115}"/>
              </a:ext>
            </a:extLst>
          </p:cNvPr>
          <p:cNvSpPr txBox="1">
            <a:spLocks/>
          </p:cNvSpPr>
          <p:nvPr/>
        </p:nvSpPr>
        <p:spPr>
          <a:xfrm>
            <a:off x="991177" y="151442"/>
            <a:ext cx="11200823" cy="42473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>
              <a:spcBef>
                <a:spcPts val="1000"/>
              </a:spcBef>
              <a:defRPr/>
            </a:pPr>
            <a:r>
              <a:rPr lang="en-US" altLang="ko-KR" sz="2400" b="1" dirty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SECTION 05 </a:t>
            </a:r>
            <a:r>
              <a:rPr lang="ko-KR" altLang="en-US" sz="2400" b="1" dirty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오차역전파법</a:t>
            </a:r>
            <a:endParaRPr lang="en-US" altLang="ko-KR" sz="2400" b="1" dirty="0">
              <a:solidFill>
                <a:schemeClr val="accent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991177" y="718014"/>
            <a:ext cx="4924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>
                <a:solidFill>
                  <a:srgbClr val="5F5E5E"/>
                </a:solidFill>
                <a:latin typeface="HelveticaNeue-Bold"/>
              </a:rPr>
              <a:t>5.7.4 </a:t>
            </a:r>
            <a:r>
              <a:rPr lang="ko-KR" altLang="en-US" dirty="0">
                <a:solidFill>
                  <a:srgbClr val="474646"/>
                </a:solidFill>
                <a:latin typeface="YDVYGOStd14"/>
              </a:rPr>
              <a:t>오차역전파법을 사용한 학습 구현하기</a:t>
            </a:r>
            <a:endParaRPr lang="ko-KR" alt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ko-KR"/>
              <a:t>〉 〉 </a:t>
            </a:r>
            <a:r>
              <a:rPr lang="ko-KR" altLang="en-US"/>
              <a:t>밑바닥부터 시작하는 딥러닝</a:t>
            </a:r>
            <a:endParaRPr lang="ko-KR" altLang="en-US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353835A-5E09-4503-B599-6DF340CA3988}" type="slidenum">
              <a:rPr lang="ko-KR" altLang="en-US" smtClean="0"/>
              <a:pPr/>
              <a:t>5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147C5F13-12CC-4146-8F6A-D19B37A6A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221" y="1321519"/>
            <a:ext cx="6896100" cy="47815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잉크 8">
                <a:extLst>
                  <a:ext uri="{FF2B5EF4-FFF2-40B4-BE49-F238E27FC236}">
                    <a16:creationId xmlns:a16="http://schemas.microsoft.com/office/drawing/2014/main" id="{D9B222E2-E7F2-4A7A-A669-55BEFAC1787F}"/>
                  </a:ext>
                </a:extLst>
              </p14:cNvPr>
              <p14:cNvContentPartPr/>
              <p14:nvPr/>
            </p14:nvContentPartPr>
            <p14:xfrm>
              <a:off x="1433365" y="5335264"/>
              <a:ext cx="116640" cy="704880"/>
            </p14:xfrm>
          </p:contentPart>
        </mc:Choice>
        <mc:Fallback xmlns="">
          <p:pic>
            <p:nvPicPr>
              <p:cNvPr id="9" name="잉크 8">
                <a:extLst>
                  <a:ext uri="{FF2B5EF4-FFF2-40B4-BE49-F238E27FC236}">
                    <a16:creationId xmlns:a16="http://schemas.microsoft.com/office/drawing/2014/main" id="{D9B222E2-E7F2-4A7A-A669-55BEFAC1787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24725" y="5326624"/>
                <a:ext cx="134280" cy="72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잉크 10">
                <a:extLst>
                  <a:ext uri="{FF2B5EF4-FFF2-40B4-BE49-F238E27FC236}">
                    <a16:creationId xmlns:a16="http://schemas.microsoft.com/office/drawing/2014/main" id="{9E3E8B24-99E7-46EA-8F61-BAAF9C9F77D3}"/>
                  </a:ext>
                </a:extLst>
              </p14:cNvPr>
              <p14:cNvContentPartPr/>
              <p14:nvPr/>
            </p14:nvContentPartPr>
            <p14:xfrm>
              <a:off x="2240485" y="4829464"/>
              <a:ext cx="28800" cy="15840"/>
            </p14:xfrm>
          </p:contentPart>
        </mc:Choice>
        <mc:Fallback xmlns="">
          <p:pic>
            <p:nvPicPr>
              <p:cNvPr id="11" name="잉크 10">
                <a:extLst>
                  <a:ext uri="{FF2B5EF4-FFF2-40B4-BE49-F238E27FC236}">
                    <a16:creationId xmlns:a16="http://schemas.microsoft.com/office/drawing/2014/main" id="{9E3E8B24-99E7-46EA-8F61-BAAF9C9F77D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31485" y="4820824"/>
                <a:ext cx="46440" cy="3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잉크 11">
                <a:extLst>
                  <a:ext uri="{FF2B5EF4-FFF2-40B4-BE49-F238E27FC236}">
                    <a16:creationId xmlns:a16="http://schemas.microsoft.com/office/drawing/2014/main" id="{A070F00E-961E-4C11-86E3-EE3E2BFC3192}"/>
                  </a:ext>
                </a:extLst>
              </p14:cNvPr>
              <p14:cNvContentPartPr/>
              <p14:nvPr/>
            </p14:nvContentPartPr>
            <p14:xfrm>
              <a:off x="2799205" y="5113144"/>
              <a:ext cx="116640" cy="20160"/>
            </p14:xfrm>
          </p:contentPart>
        </mc:Choice>
        <mc:Fallback xmlns="">
          <p:pic>
            <p:nvPicPr>
              <p:cNvPr id="12" name="잉크 11">
                <a:extLst>
                  <a:ext uri="{FF2B5EF4-FFF2-40B4-BE49-F238E27FC236}">
                    <a16:creationId xmlns:a16="http://schemas.microsoft.com/office/drawing/2014/main" id="{A070F00E-961E-4C11-86E3-EE3E2BFC319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790205" y="5104504"/>
                <a:ext cx="134280" cy="3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47979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>
            <a:extLst>
              <a:ext uri="{FF2B5EF4-FFF2-40B4-BE49-F238E27FC236}">
                <a16:creationId xmlns:a16="http://schemas.microsoft.com/office/drawing/2014/main" id="{E82F3270-274A-4FFA-9FC4-DAF65E0A1115}"/>
              </a:ext>
            </a:extLst>
          </p:cNvPr>
          <p:cNvSpPr txBox="1">
            <a:spLocks/>
          </p:cNvSpPr>
          <p:nvPr/>
        </p:nvSpPr>
        <p:spPr>
          <a:xfrm>
            <a:off x="991177" y="151442"/>
            <a:ext cx="11200823" cy="42473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>
              <a:spcBef>
                <a:spcPts val="1000"/>
              </a:spcBef>
              <a:defRPr/>
            </a:pPr>
            <a:r>
              <a:rPr lang="en-US" altLang="ko-KR" sz="2400" b="1" dirty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Clustering: K-means algorithm</a:t>
            </a: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353835A-5E09-4503-B599-6DF340CA3988}" type="slidenum">
              <a:rPr lang="ko-KR" altLang="en-US" smtClean="0"/>
              <a:pPr/>
              <a:t>6</a:t>
            </a:fld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EF55561B-A6A8-4A26-B95F-138187B49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801780"/>
            <a:ext cx="5238750" cy="4286250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B05CAF9A-F4DB-492D-9C1E-5C600E7202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624" y="1021976"/>
            <a:ext cx="5389542" cy="404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1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>
            <a:extLst>
              <a:ext uri="{FF2B5EF4-FFF2-40B4-BE49-F238E27FC236}">
                <a16:creationId xmlns:a16="http://schemas.microsoft.com/office/drawing/2014/main" id="{E82F3270-274A-4FFA-9FC4-DAF65E0A1115}"/>
              </a:ext>
            </a:extLst>
          </p:cNvPr>
          <p:cNvSpPr txBox="1">
            <a:spLocks/>
          </p:cNvSpPr>
          <p:nvPr/>
        </p:nvSpPr>
        <p:spPr>
          <a:xfrm>
            <a:off x="991177" y="151442"/>
            <a:ext cx="11200823" cy="42473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>
              <a:spcBef>
                <a:spcPts val="1000"/>
              </a:spcBef>
              <a:defRPr/>
            </a:pPr>
            <a:r>
              <a:rPr lang="en-US" altLang="ko-KR" sz="2400" b="1" dirty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Clustering: K-means algorithm</a:t>
            </a: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353835A-5E09-4503-B599-6DF340CA3988}" type="slidenum">
              <a:rPr lang="ko-KR" altLang="en-US" smtClean="0"/>
              <a:pPr/>
              <a:t>7</a:t>
            </a:fld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8017AF3-9850-4779-ABEF-37648E489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468" y="576174"/>
            <a:ext cx="3226124" cy="5422806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2FAF84DF-8B56-4C49-8A08-B6D6F36D3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797859"/>
            <a:ext cx="4127638" cy="3043934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5AC52F4A-2461-46E0-A92D-E652B19EC5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8469" y="4063478"/>
            <a:ext cx="3912072" cy="2664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6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120</Words>
  <Application>Microsoft Office PowerPoint</Application>
  <PresentationFormat>와이드스크린</PresentationFormat>
  <Paragraphs>26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7" baseType="lpstr">
      <vt:lpstr>HelveticaNeue-Bold</vt:lpstr>
      <vt:lpstr>HelveticaNeue-Medium</vt:lpstr>
      <vt:lpstr>ITCGaramondStd-Lt</vt:lpstr>
      <vt:lpstr>YDVYGOStd14</vt:lpstr>
      <vt:lpstr>YDVYMjOStd12</vt:lpstr>
      <vt:lpstr>나눔고딕 ExtraBold</vt:lpstr>
      <vt:lpstr>맑은 고딕</vt:lpstr>
      <vt:lpstr>시스템 서체</vt:lpstr>
      <vt:lpstr>Arial</vt:lpstr>
      <vt:lpstr>Office 테마</vt:lpstr>
      <vt:lpstr>PowerPoint 프레젠테이션</vt:lpstr>
      <vt:lpstr>PowerPoint 프레젠테이션</vt:lpstr>
      <vt:lpstr>SECTION 05 오차역전파법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mark</dc:creator>
  <cp:lastModifiedBy>오상훈</cp:lastModifiedBy>
  <cp:revision>46</cp:revision>
  <cp:lastPrinted>2021-06-10T04:40:33Z</cp:lastPrinted>
  <dcterms:created xsi:type="dcterms:W3CDTF">2020-02-12T05:28:05Z</dcterms:created>
  <dcterms:modified xsi:type="dcterms:W3CDTF">2021-06-10T04:40:34Z</dcterms:modified>
</cp:coreProperties>
</file>