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287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13" r:id="rId30"/>
    <p:sldId id="282" r:id="rId31"/>
    <p:sldId id="314" r:id="rId32"/>
    <p:sldId id="294" r:id="rId33"/>
    <p:sldId id="292" r:id="rId34"/>
    <p:sldId id="295" r:id="rId35"/>
    <p:sldId id="296" r:id="rId36"/>
    <p:sldId id="297" r:id="rId37"/>
    <p:sldId id="298" r:id="rId38"/>
    <p:sldId id="299" r:id="rId39"/>
    <p:sldId id="300" r:id="rId40"/>
    <p:sldId id="315" r:id="rId41"/>
    <p:sldId id="301" r:id="rId42"/>
    <p:sldId id="302" r:id="rId43"/>
    <p:sldId id="303" r:id="rId44"/>
    <p:sldId id="304" r:id="rId45"/>
    <p:sldId id="316" r:id="rId46"/>
    <p:sldId id="305" r:id="rId47"/>
    <p:sldId id="306" r:id="rId48"/>
    <p:sldId id="317" r:id="rId49"/>
    <p:sldId id="307" r:id="rId50"/>
    <p:sldId id="318" r:id="rId51"/>
    <p:sldId id="308" r:id="rId52"/>
    <p:sldId id="319" r:id="rId53"/>
    <p:sldId id="309" r:id="rId54"/>
    <p:sldId id="310" r:id="rId55"/>
    <p:sldId id="311" r:id="rId56"/>
    <p:sldId id="322" r:id="rId57"/>
    <p:sldId id="320" r:id="rId58"/>
    <p:sldId id="321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8" autoAdjust="0"/>
    <p:restoredTop sz="94660"/>
  </p:normalViewPr>
  <p:slideViewPr>
    <p:cSldViewPr snapToGrid="0">
      <p:cViewPr varScale="1">
        <p:scale>
          <a:sx n="93" d="100"/>
          <a:sy n="93" d="100"/>
        </p:scale>
        <p:origin x="82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3:39:40.1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92 10517,'6'-1'10941,"24"-1"-10955,45 2 185,41 1-152,152-18 0,-224 13-35,52 1 0,-13-5-12,-12 0-8,298-5-173,-238-4 211,-92 10-5,78-3-1,464 7-92,-564 4 78,-1 1 0,29 7-1,10 0 77,101-4-97,-120-5 6,215 10 129,-224-7-88,-1 1 0,27 8 1,37 6 22,-8-9 454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2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0 13718,'0'0'5091,"-20"115"-4627,20-76 208,0 4-176,4 0 401,3 5-561,-5-1 0,3-2-336,2-2-256,0-4-736,4-8-977,5-9-465,0-11-1952,0-11-3777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2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 14903,'0'0'8996,"-30"94"-9012,26-77-64,-5-1-464,0 2-1281,-5-1-1745,2-3-2289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2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 13958,'0'0'9557,"-11"20"-8837,-32 67-24,41-82-639,0-1 0,-1 1-1,2 0 1,-1-1 0,1 1-1,-1 0 1,1 0 0,1 0-1,-1 0 1,1 0 0,0 0-1,0 0 1,0 0 0,1 0-1,-1 0 1,3 7 0,-1-10-64,-1 0 1,0-1 0,0 1 0,1-1 0,-1 0 0,1 0 0,-1 1 0,1-1 0,0 0 0,-1 0-1,1 0 1,0-1 0,0 1 0,0 0 0,-1-1 0,1 1 0,0-1 0,0 1 0,0-1 0,0 0-1,0 0 1,0 0 0,3 0 0,1 0-57,1 0 0,-1-1-1,1 1 1,-1-1 0,0-1-1,9-2 1,-10 2 7,0 0-1,-1-1 1,1 1 0,-1-1-1,0-1 1,1 1 0,-1 0-1,-1-1 1,1 0 0,0 0-1,-1 0 1,0-1 0,0 1-1,0 0 1,-1-1 0,3-7-1,-1 2-12,0-1-1,-2 1 1,1-1 0,-1 0-1,-1 0 1,0 0 0,0-11-1,-1 20 14,0 1 0,0 0 0,0 0 0,0 0 0,0 0 0,-1 0 0,1 0 0,0 0 0,-1 0 0,1 1 0,0-1 0,-1 0 0,0 0 0,1 0 0,-1 0 0,1 0 0,-1 1 0,0-1 0,1 0 0,-1 0 0,0 1 0,0-1 0,0 1 0,0-1 0,1 0 0,-2 1 0,-27-7-5097,29 7 5119,-16-2-6494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3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0 19657,'0'0'3714,"133"72"-3474,-113-35-208,-13 4 160,-7 6-160,0 9 128,-23 1-160,-11 9-480,-5-3-1505,-6-1-2769,-10-3-9653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3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15 7203,'0'0'9885,"-6"-2"-9466,-16-9-16,22 11-383,-1-1 1,1 1-1,-1 0 1,1 0 0,-1 0-1,1 0 1,-1 0 0,1 0-1,-1 0 1,1 0 0,0 0-1,-1 0 1,1 0 0,-1 0-1,1 0 1,-1 1-1,1-1 1,-1 0 0,1 0-1,-1 0 1,1 1 0,0-1-1,-1 0 1,1 0 0,-1 1-1,1-1 1,0 0 0,-1 1-1,1-1 1,0 1-1,-1-1 1,1 0 0,0 1-1,0-1 1,0 1 0,-1-1-1,1 1 1,0-1 0,0 1-1,0-1 1,0 1 0,0-1-1,0 1 1,0-1 0,0 1-1,0-1 1,0 1-1,-1 4 198,-11 28 429,2 2-1,2 0 1,1 0-1,1 0 1,2 1-1,2-1 1,1 1-1,5 37 1,-4-70-707,1 1 1,0 0 0,-1-1 0,2 1-1,-1-1 1,0 0 0,1 1-1,0-1 1,-1 0 0,1 0 0,0 0-1,1 0 1,-1 0 0,1 0-1,-1-1 1,1 1 0,0-1 0,3 3-1,-3-3-389,1 0 0,0 0 0,0-1-1,0 1 1,0-1 0,0 1 0,0-1 0,0-1-1,8 2 1,19-2-4190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6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18 6883,'0'0'8583,"-6"-11"-1303,9 10-7283,-1 0 0,1 0 0,-1 0 0,1 0 0,0 1 0,-1-1 0,1 1 0,0-1 0,-1 1 0,1 0 0,0 0 0,-1 0-1,1 1 1,3 0 0,-1-1-49,0 1-1,0 0 1,0 0-1,1 1 1,-1-1-1,7 4 1,-9-3-60,-1 0 0,1 0-1,0 0 1,-1 0 0,1 0 0,-1 0 0,0 0 0,0 1 0,0 0-1,0-1 1,0 1 0,-1 0 0,1 0 0,2 5 0,-3-1 107,0 0 1,0 0-1,0 1 1,-1-1-1,0 9 0,0 1 111,-1-1-52,-1 0-1,-5 20 1,6-33-40,-1 0 1,0 1 0,0-1 0,0 0 0,0 0-1,-1 0 1,1 0 0,-1-1 0,1 1 0,-6 3-1,-31 22 213,101-33 2019,-42 4-2188,0 1 0,0 1 0,0 0 1,23 5-1,2 0-7,-20-5-314,-15-1-5680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7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75 9732,'0'0'11395,"-3"-10"-10885,-11-31-54,14 41-427,0-1 0,-1 0 0,1 1 0,0-1 0,0 1 0,0-1 0,0 0 1,0 1-1,-1-1 0,1 0 0,0 1 0,0-1 0,1 0 0,-1 1 0,0-1 0,0 0 0,0 1 0,0-1 1,0 0-1,1 1 0,-1-1 0,0 1 0,1-1 0,-1 1 0,0-1 0,1 0 0,-1 1 0,1-1 0,-1 1 1,1 0-1,-1-1 0,1 1 0,-1-1 0,1 1 0,-1 0 0,1-1 0,-1 1 0,1 0 0,0 0 0,0-1 0,25 0 582,-22 1-445,7 0 19,-7 0-133,0-1 0,1 1 0,-1 1 0,0-1-1,1 1 1,-1-1 0,6 3 0,-9-2-55,1 0 0,-1 0 0,0-1 0,0 1 0,0 0 0,0 0 0,0 0 1,0 0-1,0 1 0,0-1 0,0 0 0,0 0 0,-1 1 0,1-1 0,0 0 0,-1 1 0,1-1 0,-1 0 0,0 1 0,1-1 0,-1 1 0,0-1 0,0 1 0,0-1 0,0 1 0,0 1 0,0 3-149,-1 0 1,1-1-1,-1 1 1,0-1-1,0 1 1,-1-1-1,0 0 1,0 1-1,0-1 0,-4 7 1,6-12 150,-1 2-52,0 0 0,1 0 0,-1-1-1,0 1 1,1 0 0,0 0-1,-1 0 1,1 0 0,0 0-1,0 0 1,0 0 0,0 0 0,1-1-1,-1 1 1,0 0 0,1 0-1,0 0 1,-1 0 0,2 3 0,25 31-198,-23-33 276,-1 1 0,0-1 0,0 1 0,0 0 0,0 0 0,0 0 0,-1 1 0,0-1 0,0 1 0,0-1 0,1 7 0,-2-4 124,0 0 0,-1-1-1,0 1 1,0 0 0,-1-1 0,0 1 0,0-1-1,0 1 1,-1-1 0,0 1 0,0-1 0,0 0-1,-1 0 1,0 0 0,-7 9 0,7-11-188,-1 0 0,1 0-1,-1 0 1,-1-1 0,1 0 0,0 0 0,-1 0 0,1 0 0,-1-1-1,0 1 1,0-1 0,0 0 0,0-1 0,0 1 0,-1-1 0,1 0-1,0-1 1,-1 1 0,-8-1 0,13 0-124,0 0 0,0 0 0,0 0-1,0 0 1,0 0 0,0 0 0,1 0 0,-1 0 0,0-1-1,0 1 1,0 0 0,0 0 0,0-1 0,1 1-1,-1-1 1,0 1 0,0-1 0,1 1 0,-1-1 0,0 1-1,1-1 1,-1 0 0,1 1 0,-1-1 0,0 0 0,1 0-1,0 1 1,-1-1 0,1 0 0,-1 0 0,1 0 0,0 0-1,0 1 1,-1-1 0,1 0 0,0 0 0,0 0-1,0 0 1,0 0 0,0 0 0,0 0 0,1-1 0,-2-18-5176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7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0 16488,'0'0'8403,"0"80"-8050,0-65-145,-6-1-160,-6 0-96,-4-1-465,3 3-911,-1-6-2786,0-6-3186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8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233 141 11669,'0'0'3890,"-2"-18"-3228,-5-59 117,7 75-678,-1 0 0,1 0 1,0 0-1,-1 0 0,1 0 0,-1 0 1,0 0-1,1 0 0,-1 0 0,0 0 1,0 1-1,0-1 0,-1 0 0,1 1 1,0-1-1,-1 1 0,1-1 1,-1 1-1,1-1 0,-1 1 0,1 0 1,-1 0-1,0 0 0,-2-1 0,0 1 198,0 0 0,0 0 0,0 1 0,-1-1-1,1 1 1,0 0 0,-9 1 0,2 0 67,6 0-288,0-1 1,0 2 0,1-1-1,-1 0 1,0 1 0,1 0 0,0 0-1,-1 0 1,1 1 0,0-1 0,0 1-1,0 0 1,1 0 0,-1 1 0,1-1-1,-1 1 1,1 0 0,0-1-1,-2 6 1,-4 5 189,0 0 0,1 0-1,0 1 1,-6 21 0,11-27-176,1 0 1,0 0 0,0 0-1,1 0 1,0 0 0,1 11-1,0-20-96,0 1 0,1-1-1,-1 0 1,0 1 0,0-1 0,0 1-1,0-1 1,1 0 0,-1 1 0,0-1-1,0 0 1,1 0 0,-1 1 0,0-1-1,1 0 1,-1 1 0,0-1-1,1 0 1,-1 0 0,0 0 0,1 1-1,-1-1 1,0 0 0,1 0 0,-1 0-1,1 0 1,-1 0 0,0 0 0,1 0-1,-1 0 1,1 0 0,0 0 0,18 0-139,-13-1 87,1 0-120,0 0-1,1-1 0,-1-1 0,0 1 0,0-1 1,0 0-1,0-1 0,-1 1 0,1-1 1,-1-1-1,0 1 0,0-1 0,8-9 1,-5 6-397,1 0 0,-1 1 0,2 0 1,15-9 2093,-25 23-1120,0 1 0,0-1 1,1 0-1,-1 0 0,4 8 0,3 11-31,26 155-612,-34-181 101,0 0 0,0 1 1,0-1-1,0 0 0,0 0 1,0 0-1,0 1 0,0-1 1,0 0-1,1 0 0,-1 0 1,0 1-1,0-1 0,0 0 1,2 2-2111,-1-2 2111,-1 0-1,0 0 0,0 0 1,0 0-1,1 0 0,-1 0 1,0 0-1,0 0 0,0 0 1,1 0-1,-1 0 0,0 0 1,0 0-1,0-1 0,1 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8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0 15543,'0'0'10565,"66"109"-10549,-50-54 96,-14 11-112,-2 10-288,-16 14-737,-30 13-959,-13-1-3235,-9-5-4721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9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10 8244,'0'0'9263,"0"-1"-9096,0 1 1,-1-1-1,1 1 1,0-1-1,0 1 1,0-1-1,-1 1 0,1-1 1,0 1-1,-1 0 1,1-1-1,0 1 1,-1-1-1,1 1 1,0 0-1,-1-1 1,1 1-1,-1 0 1,1 0-1,-1-1 1,0 1-1,-2 4-24,1 1 1,-1-1-1,1 1 0,0-1 0,0 1 1,0 0-1,1 0 0,0 0 0,0 0 1,0 0-1,0 6 0,-2 8 222,-4 21 188,2 1 1,1 0-1,4 69 1,0-105-562,1 1 0,0-1-1,-1 0 1,1 0 0,1 1 0,-1-1-1,1 0 1,0 0 0,0 0 0,1-1 0,-1 1-1,1 0 1,0-1 0,0 0 0,1 1 0,-1-1-1,1-1 1,6 6 0,-5-6-390,-1 0 0,0 0 0,1-1 1,0 1-1,0-1 0,0 0 0,-1-1 0,2 1 0,-1-1 1,0 0-1,0-1 0,7 1 0,18 0-5778,-1-1-5808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3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13 9845,'0'0'8067,"-10"-3"-7298,-34-7-175,42 10-520,0 1-1,0-1 0,-1 0 0,1 1 0,0 0 0,0-1 1,0 1-1,0 0 0,-1 0 0,1 0 0,0 0 0,1 0 0,-1 1 1,0-1-1,0 1 0,1-1 0,-1 1 0,0-1 0,1 1 1,0 0-1,-1 0 0,1 0 0,0 0 0,0 0 0,0 0 0,0 0 1,0 0-1,1 0 0,-2 3 0,-1 2 243,-3 9 5,1 0 0,1 0 0,0 0 0,1 1 0,1-1 0,1 1 0,0 0 0,2 23 0,-1-25-249,0-13-108,0-1 0,0 1 0,0 0 0,1 0-1,-1 0 1,1 0 0,-1-1 0,1 1 0,-1 0 0,1 0-1,0-1 1,0 1 0,0-1 0,0 1 0,0 0 0,0-1-1,0 0 1,1 1 0,-1-1 0,0 0 0,1 0 0,-1 0-1,1 0 1,0 0 0,-1 0 0,1 0 0,0 0 0,-1 0-1,1-1 1,0 1 0,0-1 0,3 1 0,-2-1-198,1 1-1,-1-1 1,0 0 0,1 0 0,-1-1 0,1 1 0,-1-1-1,0 0 1,1 1 0,-1-2 0,0 1 0,0 0 0,0 0 0,0-1-1,0 0 1,0 0 0,0 0 0,3-2 0,2-5-818,-1-1 0,0 1 0,0-1 0,-1-1 1,0 1-1,-1-1 0,5-13 0,11-38-8261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0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13398,'0'0'9554,"-12"13"-9421,-38 46-101,46-54 1,1 0 0,-1 1 0,1 0 0,1-1 0,-1 1 0,1 0 0,0 0 0,0 1 0,1-1 0,0 0 0,0 1 0,0-1 0,1 0 0,0 1 0,1 10 0,0 0 285,-1-15-287,-1 4 42,1 0 1,0 0-1,1 0 0,-1 0 0,1 0 1,1-1-1,1 7 0,-2-10-72,0 0 0,0 0 0,1 0 1,-1 0-1,1 0 0,0-1 0,-1 1 0,1-1 0,0 1 0,0-1 0,0 1 0,0-1 0,0 0 1,0 0-1,0 0 0,0 0 0,1 0 0,-1-1 0,0 1 0,4 0 0,1 1-122,1-1 1,-1 0-1,1 0 0,0 0 0,-1-1 0,1 0 0,-1-1 0,1 0 0,0 0 1,7-2-1,-11 1-336,0 1 1,0-1 0,0 0-1,0 0 1,0 0 0,0-1 0,0 1-1,-1-1 1,1 0 0,-1 0-1,0 0 1,0-1 0,0 1-1,0-1 1,0 0 0,-1 1 0,3-7-1,4-13-5303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1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 15207,'0'0'8164,"-34"90"-7588,30-57-32,-1 2-480,-2 4 32,0-7-96,0 5-416,1-4-736,1-6-1746,3-13-1072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1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18 269 13366,'0'0'11061,"-2"97"-10757,0-81-272,-3-2-64,1-3-384,-1-3-672</inkml:trace>
  <inkml:trace contextRef="#ctx0" brushRef="#br0" timeOffset="1">287 0 16263,'0'0'6459,"-4"19"-6026,-14 58-233,17-72-159,0-1 0,0 1 0,0 0 0,1-1 0,0 1 0,0 0 0,0-1 0,0 1 1,1 0-1,0-1 0,0 1 0,0 0 0,1-1 0,-1 0 0,1 1 0,0-1 0,1 0 0,-1 0 0,1 0 1,-1 0-1,1 0 0,0-1 0,1 1 0,-1-1 0,0 0 0,1 0 0,0 0 0,4 2 0,1 0-21,0 0-1,1-1 1,-1 0-1,1-1 1,0 0-1,0 0 1,0-1-1,0-1 1,0 1-1,14-1 1,-19-1-192,0 0 0,0-1 1,1 1-1,-1-1 0,0 0 1,0 0-1,0 0 0,0-1 1,0 0-1,4-2 0,-6 2-329,-1 1 0,1-1 0,-1 0 0,0-1-1,0 1 1,1 0 0,-2 0 0,1-1 0,0 0 0,0 1-1,-1-1 1,1 0 0,-1 1 0,0-1 0,0 0 0,0 0-1,-1 0 1,2-4 0,-1-18-9632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1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0 10597,'0'0'12037,"-75"109"-10948,70-78-641,3 4-96,-3-3-208,3 3-96,0 2-48,-3 0-656,5-4-432,0-10-2562,0-17-928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2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14647,'0'0'7731,"149"27"-7699,-122 10 593,-13 8 175,-12 6-80,-2 3-448,-2 1-128,-21-6-144,-7-1-48,-4-5-448,-3-4-2177,-6-6-3442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7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10 9300,'0'0'6563,"0"-1"-6483,0 1 0,0-1-1,0 1 1,-1-1 0,1 1-1,0-1 1,0 1 0,-1-1-1,1 1 1,0-1-1,-1 1 1,1-1 0,-1 1-1,1-1 1,0 1 0,-1 0-1,1-1 1,-1 1 0,1 0-1,-1-1 1,-1 2-9,0 0 0,1 0 0,-1 0 0,1 0 0,0 0 1,-1 0-1,1 1 0,0-1 0,0 0 0,0 1 0,0-1 0,0 1 0,0-1 0,0 1 0,0-1 0,1 1 0,-1 0 1,1-1-1,-1 1 0,1 0 0,-1 2 0,-5 40 932,5-32-926,1-9-56,0 0 0,0 0 0,0-1 0,0 1 0,0 0-1,1 0 1,-1-1 0,2 5 0,-1-6-57,-1-1-1,1 1 1,0 0-1,-1 0 1,1 0-1,0-1 1,0 1-1,0 0 1,0-1-1,-1 1 1,1-1-1,0 1 1,0-1-1,0 1 1,0-1-1,0 1 1,0-1-1,1 0 1,-1 0 0,0 0-1,0 0 1,0 0-1,0 0 1,0 0-1,2 0 1,0 0-208,-1 1 1,1-1-1,0 0 1,0 0-1,-1 0 1,1-1 0,0 1-1,0-1 1,-1 1-1,1-1 1,0 0 0,-1 0-1,1 0 1,-1-1-1,1 1 1,-1 0-1,0-1 1,0 0 0,1 1-1,-1-1 1,0 0-1,0 0 1,-1 0-1,1-1 1,0 1 0,-1 0-1,1 0 1,0-4-1,2-8-3456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7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9236,'0'0'7545,"0"4"-7070,0-3-470,0 0 0,0-1 0,0 1 0,0-1 0,0 1 0,0-1 0,1 1 0,-1-1 0,0 1 0,0-1 0,0 1 0,1-1 0,-1 1 0,0-1 0,1 1 0,-1-1 0,0 0 0,1 1 0,-1-1 0,0 1 0,1-1 0,-1 0 0,1 0 0,-1 1 0,1-1-1,-1 0 1,1 0 0,-1 1 0,1-1 0,20-2 74,35-27-62,-21 11-54,-26 14 25,-3 1 18,1 0-1,-1 1 1,1 0-1,-1 0 1,1 0-1,0 1 0,0 0 1,8-1-1,-15 3 44,1 0-1,0-1 0,0 1 1,-1 0-1,1-1 1,-1 1-1,1 0 0,-1 0 1,1-1-1,-1 1 0,1 0 1,-1 0-1,0 0 0,1 0 1,-1 0-1,0 0 0,0 0 1,0 0-1,0 0 1,0 0-1,0-1 0,0 1 1,0 0-1,0 0 0,0 0 1,0 0-1,-1 1 0,1 3 188,1 8-79,-1 1 0,-1-1 0,0 1 0,-1-1 0,0 0 0,-1 0 0,0 0 0,-1 0 0,-1 0 0,-7 14 0,8-19-527,-3 6-629,0-5-2760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7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17032,'0'0'4194,"-18"107"-2738,18-66-911,2 2-353,9 7 112,-4 3-304,-5 6 0,-2 1-432,0-3-977,0-13-2081,0-18-960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8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 17608,'0'0'3730,"2"21"-3346,1 6-317,3 97 199,-6-116-191,0 1 0,-1-1-1,0 0 1,-1 1-1,0-1 1,0 0-1,-1 0 1,-4 9 0,-2 0 114,-1 1-1,-15 19 1,25-37-219,-1 1-1,1-1 1,0 0-1,0 0 0,0 1 1,0-1-1,0 0 1,0 0-1,-1 1 1,1-1-1,0 0 1,0 1-1,0-1 0,0 0 1,0 0-1,0 1 1,0-1-1,0 0 1,0 1-1,0-1 0,0 0 1,1 0-1,-1 1 1,0-1-1,0 0 1,0 0-1,0 1 0,0-1 1,0 0-1,1 0 1,-1 1-1,0-1 1,0 0-1,0 0 0,1 0 1,-1 1-1,0-1 1,0 0-1,1 0 1,-1 0-1,0 0 1,0 0-1,1 1 0,-1-1 1,0 0-1,0 0 1,1 0-1,-1 0 1,0 0-1,1 0 0,-1 0 1,0 0-1,0 0 1,1 0-1,-1 0 1,28 2-146,-4 0 81,-22-1 103,1 1 1,0-1-1,-1 1 1,1 0-1,-1 0 0,0 0 1,0 0-1,0 0 1,0 1-1,0-1 0,0 0 1,0 1-1,-1 0 0,1-1 1,-1 1-1,0 0 1,0 0-1,0 0 0,0 0 1,0 0-1,-1 0 1,1 0-1,-1 0 0,0 4 1,1-2 32,-1 0 1,1 0 0,-2 0-1,1 0 1,0-1 0,-1 1 0,0 0-1,0 0 1,0 0 0,-1-1-1,1 1 1,-1-1 0,0 1-1,-5 7 1,2-7-131,0-1-1,0 1 1,0-1-1,-1 0 1,1-1 0,-12 6-1,14-7-147,0-1-1,1 0 1,-1 1 0,0-1-1,0-1 1,0 1 0,0 0-1,0-1 1,0 0 0,-1 1-1,1-1 1,0 0 0,0-1-1,0 1 1,0 0 0,-6-3-1,8 2 184,1-1 0,-1 0 0,0 1 0,1-1 0,-1 0 0,1 0 0,0 1 0,-1-1 0,1 0 0,0 0 0,0 0 0,0 1 0,1-1 0,-1 0 0,0 0 0,1 0 0,-1 1 0,1-1 0,0-2 0,2 2 147,-1 1-1,1-1 1,0 1-1,0 0 1,-1 0 0,1 0-1,0 0 1,0 0 0,0 1-1,0-1 1,0 1 0,4 0-1,44 0 1579,-28 1-1102,-18 0-587,0-1-1,0 1 1,0 0-1,0 0 1,-1 1-1,1-1 1,0 1-1,-1 0 1,0 1-1,1-1 1,-1 1-1,0 0 1,0 0-1,0 0 1,-1 0-1,1 0 1,-1 1-1,4 4 1,13 12-2678,-15-16-492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8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12854,'0'0'9588,"7"97"-8435,-5-50-545,-2 6-128,0 5-480,0 5-48,0 9-1024,4 4-2226,12-8-3713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3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12870,'0'0'3044,"0"18"-1382,0 123 1924,2-115-3322,1-1-1,1 1 1,2-1 0,0 0 0,17 40 0,-12-35-210,-1 1 1,-2 0-1,5 33 1,-8-23-282,5-81-1591,-2 16 944,-3 5 314,12-46-240,-15 59 830,0 1 0,0-1 0,1 1 0,0 0-1,0 0 1,0 0 0,0 0 0,9-8 0,-10 12 23,1-1 0,0 1 0,0 0 0,0-1 1,0 1-1,0 1 0,0-1 0,0 0 0,0 1 0,1 0 1,-1-1-1,0 1 0,0 1 0,0-1 0,0 0 1,1 1-1,-1-1 0,0 1 0,0 0 0,0 0 0,0 1 1,0-1-1,0 0 0,-1 1 0,1 0 0,0-1 1,-1 1-1,1 0 0,3 4 0,0 4-26,0 0 0,-1 1 0,0 0 0,0 0 0,-1 0 1,-1 0-1,0 1 0,0-1 0,-1 1 0,0 0 0,-1 18 0,1-10-964,0-1 0,9 33 0,1-31-1998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9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15719,'0'0'7558,"-2"8"-7422,-1 12-40,1 1 0,1-1 0,1 24 0,1-34-81,-1 1 1,2 0 0,0-1 0,0 0 0,1 1 0,0-1-1,0 0 1,10 18 0,-12-26-65,1 0 1,-1-1-1,0 1 0,0 0 1,1-1-1,-1 1 1,1-1-1,-1 1 0,1-1 1,0 0-1,-1 1 0,1-1 1,0 0-1,0 0 0,0-1 1,0 1-1,0 0 1,0-1-1,0 1 0,0-1 1,0 1-1,1-1 0,-1 0 1,0 0-1,0 0 0,0 0 1,0 0-1,0-1 1,0 1-1,0-1 0,3 0 1,1-1-62,-1 0 1,-1-1-1,1 1 0,0-1 1,-1 0-1,1 0 1,-1-1-1,0 1 1,0-1-1,6-8 1,50-81-1788,-60 93 1890,0 0 1,0-1-1,1 1 0,-1-1 1,0 1-1,0 0 0,1-1 1,-1 1-1,0-1 1,1 1-1,-1 0 0,0-1 1,1 1-1,-1 0 0,1 0 1,-1-1-1,0 1 1,1 0-1,-1 0 0,1 0 1,-1 0-1,1-1 1,-1 1-1,1 0 0,-1 0 1,1 0-1,-1 0 0,0 0 1,1 0-1,0 0 1,11 11-68,6 25 83,-17-32-14,13 30 59,-2 1-1,-1 0 1,-2 0 0,-2 1-1,-1 0 1,-1 0-1,-2 1 1,-2 0 0,-4 36-1,3-66-39,-1 0 1,0 0-1,-1 0 0,0 0 0,0 0 0,0 0 0,-1 0 1,0-1-1,0 1 0,-8 10 0,9-14 21,-1 1-1,0-1 0,0 0 1,0 0-1,-1 0 0,1 0 1,-1-1-1,0 1 0,1-1 1,-1 0-1,0 0 0,0-1 1,0 1-1,-1-1 0,1 1 1,0-2-1,0 1 0,-9 1 1,7-2-14,0 0 1,0 0 0,0 0-1,0-1 1,0 0 0,0 0-1,0 0 1,0-1 0,-11-4-1,13 4-12,0-1 0,0 0 0,1 0 0,-1 0 0,0 0 0,1 0 0,0-1 0,0 0 0,0 0 0,0 1 0,1-2 0,-5-7 0,4 5-44,-1 0-1,1-1 1,1 1-1,0 0 1,0-1-1,0 0 1,1 1-1,0-1 1,0 0-1,1 0 1,0 0-1,0 0 1,1 0-1,0 1 1,1-1-1,-1 0 1,1 1-1,1-1 1,0 1-1,0 0 1,0 0-1,1 0 1,0 0-1,0 0 1,0 1-1,1 0 1,0 0-1,1 0 1,-1 0-1,1 1 1,0 0-1,8-4 1,44-25-4911,-34 21-1185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9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0 14903,'0'0'8516,"-38"113"-7924,31-68-224,0 5-320,5 1-48,2 2-336,0-3-1329,4-11-2225,19-13-1888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19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0 116 15895,'0'0'4330,"8"-16"-4394,25-50-34,-31 63 72,0 1 1,0-1 0,0 0 0,0 0-1,0 1 1,0-1 0,1 1 0,-1 0-1,1 0 1,3-2 0,-5 3 87,0 1-1,0-1 1,1 1 0,-1-1 0,0 1-1,0 0 1,1-1 0,-1 1-1,1 0 1,-1 0 0,0 0-1,1 0 1,-1 0 0,0 0 0,1 0-1,-1 0 1,2 1 0,-1 0 40,1 0 1,-1 1-1,0-1 1,1 1-1,-1-1 1,0 1-1,0 0 1,0 0-1,0 0 1,-1 0-1,1 0 1,0 0-1,-1 0 1,0 0-1,1 1 1,-1-1 0,1 4-1,0 0-310,0 0 1,-1 0-1,1 1 0,-1-1 1,0 13-1,-1 2-6963,0-18 5506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0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17128,'0'0'3762,"62"60"-6756,-37-17-1488</inkml:trace>
  <inkml:trace contextRef="#ctx0" brushRef="#br0" timeOffset="1">278 298 17224,'0'0'5843,"-36"108"-6276,27-93-911,0-5-1361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7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 12710,'0'0'9759,"1"14"-9652,2 7 239,2 0 1,9 30-1,-7-30-69,-1 0 0,5 38 0,-8-33-65,-2 1 0,0-1 0,-2 1-1,-4 29 1,3-47-201,1-1-1,-1 1 1,-1 0-1,0-1 1,0 1-1,-1-1 1,0 0-1,0 0 1,-1-1-1,0 1 1,0-1-1,-1 0 1,0 0-1,0-1 1,-13 11-1,17-15-116,-1 0-1,1 0 1,-1-1-1,0 1 1,0-1 0,0 1-1,0-1 1,0 0-1,0 0 1,0-1-1,0 1 1,-1 0-1,1-1 1,0 0 0,0 0-1,-1 0 1,-4-1-1,6 0-279,-1 1 0,0-1-1,0-1 1,1 1 0,-1 0 0,1-1-1,-1 1 1,1-1 0,0 0-1,-1 1 1,1-1 0,0 0-1,0 0 1,0-1 0,1 1 0,-1 0-1,0-1 1,1 1 0,-2-5-1,-18-48-9721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7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17256,'0'0'4642,"66"6"-5234,-34 17-1729,2-7-1489,-4-4-6531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7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 18424,'0'0'3378,"0"119"-3298,4-68 32,-4 5-112,0 1 0,0 1-16,-6-3-720,-8-4-529,-4-10-1360,6-12-2561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8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 18136,'0'0'4952,"5"-2"-4891,-3 1-50,0 0 0,0 0 0,0 0 0,0 0 1,1 0-1,-1 1 0,0-1 0,0 1 0,1 0 0,-1-1 0,0 1 0,1 0 0,-1 1 0,0-1 0,0 0 0,1 1 0,-1-1 0,0 1 0,0-1 0,1 1 0,-1 0 0,0 0 0,0 0 1,0 0-1,0 1 0,0-1 0,-1 0 0,1 1 0,0-1 0,-1 1 0,1 0 0,-1 0 0,1-1 0,-1 1 0,0 0 0,0 0 0,0 0 0,0 0 0,0 1 0,0-1 0,1 4 0,0 6-33,1-1-1,-2 1 0,0-1 0,0 1 0,-1 0 0,0 0 0,-1-1 0,0 1 0,-1-1 0,-1 1 1,-6 19-1,8-27-2213,4-17-5642,10-16 47</inkml:trace>
  <inkml:trace contextRef="#ctx0" brushRef="#br0" timeOffset="1">297 0 15191,'0'0'8180,"6"27"-7844,6-15 128,1 3-32,-1-1-288,2 1-128,-3-1 32,-2-2-96,-2 1-864,-5 5-529,-2 3-2000,-4 3-705,-26 1-7924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8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 16568,'0'0'6317,"-5"19"-6125,-15 60-133,18-71-324,0 1 1,1 0-1,0 0 1,0-1 0,1 1-1,1 10 1,0 4-436,17-27-2157,-10-3 2783,-7 6 101,0 0 1,0 0-1,0 0 0,0 1 0,1-1 0,-1 0 0,0 0 0,0 1 0,0-1 1,1 0-1,-1 1 0,0-1 0,1 1 0,-1 0 0,3-1 0,-7 18 325,1-15-339,-1 0-1,1 0 1,-1 0-1,0 0 1,0-1-1,0 1 0,0-1 1,0 0-1,0 0 1,0 0-1,0 0 1,-1 0-1,1-1 0,-4 1 1,-1 0 215,1-1-1,-1 1 1,0-1 0,0-1-1,-8-1 1,15 2-157,0 0 0,0-1-1,-1 1 1,1-1 0,0 1-1,0-1 1,0 1 0,0-1-1,0 0 1,1 1 0,-1-1-1,0 0 1,0 0 0,0 0 0,1 0-1,-1 0 1,0 0 0,1 0-1,-1 0 1,1 0 0,-1 0-1,1 0 1,-1 0 0,1 0-1,0 0 1,-1 0 0,1 0 0,0-1-1,0 1 1,0 0 0,0-2-1,0 1-48,1 0 0,-1 1 0,0-1 0,0 0 0,1 1 0,-1-1 0,1 0 0,-1 1 0,1-1 0,0 1 0,0-1 0,0 1-1,0-1 1,0 1 0,0 0 0,0 0 0,0-1 0,0 1 0,0 0 0,1 0 0,-1 0 0,2-1 0,11-4-247,0 1 1,1 1-1,-1 0 0,20-3 1,65-4-4939,-78 10 3336,25-4-4384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8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0 11845,'0'0'9832,"-14"21"-9293,1 0-430,-7 12-6,-1 0 0,-41 45 0,24-44-1423,28-25-492,20-15-715,-1 1 3046,0 0 0,0 0 0,1 1 0,-1 0 0,1 1 0,0 0 0,0 0 0,15-1 1,36-1 187,-1 5-3394,-25 1-1226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4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0 15463,'0'0'4786,"-14"11"-4607,1-1-120,4-3-1,-1 0-1,1 1 0,1 0 0,0 0 1,0 1-1,0 0 0,-10 17 1,6-8 130,-20 36 567,31-51-720,-1 0 0,1 1 0,0-1 0,0 0 0,0 0 0,0 1 1,0-1-1,1 1 0,0-1 0,-1 0 0,1 1 0,0-1 0,1 1 0,0 4 1,0-7-61,0 0 0,-1 0 1,1-1-1,0 1 0,0 0 1,0 0-1,0-1 1,0 1-1,0-1 0,0 1 1,1-1-1,-1 1 0,0-1 1,0 1-1,0-1 1,0 0-1,1 0 0,-1 0 1,0 0-1,0 0 1,0 0-1,3 0 0,2 0-142,27 2-1042,33-3 1,-37 0-56,56 4 1,-84-3 1273,0 1 0,0-1 0,0 0 0,-1 1 0,1-1-1,0 0 1,0 1 0,0-1 0,-1 1 0,1-1 0,0 1 0,0 0-1,-1-1 1,1 1 0,-1 0 0,1-1 0,0 1 0,-1 0-1,1 0 1,-1 0 0,0-1 0,1 1 0,-1 0 0,0 0 0,1 0-1,-1 0 1,0 0 0,0 0 0,0 0 0,0 0 0,0-1 0,0 1-1,0 0 1,0 2 0,0 0 161,-1 0 0,1 0 0,-1 0 0,0 0 0,0 0 0,0 0 0,0 0 0,0-1 0,-3 6 0,-14 13 339,-2-1 1,1 0 0,-2-2 0,-1-1 0,-30 20-1,14-10-776,26-20-980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9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16311,'0'0'7540,"59"-16"-7540,-31 16-480,-1 0-1745,-2 4-1585,-4 8-5634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9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3 15655,'0'0'5768,"-10"4"-5520,7-2-221,0-1 13,-1 0 0,1 0 0,0 0-1,0 1 1,1 0 0,-1-1 0,0 1 0,0 0-1,1 0 1,-1 1 0,1-1 0,0 0 0,0 1-1,-1 0 1,2-1 0,-1 1 0,0 0 0,1 0-1,-1 0 1,1 0 0,0 0 0,0 0 0,0 1-1,0-1 1,0 4 0,0-3 1,0 4-33,1-1 0,-1 1 0,1 0-1,1 10 1,0-17-135,1 0-1,-1 0 1,1 0-1,-1 0 1,1-1-1,0 1 1,-1-1-1,1 1 1,0-1-1,-1 1 1,1-1-1,0 0 1,-1 0-1,1 0 0,0 0 1,0 0-1,-1 0 1,4-1-1,0 1-242,-1 0 177,0-1 0,0 0 1,0 0-1,-1 0 0,1 0 1,0 0-1,-1-1 0,1 1 1,-1-1-1,1 0 0,-1 0 1,0 0-1,0-1 0,0 1 1,0-1-1,0 0 0,0 0 0,-1 0 1,1 0-1,2-6 0,-1 3-545,0-1 0,-1 1 0,0-1 0,4-10 0,-6 11-836,1-1 1,-1 1-1,0 0 1,1-13-1,-5 18 67,-10 1-248</inkml:trace>
  <inkml:trace contextRef="#ctx0" brushRef="#br0" timeOffset="1">148 3 1697,'-36'67'2129,"13"-44"-881,0-3-303,3 1 928,1-1 208,6-3 224,4-5 304,4 0 3041,21-12-5586,16 0 32,7 0-96,2 0-1360,2 0-1313,-9 0-2770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29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14279,'0'0'5832,"15"-2"-5878,4 0-7,49-3-377,-67 6 401,0-1 0,-1 0 0,1 0-1,-1 0 1,1 0 0,0 1 0,-1-1 0,1 0-1,-1 0 1,1 1 0,-1-1 0,1 0 0,-1 1-1,1-1 1,-1 1 0,1-1 0,-1 1 0,1-1-1,-1 1 1,0-1 0,1 1 0,-1-1 0,0 1-1,1-1 1,-1 1 0,0 0 0,0-1 0,0 2-1,4 26 222,-5-19 138,0 0 1,0-1 0,0 1-1,-4 12 1,-1-6 166,2-7-273,0 1 1,1 0-1,0 0 0,1 0 1,0 0-1,1 0 0,-1 15 1,1-20-178,1 1 0,0-1 0,1 1 0,-1-1 0,1 1 0,0-1 0,0 1 0,0-1 0,1 0 1,-1 1-1,1-1 0,4 7 0,-3-9 3,-1 1 1,1-1-1,-1 0 1,1 1-1,0-1 1,0 0-1,0-1 1,1 1-1,-1 0 1,0-1-1,0 0 1,1 0-1,-1 0 1,1 0-1,-1 0 1,1-1-1,3 1 1,3 0-29,0 0 1,0-1-1,-1 0 1,1 0-1,0-1 1,0 0-1,-1-1 1,11-3-1,-14 3-331,-1 0-1,1 0 0,-1-1 1,0 0-1,9-7 1,-9 6-575,1-1 0,-1 0 0,0 0 0,-1-1 1,6-7-1,10-23-8419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0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1 784 15159,'0'0'4581,"2"0"-4424,5-1-86,0 0 0,0-1 0,-1 1 0,1-1 0,-1-1 0,0 1-1,0-1 1,0 0 0,0-1 0,0 1 0,0-1 0,-1 0 0,0-1 0,0 1 0,5-7 0,10-9-118,-2-2 1,21-30-1,-22 28-193,-2-1 0,0 0-1,-2-1 1,-1 0 0,-1-1-1,-1-1 1,-1 1 0,-2-1-1,-1-1 1,-1 0 0,2-51-1,-5 35 124,-2-57-10,0 91 176,-2 0 0,1 1 1,-1-1-1,-1 1 0,0 0 0,-1 0 0,-5-13 1,8 22 14,1 0 1,-1 0-1,1-1 1,-1 1-1,0 0 1,0 0-1,0 0 1,1 0-1,-1 0 1,0 0-1,0 0 1,0 1 0,0-1-1,-1 0 1,1 0-1,0 1 1,0-1-1,0 1 1,-1-1-1,1 1 1,0 0-1,0-1 1,-1 1-1,1 0 1,0 0-1,-1 0 1,1 0 0,0 0-1,-1 0 1,1 0-1,-2 1 1,0-1-19,1 1 0,0 0 1,0 0-1,0 0 0,0 1 1,0-1-1,0 0 0,0 1 1,0 0-1,0-1 1,1 1-1,-1 0 0,1 0 1,-1 0-1,-2 3 0,-5 15 141,0 0-1,2 0 0,0 1 1,1 0-1,1 0 1,-4 36-1,2 134 1127,7-155-1111,0-19-218,1 1 1,1-1-1,1 1 0,0-1 0,1 0 1,1 0-1,10 25 0,-10-31-582,1 0 0,0-1 0,0 1-1,1-1 1,1-1 0,0 1 0,9 8 0,13 3-3498,-1-12-2597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1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1 11397,'0'0'7238,"-19"10"-5685,-62 35-339,78-42-1103,-1 0 0,1 0 1,0 0-1,0 0 0,0 0 1,0 1-1,0 0 0,1-1 1,0 1-1,-1 0 0,1 0 1,1 0-1,-1 1 0,1-1 1,-1 0-1,1 1 0,1-1 1,-1 1-1,0-1 0,1 1 1,0-1-1,0 1 0,1 6 1,0 1-23,-1-11-90,0 1 0,1 0 0,-1-1 1,1 1-1,-1-1 0,1 1 0,0-1 0,0 1 0,0-1 0,-1 1 1,1-1-1,1 1 0,-1-1 0,0 0 0,0 0 0,0 0 0,1 0 1,-1 0-1,0 0 0,1 0 0,-1 0 0,1 0 0,0-1 0,-1 1 0,1 0 1,-1-1-1,1 0 0,0 1 0,-1-1 0,1 0 0,0 0 0,-1 0 1,3 0-1,9 1-152,-1-1 0,1 0 0,13-2 0,-26 2 151,3 0-83,0-1 0,0 1 0,0-1 0,0 1 0,0-1 0,0 0 0,0 0 0,-1-1 0,1 1 0,0 0 0,-1-1 0,0 0 0,1 1 0,-1-1 0,0 0 0,0 0 0,1-1 0,-2 1 0,1 0 0,0-1 0,0 1 0,-1-1 0,1 1 0,0-5 0,1 0-459,-1 0 1,-1 0-1,1-1 0,-1 1 0,0 0 0,-1 0 1,0-1-1,-2-14 0,2 20 172,0 0 0,0 0 1,-1 0-1,1 0 0,-1 0 1,0 0-1,1 0 0,-1 0 0,0 0 1,0 0-1,0 0 0,-1 1 0,1-1 1,-3-3-1,-4 0-4534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1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 11589,'0'0'9970,"-12"20"-8684,-39 64-627,49-82-626,1 1 0,-1-1 1,1 0-1,-1 1 0,1 0 0,0-1 0,0 1 0,0 0 1,1-1-1,-1 1 0,1 0 0,-1 0 0,1 0 0,0 5 1,-2 9-222,29-25-1125,12-25 548,6-3-1127,-45 36 1876,0 0 1,1 0-1,-1 0 1,0 0 0,1 0-1,-1 1 1,0-1-1,0 0 1,1 0-1,-1 0 1,0 1-1,0-1 1,1 0 0,-1 0-1,0 1 1,0-1-1,0 0 1,0 1-1,1-1 1,-1 0-1,0 1 1,0-1 0,0 0-1,0 1 1,0-1-1,0 0 1,0 1-1,0-1 1,0 0 0,0 1-1,0-1 1,0 1-1,1 2-24,8 43 268,-1 1 0,3 59 1,-8 97-50,-3-154-114,0-33 58,0 0 1,-1 0 0,-1-1-1,-1 1 1,-5 21 0,7-33-94,-1 0 0,1-1 0,-1 1 1,0 0-1,1-1 0,-2 1 0,1-1 1,0 0-1,-1 0 0,1 0 0,-1 0 0,0 0 1,0 0-1,0-1 0,0 1 0,-1-1 0,1 0 1,-1 0-1,1 0 0,-1 0 0,0-1 1,0 0-1,0 1 0,0-2 0,1 1 0,-6 0 1,7 0-28,-8 0 33,0 0 0,0-1 0,0 0-1,0 0 1,-14-3 0,21 2-26,0 0 1,1 1-1,-1-2 1,1 1-1,-1 0 1,1 0-1,-1-1 1,1 1-1,0-1 1,0 0-1,0 0 1,0 1-1,0-2 1,0 1-1,0 0 0,1 0 1,-1 0-1,1-1 1,-1 1-1,1-1 1,0 1-1,0-1 1,0 1-1,0-5 1,-1 0 11,0 0-1,1 0 1,0 0 0,1 0 0,-1-1 0,1 1 0,1 0-1,-1-1 1,1 1 0,1 0 0,-1 0 0,1 0-1,0 0 1,1 0 0,0 0 0,0 1 0,0-1-1,1 1 1,0 0 0,0 0 0,10-10 0,3-2-429,2 1 1,0 1 0,0 1-1,2 1 1,24-14 0,-6 5-3004,-4 4-2486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4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3810,'0'0'17136,"13"0"-17259,-9 0 124,1 0 1,0 0-1,-1 1 1,1-1 0,-1 1-1,1 0 1,-1 0-1,1 1 1,-1-1-1,8 4 1,-9-2 10,0-1 1,0 1-1,0 0 1,0 0-1,-1 0 1,1 0-1,-1 0 1,0 0-1,0 1 1,0-1-1,0 1 1,-1-1-1,3 8 1,-1 3 199,0 0-1,-1 0 1,-1 0 0,0 1 0,-1-1 0,0 0-1,-5 27 1,4-34-128,-1-1 0,0 0 1,0 0-1,-1 0 0,1 0 0,-7 9 0,8-12-241,-1 0-1,0 0 0,-1 0 0,1 0 1,0-1-1,-1 1 0,0-1 0,1 1 0,-1-1 1,0 0-1,0 0 0,0 0 0,-5 2 1,5-11-4515,3-11 3490,0 16 521,1-7-229,0 0 1,1 0-1,0 0 0,0 0 1,1 0-1,0 1 1,0-1-1,1 1 1,1 0-1,7-12 0,7-8 481,36-39-1,-47 58 929,1-1-1,0 2 1,12-10 0,-18 15-119,1 1 1,0 0-1,0-1 0,0 1 1,0 1-1,0-1 1,0 0-1,0 1 1,1 0-1,-1 0 1,0 0-1,7 0 0,-10 1-341,0 1-1,0-1 0,-1 0 0,1 0 0,0 0 0,-1 1 0,1-1 0,-1 0 0,1 1 0,0-1 0,-1 0 0,1 1 0,-1-1 0,1 1 0,-1-1 0,1 1 0,-1-1 0,1 1 0,-1-1 0,1 1 0,-1 0 0,0-1 0,1 1 0,-1 0 0,0-1 0,0 1 0,1 0 0,-1-1 0,0 1 0,0 0 0,0-1 0,0 1 0,0 1 0,0 29 815,-1-20-538,1-3-263,-1 0-1,-1-1 1,0 1 0,0 0 0,0-1 0,-1 1 0,0-1 0,0 0 0,-1 0 0,0 0 0,0 0 0,-1-1 0,0 0-1,0 0 1,0 0 0,-1 0 0,0-1 0,0 0 0,0 0 0,0-1 0,-1 1 0,-10 3 0,17-7-19,0-3-29,6-9-103,1 1-1,0 0 1,0 0-1,1 1 1,0-1-1,14-11 1,3-4-742,-24 24 836,-1 0-1,1-1 1,0 1 0,0 0-1,0 0 1,-1 0-1,1 0 1,0 0-1,1 0 1,-1 0-1,0 1 1,0-1-1,0 0 1,0 1-1,1-1 1,-1 0-1,0 1 1,0-1 0,1 1-1,1 0 1,-3 1 208,1 1 1,-1-1-1,1 1 1,-1 0-1,1 0 1,-1-1-1,0 1 1,0 0-1,0 0 1,0-1-1,0 1 1,-1 2-1,1 13-67,0 1 228,0 0 0,1 0-1,1 0 1,9 33 0,-11-50-512,0 0 0,0 0 0,0-1 0,0 1 0,0 0 0,0-1 0,1 1 0,-1-1 0,0 1 0,1 0 0,-1-1 0,0 1 0,1-1 0,-1 1 0,1-1 0,-1 1 0,1-1 0,-1 1 0,1-1 0,-1 1 0,1-1 0,-1 1 0,1-1 0,0 0 0,-1 0 0,1 1 0,-1-1 0,1 0 0,0 0 0,-1 0 0,1 1 0,0-1 0,0 0 0,-1 0 0,1 0 0,0 0 0,-1 0 0,1-1 0,0 1 0,0 0 0,10-7-4498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5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12614,'0'0'7507,"-14"106"-7123,14-61 33,0 5 95,0 3 128,0 3-272,0-7-272,0-4-96,0-6-336,4-6-544,1-7-1489,0-5-1057,-3-9-4690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5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 13094,'0'0'7219,"-1"3"-6642,-4 27 4,-2-1 1,-1 1-1,-1-1 1,-2-1-1,-1 0 1,-15 27-1,-39 51-2190,-7-12-4011,58-79 553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6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12470,'0'0'6723,"82"33"-6723,-64-31-753,1-2-1007,-3-4-2754,0-19-7284</inkml:trace>
  <inkml:trace contextRef="#ctx0" brushRef="#br0" timeOffset="1">253 1 15943,'0'0'7943,"2"7"-7682,-1-2-264,0-1 0,1 0 0,-1 1 0,1-1 1,0 0-1,1 0 0,-1 0 0,1 0 0,-1 0 0,1-1 0,0 1 0,1-1 0,-1 0 1,1 0-1,-1 0 0,1 0 0,0-1 0,0 1 0,0-1 0,0 0 0,0 0 0,1-1 1,7 3-1,-3-2-134,0 0-1,0-1 1,0 0 0,11-1 0,4 0-2834,-2-1-4601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4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14391,'0'0'8740,"7"131"-8580,-3-90-128,-1-2-64,-3-4-353,0-8-703,0-9-689,0-10-1824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6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12854,'0'0'10949,"32"35"-10469,2-35-336,7 0-64,2 0-80,5 0-832,5-16-1889,-1-7-1745,5-1-6163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6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 18504,'0'0'5259,"-8"13"-4896,-69 105 429,76-117-851,0 1 1,0-1-1,0 1 1,0-1-1,0 1 0,0-1 1,0 1-1,1 0 0,-1-1 1,1 1-1,-1 3 0,1-4-13,0-1-1,0 1 1,0-1-1,0 1 1,1-1-1,-1 1 1,0-1-1,0 1 0,0-1 1,1 1-1,-1-1 1,0 0-1,0 1 1,1-1-1,-1 1 1,0-1-1,1 0 0,-1 1 1,1-1-1,-1 0 1,0 1-1,1-1 1,-1 0-1,1 0 1,-1 1-1,1-1 0,5 1-563,-1 0 0,0 0 0,1-1 0,-1 0-1,0 0 1,8-1 0,19 1 37,-31 3 739,0 0 0,0 0 1,0 0-1,-1 0 1,1 0-1,-1 0 0,0 0 1,0 0-1,0 0 1,-1 4-1,0-1 343,2-5-488,-1 1-1,0-1 1,0 0-1,1 1 1,-1-1-1,1 0 1,-1 1-1,1-1 1,-1 0-1,1 0 1,0 0-1,0 0 1,0 0-1,-1 0 1,1 0-1,0 0 1,0 0 0,0 0-1,1 0 1,-1 0-1,0-1 1,0 1-1,0 0 1,1-1-1,-1 1 1,0-1-1,0 0 1,1 1-1,-1-1 1,0 0-1,1 0 1,-1 0-1,0 0 1,3 0-1,-1 0-152,0 0-1,0 0 0,0 0 0,0 0 1,0-1-1,0 1 0,0-1 0,0 0 1,0 0-1,0 0 0,-1 0 0,1 0 1,0-1-1,-1 1 0,4-4 0,-3 4-193,-1-2-1,-1 1 1,1 0-1,0 0 1,0 0-1,-1-1 0,1 1 1,-1-1-1,0 1 1,0-1-1,0 0 1,0 0-1,0-2 1,-2 5 336,0-1 0,0 1 0,0 0 0,0 0 0,-1 0 0,1 0 0,0 0 0,0 0 0,0 0 0,0 0 0,-1 1 0,1-1 0,0 0 0,-1 1 0,-8 3 71,1 1 1,0 0 0,0 1 0,1-1-1,-1 2 1,1-1 0,1 1 0,-1 0 0,-8 11-1,-58 81 884,66-88-851,-1 3 184,-1-2 208,1 1 1,0 1-1,1 0 0,0 0 0,2 0 1,-10 27-1,16-40-429,0-1 0,0 1 0,0-1 0,0 0 0,-1 1 0,1-1 0,0 1 0,0-1 0,0 1 0,1-1 0,-1 0 0,0 1 0,0-1 0,0 1 1,0-1-1,0 1 0,0-1 0,1 0 0,-1 1 0,0-1 0,0 0 0,1 1 0,-1-1 0,0 0 0,0 1 0,1-1 0,-1 0 0,0 1 0,1-1 0,-1 0 0,1 0 0,-1 0 0,1 1 0,18 0 574,21-14-72,-3-5-390,55-38 0,25-12-1985,-117 67 1848,1 1 0,-1-1 0,1 1 1,-1 0-1,1-1 0,-1 1 1,1 0-1,0-1 0,-1 1 0,1 0 1,0 0-1,-1 0 0,1 0 1,-1-1-1,1 1 0,0 0 0,0 0 1,-1 0-1,1 0 0,0 1 1,-1-1-1,1 0 0,-1 0 0,1 0 1,0 0-1,-1 1 0,1-1 1,0 0-1,-1 1 0,1-1 0,3 21 2337,-4-14-2331,22 169 2937,-3-50-3881,-18-99-3212,-1-20 997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8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21018,'0'0'1806,"15"0"-1643,-1 0-275,10 1-17,39-5 0,-57 3-255,0 1-1,0-1 1,0-1-1,0 1 1,0-1-1,0 0 1,-1-1-1,1 1 1,-1-1-1,1 0 1,-1-1-1,0 1 1,5-5 0,-8 1-3497,-11 5 3280,-11 5 1185,12 1-367,0 0 0,0 0 0,0 1 0,0 0 0,1 1 1,0 0-1,0 0 0,1 0 0,0 1 0,0 0 0,0 0 0,1 0 0,0 1 1,0 0-1,1 0 0,0 0 0,1 1 0,-4 10 0,0 5 342,1 0 0,2 0 0,0 1-1,2-1 1,0 37 0,2-57-543,0 1 0,0 0 0,0 0 0,1 0 0,0-1 0,0 1 0,0 0 0,0-1 0,1 1 0,0 0 0,0-1 0,0 0 0,1 0 0,-1 0 0,1 0 0,0 0 0,0 0 0,0 0 0,6 4 0,-5-5-251,1 0 0,0 0-1,0 0 1,0-1 0,0 0 0,1 0-1,-1 0 1,1-1 0,-1 0-1,11 2 1,20-2-2558,-5-1-1340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8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 10229,'0'0'10404,"39"0"-10275,-12-6-129,7-12-609,1-7-1424,-1-6-528,-9-2-2961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8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15735,'0'0'6851,"-25"142"-6418,25-95-129,2 9-112,2 3-176,-1 5-32,-1-11-352,3-12-625,1-16-1344,3-15-304,5-10-881,0-6-2753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9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 11477,'0'0'8532,"3"21"-7982,2 7-374,-2-7 111,0-1-1,-1 41 0,-2-58-217,0-1-1,0 1 1,0-1 0,-1 1 0,0-1-1,1 1 1,-1-1 0,0 0-1,0 1 1,0-1 0,0 0 0,0 0-1,-1 1 1,1-1 0,-1 0-1,0 0 1,1-1 0,-1 1 0,0 0-1,0-1 1,-2 2 0,-17 18 214,27-15-4536,17 1 3636,-19-6 181,-2 0 399,1 0 0,0 1 0,-1-1 1,0 1-1,1-1 0,-1 1 0,0 0 0,0 0 0,0 0 1,0 1-1,0-1 0,-1 0 0,1 1 0,-1-1 0,1 1 1,-1-1-1,0 1 0,0 0 0,0-1 0,0 1 0,-1 0 0,1 0 1,-1 0-1,1 4 0,0 9 376,-1 1 0,0-1 0,-3 20 0,1-22 144,-8 62 2489,23-77-2970,-10-1-62,0 1-1,0-1 0,0 0 1,0 0-1,0 0 0,0 0 1,-1 0-1,1 0 0,0-1 0,-1 0 1,0 1-1,0-1 0,0 0 1,0 0-1,0 0 0,0 0 1,-1 0-1,0-1 0,0 1 1,1 0-1,-2-1 0,1 1 0,0-7 1,3-10-1461,-2-1 0,-1-36 0,-1 49 919,0-39-4251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9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12070,'0'0'8073,"-3"24"-6878,-10 76-133,11-69-909,2 0 0,0 0 0,2 0 0,7 33 0,2 45-219,-10-74-131,0 41-1059,-1-69 680,-1 1 1,1-1-1,-2 0 0,1 0 0,-1 0 0,0 0 1,-4 10-1,-2-54-8466,8 33 8573,0-9 1345,1 1-1,0 0 1,1 0 0,0 0 0,1 0-1,0 0 1,1 0 0,1 1 0,0 0-1,0 0 1,1 0 0,0 0 0,12-13-1,-9 13-211,0 1 0,1 0 0,0 0-1,19-13 1,-16 14-1571,1 1-1,0 0 1,0 1 0,16-5-1,-6 3-3881</inkml:trace>
  <inkml:trace contextRef="#ctx0" brushRef="#br0" timeOffset="1">349 121 16311,'0'0'6323,"121"41"-6371,-98-4-16,-14 9 64,-9 7 32,0 8 144,-32 1 177,-7-7-289,-2-13-64,12-20-225,8-18-255,10-4-896,11-24-993,0-17-3074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39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1505,'0'0'19112,"0"-10"-17820,0-28 111,0 28 611,6 133-732,35 199 0,-12-132-4250,-12 0-5936,-17-137-1063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40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10949,'0'0'14263,"4"-11"-14263,1 24 224,2 24 80,2 18 176,-5 11-384,3 10-16,-2 8-80,2-2-160,-3 8-608,-4 2-1329,0-3-3202,0-7-6626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40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5 4914,'0'0'15917,"-2"9"-15442,0-5-428,0 5 145,-1 1-1,0-1 0,-1 0 1,0 0-1,0-1 0,-1 1 1,0-1-1,-1 0 0,-10 12 1,13-47-35,3 21-238,0 0 0,0 1 0,1-1 0,0 0 0,0 0 1,1 1-1,0-1 0,3-7 0,-5 11 37,2 0 0,-1 0-1,0 0 1,0 1 0,1-1 0,-1 0 0,1 0 0,-1 1 0,1-1 0,0 1-1,0 0 1,-1-1 0,1 1 0,0 0 0,0 0 0,0 0 0,1 0 0,-1 0-1,0 1 1,0-1 0,0 1 0,0-1 0,1 1 0,-1 0 0,3 0 0,-4 1 63,-1 1 1,1-1 0,0 0 0,0 1 0,-1-1-1,1 1 1,-1 0 0,1-1 0,-1 1 0,0-1-1,0 1 1,0 0 0,0-1 0,0 1 0,0-1 0,0 1-1,0 0 1,-1 1 0,1 1 81,0 3 96,0 12 420,0-18-591,0-1 0,0 1 0,0-1 0,0 1 1,-1-1-1,1 0 0,0 1 0,0-1 0,0 1 0,0-1 0,-1 1 0,1-1 0,0 0 1,-1 1-1,1-1 0,0 0 0,0 1 0,-1-1 0,1 0 0,-1 1 0,1-1 0,0 0 0,-1 0 1,1 1-1,-1-1 0,1 0 0,0 0 0,-1 0 0,1 0 0,-1 1 0,1-1 0,-2 0 870,-8 0-7638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4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17384,'0'0'3650,"124"135"-6868,-88-108-768,-4-5-9684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8:14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22 183 6787,'-22'-19'16842,"47"18"-17023,456-44 232,-391 38-92,140 6-1,-107 3 23,-16-3 33,403 10-36,-214-5-44,-66-4 79,-186 4-20,60 11 1,33 4 54,128-17-57,-142-3 55,23 13-43,2-11 120,305-10 23,-302 4 90,38-4 14,325-24-98,-355 26-54,173-30 0,32-4-25,-184 29-178,311-10 256,35 44 113,-411-7 4,176 44 0,137 38 324,-337-83-586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1:30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 64 12582,'-23'-11'10795,"29"9"-10380,8 1-644,15 2 290,34 7 1,27 1 98,-23-8-159,497-2 128,-290-27-171,59-3-9,907 22 1697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1:33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0 306 448,'0'0'14570,"28"0"-12260,275-14-93,-149 8-2084,-7 1 62,182-8 307,-41 4-201,244-1 541,-334 11-478,342-9 535,435 6 206,-623-28-769,-41 1-67,172 8 161,-409 17-401,567-51 289,-58-19 759,-272 50-340,18 21 406,-173 5-782,-145-2-1513,-25 1-61,-28-2-3035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1:40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1 206 8340,'0'0'5562,"15"-6"-4724,46-19-70,-54 23-588,0 0-1,0 0 1,0 1-1,1-1 1,-1 2-1,0-1 1,0 1-1,1 0 1,12 2-1,9 0 38,41-2 658,313-14-205,-277 5-666,111 6-1,64-4 75,59-6-52,-32 4 487,3 1-126,-13 2-70,107 1 333,-221 7-96,305-10-229,187-6 403,-427 15-498,272-3 594,-382-5-840,31 0 102,-98 4 34,108-20 1,-61 6 30,144 1 148,-288 16-3293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2:54.1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52 9284,'0'0'6606,"6"-3"-6203,5-1-48,0 1 1,0 0-1,0 1 0,0 0 1,21 0-1,69 3 1495,-39 0-1652,96-2 20,167 3 274,-165 18-503,-1 0 65,64-18-89,-18-1 83,-83 13-6,-79-8-108,60 2-1,420-26 97,-104 11 262,-241 9-91,302-2 480,-301 11-567,250 3-143,-270-6-28,240-18-1,-160-3-99,87-6 77,-106-15-166,-130 18 240,122-6-1,27 19-1260,-211 3-118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2:55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14231,'0'0'2988,"10"5"-2231,64 19-205,1-4-1,2-3 1,91 10 0,420 7-355,-374-36-145,240 5 152,-287 8-226,95 2-17,329-21-260,-555 9 306,-1 3-1,38 7 1,43 5 0,216-13-69,-108-3 134,-178 3-85,59 11-1,-59-6 44,54 1-1,102-9-1621,-245 0-1762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2:57.7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5987,'6'0'12586,"27"0"-11739,167-3 834,122 2-1311,-42 19-322,159-13 1072,-277-6-887,-129-1-175,1-1-1,35-8 1,-35 4-4,-1 3-1,39-2 0,156 6-1187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2:59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42 5731,'3'-8'15159,"-3"7"-15074,246-10 1187,6 0-319,-33 13-887,225-5 121,207-6-291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00.5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 5523,'0'0'8099,"26"-4"-6165,25 4-941,27-1-533,0 3-1,106 17 1,-121-10-418,0-4 1,93-3-1,-80-2 6,87 9 1,19 5 1651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08.5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19 10741,'-1'-3'9916,"1"3"-9882,-1 0 0,1-1-1,0 1 1,-1 0 0,1-1-1,0 1 1,0 0 0,0-1-1,0 1 1,-1 0 0,1-1-1,0 1 1,0-1 0,0 1-1,0 0 1,0-1 0,0 1-1,0-1 1,0 1 0,0 0-1,0-1 1,0 1 0,0-1-1,0 1 1,0 0-1,0-1 1,0 1 0,1-1-1,-1 1 1,0 0 0,0-1-1,0 1 1,1 0 0,-1-1-1,0 1 1,0 0 0,1-1-1,19 0 946,-11 1-1198,223 9 387,-65-2-112,113 11-37,-263-17-545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5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0 20105,'0'0'3015,"16"15"-3092,50 46-228,-20-31-248,-44-30 551,0 1 0,0 0 0,-1 0 0,1 0 1,0 0-1,0 0 0,0 0 0,-1 0 0,1 1 0,-1-1 1,1 0-1,-1 1 0,1 0 0,-1-1 0,0 1 0,0 0 0,0-1 1,0 1-1,0 0 0,0 0 0,0 0 0,-1 0 0,1 0 0,-1 0 1,1 0-1,-1 0 0,0 0 0,0 0 0,0 0 0,0 3 0,-1 1 24,1 0 0,-1-1 0,-1 1 0,1 0-1,-1-1 1,0 1 0,0-1 0,-1 1 0,0-1 0,0 0-1,0 0 1,0 0 0,-1 0 0,0-1 0,-4 5-1,-12 10 50,-1 0 0,-23 15 0,14-11 21,9-6 41,2-4-45,2 2-1,-19 20 0,36-35-69,-1 0 0,1 0 0,0 1-1,0-1 1,0 0 0,-1 1 0,1-1 0,0 0 0,0 1 0,0-1 0,0 0-1,0 1 1,0-1 0,0 0 0,0 1 0,0-1 0,0 0 0,0 1-1,0-1 1,0 0 0,0 1 0,0-1 0,0 0 0,0 1 0,0-1 0,0 0-1,1 1 1,-1-1 0,0 0 0,0 0 0,0 1 0,0-1 0,1 0-1,-1 1 1,0-1 0,0 0 0,1 0 0,-1 0 0,0 1 0,1-1 0,-1 0-1,0 0 1,0 0 0,1 0 0,-1 1 0,1-1 0,21 8 429,-15-6-352,18 7 186,54 22 102,-71-27-471,-1 0 0,1 0 0,-1 1 0,0 0 0,-1 0 0,1 0 0,10 12 0,-9-1-745,-7-15 670,-1-1 1,0 0-1,0 1 1,1-1-1,-1 0 1,0 1 0,0-1-1,0 1 1,0-1-1,0 0 1,1 1-1,-1-1 1,0 1 0,0-1-1,0 0 1,0 1-1,0-1 1,0 1-1,0-1 1,0 1 0,0-1-1,-1 1 1,1-1-1,0 0 1,0 1-1,0-1 1,0 1 0,-1-1-1,1 0 1,0 1-1,0-1 1,-1 0-1,1 1 1,0-1 0,0 0-1,-1 1 1,-13 0-4499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09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 0 4674,'-24'44'13249,"24"-40"-13185,0-1 0,0 0-1,0 0 1,1 1 0,-1-1-1,1 0 1,0 0 0,2 5-1,1-5-9,0 0 0,-1-1 0,2 0 0,-1 1-1,0-1 1,0-1 0,1 1 0,-1-1 0,1 1-1,-1-1 1,10 1 0,54 1 1019,-20-3-707,0-2 1,0-1 0,49-12 0,-39 3-125,1 2 0,0 3 1,0 2-1,101 6 0,-132 2 47,22 2-2856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10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58 13750,'0'0'4050,"-2"-14"-2913,3 13-1077,0 1 0,0-1 0,1 0 1,-1 1-1,1-1 0,-1 1 0,0-1 1,1 1-1,-1 0 0,1 0 1,-1 0-1,1-1 0,-1 1 0,1 1 1,-1-1-1,3 0 0,1 1 116,357-3 2730,-1 0-2954,-136-15 105,-1 1 112,173 14 946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15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22 6819,'0'0'12763,"11"0"-12608,276 13 471,3 1-689,-41-6 87,-158-10-24,-26 0 21,80 8 1,76 17 156,970 15 556,-1102-37-605,189-7 497,100-1 13,-223 9-363,175 6-92,-169-2-221,159-5-36,-163-2 47,138-11 40,105 2 76,31-9 134,-115 10-223,61-6 412,182-31 1038,-437 37-955,-113 6-1017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8724,'0'0'8905,"-4"-2"-8448,-17-8 39,21 22 560,0 534 2823,0-546-3582,352 0-175,-337 1-112,-1 0 0,0 1-1,15 4 1,5 1-1998,0-4-4971,-26-3 1936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2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15159,'0'0'6160,"-4"-2"-5637,3 2-441,-10-4 11,12 4-80,-1 0 1,0 0-1,0 0 0,0 0 0,0 0 1,0 0-1,0 0 0,0 0 1,0 0-1,0 0 0,0 0 1,0 0-1,1-1 0,-1 1 0,0 0 1,0 0-1,0 0 0,0 0 1,0 0-1,0 0 0,0 0 0,0 0 1,0 0-1,0 0 0,0 0 1,0-1-1,0 1 0,0 0 1,0 0-1,0 0 0,0 0 0,0 0 1,0 0-1,0 0 0,0 0 1,0-1-1,12 4 38,0-1 1,0 1-1,0 1 1,-1 0-1,1 1 1,-1 0-1,0 1 1,19 13-1,7 2 22,-31-18-73,9 4-20,1 2 1,-1 0 0,-1 1 0,15 12 0,-28-22 23,0 1 0,-1 0 0,1 0 0,0 0 0,-1-1-1,1 1 1,-1 0 0,1 0 0,-1 0 0,1 0 0,-1 0 0,0 0-1,0 0 1,1 0 0,-1 0 0,0 0 0,0 0 0,0 0 0,0 0 0,0 0-1,0 0 1,0 0 0,0 0 0,-1 0 0,1 0 0,0 0 0,-1 0-1,1 0 1,0 0 0,-1 0 0,1 0 0,-1-1 0,1 1 0,-1 0 0,0 0-1,1 0 1,-1-1 0,0 1 0,-1 0 0,-33 27 350,32-26-319,-36 21 355,27-16-377,-1 0 0,1 1 0,0 0 0,1 1 0,0 0 0,0 1 0,1 0 0,-12 15 0,-3 9-5474,14-26-976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2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15639,'0'0'3885,"3"-2"-3088,-1 2-781,0-1-1,0 0 0,0 1 0,0-1 1,0 1-1,0 0 0,0 0 0,0 0 1,0 0-1,0 0 0,1 0 0,-1 1 1,0-1-1,0 1 0,0-1 1,0 1-1,0 0 0,0-1 0,2 3 1,1 0 10,0 0 1,0 0-1,-1 1 1,1 0-1,-1 0 1,1 0 0,3 6-1,-3-4 12,0 1 0,0 0 0,0 0-1,-1 0 1,0 1 0,-1-1 0,0 1 0,0 0-1,-1 0 1,3 15 0,-4-20-25,-1 1 1,0 0-1,0-1 0,0 1 1,0-1-1,-1 1 0,1-1 1,-1 1-1,0-1 0,0 1 1,0-1-1,-1 0 0,1 1 1,-3 3-1,2-5-7,-1 0 0,1 0 0,-1 0 0,1 0 0,-1 0 0,0 0 0,1-1 0,-1 0 0,0 1 0,0-1 0,0 0 0,0 0 0,-1 0 0,1-1 0,0 1 0,-4-1 0,-71 2 186,44-3 1315,51 1-1451,68 2 161,27 0-1963,-40-7-4587,-50 0 1288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14519,'0'0'5341,"1"11"-4954,16 72 908,-8-44-506,-2 2 0,5 65 1,-12-2-425,7-108-917,14-30-908,-17 26 1129,0 1 0,1-1 1,-1 1-1,2 0 0,6-8 1,-7 11 190,0-1 0,1 1 1,-1 0-1,0 1 1,1-1-1,0 1 0,0 0 1,12-4-1,-16 7 232,0-1-1,0 0 1,0 1-1,0 0 1,0 0-1,0-1 1,0 1-1,1 0 1,-1 1-1,0-1 1,0 0-1,0 1 0,0-1 1,0 1-1,0-1 1,0 1-1,0 0 1,0 0-1,0 0 1,0 0-1,0 0 1,-1 1-1,1-1 1,0 1-1,-1-1 1,1 1-1,-1-1 1,1 1-1,-1 0 1,1 2-1,8 14 233,-2 1 1,-1 0-1,0 0 1,-1 1-1,-1-1 0,4 36 1,-4-26-2304,1-1 0,11 31 0,-12-47-3087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2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64 13574,'0'0'6635,"-6"0"-5853,-15 0-224,29 0-338,488 8 2588,304-13-2702,-286-7-210,-165 13 88,416-2 168,-249-27-167,42 1 318,-460 27-287,-97 0-36,0 1 0,-1-1 0,1 0 0,-1 0 0,1 1 0,0-1 0,-1 0 0,1 1 0,-1-1-1,0 1 1,1-1 0,-1 1 0,1-1 0,-1 1 0,1-1 0,-1 1 0,0-1 0,0 1-1,1-1 1,-1 1 0,0 0 0,0-1 0,1 1 0,-1-1 0,0 1 0,0 0 0,0-1 0,0 1-1,0 0 1,0-1 0,0 1 0,-1 1 0,-2 21-3025,-12-10-2779,-9-5-6910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2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25 14086,'0'0'6526,"-17"-6"-5483,3 1-867,-1 1 0,-25-5 0,39 9-163,0 0 0,0 0-1,0 0 1,0 0-1,0 0 1,0 0-1,0 1 1,0-1-1,0 0 1,0 0-1,1 1 1,-1-1-1,0 1 1,0-1-1,0 1 1,1-1-1,-1 1 1,0-1-1,0 1 1,1 0-1,-1 0 1,1-1-1,-1 1 1,1 0-1,-1 0 1,1-1 0,-1 1-1,1 0 1,-1 0-1,1 0 1,0 1-1,-4 32 406,4-23-268,-3 48 285,4-1 0,2 1 0,2-1-1,25 105 1,-13-93-452,-6-28-292,-1 0 0,-3 1-1,5 69 1,-12-112 174,0 1 0,0 0 0,0-1 0,0 1 0,0 0-1,-1-1 1,1 1 0,0-1 0,0 1 0,0 0 0,-1-1-1,1 1 1,0 0 0,-1-1 0,1 1 0,-1-1-1,1 1 1,0-1 0,-1 1 0,1-1 0,-1 1 0,1-1-1,-1 0 1,0 1 0,1-1 0,-1 0 0,1 1 0,-1-1-1,0 0 1,1 0 0,-1 1 0,1-1 0,-1 0 0,0 0-1,-1 0 1,0 0-430,0 0 0,0 0 0,-1 0 0,1 0 0,0-1 0,0 1-1,-1-1 1,1 0 0,0 1 0,-2-2 0,-27-22-9224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2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4274,'0'0'16792,"143"-2"-16216,-93 8-496,-2 0-80,0 0-480,-5-2-1505,1-4-1393,-12 0-4049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5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 17624,'0'0'6027,"23"9"-5843,79 29-141,-80-29-965,0 1 1,-1 1 0,0 1-1,-1 1 1,20 17-1,1 0-224,-35-28 1225,0 0 1,-1 0 0,1 0-1,1-1 1,-1 0 0,0 0-1,0 0 1,0-1-1,0 0 1,1 0 0,10-2-1,10 0 884,12 4 3,-16-1-656,37-2 1,-55 1-362,0 0 0,0-1 0,0 0 0,0 0 0,0-1 1,0 1-1,-1-1 0,1 0 0,-1 0 0,1-1 0,-1 1 1,0-1-1,5-4 0,-6 4-32,-1 0 0,0-1 1,1 0-1,-1 1 0,0-1 0,-1 0 0,1 0 1,-1 0-1,0 0 0,1 0 0,-2-1 1,1 1-1,-1 0 0,1 0 0,-1-1 1,0 1-1,-1-7 0,0 4 31,0 0-1,0 1 1,0-1 0,-1 1 0,0-1-1,0 1 1,-1-1 0,0 1-1,0 0 1,-4-5 0,1 3 65,-1 0-1,0 1 1,-1-1 0,1 2-1,-16-12 1,21 17 32,0-1-1,-1 1 1,1-1-1,-1 1 1,1 0-1,-1 0 1,1 0-1,-1 0 1,1 0-1,-1 1 1,0-1-1,1 1 1,-1-1-1,0 1 1,0 0-1,1 0 1,-1 1-1,0-1 1,1 0-1,-1 1 1,0 0-1,1-1 1,-1 1-1,0 0 1,1 0-1,-5 3 1,1 1 145,1 1 0,0 0 0,0-1 1,0 2-1,1-1 0,0 0 0,0 1 0,-5 11 1,-22 64 1659,27-69-1562,-5 17 212,1 1 0,2 0 0,1 0 0,1 1 1,1 54-1,3-82-485,0 0 0,1 0 0,-1 1 0,1-1 1,0 0-1,0 1 0,0-1 0,0 0 0,1 0 0,-1 0 0,4 5 0,-4-7-34,1 0 0,0 0-1,0 0 1,0 0-1,0 0 1,0 0 0,0-1-1,1 1 1,-1-1 0,1 1-1,-1-1 1,1 0-1,-1 0 1,1 0 0,-1 0-1,1-1 1,0 1 0,5 0-1,5 0-576,0-1-1,0 0 0,0-1 1,1 0-1,-1-1 0,0-1 1,-1 0-1,1-1 0,0 0 1,23-11-1,16-10-4531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8244,'0'0'10359,"-6"18"-8803,-20 63-711,25-74-835,-1 0 0,1 0 0,1-1 0,-1 1 0,1 0 0,0 0 0,1 0 0,0 0 0,0 0 0,0-1 0,1 1 0,0 0 0,0-1 0,1 1 0,5 8 0,3 13-343,33 105-4803,-34-121 1829,-2-17 1703,3-26 823,-9 23 505,7-19 55,0-2 689,1 1 1,1 0-1,1 1 1,19-30-1,-30 56-326,0 0 1,-1 0-1,1 0 1,0 0-1,-1 0 0,1 0 1,0 0-1,0 0 0,0 1 1,0-1-1,0 0 0,0 1 1,0-1-1,0 1 0,0-1 1,0 1-1,0 0 1,0-1-1,0 1 0,1 0 1,-1 0-1,0-1 0,0 1 1,0 0-1,0 0 0,1 0 1,-1 1-1,0-1 1,0 0-1,0 0 0,0 1 1,0-1-1,0 0 0,1 1 1,-1-1-1,0 1 0,0 0 1,0-1-1,-1 1 0,1 0 1,0 0-1,0-1 1,1 2-1,5 5 126,0 1 1,0 0 0,-1 0-1,7 9 1,-3-2 560,14 17-143,-17-21-689,0 0-1,1-1 0,1 0 1,0 0-1,0 0 1,1-2-1,0 1 0,17 11 1,-27-20-192,1 0 0,0 1 0,-1-1 1,1 0-1,0 1 0,-1-1 1,1 0-1,0 0 0,-1 1 0,1-1 1,0 0-1,-1 0 0,1 0 1,0 0-1,0 0 0,-1 0 0,1 0 1,0 0-1,-1-1 0,1 1 1,0 0-1,-1 0 0,1 0 0,0-1 1,-1 1-1,2-1 0,5-16-4909,-3-9-1470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68 7619,'0'0'10683,"-13"4"-9661,-45 14 135,53-15-1027,0-1 0,1 1 0,-1 0 0,1 1 0,0-1 0,0 0 0,0 1 0,0 0 0,0 0 0,1 0 0,0 1 0,-5 8 0,-3 2 125,-1 1-77,1 1-1,-12 22 0,8-2-1220,10 4-4011,26-39-5676</inkml:trace>
  <inkml:trace contextRef="#ctx0" brushRef="#br0" timeOffset="1">341 1 15671,'0'0'7284,"25"127"-6804,-7-80-128,-2-2 16,-2 2-320,-5-4-96,-2-2-240,-7-4-705,0-8-1808,0-12-1217,-14-17-2977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10853,'0'0'9860,"109"0"-9860,-63-12-944,-3-5-1073,-6-8-560,-5-1-1649,-9-5-2433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4674,'0'0'14100,"0"12"-12715,0 21-481,2 95 1194,0-113-2127,-1-1 0,2 0-1,0 0 1,0 0 0,2-1 0,-1 1 0,9 14 0,-13-27-33,0-1 0,1 1 1,-1-1-1,0 0 0,0 1 0,1-1 0,-1 0 1,0 1-1,0-1 0,1 0 0,-1 0 1,0 1-1,1-1 0,-1 0 0,0 0 1,1 1-1,-1-1 0,1 0 0,-1 0 0,0 0 1,1 0-1,-1 0 0,1 1 0,-1-1 1,1 0-1,-1 0 0,0 0 0,1 0 1,-1 0-1,1-1 0,-1 1 0,1 0 0,-1 0 1,0 0-1,1 0 0,-1 0 0,1 0 1,-1-1-1,0 1 0,1 0 0,-1 0 1,0-1-1,1 1 0,-1 0 0,0 0 1,1-1-1,-1 1 0,0 0 0,0-1 0,1 1 1,-1-1-1,0 1 0,0 0 0,0-1 1,1 1-1,-1-1 0,0 1 0,13-25-412,-13 24 345,2-3 18,1-4 27,0-1 1,1 2 0,0-1-1,0 0 1,10-12 0,-13 19 121,0 0 1,0 0 0,0 0 0,1 0-1,-1 0 1,0 0 0,1 0 0,-1 0-1,0 0 1,1 1 0,-1-1 0,1 1-1,-1-1 1,1 1 0,-1-1 0,1 1 0,0 0-1,-1 0 1,1 0 0,-1 0 0,1 0-1,0 0 1,-1 0 0,1 0 0,-1 1-1,1-1 1,-1 1 0,1-1 0,-1 1-1,1 0 1,-1-1 0,1 1 0,-1 0-1,0 0 1,1 0 0,-1 0 0,0 0-1,0 0 1,2 2 0,4 5-50,0 0-1,-1 1 1,0-1-1,0 1 1,-1 0-1,-1 0 1,1 1-1,-1-1 1,-1 1-1,0 0 1,0 0 0,-1 1-1,0-1 1,-1 0-1,0 1 1,0 10-1,-1-42-9918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8548,'0'0'10853,"121"66"-9813,-105-33-31,-9-2 79,-7-1-383,0-5-305,0-3-96,0-7-304,-9-3-64,-5-4-1281,3-1-1744,-1-5-2866</inkml:trace>
  <inkml:trace contextRef="#ctx0" brushRef="#br0" timeOffset="0.99">315 242 14711,'0'0'9236,"128"-12"-9220,-78 10-16,-2-4-512,9-2-1521,2-5-1665,3-1-912,-8-2-3794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19177,'0'0'4244,"-7"26"-3649,0 0-422,0-4-11,2-1 1,0 2-1,2-1 1,0 0-1,1 30 1,4 6 245,2 0 1,3 0 0,3-1-1,24 84 1,-1-6-727,-30-112-1733,2 44-1,-8-51-2899,-12-13-911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12454,'0'0'11669,"66"-50"-11605,-18 46-64,-1 2-32,1 2-992,2-2-1602,-8-4-2160,-11-2-6067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17848,'0'0'5704,"-6"22"-5402,-17 73-236,22-82-188,-1 0 0,2 0 0,-1 0 0,2 0-1,0 1 1,0-1 0,2 0 0,-1 0 0,2 0 0,-1-1 0,11 23-1,-4-7-390,-9-26 425,2 5-657,-1 1 1,2-1-1,-1 0 0,5 7 0,-8-13 582,1 0-1,-1-1 1,0 1-1,1 0 1,-1 0-1,1-1 1,-1 1-1,1-1 1,-1 1-1,1 0 1,0-1-1,-1 1 1,1-1-1,0 1 1,-1-1-1,1 0 1,0 1-1,0-1 1,-1 0-1,1 1 1,0-1-1,0 0 1,-1 0-1,1 0 1,0 0-1,0 0 1,0 0-1,0 0 1,-1 0-1,1 0 1,0 0-1,0 0 1,0 0-1,-1-1 1,1 1-1,0 0 1,0 0-1,-1-1 1,1 1-1,0-1 1,-1 1-1,1-1 1,0 1-1,-1-1 1,1 1-1,-1-1 1,1 1-1,-1-1 1,1 0-1,-1 1 1,1-1-1,-1 0 1,1 0-1,8-14 21,-1 0 0,-1 0 0,0-1 0,7-25-1,-10 28 1013,0 1 0,0-1 0,2 1-1,-1 0 1,1 0 0,1 0 0,0 1-1,1 0 1,14-15 0,-22 25-755,1 1-1,0-1 1,0 1 0,-1-1 0,1 1 0,0-1-1,0 1 1,0 0 0,-1 0 0,1-1 0,0 1-1,0 0 1,0 0 0,0 0 0,0 0 0,-1 0-1,1 0 1,0 0 0,0 0 0,0 0-1,0 1 1,0-1 0,-1 0 0,1 0 0,0 1-1,0-1 1,0 1 0,-1-1 0,1 1 0,0-1-1,-1 1 1,1-1 0,0 1 0,-1-1-1,1 1 1,-1 0 0,2 0 0,17 28 1050,-18-27-1039,31 61 1368,-23-42-1342,1-1 0,0-1 0,2 1 1,0-2-1,1 1 0,23 24 0,-35-43-218,-1 1-1,1 0 1,-1-1 0,1 1 0,-1-1 0,1 1 0,0 0 0,-1-1 0,1 0-1,0 1 1,-1-1 0,1 1 0,0-1 0,0 0 0,-1 1 0,1-1 0,0 0-1,0 0 1,0 0 0,0 1 0,-1-1 0,1 0 0,0 0 0,0 0 0,0 0-1,-1-1 1,1 1 0,0 0 0,0 0 0,0 0 0,-1-1 0,1 1 0,0 0-1,0-1 1,-1 1 0,1 0 0,0-1 0,-1 1 0,1-1 0,0 0 0,-1 1-1,1-1 1,-1 1 0,1-1 0,-1 0 0,1 1 0,-1-1 0,1-1-1,2-4-1014,-1 1 0,0-1-1,-1 1 1,1-1 0,0-8-1,3-24-7366</inkml:trace>
  <inkml:trace contextRef="#ctx0" brushRef="#br0" timeOffset="1">437 148 11973,'0'0'12374,"-73"70"-12214,54-39 144,-1 3-304,-3 5-128,5 3-1152,2-8-2194,7-13-2689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15671,'0'0'6659,"118"-10"-6563,-81 10-96,4 0-640,5 0 368,1 0-4114,-12-8-2513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15927,'0'0'8340,"-2"24"-7614,-3 9-579,2-13-55,1-1-1,0 1 1,1 0-1,1 0 1,3 21-1,3-8 142,1 0-1,14 42 0,5 15-313,-23-88-811,2-9 387,1-10-125,-4 6 275,0 3 243,0-1 0,0 1 0,1 0 0,6-14 0,-8 20 116,1 0 1,-1 0 0,0 0 0,0 1-1,1-1 1,-1 0 0,1 1 0,0-1 0,-1 1-1,1 0 1,0-1 0,0 1 0,0 0 0,0 0-1,0 0 1,0 1 0,0-1 0,0 0-1,0 1 1,0-1 0,0 1 0,0 0 0,5-1-1,0 1-2,1 0 0,0 0 0,0 1 0,-1 0-1,1 0 1,0 1 0,7 2 0,-12-2 5,-1-1 1,1 1-1,0 0 1,0 0-1,-1 0 0,1 0 1,-1 0-1,0 1 1,0-1-1,0 1 0,0-1 1,0 1-1,0 0 1,-1 0-1,1 0 0,-1 0 1,0 0-1,0 0 1,1 4-1,0 2-179,1 0 0,-2 1 0,1-1 0,-1 1 0,-1-1 1,0 1-1,0-1 0,-2 11 0,-3-13-2654,-3-6-1986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5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20713,'0'0'5235,"32"-2"-5219,-3 2-16,-3 0-80,3 0-176,3 0-305,0 0-1199,0 0-1666,-7 0-2080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15751,'0'0'7284,"107"105"-6516,-100-58 160,-7 3-656,0 1-111,-14 2-161,-15 3-417,-10-1-1087,-11 0-3923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15639,'0'0'2964,"7"-1"-2649,3 1-46,0 0 1,0 0-1,1 1 1,-1 1-1,0 0 1,0 0-1,15 6 1,-9-2-105,1-1 0,-1-1 0,1 0 0,-1-1 0,1-1 0,0 0 0,24-2 0,13-3-137,54-11 1,-59 6 233,71-1 1,-86 9-64,20-1 3,0 2-1,76 13 0,-112-10-205,0-1-1,0 0 1,0-2 0,1 0 0,-1-1-1,0-1 1,0 0 0,0-2-1,28-6 1,0-7-18,0 3 0,1 1 1,0 3-1,91-7 0,-44 7 4,33 0 191,-55 5-127,-1-3 0,125-29 0,-167 32-42,-1 1 0,1 1 0,34 3 0,-25 0 1,41-5 1,228-8 1010,-299 13-983,1 0 0,0 0 0,0 1-1,11 3 1,-11-2 70,-1-1 0,1 0-1,0 0 1,13 0 0,-56 0-19901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2:39.7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0 322 8548,'0'-26'14153,"0"26"-14145,32-7 75,643-13-1300,-663 20 1164,188 16-327,-149-10 485,45 0-160,22 3-31,-58-5 71,1-2 1,-1-2 0,108-15 0,-75 5-17,393-41 31,-481 51 4,190-14 96,-58 4 12,-20 0-51,120-3 48,76-2 58,1-1-123,-142 9-59,-47 0 62,15 0-59,61-1 83,133 4 4,-202-7-77,-43 2 12,56 3-43,-68 4 2,125-19 1,-45-3 218,2 6 0,207 3-1,-365 15-186,112 0 411,131-17 0,-188 15 372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2:43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70 5523,'0'0'13491,"14"0"-13019,69 1-311,-1 3 0,98 17 0,-159-18-140,1-1 0,24-2 0,-26 0-33,0 1 1,0 0-1,23 5 0,-18-2 21,0-2-1,0 0 0,0-1 1,28-4-1,-19 2 161,44 3-1,78 6-61,21 3 53,-35-5 184,-10-1 88,368 7 628,-319-14-821,290-20 63,-209 11-156,-211 10-81,379-2 72,-274 3-88,-103-2-51,102-20 0,-16 2 52,2 13-85,24-3-10,339-27 34,-277 29 59,14-5 318,197 13 1715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6259,'0'0'9602,"0"-3"-8663,0-19 4410,-1 32-4858,-9 39 121,6-37-501,2 0 0,-1 0 0,0 13 0,2-11-88,0 5 177,0 0 0,1 0 0,1 0 0,7 35 0,-7-49-244,0-1 1,0 0-1,0 0 1,1 0 0,-1 0-1,1-1 1,0 1 0,1 0-1,-1-1 1,0 1 0,1-1-1,0 0 1,0 0 0,0 0-1,0 0 1,1 0 0,-1-1-1,1 1 1,-1-1 0,1 0-1,0 0 1,0-1 0,0 1-1,0-1 1,0 0-1,0 0 1,0 0 0,5 0-1,14 1-3089,-9-4-1961,1-5-6378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13750,'0'0'4626,"2"-6"-4399,0 0-182,1 1 0,-1 1 0,0-1 0,1 0 0,0 1 0,5-7 0,-7 10 21,0 0-1,0 0 1,0 0-1,1 0 0,-1 0 1,0 0-1,1 0 1,-1 0-1,1 0 0,-1 1 1,0-1-1,1 1 1,0-1-1,-1 1 0,1-1 1,-1 1-1,1 0 0,-1 0 1,1 0-1,0 0 1,-1 0-1,1 0 0,0 0 1,-1 0-1,1 1 1,-1-1-1,1 1 0,-1-1 1,1 1-1,-1 0 1,1-1-1,1 3 0,4 1 79,-1 1-1,0 1 0,0-1 0,-1 1 1,1 0-1,-1 0 0,4 9 0,30 50 435,-32-52-549,-3-4-129,0 0-1,1-1 1,1 1 0,-1-1-1,1 0 1,0-1-1,10 10 1,-15-17-221,0 1 1,0-1-1,-1 1 0,1 0 1,0-1-1,0 0 0,0 1 0,0-1 1,0 0-1,0 1 0,0-1 1,0 0-1,0 0 0,0 0 1,1 0-1,-1 0 0,0 0 1,0 0-1,0 0 0,0 0 0,0-1 1,0 1-1,0 0 0,0-1 1,0 1-1,0-1 0,0 1 1,1-2-1,9-18-7475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15831,'0'0'5331,"-88"107"-4851,67-68-176,3-7-208,-1 1-32,4-4-128,-1-4 64,0-1-416,4-3-1169,3-5-640,5-3-1072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11461,'0'0'7081,"-7"22"-6131,-24 70-206,30-87-679,-1 0 1,1 0-1,0 1 0,0-1 1,1 0-1,0 1 0,0-1 1,1 8-1,-1-11-72,0 0 0,1 0 0,-1-1 0,1 1 0,0 0 0,-1 0 0,1 0 0,0-1 0,0 1 0,0 0 0,1-1 0,-1 1 0,0-1 0,0 0 0,1 1 0,1 1 0,1-2-105,-1 1 0,1-1-1,-1 1 1,1-1 0,0 0 0,0-1 0,-1 1 0,1 0-1,0-1 1,0 0 0,0 0 0,0 0 0,-1-1 0,1 1-1,0-1 1,0 0 0,3-1 0,-4 1 99,-2 0 1,1 0-1,0 0 1,0 0-1,0-1 1,0 1-1,-1 0 1,1-1-1,-1 1 1,1-1-1,-1 0 1,1 1-1,-1-1 1,0 0-1,0 0 1,0 0-1,0 0 1,0 0-1,0 0 1,-1 0-1,1 0 1,-1 0-1,1 0 1,-1-3-1,2-9 68,-1 0 0,-1-23 0,0 23-22,0 11-93,0-4 88,0 1 0,0 0-1,-1-1 1,-2-11 0,3 17-77,-1 1 0,1-1 0,0 0-1,0 0 1,-1 1 0,1-1 0,0 0 0,-1 1-1,1-1 1,-1 0 0,1 1 0,-1-1 0,1 0 0,-1 1-1,1-1 1,-1 1 0,0-1 0,1 1 0,-1-1 0,0 1-1,1 0 1,-1-1 0,0 1 0,0 0 0,1 0-1,-1-1 1,0 1 0,0 0 0,0 0 0,1 0 0,-1 0-1,0 0 1,0 0 0,0 0 0,1 0 0,-1 0-1,0 1 1,0-1 0,1 0 0,-1 0 0,0 1 0,0-1-1,1 0 1,-1 1 0,0-1 0,1 1 0,-1-1-1,0 1 1,1-1 0,-1 1 0,0 1 0,-16 17-3665,3 9-3255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6867,'0'0'15447,"-11"95"-15303,-3-68-144,3-5-400,0-1-1505,6-11-1568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18585,'0'0'2723,"3"18"-2640,10 55-86,-13-70-46,1 0 0,0 0-1,0 0 1,1 0-1,-1 0 1,1 0 0,-1 0-1,1-1 1,0 1 0,0 0-1,0-1 1,0 1-1,0-1 1,1 0 0,-1 0-1,1 0 1,-1 0-1,1 0 1,0-1 0,0 1-1,0-1 1,0 0-1,0 1 1,0-1 0,0-1-1,0 1 1,1 0-1,-1-1 1,0 0 0,0 0-1,1 0 1,-1 0-1,0 0 1,0 0 0,0-1-1,6-1 1,-6 0 46,1 0 1,0 0-1,0 0 0,-1 0 0,1-1 1,-1 1-1,1-1 0,-1 0 1,0 0-1,0 0 0,-1-1 0,1 1 1,-1 0-1,4-7 0,-3 5 2,0 0-1,1 0 1,0 1-1,-1-1 0,2 1 1,-1 0-1,5-4 1,-8 8-8,0 1 0,-1-1 1,1 0-1,0 0 1,0 0-1,-1 0 1,1 1-1,0-1 0,-1 0 1,1 0-1,0 1 1,-1-1-1,1 1 1,-1-1-1,1 1 0,0-1 1,-1 1-1,1-1 1,-1 1-1,0-1 0,1 1 1,-1-1-1,1 1 1,-1 0-1,0-1 1,1 1-1,-1 0 0,0-1 1,0 1-1,0 0 1,1 1-1,9 27-15,-9-27 21,6 25-31,-2 0 0,-1 1-1,-1-1 1,-1 1 0,-2 0-1,-4 47 1,3-66 13,-1 0 0,0-1-1,0 1 1,0 0 0,-1-1 0,0 0 0,-1 0 0,0 0-1,0 0 1,-1 0 0,0-1 0,-8 9 0,9-11 43,0-1 1,-1 1-1,0-1 1,0 0-1,0 0 1,0-1 0,-1 0-1,1 0 1,-1 0-1,0 0 1,0-1-1,0 0 1,0 0-1,0-1 1,-1 0 0,1 0-1,-11 0 1,14-1 41,0 1-1,0-2 1,0 1 0,0 0 0,0-1 0,0 1 0,1-1 0,-1 0-1,0 0 1,0 0 0,0 0 0,1 0 0,-1-1 0,1 1-1,-1-1 1,-3-3 0,3 2 1,1 0-1,0 0 1,0 0 0,1 0-1,-1-1 1,1 1 0,-1 0-1,1-1 1,0 1-1,0-1 1,1 1 0,-1-1-1,0-6 1,0-2-13,0-1-1,1 1 1,1 0 0,0 0-1,0 0 1,4-14 0,-2 18-123,-1 1 0,1 0 0,0 0 0,1 0 0,0 1 0,0-1 0,1 1 0,-1 0 0,1 0 0,10-9 0,-11 11-219,0 0-1,1 0 1,-1 1-1,1 0 1,-1 0-1,1 0 1,0 1-1,0-1 0,0 1 1,0 0-1,9-1 1,38-1-6557,-24 4 1218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6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19705,'0'0'4386,"85"20"-4610,-51-16-96,0-4-881,0 0-928,5 0-1312,-5-14-2962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87 3105,'0'0'12550,"-5"12"-11296,3-8-1215,-4 11 776,0 0 0,1 1 0,1 0 0,0-1 0,1 1 0,-1 22 0,4-37-811,0 0 0,1 0-1,-1 0 1,1 0 0,-1-1 0,1 1-1,-1 0 1,1 0 0,-1-1 0,1 1-1,0 0 1,-1 0 0,1-1 0,0 1-1,0-1 1,-1 1 0,1-1-1,0 1 1,0-1 0,0 1 0,0-1-1,-1 0 1,1 0 0,0 1 0,0-1-1,0 0 1,0 0 0,0 0 0,0 0-1,0 0 1,0 0 0,1 0 0,38-2-176,-37 2 172,1-1-35,0 1 0,-1-1 0,1 0 0,-1 0 0,1 0 0,-1 0 0,1-1 0,-1 1 0,0-1 0,0 0 0,0 0 0,0 0 0,0 0 0,0-1 0,0 1 0,-1-1 1,1 0-1,-1 0 0,0 0 0,0 0 0,0 0 0,0 0 0,-1 0 0,1-1 0,1-3 0,0-4-88,-1 1 0,0 0-1,0-1 1,-1 1 0,0-1 0,-1 0 0,-1-17 0,1 25-25,-1-1 1,0 1-1,1 0 1,-1 0-1,0 0 1,0-1-1,-1 1 0,1 0 1,-1 1-1,1-1 1,-1 0-1,0 0 1,0 1-1,-4-5 1,-23-17-5377,28 23 5228,-14-12-7260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17096,'0'0'5490,"116"99"-5266,-98-58-31,-9 0-65,-7 0-48,-2-2-96,0-2 16,-11 0-48,-12-3-1297,0-1-2113,-2-12-3969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4434,'0'0'14271,"14"-3"-13890,46-8-192,-59 11-166,1 0 0,0-1 0,-1 1 0,1 0-1,-1 1 1,1-1 0,-1 0 0,1 0-1,-1 1 1,1-1 0,-1 1 0,0-1-1,1 1 1,-1 0 0,1-1 0,-1 1-1,0 0 1,0 0 0,1 0 0,-1 0-1,0 0 1,0 0 0,0 0 0,0 1-1,0-1 1,-1 0 0,1 1 0,0-1-1,0 0 1,-1 1 0,1-1 0,-1 1-1,1-1 1,-1 1 0,0-1 0,0 1-1,1-1 1,-1 1 0,0 1 0,1 3 176,3 15 654,-3-15-637,1 0 0,-1 1-1,1-1 1,0 0 0,0-1 0,7 12-1,-8-15-215,1 0-1,0-1 1,-1 1-1,1 0 1,0 0 0,0-1-1,0 0 1,1 1-1,-1-1 1,0 0-1,0 0 1,1 0-1,-1 0 1,1 0 0,-1-1-1,0 1 1,1-1-1,-1 0 1,1 1-1,0-1 1,3-1-1,3 1-343,0-1-1,0 0 0,0 0 1,0-1-1,0 0 0,0-1 0,-1 0 1,1 0-1,-1-1 0,0 0 1,0 0-1,0-1 0,0 0 0,-1-1 1,0 0-1,0 0 0,-1 0 0,8-9 1,3-5-2790,-9 6-1936</inkml:trace>
  <inkml:trace contextRef="#ctx0" brushRef="#br0" timeOffset="1">28 266 9300,'0'0'10405,"7"8"-9957,25-8 193,9-8-561,7-1-80,0 3-1361,0 2-896,-7 2-1473,-16 2-4482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14583,'0'0'5437,"22"-8"-5659,68-27-346,-84 33 458,0 0-1,1 0 1,-1 1 0,0 0-1,10-1 1,-15 2 129,0 0 0,1 0 1,-1 0-1,0 0 0,1 0 1,-1 1-1,0-1 0,1 0 1,-1 1-1,0-1 0,0 1 1,1 0-1,-1-1 0,0 1 1,0 0-1,0-1 0,1 2 1,0 1 133,-1 0 0,1 0 0,-1-1 0,0 1 0,0 0 1,0 0-1,-1 1 0,1-1 0,-1 0 0,1 0 0,-1 0 0,0 0 0,0 0 1,-1 4-1,1-2 109,0 1 1,0-1 0,0 0 0,1 1 0,0-1-1,2 10 1,-2-14-261,0 1 0,0-1-1,0 1 1,0-1 0,0 1-1,0-1 1,0 1 0,1-1-1,-1 0 1,0 0 0,1 0-1,-1 0 1,1 0 0,-1 0-1,1 0 1,0 0 0,-1 0-1,1-1 1,0 1 0,0-1 0,-1 1-1,1-1 1,0 0 0,0 0-1,2 0 1,7 1-296,0-1 1,0 0-1,-1-1 1,1 0-1,0-1 1,0 0-1,-1-1 1,1 0-1,9-4 0,-2-2-1682,0 0-1,19-13 1,29-22-9678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11333,'0'0'11013,"0"-4"-10445,0 3-546,0 0-1,1 0 0,-1 0 1,0 0-1,1 0 0,-1 0 1,0 0-1,1 0 0,-1 0 0,1 1 1,-1-1-1,1 0 0,0 0 1,-1 1-1,1-1 0,0 0 1,-1 1-1,1-1 0,0 1 0,0-1 1,0 1-1,1-1 0,28-7 290,48 8-52,-49 1-225,-24-1-34,0 0 0,0 0 0,0 0 0,0 1 0,0 0 0,0 0 0,0 0 0,0 1 0,0-1 0,0 1-1,7 5 1,-10-5-8,1 0 0,-1 0 0,0 0 1,0 0-1,0 1 0,-1-1 0,1 0 0,-1 1 0,1 0 0,-1-1 0,0 1 0,0 0 0,0 0 0,0 0 0,0 0 0,-1 0 0,1-1 0,-1 1 0,0 0 0,0 0 0,0 4 0,-1-4-78,1 1 0,-1-1-1,0 1 1,0-1 0,0 0-1,-1 1 1,1-1 0,-1 0-1,1 0 1,-1 0 0,0 0-1,-1 0 1,1 0 0,0 0-1,-1-1 1,1 1 0,-1-1 0,0 0-1,0 0 1,0 0 0,0 0-1,0 0 1,-1-1 0,1 1-1,0-1 1,-7 1 0,0 2-1069,-1-1 0,0-1 0,1 0 0,-1 0 0,0-1 0,0 0 0,-20-2 0,31 1 1157,0 0 0,-1-1 1,1 1-1,-1 0 0,1 0 1,-1-1-1,1 1 0,0 0 1,-1-1-1,1 1 1,-1 0-1,1-1 0,0 1 1,0 0-1,-1-1 0,1 1 1,0-1-1,0 1 0,-1-1 1,1 1-1,0-1 0,0 1 1,0-1-1,0 1 1,0-2-1,3-3 4034,8 6-3537,0 0-1,-1 1 0,1 0 1,0 1-1,0 0 0,-1 0 0,0 2 1,0-1-1,17 11 0,-4-3-342,-6-4-262,-1-1 1,29 9-1,-17-11-2454,0-4-3434,-16-3-3816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15431,'0'0'6387,"12"119"-5939,6-75-64,-2-1-15,0 0-241,-7-4-112,0-4-32,0-7-769,0-9-623,5-9-1650,0-10-1616,4 0-3714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15927,'0'0'7572,"0"125"-7076,16-96 96,7-5-496,2-3-96,5-9-48,-1-6-288,1-6-624,2 0-369,0-20-1328,-3-17-449,-4-11-1312,-6 1-3937</inkml:trace>
  <inkml:trace contextRef="#ctx0" brushRef="#br0" timeOffset="1">310 0 12005,'0'0'7540,"-20"113"-6564,15-55-383,5 3-353,0 1-240,0-1-16,5-3-945,2-11-1952,-3-14-977,-4-17-704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7379,'0'0'11926,"110"-69"-11926,-76 69-272,9-2-1409,1-5-2385,4-5-5714</inkml:trace>
  <inkml:trace contextRef="#ctx0" brushRef="#br0" timeOffset="1">475 1 8468,'0'0'15927,"13"32"-15927,3 1 0,0-2 0,-4 2-560,-6 6-1265,-6-4-2113,0-4-3601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13158,'0'0'7491,"34"105"-7266,-24-80 655,-1-3-32,0-1 113,0-11-417,5-4-224,4-6-304,14 0-32,13-4-80,10-16-1040,9-7-2626,0-4-4242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10181,'0'0'13675,"3"-3"-13544,0 0-123,0 0 1,1 1-1,0 0 1,-1 0 0,1 0-1,0 0 1,0 1-1,0-1 1,0 1-1,1 0 1,-1 0-1,0 1 1,0-1-1,1 1 1,5 0-1,-8 0-7,0 0-1,0 0 1,1 0-1,-1 0 0,0 0 1,1 0-1,-1 1 1,0-1-1,0 1 1,1-1-1,-1 1 1,0 0-1,0 0 1,0 0-1,0 0 1,0 0-1,0 1 1,0-1-1,-1 1 1,1-1-1,0 1 1,-1-1-1,1 1 1,-1 0-1,1 0 1,-1 0-1,0 0 1,0 0-1,0 0 1,0 0-1,0 0 1,0 4-1,0 8 65,0-1 0,-1 1 1,-1 0-1,0-1 0,-1 1 0,0-1 0,-1 0 0,-1 0 0,0 0 1,-10 21-1,8-22-1116,0-1 1,-1 0 0,-13 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3:39:42.8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47 8420,'0'0'4413,"5"-1"-4152,130-23 2754,-115 21-2765,0 0 1,0 2-1,1 1 1,28 2-1,5 0-235,640-7-309,-492-9 340,-21 14 250,-113 12-179,-32-10-108,0 1-1,37 9 1,41 3 32,88 6-12,-169-16-56,51-2 0,-19 0 71,24 9-57,-61-7 39,0-1-1,29 0 1,-30-3-47,39 8-1,13 0 62,406-5 363,-267-6-278,-22-8 78,-98 5-123,91-1 102,68 1 3174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6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36 17080,'0'0'7958,"0"7"-7640,-6 151 1269,6-155-1589,1 0-1,0 0 1,0-1 0,0 1-1,0 0 1,0-1 0,0 1-1,1 0 1,-1-1 0,1 0-1,-1 1 1,1-1-1,0 0 1,0 0 0,0 0-1,1 0 1,-1 0 0,0 0-1,1-1 1,-1 1 0,1-1-1,4 2 1,8 4-97,2-1 0,28 8 1,-18-6 5,-17-5 45,1 1 0,-1 0 1,18 10-1,-26-13 37,0 1 0,0-1-1,0 1 1,0-1 0,0 1 0,0 0 0,0 0 0,-1 0 0,1 0 0,0 0 0,-1 0 0,0 1 0,1-1 0,-1 0 0,0 1 0,0-1 0,-1 1 0,1-1-1,0 1 1,-1-1 0,1 6 0,-1-4 15,0 0 0,-1 0 0,1 0 1,-1 0-1,1 0 0,-1 0 0,0 0 0,-1-1 0,1 1 0,-1 0 0,1 0 0,-5 5 0,1-3 11,-1 1 0,0-1 1,0 0-1,-1 0 0,-7 4 0,5-3-189,0 0 0,0-1 0,-1 0 0,0 0 0,1-1 0,-2-1-1,1 1 1,-1-2 0,1 1 0,-1-2 0,0 1 0,0-2 0,0 1 0,-13-1-1,21-1-86,0 0-1,0-1 1,0 1-1,0-1 0,0 1 1,-1-1-1,1 0 0,1 0 1,-1 0-1,0-1 0,0 1 1,0-1-1,1 0 0,-1 1 1,1-1-1,-1 0 0,1-1 1,0 1-1,-1 0 0,1-1 1,1 1-1,-1-1 1,0 1-1,1-1 0,-1 0 1,-1-5-1,-22-49-7627</inkml:trace>
  <inkml:trace contextRef="#ctx0" brushRef="#br0" timeOffset="1">146 7 17144,'0'0'8052,"126"-6"-8133,-92 10-719,-2 21-1105,-7 3-2337,-7 13-6002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15895,'0'0'6995,"35"82"-6274,-22-45-353,-4 4-160,-4 6 32,-5 4-240,0 5-32,0 3-48,0 1-1264,0-5-1922,0-12-2993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14279,'0'0'4132,"-20"8"-2787,-67 32-430,82-37-844,-1 1 0,1-1 1,0 1-1,-1 0 0,2 0 0,-1 1 1,0 0-1,1-1 0,0 2 0,0-1 1,1 0-1,-1 1 0,1-1 0,0 1 1,1 0-1,-1 0 0,1 0 0,0 1 1,1-1-1,0 0 0,0 1 0,0-1 1,0 9-1,1-14-77,0 0 0,1 0 0,-1 1 1,0-1-1,1 0 0,-1 0 0,0 0 0,1 0 0,-1 0 1,1 0-1,0 0 0,-1 0 0,1 0 0,0 0 0,0 0 0,-1 0 1,1 0-1,0 0 0,0 0 0,0-1 0,0 1 0,0 0 1,0-1-1,0 1 0,0-1 0,1 1 0,-1-1 0,0 0 1,0 1-1,0-1 0,1 0 0,0 0 0,48 2-495,-35-3 285,-8 1-5,1-1 0,-1 0-1,0 0 1,1 0 0,-1-1 0,0-1-1,0 1 1,0-1 0,-1 0-1,1 0 1,-1-1 0,1 0 0,-1 0-1,0-1 1,-1 1 0,1-1 0,-1-1-1,0 1 1,0-1 0,4-6-1,-4 5-597,-1 0 0,0-1 0,0 0 0,0 0 0,-1 0 0,0 0 0,0-1 0,-1 1-1,0-1 1,0-13 0,-1-8-5939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5475,'0'0'1283,"-8"17"379,-24 57-131,30-71-1297,1 1-1,0-1 1,0 0 0,0 0-1,1 0 1,-1 1-1,1-1 1,0 1 0,-1-1-1,1 0 1,1 1-1,0 5 1,0-8-140,-1 1 0,1-1 0,-1 0 0,1 0 0,0 1 0,0-1 0,-1 0 0,1 0 0,0 0 1,0 0-1,0 0 0,0 0 0,0 0 0,1 0 0,-1-1 0,0 1 0,0 0 0,0-1 0,1 1 0,2 0 0,4 0 49,0 0 0,0 0 0,0-1 0,0 0 1,0-1-1,1 0 0,10-2 0,-11 2-217,21-5-175,45-16 0,-54 15-437,1 1 0,0 0-1,0 2 1,0 0 0,26 0 0,-46 4 710,0 0 1,0 0-1,0 0 1,-1 1-1,1-1 1,0 0-1,0 1 1,0-1-1,0 1 1,-1-1-1,1 1 1,0-1-1,0 1 1,-1 0-1,1-1 1,0 1-1,-1 0 1,1 0-1,-1-1 1,1 1-1,-1 0 1,1 0-1,-1 0 1,0 0 0,1 0-1,-1 0 1,0-1-1,0 1 1,0 0-1,0 0 1,0 0-1,0 0 1,0 0-1,0 0 1,0 0-1,0 0 1,0 0-1,0 0 1,-1 0-1,1 1 1,-1 3 253,0-1 0,0 1 0,0-1 1,-1 1-1,0-1 0,1 1 0,-5 5 0,-2 0 98,-1 0-1,0-1 0,0 0 1,-1 0-1,-19 12 0,27-16-1832,13-6 575,13-4 244,-9 1 765,-1 0 1,1 1-1,-1 1 1,27-1-1,-40 3-59,-1 0 0,1 0 0,-1 0-1,1 1 1,0-1 0,-1 0-1,1 1 1,-1-1 0,1 0 0,-1 1-1,0-1 1,1 0 0,-1 1 0,1-1-1,-1 1 1,0-1 0,1 1-1,-1-1 1,0 1 0,0-1 0,1 1-1,-1-1 1,0 1 0,0-1 0,0 1-1,0 0 1,1-1 0,-1 1 0,0-1-1,0 1 1,0 1 0,-1 23 756,1-18-318,1 119 2687,-1-125-3209,0 1-1,0-1 0,1 0 1,-1 1-1,0-1 0,1 0 1,-1 0-1,1 1 0,0-1 1,-1 0-1,1 0 0,0 0 1,0 0-1,0 0 0,0 0 1,0 0-1,0 0 0,0 0 1,0 0-1,0-1 0,0 1 0,0 0 1,1-1-1,-1 1 0,0-1 1,1 1-1,-1-1 0,0 0 1,0 1-1,1-1 0,2 0 1,5 1-484,-1-1 0,1 0 0,16-2-1,-22 1 298,5 0-451,-1-1-1,1 0 0,0 0 1,-1-1-1,1 0 1,-1 0-1,0-1 0,0 0 1,0 0-1,6-6 1,31-24-10277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3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13910,'0'0'6035,"141"-2"-6035,-116 24 0,-9 9-80,-16 8 64,0 2-64,-16 2 160,-16-8-144,5-8 64,2-13-192,9-8-544,4-6-481,12-28-7763</inkml:trace>
  <inkml:trace contextRef="#ctx0" brushRef="#br0" timeOffset="1">336 0 12630,'0'0'10373,"0"119"-9749,0-70-592,0 5-32,0 5-320,-5 5-1633,-11-2-3218,0-7-10468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5298,'0'0'13044,"14"4"-12898,44 12-39,-54-15 0,-1 0-1,1 0 1,0 1-1,-1-1 1,1 1 0,-1 0-1,1 0 1,-1 0-1,0 1 1,0-1-1,0 1 1,0 0 0,0 0-1,-1 0 1,1 0-1,-1 0 1,0 0-1,0 1 1,0-1 0,0 1-1,-1-1 1,1 1-1,-1 0 1,0 0-1,0 0 1,-1 0-1,1-1 1,-1 1 0,1 0-1,-1 0 1,-1 0-1,1 0 1,0 0-1,-1 0 1,-2 6 0,3-8-86,-1 1 0,-1-1 0,1 0 0,0 0 0,0 0 1,-1 0-1,1 0 0,-1 0 0,0 0 0,1 0 0,-1-1 1,0 1-1,0-1 0,0 1 0,0-1 0,-3 1 1,3 0-601,-1-1 0,1 0 0,-1 0 0,1-1 0,-1 1 0,1 0 0,-1-1 0,-4 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15431,'0'0'2593,"-10"105"-2897,8-82-1265,2-7-2464,0-6-2643</inkml:trace>
  <inkml:trace contextRef="#ctx0" brushRef="#br0" timeOffset="0.99">21 154 4114,'0'0'17128,"146"-70"-16248,-114 62-688,2 4-192,0 4-560,0 0-2033,-4 0-2177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38 7876,'0'0'10869,"-22"-7"-9906,-73-20-315,92 26-620,0 0 1,1 1-1,-1 0 1,0-1-1,0 1 1,0 0-1,1 0 1,-1 0-1,0 1 1,0-1-1,0 1 1,1-1-1,-1 1 1,0 0-1,1 0 1,-1 0-1,1 0 1,-1 1-1,1-1 1,-1 1-1,1-1 1,0 1-1,0 0 1,0 0-1,0 0 1,0 0-1,-3 5 1,-2 1 48,-3 4 46,0 1-1,0 0 1,1 0 0,1 1-1,0 0 1,-7 19 0,12-23-102,-1-1 0,1 1 0,1 1 0,-1-1 0,2 0 0,0 0 1,0 1-1,1-1 0,0 1 0,2 17 0,-1-27-80,0 1 1,0 0-1,0 0 0,0-1 1,0 1-1,0-1 0,0 1 0,1-1 1,-1 0-1,0 1 0,1-1 1,-1 0-1,1 0 0,0 0 0,-1 0 1,1 0-1,0 0 0,0 0 1,-1-1-1,1 1 0,0-1 0,0 1 1,0-1-1,0 0 0,0 0 0,3 0 1,0 1-102,0-1 1,0 0-1,0 0 1,0 0-1,0-1 1,0 0-1,0 0 1,0 0 0,8-3-1,-7 0 48,-1-1 1,1 1-1,-1-1 1,0 0-1,0 0 0,0 0 1,-1-1-1,0 0 1,0 1-1,0-2 0,-1 1 1,0 0-1,3-8 1,2-7 221,-1 0 0,8-42 0,6 99 2520,-5-9-2158,0-1 0,2-1 0,31 36 0,-29-40-3522,46 35-1,-52-47-2775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15847,'0'0'6531,"-137"66"-6003,116-42-31,10-7-401,6-7 128,3-6-208,9-4-1521,27-20-512,9-13-1056,3-10-3186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15927,'0'0'6051,"-13"148"-5891,13-99-160,16 4 0,-5 3-704,-4 1-1617,-7-1-1153,0-13-5250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19929,'0'0'3810,"157"101"-3874,-77-83-1969,4-7-2689,-4-9-7812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6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 8660,'0'0'17864,"-11"12"-18488,-3 9-1137,-11 5-2769,-7 1-6131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17944,'0'0'4290,"8"3"-4255,-7-3-37,4 1 20,1 1-1,0 0 1,0 0 0,-1 1-1,11 5 1,-14-6-79,0-1 0,0 1 1,-1 0-1,1 0 0,0 0 0,-1 0 1,1 0-1,-1 0 0,1 0 1,-1 0-1,0 1 0,0-1 0,0 0 1,0 1-1,0-1 0,-1 1 1,1-1-1,-1 1 0,0-1 0,1 6 1,-1-6-1,0 0 0,0-1 0,1 1-1,-1 0 1,1 0 0,-1 0 0,1-1 0,0 1 0,0 0 0,0-1 0,0 1 0,0-1 0,0 1 0,0-1 0,0 1 0,0-1 0,1 0 0,-1 0 0,1 1 0,-1-1 0,1 0 0,-1 0 0,1-1 0,0 1 0,-1 0 0,1 0 0,0-1 0,0 1 0,3 0 0,8 1 207,-1 0 1,1 0 0,18 0 0,-12-1-277,54-1-4622,-50 0 9</inkml:trace>
  <inkml:trace contextRef="#ctx0" brushRef="#br0" timeOffset="1">363 47 10181,'0'0'11093,"0"15"-11317,0 15 176,0 12-433,0 1-719,0 6-753,0-2-1281,0-4-2800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9732,'0'0'4795,"20"-4"-3603,65-12-538,-79 14-601,-1 1 1,1 0 0,0 1-1,-1-1 1,1 1 0,0 0-1,-1 1 1,1-1 0,-1 1-1,1 0 1,-1 1 0,1-1-1,-1 1 1,1 0 0,-1 0-1,6 4 1,-8-3 24,0 0 0,0 0-1,-1 0 1,1 0 0,-1 1 0,0-1-1,0 1 1,0-1 0,-1 1 0,1 0 0,-1-1-1,0 1 1,0 0 0,0 0 0,0 0-1,-1 0 1,1 0 0,-1 0 0,-1 7 0,-3 58 556,-8-26-6519,8-34-838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12550,'0'0'5744,"13"-6"-5643,-7 2-95,5-2 5,1 1 1,0 0-1,0 0 1,0 1-1,25-4 1,2 2 36,-2-1-766,59-1 0,-95 8 1004,2 37 223,-1-30-433,-1 1 0,-1 0 0,0 0 0,0 9 0,0-14-76,-1-1 0,0 1-1,1 0 1,-1-1 0,0 1 0,0 0 0,0-1-1,-1 1 1,1-1 0,-1 0 0,1 1 0,-1-1-1,0 0 1,0 0 0,-3 3 0,-3 2-479,0-2-1,-1 1 1,1-1 0,-15 6 0,-7 1-3470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13974,'0'0'5555,"34"7"-5219,-18 3 192,5 0-432,1 2 32,4 1-128,1-1-320,0 0-1216,1-1-930,-6-7-3328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18296,'0'0'5376,"-18"22"-4960,-59 70-29,70-83-338,-1-1-1,0 0 1,-1 0-1,1-1 1,-2 0-1,1 0 1,-19 9-1,2-2 34,21-11-80,0 0-29,0 1 0,0-1-1,0 0 1,-1-1 0,1 1 0,-1-1-1,1 0 1,-10 1 0,14-3-493,5 0-1451,-2 0 1789,-1 0 1,1 0 0,0 0 0,0 0-1,0-1 1,0 1 0,-1-1 0,1 1-1,0-1 1,0 0 0,-1 1 0,3-3-1,-1 2-18,6-2 133,-1 0 0,1 0-1,0 1 1,0 1-1,11-2 1,-17 3 101,0-1 0,0 1 0,0 0 0,0 0 0,0 0 0,0 1 0,0-1 0,0 1 0,0 0 0,0 0 0,-1 0 0,1 0-1,0 0 1,0 0 0,-1 1 0,1-1 0,-1 1 0,1 0 0,2 2 0,-1 3 112,1-1 0,-1 1-1,-1 1 1,1-1 0,3 11-1,9 20-117,-15-38-155,1 1 0,-1 0 1,1 0-1,-1-1 0,1 1 0,0-1 0,-1 1 1,1-1-1,-1 0 0,1 0 0,0 1 0,-1-1 1,1 0-1,0-1 0,-1 1 0,1 0 1,0 0-1,-1-1 0,1 1 0,-1-1 0,1 1 1,2-2-1,5-3-74,1 0 0,-1-1-1,-1 0 1,1-1 0,-1 0 0,8-8 0,46-53-355,-54 59 551,16-20 213,-9 9 57,27-25 0,-37 40 486,1 0-1,-1 1 1,1-1 0,1 1 0,9-4 2198,-16 10-2336,1 34-236,10 48-1,-5-47-630,1 51 1,-7-70-99,1-9-464,-1 0 0,-1 0 0,-2 16 0,3-23 446,-1 0 0,1 1-1,-1-1 1,0 0-1,0 0 1,0 0 0,0 1-1,-1-1 1,1 0-1,-1 0 1,1-1 0,-1 1-1,1 0 1,-1 0-1,0-1 1,0 1 0,0-1-1,-3 2 1,-26 9-8613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8852,'0'0'14084,"7"10"-12958,-2-3-968,0 1-15,0 0 1,1-1-1,1 0 1,-1 0 0,1 0-1,14 11 1,10 4 186,-7-3-307,0-2-1,2 0 1,0-2-1,37 17 1,-56-30-454,1 0 0,0 0 0,-1-1 1,1 0-1,11 0 0,19-3-4999,-3-7-2443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17560,'0'0'5581,"-2"22"-5181,0 0-301,-1 8 2,1 1 1,1-1-1,5 45 1,-3-70-96,0 0 0,0 0 0,0 0 0,1-1 0,0 1 0,0 0 0,0-1 0,0 0 0,1 1 0,4 4 0,-6-8-30,0 1 0,0-1 0,0 0 0,1 0 0,-1 0-1,0 0 1,1-1 0,-1 1 0,1 0 0,-1-1 0,1 1-1,-1 0 1,1-1 0,0 0 0,-1 1 0,1-1 0,0 0 0,-1 0-1,1 0 1,0 0 0,-1 0 0,1 0 0,-1-1 0,1 1-1,0-1 1,-1 1 0,1-1 0,-1 1 0,1-1 0,-1 0 0,1 0-1,-1 1 1,0-1 0,1 0 0,-1 0 0,1-2 0,12-9-112,-1-2 1,0 1-1,-1-2 1,-1 0-1,0 0 1,11-22-1,24-33-41,-46 69 174,1 1 1,-1-1-1,0 1 1,1-1 0,-1 0-1,1 1 1,-1-1-1,1 1 1,-1-1-1,1 1 1,-1 0 0,1-1-1,-1 1 1,1-1-1,-1 1 1,1 0-1,0 0 1,-1-1 0,1 1-1,0 0 1,-1 0-1,1 0 1,0 0-1,-1 0 1,1 0 0,0 0-1,-1 0 1,1 0-1,0 0 1,0 0-1,-1 0 1,1 0 0,0 0-1,-1 1 1,1-1-1,-1 0 1,1 0-1,0 1 1,-1-1 0,1 1-1,-1-1 1,1 0-1,-1 1 1,1-1-1,-1 1 1,1 0 0,17 30-64,-15-25 78,14 34-43,-2 1 0,-2 0 0,-2 1 0,-1 1 1,-2 0-1,-2 0 0,-2 0 0,-2 52 0,-2-84-30,-1 0 0,0 0 0,0-1 0,-1 1-1,-1 0 1,1-1 0,-2 0 0,1 1 0,-11 18 0,11-24 59,0-1 0,0 1 0,-1-1 0,1 1 0,-1-1 0,0 0 0,0 0 0,-1-1 0,1 1 0,-1-1 0,0 0 0,0 0 0,0-1 0,0 1 0,0-1 0,-1 0 0,1-1 0,0 1 0,-1-1 0,-9 1 0,9-1 21,0-1 0,0 0 0,0 0 0,1 0 0,-1-1 0,0 0 0,0 0 0,1 0 0,-1-1 0,0 1 0,1-1 0,-6-3 0,5 1-5,0-1 1,0 1-1,1-1 1,-1 0-1,1 0 1,0-1-1,0 0 1,1 0-1,-5-7 1,0-2-13,1 0 1,0 0-1,1 0 0,-10-31 1,15 36 18,-1 0 0,1 1 0,1-1 1,0 0-1,0 0 0,1 0 0,0 0 0,1 0 1,3-18-1,-2 22-21,0 1 0,0 0-1,1 0 1,0 0 0,0 0 0,0 0 0,0 1-1,1-1 1,0 1 0,0 0 0,0 0 0,0 1 0,1-1-1,7-4 1,10-5-1599,46-21-1,-41 22-1049,9-6-3714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3970,'0'0'17288,"136"4"-17288,-76-4-96,-1-6-1249,3-2-416,-8-7-976,1-1-4995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3121,'0'0'17745,"-9"18"-16556,-24 61-540,30-72-543,1 0 0,0 0 0,1 0 0,0 0 0,0 0 0,0 14 0,1-18-97,0 0 0,0-1-1,1 1 1,-1 0 0,1-1-1,0 1 1,0 0 0,0-1-1,0 1 1,0-1 0,0 1-1,1-1 1,-1 0-1,4 4 1,-4-5-40,0 0-1,0 0 1,1 0 0,-1 0-1,1 0 1,-1-1 0,0 1-1,1 0 1,-1-1 0,1 1-1,-1-1 1,1 1-1,0-1 1,-1 0 0,1 0-1,-1 0 1,1 0 0,0 0-1,-1 0 1,1 0 0,-1 0-1,1-1 1,-1 1-1,1-1 1,0 1 0,-1-1-1,0 1 1,3-2 0,3-2-127,0-1 1,0 0 0,0 0-1,6-6 1,-9 8 154,-3 2-33,13-12-337,0 2 0,1 0 0,29-16-1,-40 24 347,1 1-1,-1 1 1,1-1-1,0 0 1,-1 1-1,1 0 1,0 1-1,9-2 1,-11 3 36,-1-1 0,1 0 1,-1 1-1,1-1 0,0 1 1,-1 0-1,1 0 0,-1 0 0,0 0 1,1 0-1,-1 0 0,0 1 1,0-1-1,1 1 0,-1-1 0,-1 1 1,4 3-1,3 5-5,-1 1 0,0-1 0,-1 1 1,0 1-1,-1-1 0,0 1 0,-1 0 0,0 0 0,3 18 0,-1 5-96,-1 1 0,-1 38 0,-2-47-32,-2 0 0,-1 0 0,-2-1 0,0 1 0,-8 28 0,9-47 205,0 0-1,-1 0 1,0 0 0,-1 0 0,0-1 0,0 0-1,0 1 1,-1-1 0,0-1 0,-1 1 0,1-1-1,-1 0 1,0 0 0,-1-1 0,1 0 0,-1 0-1,0 0 1,-1-1 0,1 0 0,-11 4 0,12-6 36,0 0 1,0 0 0,0-1-1,0 1 1,0-1-1,0-1 1,0 1 0,0-1-1,0 0 1,-1-1 0,1 1-1,0-1 1,-9-3 0,11 3-58,-1-1 0,1 0 0,-1-1 0,1 1 0,0-1 0,0 0 0,0 0 0,0 0 0,0 0 0,1-1 0,-1 0 0,1 0 0,0 0 0,0 0 0,1 0 0,-4-6 0,0-3-61,1 1 0,0-1 0,1 0 0,1-1 0,0 1 0,0 0 0,1-1 0,1 0 0,1 1 0,0-1 0,0 1 0,4-22 0,-3 31-56,1-1 0,-1 1 0,1 0 1,-1 0-1,1-1 0,0 1 0,1 1 0,-1-1 0,1 0 0,0 1 0,0-1 0,0 1 1,0 0-1,0 0 0,1 0 0,-1 0 0,1 1 0,0-1 0,0 1 0,0 0 0,0 0 1,0 1-1,6-3 0,1 1-779,0 1 1,-1 0-1,15-1 1,33 1-6023,-22 2-2352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12358,'0'0'6691,"-9"15"-5456,7-11-1165,-6 9 277,1 1 0,0 0-1,1 1 1,0 0 0,1-1 0,1 2-1,1-1 1,-3 23 0,5-29-196,1-3-20,-1 1 1,1 0-1,1 0 0,-1 0 1,1 0-1,3 12 0,-3-18-123,0 1-1,0 0 0,0 0 0,0-1 0,0 1 0,1 0 0,-1-1 0,0 1 1,1-1-1,0 0 0,-1 1 0,1-1 0,-1 0 0,1 0 0,0 0 0,0 0 0,0 0 1,0 0-1,0-1 0,0 1 0,0-1 0,0 1 0,0-1 0,0 0 0,0 0 0,0 0 1,2 0-1,2 0-69,0 0 0,-1 0 0,1-1-1,-1 1 1,1-1 0,-1-1 0,0 1 0,1-1 0,-1 0 0,0 0 0,0 0 0,0-1 0,0 0 0,0 0 0,-1 0 0,0 0 0,1-1 0,-1 0 0,0 0 0,-1 0 0,1 0 0,-1-1 0,0 1 0,0-1-1,0 0 1,0 0 0,-1 0 0,0 0 0,0 0 0,0-1 0,-1 1 0,0-1 0,0 1 0,0-9 0,1-3-1533,-2-1-1,-2-20 1,-3 5-2778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7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17416,'0'0'4962,"27"92"-4033,-11-47-497,3-2 32,-3-6-336,0-6-128,-3-6-128,-1-9-576,-1-8-561,0-8-1952,1 0-401,-1-20-4450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12198,'0'0'9636,"155"29"-9636,-96-17-256,5-4-1377,0-2-608,-10-2-1905,-15 3-6435</inkml:trace>
  <inkml:trace contextRef="#ctx0" brushRef="#br0" timeOffset="1">35 204 4322,'0'0'18761,"182"0"-19690,-95 0-2769,2 0-1872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36 14247,'0'0'7995,"-19"-6"-7336,-62-20-213,78 25-418,-1 0 1,0 0-1,0 1 0,0-1 1,0 1-1,0 0 1,0 0-1,0 1 0,1-1 1,-1 1-1,0 0 1,0 0-1,0 0 1,1 0-1,-1 0 0,0 1 1,1 0-1,0 0 1,-1 0-1,1 0 1,0 0-1,0 1 0,0 0 1,-3 3-1,-2 4 50,0 0-1,0 1 0,2-1 1,-1 2-1,-5 14 0,9-20-32,-2 4-36,1-1 0,1 1 0,0 0 0,0 0 0,1 0 1,0 1-1,1-1 0,0 0 0,1 1 0,0-1 0,1 12 0,0-20-39,-1 0-1,0 0 1,1-1-1,0 1 0,-1 0 1,1 0-1,0 0 1,0-1-1,0 1 0,0 0 1,0-1-1,0 1 1,0-1-1,1 1 0,-1-1 1,1 1-1,-1-1 1,1 0-1,1 1 1,1 0-85,0 0 1,0 0-1,0 0 1,0-1-1,0 0 1,0 0-1,0 0 1,8 0 0,-4 0-153,0-1 1,0 0 0,0-1 0,1 1 0,-1-2 0,0 1-1,0-1 1,0 0 0,10-5 0,-10 2-17,1-1 0,0 1-1,-1-1 1,0-1 0,0 0 0,-1 0-1,0 0 1,0-1 0,-1 0 0,0-1-1,0 1 1,6-15 0,-8 14 630,0 0 0,-1 0 0,0 0 1,0 0-1,-1-1 0,0 1 0,-1-1 0,1-14 2924,-1 28-2982,3 8-148,0 1 0,1-1 1,0 0-1,1-1 0,1 1 1,0-1-1,0-1 0,1 1 1,0-1-1,1 0 0,12 10 1,-9-10-351,0 0 1,1-1 0,24 15 0,-28-20-434,0 1 1,0-1-1,1-1 0,-1 0 1,1 0-1,13 1 0,-1-3-4397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15399,'0'0'7972,"-11"109"-7396,11-52-112,0 7-112,16-3-336,4-3-16,6-5-112,10-6-768,7-6-2546,14-10-1856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16295,'0'0'4421,"-1"-16"-3738,1-49-539,0 64-140,0 0 1,0 0-1,0 0 0,0 0 1,0 0-1,1 0 0,-1 0 1,0 0-1,1 0 0,-1 0 0,0 0 1,1 0-1,0 1 0,-1-1 1,1 0-1,-1 0 0,1 1 0,0-1 1,0 0-1,-1 0 0,1 1 1,0-1-1,0 1 0,0-1 0,0 1 1,-1-1-1,1 1 0,0 0 1,0-1-1,0 1 0,0 0 0,0 0 1,0 0-1,0 0 0,2 0 1,0 0 47,-1 0 1,1 0-1,0 0 1,0 1 0,-1 0-1,1-1 1,-1 1-1,1 0 1,4 3 0,-1 0 59,0 1 0,0 1 1,0-1-1,0 1 1,-1 0-1,0 1 1,0-1-1,4 10 1,32 63 694,-33-63-618,13 29 184,38 71 307,-51-102-664,1-1-1,0 0 0,1 0 0,0-1 1,24 21-1,-31-30-138,1-1 1,-1 1-1,1-1 0,0 0 1,0 0-1,-1 0 1,2 0-1,-1 0 0,0-1 1,0 0-1,0 0 0,1 0 1,4 0-1,-6-1-313,1-1 0,0 1 0,0-1 0,0 1 0,-1-1 0,1 0 0,0 0 0,-1-1 0,1 1 0,-1-1 1,0 0-1,1 0 0,-1 0 0,0 0 0,0 0 0,0-1 0,0 1 0,-1-1 0,1 0 0,-1 0 0,1 0 0,1-4 0,22-40-9003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15479,'0'0'8420,"-127"142"-7460,99-95-479,8 0-161,-1-2-288,-2 5-32,1-3-128,-1-2-272,5-8-1217,9-11-2113,9-17-1600</inkml:trace>
  <inkml:trace contextRef="#ctx0" brushRef="#br0" timeOffset="1">393 271 18921,'0'0'5394,"118"6"-5074,-52-6-320,7 0-944,7 0-2226,2-14-3345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0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17352,'0'0'4773,"23"-14"-4538,72-45-65,-93 57-112,1 0-1,-1 1 1,1-1-1,-1 1 1,1 0-1,0 0 1,-1 0-1,1 0 1,0 0-1,0 1 1,0-1-1,0 1 1,-1 0-1,1-1 1,0 2-1,0-1 1,0 0-1,0 0 1,0 1-1,0 0 1,0-1-1,-1 1 1,1 0-1,0 0 1,-1 1-1,1-1 1,3 3-1,-1 1 63,-1 0 1,1 0-1,-1 1 0,0-1 1,0 1-1,-1 0 0,0 0 0,3 10 1,4 4 30,8 15-519,-8-15 749,0 0 0,1-1 0,19 25 0,-26-40-663,0 1 0,1-1 1,-1 0-1,1 0 1,-1 0-1,1-1 1,7 4-1,-9-6-281,0 1 0,1-1-1,-1 0 1,1 0 0,-1 0 0,1 0-1,0-1 1,-1 1 0,1-1-1,0 0 1,0 0 0,5-1-1,18-6-5665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11541,'0'0'13558,"-130"35"-13141,102 1-193,-1 10-192,-3 3 16,-2 2-96,2 3-176,2-3-417,7-8-927,9-10-2290,14-15-2209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85 267 13942,'0'0'7703,"-13"19"-6626,-42 62-282,53-77-757,0-1 0,0 0 0,0 1-1,1-1 1,-1 1 0,1-1-1,0 1 1,0 0 0,0 0-1,0-1 1,1 1 0,0 0-1,0 5 1,0-7-35,0-1-1,1 1 1,-1-1-1,1 1 1,0-1-1,-1 0 1,1 1 0,0-1-1,0 0 1,0 1-1,0-1 1,0 0-1,0 0 1,0 0 0,0 0-1,0 0 1,1 0-1,-1 0 1,0 0-1,1-1 1,2 2 0,4 1-130,0-1 1,1-1-1,0 0 1,-1 0-1,1 0 1,0-1-1,13-1 1,-18 0 17,4 1-117,0-2 0,-1 1-1,1-1 1,0 0 0,-1 0 0,0-1-1,0 0 1,0-1 0,7-4 0,-12 7 232,0 0 0,1 0 0,-1-1 1,0 1-1,0-1 0,0 1 0,-1-1 1,1 0-1,0 0 0,-1 0 0,1 0 0,-1 0 1,0 0-1,1 0 0,-1-1 0,0 1 1,0 0-1,-1-1 0,1 1 0,0 0 1,-1-1-1,0 1 0,1-1 0,-1 1 0,0-1 1,0 1-1,0-1 0,-1 1 0,1-1 1,-1 1-1,1-1 0,-2-2 0,1 2 67,-1 1-1,0 0 0,1 0 0,-1 0 1,0 0-1,0 0 0,0 1 1,0-1-1,0 0 0,0 1 1,-1 0-1,1-1 0,0 1 1,-1 0-1,1 0 0,-1 1 1,-3-2-1,-51-9-468,46 10 123,-10-2-745,-20-3-4992,20-2-4245</inkml:trace>
  <inkml:trace contextRef="#ctx0" brushRef="#br0" timeOffset="1">384 0 8756,'0'0'12342,"160"56"-10566,-106-13-751,-6 10-321,-11 5-416,-17 1-272,-20 3 96,0-3-192,-27 3 80,-23 2-304,-19 1-688,-15-3-1665,-25-5-3538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37.3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1 177 9748,'5'-11'11280,"45"12"-11294,11 0-212,0-3-1,92-14 1,-115 10 217,1 1 0,0 1-1,0 2 1,54 5 0,-45 6-16,-35-6 18,0-1 1,0 0 0,17 0 0,250-18-106,-126 30 256,338-18 835,-153-8-702,-255 8 160,110-19 0,-123 13-366,53 0 168,6 0 109,99-8-206,0 0-130,-38 0 10,-104 9 67,119 5 1,-49 2 51,130-6 43,717 6 891,-888 10-395,-46 7 89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39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230 168 8404,'0'0'3332,"-5"4"-3063,-2 1-12,1 1 53,0-2-1,-1 1 0,1-1 1,-1 0-1,0 0 1,0 0-1,0-1 1,0 0-1,-1-1 1,1 0-1,-1 0 0,1 0 1,-13 0-1,-2-2 32,16 1-173,-1-1 1,1 0-1,0 0 0,-1 0 0,1-1 1,0 0-1,-8-2 0,12 2-131,0 0 1,0 0-1,1-1 0,-1 1 1,0 0-1,1 0 0,-1-1 1,1 1-1,0-1 0,-1 0 1,1 1-1,0-1 0,0 0 1,0 1-1,0-1 0,0 0 1,1 0-1,-1 0 0,0 0 1,1 0-1,0 0 0,-1 0 1,1 0-1,0 0 0,0 0 1,0 0-1,1-3 0,-2-1-38,1 1-1,1-1 1,-1 1-1,1-1 1,0 1 0,0 0-1,1-1 1,0 1-1,0 0 1,0 0-1,0 0 1,1 0-1,0 1 1,0-1 0,0 1-1,0-1 1,1 1-1,-1 0 1,1 0-1,1 1 1,-1-1-1,0 1 1,10-6 0,-3 3 4,0-1 1,1 1 0,0 1 0,0 0 0,0 1 0,1 0 0,15-2 0,-1 2-198,1 1 1,34 1-1,-60 2 179,-1 0 0,1 1 0,-1-1 0,1 0 0,0 1 0,-1-1 0,1 1 0,-1-1 0,0 1 0,1 0 0,-1 0 0,1 0 0,-1-1 0,0 1 0,0 1 0,0-1-1,1 0 1,-1 0 0,0 0 0,0 0 0,-1 1 0,1-1 0,0 0 0,0 1 0,-1-1 0,1 1 0,0-1 0,-1 1 0,0-1 0,1 1 0,-1 0 0,0 2 0,2 6 59,-2 0 0,1 1 0,-3 18 0,2-21-18,-1-4 5,1-1-1,-1 0 0,0 0 0,0 0 0,0-1 0,0 1 1,-1 0-1,1 0 0,-1-1 0,0 1 0,1 0 0,-1-1 1,0 0-1,-1 1 0,1-1 0,0 0 0,-1 0 0,1 0 0,-1-1 1,1 1-1,-6 2 0,-18 14 1339,25-18-1318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7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3666,'0'0'19032,"21"107"-18695,-1-78-81,1-7-256,-1 1-224,-2-7-129,-2-5-1551,0-7-546,0-4-895,-2 0-3938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49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15 12966,'0'0'6995,"0"-14"-2499,-13 176-3883,18 257 155,0-270-597,-4 116 56,-19-267-12798,-5-6 2123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50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14086,'0'0'5654,"2"5"-5134,11 19 306,3 6 90,-1 1 1,21 64-1,-29-71-646,-4-7-87,2-1-1,0 0 1,8 16-1,-13-31-178,1 1 0,0-1 0,0 0 0,0 1 0,1-1 0,-1 0 0,0 0 0,0 0 0,1 0 0,-1 0 0,0 0 0,1 0 0,-1 0-1,1-1 1,-1 1 0,1-1 0,-1 1 0,1-1 0,0 1 0,-1-1 0,1 0 0,-1 0 0,1 0 0,0 0 0,-1 0 0,1 0 0,0 0 0,-1-1-1,1 1 1,-1 0 0,3-2 0,2 1 6,0-2 1,-1 1-1,1 0 0,0-1 0,-1 0 1,10-8-1,18-18 132,-1-2 0,43-53 0,-39 42-84,45-42-1,-71 78-541,-3 5-3330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4:51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14983,'0'0'7555,"1"19"-6453,19 499 1571,-17-486-2686,12 49 0,-6-36-185,-9-50-845,0 1 762,-1 0-1,1-1 1,-1 1 0,0 0 0,0 0-1,-3-7 1,-11-15-240,-1 1 1,-2 0-1,0 1 0,-29-28 0,45 49 588,-1 1 0,1 0 0,0-1 0,-1 1-1,1 0 1,-1 0 0,0 1 0,0-1-1,0 0 1,0 1 0,0 0 0,0 0 0,0 0-1,0 0 1,0 0 0,0 0 0,-1 1 0,1 0-1,0-1 1,-1 1 0,1 1 0,0-1 0,0 0-1,-6 2 1,4 0-9,0 0-1,1 0 1,0 1-1,0 0 1,-1-1-1,2 2 1,-1-1-1,0 0 1,1 1 0,-1-1-1,1 1 1,0 0-1,0 0 1,0 0-1,-2 7 1,0 1 33,0 1 0,1 0 1,1-1-1,0 1 0,1 1 0,1-1 1,0 0-1,0 0 0,2 16 0,-1-29-88,0 4 8,1-1 1,0 1-1,0-1 1,0 1-1,0-1 0,0 0 1,1 0-1,-1 1 1,1-1-1,0 0 1,0 0-1,0-1 0,0 1 1,0 0-1,1-1 1,0 1-1,-1-1 0,1 0 1,0 0-1,6 4 1,7 3 18,0-1 0,30 12 0,-38-17-16,12 5-27,1-1 0,0-1 0,1-1 0,-1-1 0,1-1 0,-1 0 0,45-2 0,-63-2-17,1 1 1,-1-1-1,1 0 0,-1 0 0,0 0 0,1 0 1,-1-1-1,0 1 0,0-1 0,0 0 1,0 0-1,-1 0 0,1 0 0,0-1 0,-1 1 1,1-1-1,-1 1 0,4-7 0,-3 5-366,0-1-1,-1 0 0,1 1 1,-1-1-1,0-1 1,0 1-1,-1 0 0,1 0 1,-1-1-1,-1 1 1,1-8-1,-4 5-3584,-12 3-3649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04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56 7091,'0'0'7580,"0"-9"-6911,0-38 1511,0 51-1860,-8 84 756,5-65-837,-1 26 88,2 65-1,-1 33 107,-25 268 1299,28-128-2869,-11-306-8139,2-3 2806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04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10485,'0'0'5432,"2"6"-5006,6 16 224,20 37-1,-16-37-166,-1 0 0,11 37 0,-11-4 441,-9-40-614,1 0 0,7 23 1,-10-37-289,0 0 0,1-1 0,-1 1 1,0 0-1,0 0 0,1-1 0,-1 1 1,0 0-1,1-1 0,-1 1 0,1-1 1,-1 1-1,1-1 0,-1 1 0,1-1 0,-1 1 1,1-1-1,-1 1 0,1-1 0,0 1 1,-1-1-1,1 0 0,-1 1 0,1-1 1,0 0-1,0 0 0,-1 0 0,1 1 1,0-1-1,-1 0 0,1 0 0,0 0 1,0 0-1,-1 0 0,1 0 0,0 0 1,0-1-1,-1 1 0,1 0 0,0 0 1,-1 0-1,1-1 0,0 1 0,-1 0 1,1-1-1,0 1 0,-1-1 0,1 1 1,-1-1-1,1 1 0,-1-1 0,1 1 0,-1-1 1,1 0-1,6-6 216,0-1 0,-1 1 0,8-12 0,-5 7-186,10-11-38,2 2 0,1 1-1,1 0 1,1 2 0,0 0 0,29-15-1,-8 9-3345,1 5-3386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05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55 7523,'0'0'6750,"-3"-9"-5749,-14-25-188,16 33-724,0 0 0,0 0 0,0 0 0,-1 0-1,1 0 1,0 0 0,-1 0 0,1 1 0,-1-1-1,1 1 1,0-1 0,-1 1 0,0-1 0,1 1-1,-1 0 1,1 0 0,-1 0 0,1 0 0,-1 0-1,1 0 1,-1 0 0,1 0 0,-1 1 0,-1 0 0,-3-1 139,1 1-116,0 0 0,0-1 0,0 2-1,1-1 1,-1 0 0,1 1 0,-1 0-1,1 0 1,-1 0 0,1 1-1,0 0 1,0-1 0,0 1 0,1 1-1,-1-1 1,1 0 0,0 1 0,-1 0-1,2 0 1,-1 0 0,0 0-1,1 0 1,0 0 0,-3 8 0,0 0 32,0 1 1,0 1 0,1-1 0,1 0-1,1 1 1,0 0 0,-1 21 0,3-22-86,0 0 0,0 0 0,1 0 1,1 0-1,0 0 0,1-1 1,0 1-1,7 14 0,2 1 88,79 195 666,-81-191-691,-2 0 1,0 0-1,-3 1 0,0 0 1,-1 42-1,-4-74-116,1 19 119,-2 1 1,0-1-1,-1 0 1,-8 30-1,9-45-132,0-1 0,0 0-1,-1 0 1,0 1 0,1-1 0,-2 0-1,1 0 1,0 0 0,-1-1 0,0 1 0,0-1-1,0 1 1,0-1 0,0 0 0,-1 0-1,1-1 1,-1 1 0,0-1 0,0 1-1,0-1 1,0 0 0,0-1 0,0 1 0,-1-1-1,1 0 1,-9 2 0,7-3-203,0 1 1,0-1-1,0 0 0,0 0 1,0-1-1,0 0 0,1 0 1,-1 0-1,0-1 0,1 1 1,-1-2-1,-8-3 0,5 0-602,1 0-1,-1 0 0,1-1 0,1 0 1,-1-1-1,-8-11 0,-19-27-5168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05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10053,'0'0'9038,"6"-4"-7536,12-2-855,0 1-1,1 1 1,-1 1-1,34-2 0,-20 2-465,358-14 131,-389 13-556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12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46 12294,'0'0'8908,"-1"-8"-8201,-5-30 1560,-10 40-903,12 13-1335,0 0 1,2 1 0,-1-1 0,2 1 0,0-1-1,2 27 1,-1-17 10,-2 651 611,14-472-611,-12-159-86,5-42-1711,-1-18-8139,-4 3 2415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13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 11477,'0'0'7414,"-4"-7"-6304,5 7-1052,0 0 0,0-1 0,0 1 0,0 0 0,0 0 0,-1 0 0,1 0 0,0 0 0,0 0 0,0 1 0,0-1 0,0 0 0,0 0 0,0 1-1,-1-1 1,1 0 0,0 1 0,0-1 0,0 1 0,-1-1 0,1 1 0,0-1 0,-1 1 0,1 0 0,0-1 0,-1 1 0,1 0 0,0 1 0,22 22 790,4 16-185,-1 0-1,-2 2 0,29 69 1,-52-108-652,0 0 0,0 0 1,1-1-1,0 1 0,-1 0 1,1-1-1,0 1 0,0-1 1,0 0-1,3 3 0,-4-4-4,1-1 0,-1 1 0,0-1 0,0 1 0,0-1 0,0 0 0,1 1 0,-1-1 0,0 0 0,0 0 0,1 0 0,-1 0 0,0 0 0,0 0 0,1 0 0,-1 0 0,0 0 0,0 0 0,1-1 0,-1 1 0,0-1 0,0 1 0,0-1 0,0 1 0,0-1 0,0 0 0,0 1 0,0-1 0,0 0 0,1-1 0,17-15 190,-2-1 1,31-39-1,-15 15-143,6-7-23,-24 28-284,2 1 0,24-25-1,-25 36-1930,-16 9 1841,1-1 0,-1 1 0,1 0-1,-1 0 1,1 0 0,-1 0 0,1 0-1,-1 0 1,1 0 0,-1 0 0,1 0-1,-1 0 1,0 0 0,1 1 0,-1-1 0,1 0-1,-1 0 1,1 0 0,-1 0 0,0 1-1,2 0-1029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13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0 188 12278,'0'0'7550,"5"-18"-7177,15-61-165,-18 72 13,0 0 0,0 1 0,1-1 0,0 1 0,0 0 0,1 0 1,-1 0-1,1 0 0,1 0 0,-1 1 0,1 0 0,10-9 0,-15 14-190,0-1 0,1 1 1,-1 0-1,1-1 1,-1 1-1,1 0 0,-1 0 1,1-1-1,-1 1 0,1 0 1,-1 0-1,1 0 0,-1 0 1,1 0-1,-1 0 1,1 0-1,-1 0 0,1 0 1,0 0-1,-1 0 0,1 0 1,-1 0-1,1 0 1,-1 0-1,1 1 0,-1-1 1,1 0-1,-1 0 0,1 1 1,-1-1-1,0 0 1,1 0-1,0 1 0,12 14 104,-13-15-104,31 49 420,-3 1 0,31 71 0,-20-38-27,-26-56-340,-3-4-88,1-1-1,1 0 1,1 0 0,1-1 0,19 22 0,-33-43-72,1 1 1,-1-1-1,1 1 1,-1-1-1,0 1 1,1-1-1,-1 1 1,1-1-1,-1 0 1,1 1-1,0-1 1,-1 0-1,1 1 1,-1-1-1,1 0 1,0 0-1,-1 0 1,1 0-1,-1 1 1,1-1-1,0 0 1,-1 0-1,1 0 1,0 0-1,-1 0 0,1 0 1,0-1-1,-1 1 1,2 0-1,-1-1-254,0 0 0,0 0 0,-1 1-1,1-1 1,0 0 0,0 0-1,-1 0 1,1 0 0,-1 0-1,1 0 1,-1-1 0,1 1 0,-1 0-1,1 0 1,-1-2 0,5-24-5777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8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708 1 15591,'0'0'4501,"-6"17"-4346,0 0-140,-47 118 522,3-18 50,-57 202 0,49-134-654,57-183 63,-133 365-2118,109-310 750,-2-2-1,-3-1 1,-2-1-1,-52 64 1,-10-12-3606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5:14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548 1 4434,'0'0'13660,"-8"7"-12935,-9 7 94,1 0-1,1 2 0,-22 27 1,-56 87 1380,-149 161 1,223-271-2106,0 2-1,1 0 0,2 1 1,0 1-1,-14 29 0,29-49-2665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4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23 10421,'0'0'7507,"0"-3"-7120,0-16 4004,0 19-4343,0-1 0,-1 1 0,1 0-1,0 0 1,-1 0 0,1 0 0,-1 0 0,1 0-1,0 0 1,-1 0 0,1 1 0,0-1-1,-1 0 1,1 0 0,0 0 0,-1 0 0,1 0-1,0 1 1,-1-1 0,1 0 0,0 0-1,0 0 1,-1 1 0,1-1 0,0 0-1,0 0 1,-1 1 0,1-1 0,0 0 0,0 1-1,-1-1 1,-13 38 118,-17 69-1,-1 5-10,1-22 19,5 1 1,3 1 0,-12 114 0,-17 128 654,46-301-1297,3 0-1,0 46 0,-5-82-4746,-6-11-198,-3-2-3552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4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11717,'0'0'6235,"4"5"-5400,9 14-210,-1 1 0,0 0 0,-2 0 0,0 2-1,-1-1 1,8 33 0,-13-41-471,-3-10-138,0-1 0,0 1 0,0-1 0,0 1 0,0-1 0,0 0 0,0 1 0,1-1 0,-1 0 0,1 0 0,0 0 0,0 0 0,0 0 0,0-1 0,0 1 0,0 0 0,0-1 0,0 0 0,0 1 0,1-1 0,-1 0 0,1 0 0,-1 0 0,1-1 0,-1 1 0,1 0 0,-1-1 0,1 0 0,0 0 0,-1 1 0,1-2 0,0 1 0,-1 0 0,1 0 0,-1-1 0,1 0 0,3 0 0,6-4 51,1 0 1,-1 0 0,0-1-1,0 0 1,20-16-1,64-47 172,-11 8-1133,-28 21-2524,-39 27-910,-6-1-3451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5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 16023,'0'0'5432,"-2"18"-5085,1-4-229,-5 113 946,6-76-635,-3 0 1,-1 0-1,-14 61 1,-14 19-251,32-175-161,-1 23-84,0-28-113,1-177-499,0 220 668,1 0 0,-1 1 0,1-1 0,0 0 0,1 1-1,-1-1 1,1 1 0,0 0 0,0 0 0,1 0 0,4-7 0,-5 9 17,0 1 1,0 0 0,1-1 0,-1 1 0,1 0 0,0 0 0,-1 0 0,1 1 0,0-1 0,0 1 0,0 0 0,0-1 0,1 1 0,-1 1 0,0-1 0,0 0 0,0 1 0,1-1 0,-1 1 0,4 0 0,12 1-7,0 0 1,0 1-1,0 0 1,-1 2-1,1 0 1,23 9-1,5 9-2238,-4 7-3345,-24-12-210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6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18 132 16151,'0'0'5320,"12"10"-5026,-12-10-291,9 8 22,-1-1-1,1 0 1,1 0 0,-1-1 0,1 0-1,0-1 1,1 0 0,-1-1 0,22 6-1,-30-9 63,5 0-222,0 1 1,0-2-1,-1 1 0,1-1 0,9 0 0,-15 0 51,1 0 0,-1 0 0,0-1-1,1 1 1,-1 0 0,0-1 0,0 0 0,1 1 0,-1-1 0,0 1-1,0-1 1,0 0 0,1 0 0,-1 0 0,0 0 0,0 0 0,0 0-1,-1 0 1,1 0 0,0 0 0,0 0 0,0 0 0,-1-1 0,1 1-1,-1 0 1,1-1 0,-1 1 0,0 0 0,1-1 0,-1 1 0,0-2-1,2-8-274,-1 0-1,-1 0 0,0 0 0,0 0 0,-1 0 0,0 0 0,-1 1 0,-5-18 0,5 24 396,1 0 0,-1 1 0,0-1 0,0 0 0,0 1 1,0-1-1,-1 1 0,1 0 0,-1 0 0,0 0 0,0 0 0,0 0 0,0 0 0,-1 1 0,1 0 0,-1-1 0,1 1 0,-1 1 0,0-1 0,0 0 0,0 1 0,0 0 0,0 0 0,0 0 0,-7 0 0,7 1 81,1-1 1,0 1-1,0 0 0,-1 0 0,1 0 0,0 1 0,0-1 1,0 1-1,-1 0 0,1 0 0,0 0 0,0 0 1,0 1-1,0-1 0,1 1 0,-1-1 0,0 1 0,0 0 1,-3 4-1,1 1 184,-1 0 0,1 0 1,1 0-1,-1 1 0,1 0 1,-3 9-1,1-3-4,1 0 0,0 0 0,0 1 0,2 0 0,-1 0 0,2 0 1,0 0-1,1 1 0,1-1 0,3 29 0,-3-41-293,1 0 0,-1 0 0,1 0 0,0 0 0,0 0-1,1 0 1,-1 0 0,1 0 0,-1 0 0,1-1 0,0 1 0,0-1 0,0 1 0,0-1 0,0 0 0,4 2 0,-2 0-160,1-1 1,0 0 0,0-1 0,1 1 0,-1-1 0,0 0 0,1-1 0,7 2-1,5 0-1309,0-1 0,1-1 0,0 0 0,26-4 0,1-4-4183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6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11333,'0'0'7284,"144"12"-6772,-112-12-176,-3 0-336,-4 0-144,-4 0-673,-5 0-991,-7-10-2018,-7-15-4610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7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0 11957,'0'0'8049,"-11"23"-6162,-33 76-890,42-91-935,-1 0-1,1 0 0,0 0 0,1 0 0,0 0 0,0 0 0,0 0 0,1 0 1,1 9-1,0 6 50,8 239 1533,-9-255-1571,0-3-144,0 0 0,0 0 1,0 0-1,1 0 0,-1 0 1,3 7-1,-2-10-95,-1 0 0,1 0 0,-1 0-1,1 0 1,-1-1 0,1 1 0,0 0 0,-1-1 0,1 1-1,0 0 1,-1-1 0,1 1 0,0-1 0,0 1 0,0-1-1,0 0 1,0 1 0,-1-1 0,1 0 0,0 1 0,0-1-1,0 0 1,0 0 0,0 0 0,0 0 0,0 0 0,0 0-1,0 0 1,0 0 0,0 0 0,0-1 0,0 1 0,-1 0 0,3-1-1,1-1-290,1 0-1,-1 0 0,0-1 0,0 1 0,0-1 0,0 0 1,0 0-1,0 0 0,-1 0 0,0-1 0,1 0 1,3-5-1,35-58-4243,-33 51 3559,24-44-2082,-13 19 4813,-12 24 905,-8 16-2339,0 1 1,0 0 0,1 0 0,-1-1-1,0 1 1,0 0 0,0 0-1,0-1 1,0 1 0,0 0 0,0 0-1,0-1 1,1 1 0,-1 0-1,0 0 1,0-1 0,0 1-1,1 0 1,-1 0 0,0 0 0,0-1-1,0 1 1,1 0 0,-1 0-1,0 0 1,0 0 0,1 0 0,-1 0-1,0 0 1,1-1 0,-1 1-1,0 0 1,0 0 0,1 0 0,-1 0-1,0 0 1,1 0 0,-1 0-1,0 0 1,0 0 0,1 1-1,5 11 2040,0 20-479,-3 22 1224,-3-41-2642,0 0 1,1-1-1,0 1 1,1-1-1,1 1 0,4 12 1,-7-25-335,0 1 1,0 0-1,1 0 1,-1 0-1,0-1 1,1 1-1,-1 0 1,0-1-1,1 1 0,-1 0 1,1-1-1,-1 1 1,1 0-1,0-1 1,-1 1-1,1-1 1,0 1-1,-1-1 1,1 0-1,0 1 1,-1-1-1,1 0 1,0 1-1,0-1 0,0 0 1,-1 0-1,1 1 1,1-1-1,0-1-99,-1 1 0,1 0-1,-1-1 1,1 0 0,-1 1-1,1-1 1,-1 0 0,0 0 0,1 1-1,-1-1 1,0 0 0,1 0-1,0-2 1,5-4-793,0-1 0,-1 0-1,7-11 1,0-3-588,42-68-7995,-40 59 9157,-2 7 11857,-7 47-9278,1 1-1373,2 17-372,-2 1 0,4 83 1,-11-125-483,0 0 0,0 1 0,-1-1 1,1 0-1,0 0 0,0 1 0,-1-1 1,1 0-1,0 0 0,-1 0 1,1 0-1,0 1 0,0-1 0,-1 0 1,1 0-1,0 0 0,-1 0 0,1 0 1,0 0-1,-1 0 0,1 0 1,0 0-1,-1 0 0,1 0 0,0 0 1,-1 0-1,1 0 0,0 0 0,-1 0 1,1 0-1,0-1 0,-1 1 1,1 0-1,0 0 0,0 0 0,-1 0 1,1-1-1,0 1 0,0 0 0,-1 0 1,1-1-1,0 1 0,0 0 1,-1 0-1,1-1 0,0 1 0,0 0 1,0-1-1,0 1 0,-1-1 0,-1-8 37,-1-1 0,2 0-1,-1 0 1,1 0-1,0 0 1,1 0 0,1 0-1,1-13 1,-1 0 198,0 17-192,-1 1 0,1 0 0,0 0 0,1 0 0,-1 0 0,1 0 1,0 0-1,1 0 0,-1 0 0,1 1 0,0-1 0,0 1 0,0 0 0,0 0 1,1 0-1,0 0 0,0 1 0,0 0 0,0-1 0,0 1 0,1 1 0,0-1 1,7-3-1,-2 1-487,2 1 0,-1-1 0,23-4 0,-21 7-1644,1 0 0,24-1 0,-16 3-4636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7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1 267 11829,'0'0'1612,"9"-19"-750,36-63-492,-37 68-296,0 1-1,2 0 0,0 0 0,15-15 0,2 3 2445,-22 21-1667,-4 4-793,-1-1-1,0 1 1,1 0 0,-1 0-1,0 0 1,1 0-1,-1 0 1,0 0-1,1 0 1,-1 0-1,0 0 1,1 0-1,-1 0 1,0 0-1,1 0 1,-1 1-1,0-1 1,0 0-1,1 0 1,-1 0-1,0 0 1,1 0 0,-1 1-1,0-1 1,0 0-1,1 0 1,-1 1-1,0-1 1,0 0-1,0 0 1,1 1-1,-1-1 1,0 0-1,0 1 1,0-1-1,0 0 1,0 0-1,1 1 1,-1-1-1,0 0 1,0 1-1,0-1 1,6 16 86,-6-15-14,5 22 348,-1 0-1,0 0 1,-2 1-1,-1 44 0,-1-56-452,5-14-438,3-7 95,-2 0 1,1-1-1,-1 0 1,-1 0 0,0 0-1,7-20 1,4-6-463,0 2 214,-12 22 727,2 0 1,0 0-1,0 1 1,1 0 0,14-18-1,-21 29-105,0-1-1,1 1 1,-1 0-1,0-1 0,1 1 1,-1 0-1,0 0 1,1-1-1,-1 1 1,0 0-1,1 0 1,-1-1-1,0 1 1,1 0-1,-1 0 1,1 0-1,-1 0 1,1 0-1,-1 0 1,0 0-1,1 0 1,-1 0-1,1 0 1,-1 0-1,1 0 1,-1 0-1,1 0 1,-1 0-1,0 0 1,1 0-1,-1 0 0,1 1 1,-1-1-1,0 0 1,1 0-1,-1 0 1,0 1-1,1-1 1,-1 0-1,0 1 1,1-1-1,-1 0 1,0 1-1,0-1 1,1 0-1,-1 1 1,0-1-1,0 1 1,1 0-1,9 25 206,-7-18-9,12 31 0,11 47 1,-23-70-2031,0 0 0,-1 1 1,1 20-1,-3-13-6255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29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 17832,'0'0'3010,"-2"14"-2714,-10 205 1742,12-203-1926,0-1-1,-2 1 1,-6 27 0,7-36-80,-1-1 0,0 1-1,-1-1 1,0 0 0,0 0 0,0 0 0,-1 0 0,0 0 0,0-1 0,0 0 0,-7 7 0,11-12-32,0 0 0,0 0 0,0 0 0,0 0-1,0-1 1,0 1 0,1 0 0,-1 0 0,0 0 0,0 0 0,0 0 0,0-1 0,0 1 0,0 0 0,0 0 0,0 0 0,0 0 0,0 0 0,-1 0 0,1-1 0,0 1 0,0 0 0,0 0 0,0 0 0,0 0 0,0 0 0,0 0 0,0 0 0,0-1 0,0 1-1,0 0 1,0 0 0,-1 0 0,1 0 0,0 0 0,0 0 0,0 0 0,0 0 0,0 0 0,0 0 0,0 0 0,-1 0 0,1 0 0,0-1 0,0 1 0,0 0 0,0 0 0,0 0 0,0 0 0,-1 0 0,1 0 0,0 0 0,0 0 0,0 1 0,0-1 0,0 0 0,0 0-1,-1 0 1,1 0 0,0 0 0,0 0 0,0 0 0,0 0 0,0 0 0,0 0 0,0 0 0,-1 0 0,1 0 0,0 1 0,-4-40-345,2 0 0,5-69 0,-2 95 340,0 1 1,2-1-1,-1 1 0,2-1 1,6-15-1,-8 22 21,0 0-1,1 1 1,0 0-1,0-1 1,0 1-1,1 0 1,0 0-1,0 1 1,0-1-1,0 1 1,1 0-1,0 0 1,7-4-1,-9 6-34,1 1 0,-1-1 0,1 1 1,-1 0-1,1 0 0,-1 0 0,1 1 0,0-1 0,-1 1 0,1 0 0,0 0 0,0 0 0,-1 1 0,1-1 0,0 1 0,-1 0 1,1 0-1,-1 0 0,1 0 0,-1 1 0,0 0 0,1-1 0,-1 1 0,4 4 0,6 3-1472,-1 2 0,0 0 0,-1 0 0,12 16 0,-14-18-745,12 17-7956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0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87 11013,'0'0'8604,"10"12"-8452,34 38-72,-43-49-80,1 0-1,-1 1 1,1-1 0,-1 0-1,1 1 1,0-1-1,-1 0 1,1 0 0,0-1-1,0 1 1,0 0-1,0-1 1,0 1 0,0-1-1,0 1 1,0-1 0,0 0-1,0 0 1,0 0-1,0 0 1,0 0 0,0 0-1,0-1 1,0 1-1,0-1 1,0 1 0,0-1-1,-1 0 1,1 1 0,0-1-1,0 0 1,0-1-1,-1 1 1,3-2 0,-1 0-98,0 0 0,1-1 1,-2 0-1,1 0 1,0 0-1,-1 0 1,0 0-1,1 0 0,-2 0 1,1-1-1,1-6 1,-1 2-152,0 1 0,-1 0 0,0-1 0,-1 1 0,0-12 0,0 18 235,0 1 0,0-1 0,0 1 0,-1 0-1,1-1 1,0 1 0,-1-1 0,1 1 0,-1-1 0,1 1 0,-1 0 0,0-1 0,1 1 0,-1 0 0,0 0 0,0 0 0,0 0 0,0 0 0,0-1 0,0 2 0,0-1 0,-1 0 0,1 0 0,0 0 0,0 0 0,-1 1 0,1-1 0,-1 1 0,1-1 0,0 1 0,-1 0 0,1-1 0,-1 1 0,1 0 0,-2 0 0,-4 0 162,0 0-1,0 0 0,0 1 1,0 0-1,0 0 0,1 1 1,-1 0-1,1 0 0,-1 0 1,1 1-1,0 0 0,0 0 1,0 1-1,0 0 0,0 0 1,1 0-1,0 1 0,0-1 1,0 1-1,0 1 0,-5 7 1,2-2 241,0 0 1,1 1-1,0 0 1,1 0-1,0 0 1,-4 16-1,7-20-270,0 1 0,1 0 0,1 0 0,-1 0-1,2 0 1,-1 0 0,1 0 0,0 0 0,1 0 0,3 14 0,-3-20-152,1 1 1,-1-1-1,1 0 1,0 0-1,0 1 1,1-1-1,-1 0 1,1-1-1,-1 1 1,1 0 0,0-1-1,0 1 1,0-1-1,0 0 1,0 0-1,1 0 1,-1-1-1,1 1 1,-1-1-1,1 0 1,-1 0-1,1 0 1,7 1 0,10 1-1623,0 0 1,41-2 0,-56-1 1011,49 0-4748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2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206 158 9812,'0'0'4453,"4"-18"-3588,2-4-675,-2 8 56,-1 0 0,0 1 0,2-25-1,-5 37-134,0 0-1,1-1 0,-1 1 0,0-1 0,0 1 0,0 0 0,0-1 0,0 1 0,0-1 0,0 1 1,-1 0-1,1-1 0,0 1 0,-1 0 0,1-1 0,-1 1 0,1 0 0,-1 0 0,0-1 0,1 1 0,-1 0 1,0 0-1,0 0 0,0 0 0,-1-1 0,-1 1 48,0 0 0,-1 0 0,1 1 1,0-1-1,0 1 0,-1 0 0,1 0 0,0 0 0,-5 1 1,2-1-207,2 1 133,0 0 1,0 0-1,0 0 0,0 1 1,0-1-1,0 1 0,0 0 1,1 0-1,-1 0 0,1 1 1,-1-1-1,1 1 0,0 0 1,0 0-1,-5 6 0,-4 6 238,0 1 0,-9 17-1,18-28-214,-6 10 28,0 0-1,1 1 0,1-1 1,0 1-1,1 1 1,1-1-1,1 1 0,0 0 1,1 0-1,1 0 1,0 21-1,2-36-152,0 0 0,0 0 0,1 0 1,-1 0-1,1 0 0,0 0 0,-1 0 0,1 0 0,0 0 0,0 0 1,0-1-1,0 1 0,1 0 0,-1-1 0,0 1 0,1-1 0,-1 1 1,1-1-1,-1 0 0,1 1 0,0-1 0,-1 0 0,1 0 0,0 0 1,0-1-1,0 1 0,0 0 0,0-1 0,0 1 0,0-1 0,0 1 1,0-1-1,0 0 0,3 0 0,2 0-174,1 1 0,-1-2 0,1 1-1,-1-1 1,1 0 0,-1 0 0,0-1 0,13-5 0,-12 4-64,-1-1 0,0-1 0,0 0 0,0 0 0,-1 0 0,1-1 1,-1 1-1,-1-1 0,1-1 0,-1 1 0,0-1 0,-1 0 0,1 0 0,-1-1 1,5-14-1,-6 14 820,-1 1 0,0-1 0,0 0 0,-1 1 0,0-1 0,0-9 0,10 51 379,-5-3-907,-1 0 1,-1 1-1,-2 0 0,-3 41 0,0-53-1185,-1 0 0,-2 0 0,0-1 0,-10 31 0,-6 0-4121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0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 16311,'0'0'5363,"100"0"-4883,-54 2-448,-3-2-32,0 0-672,-2 0-1185,-11-2-1184,-7-17-2194,-12-1-5186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0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 10885,'0'0'8601,"-9"20"-6661,-2-1-1494,5-10-320,1 1 0,0-1 1,1 1-1,0 0 0,1 0 0,0 0 0,0 0 1,1 1-1,0-1 0,1 1 0,0 13 1,4 54 729,18 111 0,-17-129-801,-4-48-171,1 1 0,-1 0 1,2 0-1,0-1 0,7 22 0,-9-32-73,1-1 0,-1 0 0,1 0 0,-1 0-1,1 0 1,0 0 0,0 0 0,-1 0 0,1 0 0,0 0-1,0-1 1,0 1 0,0 0 0,0 0 0,2 0-1,-2 0-309,1-1 0,-1 1 0,1-1 0,0 0 0,-1 1 0,1-1 0,-1 0 0,1 0-1,0 0 1,-1 0 0,1 0 0,-1 0 0,1-1 0,0 1 0,-1 0 0,1-1-1,2-1 1,14-11-6298</inkml:trace>
  <inkml:trace contextRef="#ctx0" brushRef="#br0" timeOffset="1">187 446 3105,'0'0'17657,"16"12"-17097,-2 17 448,-1 2-672,1-3-288,0-5-96,2-7-176,-3-11-912,1-5-1569,2-11-561,0-26-2353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1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13190,'0'0'10298,"1"21"-10036,4 73-132,-4-80-332,1 0 0,0-1 0,1 1 0,1 0-1,0-1 1,1 0 0,1 0 0,13 23 0,-18-35-391,0-5 303,0-8 342,1-1-1,0 1 1,1 0 0,0 0 0,0 0 0,2 0 0,-1 0 0,8-11 0,-8 16-21,0 1 0,1 0 0,0 0 0,0 0 0,0 0 1,1 1-1,0 0 0,0 0 0,0 1 0,1 0 1,-1 0-1,1 0 0,0 1 0,0 0 0,8-3 0,3 2-1202,-1 0-1,1 1 0,0 1 1,34 0-1,-16 2-4004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1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0 238 12102,'0'0'3006,"11"-20"-2744,0-3-238,-4 8-42,0 1 0,1 0 0,1 0 0,0 0 0,1 2 0,12-14 0,-5 6 24,-9 10 272,0 1 1,1 0 0,0 0 0,0 1 0,15-10-1,-24 18-205,1-1 0,-1 1 0,1 0-1,-1-1 1,1 1 0,0 0 0,-1 0-1,1 0 1,-1 0 0,1 0-1,0 0 1,-1 0 0,1 0 0,0 0-1,-1 0 1,1 0 0,-1 0 0,1 0-1,0 0 1,-1 0 0,1 1-1,-1-1 1,1 0 0,-1 0 0,1 1-1,-1-1 1,1 0 0,-1 1 0,1-1-1,-1 1 1,1-1 0,-1 1 0,1-1-1,-1 1 1,0-1 0,1 1-1,-1-1 1,0 1 0,1-1 0,-1 1-1,0 0 1,0-1 0,0 1 0,1 0-1,6 33 377,-7-29-105,4 33 539,-2 49 0,-2-66-808,2-19-216,4-9-184,4-9-273,31-72-94,-36 78 676,1 0 0,0 1 0,1-1 0,0 1 0,1 1 0,11-12 1,-18 19 97,0 0 0,1 0 1,-1 0-1,1 0 1,-1 0-1,1 0 0,-1 0 1,1 0-1,-1 1 0,1-1 1,0 0-1,-1 1 1,1 0-1,0-1 0,-1 1 1,1 0-1,0 0 1,0 0-1,-1 0 0,1 0 1,0 0-1,3 1 1,-3 0-7,0 0 1,1 1 0,-1-1 0,0 1 0,0-1 0,0 1 0,-1 0-1,1 0 1,0 0 0,-1 0 0,1 0 0,-1 0 0,3 4 0,2 8-76,0 0 0,-1-1 0,-1 2 0,3 15 0,-6-28-48,1 19-1600,-2-8-3602,0-13 4851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5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4 10757,'0'0'10885,"-10"-4"-10047,9 5-800,0 1 1,0-1 0,0 1 0,0-1 0,0 1-1,0-1 1,0 1 0,1-1 0,-1 1-1,1 0 1,-1 0 0,1-1 0,-1 1 0,1 3-1,-2 2 90,-12 59 345,2 0 0,-4 74 1,6 139 231,5-94-583,-1 258 16,6-412-188,0-30-313,-5-1-2145,1 0 1729,0-1-1,0 0 1,0 0 0,0 0-1,0-1 1,0 1 0,0-1-1,1 0 1,-1 0-1,0 0 1,1 0 0,0-1-1,0 0 1,0 1 0,-6-7-1,-13-12-7114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6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11877,'0'0'7815,"0"7"-7167,1 3-448,1 0 0,0 0 0,0-1 0,1 1 1,0-1-1,0 0 0,1 1 0,7 9 0,47 77 1192,-56-93-1354,0 0-1,0 0 0,1-1 1,-1 1-1,1 0 0,-1-1 1,1 1-1,0-1 0,0 0 1,0 0-1,1 0 1,-1 0-1,5 1 0,-5-2-29,0 0 1,-1-1-1,1 0 0,0 1 1,-1-1-1,1 0 0,0-1 0,-1 1 1,1 0-1,0-1 0,-1 1 1,1-1-1,-1 0 0,1 0 0,-1 0 1,1 0-1,-1 0 0,0-1 0,4-2 1,8-7 65,0-2 0,-1 0 0,0 0 0,12-19 0,32-32-545,-51 58-173,1 0 0,-1 1 0,1 0 0,0 0 0,1 1 0,-1 0 0,15-6 0,0 6-4004,1 3-3510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6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8436,'0'0'15975,"9"-7"-15975,30 7 352,9 0-144,6 0 1,1 0-161,-2 0-48,-6 0 0,-5 0-273,-11-4-1023,-8-4-1826,-5-6-1280,-8-7-3521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6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 17432,'0'0'1441,"-4"20"290,-15 70-664,17-74-911,1 0-1,0-1 0,1 1 0,0 0 1,2-1-1,5 32 0,2 13 548,-8-39-496,-1-15-118,0 1 1,0-1 0,1 0-1,0 0 1,0 0 0,3 6 0,-3-10-77,0 0 1,0 0 0,0 0 0,0-1 0,0 1 0,0 0-1,1-1 1,-1 1 0,1-1 0,-1 1 0,1-1 0,0 0-1,0 0 1,-1 0 0,1 0 0,0 0 0,0 0 0,0 0 0,0-1-1,0 1 1,0-1 0,3 1 0,40 5-8,0-3 1,77-3-1,-28 0-2725,-42 1-2027,-8 1-3218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3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18536,'0'0'6579,"7"0"-6579,14 2 193,6 8-145,1-2 0,-1 2-48,3-1 32,1-3-112,4 0-641,1-4-1264,-2-2-2481,-9 2-1600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4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15159,'0'0'7411,"32"29"-7251,7-23 65,4-2-225,5 1-81,7 1-1007,0-2-2065,-3-2-353,-8-2-6451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2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9508,'0'0'11144,"-5"16"-10653,-16 50-3,19-60-356,0 0 0,0 0 0,1 1-1,0-1 1,1 0 0,-1 1 0,1-1-1,1 1 1,-1-1 0,1 0 0,0 1 0,0-1-1,4 11 1,-3-13-87,0 0-1,1 0 1,-1 0-1,1 0 1,0 0-1,0-1 1,0 1-1,1-1 1,-1 0-1,1 0 1,0 0-1,-1-1 1,1 1-1,8 3 1,1-1-169,1-1 1,0 0-1,1-1 1,-1 0-1,1-1 1,-1-1-1,1 0 1,0-1 0,20-2-1,-29 1-334,-1 0-1,0 1 0,0-2 1,0 1-1,0-1 1,0 0-1,0 0 1,0 0-1,0 0 1,-1-1-1,1 0 0,-1 0 1,0 0-1,0-1 1,0 1-1,6-8 1,3-11-5132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7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1 17384,'0'0'7235,"-7"13"-7173,2-2-25,0 1 1,0-1 0,1 1-1,1 0 1,0 0 0,0 0-1,1 0 1,0 19-1,2 371 1276,0-401-1313,3 58-249,-2-55 222,-1 0 0,1-1-1,0 1 1,0 0-1,1-1 1,-1 1 0,1-1-1,-1 1 1,1-1-1,0 0 1,1 0 0,-1 0-1,3 4 1,-3-15-782,-1 0 1,0 1 0,0-1-1,-1-14 1,0 17 734,0 0 0,0 1 1,-1-1-1,1 0 0,-1 0 1,0 1-1,0-1 0,-1 0 0,0 1 1,1 0-1,-1-1 0,-1 1 0,1 0 1,-1 0-1,1 0 0,-1 0 1,0 0-1,-1 1 0,1-1 0,-1 1 1,-4-3-1,-4-5 207,-5-4-157,-30-19 0,42 30 231,-1 1-1,1 0 1,-1 1 0,0-1-1,1 1 1,-1 0 0,0 1-1,0-1 1,0 1 0,-11-1-1,16 3-177,0-1-1,0 0 1,0 1-1,0-1 0,0 1 1,1-1-1,-1 1 1,0 0-1,0-1 1,1 1-1,-1 0 0,0-1 1,1 1-1,-1 0 1,1 0-1,-1-1 1,1 1-1,-1 0 0,1 0 1,0 0-1,-1 1 1,-9 25 118,7-19-82,-4 20 220,1 0 1,1 1-1,1 0 1,2-1-1,1 52 1,1-77-281,0 0 2,0-1 1,0 1-1,1-1 0,-1 1 0,0-1 0,1 1 1,0-1-1,-1 1 0,1-1 0,0 0 0,0 0 1,1 1-1,-1-1 0,0 0 0,1 0 1,-1 0-1,1 0 0,3 2 0,-2-1-10,0-1-1,1 0 0,-1 0 1,1 0-1,-1-1 0,1 1 1,0-1-1,0 0 1,0 0-1,7 1 0,2-1-42,1-1 0,0 0 0,0-1 0,0 0 0,26-7 0,-31 6-214,60-18-2260,-28-1-5555,-26 7-4224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8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425 5 14503,'0'0'8137,"0"0"-8126,0 0 1,0 0 0,0 0 0,0 0-1,0 0 1,0-1 0,0 1 0,0 0-1,0 0 1,0 0 0,0 0-1,0 0 1,0-1 0,0 1 0,0 0-1,0 0 1,0 0 0,0 0 0,0 0-1,-1-1 1,1 1 0,0 0-1,0 0 1,0 0 0,0 0 0,0 0-1,0 0 1,0 0 0,0-1 0,0 1-1,-1 0 1,1 0 0,0 0-1,0 0 1,0 0 0,0 0 0,0 0-1,0 0 1,-1 0 0,1 0 0,0 0-1,0 0 1,0 0 0,0 0-1,0 0 1,-1 0 0,1 0 0,0 0-1,0 0 1,0 0 0,0 0 0,-1 0-1,-2 2 64,0 0 0,0 1-1,0-1 1,0 1 0,1-1 0,-5 7-1,-8 7 148,-28 24-319,-3-2-1,-1-1 1,-1-3 0,-79 42 0,123-74-619,-1 0 1,1 0-1,-1 0 0,0 0 0,0-1 0,1 1 1,-1-1-1,0-1 0,-7 1 0,-4-1-5994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8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7443,'0'0'15624,"7"78"-15272,4-41 0,-2 0-32,0 0-80,-4 0-176,-3-4-128,-2-2 16,0-6-608,0-5-1729,-7-10-1345,-11-8-2033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9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1 207 12486,'0'0'10260,"79"-20"-9619,-31 20-401,5 2-208,6 10-32,5-1-881,7-1-1664,-8-4-1553,-10-4-5490</inkml:trace>
  <inkml:trace contextRef="#ctx0" brushRef="#br0" timeOffset="1">801 103 17512,'0'0'8052,"132"-19"-7956,-93 11-96,2-2-96,-4-3-625,-6-3-1824,-8-2-2305,-14-1-2609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39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 14823,'0'0'5528,"-7"18"-3917,-24 60-939,29-70-617,-1 0-1,1 1 0,1-1 0,0 1 1,0 0-1,1-1 0,0 1 1,1 13-1,1 8 242,-11 189 1747,9-217-2046,0 1-1,1-1 0,-1 1 1,1-1-1,0 0 0,0 1 1,0-1-1,0 0 0,0 0 0,1 0 1,-1 0-1,1 0 0,-1 0 1,1 0-1,-1 0 0,1 0 1,0-1-1,0 1 0,0-1 1,0 1-1,0-1 0,1 0 1,-1 0-1,0 0 0,0 0 0,4 1 1,8 3-24,1-1 0,0 0 0,17 1 0,-23-3 13,34 3-367,53 1 0,-4-5-5632,-72-1 3426,11 0-7065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46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 1313,'0'0'20166,"-5"1"-19803,-15 4 67,16-3 938,4-1-1336,0 0 0,1 1-1,0-1 1,-1 0 0,1 0 0,0 1-1,0-1 1,-1 0 0,1 0 0,0 0-1,0 0 1,0 0 0,0 0 0,0 0-1,1-1 1,-1 1 0,0 0 0,0-1-1,1 1 1,-1-1 0,0 1 0,0-1-1,1 1 1,1-1 0,4 3 49,42 19-19,1-3-1,0-2 0,77 16 1,-122-32-342,1 0 0,0 0 1,0-1-1,0 1 1,0-1-1,0 0 0,8-2 1,-13 2-88,1-1-1,-1 1 1,1-1 0,-1 0 0,1 1 0,-1-1-1,0 0 1,1 0 0,-1 0 0,0 0 0,0 0 0,0 0-1,0-1 1,1 1 0,-2 0 0,1 0 0,0-1-1,0 1 1,0-1 0,-1 1 0,1 0 0,0-1 0,-1 0-1,0 1 1,1-1 0,-1 1 0,0-1 0,0 1-1,0-1 1,0-2 0,1-16-9621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46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 9989,'0'0'7750,"0"0"-7707,0 0 1,0 0 0,0 0 0,0-1-1,-1 1 1,1 0 0,0 0-1,0 0 1,0 0 0,0 0 0,-1 0-1,1 0 1,0 0 0,0 0-1,0 0 1,-1 0 0,1 0 0,0 0-1,0 0 1,0 0 0,0 0-1,-1 0 1,1 0 0,0 0 0,0 0-1,0 0 1,-1 0 0,1 0-1,0 0 1,0 1 0,0-1-1,0 0 1,0 0 0,-1 0 0,1 0-1,0 0 1,0 0 0,0 1-1,0-1 1,0 0 0,0 0 0,0 0-1,0 0 1,-1 1 0,1-1-1,0 0 1,0 0 0,0 0 0,0 0-1,0 1 1,0-1 0,0 0-1,0 0 1,0 0 0,0 1 0,0-1-1,0 0 1,0 0 0,0 0-1,0 363 3731,0-241-6613,0 0-5907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54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9 9092,'0'0'5387,"3"-5"-3497,-3 5-1857,0 0 0,-1 0 1,1 0-1,0 0 0,0 0 0,0 0 1,0 0-1,0 0 0,0 0 1,0 0-1,0 0 0,-1 0 1,1 0-1,0 0 0,0 0 0,0 0 1,0 0-1,0 0 0,0 0 1,0 0-1,0 0 0,0 0 0,0 0 1,-1 0-1,1 0 0,0 0 1,0 0-1,0 0 0,0-1 0,0 1 1,0 0-1,0 0 0,0 0 1,0 0-1,0 0 0,0 0 1,0 0-1,0 0 0,0 0 0,0 0 1,0-1-1,0 1 0,0 0 1,0 0-1,0 0 0,0 0 0,0 0 1,0 0-1,0 0 0,0 0 1,0 0-1,0-1 0,0 1 0,0 0 1,0 0-1,0 0 0,0 0 1,0 0-1,0 0 0,0 0 1,0 0-1,0 0 0,0 0 0,0-1 1,0 1-1,0 0 0,0 0 1,0 0-1,1 0 0,-10 3 120,1 1 0,0 0 0,0 0-1,0 1 1,1 0 0,-1 0 0,1 1 0,0 0-1,1 0 1,-11 14 0,-6 8 91,-24 42 1,40-58-118,-2 4 19,0 1 0,1 0-1,1 0 1,1 1 0,1-1 0,0 1-1,1 0 1,-3 35 0,4 3 357,8 90 1,-3-118-520,1-1 0,2-1 0,1 1 0,1 0 0,1-1 0,1-1 0,1 1 0,2-2 0,27 46 0,-37-67-395,0-1 0,0 1 0,1-1 0,-1 1 0,0-1 0,1 0 1,-1 0-1,1 0 0,0 0 0,5 3 0,8-2-4714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55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85 10325,'0'0'6926,"-13"-13"-6174,-41-41 40,53 53-721,-1-1 0,1 1 0,-1-1 0,1 1-1,-1 0 1,0 0 0,0-1 0,1 1 0,-1 0 0,0 1-1,0-1 1,0 0 0,0 1 0,0-1 0,0 1 0,0-1 0,0 1-1,0 0 1,-1 0 0,1 0 0,0 0 0,0 0 0,-3 1-1,-6 0 431,8 0-427,0-1-1,0 1 0,0 0 0,0 0 0,1 0 1,-1 1-1,0-1 0,0 1 0,1-1 1,-1 1-1,1 0 0,-1 0 0,1 0 1,0 0-1,-1 0 0,1 1 0,1-1 0,-1 1 1,0-1-1,1 1 0,-2 3 0,-6 9 123,2 0 0,-9 26 0,6-8-32,1 0 0,2 0 0,2 1 0,0 0 0,3 0 0,0 0 0,3 0 0,8 67 1,9-2 123,53 168 1,-66-251-274,39 140 92,-37-125-129,-2 0 0,-1 0 0,0 36 1,-4-55-78,0-5-86,0 0 1,0 0-1,0 0 0,-1 0 1,-3 12-1,3-17-25,0 0 0,0 0 1,1-1-1,-2 1 0,1 0 0,0 0 0,0-1 0,0 1 1,-1-1-1,1 1 0,-1-1 0,1 1 0,-1-1 0,0 0 0,0 0 1,1 0-1,-1 0 0,0 0 0,0 0 0,0 0 0,0-1 0,0 1 1,-4 0-1,-30 0-5275,-6-4-4261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56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 15927,'0'0'5283,"130"-35"-5107,-71 35-16,5 0-160,4 0-736,1 0-1457,-3 0-2722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3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1 18360,'0'0'4242,"-57"119"-3073,43-72-753,0 6-224,1 5 160,-1 1-192,0-3-160,5-7-176,2-8-976,5-8-1297,0-17-2418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6:58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 16039,'0'0'7254,"-7"0"-5237,151 1-1908,45-1-3360,-64-1-4377,-53-1-1710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00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305 183 12198,'0'0'5810,"0"-5"-5199,0-7-455,1 6 38,-1 0 0,0 0 1,0-1-1,0 1 0,-1 0 0,1 0 1,-1 0-1,-1 0 0,0 0 0,1 0 0,-5-8 1,-1 5-165,1 1 1,-1 0-1,-1 0 1,0 1 0,0 0-1,-15-10 1,17 14 82,0 0 0,0 0 0,-1 1 0,1-1 0,0 1 0,-1 1 0,1 0 0,-1 0 0,1 0 0,-1 0 0,0 1 0,-7 1 0,11 0-92,0 0 0,-1 0 0,1 0 0,0 0 0,0 1 0,0-1 0,0 1 0,0 0 0,0 0 0,0 0 0,0 0 0,1 1 0,-1-1 0,1 1 0,0-1 0,0 1 0,0 0 0,-2 3 0,-4 7 75,0 1-1,-10 25 1,7-10 30,2 1 0,1 0 0,2 1 0,1-1 0,1 1 0,1 0 0,2 1 0,6 58 0,-5-87-153,0 1 1,1-1 0,0 1 0,0-1 0,0 1 0,0-1 0,0 0 0,1 1 0,-1-1 0,1 0-1,0 0 1,0 0 0,0 0 0,0-1 0,0 1 0,1 0 0,0-1 0,-1 0 0,7 4-1,-7-4-39,1-1 0,-1 0 0,1 0 0,0-1-1,-1 1 1,1-1 0,0 1 0,0-1-1,-1 0 1,1 0 0,0 0 0,0 0-1,0 0 1,-1-1 0,1 1 0,0-1 0,-1 0-1,1 0 1,0 0 0,-1 0 0,1 0-1,-1-1 1,0 1 0,1-1 0,-1 1-1,3-4 1,4-3-285,1-1 1,-2 0-1,1 0 0,-1-1 0,-1 0 1,1-1-1,-2 0 0,0 0 0,0 0 1,-1-1-1,8-24 0,-6 10 311,-2 0 0,0 0 0,-2-1-1,-3-46 3885,-1 73-3729,-2 16 472,4 8-205,0 0-1,2-1 1,0 1-1,12 37 0,-12-48-497,2-1-1,-1 0 0,2 0 0,0 0 0,0 0 0,1-1 0,0 0 0,1-1 1,0 0-1,12 12 0,-17-19-506,1-1 0,-1 1 0,0-1 0,0 0 0,1 0-1,0-1 1,-1 1 0,1 0 0,0-1 0,4 1 0,13-1-6767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00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 6819,'0'0'14009,"1"-17"-13547,6-53-308,-7 69-141,0 0-1,0 0 1,0 0-1,0 0 1,0 1-1,1-1 1,-1 0-1,0 0 0,0 0 1,1 0-1,-1 0 1,1 1-1,-1-1 1,0 0-1,1 0 1,0 1-1,-1-1 0,1 0 1,-1 1-1,1-1 1,0 1-1,-1-1 1,1 0-1,0 1 1,0 0-1,-1-1 0,1 1 1,0-1-1,0 1 1,0 0-1,0 0 1,-1-1-1,1 1 1,0 0-1,0 0 0,0 0 1,0 0-1,0 0 1,0 0-1,0 0 1,-1 0-1,1 1 1,0-1-1,0 0 0,1 1 1,1 0 38,0 0 1,0 1-1,0 0 1,0 0-1,-1-1 0,1 1 1,-1 1-1,4 2 1,18 28 388,-1 1 0,-2 1 0,34 76 1,-33-64-521,51 82-1,-71-126-186,0 0-1,0 0 1,1 0-1,-1-1 1,1 1-1,-1-1 1,1 0-1,3 2 1,-5-3 45,-1-1 0,1 0 0,0 1 0,0-1 0,-1 0 1,1 0-1,0 0 0,0 1 0,-1-1 0,1 0 0,0 0 0,0 0 1,0 0-1,-1 0 0,1 0 0,0-1 0,0 1 0,0 0 1,-1 0-1,1-1 0,0 1 0,0 0 0,-1-1 0,1 1 0,0 0 1,-1-1-1,1 1 0,0-1 0,-1 1 0,1-1 0,-1 0 0,1 1 1,-1-1-1,1 1 0,-1-1 0,1 0 0,-1 0 0,0 1 1,1-1-1,-1 0 0,0-1 0,10-22-7523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01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13 7908,'0'0'9647,"-11"-3"-8823,4 0-666,6 2-117,-1 0 1,0 1-1,1-1 0,-1 0 1,1 0-1,-1 1 0,0-1 1,0 1-1,1 0 0,-1-1 1,0 1-1,0 0 0,1 0 1,-1 0-1,0 0 0,0 0 1,1 1-1,-1-1 1,0 0-1,0 1 0,1 0 1,-1-1-1,0 1 0,1 0 1,-1 0-1,1-1 0,-1 1 1,1 0-1,0 1 0,-1-1 1,1 0-1,0 0 0,0 1 1,-1-1-1,1 0 0,0 1 1,0-1-1,1 1 0,-2 2 1,-8 18 478,-84 188 2357,68-144-3194,-22 86 1,41-103-4756,6-37 43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01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 14727,'0'0'6200,"-3"-8"-3209,39 52-2911,-3 2 1,-1 1-1,-3 2 1,41 93-1,-64-121-131,-1 0-1,-1 0 0,-1 0 1,-1 1-1,-1-1 0,-2 33 1,1-19 7,-1-14-18,-1-1 1,-1 0-1,-1 0 0,0 0 1,-1-1-1,-11 26 0,-59 115-3128,32-74-4108,29-56-1727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03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11973,'0'0'1174,"23"10"-1048,78 31-100,-83-34-160,1-1 0,1 0 0,-1-2 0,1 0 0,0-2 0,-1 0 0,1-1 0,0-1 0,27-3 0,-22 2-468,4-2 151,50-11 0,-55 9 984,1 0 0,48-2 0,-38 8 370,43 8 0,7 1-767,426 7-1185,-473-19 1008,0-2 0,72-17 0,-70 12 62,1 1-1,46-2 1,123 8-124,111-8 1233,416-10 524,-576 40 279,-76-7-1169,-74-10-374,2 0-4074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05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0 19305,'0'0'2078,"-3"21"-624,3-19-1416,-8 44 509,-1 73-1,9-112-500,-1-3-2,1 0-1,0 0 1,0 0-1,1 0 1,-1 0-1,1 0 1,0 0-1,2 8 1,-2-11-41,1 0 0,-1 1-1,0-1 1,0 0 0,1 0 0,-1 0-1,0 0 1,1 0 0,-1-1 0,1 1-1,-1 0 1,1 0 0,0-1 0,-1 1 0,1-1-1,0 0 1,-1 1 0,1-1 0,0 0-1,-1 0 1,1 0 0,0 0 0,-1-1-1,4 1 1,-1-1-47,0 0 0,0 0 1,0 0-1,0 0 0,0-1 0,0 1 0,0-1 0,0 0 0,-1 0 1,5-3-1,37-32-636,-10 8-108,-26 22 629,25-15-404,-32 21 563,0 0 0,0 0 1,0 0-1,0 0 0,1 1 1,-1-1-1,0 1 0,0-1 1,0 1-1,1 0 0,-1 0 0,0 0 1,0 0-1,5 0 0,-5 3 28,1-1 1,-1 0-1,0 1 0,0-1 0,0 1 0,0 0 0,-1 0 0,1-1 0,-1 1 0,0 0 0,0 0 1,0 1-1,2 5 0,-1-2 27,4 14 39,-1-1 1,-1 1-1,0 0 1,0 34-1,-7 85 549,1-127-585,0 1 0,-1 0 0,0-1 0,-1 1 1,0-1-1,-1 0 0,-1 0 0,0-1 0,-1 1 0,0-1 0,-1-1 1,0 0-1,-1 0 0,-14 14 0,19-21-39,0-2 0,-1 1 0,1 0 0,-1-1 0,1 0 0,-1 0 1,0 0-1,0 0 0,1-1 0,-1 0 0,0 0 0,-1 0 0,1-1 0,0 0 0,0 0 0,0 0 0,0 0 0,0-1 0,0 0 0,-9-2 0,6 0-20,0 0 0,0 0-1,0-1 1,1 1 0,-1-2-1,1 1 1,0-1 0,0 0-1,0-1 1,1 1 0,-8-10-1,9 9 20,-1-1 0,1 0 0,1 0 0,-1-1 0,1 1 0,0-1 0,1 0 0,0 0 0,0 0 0,1 0 0,0 0 0,0-1 0,1 1 0,0-1 0,1-14 0,0 21-13,0-1 1,1 1-1,-1 0 0,1-1 0,0 1 0,-1 0 0,1 0 0,0 0 0,0 0 0,1 0 0,-1 0 0,0 0 1,1 0-1,-1 0 0,1 1 0,2-3 0,1 0 3,1 0 1,-1 0-1,1 1 0,-1 0 1,12-4-1,3 0-4,0 1 1,37-5-1,-3 6-148,79 1-1,-111 4-41,-16 0 82,0 0 1,0 1-1,-1-1 1,1 1-1,0 1 1,0-1-1,-1 1 1,10 3-1,-13-4-75,0 0 0,-1 0 0,1 0 0,-1 1 0,1-1 0,-1 0 0,1 1 0,-1-1-1,0 0 1,0 1 0,0 0 0,2 2 0,-2-2-277,-1 0 0,1 0-1,-1 0 1,1 0 0,-1 0 0,0 0-1,1 0 1,-1 0 0,0 0 0,0 0 0,-1 1-1,1-1 1,-1 3 0,-5 9-6355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14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87 5619,'0'0'1832,"-1"-4"-2429,-2-14 642,2 14 1889,4-19-114,-3 23-1755,0 0-1,1 1 1,-1-1 0,0 0 0,0 0-1,0 0 1,1 1 0,-1-1 0,0 0-1,0 0 1,0 1 0,0-1 0,1 0-1,-1 0 1,0 1 0,0-1 0,0 0-1,0 1 1,0-1 0,0 0 0,0 1-1,0-1 1,0 0 0,0 0 0,0 1-1,0-1 1,0 0 0,0 1 0,0-1-1,0 0 1,0 1 0,0-1 0,0 0-1,0 0 1,-1 1 0,1-1-1,0 0 1,0 0 0,0 1 0,-1-1-1,1 0 1,0 0 0,0 1 0,0-1-1,-1 0 1,1 0 0,0 0 0,-1 1-1,-6 1 1510,0-15-1950,7 11 345,-1 1 1,1 0-1,-1-1 1,1 1 0,0-1-1,0 1 1,0-1-1,0 1 1,0-1-1,0 1 1,0 0-1,0-1 1,0 1-1,1-1 1,-1 1-1,0-1 1,1 1-1,-1 0 1,1-1 0,1-1-1,0 2-15,-1 0-1,1 0 1,0 0 0,0 1 0,0-1-1,-1 0 1,1 1 0,0-1 0,0 1-1,0 0 1,0 0 0,0 0-1,0 0 1,3 0 0,-6 22 825,-1-20-654,0-1 1,0 1-1,-1-1 0,1 0 1,-1 0-1,1 0 1,-1-1-1,1 1 0,-1 0 1,1-1-1,-1 0 0,0 0 1,1 1-1,-1-1 1,-3-1-1,5 1-101,1-2-316,0 2 264,0-1-1,0 1 1,0-1 0,0 0-1,0 1 1,-1-1 0,1 0-1,0 1 1,1-1 0,-1 0-1,0 1 1,0-1-1,0 0 1,0 1 0,0-1-1,1 1 1,-1-1 0,0 0-1,1 1 1,-1-1-1,0 1 1,1-1 0,-1 1-1,1-1 1,-1 1 0,1-1-1,-1 1 1,1-1-1,-1 1 1,1 0 0,-1-1-1,1 1 1,0-1 0,0 1 19,0 0 13,-1 0 0,1 0-1,-1 0 1,1-1 0,-1 1 0,1 0 0,-1 0 0,1 0 0,-1 0 0,1 0-1,0 0 1,-1 0 0,1 0 0,-1 0 0,1 0 0,-1 1 0,1-1-1,-1 0 1,1 0 0,-1 0 0,1 1 0,-1-1 0,1 0 0,-1 1 0,1-1-1,-1 0 1,1 1 0,-1-1 0,0 0 0,1 1 0,-1-1 0,0 1-1,1-1 1,-1 1 0,0-1 0,0 1 0,1-1 0,-1 1 0,0-1 0,0 1-1,0-1 1,0 1 0,0-1 0,1 1 0,-1 0 0,0-1 0,0 1 0,-1-1-1,1 1 1,0-1 0,0 1 0,0-1 0,0 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50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 2273,'0'0'7972,"-11"-13"-2324,11 18-5638,0 0 0,0 0 0,1 0 0,0 0 0,0 0 0,0 0 0,0 0 0,1 0 0,0 0 0,0 0 0,5 7 0,-6-11-9,0 0 1,0-1-1,0 1 1,0 0-1,0-1 1,0 1-1,0-1 1,0 1-1,0-1 1,0 0-1,0 1 1,0-1 0,1 0-1,-1 0 1,0 0-1,0 0 1,0 0-1,0 0 1,0 0-1,1 0 1,-1 0-1,0-1 1,0 1-1,0 0 1,0-1-1,0 1 1,2-2-1,27-21 38,-15 10-30,6 5-895,-3 0-3796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7:52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7395,'0'0'10445,"0"34"-10098,-1-30-327,1-2-5,0 1 1,0-1-1,0 0 0,0 0 1,0 1-1,0-1 0,0 0 0,1 0 1,-1 0-1,1 0 0,-1 1 1,1-1-1,0 0 0,0 0 1,0 0-1,2 2 0,8 9 58,3 3 18,-13-15-83,-1-1 0,1 0 1,-1 0-1,1 0 0,0 1 1,-1-1-1,1 0 1,-1 0-1,1 0 0,0 0 1,-1 0-1,1 0 0,-1 0 1,1 0-1,0-1 1,-1 1-1,1 0 0,-1 0 1,1 0-1,0-1 0,-1 1 1,1 0-1,-1 0 1,1-1-1,-1 1 0,1-1 1,-1 1-1,1 0 0,-1-1 1,0 1-1,1-1 1,-1 1-1,1-2 0,19-23 64,-16 19-56,0 0 0,1 1 0,-1-1 0,1 1 0,1 0 0,9-8 0,1 12-2547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0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 12310,'0'0'2862,"8"0"-2680,26 2 167,-32-1-299,0-1-1,-1 0 1,1 1-1,0-1 1,0 1-1,-1 0 1,1 0-1,-1-1 1,1 1 0,0 0-1,-1 0 1,1 1-1,-1-1 1,0 0-1,0 0 1,1 1-1,-1-1 1,0 1-1,0-1 1,1 3-1,12 32 468,-11-26-430,5 21 3,-1 0 1,-2 0 0,-1 1-1,-1 0 1,-2 35 0,-2-61-22,0 0 0,0 1 1,-1-1-1,1 0 0,-1 0 0,-1 0 1,1 0-1,-1-1 0,0 1 0,0-1 1,-1 1-1,0-1 0,0 0 1,0-1-1,0 1 0,-1-1 0,1 1 1,-1-1-1,-1-1 0,-5 5 0,4-4-22,0 1 0,0-1-1,-1-1 1,1 1 0,-1-1-1,0 0 1,0-1 0,0 0-1,0 0 1,0-1 0,0 0-1,0-1 1,-1 1 0,1-1-1,-12-2 1,19 1-64,-1 1 0,0-1 0,1 1 0,-1-1 0,1 0-1,-1 0 1,1 0 0,-1 0 0,1 0 0,-1 0 0,1 0 0,0 0 0,0 0 0,0-1 0,-1 1 0,1 0 0,0-1 0,1 1 0,-1-1 0,0 1 0,0-1 0,1 0-1,-1 1 1,0-3 0,0-4-112,-1 1 0,1-1 0,1 0 0,0-8-1,0 15 134,1 0 0,0 0 0,-1 0-1,1 1 1,0-1 0,0 0 0,0 0-1,0 1 1,-1-1 0,1 1-1,0-1 1,0 1 0,0-1 0,0 1-1,0 0 1,1-1 0,-1 1 0,0 0-1,0 0 1,0 0 0,0 0 0,0 0-1,0 0 1,0 0 0,0 0 0,0 0-1,0 0 1,0 0 0,2 1 0,36 6 404,0 11 417,67 41 0,-68-36 233,-7-4-653,31 16 691,-56-32-1451,1-1-1,-1 0 1,0-1 0,1 1 0,-1-1-1,0 0 1,1-1 0,-1 0-1,9 0 1,-5-4-3383,-6-12-3404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10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308 465 3089,'0'0'9754,"-35"0"-9263,-11 3 171,34-1-405,1-1-1,-1 0 1,0-1-1,0 0 1,-16-3-1,21 0-222,1-1 0,-1 1 1,0-1-1,1 0 0,0-1 0,0 1 0,-8-10 0,-6-2 115,15 10-136,0 0 0,0 0 0,0 0 1,1 0-1,0-1 0,0 0 0,1 0 1,0 0-1,0 0 0,0 0 0,1-1 1,0 1-1,-1-15 0,0 10 28,0-11-61,1 1 0,0 0 0,3-33 0,0 14 164,0 39-143,0-1-1,0 1 0,0-1 0,0 1 0,1 0 0,-1-1 0,1 1 1,-1 0-1,1 0 0,0 0 0,0 0 0,0 0 0,0 1 0,0-1 1,0 1-1,0-1 0,1 1 0,-1 0 0,0 0 0,5-2 0,6-5-19,18-18 75,-23 19-40,0 0 1,0 1 0,15-10 0,-18 14-10,0 0-1,0 0 1,0 0-1,0 0 1,0 1-1,0 0 1,0 0 0,1 1-1,-1-1 1,8 1-1,3-1-83,-12 1 68,0-1 1,0 1-1,0 0 1,0 0 0,0 0-1,0 0 1,0 1-1,0-1 1,0 1 0,0 0-1,0 1 1,5 1-1,-8-3 15,0 0 2,-1 0 8,1 0-22,0 1 8,0 0 0,0-1-1,1 1 1,-1 0-1,0 0 1,0 0-1,0 0 1,0 0-1,-1 0 1,1 0-1,0 0 1,0 0 0,0 0-1,-1 1 1,1-1-1,-1 0 1,1 0-1,-1 1 1,1-1-1,-1 3 1,7 10 227,-6-14-154,19 33 53,-17-27-82,1 1 0,-1-1 0,-1 1 0,1 0 0,-1 0 0,0 0 0,-1 0 0,0 0 0,0 1 0,0 7 1,8 35-37,-4 184 1172,-18-235-6744,-2 0-4790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13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462 402 5170,'0'0'5003,"-37"0"-2552,-97 14-196,123-14-2142,-1 0-1,1 0 1,0-2 0,-1 1 0,1-2 0,-13-3 0,-1 2 11,22 4-96,0-1 0,0 1 0,0 0 0,0-1 0,0 0-1,0 0 1,0 0 0,1 0 0,-1 0 0,0 0 0,-4-4-1,-25-16 310,26 17-286,-1 1 0,1-1 0,0-1 1,0 1-1,1-1 0,0 0 1,0-1-1,-8-8 0,7 4-19,1 1 0,0-1 0,0-1 0,0 1 0,2 0 0,-1-1 0,1 0 0,1 0 0,0 0 0,0 0 0,1 0 0,1 0 0,0-12 0,0 12-30,0 5 7,0 0-1,0 0 0,0 0 0,1 0 1,2-8-1,-2 12-5,0-1-1,0 0 1,1 1 0,-1-1 0,1 1 0,0-1-1,0 1 1,0 0 0,0 0 0,0 0 0,0 0-1,0 0 1,4-2 0,-1 0-21,0 0 0,1 0 0,-1 0 0,1 1 0,0 0 0,0 0 0,0 0 0,1 1 0,-1 0 0,1 0 0,-1 0 0,1 1 0,0 0 0,13 0 1,-19 1 13,1 0 0,0 0 0,0 0 0,0-1 0,0 1 0,0-1 0,0 1 0,-1-1 0,1 0 1,0 0-1,0 0 0,-1 0 0,1 0 0,-1 0 0,4-3 0,12-7-224,-15 10 241,1 0 0,0 1 0,0-1 1,-1 1-1,1 0 0,0-1 0,0 1 1,-1 1-1,1-1 0,0 0 0,-1 1 1,1-1-1,0 1 0,0 0 0,-1 0 1,1 0-1,-1 0 0,1 0 0,-1 0 1,0 1-1,1-1 0,-1 1 0,0 0 1,0 0-1,0 0 0,0 0 0,3 4 1,9 14 69,24 27 1,-22-28-70,-15-18-14,3 4 13,1 0 0,0 1-1,-1-1 1,0 1 0,-1 0-1,1 0 1,-1 0-1,0 0 1,-1 0 0,1 1-1,2 12 1,8 93 430,-13-33 344,0-79-742,0 2 410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15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11 3458,'5'2'11773,"-5"-2"-11768,1 0-1,-1 0 1,0 0-1,0 0 1,1 0-1,-1 0 1,0 0-1,1 0 1,-1 0-1,0 0 1,0 0-1,1 0 1,-1 0-1,0 0 1,0-1-1,1 1 1,-1 0 0,0 0-1,0 0 1,1 0-1,-1-1 1,0 1-1,0 0 1,1 0-1,-1 0 1,0-1-1,0 1 1,0 0-1,0 0 1,0-1-1,1 1 1,-1 0-1,0 0 1,0-1 0,0 1-1,0 0 1,0 0-1,0-1 1,0 1-1,0 0 1,0-1-1,0 1 1,0 0-1,0 0 1,0-1-1,0 1 1,0 0-1,0-1 1,0 1 0,0 0-1,-1 0 1,1-1-1,0 1 1,0 0-1,0 0 1,0-1-1,-1 1 1,1 0-1,0 0 1,0 0-1,0-1 1,-1 1-1,2 0-14,0 0-1,0 0 0,0 0 0,-1 1 1,1-1-1,0 0 0,0 1 0,0-1 1,0 0-1,-1 1 0,1-1 0,0 1 1,0-1-1,-1 1 0,1 0 0,0-1 1,-1 1-1,1-1 0,-1 1 0,1 0 1,0 0-1,-1-1 0,0 1 0,1 0 1,-1 0-1,0 0 0,1 0 0,-1-1 1,0 1-1,0 0 0,1 2 0,-2 30 710,1-32-652,-1 0 0,0 0 0,0-1 0,0 1 0,0 0 1,0 0-1,0-1 0,0 1 0,0 0 0,0-1 0,-1 1 0,1-1 0,0 1 0,0-1 0,0 0 0,-1 1 0,1-1 0,0 0 0,-1 0 0,1 0 0,0 0 0,0 0 0,-1 0 0,1-1 0,-1 1 0,-1 0 7,1 0 0,0 0-1,0 0 1,0-1 0,-1 1-1,1-1 1,0 1 0,0-1-1,0 0 1,0 1 0,0-1-1,0 0 1,-3-3 0,4 3-81,0 0 1,1 0 0,-1 0-1,1 0 1,-1 0 0,1-1 0,-1 1-1,1 0 1,0 0 0,0-1 0,0 1-1,-1 0 1,1-1 0,0 1 0,1 0-1,-1 0 1,0-1 0,0 1 0,0 0-1,1 0 1,-1-1 0,1 1-1,-1 0 1,1 0 0,-1 0 0,1-1-1,0 1 1,-1 0 0,1 0 0,0 0-1,0 0 1,0 1 0,2-3 0,-2 2-15,1 0 1,0 0 0,-1 0 0,1 1 0,0-1-1,0 0 1,0 1 0,0-1 0,0 1 0,0 0 0,0-1-1,0 1 1,0 0 0,0 0 0,0 1 0,0-1 0,0 0-1,0 1 1,0-1 0,0 1 0,3 1 0,-5 11-497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3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11 10677,'0'0'3756,"-4"-10"-178,0 10-3527,-1 1 0,1-1 0,0 1 0,0 0 0,-1 0 0,1 1 0,0-1 0,0 1 1,0 0-1,1 0 0,-1 1 0,0-1 0,-3 4 0,-46 45 107,19-16-57,-13 3-107,47-38 30,-1 1 0,1 0-1,-1 0 1,1 0 0,0 0-1,-1 0 1,1 0-1,0 0 1,0 0 0,0 0-1,-1 0 1,1 0 0,0 0-1,0 0 1,1 0 0,-1 0-1,0 0 1,0 0-1,0 0 1,1 0 0,-1 0-1,0 0 1,1 0 0,-1 0-1,1 0 1,-1-1 0,1 1-1,0 1 1,22 25 243,-15-19-118,17 19 152,2-1-1,37 28 0,-2-1-5651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3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12166,'0'0'7651,"52"-12"-6803,-29 12-351,2 0-145,5 6 16,2 4-368,6 2-80,3-3-1233,5-7-1712,2-2-2690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3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9828,'0'0'7564,"7"-11"-7503,24-34-31,-30 44-18,-1 0 0,0 1-1,1-1 1,-1 0 0,1 1 0,-1-1 0,1 1 0,-1-1 0,1 1 0,0-1 0,-1 1 0,1-1 0,0 1 0,-1 0 0,1-1 0,0 1 0,-1 0 0,1-1-1,0 1 1,0 0 0,-1 0 0,1 0 0,0 0 0,0 0 0,-1 0 0,1 0 0,0 0 0,0 0 0,-1 0 0,1 0 0,0 0 0,0 1 0,-1-1-1,1 0 1,0 0 0,-1 1 0,1-1 0,0 1 0,-1-1 0,1 1 0,0 0 0,16 24 899,-15-21-704,29 57 1683,-11-21-743,30 46 0,-42-73-1203,2-1 1,-1-1 0,1 0-1,1 0 1,0-1-1,1 0 1,19 13-1,-7-14-2350,-23-8 2167,0-1 0,0 0 0,0 0 0,0 0-1,-1 0 1,1 0 0,0 0 0,0 0 0,0 0 0,0-1 0,0 1 0,0 0 0,0 0 0,0-1 0,0 1 0,-1-1 0,1 1-1,0-1 1,0 1 0,0-1 0,-1 1 0,1-1 0,0 0 0,-1 1 0,2-2 0,7-21-5961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4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1 14487,'0'0'6547,"-107"135"-5795,86-102-336,-2 0 16,3-2-160,4-3-272,2-1-224,5-2-816,2-5-1425,3-5-1393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4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15367,'0'0'3762,"144"0"-4451,-112 4-655,-5 2-1265,-9 0-3138</inkml:trace>
  <inkml:trace contextRef="#ctx0" brushRef="#br0" timeOffset="1">8 135 10869,'0'0'10245,"96"0"-10389,-62 0-1025,2 0-848,-4 0-1072,2 0-3554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4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0 15671,'0'0'4925,"-1"16"-4343,1 51 183,1-63-700,-1-1 0,1 0-1,0 0 1,1 0-1,-1 0 1,1 0 0,-1 0-1,1 0 1,0 0-1,0-1 1,0 1 0,0 0-1,1-1 1,-1 0-1,1 0 1,-1 0 0,1 0-1,0 0 1,0 0 0,5 2-1,6 5 108,-3-1-112,-1 0 0,0 1 0,0 0 0,0 0 0,-2 1 1,1 1-1,8 14 0,-13-19-79,0 1 0,-1 0 1,0 1-1,-1-1 0,1 0 0,-2 1 1,1-1-1,-1 1 0,0 0 1,0-1-1,-1 1 0,0 0 1,-2 15-1,1-19-114,0 0-1,0-1 1,-1 1 0,1 0-1,-1 0 1,0-1 0,0 1-1,0-1 1,0 0 0,0 1-1,-1-1 1,0 0 0,0 0-1,0-1 1,0 1 0,0-1-1,0 1 1,0-1 0,-1 0-1,-4 2 1,3-1-463,-1-1 1,0 0-1,0 0 0,0 0 1,0-1-1,0 0 0,0 0 1,0 0-1,0-1 0,0 0 1,0 0-1,-11-2 0,-17-10-4083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5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9861,'0'0'9700,"123"-43"-9460,-91 43-240,6 0-1216,8 8-1234,6 14-3344,3 9 1856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1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54 15591,'0'0'7318,"0"9"-7067,1 16-60,-1 49 224,-1-67-502,1 1-1,-1-1 1,-1 1-1,1-1 1,-1 1-1,-1-1 1,-4 11 0,6-17-64,1 0 1,0 0-1,0-1 1,-1 1-1,1 0 1,0-1-1,-1 1 1,1 0-1,-1-1 1,1 1-1,-1-1 1,1 1-1,-1-1 1,0 1-1,1-1 1,-1 1-1,0-1 1,1 1-1,-1-1 1,0 0-1,1 1 1,-2-1-1,1 0-67,1 0 1,-1-1-1,1 1 1,-1-1-1,1 1 0,-1-1 1,1 1-1,0 0 1,-1-1-1,1 0 0,0 1 1,-1-1-1,1 1 0,0-1 1,0 1-1,0-1 1,-1 1-1,1-1 0,0 0 1,0-1-1,-3-37-5341,3 15 3451,0-18 1715,0 32 1193,1 0 1,0 0-1,0 1 0,5-15 1,-5 21-567,0-1 0,0 1 0,1 0 1,0-1-1,-1 1 0,1 0 0,0 0 1,1 0-1,-1 0 0,0 0 0,1 1 1,0-1-1,-1 1 0,1 0 0,0 0 1,0 0-1,0 0 0,1 0 0,-1 0 1,0 1-1,1 0 0,-1-1 0,1 1 1,-1 1-1,1-1 0,5 0 0,41-2 459,-46 3-602,-1 0 0,0 0 0,1 0-1,-1 1 1,0-1 0,0 1 0,1 0-1,-1 0 1,0 0 0,0 1 0,0-1-1,5 4 1,-6-2 116,0 0 0,-1 0 1,0 0-1,1 0 0,-1 1 0,0-1 0,-1 0 0,1 1 0,0-1 1,-1 0-1,0 1 0,0-1 0,0 1 0,0-1 0,-2 6 0,2 5 265,1 61 1201,-5 120-267,-5-147-4526,0-8-4122,5-5-2576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5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81 13670,'0'0'8156,"-13"18"-7292,-39 59-266,49-72-547,0-1 0,0 1 0,1 0 1,-1 0-1,1 0 0,1 0 0,-1 0 0,1 1 0,0-1 1,0 0-1,0 1 0,1-1 0,0 1 0,0-1 0,1 7 1,0 8-20,-1-19-47,0 0 1,0 0-1,0 0 1,0 0-1,0 0 0,1-1 1,-1 1-1,0 0 1,1 0-1,-1 0 0,1 0 1,-1 0-1,0-1 0,1 1 1,0 0-1,-1 0 1,1-1-1,0 1 0,-1 0 1,1-1-1,0 1 1,0-1-1,-1 1 0,1-1 1,0 1-1,0-1 1,0 0-1,0 1 0,-1-1 1,1 0-1,0 0 0,0 0 1,0 1-1,0-1 1,0 0-1,2 0 0,-1 0-65,1 0-1,0-1 0,-1 1 0,1 0 0,-1-1 0,1 0 0,-1 1 0,1-1 1,-1 0-1,1 0 0,-1-1 0,0 1 0,3-2 0,3-6-339,0 0 0,-1-1 0,0 1 0,-1-2 0,0 1 0,0-1-1,7-22 1,-3 12-317,6-22-288,-15 37 1096,1-1-1,0 1 0,0 0 0,0-1 0,1 1 1,0 1-1,1-1 0,-1 0 0,1 1 1,0-1-1,0 1 0,1 0 0,0 1 1,-1-1-1,10-5 0,40-17 1054,-51 26-1073,1 0-1,-1 0 1,1 0-1,-1 0 0,1 0 1,-1 1-1,1-1 1,0 1-1,-1 0 1,1 0-1,0 1 1,-1-1-1,1 1 1,6 1-1,-9-1-8,0 0 1,0 0-1,0-1 1,0 1-1,0 0 0,-1 0 1,1 0-1,0 0 1,0 1-1,-1-1 0,1 0 1,0 0-1,-1 0 1,1 1-1,-1-1 0,0 0 1,1 0-1,-1 1 1,0-1-1,0 3 0,1 33 879,-2-25-619,1 2-288,0 0 0,-1 0 1,-1 0-1,0 1 0,-6 17 0,8-40-6566,0-20 1651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5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15879,'0'0'6355,"-11"111"-5923,11-75 129,0 3-449,0 7-112,0-1-336,0-4-1329,6-10-1825,6-17-1888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6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3 13686,'0'0'7172,"-13"17"-5236,-1 6-1587,-69 92 1154,41-69-1530,57-61-4705,-12 11 4562,1 0 0,0 0 1,0 0-1,0 0 0,0 1 0,1-1 0,0 1 0,-1 0 1,1 1-1,0-1 0,0 1 0,1 0 0,-1 0 0,0 1 0,1-1 1,8 0-1,-12 2 229,0-1 0,-1 1 1,1 0-1,0 0 1,0 0-1,-1 0 0,1 0 1,0 0-1,-1 1 0,1-1 1,0 0-1,-1 1 0,1 0 1,-1-1-1,1 1 1,-1 0-1,1-1 0,-1 1 1,1 0-1,-1 0 0,1 0 1,-1 1-1,0-1 0,0 0 1,0 0-1,0 1 1,0-1-1,0 1 0,0-1 1,0 1-1,0-1 0,-1 1 1,1-1-1,-1 1 0,1-1 1,-1 1-1,1 0 1,-1 0-1,0-1 0,0 1 1,0 0-1,0-1 0,0 3 1,2 79 521,13-92-629,131-194-1243,-105 149 4516,-41 54-3169,0 0-1,1 0 0,-1 0 0,0 0 0,0 0 0,0 0 1,0 0-1,0-1 0,1 1 0,-1 0 0,0 0 0,0 0 1,0 0-1,1 0 0,-1 0 0,0 0 0,0 0 0,0 0 1,0 0-1,1 0 0,-1 0 0,0 0 0,0 0 0,0 0 1,0 1-1,1-1 0,-1 0 0,0 0 0,0 0 0,0 0 1,0 0-1,1 0 0,-1 0 0,0 0 0,0 1 0,0-1 1,0 0-1,0 0 0,0 0 0,0 0 0,1 0 0,-1 1 1,0-1-1,0 0 0,0 0 0,0 0 0,0 0 0,0 1 0,0-1 1,0 0-1,0 0 0,0 0 0,0 0 0,0 1 0,0-1 1,0 0-1,0 0 0,0 0 0,0 1 0,0-1 0,0 0 1,-1 0-1,6 19-363,-4-15 611,8 41 46,-3 0 0,2 89 0,-8-37-4600,0-52-628,0-19-6441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7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77 288,'0'0'23275,"-5"-3"-22803,-6-9-313,11 12-153,0 0 1,0 0-1,0 0 0,0 0 0,0 0 1,0-1-1,0 1 0,-1 0 0,1 0 1,0 0-1,0 0 0,0-1 0,0 1 1,0 0-1,1 0 0,-1 0 0,0 0 1,0 0-1,0-1 0,0 1 0,0 0 1,0 0-1,0 0 0,0 0 0,0 0 1,0-1-1,0 1 0,0 0 0,1 0 1,-1 0-1,0 0 0,0 0 0,0 0 1,0 0-1,0-1 0,0 1 0,1 0 0,-1 0 1,0 0-1,0 0 0,0 0 0,0 0 1,1 0-1,31-1 560,-10 1-440,6-1-87,0-2 0,45-9 0,-23 2-332,-49 10 268,0-1 0,0 1 0,0 0 0,0 0 0,0-1 0,0 1 0,0 0 0,1 0 0,-1 0 0,0 0 0,0 0 0,0 0 0,0 1 0,0-1 0,0 0 0,0 0 1,0 1-1,0-1 0,0 1 0,0-1 0,0 1 0,0-1 0,0 1 0,-1-1 0,1 1 0,0 0 0,1 0 0,-2 2 6,1-1 0,0 1 1,-1-1-1,0 1 0,1-1 0,-1 1 1,0-1-1,0 1 0,-1 4 0,0 4 127,0 0-30,-1 0 1,0 0-1,-1 0 1,0 0 0,-1-1-1,0 0 1,-1 0-1,-10 18 1,-55 72 250,69-99-327,-17 17-246,17-17 197,1-1 0,0 0 0,0 0 0,-1 0 0,1 0 0,0 0 0,-1 0 0,1 0 1,0 0-1,0 0 0,-1 0 0,1 0 0,0 0 0,0 0 0,-1 0 0,1 0 0,0 0 0,0 0 1,-1 0-1,1 0 0,0-1 0,0 1 0,-1 0 0,1 0 0,0 0 0,0 0 0,0-1 0,-1 1 0,1 0 1,0 0-1,0 0 0,0-1 0,0 1 0,-1 0 0,1 0 0,0 0 0,0-1 0,0 1 0,0 0 0,0-1 1,-1-4-561,0 0 1,1 0 0,0 0-1,0 0 1,0 0 0,2-8 0,-1 8 370,0 0 0,0 0 0,1 0 0,0 1 0,0-1 0,0 0 0,0 1 1,1 0-1,0-1 0,0 1 0,0 0 0,4-4 0,-5 6 291,-1 1 0,1-1 0,0 0 0,0 0 0,0 1 0,0 0 0,0-1 1,1 1-1,-1 0 0,0 0 0,1 0 0,-1 0 0,0 0 0,1 1 0,-1-1 0,1 1 0,-1-1 0,1 1 0,-1 0 0,1 0 0,-1 0 0,1 1 0,0-1 0,-1 0 0,5 2 0,-5-1 18,0 1 0,0-1-1,-1 0 1,1 1 0,0-1-1,-1 1 1,1-1 0,-1 1-1,0-1 1,1 1 0,-1 0-1,0 0 1,0 0 0,1 3-1,12 35 724,-7-18-513,3-1-258,-2-17-740,-6-5 589,0-1 0,0 0-1,-1 1 1,1-1-1,-1 0 1,1 0 0,-1 0-1,0-1 1,0 1-1,0 0 1,1-3 0,4-6 110,18-36-632,45-81 194,-58 112 1430,0 0-1,25-26 1,-35 41-871,-1 0 1,0 1 0,1-1 0,-1 1-1,1-1 1,-1 1 0,1-1-1,-1 1 1,1-1 0,-1 1 0,1 0-1,0-1 1,-1 1 0,1 0-1,0 0 1,-1-1 0,1 1 0,0 0-1,-1 0 1,1 0 0,0 0-1,-1 0 1,1 0 0,0 0 0,-1 0-1,1 0 1,0 0 0,-1 0-1,1 0 1,0 0 0,-1 0 0,1 1-1,0-1 1,-1 0 0,1 1 0,-1-1-1,1 0 1,0 1 0,-1-1-1,1 1 1,-1-1 0,1 0 0,-1 1-1,1 0 1,-1-1 0,0 1-1,1-1 1,-1 1 0,0-1 0,1 1-1,-1 0 1,0-1 0,0 1-1,1 0 1,-1-1 0,0 1 0,0 1-1,10 49-90,-8-38 447,4 28-577,-2 0 1,-2 0-1,-4 47 0,2-81-320,-1 1-1,0-1 1,0 1-1,-1-1 1,0 0-1,-1 0 1,0 0-1,-5 11 0,3-10-1447,0 0 0,0-1-1,-13 13 1,-11 8-11782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7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17816,'0'0'6115,"137"94"-6115,-114-94-160,0 0-929,0-12-1792,-1-12-1521,1-5-3826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7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1 11029,'0'0'6929,"2"18"-5628,2 8-1045,-2-10-188,0 1 1,-1-1-1,0 0 1,-2 21-1,0-32-55,0 1 1,0-1-1,0 1 1,0-1-1,-1 1 0,0-1 1,0 0-1,0 0 1,-1 0-1,1 0 0,-1 0 1,-1-1-1,1 1 0,-1-1 1,1 0-1,-1 0 1,0 0-1,-1 0 0,1-1 1,-1 1-1,-6 2 1,1 0 51,0-2 0,0 1 0,-1-2 0,1 1 0,-1-1 0,0-1 0,0 0 0,0 0 0,-21-1 0,31-1-43,0-1 0,0 1 0,0-1 1,0 1-1,0-1 0,1 0 0,-1 1 0,0-1 1,0 0-1,1 0 0,-1 1 0,0-1 1,1 0-1,-1 0 0,1 0 0,-1 0 1,1 0-1,0 0 0,-1 0 0,1 0 1,0 0-1,0 0 0,0 0 0,-1 0 1,1 0-1,0 0 0,0 0 0,1 0 1,-1 0-1,0-1 0,0-3-18,0 0 0,0 0 0,1 0 0,0 1 0,0-1 0,2-7 0,1 4-82,1 1 1,-1-1-1,2 1 0,-1 0 0,1 1 0,0-1 1,0 1-1,9-7 0,62-42-2588,-73 53 2433,40-27-3168,-4 4-2906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8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0 15879,'0'0'7153,"-8"22"-5486,0 6-1330,2-7-163,0 0 1,-2-1-1,0 0 0,-16 26 1,15-29-131,-1 0 1,-1-2-1,-1 1 0,0-1 1,-1-1-1,0 0 0,-28 21 1,41-35-77,0 0 1,0 0 0,-1 1 0,1-1 0,0 0-1,-1 0 1,1 0 0,0 1 0,0-1 0,-1 0-1,1 0 1,-1 0 0,1 0 0,0 0-1,-1 0 1,1 0 0,0 0 0,-1 0 0,1 0-1,0 0 1,-1 0 0,1 0 0,0 0-1,-1 0 1,1 0 0,-1 0 0,1 0 0,0 0-1,0-1 1,-1 1 0,1 0 0,0 0 0,-1 0-1,1-1 1,0 1 0,-1 0 0,1 0-1,0-1 1,0 1 0,0 0 0,-1 0 0,1-1-1,0 1 1,0 0 0,0-1 0,0 1-1,-1 0 1,1-1 0,0 1 0,0 0 0,0-1-1,0 1 1,0-1 0,0 1 0,0 0-1,0-1 1,0 1 0,0 0 0,0-1 0,0 1-1,0 0 1,1-1 0,-1 1 0,3-26-1194,-1 22 1123,-1 1-1,1 0 1,-1 0 0,1 0-1,0 0 1,0 0 0,1 0-1,-1 1 1,1-1 0,-1 1-1,1-1 1,0 1 0,0 0-1,-1 0 1,2 0 0,-1 1-1,0-1 1,0 1 0,6-2-1,-6 2 129,-1 0 0,0 1-1,1-1 1,-1 1 0,0 0-1,1 0 1,-1 0 0,0 0-1,1 0 1,-1 0 0,0 1-1,1-1 1,-1 1 0,0 0-1,0-1 1,1 1-1,-1 0 1,0 0 0,0 0-1,0 1 1,0-1 0,0 0-1,-1 1 1,1 0 0,0-1-1,-1 1 1,1 0 0,-1 0-1,1 0 1,0 2 0,9 23 281,4 7-41,-15-34-295,1 1 0,-1-1 0,1 0 0,-1 1 0,0-1 0,1 0 0,-1 0 0,0 1 0,1-1 1,-1 0-1,1 0 0,-1 0 0,1 1 0,-1-1 0,1 0 0,-1 0 0,1 0 0,-1 0 0,1 0 0,-1 0 0,0 0 0,1 0 0,-1 0 0,1 0 0,-1-1 0,1 1 0,-1 0 0,1 0 0,-1 0 0,1 0 0,-1-1 0,0 1 0,1 0 0,-1-1 0,0 1 0,1 0 0,0-1 0,13-13-804,5-13-783,23-41-1,-6 0 2198,-2 6 5422,-34 62-5921,1 0 1,0-1 0,-1 1-1,1 0 1,0 0-1,0 0 1,-1 0 0,1 0-1,0 0 1,0 0-1,-1 0 1,1 0-1,0 0 1,-1 1 0,1-1-1,0 0 1,-1 0-1,1 1 1,0-1 0,-1 0-1,2 1 1,1 3-35,-1 0 1,0 0 0,0-1-1,0 1 1,0 1 0,-1-1-1,1 0 1,-1 0 0,0 1-1,0-1 1,0 8 0,2 53 111,-3-62-157,2 49-20,-1-31-571,0 1 0,-2-1 0,-4 36 0,4-53-156,-1 0 0,1 0 1,-1 0-1,1 0 1,-1 0-1,-1-1 0,1 1 1,0-1-1,-1 0 1,-4 5-1,-11 8-8775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8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13830,'0'0'11718,"30"12"-11046,-5-4-416,-2 5-64,2-3-192,2 2-208,-2-6-432,9 1-1233,7-5-2337,5 0-4498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8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 12005,'0'0'11782,"-46"43"-11750,46-35-32,0 2-32,0-2-800,10-2-1522,1 1-2192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9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0 294 19641,'0'0'4514,"160"-31"-4706,-117 17-208,-6 0-801,-5-7-1088,-7 1-560,-7-5-1489,-2 0-7828</inkml:trace>
  <inkml:trace contextRef="#ctx0" brushRef="#br0" timeOffset="1">395 1 15063,'0'0'9108,"0"137"-8468,0-75-271,0 7-209,0 3-160,0 4-144,0-2-1265,-9-10-2497,-5-19-5650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3:40:06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60 3249,'0'-23'12828,"4"23"-12810,1-1 1,-1 1 0,1-1-1,-1 0 1,1 0 0,4-2-1,7-3-15,2 1 0,-1 1 0,0 0 0,1 1 0,18 0-1,-25 2 8,173-2-35,-103 4 69,9 9 36,-41 5-57,-42-12-25,0 0 0,0 0 0,1-1 1,-1 0-1,0-1 0,15 2 0,-8-2 13,0 0 0,-1 1-1,14 4 1,-13-2-5,0-2 1,1 0 0,14 1 0,18 6 6,-35-6 155,-5-2-685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1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162 125 8884,'0'0'5093,"-2"-18"-3991,-5-57 197,7 74-1184,0 0-1,0-1 1,-1 1-1,1 0 1,0-1 0,-1 1-1,1 0 1,-1 0-1,1-1 1,-1 1-1,1 0 1,-1 0 0,0 0-1,0 0 1,1 0-1,-1 0 1,0 0-1,0 0 1,0 0 0,0 0-1,0 0 1,0 1-1,0-1 1,-1 0-1,1 1 1,0-1 0,0 1-1,0-1 1,-1 1-1,1 0 1,0-1-1,-1 1 1,1 0 0,0 0-1,-1 0 1,1 0-1,0 0 1,-1 0-1,1 0 1,0 1 0,0-1-1,-1 0 1,1 1-1,-2 0 1,-4 1 57,4-2-127,0 1 1,0 0 0,0 0-1,0 1 1,0-1-1,0 1 1,0-1-1,1 1 1,-1 0-1,1 0 1,-1 0-1,1 0 1,0 0-1,0 1 1,0-1-1,0 1 1,0-1 0,0 1-1,1 0 1,-3 5-1,-3 7 238,1 0-1,-7 25 0,7-21-78,1 0-1,1 1 0,1-1 1,0 1-1,2 0 1,0 0-1,1 0 0,3 20 1,-2-37-213,0-1 0,0 0 0,0 1 0,0-1 0,0 0 0,0 0-1,1 1 1,-1-1 0,1 0 0,0 0 0,-1-1 0,1 1 0,0 0 0,0-1 0,0 1 0,0-1 0,0 1 0,0-1 0,1 0 0,-1 0 0,0 0 0,1 0 0,-1 0 0,1-1 0,-1 1 0,1-1 0,-1 0 0,1 1 0,-1-1 0,5-1 0,0 2-35,1-2-1,0 1 1,-1-1 0,1 0-1,-1 0 1,0-1 0,1 0-1,-1-1 1,10-4 0,-5 0-70,-1-1 0,0 0 1,0 0-1,-1-1 0,0-1 1,-1 0-1,0 0 0,0-1 1,-1 0-1,10-18 0,-13 20 29,0 0-1,-1-1 1,0 1-1,0-1 0,-1 0 1,0 0-1,-1-1 0,0 1 1,-1 0-1,0-1 1,-1 1-1,0-1 0,0 1 1,-3-16-1,2 23 2,0 1-1,0-1 0,0 0 1,0 1-1,0-1 1,0 1-1,-1-1 1,1 1-1,-1 0 0,0 0 1,0 0-1,1 0 1,-1 0-1,-1 0 0,1 0 1,0 1-1,0-1 1,-3-1-1,0 1-675,-1-1-1,1 1 0,0 1 1,-1-1-1,1 1 1,-1 0-1,-11-1 1,-16 1-6652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9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15703,'0'0'7558,"0"-1"-7530,1 1 0,-1 0-1,0 0 1,1 0 0,-1-1-1,0 1 1,1 0-1,-1 0 1,1 0 0,-1 0-1,0 0 1,1 0 0,-1 0-1,1 0 1,-1 0 0,0 0-1,1 0 1,-1 0 0,1 0-1,-1 0 1,0 0-1,1 0 1,-1 0 0,1 1-1,-1-1 1,0 0 0,1 0-1,-1 0 1,0 1 0,1-1-1,-1 0 1,0 1-1,1-1 1,-1 0 0,0 1-1,4 3 89,0 0-1,-1 1 1,0-1 0,0 1-1,0-1 1,-1 1-1,1 0 1,-1 0-1,2 7 1,14 55 332,-14-54-357,-2-4-91,8 31-331,5 45 0,-15-85 215,3 17-824,1-9-1190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39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0 14359,'0'0'7283,"71"113"-7283,-69-76-256,-2-2-689,-6 0-799,-20-7-257,-5-5-1041,-1-9-880,2-10-704</inkml:trace>
  <inkml:trace contextRef="#ctx0" brushRef="#br0" timeOffset="1">1 236 7924,'0'0'8884,"89"-70"-8788,-71 70-96,-6 0-561,-3 8-1071,-7 5-1282,-2-1-1920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40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16071,'0'0'4821,"-6"18"-3097,4-9-1480,-4 6-100,2-1 0,0 1 0,1 0 1,0 0-1,2 1 0,-1-1 0,2 0 1,1 18-1,4-8 40,2-1 0,0-1 0,18 39 0,-25-61-179,0 0-1,1-1 1,-1 1-1,0 0 1,1-1-1,-1 1 1,0 0-1,1-1 1,-1 1-1,1-1 1,-1 1-1,1-1 1,-1 1-1,1-1 1,-1 0 0,1 1-1,0-1 1,-1 1-1,1-1 1,-1 0-1,1 0 1,0 1-1,-1-1 1,1 0-1,0 0 1,0 0-1,-1 0 1,1 0-1,0 0 1,-1 0-1,1 0 1,0 0-1,-1 0 1,1 0 0,0 0-1,-1-1 1,1 1-1,0 0 1,-1 0-1,1-1 1,0 1-1,-1 0 1,2-1-1,23-24-50,-19 18 32,0 0-350,10-10 248,0 1 0,19-16 0,4 9-2785,-34 21 1826,-1 1 0,1-1-1,0 1 1,0 0 0,-1 0 0,1 0 0,6 1 0,-1 0-7790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40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23 10757,'0'0'8294,"-9"18"-6210,-26 56-1060,34-71-941,0 0 0,-1 0 0,1 0 0,0 0 0,1 0 0,-1 0 0,0 0 0,1 0 0,0 0 0,0 0-1,0 1 1,0-1 0,0 0 0,0 0 0,2 4 0,-1-5-64,-1-1 1,1 0 0,0 1-1,0-1 1,0 0-1,0 0 1,0 1-1,0-1 1,0 0-1,1 0 1,-1 0-1,0 0 1,0-1-1,1 1 1,-1 0-1,1 0 1,-1-1-1,1 1 1,-1-1 0,1 0-1,1 1 1,4 0-21,-1-1 0,1 0 1,0 0-1,0 0 1,-1-1-1,1 0 1,0 0-1,-1-1 1,1 0-1,7-3 1,-9 3-109,1-1 0,-1 1 0,0-1 0,0 0 0,0-1 0,0 1 0,-1-1 0,1 0 0,-1 0 1,0-1-1,0 1 0,-1-1 0,1 0 0,-1 0 0,0 0 0,0 0 0,-1 0 0,1-1 0,-1 0 0,0 1 1,-1-1-1,1 0 0,-1 0 0,-1 1 0,1-1 0,-1 0 0,0-12 0,0 17-67,0-1 0,-1 1 0,1 0-1,0-1 1,0 1 0,-1 0 0,1-1 0,0 1 0,-1 0-1,1 0 1,-1-1 0,0 1 0,1 0 0,-1 0-1,0 0 1,0 0 0,0 0 0,0 0 0,0 0 0,0 0-1,0 0 1,0 0 0,0 0 0,0 1 0,-2-2-1,-17-5-4401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41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2081,'0'0'20140,"11"-2"-19732,42-6 504,96-2 1,-149 10-913,1 0 0,-1 0 0,1 0 0,-1 0 1,0 0-1,1 1 0,-1-1 0,1 0 0,-1 0 0,0 1 1,1-1-1,-1 0 0,0 1 0,1-1 0,-1 0 0,0 1 0,0-1 1,1 1-1,-1-1 0,0 0 0,0 1 0,0-1 0,1 1 0,-1-1 1,0 0-1,0 1 0,0-1 0,0 1 0,0-1 0,0 1 1,0 0-1,0 18 13,0-14 6,0 2 15,-1 0 0,0 0 0,-1 0 0,1 0 1,-1 0-1,-1 0 0,1-1 0,-1 1 0,0-1 0,-1 1 0,0-1 0,0-1 0,0 1 0,-9 9 0,-6 5 156,-2-1 0,-31 23 0,37-30-172,-2-2-338,17-10 307,0 0 0,-1 0 0,1 0 0,0 0 0,0 0 0,0 0-1,0 0 1,0 0 0,0-1 0,0 1 0,0 0 0,0 0 0,-1 0 0,1 0-1,0 0 1,0 0 0,0-1 0,0 1 0,0 0 0,0 0 0,0 0-1,0 0 1,0 0 0,0-1 0,0 1 0,0 0 0,0 0 0,0 0 0,0 0-1,0 0 1,0-1 0,0 1 0,0 0 0,0 0 0,0 0 0,1 0-1,-1 0 1,0 0 0,0-1 0,0 1 0,0 0 0,0 0 0,0 0 0,0 0-1,0 0 1,1 0 0,-1 0 0,0 0 0,0 0 0,0-1 0,0 1 0,0 0-1,1 0 1,1-3-107,0 0 0,1 0 0,0 1 0,0-1 0,0 0-1,0 1 1,0 0 0,4-3 0,-2 3 118,-1 0-1,1 0 1,-1 0 0,1 1 0,0 0-1,-1 0 1,1 0 0,0 0-1,0 1 1,0 0 0,0 0-1,0 0 1,0 0 0,0 1 0,7 2-1,-9-2-1,0 0 0,0 1-1,0-1 1,0 1 0,0 0-1,0 0 1,-1 0 0,1 1-1,-1-1 1,1 0 0,-1 1-1,0 0 1,0-1 0,0 1 0,0 0-1,-1 0 1,1 0 0,-1 0-1,0 1 1,0-1 0,0 0-1,1 5 1,-2-7-67,0-1-1,0 0 1,0 0 0,0 0 0,0 0-1,0 1 1,0-1 0,0 0-1,0 0 1,1 0 0,-1 0 0,0 1-1,0-1 1,0 0 0,0 0-1,0 0 1,0 0 0,1 0 0,-1 1-1,0-1 1,0 0 0,0 0 0,0 0-1,1 0 1,-1 0 0,0 0-1,0 0 1,0 0 0,0 0 0,1 0-1,-1 0 1,0 0 0,0 0-1,0 0 1,1 0 0,-1 0 0,0 0-1,0 0 1,0 0 0,1 0-1,-1 0 1,0 0 0,0 0 0,0 0-1,0 0 1,1 0 0,-1 0-1,0-1 1,0 1 0,0 0 0,0 0-1,0 0 1,1 0 0,-1 0-1,0 0 1,0-1 0,0 1 0,0 0-1,0 0 1,0 0 0,0 0-1,0-1 1,1 1 0,6-11-281,1-7 785,1 1-1,0 0 1,1 0 0,1 1-1,1 0 1,0 1 0,1 0 0,1 1-1,24-20 1,-38 34-381,1 0-1,-1 0 1,1 0 0,-1 0 0,1 0-1,-1 0 1,1 0 0,-1 0-1,1 0 1,-1 0 0,1 0-1,-1 0 1,0 0 0,1 0 0,-1 0-1,1 1 1,-1-1 0,1 0-1,-1 0 1,0 0 0,1 1-1,-1-1 1,1 0 0,-1 1 0,0-1-1,1 0 1,-1 1 0,0-1-1,0 0 1,1 1 0,-1-1-1,0 1 1,0-1 0,1 0 0,-1 1-1,0-1 1,0 1 0,0-1-1,0 1 1,0-1 0,0 1-1,0 0 1,8 29-28,-6-25 136,1 21-241,0-1 0,-1 1 0,-3 38 0,1-22-1615,-2-13-1692,-8-2-1993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41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51 10325,'0'0'10156,"-6"19"-8272,-15 62-1009,20-77-812,0 0 1,0 0 0,1 1-1,0-1 1,-1 0-1,1 0 1,1 0-1,-1 1 1,0-1-1,1 0 1,1 4-1,-1-6-42,0 0-1,0 0 1,-1-1 0,2 1-1,-1 0 1,0-1 0,0 1-1,0-1 1,1 1-1,-1-1 1,1 1 0,-1-1-1,1 0 1,-1 0 0,1 0-1,3 2 1,1-2-24,-1 1 1,1-1-1,0 0 1,0 0-1,0-1 1,0 1 0,0-1-1,0-1 1,0 1-1,0-1 1,8-2-1,-8 1-41,0 0 1,-1 0-1,0 0 0,1-1 1,-1 0-1,0 0 0,0 0 1,0 0-1,-1-1 0,1 0 1,-1 0-1,0 0 0,0-1 1,0 1-1,-1-1 1,4-6-1,-2 4 33,-1-1 0,0 1 0,-1-1 0,0 0 1,0-1-1,0 1 0,-1 0 0,-1-1 0,1 1 0,-1-14 0,0 19 31,-1-1-1,0 1 1,-1-1-1,1 1 1,-1 0-1,1-1 1,-1 1 0,0 0-1,0-1 1,-3-5-1,2 7-265,1 0 0,-1 1-1,0-1 1,0 0 0,1 1 0,-1-1 0,-1 1 0,1 0-1,0 0 1,0-1 0,0 1 0,0 1 0,-1-1-1,1 0 1,-5 0 0,-4-3-4201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42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1 15543,'0'0'9893,"-9"19"-9608,-8 19-205,-2-2 0,-38 56 0,47-78-93,-21 23-494,45-37-252,0 0 720,1-2-1,-1 1 1,0-2 0,1 0 0,-1 0 0,15-7 0,10-11-3594,-3-8-5203,-22 15 1411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8:42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5475,'99'71'6040,"-84"-58"1577,-7-3-4898,-8 5-3889,-1-4 1803,2 8-705,-1 1 0,-1-1 1,-1 0-1,0 0 0,-2 0 1,0 0-1,-12 34 0,11-41 170,0-1 0,-1 0 0,0 0-1,-1-1 1,-1 0 0,1 0 0,-1 0 0,-13 10 1237,169-28-3330,-146 9 2053,-1-1-1,1 1 1,-1-1 0,0 1 0,1-1-1,-1 1 1,0 0 0,1 0-1,-1 0 1,0 0 0,0 0 0,0 0-1,0 0 1,0 0 0,0 0-1,0 1 1,0-1 0,0 0 0,-1 1-1,1-1 1,0 0 0,-1 1 0,1-1-1,-1 1 1,0-1 0,1 1-1,-1-1 1,0 1 0,0 1 0,5 52 753,-5-50-756,1 34 284,-1 97 876,-1-118-1383,-1-1 1,-1 0 0,0-1 0,-2 1-1,-11 30 1,16-46-63,0-1 0,0 0 0,-1 1 0,1-1 0,0 0 0,0 1 0,0-1 0,0 0 0,-1 0 0,1 1 0,0-1 0,0 0 0,-1 1 0,1-1 0,0 0 0,-1 0 0,1 0 0,0 1 0,-1-1 0,1 0 0,0 0 0,-1 0-1,1 0 1,0 0 0,-1 1 0,1-1 0,0 0 0,-1 0 0,1 0 0,-1 0 0,0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09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 12070,'0'-24'13147,"17"23"-13104,443-2 82,-59 9-50,-354-6-83,191 18-62,-207-16 99,-23-2-20,-1 0 0,1 0 0,-1 1 0,0 0-1,0 1 1,11 3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2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197 215 13558,'0'0'1660,"2"-20"-684,11-96 46,-12 111-634,-1-1-1,1 0 1,-1 1 0,-1-1 0,1 0 0,-1 1-1,-2-9 1,3 13-306,-1-1 0,0 0-1,0 1 1,0-1 0,-1 1 0,1-1-1,0 1 1,0 0 0,-1 0 0,1-1-1,-1 1 1,1 0 0,-1 0-1,0 0 1,1 1 0,-1-1 0,0 0-1,0 0 1,1 1 0,-1 0 0,0-1-1,0 1 1,0 0 0,0 0-1,1-1 1,-3 2 0,-2-2-21,1 1 0,0-1 0,-1 1 0,1 1 0,0-1 0,0 1 0,-1 0 0,1 0 0,0 0 0,0 1 0,0 0 0,0 0 0,-5 3 0,6-2-39,1 0 0,-1 1 0,1-1 0,-1 1 0,1 0 0,0 0 0,1 0 0,-1 0 1,1 0-1,0 1 0,0-1 0,0 1 0,0-1 0,-1 10 0,-3 19 79,2 0 0,1 1 1,2-1-1,4 54 0,-1-52 9,3 18 125,2 1 1,28 98-1,3 13-221,-32-115-298,0 88 0,-6-134 167,0 0 0,0 0 0,-1-1 0,1 1 0,-1 0 0,0-1-1,0 1 1,-1 0 0,1-1 0,-1 0 0,1 1 0,-1-1 0,-4 6 0,4-7-202,0 0-1,0 0 1,-1 0-1,1 0 1,-1 0-1,1-1 1,-1 1-1,1-1 1,-1 1 0,0-1-1,0 0 1,1 0-1,-1-1 1,0 1-1,0 0 1,0-1-1,0 0 1,0 1-1,0-1 1,0 0 0,0-1-1,0 1 1,0-1-1,0 1 1,0-1-1,0 0 1,-4-2-1,-28-17-4786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3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7 14903,'0'0'4794,"-11"-2"-4471,3 1-289,6 0-22,0 0 0,-1 1 0,1-1 0,0 1 0,-1-1 0,1 1-1,0 0 1,-1 0 0,1 0 0,0 0 0,-1 1 0,1-1 0,0 1 0,-1-1-1,1 1 1,0 0 0,0-1 0,0 1 0,-1 1 0,1-1 0,0 0 0,0 0-1,1 1 1,-1-1 0,0 1 0,0-1 0,1 1 0,-3 2 0,-14 26 225,-2-1 0,-1-1 0,-1-1 0,-1-1 0,-2-1 0,0-1 0,-47 33 1,71-56-701,-1 0 0,1 0 1,-1 0-1,0 0 0,0 0 1,0 0-1,0 0 0,0-1 1,0 1-1,1-1 0,-5 1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2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6003,'0'0'13238,"84"-49"-11894,-40 49-767,1 4-65,1 6-496,4 2-32,-4-2-544,-1 1-1201,-4-5-416,-4-6-1665,-8 0-2497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3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 9188,'0'0'12166,"-59"117"-11718,59-64 272,0 7-640,16 1-80,2 5-128,5-5-1024,0-5-1986,2-15-1056,0-15-4418</inkml:trace>
  <inkml:trace contextRef="#ctx0" brushRef="#br0" timeOffset="1">213 173 13206,'0'0'5797,"10"1"-5287,-6-1-428,0 0-12,0 0 1,-1 0 0,1 1 0,-1-1 0,1 1 0,0 0-1,-1 0 1,1 0 0,-1 0 0,0 1 0,1-1-1,-1 1 1,0 0 0,0 0 0,0 0 0,0 0 0,0 1-1,4 4 1,13 22 1075,30 55-1,-34-55-1706,0 0-1,30 35 0,-31-53-2812,-15-11 3197,1 0 0,-1 0 0,1 0 0,-1 0 0,0 0 0,1-1 0,-1 1 0,1 0 0,-1 0 0,0 0 0,1 0 0,-1 0 0,1-1 0,-1 1 0,0 0 0,1 0 0,-1-1 0,0 1 0,1 0 0,-1 0 0,0-1 0,0 1 0,1 0 0,-1-1 0,0 1 0,0-1 0,1 1 0,-1 0 0,0-1 0,0 1 0,0-1 0,0 1 0,7-30-6599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3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1 14487,'0'0'7683,"-66"141"-7283,57-91-288,0 5-112,-7 2 64,-2 3-160,-3-3-640,1-9-721,4-16-1872,4-15-2706</inkml:trace>
  <inkml:trace contextRef="#ctx0" brushRef="#br0" timeOffset="1">311 319 14343,'0'0'7939,"29"102"-7971,-20-73-112,-2-2-912,0 4-1169,2-13-1713,3-14-5138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3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15751,'0'0'8065,"-5"22"-7681,-11 70-226,16-89-167,-1 0 1,1 0 0,0 0-1,0 0 1,0 0 0,0 0-1,0 0 1,1 0 0,-1 0-1,1 0 1,0 0 0,0-1-1,0 1 1,0 0 0,1 0-1,-1-1 1,1 1 0,-1-1-1,1 1 1,0-1 0,0 1-1,0-1 1,0 0 0,1 0-1,-1 0 1,0 0 0,1-1-1,-1 1 1,1-1 0,0 1-1,3 0 1,1 0-114,-1-1 1,1 1-1,-1-1 1,1-1-1,-1 1 0,1-1 1,-1-1-1,1 1 1,0-1-1,-1 0 0,7-2 1,29-14-512,-36 14 525,0 0-1,0 1 1,0-1 0,1 1 0,-1 0 0,1 0 0,-1 1 0,1 0 0,-1 0 0,1 1 0,0 0 0,9 1-1,-14-1 91,-1 1 0,1 0 0,0 0 0,-1 0 0,1 0-1,-1 0 1,1 0 0,-1 0 0,1 0 0,-1 0 0,0 1-1,0-1 1,1 1 0,-1-1 0,0 1 0,-1-1 0,1 1-1,0 0 1,0-1 0,-1 1 0,1 0 0,0 3 0,8 45-126,-8-43 113,7 90 137,-10 192-1,0-264-35,-1 0 0,-1 1-1,-1-2 1,-2 1 0,-18 46 0,25-70-17,0 0 1,-1 0-1,1 0 1,-1 0-1,1 0 1,-1 0-1,1 0 1,-1 0-1,0 0 1,1 0-1,-1-1 1,0 1-1,0 0 1,0 0-1,0-1 1,1 1-1,-1 0 1,0-1-1,0 1 1,-2 0-1,2-1-13,0 0 0,0 0 0,0 0-1,0-1 1,0 1 0,1 0 0,-1 0-1,0-1 1,0 1 0,0 0-1,1-1 1,-1 1 0,0-1 0,0 1-1,1-1 1,-1 1 0,0-1 0,1 0-1,-2-1 1,-2-3 49,0-1 0,0 1 0,1-1 0,0 0 0,-3-7 0,-2-10 14,0 0 1,1-1 0,2 1 0,-5-44 0,5-17-1110,4 0-4353,3 72 39,8 0-4276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4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13638,'0'0'6563,"130"-8"-5090,-91 25-257,-5 16-415,-11 8-177,-14 12-96,-9 9-400,0 7-80,-18 3 97,-14 2-290,-9-2-287,-9 0-1969,-5-3-4002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5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307 302 8020,'0'0'10116,"-5"5"-6412,-21 20-3750,23-19 32,1 0-1,0 0 1,0 0 0,1 1 0,0-1-1,0 0 1,0 1 0,1-1 0,0 0-1,1 10 1,-1-1-56,0-13 47,0-1-1,0 1 0,1 0 1,-1-1-1,0 1 0,1-1 1,-1 1-1,1-1 1,0 1-1,-1-1 0,1 1 1,0-1-1,0 1 0,0-1 1,0 0-1,0 0 1,0 1-1,1-1 0,-1 0 1,0 0-1,0 0 0,1 0 1,-1-1-1,1 1 1,-1 0-1,1 0 0,-1-1 1,1 1-1,-1-1 0,4 1 1,5 1-161,0-1 0,-1 0 1,1 0-1,10-1 0,-11-1 82,-7 1 89,0 0 0,0 0 0,0 0-1,-1-1 1,1 1 0,0-1 0,0 0-1,-1 1 1,1-1 0,0 0 0,-1 0-1,1 0 1,-1 0 0,1 0 0,-1 0-1,1 0 1,-1-1 0,0 1 0,0-1-1,0 1 1,0-1 0,0 1 0,0-1-1,0 1 1,0-1 0,0 0 0,-1 1-1,1-1 1,-1 0 0,1 0 0,-1-2-1,2-8-85,0 0-1,-2 0 1,0-22-1,0 19 71,-1-1 136,0 1-1,-1 0 1,0 0-1,-1 0 0,-1 0 1,-1 0-1,0 1 0,0 0 1,-10-16-1,10 19-11,-2 1-1,1 0 1,-1 0-1,-1 1 0,0 0 1,0 0-1,0 1 1,-1 0-1,-1 0 1,1 1-1,-1 1 1,-14-8-1,4 4 39,0 1 0,-1 1 0,0 0 1,0 2-1,0 1 0,-1 0 0,0 1 0,0 2 0,-25 0 0,46 2-245,1 0-1,-1 1 1,0-1-1,1 0 1,-1 1-1,0-1 1,1 1-1,-1 0 1,1-1-1,-1 1 1,1-1-1,-1 1 1,1 0-1,0-1 1,-1 1-1,1 0 1,0-1 0,-1 1-1,1 0 1,0 0-1,0-1 1,0 1-1,-1 0 1,1 0-1,0 0 1,0-1-1,0 1 1,1 1-1,-2 0-371,1 0 0,0 0 0,0 0-1,0 0 1,1 0 0,-1 0 0,0 0 0,1 0 0,-1 0-1,1 0 1,0 0 0,1 2 0,19 12-5903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5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12 13814,'0'0'6462,"-17"-3"-5704,-50-5-230,66 8-496,-1 0 0,1 0 0,-1 1 0,1-1 0,-1 0 0,1 1 0,-1-1 0,1 1 0,-1-1 0,1 1 0,0 0 0,-1 0 0,1-1-1,0 1 1,0 0 0,0 0 0,-1 0 0,1 0 0,0 1 0,0-1 0,1 0 0,-1 0 0,0 1 0,0-1 0,0 0 0,1 1 0,-1-1 0,1 1 0,-1-1 0,1 0 0,0 1 0,-1 2 0,-1 3 71,-2 12 153,0-1 0,1 0 1,1 1-1,0 0 1,3 36-1,-1-22-20,1-13-153,1 0 0,0 1 0,1-1 0,9 28 0,33 77 264,-30-88-369,-1 1-1,-2 0 1,7 44-1,-18-57-1316,-6-27-1114,-8-11 288,-8-15-2755,-20-34 1,9 6-769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6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4994,'0'0'14647,"50"-72"-13911,-2 72-15,7 11-609,6 3-112,5 2-144,-2 5-1233,-4-1-400,-10 1-1296,-14-5-2818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6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8964,'0'0'12198,"158"-47"-10758,-60 34-335,9 5-769,0 6-160,-7 2-176,-11 0-352,-11 13-849,-12 7-2128,-20 5-321,-21 1-5314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6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165 232 13718,'0'0'4939,"-20"15"-4542,-60 50 177,76-61-499,1-1 0,0 1 0,0 0 0,1 0 0,-1 1-1,1-1 1,0 0 0,0 1 0,0-1 0,1 1 0,0 0 0,0-1 0,0 1 0,0 0 0,1 0 0,-1 0 0,1 0 0,1 0 0,-1-1 0,2 7 0,-1 9 264,-1-17-324,-1 0 1,1 0-1,1 0 1,-1 0-1,0 0 1,1 0-1,0 0 1,-1 0-1,1 0 1,0 0-1,1 0 1,-1 0-1,0-1 1,1 1-1,-1-1 1,1 1-1,4 4 1,-3-5-19,1 0-1,-1 0 1,1 0-1,0 0 1,-1 0-1,1-1 1,0 0-1,0 0 1,0 0 0,0 0-1,0-1 1,7 1-1,-4 0-54,-1-1 0,0 0 0,0 0 0,0 0 0,0-1 1,0 0-1,0 0 0,0 0 0,0-1 0,-1 0 0,1 0 0,0-1 0,-1 1 0,0-1 0,8-5 0,-9 4 30,0 0 1,0 0-1,0-1 1,-1 0-1,1 1 1,-1-1-1,0 0 1,0 0-1,-1-1 1,0 1-1,0-1 1,0 1-1,0-1 1,-1 0-1,0 1 1,0-10-1,1-3 62,-1-1-1,-1 0 1,-1 0 0,-1 0-1,-1 0 1,0 1 0,-1-1 0,-1 1-1,-1 0 1,-1 0 0,0 1-1,-1 0 1,-1 0 0,-1 1-1,0 0 1,-1 1 0,-1 0 0,-17-18-1,24 28 0,1 1-1,-1 0 0,1 1 1,-1-1-1,0 1 0,-1 0 0,-5-3 1,10 6-61,-1-1 0,1 0 0,-1 1 1,1-1-1,-1 1 0,0 0 0,1 0 0,-1-1 1,1 1-1,-1 0 0,0 0 0,1 0 1,-1 1-1,0-1 0,1 0 0,-1 1 0,1-1 1,-1 1-1,1-1 0,-1 1 0,1 0 0,-1-1 1,1 1-1,-1 0 0,1 0 0,0 0 1,0 0-1,-1 0 0,1 1 0,-1 1 0,-4 6-1356,0 1 0,1 1 0,-7 20 0,-1 7-5141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4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14247,'0'0'5842,"-6"20"-4732,-15 64-624,19-72-351,0 0 1,0 0-1,1 0 1,1 0 0,1 16-1,0-19 0,-1 0-1,0-1 1,0 1-1,-2 10 1,3-19-181,-1 1 0,1 0 0,0-1 1,0 0-1,-1 1 0,1-1 0,0 1 1,0-1-1,0 0 0,0 1 0,0-1 1,0 0-1,0 0 0,-1 0 0,1 0 1,0 0-1,0 0 0,0 0 0,0 0 0,0 0 1,0 0-1,1-1 0,28-1-409,-29 2 415,145-24-6267,-89 18 275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7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12966,'0'0'8284,"1"-7"-7759,-1 6-509,0-1 1,1 0-1,-1 1 0,0-1 0,1 1 0,0-1 1,-1 0-1,1 1 0,0-1 0,-1 1 0,1 0 1,0-1-1,0 1 0,0 0 0,1-1 0,-1 1 0,0 0 1,0 0-1,1 0 0,-1 0 0,0 0 0,1 0 1,-1 0-1,1 1 0,-1-1 0,1 0 0,-1 1 0,1-1 1,0 1-1,-1 0 0,1-1 0,0 1 0,-1 0 1,1 0-1,0 0 0,-1 0 0,1 1 0,0-1 1,-1 0-1,1 1 0,0-1 0,-1 1 0,1-1 0,2 2 1,2 1-13,-1 0 0,1-1 1,0 2-1,-1-1 0,0 1 0,0 0 1,0 0-1,0 0 0,-1 1 1,0-1-1,0 1 0,0 0 0,0 0 1,-1 1-1,0-1 0,0 1 1,3 7-1,-1-1 64,-1 1-1,0 0 1,-1 0 0,0 0-1,-1 0 1,0 0 0,-1 16 0,-1-23-14,-1 0 1,1 0 0,-1 0 0,-1 0 0,1 0-1,-1 0 1,0-1 0,0 1 0,-1-1 0,1 1-1,-1-1 1,-1 0 0,1 0 0,-1 0 0,1-1-1,-1 1 1,-1-1 0,1 0 0,-1 0 0,1 0-1,-7 3 1,5-3-267,-1-1-1,1 1 0,-1-2 0,1 1 1,-1-1-1,0 0 0,0 0 1,0 0-1,0-1 0,-14 0 1,21-1 79,-1 0 1,0 0 0,1 0 0,-1-1-1,1 1 1,-1 0 0,1 0 0,-1 0-1,1-1 1,-1 1 0,1 0 0,-1-1-1,1 1 1,-1-1 0,1 1 0,0 0-1,-1-1 1,1 1 0,0-1-1,-1 1 1,1-1 0,0 1 0,0-1-1,-1 1 1,1-1 0,0 1 0,0-1-1,0 0 1,0 1 0,0-1 0,0 1-1,0-1 1,0 1 0,0-1 0,0-1-1,2-23-4082,-2 24 4068,8-27-5483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7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7 8148,'0'0'8916,"0"0"-8874,0 0-1,0-1 1,0 1 0,0 0 0,0-1-1,0 1 1,0 0 0,-1-1 0,1 1-1,0 0 1,0-1 0,0 1-1,-1 0 1,1 0 0,0-1 0,0 1-1,-1 0 1,1 0 0,0-1 0,-1 1-1,1 0 1,0 0 0,-1 0 0,1 0-1,0 0 1,-1-1 0,1 1 0,0 0-1,-1 0 1,1 0 0,0 0 0,-1 0-1,1 0 1,0 0 0,-1 0 0,1 0-1,-1 0 1,1 0 0,0 0 0,-1 1-1,1-1 1,0 0 0,-1 0 0,1 0-1,0 0 1,0 1 0,-1-1 0,1 0-1,0 0 1,-1 1 0,-9 19 377,2 1 0,0-1 0,1 2 0,1-1 0,1 1 0,1 0 0,1 0 0,1 0 1,1 0-1,1 1 0,4 37 0,-2-54-475,-1-1-1,1 1 1,0-1 0,0 0 0,1 0-1,0 0 1,0 0 0,0 0 0,0 0-1,1-1 1,0 0 0,0 0 0,0 0 0,0 0-1,0 0 1,7 3 0,-3-2-709,0 0 1,0-1-1,0 0 1,0 0-1,1-1 1,0 0-1,-1-1 1,1 0-1,12 2 0,25-3-6979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8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21 3794,'0'0'18344,"35"-21"-17992,-1 21-176,5 0-176,6 13-240,8-5-592,-6 0-1873,-3-4-849,-19-2-7571</inkml:trace>
  <inkml:trace contextRef="#ctx0" brushRef="#br0" timeOffset="1">0 191 14263,'0'0'8788,"128"0"-10133,-55 6-3009,0 2-4674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8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0 614 16536,'0'0'5792,"7"3"-5635,-1 0-142,1-1 0,0-1 1,-1 1-1,1-1 0,0 0 1,0 0-1,0-1 0,0 0 0,0 0 1,-1-1-1,1 0 0,0 0 0,0 0 1,0-1-1,-1 0 0,1-1 1,7-3-1,14-9-273,-2-1-1,0 0 1,-1-2 0,-1-1 0,0-2 0,-2 0-1,0-1 1,24-32 0,-38 44 133,-1-1-1,-1 0 1,1 0 0,-1-1-1,-1 0 1,-1 0 0,1 0-1,2-15 1,-3 2 38,0 0-1,-2-1 1,-1-27-1,-1 44 153,-1 0 0,0 0 1,-1 0-1,1 0 0,-2 0 0,1 0 1,-1 1-1,-1-1 0,1 1 0,-7-9 1,8 13 37,0 0 0,-1 0 1,0 0-1,0 1 1,0-1-1,0 1 1,-1 0-1,1 0 1,-1 0-1,0 0 1,0 1-1,0-1 1,0 1-1,0 0 1,0 0-1,-1 1 1,1-1-1,0 1 1,-1 0-1,0 0 0,1 1 1,-6-1-1,9 1-84,0 0-1,0 1 0,-1-1 1,1 0-1,0 1 0,0-1 1,0 1-1,0-1 0,0 1 1,0 0-1,0-1 0,0 1 1,0 0-1,0 0 0,0-1 1,0 1-1,0 0 0,1 0 1,-1 0-1,0 0 0,1 0 1,-1 1-1,1-1 0,-1 2 0,-10 34 117,9-29-53,-3 22 152,1 1-1,2-1 0,3 58 1,0-55-108,0-14-67,1 1 1,1-1 0,1 0-1,0 0 1,1 0 0,9 19-1,-8-23-38,0-1 0,1-1 0,1 1 0,0-1 0,0 0 0,2-1-1,0 0 1,13 13 0,-18-21-21,0 0 0,1 0 0,-1 0 0,1-1 0,0 0 0,0 0 0,0-1-1,0 1 1,1-1 0,-1-1 0,8 2 0,7-1 23,0 0-1,25-2 1,-25 0-7,19-2-28,1-2 1,-1-2-1,40-11 1,28-4-15,22 4 123,152 1 0,-105 15-2975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9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20057,'0'0'4610,"18"37"-6643,5-10-2993,-14 8-10869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9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16600,'0'0'7400,"5"4"-6831,1 2-534,-1 1-1,1 0 1,-1 0 0,-1 0 0,1 0 0,-1 1 0,0-1 0,-1 1 0,0 0 0,0 0 0,-1 1 0,0-1 0,1 11 0,4 24 124,2 53 1,-8-22 30,-2-43-88,5 35 1,-4-65-105,0-1 0,0 0 0,0 0 0,0 1-1,0-1 1,0 0 0,0 0 0,0 1 0,0-1 0,0 0 0,0 0 0,0 1 0,0-1 0,0 0 0,0 0 0,0 1 0,1-1-1,-1 0 1,0 0 0,0 1 0,0-1 0,0 0 0,0 0 0,1 0 0,-1 0 0,0 1 0,0-1 0,0 0 0,1 0 0,-1 0 0,0 0-1,0 0 1,1 1 0,-1-1 0,0 0 0,0 0 0,1 0 0,-1 0 0,0 0 0,0 0 0,1 0 0,-1 0 0,0 0 0,0 0-1,1 0 1,-1 0 0,0 0 0,0 0 0,1 0 0,-1-1 0,0 1 0,0 0 0,1 0 0,-1 0 0,0 0 0,0 0 0,1 0 0,-1-1-1,0 1 1,0 0 0,0 0 0,0 0 0,1-1 0,11-13-215,18-34-229,-14 22 107,1 0-1,25-29 1,-39 53 359,-1 1 1,1-1-1,0 1 1,0-1 0,-1 1-1,1 0 1,0 0 0,0 0-1,0 1 1,0-1-1,0 0 1,0 1 0,6 0-1,-2 0 46,1 0-1,0 0 1,-1 1-1,12 2 1,-17-2-45,0 0-1,-1 0 1,1 0 0,0 0 0,-1 1 0,1-1-1,-1 0 1,0 1 0,1-1 0,-1 1-1,0 0 1,0-1 0,0 1 0,0 0-1,0 0 1,0-1 0,0 1 0,-1 0-1,1 0 1,-1 0 0,0 0 0,1 4 0,3 47 447,-4-51-451,-1 15 86,0-12-113,1 0-1,0 1 1,0-1-1,0 0 0,1 1 1,-1-1-1,1 0 1,1 0-1,1 7 0,-2-11-90,0-1 0,0 1-1,0 0 1,1 0 0,-1 0-1,0-1 1,0 1 0,1-1-1,-1 1 1,0-1 0,1 1-1,-1-1 1,0 0 0,1 0 0,-1 0-1,0 0 1,1 0 0,-1 0-1,2 0 1,29-4-3304,-5-11-819,0-7-2115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29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11589,'0'0'13238,"75"-3"-12917,-43 3-113,2 0-208,3 0-144,-1 0-497,-2 0-1536,-4 0-1761,-5 0-1120,-9 17-5171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0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11845,'0'0'10475,"5"-2"-9806,-1 2-621,-1 0 0,0 0 0,0 0-1,1 0 1,-1 0 0,0 1 0,0 0 0,1-1-1,-1 1 1,0 0 0,0 1 0,0-1-1,0 1 1,0-1 0,0 1 0,-1 0 0,1 0-1,-1 0 1,5 4 0,8 8 33,-1 1-1,14 19 1,-14-18-25,-7-7-42,0 0-1,0 1 1,-1 0-1,9 18 1,-13-23-24,0 0 1,0-1-1,-1 1 1,0 0-1,0 0 0,0 0 1,-1 0-1,0 0 0,0 1 1,0-1-1,0 0 1,-1 0-1,-1 6 0,1-8 13,0-1 0,0 1 0,0-1 0,-1 0 0,1 0 0,0 0 0,-1 0 0,0 0 0,1 0 0,-1 0 0,0 0 0,0 0 0,0-1 0,0 1 0,0-1 0,0 0 0,-1 1 0,-3 0 0,-50 15-15,32-11-913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0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50 10053,'0'0'8155,"-5"9"-6970,-2 6-716,0 0 0,2 0 0,-1 0-1,2 1 1,0-1 0,1 1 0,-2 21 0,5-30-358,0-1-50,0 1 0,0-1 0,1 1 0,-1-1 0,1 1-1,2 5 1,-2-10-69,0 0-1,0 0 0,0 0 1,0 0-1,1 0 1,-1-1-1,0 1 0,1 0 1,-1-1-1,1 1 0,0-1 1,-1 0-1,1 1 0,0-1 1,0 0-1,0 0 1,0 0-1,0 0 0,0-1 1,0 1-1,0-1 0,3 1 1,1 1-139,1-1 1,0 0 0,0 0 0,0-1-1,0 0 1,0 0 0,0-1 0,0 1-1,0-2 1,-1 1 0,1-1-1,0 0 1,10-5 0,-13 5 46,1 0 0,-1-1 1,0 0-1,0 0 0,-1 0 0,1 0 0,-1-1 1,1 1-1,-1-1 0,0 0 0,0 0 1,-1 0-1,1 0 0,-1-1 0,0 1 0,0-1 1,0 1-1,-1-1 0,0 0 0,2-6 1,-2 2 186,0 0 0,0-1 0,-1 1 1,0 0-1,0 0 0,-1 0 1,-1-1-1,1 1 0,-1 0 1,-1 0-1,-5-14 0,5 19-28,1-1-1,-1 1 0,0-1 0,0 1 1,0 0-1,-1 0 0,1 0 0,-1 0 1,0 1-1,0 0 0,0 0 0,-1 0 1,1 0-1,-1 0 0,1 1 0,-1 0 1,0 0-1,0 0 0,0 1 1,0 0-1,0 0 0,-7-1 0,-1 0-722,-1 1-1,1 1 0,-1 0 1,0 1-1,1 0 0,-1 1 1,-24 7-1,-10 13-5884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1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14999,'0'0'7462,"1"9"-6883,16 76 325,-9-48-570,8 68-1,-13-57-286,-2-1 0,-2 1 0,-2 0 0,-9 46 0,7-70 60,5-16-252,3-11-529,24-42-211,2 1 0,68-79 0,-94 119 922,0 1 0,0 0 0,1-1 0,-1 2 1,1-1-1,0 0 0,0 1 0,0-1 0,0 1 0,0 0 0,0 1 0,7-3 0,-9 4 12,0 0 0,1-1 0,-1 1 0,0 0 0,1 0-1,-1 0 1,0 1 0,1-1 0,-1 1 0,0-1 0,0 1 0,0 0 0,1-1-1,-1 1 1,0 0 0,0 1 0,0-1 0,0 0 0,0 0 0,-1 1 0,1-1-1,0 1 1,-1 0 0,1-1 0,2 5 0,11 18 379,0 1-1,-2 0 1,11 27 0,-16-31-698,1-1 0,1-1 0,0 0 0,2 0 0,0-1 0,25 29 0,-25-38-2656,0-7-1866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4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15927,'0'0'7428,"0"-12"-7396,16 22 528,6 5-256,1-1 96,5-4-384,-3-6-32,-3-2-144,1-2-544,0 0-753,-2-2-1072,-5-18-945,-5-3-4113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1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1 173 16279,'0'0'4552,"6"-2"-4195,19-4 142,1 1-1,0 0 1,0 2-1,28 1 0,22-4 70,680-22 222,-336 23-785,418-45-256,-32 1 270,-157 38-1569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3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66 12054,'0'0'7438,"0"-11"-6577,0-43 975,-2 54-1204,-1 1-594,0 0 0,0 1 0,0-1 0,0 1 0,0 0 0,0 0 0,0 0 0,0 1 0,1-1 0,-1 0 0,1 1 0,0 0 0,0-1-1,0 1 1,-3 5 0,-24 50 185,22-36-105,2-1 0,0 1 0,2 0 0,0 0 1,1 0-1,3 41 0,-1-37-54,2-3-8,1 0 0,1-1 0,1 1 0,0-1 0,2 0 0,1 0 0,13 26 0,18 56-506,-35-90 106,0 1 0,-1-1-1,-1 0 1,-1 1 0,0 24-1,-1-38 228,0 1 0,0-1 0,0 0-1,0 1 1,-1-1 0,1 0 0,0 0-1,-1 1 1,1-1 0,-1 0 0,0 0-1,1 0 1,-1 1 0,0-1 0,1 0-1,-1 0 1,0 0 0,0 0 0,0 0-1,0-1 1,0 1 0,0 0 0,0 0-1,-1-1 1,1 1 0,0 0 0,0-1-1,-2 1 1,-3 0-591,1 1-1,-1-2 0,0 1 1,0-1-1,-7 0 1,8 0 35,-37 0-5890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3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71 12582,'0'0'8067,"111"-39"-7842,-61 39-225,10 0-64,4 0-1201,6 0-592,-6-13-1552,-5-5-3267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3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0 13782,'0'0'4504,"-11"18"-2810,2-3-1395,3-7-197,1 0 0,0 0 0,0 0 1,1 1-1,0 0 0,1-1 0,0 1 0,0 1 0,1-1 1,0 0-1,0 1 0,0 15 0,2 18-13,8 62 0,-6-92-505,0 1 0,1-1-1,1 0 1,0-1-1,1 1 1,0-1 0,1 0-1,0 0 1,8 11-1,-13-22 249,-1 0-1,1 0 1,0 0-1,-1 0 1,1 0-1,0 0 1,0 0-1,0 0 0,0 0 1,0 0-1,0 0 1,0 0-1,0-1 1,0 1-1,0 0 1,0-1-1,1 1 0,-1-1 1,0 0-1,0 1 1,0-1-1,1 0 1,-1 0-1,0 1 1,1-1-1,-1 0 0,0 0 1,1 0-1,-1-1 1,0 1-1,0 0 1,1 0-1,-1-1 1,0 1-1,0-1 0,0 1 1,1-1-1,-1 0 1,0 1-1,0-1 1,0 0-1,0 0 1,0 1-1,0-1 0,0 0 1,0 0-1,-1 0 1,1 0-1,0 0 1,-1-1-1,2 0 1,4-7-789,-1 0-1,0-1 1,0 0 0,6-17 0,-1-6 1594,9-53 0,-14 55 1985,2 1 0,13-39 0,-20 68-2539,0 1 0,0-1 0,1 1 0,-1 0-1,0-1 1,0 1 0,0-1 0,0 1-1,0-1 1,0 1 0,1 0 0,-1-1 0,0 1-1,0-1 1,1 1 0,-1 0 0,0-1 0,0 1-1,1 0 1,-1-1 0,0 1 0,1 0-1,-1 0 1,1-1 0,-1 1 0,0 0 0,1 0-1,-1 0 1,1-1 0,-1 1 0,1 0 0,-1 0-1,0 0 1,1 0 0,-1 0 0,1 0-1,-1 0 1,1 0 0,-1 0 0,1 0 0,-1 0-1,0 0 1,1 1 0,-1-1 0,1 0 0,-1 0-1,1 0 1,-1 0 0,0 1 0,1-1-1,-1 0 1,0 0 0,1 1 0,-1-1 0,0 0-1,1 1 1,-1 0 0,17 24-9,-15-21 290,24 44 438,-9-16-443,2 0 0,1-1-1,1-1 1,28 31 0,-46-58-429,0-1-1,0 1 1,0-1 0,1 1 0,-1-1-1,1 0 1,5 2 0,-8-4-91,0 1 0,0-1 0,0 1 0,0-1 1,0 0-1,0 1 0,0-1 0,1 0 0,-1 0 0,0 0 0,0 0 1,0 0-1,0 0 0,1 0 0,-1-1 0,0 1 0,0 0 1,0-1-1,0 1 0,0-1 0,0 1 0,0-1 0,0 1 0,0-1 1,0 0-1,0 1 0,0-1 0,0 0 0,0 0 0,-1 0 1,2-1-1,10-23-4036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4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6 9124,'0'0'12022,"-117"109"-11318,101-74-576,-2 4 32,-5 4-160,1 0-176,-1 0-80,2-8-1489,5-10-112,7-11-672</inkml:trace>
  <inkml:trace contextRef="#ctx0" brushRef="#br0" timeOffset="1">397 0 9380,'0'0'12934,"39"107"-12085,-26-66-705,-1-6 208,-1 2-352,-4-7 0,0-1-144,-7-2-737,0-9-399,0-5-1538,-5-11-239,-17-2-3266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4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10997,'0'0'9652,"98"-7"-9652,-55-3 0,5-8-1056,2-7-1025,-4-8-2081,-5-6-3057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4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7587,'0'0'9733,"-5"18"-7908,1-2-1453,-1 3-67,1 1 0,1-1 0,1 1 0,0 24 0,1-30-203,1 0 1,0 0 0,1 0-1,1 0 1,0 0 0,1 0 0,1 0-1,0-1 1,8 19 0,-8-24-163,-1-2-60,0 0-1,0 0 1,0 0 0,1-1 0,-1 1-1,8 6 1,-10-12 43,-1 0 0,1 1 0,-1-1 0,1 0 0,-1 0 0,1-1 0,0 1 0,-1 0 0,1 0 0,-1 0 0,1 0 0,-1 0 0,1-1 0,-1 1 0,1 0 0,-1 0-1,1-1 1,-1 1 0,0 0 0,1-1 0,-1 1 0,1 0 0,-1-1 0,0 1 0,1-1 0,-1 1 0,0-1 0,1 1 0,-1-1 0,0 1 0,1-1 0,12-21-251,-10 18 24,6-10-74,0 1 1,1 0 0,17-16 0,-24 25 378,1 1-1,0 0 1,0 0-1,0 0 1,0 1-1,1-1 1,-1 1 0,1 0-1,-1 0 1,1 1-1,0-1 1,-1 1 0,1 0-1,0 0 1,8 0-1,-12 2 74,1-1-1,-1 0 0,1 1 0,-1-1 1,1 1-1,-1 0 0,1-1 1,-1 1-1,0 0 0,1 0 0,-1 0 1,0 0-1,0 0 0,0 0 1,0 0-1,0 0 0,0 0 0,0 1 1,0-1-1,0 0 0,0 1 1,-1-1-1,1 0 0,-1 1 0,1-1 1,0 3-1,9 45 1617,-9-44-1472,14 72 954,-9-49-1390,0 1 0,1 40 0,-6 19-2872,-1-55-1197,0-9-5757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5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0 14391,'0'0'7059,"16"70"-6931,-16-41-64,-19-3-128,-6-1-272,3-8-1505,1-11-1601,7-6-6354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5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15431,'0'0'8025,"-1"13"-7876,-2 39-239,4-50 72,-1 0 0,0 0 0,1 0 0,-1 0-1,1-1 1,0 1 0,-1 0 0,1 0 0,0 0 0,0-1 0,0 1 0,0 0 0,1-1 0,-1 1 0,0-1 0,1 1 0,-1-1 0,1 0 0,-1 1-1,1-1 1,0 0 0,-1 0 0,1 0 0,0 0 0,0-1 0,0 1 0,0 0 0,3 0 0,1 0-140,0 0 0,0 0 0,0-1 0,0 0 0,0 0 0,0-1 0,8-1 0,-4 0-103,-1-2 0,1 0 1,-1 0-1,-1 0 0,1-1 0,-1 0 0,10-8 0,20-12 27,-37 24 234,0 1-1,-1 0 1,1-1-1,-1 1 1,1 0-1,-1-1 1,1 1-1,0 0 0,-1 0 1,1-1-1,0 1 1,-1 0-1,1 0 1,0 0-1,-1 0 1,1 0-1,0 0 1,-1 0-1,1 0 1,0 0-1,-1 0 1,1 0-1,0 1 1,-1-1-1,1 0 1,-1 0-1,1 1 0,0-1 1,-1 0-1,1 1 1,-1-1-1,1 1 1,-1-1-1,1 1 1,-1-1-1,1 1 1,7 23-17,-7-17 16,11 57-311,-4 0 0,-2 1-1,-6 128 1,0-183 323,-1 1 0,-1-1 0,0 0 0,0 0 0,-1 0 0,0-1 0,-1 1 0,0-1 0,-1 1 0,-9 13 0,12-19 90,0-1 0,-1 0 0,1 0 0,-1 0 0,0 0 0,0 0 0,0 0 0,0-1 0,-1 1 1,1-1-1,-1 0 0,1 0 0,-1-1 0,0 1 0,0-1 0,1 1 0,-1-1 0,0 0 1,0-1-1,0 1 0,-1-1 0,1 0 0,0 0 0,0 0 0,0 0 0,0-1 0,0 1 1,0-1-1,-5-2 0,5 1-2,1 0-1,0 1 1,0-2 0,0 1 0,0 0-1,1 0 1,-1-1 0,1 0 0,-1 1-1,1-1 1,0 0 0,0 0 0,0-1-1,0 1 1,1 0 0,0 0 0,-1-1 0,1 1-1,0-1 1,-1-5 0,-1-7 56,1 0 0,0 1 0,0-24 0,2 35-156,0-4-59,0 0 0,0 0 0,0 0 0,1 0 0,0 0-1,1 0 1,-1 0 0,2 0 0,-1 0 0,1 1-1,5-11 1,43-68-6004,-22 37-456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5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17096,'0'0'7731,"152"113"-7683,-115-72-48,-12 4-416,-14 4-128,-11 5-913,-7 3-672,-29-8-1248,-5-14-3250</inkml:trace>
  <inkml:trace contextRef="#ctx0" brushRef="#br0" timeOffset="1">498 231 8996,'0'0'14183,"125"-31"-13415,-59 29-656,5 0-112,4 2-768,5 0-1041,-5 0-2401,-9 0-976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4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 15511,'0'0'3647,"-10"22"-2388,-26 74-704,33-85-410,0 1 0,0-1 0,1 1 1,1-1-1,0 1 0,1-1 0,1 21 0,0-22 134,0 0 1,-1 0 0,-1 0-1,-2 16 1,-4-6 27,-3 14 96,10-33-396,0 0 0,-1 1 0,1-1 0,0 0 0,0 0 0,0 0 0,1 0 0,-1 1 0,0-1 0,0 0 0,0 0 0,1 0 0,-1 0 0,1 0 0,-1 0 0,1 0 0,-1 1 0,1-2 0,0 1 0,-1 0 0,1 0 0,0 0 0,0 0 1,1 1-1,20 10-362,1 0 0,0-1 0,1-2 0,50 13 0,4 3-1099,-49-15-1574,-5-1-1334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6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58 11429,'0'0'9695,"-19"-10"-8534,-63-31-596,80 40-539,0 0 0,0 0-1,0 0 1,0 1 0,0-1-1,0 0 1,0 1 0,0 0-1,0-1 1,-1 1-1,1 0 1,0 0 0,0 0-1,0 0 1,0 1 0,-1-1-1,1 0 1,0 1 0,0 0-1,0-1 1,0 1-1,0 0 1,0 0 0,0 0-1,1 0 1,-1 1 0,-3 2-1,1 0 14,1 1 0,0 0 0,0 0-1,0 0 1,0 0 0,1 0 0,-3 9-1,2-4 34,-7 17 59,3 0 0,0 0 0,1 1 0,2 0 0,-1 29 1,3 6 169,8 75 1,-1-101-251,2 1 1,2-1-1,1 0 0,22 49 1,-15-41-197,-2 1-1,9 48 1,-23-91 138,1 11-267,0 0 0,0 0 0,-1 19 1,-1-30 116,0-1 1,0 0-1,0 0 1,0 0-1,0 1 1,-1-1-1,1 0 1,-1 0-1,0 0 1,1 0-1,-1 0 1,0 0-1,0 0 1,0 0 0,-1 0-1,1 0 1,0-1-1,-1 1 1,1 0-1,-1-1 1,1 1-1,-1-1 1,0 0-1,0 0 1,0 1-1,1-1 1,-1 0-1,-4 1 1,-37 1-3947,-7-3-3327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6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0 335 13206,'0'0'9140,"148"-88"-8900,-88 82-240,6 2-16,5 0-592,2 2-2225,-7-4-1905,-16-5-7284</inkml:trace>
  <inkml:trace contextRef="#ctx0" brushRef="#br0" timeOffset="1">648 1 6131,'0'0'14791,"-62"123"-14407,62-68-384,19 11 0,-3 6-753,-5 0-1472,0-13-688,-2-16-3378,-2-20-752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7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7043,'0'0'11544,"8"-13"-10450,26-37-504,-34 50-571,1-1 1,-1 1-1,1 0 1,-1-1-1,1 1 0,-1 0 1,1 0-1,-1 0 1,1-1-1,-1 1 1,1 0-1,-1 0 1,1 0-1,0 0 1,-1 0-1,1 0 1,-1 0-1,1 0 1,-1 0-1,1 0 1,-1 0-1,1 1 1,-1-1-1,1 0 1,-1 0-1,1 0 1,-1 1-1,1-1 0,-1 0 1,1 0-1,-1 1 1,1-1-1,-1 1 1,0-1-1,1 0 1,-1 1-1,0-1 1,1 1-1,15 23 598,-11-17-422,7 10 68,2 6-230,1-2 1,1 0 0,1 0-1,1-2 1,29 26-1,-45-44-320,0 0 0,0 1 0,0-1 0,0 0 0,0 0 0,0-1 0,1 1 0,-1 0 0,0-1 0,0 1-1,1-1 1,-1 0 0,0 0 0,1 0 0,-1 0 0,0 0 0,1 0 0,-1-1 0,4 0 0,5-8-3920</inkml:trace>
  <inkml:trace contextRef="#ctx0" brushRef="#br0" timeOffset="1">300 0 13670,'0'0'10101,"-69"68"-9989,51-29-112,-5 4-80,-4 6 48,-1 7-1137,-1-5-1664,4-6-1889,9-18-6499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7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15367,'0'0'6451,"7"47"-9652,7-45 367,6-2-4161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7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 18585,'0'0'4583,"-8"14"-4615,-27 47-117,33-59 54,1 0 0,0 0 0,1 0 0,-1 0 0,0 1 0,0-1 0,1 0 0,-1 0 0,1 0 0,0 4 0,0-6 40,0 1 0,0 0 0,0-1 0,0 1 0,0-1 0,1 1 0,-1-1 0,0 1 0,0 0 0,1-1 0,-1 1 0,0-1 0,1 1 0,-1-1 1,0 1-1,1-1 0,-1 0 0,1 1 0,-1-1 0,1 1 0,-1-1 0,1 0 0,0 1 0,2 0-125,0-1 0,0 1 0,1-1 0,-1 1 0,0-1 0,0 0 0,0 0 1,0-1-1,4 0 0,3 1 319,-3-1-187,-1 1 0,1 0 0,-1 1 0,0 0-1,1 0 1,-1 0 0,8 3 0,-11-2 47,0 0-1,0 0 1,0 0-1,-1 0 1,1 0-1,0 0 1,-1 1 0,0-1-1,1 1 1,-1 0-1,0-1 1,0 1-1,-1 0 1,1 0 0,1 4-1,2 6-52,0-1-1,-2 1 0,1 1 1,-1-1-1,-1 0 1,1 23-1,-2 1-541,-5 44 0,3-69 572,-1 0-1,-1-1 1,0 1 0,0-1-1,-1 1 1,0-1 0,-1 0-1,-12 18 1,15-24 167,-1-1-1,0 1 1,-1-1 0,1 0 0,-1 0-1,0 0 1,0 0 0,0-1 0,0 1-1,-1-1 1,0 0 0,1-1 0,-1 1-1,0-1 1,0 0 0,0 0 0,-1 0-1,1-1 1,0 0 0,-1 0 0,-5 0-1,9-1-62,0 0-1,0 0 1,0 0-1,0-1 1,0 1-1,0-1 1,0 1-1,0-1 1,1 0-1,-1 0 1,0 0-1,0 0 1,1 0-1,-1 0 1,1 0-1,-1-1 1,1 1-1,0 0 1,-1-1-1,1 1 1,0-1-1,0 0 1,0 1-1,0-1 1,0 0-1,0 0 1,1 1-1,-1-1 1,1 0-1,-1-3 1,-2-5 151,2-1-1,-1 0 1,1 0-1,1-13 1,0 23-215,1-3 17,-1-1 0,1 1 0,0 0 0,0 0 1,0-1-1,1 1 0,-1 0 0,1 0 0,0 1 0,0-1 0,1 0 0,-1 0 0,4-3 0,45-45-36,-20 22-259,-19 16-458,0-1 0,15-24 0,0-12-3577,-4-4-3119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8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19769,'0'0'3426,"77"156"-2130,-45-90-1008,-7 0-288,-2-3-32,-14 3 0,-9-2-1296,-18 3-273,-41-3-4850,-19-3-7459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8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44 2977,'0'0'4699,"6"-7"-3950,29-29 14898,-30 42-15655,-2 6-263,-1 0 0,1-1 0,-2 1 0,0 0 0,0 0 0,-1 0 0,0 0 0,-1 0 0,-4 18 0,0-11-1152,-1 0 1,0-1-1,-2 0 1,0 0 0,-12 20-1,-24 36-8579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39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 7395,'0'0'10024,"11"-1"-4076,49-4-5995,41 4 116,-29 1-58,90-13 0,-109 8-7,1 2 1,67 6-1,58-3 89,-64-19-97,-82 13 15,1 0 0,52-1 1,91 5 309,186 4 417,-150 2-1819,-220 3-5036,-7 6-102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3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45 12502,'0'0'8534,"-2"-8"-7629,-5-22-500,7 30-395,0 0 0,0 0 0,0-1 0,0 1 0,0 0 0,0 0-1,0 0 1,0 0 0,0-1 0,0 1 0,0 0 0,0 0 0,0 0 0,0-1 0,0 1-1,0 0 1,0 0 0,0 0 0,0 0 0,0-1 0,0 1 0,0 0 0,0 0 0,0 0-1,0 0 1,0-1 0,0 1 0,-1 0 0,1 0 0,0 0 0,0 0 0,0 0 0,0-1-1,0 1 1,0 0 0,-1 0 0,1 0 0,0 0 0,0 0 0,0 0 0,0 0 0,-1 0-1,1 0 1,0 0 0,0 0 0,0 0 0,-1 0 0,1 0 0,0 0 0,0 0 0,0 0-1,0 0 1,-1 0 0,1 0 0,0 0 0,0 0 0,-1 0 0,-2 8-3,3-8 29,-68 266 665,66-255-748,-15 77-2239,16-78 1703,0 0-1,0 0 1,1 0 0,1 1-1,0-1 1,2 13 0,-3-23 403,0 0 0,0 1 0,1-1 0,-1 1 0,0-1 0,0 1 0,0-1 0,1 1 0,-1-1 0,0 0 0,1 1 0,-1-1 0,0 0 1,1 1-1,-1-1 0,0 0 0,1 1 0,-1-1 0,1 0 0,-1 0 0,0 1 0,1-1 0,-1 0 0,1 0 0,-1 0 0,1 0 0,-1 0 0,1 0 0,-1 0 0,1 0 0,27 1-7823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4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9268,'0'0'11584,"-3"20"-10842,2-6-606,-9 127 347,10-140-512,1-1-1,-1 1 1,1-1 0,-1 1 0,1-1-1,-1 1 1,1-1 0,0 0 0,-1 1-1,1-1 1,-1 0 0,1 1 0,0-1-1,-1 0 1,1 0 0,0 0 0,-1 1 0,1-1-1,0 0 1,-1 0 0,1 0 0,0 0-1,0 0 1,-1 0 0,1 0 0,0-1-1,-1 1 1,1 0 0,0 0 0,0-1-1,26-5-1088,11-11 409,-30 13 603,0 0 0,0 0 1,0 1-1,1 0 0,-1 0 1,1 1-1,0 1 0,-1-1 0,19 0 1,-24 3 102,0 0 0,0-1 0,0 1 0,0 1 0,0-1 0,0 0 0,-1 1 0,1-1-1,0 1 1,-1 0 0,1 0 0,-1 0 0,1 0 0,-1 1 0,0-1 0,0 1 0,0-1 0,0 1 0,-1-1 0,1 1 0,-1 0 0,1 0 0,0 4 0,4 8 68,-1 0 0,0 0 0,3 23 0,-4-4 34,-1 1 1,-2 46-1,-1-47-80,0-20-19,-2-1 0,1 1 0,-1 0 0,-1 0 0,-1-1 0,0 1 0,0-1 0,-1 0 0,-1-1 0,-8 14 0,11-20 38,-1 0 0,0 0 0,0-1-1,0 1 1,-1-1 0,0 0-1,0 0 1,0-1 0,0 0-1,-1 0 1,0 0 0,0 0-1,0-1 1,0 0 0,0 0-1,-1-1 1,1 0 0,-1 0-1,0 0 1,1-1 0,-1 0-1,-8 0 1,12-1-2,0 0 1,0-1-1,0 1 0,0-1 1,0 0-1,1 1 0,-1-2 1,0 1-1,0 0 0,1 0 1,-1-1-1,1 1 0,-1-1 1,1 0-1,-1 0 0,1 0 1,0 0-1,0 0 0,0-1 1,0 1-1,1-1 0,-1 1 1,1-1-1,-1 1 0,1-1 1,0 0-1,0 0 0,0 1 1,0-1-1,0-4 0,-2-9 32,0-1 0,1 1-1,1-1 1,1-17 0,0 33-68,-1-7 1,1-1 0,1 0 0,0 0 0,0 0 0,1 0 0,0 1 0,1-1 0,-1 0 0,2 1 0,-1 0 0,1 0 0,0 0 0,1 0 0,0 1 0,0 0 0,1 0 0,0 0 1,0 0-1,0 1 0,1 0 0,0 1 0,11-8 0,-15 12-317,1 0 0,-1 0 0,0 0 0,1 0 0,-1 1 0,0 0 0,1-1 1,-1 1-1,0 0 0,1 1 0,-1-1 0,1 1 0,-1-1 0,0 1 0,4 1 0,1 0-680,17 3-3638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13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92 2209,'0'0'8788,"-9"12"-7251,6-8-1416,-4 5 311,0 0-1,0 0 0,-1-1 0,0 0 1,-1 0-1,0-1 0,0 0 0,0-1 1,-14 8-1,15-12-178,1 0 0,-1 0-1,0-1 1,1 0 0,-1-1 0,-15 0 0,17 0-260,5 0 17,0 0 0,0-1 0,0 1 0,0 0 0,0-1 0,0 1 0,0-1 0,0 1 0,0-1 0,0 0-1,0 1 1,0-1 0,1 0 0,-1 1 0,0-1 0,0 0 0,1 0 0,-1 0 0,1 0 0,-1 0 0,1 0 0,-1 0 0,1 0-1,-1 0 1,1 0 0,0 0 0,0 0 0,-1 0 0,1 0 0,0 0 0,0-2 0,-2-41 536,2 36-452,1 5-87,-1 0 1,1-1-1,0 1 0,0 0 0,0 0 1,1 0-1,-1 0 0,1 0 1,0 0-1,-1 0 0,1 1 0,0-1 1,1 0-1,-1 1 0,0 0 1,1 0-1,0-1 0,-1 1 0,4-1 1,7-6-18,1 1 1,22-10-1,-24 13-72,0 0-1,1 2 0,0 0 1,-1 0-1,1 1 0,0 0 0,0 1 1,15 1-1,-25 0 45,0 0 1,0 1-1,0-1 0,-1 1 0,1-1 1,0 1-1,0 0 0,-1 0 1,1 0-1,-1 0 0,1 1 0,-1-1 1,1 1-1,-1-1 0,0 1 1,4 3-1,-3-1 0,1 1 1,-1-1-1,0 0 0,0 1 1,0 0-1,-1 0 1,0 0-1,3 7 0,-2-1 42,0 0-1,-1 0 0,0 0 1,-1 1-1,0-1 0,0 1 1,-2-1-1,0 13 0,0-22 11,0 1 0,0 0 0,-1-1 0,1 1 0,0-1 0,-1 0 0,0 1 0,1-1 0,-1 0 0,0 0 0,0 0 0,0 0 0,-1 0 0,1 0 0,0-1-1,-1 1 1,1-1 0,-1 0 0,1 1 0,-1-1 0,1 0 0,-4 0 0,-6 3 7,0-1-1,0 0 1,-20 2-1,-2-2 724,-63-4 1,96 1-704,-1 0 1,1 0-1,0 0 0,-1 0 1,1 0-1,0 0 1,0 0-1,-1-1 0,1 1 1,0-1-1,0 1 1,0-1-1,-1 1 0,1-1 1,0 0-1,0 1 1,0-1-1,0 0 0,0 0 1,0 0-1,0 0 0,1 0 1,-1 0-1,0 0 1,0 0-1,1 0 0,-1 0 1,1 0-1,-1 0 1,1-1-1,-1 1 0,1 0 1,0 0-1,-1-1 1,1 1-1,0 0 0,0-2 1,0 0-48,1 1-1,-1-1 1,1 0 0,-1 1 0,1-1 0,0 1 0,0-1-1,0 1 1,0 0 0,1-1 0,-1 1 0,1 0 0,-1 0-1,1 0 1,0 0 0,0 0 0,2-2 0,6-2-171,1-1 1,0 1-1,0 1 0,0 0 1,1 1-1,-1 0 0,1 1 1,0 0-1,0 1 0,0 0 1,1 1-1,-1 0 0,14 1 1,-24 1 168,-1-1-1,0 1 1,0-1 0,1 1 0,-1-1 0,0 1 0,0 0 0,0-1 0,0 1 0,0 0-1,0 0 1,0 0 0,0 0 0,0 0 0,0 0 0,0 0 0,-1 0 0,1 0 0,0 1-1,-1-1 1,1 0 0,-1 0 0,1 1 0,-1-1 0,0 0 0,1 0 0,-1 1 0,0-1-1,0 0 1,0 1 0,0 1 0,0 2 23,0 1 0,1-1-1,-2 0 1,1 1 0,-1-1 0,0 0 0,-1 6-1,-1-6 4,1-1-1,-1 1 1,0-1-1,0 0 1,0 0-1,-1 0 1,0 0-1,1-1 1,-1 0-1,0 0 1,-8 5-1,-2 0 124,0 0 0,-22 9 0,23-13-18,1-1 0,0 0 0,-1-1 0,0 0 0,0-1 0,1 0 0,-25-2 0,35 0-111,0 1 0,0-1-1,0 1 1,1-1 0,-1 0 0,0 1-1,0-1 1,0 0 0,1 0 0,-1-1-1,0 1 1,1 0 0,-1 0 0,1-1-1,-1 1 1,1-1 0,0 0 0,0 1-1,0-1 1,0 0 0,0 1 0,0-1 0,0 0-1,0 0 1,1 0 0,-1 0 0,1 0-1,-1 0 1,1 0 0,0-2 0,-2-9 50,1 1 0,1-1 0,1-18 0,-1 28-61,0 1-9,1-1 0,-1 0 1,1 0-1,0 1 0,0-1 0,0 1 1,0-1-1,0 1 0,0-1 1,1 1-1,-1 0 0,1-1 1,0 1-1,-1 0 0,1 0 1,0 0-1,0 0 0,1 1 0,-1-1 1,0 1-1,1-1 0,-1 1 1,0 0-1,1 0 0,0 0 1,-1 0-1,5-1 0,5-1-77,1 1-1,-1 0 1,0 0-1,22 1 1,-31 1 31,0 1 1,0-1-1,0 0 0,0 1 1,0-1-1,0 1 1,0 0-1,0 0 1,0 0-1,0 1 0,-1-1 1,1 1-1,-1-1 1,1 1-1,-1 0 1,1 0-1,-1 0 1,0 0-1,0 1 0,0-1 1,0 0-1,0 1 1,-1 0-1,1-1 1,-1 1-1,2 3 0,0 3-5,0 1 0,0-1 0,-1 0 0,0 1 0,-1-1 0,0 1 0,-1 11 0,0-18 80,-1-1 0,0 1 0,0-1 0,0 1 0,0-1-1,0 0 1,0 1 0,0-1 0,-1 0 0,1 0-1,-1 0 1,0 0 0,0 0 0,0 0 0,1-1-1,-2 1 1,1 0 0,0-1 0,0 0 0,0 1-1,-1-1 1,-2 1 0,-4 2 72,-1 0-1,0 0 1,0-1 0,-12 3-1,7-4 117,1 0-1,-1-1 1,0 0-1,0-1 1,-20-4-1,33 4-166,1-1 0,-1 1 0,1-1 1,-1 0-1,1 1 0,-1-1 0,1 0 0,-1 0 0,1 0 0,0-1 0,0 1 0,-1 0 0,1 0 0,0-1 0,0 1 0,0 0 0,0-1 0,1 1 0,-1-1 0,0 0 0,1 1 0,-1-1 0,1 1 0,-1-1 0,1 0 0,-1-2 0,1 1-22,-1 0 1,1 0-1,0 1 1,0-1-1,0 0 1,1 0-1,-1 0 1,0 0 0,1 1-1,0-1 1,0 0-1,0 1 1,0-1-1,0 0 1,0 1-1,3-4 1,2-1-59,1 1 0,0-1 0,0 2 1,0-1-1,1 1 0,-1 0 0,1 0 0,1 1 0,-1 0 1,1 1-1,12-4 0,-5 2-267,0 2 0,1 0 0,-1 1 0,1 0 0,25 2 0,-39 0 300,-1 0 0,0 1 0,1-1 0,-1 1 0,0 0 0,0-1-1,0 1 1,1 0 0,-1 0 0,0 1 0,0-1 0,0 0 0,-1 1 0,1-1 0,0 1 0,0 0-1,-1-1 1,1 1 0,-1 0 0,0 0 0,1 0 0,-1 0 0,0 0 0,0 0 0,0 1 0,-1-1-1,1 0 1,0 0 0,-1 1 0,1-1 0,-1 0 0,0 1 0,0-1 0,0 0 0,0 1 0,0-1 0,-1 0-1,1 1 1,-1-1 0,1 0 0,-1 1 0,0-1 0,0 0 0,0 0 0,0 0 0,0 0 0,0 0-1,-1 0 1,1 0 0,-1 0 0,1-1 0,-1 1 0,0 0 0,0-1 0,-3 3 0,-5 0 103,0 0 1,0 0 0,-1-1 0,1-1-1,-1 0 1,0 0 0,1-1-1,-1 0 1,0-1 0,0 0-1,0-1 1,-12-2 0,21 3-68,-1-1 0,1 1 0,0-1 0,0 0 0,0 0 0,-1 0 0,1 0 0,0-1 0,0 1 0,0 0 0,1-1 0,-1 0 0,0 1 0,0-1 0,1 0 0,-1 0-1,1 0 1,0 0 0,-1 0 0,1 0 0,0 0 0,0 0 0,1-1 0,-1 1 0,0 0 0,1 0 0,-1-4 0,0 2-18,0 0 0,1 0 0,0 0 0,0 0 0,0 0 0,0 0 0,1-1 0,-1 1 0,1 0 0,0 1 0,0-1 0,1 0 0,-1 0 0,1 0 0,0 1 0,3-6 0,1 3-52,0 0 0,0 0-1,1 0 1,0 1-1,0 0 1,1 0-1,-1 1 1,1 0 0,0 0-1,0 0 1,0 1-1,15-3 1,-11 3-119,1 1 0,-1 0 1,1 0-1,-1 1 0,1 1 1,-1 0-1,1 1 1,19 3-1,-28-3 96,0 1 0,-1-1 1,1 1-1,0 0 0,-1-1 0,1 2 0,-1-1 1,1 0-1,-1 1 0,0 0 0,0-1 0,0 1 1,0 0-1,-1 1 0,1-1 0,-1 0 1,0 1-1,3 6 0,-3-5 7,0 0 0,0 0 1,0 0-1,-1 1 0,0-1 0,0 0 1,0 1-1,-1-1 0,0 1 0,0-1 0,0 0 1,-1 1-1,1-1 0,-3 6 0,2-8 54,0-1 0,-1 0 0,1 1-1,-1-1 1,0 0 0,0 0 0,0 0 0,0 0-1,0 0 1,0 0 0,0 0 0,-1-1-1,1 1 1,0-1 0,-1 0 0,-4 2 0,-45 14 40,29-14 236,0 0 0,1-2 1,-1 0-1,0-2 0,-25-3 0,45 4-239,1-1 0,-1 0-1,1 1 1,0-1-1,-1 0 1,1 0 0,0 0-1,0-1 1,0 1-1,-1 0 1,1-1 0,1 1-1,-1-1 1,0 0-1,0 0 1,1 0 0,-1 0-1,1 0 1,-1 0 0,1 0-1,0 0 1,0 0-1,0-1 1,0 1 0,0 0-1,1-1 1,-1 1-1,1-1 1,-1 1 0,1-1-1,0 1 1,0-1-1,0 1 1,0-1 0,1 1-1,-1-1 1,1 1-1,-1 0 1,1-1 0,0 1-1,0 0 1,0-1-1,0 1 1,0 0 0,1 0-1,-1 0 1,0 0-1,1 0 1,0 0 0,0 0-1,3-3 1,3 0-134,0-1-1,0 1 1,1 1 0,0 0 0,-1 0-1,2 0 1,-1 1 0,0 0 0,0 1-1,1 0 1,0 1 0,-1 0 0,1 0 0,0 1-1,-1 0 1,17 3 0,-22-2 18,-1-1 1,1 1 0,-1 0-1,1 1 1,-1-1-1,0 0 1,1 1 0,-1 0-1,0 0 1,0 0-1,0 0 1,0 0 0,-1 1-1,1-1 1,0 1-1,-1 0 1,0-1 0,0 1-1,0 0 1,0 1-1,2 4 1,-1-3 65,-1 0 0,-1 1-1,1-1 1,-1 0 0,0 1 0,0-1 0,0 1 0,-1-1 0,0 1-1,0-1 1,0 1 0,-1-1 0,-2 11 0,1-13 38,1 0 0,-1 0-1,1 0 1,-1 0 0,0 0 0,0 0 0,-1-1 0,1 1-1,0-1 1,-1 1 0,0-1 0,1 0 0,-1 0 0,0 0-1,0-1 1,0 1 0,0-1 0,0 1 0,-1-1 0,-3 1 0,-4 1 25,0 0 1,0-1 0,0 0 0,0-1 0,-11 0 0,12-1 95,0-1 0,1 1 0,-1-2-1,0 1 1,1-1 0,0-1 0,-15-5-1,20 6-94,0 0 0,0 0 0,0-1 0,0 1-1,0-1 1,1 0 0,-1 0 0,1 0 0,0 0 0,0-1 0,0 0-1,0 1 1,0-1 0,1 0 0,0 0 0,0 0 0,0-1-1,-2-4 1,3 6-36,0-1-1,0 1 1,0 0-1,0 0 1,1 0-1,-1-1 1,1 1-1,0 0 1,0-1 0,0 1-1,0 0 1,0 0-1,1-1 1,0 1-1,-1 0 1,1 0-1,0 0 1,1 0-1,-1 0 1,0 0-1,1 0 1,0 0-1,0 0 1,0 0-1,0 1 1,0-1-1,0 1 1,1 0 0,-1 0-1,1 0 1,-1 0-1,1 0 1,5-2-1,0 0-81,1 1-1,0 0 1,0 1-1,0 0 1,1 0-1,-1 1 1,0 0-1,1 1 1,-1 0-1,16 2 1,-19-1-12,0 1 0,0-1 0,-1 1 0,1 1 0,-1-1 0,1 1 0,-1 0-1,0 0 1,0 0 0,0 1 0,0 0 0,-1 0 0,0 0 0,1 0 0,-2 1 0,1 0 0,0 0 0,-1 0 0,0 0 0,0 0 0,0 0 0,-1 1 0,0 0 0,0-1 0,0 1 0,-1 0 0,0 0 0,0 0 0,-1 0 0,1 9 0,-1-15 94,-1 1 0,1 0 1,0-1-1,-1 1 0,1-1 1,-1 1-1,1-1 0,-1 1 1,1-1-1,-1 1 0,1-1 1,-1 0-1,1 1 0,-1-1 1,1 1-1,-1-1 0,1 0 1,-1 0-1,0 1 0,1-1 1,-1 0-1,0 0 0,1 0 1,-1 0-1,0 0 0,1 0 1,-1 0-1,0 0 0,0 0 1,-29 0 59,21-1 27,-1 2 49,0-1 1,-1 0-1,1 0 0,0-2 0,0 1 1,-1-1-1,1-1 0,1 1 0,-1-2 1,0 1-1,1-2 0,-1 1 0,1-1 1,0 0-1,-11-10 0,18 14-131,2 0-1,-1 0 1,0 0 0,0 0 0,0 0-1,0 0 1,0 0 0,1 0-1,-1 0 1,0 0 0,1-1-1,-1 1 1,1 0 0,0 0 0,-1-1-1,1 1 1,0 0 0,0-1-1,0 1 1,0 0 0,0-1 0,0 1-1,0 0 1,0 0 0,0-1-1,1 1 1,-1 0 0,0-1-1,1 1 1,-1 0 0,1 0 0,0 0-1,-1-1 1,1 1 0,0 0-1,0 0 1,-1 0 0,1 0 0,2-1-1,2-3-172,0 1 0,0-1 0,0 1 0,1 0 0,10-5 0,-12 7 38,0-1 0,1 1 1,0 0-1,-1 0 0,1 0 1,0 0-1,0 1 0,0 0 0,0 0 1,0 0-1,1 1 0,-1 0 1,0 0-1,0 0 0,9 2 0,-13-1 100,0-1 0,0 1-1,-1 0 1,1 1 0,0-1-1,0 0 1,0 0-1,-1 0 1,1 0 0,-1 1-1,1-1 1,-1 0 0,1 0-1,-1 1 1,0-1 0,0 0-1,1 1 1,-1-1-1,0 0 1,-1 3 0,0 29 125,0-32-86,1 0 1,-1 0-1,0 0 1,0 0-1,1 0 1,-1 0 0,0-1-1,0 1 1,0 0-1,0-1 1,0 1-1,0 0 1,0-1-1,0 1 1,0-1 0,0 0-1,0 1 1,0-1-1,0 0 1,-1 1-1,1-1 1,0 0 0,0 0-1,-2 0 1,-35 1 162,31-1-150,5 0-17,-1 0-1,0 0 1,0 0 0,0-1 0,1 1 0,-1-1 0,0 1-1,1-1 1,-1 0 0,0 0 0,1 0 0,-1 0 0,1 0-1,-1-1 1,1 1 0,0-1 0,-1 0 0,1 0 0,0 1-1,-2-5 1,1 3 30,1-1-1,0 0 1,1-1 0,-1 1-1,1 0 1,0 0-1,0-1 1,0 1-1,0-1 1,1 1 0,0 0-1,0-7 1,0 10-55,1 0 0,0 0 0,0-1 1,-1 1-1,1 0 0,0 0 0,0 0 0,0 0 1,0 0-1,1 0 0,-1 0 0,0 0 0,0 0 0,0 1 1,1-1-1,-1 0 0,0 1 0,1-1 0,-1 1 1,1-1-1,-1 1 0,1 0 0,2-1 0,36-5-430,-35 6 280,0-1 0,-1 1 0,1 0 0,-1 0 0,1 1 0,-1-1 0,1 1 0,-1 0 1,1 1-1,4 1 0,-7-2 135,0 1 0,-1-1 0,1 0 1,-1 1-1,1-1 0,-1 1 0,0 0 0,0 0 0,1-1 1,-1 1-1,0 0 0,-1 0 0,1 0 0,0 0 1,0 0-1,-1 0 0,0 0 0,1 0 0,-1 0 0,0 0 1,0 1-1,0-1 0,0 3 0,-1-3 57,1 0-1,-1 0 1,1 0-1,-1-1 1,0 1-1,0 0 1,0-1-1,0 1 1,0-1-1,0 1 1,0-1-1,0 0 1,-1 1-1,1-1 1,0 0-1,-1 0 0,1 0 1,-1 0-1,0 0 1,1 0-1,-1 0 1,0 0-1,1-1 1,-1 1-1,0-1 1,0 1-1,0-1 1,-3 0-1,-7 3 97,0-2 0,-24 1 0,32-1-85,0-1 1,0 0-1,0 0 0,-1-1 1,1 1-1,0-1 0,0 0 1,0 0-1,0 0 0,0-1 1,0 1-1,0-1 0,0 0 1,1 0-1,-1 0 0,1-1 1,-1 1-1,1-1 0,0 0 1,0 0-1,0 0 0,0 0 1,1 0-1,-1-1 0,1 1 1,0-1-1,0 0 0,0 0 1,1 1-1,-3-8 0,4 9-37,-1 1 0,1-1 0,-1 0 0,1 0 0,0 0 0,0 1 0,0-1 0,0 0 0,0 0 0,0 0 0,1 1 0,-1-1 0,0 0 0,1 0 0,-1 1 0,1-1-1,0 0 1,0 1 0,0-1 0,-1 1 0,4-4 0,-1 2-13,0 0 0,0 0 0,1 0 0,-1 0-1,1 1 1,0-1 0,0 1 0,7-3 0,6-1-177,1 0 0,0 1 1,25-4-1,-30 7-204,1 0 0,-1 1 1,1 0-1,-1 1 0,1 1 0,20 3 0,-32-3 375,0 0 1,0 1-1,0-1 0,0 1 0,-1 0 0,1 0 0,0 0 0,-1-1 0,0 1 0,1 1 0,-1-1 0,0 0 0,0 0 0,0 0 1,-1 1-1,1-1 0,0 0 0,-1 1 0,1-1 0,-1 0 0,0 1 0,0-1 0,0 3 0,0 2 112,1 0 0,-1 1 0,-1-1 0,1 0 0,-1 0 0,-4 14 0,3-17-20,-1 1-1,0-1 1,0 0-1,0 0 0,0 0 1,0 0-1,-1 0 1,0-1-1,0 1 1,0-1-1,0 0 1,0 0-1,-1-1 0,1 0 1,-1 1-1,0-1 1,0-1-1,-6 3 1,-3 0 95,-1-1 1,0 0 0,-1-1-1,-28 1 1,31-3-30,0 0 1,0-1-1,1-1 1,-1 0-1,0 0 0,1-1 1,-16-6-1,24 7-121,1 1 0,0-1 0,0 1 0,0-1 0,0 0 0,1 0 0,-1-1 1,0 1-1,1-1 0,-1 1 0,1-1 0,0 0 0,0 1 0,0-1 0,0 0 0,1-1 0,-1 1 0,1 0 0,0 0 0,0-1 0,0 1 0,0 0 0,1-1 0,-1 1 1,1-1-1,0 1 0,0-1 0,0 1 0,0-1 0,1 1 0,-1-1 0,2-4 0,0 4-39,0-1-1,0 1 1,0-1 0,1 1-1,0 0 1,0 0 0,0 0-1,0 0 1,0 0-1,1 1 1,-1 0 0,1-1-1,0 2 1,0-1 0,0 0-1,1 1 1,-1-1 0,6-1-1,5-3-152,0 1-1,1 1 1,0 0 0,19-3-1,-20 5 8,-1 1-1,0 0 1,1 2-1,-1-1 1,1 2-1,0 0 1,21 4-1,-31-4 131,-1 1 0,1-1 1,-1 1-1,1 0 0,-1 0 0,0 0 0,0 0 0,0 1 1,0-1-1,0 1 0,0 0 0,-1 0 0,0 1 0,1-1 0,-1 1 1,0 0-1,-1 0 0,1 0 0,-1 0 0,0 0 0,0 0 1,0 1-1,0-1 0,-1 1 0,1-1 0,0 8 0,-1-7 61,0-1 1,0 0-1,-1 1 0,1-1 0,-1 0 0,0 1 1,0-1-1,-1 1 0,1-1 0,-1 0 0,0 1 0,0-1 1,0 0-1,-1 0 0,1 0 0,-1 0 0,0 0 0,-1 0 1,1 0-1,0-1 0,-1 1 0,0-1 0,0 0 0,0 0 1,-6 5-1,4-3 42,-1-1-1,0 0 1,0-1 0,0 1 0,0-1 0,-1 0 0,1 0-1,-1-1 1,0 0 0,1 0 0,-1-1 0,0 0-1,0 0 1,0 0 0,0-1 0,-1 0 0,1-1 0,-13-2-1,18 3-57,0-1-1,0 0 0,0 0 1,0 0-1,0-1 1,1 1-1,-1 0 0,0-1 1,1 1-1,-1-1 0,1 1 1,0-1-1,-1 0 1,1 1-1,0-1 0,0 0 1,0 0-1,0 0 0,0 0 1,1 0-1,-2-3 0,0-3-25,1-1 0,0 1 0,0 0 0,1-11 0,0 17-7,1 0 0,0 0 0,-1 1 0,1-1 0,0 0 0,0 0 0,0 0 0,0 1 0,0-1 0,1 1 0,-1-1 0,0 1 0,1-1 0,-1 1 0,1 0 0,0 0 0,-1 0 0,1 0 0,0 0 0,-1 0 0,1 0 0,0 0 0,0 1 0,0-1 0,0 1-1,2-1 1,-2 0-8,-1 1-1,1-1 1,0 1-1,-1 0 0,1-1 1,0 1-1,-1 0 1,1 0-1,0 0 0,-1 0 1,1 0-1,0 1 1,-1-1-1,1 0 1,0 1-1,-1-1 0,1 1 1,0-1-1,-1 1 1,1 0-1,-1 0 0,0 0 1,1 0-1,-1 0 1,0 0-1,1 0 0,-1 0 1,0 1-1,0-1 1,0 0-1,1 3 0,-1-4-51,-1 0-1,0 0 1,0 1 0,0-1-1,0 0 1,0 0-1,0 0 1,0 0-1,0 1 1,0-1 0,0 0-1,0 0 1,0 0-1,0 0 1,0 1-1,0-1 1,0 0 0,0 0-1,0 0 1,0 0-1,0 1 1,0-1-1,0 0 1,0 0 0,0 0-1,0 0 1,0 1-1,0-1 1,-1 0-1,1 0 1,0 0-1,0 0 1,0 0 0,0 0-1,0 1 1,0-1-1,-1 0 1,1 0-1,0 0 1,0 0 0,0 0-1,0 0 1,-1 0-1,1 0 1,0 0-1,0 0 1,0 0 0,0 0-1,-1 0 1,1 0-1,0 0 1,0 0-1,0 0 1,-1 0 0,1 0-1,0 0 1,0 0-1,0 0 1,0 0-1,0 0 1,-1 0 0,-9 0-3919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4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16968,'0'0'4418,"-1"12"-4069,-1 2-211,-11 114 1008,13-127-1149,1-1 0,-1 0 1,0 1-1,0-1 1,0 0-1,0 1 1,0-1-1,1 1 1,-1-1-1,0 0 1,0 1-1,0-1 1,1 0-1,-1 0 1,0 1-1,1-1 1,-1 0-1,0 0 1,0 1-1,1-1 1,-1 0-1,0 0 1,1 0-1,-1 1 1,1-1-1,-1 0 0,0 0 1,1 0-1,-1 0 1,1 0-1,-1 0 1,1 0-1,17 1-163,-12-2 103,20 1-1006,0-1-1,35-7 0,-45 5-1395,-1-1 0,26-10 0,-18 3-5603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4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12774,'0'0'5859,"107"0"-6036,-62 0-959,-1 0-593,-8 2-2481,-11 3-5858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5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14311,'0'0'8531,"32"66"-8050,-4-52 15,1-2-384,5-1-48,10-5-64,8-6-416,10 0-353,8-19-1904,3-15-816,-4-14-3763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5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0 15463,'0'0'3714,"-13"20"-2025,-39 63 39,21-27-1044,25-44-493,0 0 0,-1-1 0,0 0 0,-1 0 0,-10 11 0,15-19-603,-1 0 0,0 0 0,0 0 0,0-1 0,-1 1 0,1-1 0,-1 0 0,1 0 0,-1-1 1,0 1-1,1-1 0,-1 0 0,0 0 0,0-1 0,0 0 0,-8 0 0,13 0 220,-1 0-1,1-1 1,0 1-1,-1 0 0,1-1 1,0 1-1,-1 0 1,1-1-1,0 1 0,0-1 1,-1 1-1,1 0 1,0-1-1,0 1 0,0-1 1,-1 1-1,1-1 1,0 1-1,0-1 0,0 1 1,0-1-1,0 1 1,0-1-1,0 1 0,0-1 1,0 1-1,0-1 1,0 1-1,0-1 0,1 1 1,-1-1-1,0 1 1,0-1-1,1 0 0,-1 0 211,0-1-1,1 1 0,-1 0 1,1-1-1,-1 1 1,1 0-1,0-1 0,-1 1 1,1 0-1,0 0 1,0 0-1,1-2 0,6 1 501,0 0 0,0 0 1,0 1-1,0 0 0,1 1 0,-1 0 0,0 0 0,0 1 0,0 0 0,9 2 0,13 1-457,24-4-1565,-19-8-2664,-6-10-2792</inkml:trace>
  <inkml:trace contextRef="#ctx0" brushRef="#br0" timeOffset="1">372 80 15271,'0'0'7497,"-5"12"-7089,-17 39-256,21-49-142,0 0 1,1-1-1,0 1 0,-1 0 1,1-1-1,0 1 0,0 0 1,0-1-1,0 1 0,0 0 1,0-1-1,0 1 0,1 0 1,-1-1-1,1 1 0,-1-1 1,1 1-1,0-1 0,-1 1 1,1-1-1,0 1 0,2 2 1,0-1-5,0 0 1,0-1-1,1 1 1,-1 0-1,1-1 1,4 3-1,-1-2 15,4 4-39,0-2-1,0 1 1,1-1-1,0-1 1,0 0-1,0-1 1,21 3 0,8-5-2533,-3-8-3715,-28 2 34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5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3 14343,'0'0'3671,"-14"19"-1428,-42 66-749,54-82-1407,0 0-1,0 0 1,0 0-1,0 0 0,1 1 1,-1-1-1,1 1 1,0-1-1,0 1 0,1-1 1,-1 1-1,1 0 1,-1-1-1,1 1 0,0 0 1,1-1-1,-1 1 1,1-1-1,-1 1 0,1 0 1,0-1-1,3 6 1,-2-6-67,0 0 0,0 0-1,1 0 1,0 0 0,-1-1 0,1 1 0,0-1 0,0 0 0,1 0 0,-1 0 0,0 0 0,1-1 0,-1 1 0,1-1 0,-1 0 0,6 1 0,1 0-17,0 0 0,0 0 0,0-1 1,0-1-1,1 0 0,-1 0 0,0-1 1,19-4-1,-25 4-23,-1 0 0,1 0-1,-1 0 1,1 0 0,-1-1 0,0 1 0,0-1 0,0 0 0,1 0 0,-2 0 0,1-1 0,0 1 0,0-1-1,-1 0 1,1 1 0,-1-1 0,0 0 0,0 0 0,0 0 0,0-1 0,-1 1 0,1 0 0,-1-1 0,0 1-1,0-1 1,0 1 0,0-8 0,0 2-56,0 0-1,-1 0 0,0 0 1,-1 0-1,0 0 0,0 0 1,-1 0-1,-5-16 1,5 21-161,1 1 1,-1-1-1,0 1 1,0 0-1,0 0 1,-1 0 0,1 0-1,-1 0 1,-5-4-1,5 4-377,-1 1 0,1 0 0,-1 0 0,0 0 1,1 1-1,-1-1 0,0 1 0,0 0 0,0 0 0,-7 0 0,-5-1-7072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6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0 17192,'0'0'6878,"-13"17"-6785,-3 6-58,-9 13-86,-41 45 0,57-71-178,-15 15-75,6-18-3103,19-13-475,0 3 3616,0 1 1,1-1-1,-1 0 0,1 1 0,-1-1 1,1 1-1,0-1 0,0 1 0,0 0 1,4-3-1,-1 1 382,1 0 1,-1 0-1,1 1 0,0 0 1,0 0-1,1 1 0,10-4 1,-7 3 305,1 1 0,-1 1 1,0-1-1,0 2 1,1-1-1,-1 1 0,1 1 1,14 2-1,-17-1-571,-1 1 0,1 0 0,-1 0 0,0 0 1,10 7-1,-14-8-565,0 1 0,0-1 1,0 1-1,0-1 0,0 1 0,-1 0 1,5 5-1,-1 8-6988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6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4162,'0'0'17733,"-2"0"-17419,8 0-254,172 0 1957,-176 1-1987,0 1 0,-1-1 1,1 1-1,-1-1 0,1 1 0,-1 0 1,0-1-1,0 1 0,0 0 0,0 0 1,0 0-1,0 0 0,0 0 1,-1 0-1,2 2 0,0 1 65,10 28 107,-1 0 1,-2 0-1,0 1 1,3 41-1,3 139-2994,-13-179-1604,4-22-3408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6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14455,'0'0'5794,"89"146"-3761,-43-79-720,-1 1-897,-8 6 272,-17 4-624,-20 4-128,-11 8-128,-46 9-224,-23 12-1601,-16 0-4018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9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383 281 12822,'0'0'5549,"-7"-8"-4909,-23-25-138,27 31-416,0 0 0,0 0-1,0 1 1,0 0 0,0-1 0,-1 1 0,1 0 0,-1 1 0,1-1-1,0 1 1,-1-1 0,1 1 0,-1 0 0,1 0 0,-1 1 0,1-1-1,-5 2 1,-5-1 47,7 0-80,0 0 0,1 1 0,-1-1-1,1 1 1,-1 1 0,1-1 0,0 1 0,0-1 0,0 1-1,0 1 1,0-1 0,1 1 0,-1 0 0,1 0 0,0 0-1,0 1 1,1-1 0,-5 7 0,0 2 101,0 0 0,0 0 0,2 1 1,-1 0-1,-7 28 0,11-34-86,1 1 0,1-1 0,0 1 0,0 0 1,0-1-1,1 11 0,1-17-70,-1 0 0,0 1 0,0-1 0,1 0 1,-1 0-1,1 0 0,0 0 0,0 0 0,-1 0 1,1 0-1,1 0 0,-1 0 0,0 0 0,0-1 1,1 1-1,-1 0 0,1-1 0,-1 1 0,1-1 0,0 0 1,-1 1-1,1-1 0,0 0 0,0 0 0,0 0 1,0 0-1,0-1 0,3 2 0,3 0-61,1-1-1,-1 1 1,1-1-1,0-1 1,-1 0-1,1 0 1,0-1-1,-1 0 1,1 0 0,-1-1-1,1 0 1,-1 0-1,0-1 1,0-1-1,0 1 1,7-5-1,-8 4-7,-1-1 0,0 1 0,-1-1 0,1 0 0,-1 0 0,0-1 0,0 1 0,0-1 0,-1 0 0,0-1 0,0 1 0,-1-1 0,0 1 0,0-1 0,0 0 0,-1 0-1,0 0 1,-1-1 0,2-7 0,-2 1 102,0 0 0,0-1 0,-1 1 0,-1 0-1,-1 0 1,0 0 0,-1 0 0,0 1 0,-1-1-1,0 0 1,-1 1 0,-1 0 0,0 1 0,-1-1-1,0 1 1,-1 0 0,0 1 0,-1 0 0,0 0 0,-1 1-1,0 0 1,0 1 0,-1 0 0,-1 0 0,0 1-1,0 1 1,0 0 0,-1 1 0,1 0 0,-17-5-1,16 7-30,0 1-1,-1 0 0,1 0 0,0 2 0,-1-1 0,0 2 0,1 0 0,-14 2 0,26-2-90,-1 0-1,1 0 1,0 1-1,0-1 0,0 1 1,0-1-1,0 1 0,0-1 1,0 1-1,0-1 1,0 1-1,0 0 0,0 0 1,0-1-1,0 1 1,1 0-1,-1 0 0,0 0 1,1 0-1,-1 0 0,0 0 1,1 0-1,-1 0 1,1 0-1,-1 2 0,-2 29-6708,3-29 5524,0 5-4142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9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14695,'0'0'6979,"3"24"-5944,0 0-827,23 137 838,28 112-39,-47-215-2262,0 69 1,-7-126 1051,1-1 0,-1 1 0,0 0 1,0 0-1,0 0 0,0 0 0,0 0 0,0 0 0,0 0 0,-1 0 0,1 0 1,0 0-1,0 0 0,-1 0 0,1 0 0,0 0 0,-1-1 0,1 1 1,-1 0-1,1 0 0,-1 0 0,0-1 0,1 1 0,-1 0 0,0-1 1,0 1-1,1-1 0,-1 1 0,0 0 0,0-1 0,0 0 0,1 1 1,-1-1-1,0 0 0,0 1 0,0-1 0,0 0 0,0 0 0,0 0 1,0 1-1,0-1 0,0 0 0,0 0 0,0-1 0,0 1 0,0 0 0,0 0 1,1 0-1,-1-1 0,0 1 0,0 0 0,-1-1 0,-23-8-9601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14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16263,'0'0'4533,"5"9"-4423,1 3-81,37 77 71,-38-76-100,0 1 0,-1-1 1,0 1-1,-1 0 0,2 22 0,-5 30 14,-1-65-18,1-1 0,-1 1-1,1 0 1,-1 0 0,0-1 0,1 1 0,-1-1 0,1 1 0,-1-1 0,0 1 0,0-1 0,1 1 0,-1-1 0,0 0 0,0 1 0,0-1 0,1 0 0,-1 1 0,0-1 0,0 0 0,0 0 0,0 0-1,0 0 1,1 0 0,-3 0 0,-30-1 172,24 1 119,43-7 1436,33 0-1874,-49 6 155,-14 0-1,-1 1-1,1 0 1,0 0-1,0 0 1,0 0-1,-1 0 1,1 1-1,0 0 1,0-1 0,-1 1-1,1 1 1,-1-1-1,1 1 1,-1-1-1,1 1 1,3 3 0,-6-3-454,0-1 0,-1 1 1,1 0-1,-1 0 1,1 0-1,-1-1 0,0 1 1,0 0-1,0 0 1,0 0-1,0 2 0,-1 0-1369,1 5-4895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49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653 60 11909,'0'0'8196,"116"-59"-7572,-56 59-591,8 0-33,10 2-1233,4 10-800,-7 0-2097,-11 1-6387</inkml:trace>
  <inkml:trace contextRef="#ctx0" brushRef="#br0" timeOffset="1">1 524 8180,'0'0'13302,"132"-18"-11781,-22-1-1105,15 3-352,5 5-64,0 9-544,-11 2-929,-15 4-2241,-24 25-1568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0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99 10341,'0'0'7088,"-21"15"-5263,-66 52-277,81-61-1384,0-1 0,0 1 0,0 0 1,1 1-1,0-1 0,0 1 0,1 0 1,0 0-1,0 0 0,1 1 0,-1 0 1,2-1-1,-1 1 0,1 0 1,0 0-1,1 0 0,0 1 0,0-1 1,1 0-1,0 14 0,1-20-156,-1 0 0,0 1 0,1-1 0,-1 0 0,1 0 0,0 1 0,0-1 0,0 0 0,0 0 0,0 0 0,0 0 0,0 0 0,1 0 0,-1 0 0,1-1 0,0 1 0,-1 0 0,1-1 0,0 1 0,0-1 0,0 0 0,0 0 0,0 1 0,0-1 0,0-1 0,0 1 0,1 0 0,-1 0 0,0-1 0,0 1-1,1-1 1,-1 0 0,3 0 0,7 1-59,-1 0 0,0-1-1,1 0 1,-1-1-1,20-4 1,-25 4-14,0-1 1,-1 0 0,1 0 0,-1 0-1,0-1 1,0 0 0,0 0 0,0 0-1,0-1 1,0 0 0,-1 0-1,0 0 1,0 0 0,0 0 0,0-1-1,-1 0 1,0 0 0,0 0 0,0 0-1,0 0 1,-1-1 0,0 1 0,0-1-1,0 1 1,1-12 0,-2 8 30,0 0 1,0 0-1,0 0 1,-1 0-1,-1 0 1,0 0-1,0-1 1,0 1 0,-1 1-1,-1-1 1,1 0-1,-2 0 1,1 1-1,-1 0 1,-9-16-1,3 11-2,-1 0 1,0 1-1,0 0 0,-1 0 0,-18-13 0,24 21 31,0 0 0,0 0 0,-1 1 0,1-1 1,-1 1-1,0 1 0,0-1 0,0 1 0,0 1 0,0-1 1,0 1-1,-1 0 0,1 1 0,-12 0 0,17 1-94,0-1 0,0 1 0,-1 0 0,1 0 0,0 1-1,0-1 1,0 0 0,0 1 0,0-1 0,0 1 0,1 0-1,-1-1 1,0 1 0,1 0 0,-1 0 0,1 0 0,0 0 0,0 0-1,0 0 1,0 1 0,0-1 0,0 0 0,0 1 0,1-1-1,-1 4 1,0-3-303,0-1 0,1 1 0,-1 0-1,1 0 1,0-1 0,0 1 0,0 0-1,0 0 1,0 0 0,0 0 0,1-1-1,0 1 1,-1 0 0,1-1 0,0 1 0,0 0-1,1-1 1,-1 1 0,0-1 0,1 0-1,-1 1 1,4 2 0,29 11-9312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0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0 14615,'0'0'4807,"-6"20"-3003,-17 63-89,21-76-1534,0 1 1,0 0-1,1 0 0,0-1 0,1 1 0,0 11 1,0-3-104,1-14-90,-1-1-1,0 0 0,1 1 0,-1-1 0,1 0 0,0 0 0,-1 0 1,1 1-1,0-1 0,0 0 0,0 0 0,0 0 0,0 0 0,0 0 0,0 0 1,0-1-1,0 1 0,0 0 0,0 0 0,0-1 0,1 1 0,-1-1 0,0 1 1,1-1-1,-1 0 0,0 1 0,1-1 0,-1 0 0,0 0 0,1 0 1,-1 0-1,0 0 0,3 0 0,48-3-681,-44 1 503,0 0 0,0 0 0,0-1 0,-1-1 0,1 1 0,-1-1 0,9-6 0,-11 7 24,0-1 1,0 1-1,0 0 1,0 0 0,1 1-1,0-1 1,-1 1-1,1 1 1,0-1-1,0 1 1,0 0 0,0 0-1,0 1 1,0 0-1,7 0 1,-10 1 150,0 0 0,-1 1 1,1-1-1,-1 1 0,1 0 0,-1-1 0,0 1 0,1 0 1,-1 0-1,0 1 0,0-1 0,-1 0 0,1 1 0,0-1 1,-1 1-1,1-1 0,-1 1 0,0 0 0,0 0 0,1 5 1,4 11 28,6 37 0,-11-51-14,6 51 162,-2 1 0,-4 103 0,-1-152-47,0 0 0,-1 0 0,0 0 0,-1 0 0,0 0 0,0-1 1,-1 1-1,-6 13 0,7-18 4,1 0 1,-1 0 0,0 0 0,-1-1-1,1 0 1,0 1 0,-1-1 0,1 0-1,-1 0 1,0 0 0,0 0 0,1-1-1,-1 1 1,0-1 0,-1 1 0,1-1-1,0 0 1,0 0 0,0-1 0,-1 1-1,1-1 1,0 0 0,-6 0 0,3 0-20,0-1 0,0 0 0,0 0 0,0 0 0,1-1 0,-1 0 0,0 0 1,1-1-1,-1 1 0,1-1 0,0-1 0,0 1 0,0-1 0,0 1 1,1-1-1,-1-1 0,1 1 0,0-1 0,0 1 0,-5-10 0,5 8-117,1-1 0,-1 1 0,1-1 0,0 1 0,1-1 0,0 0-1,0 0 1,0 0 0,1 0 0,0 0 0,0 0 0,1 0 0,0-1 0,0 1-1,0 0 1,1 0 0,3-12 0,-1 13-394,0 1 0,0-1 0,1 1 0,0 0 0,0 1 0,0-1 0,0 1 0,1-1 0,-1 1-1,1 1 1,0-1 0,9-4 0,-8 3-549,24-15-4017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0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14839,'0'0'9300,"28"-15"-9140,8 9 32,5 4-192,2 2-32,1 0-640,4 0-977,-7 0-1872,-7 12-1618,-14 3-7251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1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18248,'0'0'4450,"164"0"-4402,-95-2-48,1-6-464,1 8-1857,-3 0-1585,-8 0-8531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1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54 633 15495,'0'0'6136,"-8"13"-5802,-27 42 66,33-53-363,1 0 0,0 0 0,0 0 0,0 0 0,0 0 0,0 0 0,1 1 0,-1-1 0,1 0 0,-1 1 0,1-1 0,0 0 0,0 1 0,0-1 0,0 0 0,0 3 0,1-4-8,0 1-1,-1-1 1,1 0-1,-1 0 0,1 0 1,0 1-1,0-1 0,0 0 1,0 0-1,0 0 0,0-1 1,0 1-1,0 0 1,0 0-1,0 0 0,0-1 1,1 1-1,-1-1 0,2 2 1,5 0 41,0-1 1,0 0 0,0 0-1,0 0 1,0-1-1,11-1 1,-16 1-87,8-2-13,0 0 0,0 0 0,0-1 0,0-1 0,-1 0 0,1 0 0,-1-1 0,0 0 0,0-1 0,-1 0 0,1 0 0,-2-1 0,10-9 0,1-1-375,-1-2 0,-1 0 1,-1 0-1,24-39 0,-28 37 102,-1 0-1,-2 0 0,0-1 0,-1 0 1,-1 0-1,8-46 0,-10 25 171,-2 0 0,-3-79-1,-1 114 192,1-1-1,-1 1 1,-1-1-1,0 1 0,0 0 1,0 0-1,-1 0 0,-1 0 1,1 0-1,-1 0 0,-8-11 1,9 15 61,-1 0 0,1 1 1,-1-1-1,0 0 0,0 1 0,0 0 1,-1 0-1,1 0 0,-1 1 0,1-1 1,-1 1-1,0 0 0,0 1 0,0-1 1,0 1-1,-1 0 0,1 0 0,0 0 1,-10 1-1,12 0-90,0 0 1,1 0-1,-1 1 0,0-1 1,1 1-1,-1 0 1,1 0-1,-1 0 0,1 0 1,-1 0-1,1 0 1,0 1-1,-1-1 0,1 1 1,0 0-1,0-1 1,-3 4-1,1 0 10,0 1 1,1-1-1,-1 1 0,1-1 0,0 1 1,0 0-1,-2 7 0,0 5 35,0 1 1,1 0-1,1 0 0,-1 22 1,3-15-34,1 0 1,1 0 0,1 0-1,1 0 1,2 0-1,11 40 1,-11-53-33,0 0 0,1 0 0,0 0 0,1 0 0,0-1 0,1 0 0,0-1 0,1 0-1,1 0 1,-1-1 0,2 0 0,-1-1 0,23 16 0,-22-19-2,-1-1-1,1 0 0,0 0 0,1-1 1,-1-1-1,1 0 0,0 0 1,14 1-1,15-1-23,44-3 0,-42 0 17,633-50-41,-601 42-43,-69 8-264,14-3 421,-19 3-272,-1-1 0,1 1 0,-1 0 0,1 0 0,-1 0 0,1 0 0,-1-1 0,1 1 0,-1 0 0,1 0 0,-1-1 0,0 1 0,1 0 0,-1-1-1,1 1 1,-1-1 0,0 1 0,1 0 0,-1-1 0,0 1 0,0-1 0,1 1 0,-1-1 0,0 1 0,0-1 0,0 1 0,1-1 0,-1 0 0,0-7-3868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2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22362,'0'0'2721,"54"6"-4657,-26 16-3251,-12 11-6738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2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16632,'0'0'6691,"-1"4"-6352,1 3-227,0-1 0,1 1 1,0 0-1,0-1 0,0 1 1,1-1-1,0 0 0,0 1 1,0-1-1,7 11 0,5 17 144,-2 5-84,-2 1 1,-1 0-1,-2 1 1,-2 0-1,0 59 1,-3-91-537,2-14 76,2-17 76,-2-6-15,1 1 1,2 1 0,1-1-1,0 1 1,21-41 0,-28 65 234,1 1 0,-1-1 0,1 1 1,-1-1-1,1 1 0,-1 0 0,1 0 1,0 0-1,-1 0 0,1 0 0,0 0 1,0 0-1,0 0 0,0 1 0,0-1 1,0 1-1,0-1 0,2 1 0,40-2 87,-36 2-85,-7 0-2,0 0 0,0 1 0,0-1 1,-1 1-1,1-1 0,0 1 0,0 0 0,0-1 0,-1 1 0,1 0 0,0-1 0,0 1 0,-1 0 1,1 0-1,-1 0 0,1-1 0,-1 1 0,1 0 0,-1 0 0,0 0 0,1 0 0,-1 0 1,0 0-1,0 0 0,1 1 0,5 31 355,-6-30-294,4 63 527,-5-47-618,2-1 1,5 31-1,-6-48-102,1 1 1,-1-1-1,0 0 1,1 0-1,-1 1 1,1-1-1,-1 0 1,1 0-1,0 0 1,-1 1-1,1-1 1,0 0-1,0 0 0,0 0 1,1 1-1,13 2-4841,2-4-672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3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19353,'0'0'6211,"70"0"-6083,-24 0-256,6 5 64,-8-3-256,-8-2-1345,-8 0-1617,-12 0-992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3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15143,'0'0'5394,"13"5"-5426,-1 1 36,0-1 0,0 2 0,-1-1 0,19 15-1,-25-17 17,0 1-1,-1-1 1,0 1 0,1 0-1,-1 0 1,-1 0-1,1 0 1,-1 0-1,0 1 1,0 0-1,-1-1 1,0 1-1,0 0 1,2 11 0,-2-11 141,-1 0 1,-1 0 0,1-1 0,-1 1 0,0 0-1,-1 0 1,1 0 0,-1 0 0,0 0-1,-1 0 1,-3 9 0,3-11-54,0 0-1,-1-1 1,0 1-1,1 0 1,-2-1 0,1 0-1,0 1 1,-1-1-1,1-1 1,-1 1 0,0 0-1,0-1 1,0 0-1,0 0 1,-6 2 0,-4 1-706,10-3-27,0-1 1,0 0-1,0 1 0,0 0 1,0 0-1,0 1 1,-5 3-1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9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86 2977,'0'0'12812,"-5"-1"-12172,3 0-584,0 0 1,0 0-1,0 0 1,1 0-1,-1 1 1,0-1-1,0 1 1,0-1-1,0 1 1,0 0-1,0 0 1,0 0-1,0 0 0,0 0 1,-1 0-1,1 0 1,0 1-1,1-1 1,-1 1-1,0 0 1,0-1-1,0 1 1,0 0-1,0 0 1,1 0-1,-1 0 1,0 1-1,1-1 1,-1 0-1,1 1 0,-1-1 1,1 1-1,0-1 1,0 1-1,-2 2 1,-5 12 304,1 1 1,1 0-1,0 0 1,1 1-1,1-1 1,0 1-1,1 0 1,2 0-1,-1 31 1,2-47-361,0-1 0,0 1 0,0-1 0,0 1 0,0-1 1,0 1-1,1-1 0,-1 1 0,0-1 0,1 1 0,-1-1 0,1 1 0,-1-1 1,1 0-1,0 1 0,0-1 0,0 0 0,-1 1 0,1-1 0,0 0 1,1 0-1,-1 0 0,0 0 0,0 0 0,0 0 0,3 1 0,1-1-37,0 1 0,0-1 0,0-1 0,0 1 0,0-1 0,0 0 0,5 0 0,-2 0-37,0-1 7,0 1-1,0-2 1,0 1-1,0-1 1,-1 0-1,1-1 1,-1 0-1,1 0 1,-1 0 0,0-1-1,0 0 1,-1-1-1,1 1 1,-1-1-1,0-1 1,0 1 0,-1-1-1,6-7 1,-4 4 41,-1 1 0,1-2 0,-2 1 0,1-1 1,-1 0-1,-1 0 0,0 0 0,0 0 0,-1-1 1,-1 0-1,1 1 0,0-21 0,-3 23 0,1-1 93,-1-1 1,0 0 0,0 1-1,-1-1 1,-1 1 0,-2-12-1,3 19-91,0-1 0,0 1 0,-1-1-1,1 1 1,0 0 0,-1 0 0,0-1 0,1 1 0,-1 0-1,0 0 1,0 1 0,0-1 0,-1 0 0,1 1 0,0-1-1,0 1 1,-1 0 0,1 0 0,-1 0 0,1 0 0,-1 0-1,0 0 1,1 1 0,-1-1 0,0 1 0,-4 0-1,3-1-367,1 1 0,-1 0 0,1 0 0,-1 0-1,0 1 1,1-1 0,-1 1 0,1 0-1,-1 0 1,1 0 0,-1 0 0,1 1 0,-5 2-1,-22 23-7910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3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33 111 13126,'0'0'3204,"-6"19"-1358,4-11-1590,-4 7 208,1 1 1,1 0-1,1 0 0,0 0 0,1 0 1,0 1-1,3 31 0,0-44-426,0 0 1,0 0-1,1 1 0,0-1 1,0 0-1,0 0 0,0 0 0,1-1 1,-1 1-1,1-1 0,0 1 1,0-1-1,1 0 0,-1 0 0,0 0 1,1-1-1,0 1 0,0-1 1,0 0-1,0 0 0,0 0 0,0 0 1,0-1-1,0 1 0,1-1 1,6 0-1,-2 1-221,-1-1 0,1 0 0,0 0 0,-1-1 1,1 0-1,0-1 0,-1 0 0,1 0 0,0-1 0,-1 0 1,0 0-1,1-1 0,7-4 0,-9 3-84,-1 0-1,0 0 1,0-1-1,-1 0 1,0 0-1,0 0 1,0-1 0,0 0-1,-1 0 1,0 0-1,0 0 1,0 0-1,-1-1 1,0 0-1,0 0 1,-1 0-1,3-13 1,-4 13 246,1-1 1,-2 0-1,1 1 0,-1-1 1,0 0-1,0 1 1,-1-1-1,0 0 0,-1 1 1,0-1-1,0 1 0,0 0 1,-1 0-1,0-1 0,-1 2 1,-7-14-1,4 11 68,0 1-1,0 0 1,-1 0 0,0 0 0,0 1-1,0 0 1,-1 1 0,-1 0-1,1 0 1,-1 1 0,-17-8 0,14 9-442,1 1 1,-1 0-1,1 1 1,-1 0-1,0 1 1,-13 0-1,-24 1-3591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4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1473,'0'0'21268,"12"14"-20129,-7-7-1024,7 5 34,-1 2 1,-1 0 0,0 0 0,0 1 0,-2 0 0,9 20-1,-7-7-67,-2-1 0,-1 1-1,7 55 1,-7 87-206,-1-172-436,2-10 323,0 1 1,-1-1 0,0-1-1,-1 1 1,0-1-1,6-23 1,8-13-123,-17 41 299,1-2 29,0 0-1,1 0 1,1 0 0,-1 0-1,1 1 1,1 0-1,0 0 1,0 1 0,9-9-1,-14 16 62,0 1-1,0-1 1,0 0-1,-1 0 1,1 1 0,0-1-1,0 1 1,0 0-1,0-1 1,0 1-1,0 0 1,0 0-1,0 0 1,0 1-1,0-1 1,0 0 0,0 1-1,0-1 1,3 2-1,0 0 43,-1 0-1,0 0 1,1 0-1,-1 1 0,0-1 1,6 6-1,3 5 89,-2 1 1,0 1-1,0 0 0,-1 0 0,-1 1 0,0 0 0,-2 1 0,11 29 0,-9-22-324,1 0 0,2 0 0,15 25 0,-25-46-395,1 0 0,-1 0 0,1 0-1,-1 0 1,1 0 0,0 0 0,0 0 0,5 3 0,5-3-4080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5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0 238 15495,'0'0'3372,"23"-10"-2289,-5 2-893,-2-1-34,1 2 0,0 0-1,1 1 1,0 1 0,0 0-1,0 1 1,29-2 0,422 2 1726,-104 3-1649,572-39 257,-297 9-358,1700-57-231,-2047 82-1018,-101 5-2984,-116 1-314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5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8 12630,'0'0'2169,"-23"-1"-1372,-76-5 303,90 6-654,0 0 0,-1 0 1,1 1-1,-16 3 0,21-3-291,1 0-1,0 0 1,0 0 0,1 0-1,-1 0 1,0 1-1,0 0 1,1-1-1,-1 1 1,1 0-1,-4 3 1,3 0-38,0 0 0,0 0 0,1-1 0,0 2 0,0-1-1,0 0 1,0 0 0,1 1 0,0-1 0,0 0 0,1 1 0,-1-1 0,1 1 0,1 6 0,-3 25 180,2-1 1,2 1-1,1-1 1,2 1-1,11 40 0,-14-72-285,59 226 510,-54-195-668,-2 0 1,-1 0-1,-2 0 0,-4 56 1,1-87-42,1 0 1,-1 0 0,0 0 0,0 0 0,0-1-1,-1 1 1,1 0 0,-1-1 0,0 1-1,-1-1 1,1 0 0,-1 0 0,0 0-1,0 0 1,0 0 0,0 0 0,-1-1 0,-6 6-1,6-7-490,-1 1-1,1-1 1,-1 0-1,0 0 0,0 0 1,0-1-1,0 1 1,0-1-1,0 0 1,0-1-1,-7 1 0,-29-1-9585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6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13366,'0'0'8564,"128"-17"-7796,-69 26-688,9 3-80,3-4-208,2 0-560,-4-3-1873,-3-5-80,-12 0-3410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6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0 8788,'0'0'12614,"-98"142"-11782,98-89-560,0 5 48,7 1-256,11 3-128,7-5-464,7-8-1281,2-12-1392,-2-16-1841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6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0 115 15159,'0'0'2513,"20"-14"-2438,61-44-123,-79 57 48,0-1 1,0 1-1,0 0 1,0 0 0,0 0-1,0 0 1,0 0-1,0 1 1,0-1-1,0 1 1,1-1-1,-1 1 1,0 0-1,0-1 1,1 1 0,-1 1-1,3-1 1,-3 1 2,0 0-1,-1 0 1,0-1 0,1 1 0,-1 0 0,1 1 0,-1-1 0,0 0 0,0 0 0,0 1 0,1-1-1,-1 0 1,1 3 0,3 3 27,6 9 364,0 2-1,-1-1 1,-1 1 0,-1 1 0,-1-1 0,0 1-1,6 28 1,-5-17 405,24 57 1,-31-86-941,-1 0 1,1 0-1,0 0 1,-1 0 0,1 0-1,0 0 1,-1 0-1,1 0 1,0 0 0,0 0-1,0-1 1,0 1-1,0 0 1,0 0 0,0-1-1,0 1 1,0-1-1,0 1 1,1-1 0,-1 1-1,0-1 1,0 0-1,0 0 1,1 1 0,-1-1-1,0 0 1,0 0 0,1 0-1,-1 0 1,0-1-1,0 1 1,1 0 0,-1 0-1,0-1 1,0 1-1,0-1 1,0 1 0,0-1-1,2 0 1,11-23-4094</inkml:trace>
  <inkml:trace contextRef="#ctx0" brushRef="#br0" timeOffset="1">301 0 16039,'0'0'5347,"-77"109"-5011,65-68-224,-1 4-112,-1 4-192,-2 3-416,2-3-1361,5-10-737,5-17-3472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7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17128,'0'0'2705,"22"127"-4018,-13-106-1120,1-7-3697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7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 20970,'0'0'2601,"-3"20"-2356,-2 5-218,1-2-56,0-1-1,2 1 1,0 32 0,18-56-1303,-8-3 995,-1 1 0,0-1 0,0 0 0,8-6 0,-7 4 128,0 1 0,1 0 0,-1 0-1,1 1 1,11-4 0,-18 8 202,0-1-1,0 1 1,0-1-1,0 1 1,0 0-1,0 0 1,0 0-1,0 0 1,0 0-1,0 1 1,0-1-1,0 0 1,0 1 0,0 0-1,-1-1 1,1 1-1,0 0 1,0 0-1,0 0 1,-1 0-1,1 0 1,-1 0-1,1 1 1,-1-1-1,1 1 1,-1-1 0,1 1-1,-1-1 1,2 4-1,2 5-1,0 0-1,0 1 0,-1-1 1,-1 1-1,0-1 1,0 1-1,-1 0 1,-1 0-1,1 14 1,0 13-90,-6 50 0,3-78 103,-1 1 1,1-1 0,-2 1 0,0-1 0,0 0-1,-1 0 1,0 0 0,-1-1 0,0 1-1,0-1 1,-13 16 0,13-20 110,1 0-1,0 0 1,-1 0 0,0-1 0,0 0 0,-1 0-1,1-1 1,-1 1 0,0-1 0,1 0 0,-1-1-1,-1 1 1,1-1 0,0-1 0,0 1 0,-1-1-1,1 0 1,-1 0 0,1-1 0,-10 0-1,13 0-56,1-1 0,0 1 0,0-1 0,-1 1-1,1-1 1,0 0 0,0 0 0,0 0 0,-1 0-1,1 0 1,0 0 0,0-1 0,1 1 0,-1-1-1,0 1 1,0-1 0,1 0 0,-1 1 0,1-1-1,0 0 1,-1 0 0,1 0 0,0 0-1,0-1 1,0 1 0,-1-3 0,0-5 107,0 1 0,0 0 0,1-1 0,0 1 0,1-14 0,0 19-160,1 1-1,-1-1 1,1 1 0,0-1 0,0 1-1,1 0 1,-1 0 0,1-1 0,-1 1-1,1 0 1,0 0 0,0 1 0,0-1 0,1 0-1,-1 1 1,1-1 0,-1 1 0,1 0-1,0 0 1,0 0 0,0 0 0,4-2-1,11-5-616,0 1-1,35-11 0,-34 12-678,22-9-2388,-2-4-1956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7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0 18136,'0'0'5731,"48"150"-5603,-28-97 544,-4 1-656,-5 1-16,-4 5-16,-7-5-320,0-8-928,0-8-1298,-11-16-687,-14-19-2866</inkml:trace>
  <inkml:trace contextRef="#ctx0" brushRef="#br0" timeOffset="1">1 261 15543,'0'0'4610,"161"-23"-5154,-110 13-1185,-4-9-2321,-3-9-8307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9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8 12422,'0'0'10447,"4"-8"-8777,-4 31-1567,1 10 194,-1 0 1,-2-1 0,-1 1 0,-2-1-1,-9 33 1,2-22-740,-15 42-3256,14-58-1670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8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0 15127,'0'0'5869,"-6"25"-4399,-16 84-629,20-97-785,1-1 0,0 1 1,1-1-1,0 1 1,1-1-1,0 0 1,1 1-1,0-1 0,1 0 1,0 0-1,1 0 1,5 11-1,-3-8-234,-1 1 0,0-1 0,2 17 0,-7-30 144,0-1-1,0 0 1,0 0-1,0 0 1,0 0-1,0 1 1,0-1-1,0 0 1,0 0-1,0 0 1,0 0-1,0 1 1,0-1-1,0 0 1,0 0-1,0 0 1,0 0-1,0 1 1,0-1-1,0 0 1,1 0-1,-1 0 1,0 0-1,0 0 1,0 0-1,0 1 1,0-1-1,0 0 1,1 0-1,-1 0 1,0 0-1,0 0 1,0 0-1,0 0 1,1 0-1,-1 0 1,0 0-1,0 0 1,0 0-1,0 0 1,1 0-1,-1 0 1,0 0-1,7-6-630,5-13 35,-12 19 604,3-5 8,0-1 0,0 1 0,0 0 0,1 0 0,0 0 0,0 0 0,0 1 0,0-1 0,1 1 0,-1 0 0,1 0 0,0 1 0,1 0 0,-1 0-1,0 0 1,1 0 0,0 1 0,0 0 0,-1 0 0,1 0 0,0 1 0,0 0 0,1 0 0,-1 1 0,8 0 0,-8-1 86,0 1 1,0 1 0,0-1-1,0 1 1,0 0 0,0 0-1,-1 1 1,1 0-1,9 4 1,-12-5-51,-1 1 1,0 0-1,1 0 0,-1 0 0,0 1 1,0-1-1,0 0 0,0 1 0,0-1 1,-1 1-1,1 0 0,-1 0 0,1-1 1,-1 1-1,0 0 0,0 0 1,-1 0-1,1 0 0,-1 0 0,1 6 1,-1-6-36,3 58 386,-2-58-449,-1 0 0,0 0 0,-1-1 0,1 1 0,0 0 0,-1-1 0,0 1 1,1-1-1,-1 1 0,0 0 0,0-1 0,0 0 0,-1 1 0,1-1 0,-1 0 0,1 0 1,-1 1-1,-3 2 0,4-4-318,-4 0-1756,3-32-13153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8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14150,'0'0'7412,"127"88"-6900,-111-37 128,-9 3-512,-7 1-128,0 9-128,-20 8-736,-12 6-1281,0-7-2097,2-21-10421</inkml:trace>
  <inkml:trace contextRef="#ctx0" brushRef="#br0" timeOffset="1">486 235 20601,'0'0'2434,"162"-27"-1634,-112 19-800,3 2-384,-5-3-1041,7 1-1968,6-4-2562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8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0 18280,'0'0'3930,"-7"21"-3188,3-10-588,-5 13 177,1 0 0,2 0 0,0 0 0,-3 42 0,5-4 126,3 0 1,2 0-1,16 101 1,-9-122-443,40 246 125,-41-224-1122,-3 2 0,-5 94 0,1-153 495,0 0-1,0 0 1,-1 0-1,0 0 1,0 0-1,0 0 1,-1 0-1,0-1 1,0 1-1,0-1 1,-1 1-1,0-1 1,0 0-1,0 0 1,-1 0-1,1-1 1,-8 8 0,6-9-1023,1 0 0,-1-1 0,1 0 0,-1 0 1,-7 3-1,11-5 1386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9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0 265 17592,'0'0'5074,"121"-14"-5074,-50 14-224,2 0-864,0 0-1649,-7 0-1778</inkml:trace>
  <inkml:trace contextRef="#ctx0" brushRef="#br0" timeOffset="1">632 0 18184,'0'0'4578,"-75"136"-3425,75-81-865,0 3-64,0 3-32,7 3-384,4 2-416,0-7-1665,3-12-4146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39:59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 12278,'0'0'6176,"12"-17"-5704,35-53-21,-45 67-351,0 1 0,0-1 1,0 1-1,0-1 0,0 1 0,0 0 1,1 0-1,-1 0 0,1 0 0,0 1 0,4-3 1,-6 4-73,0-1-1,0 1 1,0 0 0,0 0 0,0 0 0,0 0 0,1-1 0,-1 2 0,0-1-1,0 0 1,0 0 0,0 0 0,0 0 0,0 1 0,1-1 0,-1 1-1,0-1 1,0 0 0,0 1 0,1 1 0,2 2 41,0 0 1,0 0-1,0 1 0,-1-1 1,0 1-1,0 0 0,0 0 1,3 7-1,0 1 256,41 82 1267,-31-59-1261,1-1 0,31 45 0,-26-59-1211,-21-20 679,0-1-1,-1 1 1,1-1-1,0 0 1,0 1-1,0-1 1,0 0-1,0 1 1,-1-1-1,1 0 1,0 0-1,0 0 0,0 0 1,0 0-1,0 0 1,0 0-1,0 0 1,0 0-1,0 0 1,-1 0-1,1-1 1,0 1-1,0 0 1,0-1-1,0 1 1,0-1-1,-1 1 1,1-1-1,0 1 1,0-1-1,0 0 1,13-23-5661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0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1 15543,'0'0'8964,"-98"144"-8788,87-101 96,2 2-240,-5 4-64,-2 0-352,0 7-832,0-7-2066,7-16-2496</inkml:trace>
  <inkml:trace contextRef="#ctx0" brushRef="#br0" timeOffset="1">333 313 19897,'0'0'4274,"25"101"-4962,-7-93-913,8-8-1889,5-6-1968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0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1 18296,'0'0'6211,"-9"22"-5805,-29 75-236,35-90-168,1-1-1,-1 1 0,2 1 0,-1-1 0,1 0 0,0 0 0,1 0 0,0 1 0,0-1 0,0 0 0,3 11 0,-2-13-19,-1-3 0,1-1 0,0 0 0,0 1 0,-1-1 0,1 0-1,0 0 1,0 0 0,0 0 0,0 0 0,1 0 0,-1 0 0,0 0 0,0-1-1,0 1 1,1 0 0,-1-1 0,0 1 0,1-1 0,-1 1 0,0-1 0,1 1-1,-1-1 1,1 0 0,-1 0 0,1 0 0,-1 0 0,1 0 0,1 0 0,49-3-1220,-47 3 966,14-4-509,27-3-1310,-45 7 2059,0 0-1,0 0 1,1 0-1,-1 0 0,0 0 1,0 0-1,0 1 1,0-1-1,1 0 0,-1 1 1,0-1-1,0 0 1,0 1-1,0-1 0,0 1 1,0 0-1,0-1 1,0 1-1,0 0 0,0 0 1,0-1-1,-1 1 1,1 0-1,0 0 0,-1 0 1,1 0-1,0 0 1,-1 0-1,1 0 0,0 2 1,2 23 88,0-1 1,-2 0-1,0 1 0,-2-1 1,-1 0-1,-10 46 1,7-46-85,-2 0-1,-1 0 1,-1 0 0,-14 26 0,18-43 20,1 1 0,-1 0-1,-1-1 1,1 0 0,-1 0 0,-1 0-1,0-1 1,0 0 0,0-1 0,-1 1-1,0-1 1,0-1 0,0 1 0,-10 3-1,15-8 60,0 1 0,0-1 0,0 0 0,0 0-1,-1-1 1,1 1 0,0-1 0,-1 1-1,1-1 1,0 0 0,-1 0 0,1-1-1,0 1 1,-1-1 0,1 1 0,0-1-1,-4-2 1,4 2 47,0-1 1,1 0-1,-1 0 0,1 0 0,0 0 0,0 0 1,0-1-1,0 1 0,0-1 0,0 1 1,1-1-1,-1 0 0,1 1 0,0-1 1,0 0-1,0 0 0,0 0 0,-1-4 0,-1-5 38,1 1 0,0-1 0,1 0-1,0 1 1,1-1 0,0 0-1,1 0 1,0 0 0,0 1 0,2-1-1,-1 1 1,2-1 0,-1 1-1,2 0 1,-1 0 0,1 0 0,1 1-1,0 0 1,1 0 0,0 0-1,0 1 1,10-9 0,34-32-638,-6 6-1618,-3-3-3387,-8 3-3313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0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 18793,'0'0'5266,"96"121"-4242,-53-56-799,-2 7-81,-6-2-272,-17 2 368,-11 4-480,-7 0 208,-35 0-161,-17-13-815,-14-15-1361,-3-20-2801,-1-13-9909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1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0 14182,'0'0'8068,"-52"29"-7796,40 20 497,8 6-353,-1 3-48,5-3-288,0-1-32,0-9-48,2-6-416,12-2-801,0-6-2208,0-11-801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2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0 163 15159,'0'0'3684,"7"-21"-2867,22-67-414,-27 84-398,-1 1 1,1-1-1,0 0 1,0 1 0,1 0-1,-1-1 1,1 1 0,-1 0-1,1 0 1,0 0 0,0 1-1,6-5 1,-7 6 4,0 0 1,0 0-1,1 0 1,-1 0-1,0 0 1,0 1-1,1-1 0,-1 1 1,1-1-1,-1 1 1,0 0-1,1 0 1,-1 0-1,0 0 0,1 1 1,2 0-1,-3 1 33,1-1-1,-1 1 1,0 1-1,0-1 1,1 0-1,-1 0 1,-1 1-1,1-1 1,0 1-1,-1 0 1,1 0-1,-1-1 1,0 1-1,0 0 1,0 0-1,0 0 1,1 4-1,1 3 170,20 61 751,-17-46-789,2 0-1,0-1 1,2 0 0,1-1 0,0 0 0,23 31-1,-33-52-334,0 0 0,1-1 0,0 1-1,-1 0 1,1-1 0,0 0 0,-1 1-1,1-1 1,0 0 0,3 1-1,13 1-4005,-7-3-875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0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 15415,'0'0'6576,"5"-18"-5837,19-52-328,-23 68-394,0 0 0,0 0 0,0 1 0,0-1 0,0 1 0,0-1 0,0 1 0,1-1 0,-1 1-1,1 0 1,-1-1 0,1 1 0,-1 0 0,1 0 0,-1 0 0,1 0 0,0 1 0,0-1 0,0 0 0,-1 1 0,1-1-1,0 1 1,0 0 0,0-1 0,0 1 0,0 0 0,0 0 0,0 0 0,0 1 0,0-1 0,-1 0 0,3 1 0,6 0 33,-7-1-35,1 0 1,-1 0 0,0 1 0,0-1-1,1 1 1,-1 0 0,0 0 0,0 0 0,0 0-1,0 0 1,0 1 0,0 0 0,0-1-1,-1 1 1,1 0 0,0 0 0,2 3 0,-2-1-28,1 1 0,-1-1 0,0 1 0,0 0 0,0 0 0,-1 0 0,0 0 0,0 1 0,2 6 1,0 9-116,0 1 0,-2 0 1,0 43-1,-2-65 127,0 6-14,0 0 1,-1 0-1,1 1 0,-1-1 1,-1 0-1,1 0 0,-1 0 1,0 0-1,0-1 0,-1 1 0,0 0 1,-6 8-1,7-11 0,-1 0-1,0 0 0,0 0 1,0 0-1,0 0 1,-1-1-1,1 0 0,-1 1 1,1-1-1,-1-1 1,0 1-1,0 0 1,0-1-1,0 0 0,0 0 1,0 0-1,0 0 1,0-1-1,-8 1 1,-2-1 184,-31-1-222,44 1 157,0 0 0,-1-1 0,1 1 0,0 0 0,0 0 0,0-1 0,0 1 0,0-1 0,0 1 0,0-1 0,0 1 0,0-1 0,0 0 0,0 0 0,0 1 0,0-1 0,1 0 0,-1 0 0,0 0 0,0 0 0,1 0 0,-1 0 0,1 0 0,-1 0 0,1 0 0,-1 0 0,1 0-1,0 0 1,-1 0 0,1 0 0,0 0 0,0-2 0,6 3 80,143-9-190,-72 2-1480,-1 4-3386,-42 3-1131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2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0 14679,'0'0'8019,"-103"125"-7394,96-79-81,5 5-352,-3 2-80,-2 3 32,-4-1-32,0-2-224,-5-7-16,2-10-352,5-9-1313,2-8-1472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2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15191,'0'0'6630,"4"13"-6137,1 4-427,6 18 651,6 40 0,-17-73-706,0-1 0,0 1 1,1-1-1,-1 1 0,1-1 1,-1 0-1,1 1 0,-1-1 0,1 0 1,0 1-1,-1-1 0,1 0 1,0 0-1,0 0 0,0 0 1,0 1-1,0-1 0,0-1 1,0 1-1,1 0 0,-1 0 1,0 0-1,0-1 0,2 2 1,0-1-30,1-1 0,-1 1 0,0-1 0,0 0 0,0 1 0,0-1 0,1-1 0,-1 1 0,0 0 0,6-2 0,3-2-257,0 0 0,1-1-1,-2 0 1,19-11-1,82-57-7405,-86 55 2444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3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9668,'0'0'12854,"137"-31"-12742,-87 29-224,0 2-576,-2 0-529,-5 0-1744,-6-4-1921</inkml:trace>
  <inkml:trace contextRef="#ctx0" brushRef="#br0" timeOffset="1">151 88 5170,'0'0'17032,"-34"111"-16215,57-94-65,9-5-64,4-4-368,10-6-16,4-2-191,5 0-226,4-12-63,7-17-688,5-6-2193,2-8-2210,2-8-8083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3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0 18392,'0'0'4739,"-12"19"-4203,-70 112 88,70-114-501,-1 0 0,-28 28 1,35-39-305,-1 0 1,1 0 0,-1-1 0,-1 1-1,1-2 1,-1 1 0,0-1 0,0 0 0,-12 3-1,19-6-83,1-1 0,-1 0-1,0 0 1,1 0-1,-1 1 1,1-1-1,-1 0 1,0 0-1,1 0 1,-1 0-1,1 0 1,-1 0-1,0 0 1,1 0-1,-1-1 1,1 1-1,-1 0 1,1 0 0,-1 0-1,1-1 1,-1 1-1,0 0 1,0-1-1,1-11-1912,15-12 2247,-12 22 414,0 0 0,0 0 0,0 0 0,0 1 0,0-1 0,0 1 0,0 0 0,1 0-1,-1 0 1,1 0 0,-1 1 0,5-1 0,44 4-192,-45-2-1007,0 0-1,0 0 1,1-1-1,-1 0 1,0 0-1,1-1 1,-1 0-1,13-3 1,3-10-4677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3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13846,'0'0'9992,"2"2"-9760,15 13-115,0 2 35,1-1-1,1-1 1,1 0 0,27 14 0,-41-26-394,0 0-1,1 0 0,-1-1 1,1 0-1,0 0 1,-1-1-1,1 0 1,11 0-1,-13-1-217,0 0 1,0-1-1,0 0 1,0 0-1,0 0 1,0 0-1,0-1 1,0 0-1,-1 0 1,1-1-1,-1 1 1,8-6-1,13-10-4041,-4 1-3993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4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29 10549,'0'0'7582,"-18"20"-5370,-54 68-345,69-85-1780,1 0 0,-1 1 0,1 0 0,0 0 1,0 0-1,0 0 0,0 0 0,1 0 0,0 0 0,0 0 0,0 0 0,0 1 0,1-1 0,-1 0 0,1 1 0,0-1 0,1 1 1,-1-1-1,2 8 0,0-1 55,-1-8-131,0 0 1,0 0 0,0 0 0,1-1-1,-1 1 1,1 0 0,-1-1-1,1 1 1,0-1 0,0 0 0,0 0-1,0 0 1,1 0 0,-1 0-1,0 0 1,1 0 0,-1-1 0,1 1-1,0-1 1,0 0 0,-1 0 0,1 0-1,0 0 1,0 0 0,0 0-1,0-1 1,0 0 0,3 1 0,1 0-27,1-1 1,-1 1 0,0-1 0,0-1 0,1 1 0,-1-1 0,0 0 0,0-1 0,0 0 0,0 0 0,8-4-1,-10 3-24,-1 0-1,1 0 0,0-1 0,-1 0 1,0 0-1,0 0 0,0-1 1,0 1-1,-1-1 0,0 0 0,0 0 1,0 0-1,0 0 0,-1 0 0,0-1 1,2-9-1,-1 5-25,-1-1 1,0 0-1,-1 0 1,0 0-1,-1 0 1,0-1-1,-1 1 0,-2-11 1,2 19-129,0-1 1,0 1-1,0-1 0,-1 1 0,1 0 1,-1 0-1,0 0 0,0 0 1,0 0-1,0 0 0,-1 0 1,1 1-1,-1-1 0,-5-3 1,-26-15-5687,14 10-2805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4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1 18793,'0'0'5151,"-11"21"-4929,-93 147-833,114-172-3669,42-23 2829,-30 16 899,0 1 1,1 1-1,0 1 0,1 1 1,0 1-1,0 2 0,0 0 0,0 1 1,35 1-1,-40 4-2068,-12 10-1625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4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12118,'0'0'9220,"14"-3"-9063,41-7-245,1 3 0,59-1 0,-111 7 74,0 2-1,-1-1 1,1 0-1,-1 1 1,1-1-1,0 1 1,-1 0-1,1 0 1,-1 1 0,0-1-1,1 1 1,-1-1-1,0 1 1,0 0-1,0 0 1,0 1-1,4 4 1,-3-3 73,-1 0 0,-1 0-1,1 1 1,-1-1 0,0 1 0,0-1 0,0 1-1,0 0 1,-1 0 0,0 0 0,0 0-1,0 8 1,0-9-44,1 11 407,-1 1 1,-1-1-1,0 1 0,-4 21 0,4-33-478,-1 0 0,0-1 0,0 1 0,-1 0 0,1-1 0,-1 1 0,0-1 1,0 0-1,-4 7 0,4-8-202,0-1-1,0 1 1,-1 0 0,1 0 0,0-1 0,0 1 0,-1-1 0,1 0-1,-1 0 1,1 0 0,-1 0 0,0 0 0,1 0 0,-1-1 0,-4 1-1,-22 0-6042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5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 80,'0'0'10042,"0"-30"-4951,0 21-223,8 7-4795,1 1-1,-1-1 0,0 1 0,0 1 1,1 0-1,-1 0 0,13 2 1,9 0 719,-17-3-780,-1 1-1,0 1 1,0 0-1,1 1 1,-1 0-1,0 1 1,0 0-1,-1 1 1,19 8-1,31 20-6190,-33-19-2342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0:05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24 16872,'0'0'8081,"6"-5"-7910,-3 2-165,-2 2 3,0 0 0,0-1 0,0 1 0,0 0 0,1 0 0,-1 0 0,0 0 0,1 0 0,-1 0 0,1 0 0,-1 1 0,1-1 0,-1 0 0,1 1 0,-1-1 0,1 1 0,-1 0 0,1-1 1,0 1-1,-1 0 0,1 0 0,0 0 0,-1 0 0,1 1 0,0-1 0,-1 0 0,1 0 0,-1 1 0,1-1 0,0 1 0,-1 0 0,1 0 0,-1-1 0,2 2 0,13 10 32,0 1 0,-1 0 0,0 1 1,-1 0-1,-1 1 0,0 1 0,-1 0 0,-1 1 0,0 0 0,-2 1 0,0 0 0,0 0 0,-2 1 0,0 0 0,-2 0 0,7 38 0,-8-30-136,-2 0 1,-1 0-1,-1 0 0,-1 1 1,-1-1-1,-1 0 0,-2-1 0,-1 1 1,-1-1-1,-1 0 0,-1 0 0,-14 27 1,-15 16-2718,-89 121 0,24-55-4295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3:40:11.0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1 300 14935,'0'0'3161,"0"14"-2296,3-13-818,0-1 0,0 1 1,1 0-1,-1-1 1,0 0-1,1 0 1,5-1-1,-5 1-10,22 1 1,-16 0-18,0-1-1,-1 0 1,1-1 0,0 1-1,-1-2 1,1 1-1,15-6 1,-1-1-27,0 2 1,0 1-1,1 0 0,-1 2 1,37 0-1,6-2-1,105-10-12,97-12-19,-205 20-33,88 2 0,-30 2 21,9-15 129,-92 11-88,0 1 0,42 0 0,46 7 6,327-7 208,-46-2-30,-313 8-168,-64 1 66,1-1 0,58-8-1,-36 0 62,80 0 1,5 0 50,-99 3-87,424-30 158,-86 21-292,-303 7 3,-9 1 64,88-18 0,-104 13-35,1 3-1,56-2 1,103 6-12,-161 4 16,413-9-298,-280 16 443,-165-6-144,1 1 0,33 7 0,-33-4 27,0-2-1,0 0 1,19 0 0,261-3 1664,-297 0-1670,0 0-1,-1 0 0,1 0 1,0 0-1,0 1 0,0-1 0,-1 0 1,1 1-1,0-1 0,0 0 1,-1 1-1,1-1 0,0 1 1,-1-1-1,1 1 0,0 0 1,0 0-1,0 0-11,-1 0 0,1-1-1,0 1 1,0 0 0,0-1 0,-1 1-1,1 0 1,0-1 0,0 1 0,0-1-1,0 0 1,0 1 0,0-1 0,0 0 0,0 1-1,2-1 1,-6 0-226,1 0 0,-1 0 0,1 1 0,-1-1 0,1 1 0,-1-1 0,1 1 0,0 0 0,-1 0 0,-3 2 0,-9 3-971,-31 8-4452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0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57 17944,'0'0'6726,"2"-9"-6627,10-26-51,-12 35-51,0-1 0,1 0 0,-1 0 0,0 1 0,1-1 0,-1 0 0,1 1 1,-1-1-1,1 0 0,-1 1 0,1-1 0,-1 1 0,1-1 0,0 1 0,-1-1 0,1 1 0,0-1 1,-1 1-1,1 0 0,0-1 0,-1 1 0,1 0 0,0 0 0,0 0 0,0-1 0,-1 1 1,1 0-1,0 0 0,0 0 0,0 0 0,-1 0 0,1 0 0,0 1 0,0-1 0,-1 0 0,1 0 1,0 0-1,0 1 0,-1-1 0,1 0 0,0 1 0,-1-1 0,1 1 0,0-1 0,-1 1 1,1-1-1,0 1 0,-1-1 0,1 1 0,-1 0 0,1-1 0,-1 1 0,0 0 0,1-1 1,-1 1-1,0 0 0,1 0 0,-1 0 0,1 11-31,0-1-1,0 1 1,-2-1 0,1 0-1,-5 21 1,4-26 33,-1 0 0,0 0 0,0 0 0,0 0 0,-1 0 0,0-1 0,0 1 0,-1-1 0,1 0 0,-1 0 0,0 0 0,-6 6 0,19-14-287,0 2-1,1-1 0,-1 1 1,19 1-1,-26 0 288,0 1 1,0-1 0,0 1-1,0-1 1,0 1 0,0 0-1,0 0 1,0 0-1,0 0 1,-1 0 0,1 1-1,0-1 1,-1 0-1,1 1 1,-1-1 0,1 1-1,-1 0 1,0-1-1,0 1 1,0 0 0,0 0-1,0 0 1,0 0 0,0 0-1,0 0 1,-1 0-1,1 3 1,1 0 40,-1 0 1,0 0-1,0 1 0,0-1 0,-1 0 1,0 1-1,0-1 0,0 1 0,-1-1 1,-1 7-1,1-11-25,0 1 0,0 0-1,0-1 1,0 1 0,0-1 0,-1 1 0,1-1-1,0 1 1,-1-1 0,1 0 0,-1 0 0,0 0-1,1 0 1,-1 0 0,0 0 0,0 0 0,0 0-1,1-1 1,-1 1 0,0-1 0,0 1 0,0-1-1,-3 0 1,-52 2-72,44-2-49,13 0 90,-59 0-2127,21 0-5844,21 0-2626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00.5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 9828,'0'0'7823,"6"1"-7522,153 16 1955,-24-4-977,-39-5-843,120-6-1,-62-2-407,-51 3 53,268-6-55,-285-6-48,113-4 73,161-5 8,-1 1-24,-353 17-35,41-1 122,0 1 0,1 3 0,-2 2 1,84 20 533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02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 7475,'0'0'4704,"8"0"-3757,32 1 1848,44 6-1,-15 1-1849,113-1 0,-93-6-901,299 0 101,-334-4 166,96-17 1,14-2-231,143 17 72,-107 4 166,539 7 79,-465 10-196,150-4 4,-234-9-207,215-7 157,-119-3-12,3 0 354,12-1-160,-227 9-145,-39 0 36,67 13 0,-13-1 642,-37-2-647,-42-8-231,0 0 0,0-1 0,0 0 0,13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03.9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 11813,'5'0'8962,"146"12"-7778,-24 0-471,318-10-679,-286-20 33,30-1-62,-54 19 22,191 25 0,178 10-53,-297-25 20,100-5-1081,-207-5-265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05.5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35 3490,'0'0'13411,"18"0"-12226,373 12 1998,77-1-3290,-414-15 110,97-19 0,23-3 57,-81 24-61,-1 4-1,100 16 0,-122-15 36,1-2 1,125-16-1,-123 8-38,345 3 4,-213 8 269,376-6 948,605 4 765,-1111 3-1789,0 4 0,124 31 1,-177-35-48,-10-2 345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06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 11605,'6'-1'6374,"23"-5"-5469,1 2 1,-1 1-1,1 1 0,55 5 1,-15-2-732,561 10 197,-584-10-345,1053 1 404,-727-8-426,195-2 1040,-568 8-1068,0 0 0,1 0 0,-1 0-1,0 0 1,0 0 0,1 0 0,-1 0 0,0 0 0,0 0-1,1 0 1,-1 0 0,0 0 0,0 0 0,1 0-1,-1 0 1,0 0 0,0 0 0,1 1 0,-1-1-1,0 0 1,0 0 0,0 0 0,1 0 0,-1 0-1,0 1 1,0-1 0,0 0 0,0 0 0,1 0 0,-1 1-1,0-1 1,0 0 0,0 0 0,0 1 0,0-1-1,0 0 1,0 0 0,0 0 0,0 1 0,1-1-1,-1 1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08.1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1 257 14407,'0'0'5157,"3"-10"-4418,0 3-569,-3 5-123,0-1 0,1 1 0,0-1 0,-1 1 0,1 0 1,0-1-1,0 1 0,1 0 0,-1 0 0,0 0 0,1 0 1,-1 0-1,1 0 0,0 0 0,-1 0 0,1 1 0,0-1 1,0 1-1,0-1 0,0 1 0,1 0 0,-1 0 0,3-2 1,29-3 539,0 2 0,1 1 1,38 2-1,14-1-426,437-20 125,-277-11-246,-165 19-40,155-8 0,-209 22-1,23 1 34,0-2 0,0-3-1,59-11 1,-52 2 5,0 2-1,1 3 0,72 0 1,42-6 135,0 1-114,220 13 1237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19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12246,'0'0'4314,"20"0"-4048,358 13 545,-227-5-787,280-8-146,-431 0 170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21.2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43 11077,'0'0'5539,"43"4"-4040,23 6-1275,0-3-1,0-2 1,103-7-1,-54 0-221,-86 2-62,0-1 0,0-1-1,0-2 1,30-7 0,0-2-159,0 2 0,103-5-1,124 14 304,-22 1-76,-201-2 110,1 3 0,0 2 0,89 15 1,-144-15 40,0 0 0,0 1 0,15 6 0,-22-8-187,-1 0 0,1-1 0,-1 1 0,1 0 0,-1 0 0,0 0 1,1 0-1,-1 0 0,0 0 0,1 0 0,-1 0 0,0 0 0,0 1 0,0-1 1,0 0-1,-1 1 0,1-1 0,0 1 0,0-1 0,-1 1 0,1-1 0,-1 1 1,1-1-1,-1 1 0,0 0 0,0-1 0,0 1 0,0-1 0,0 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22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2257,'25'4'16890,"1"0"-16618,-1 0 0,1-2 0,0-1-1,31-2 1,25 1-302,6 1 58,-49-1-34,0 1-1,70 11 0,-72-6 7,-1-3 0,1-1-1,56-4 1,-16 0 20,7 5-6,-48-1 28,62-3 0,-39 3 359,-20 0 981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24.7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12310,'0'0'4175,"8"21"-1614,-3-17-2256,0 0 0,0 0 0,0 0 0,1-1 0,-1 1-1,1-1 1,0-1 0,11 5 0,55 12-498,-42-12 334,-11-3-153,0-1-1,0 0 1,1-2-1,-1 0 1,0-1-1,1-1 1,-1-1-1,33-7 1,-33 6 4,1 1-1,0 0 1,0 2 0,38 3 0,-36-1 13,0-1 0,0-1 0,34-4 0,-41 2 224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1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0 16295,'0'0'8639,"-9"17"-8530,-84 132 409,83-135-458,7-11-48,0 0 0,1 1 0,-1-1 1,1 1-1,0-1 0,0 1 0,1 0 0,-1 0 0,1 0 0,0 0 0,-2 8 0,4-11-12,-1 0-1,1-1 0,0 1 0,-1 0 1,1 0-1,0 0 0,-1 0 0,1-1 1,0 1-1,0 0 0,0-1 0,0 1 1,0-1-1,0 1 0,0-1 0,0 1 1,0-1-1,0 0 0,0 1 0,0-1 0,0 0 1,2 0-1,32 7-4,-28-6 9,115 9 96,-3 1-1010,-100-8-391,0 1-1,19 6 1,-26-5-2450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25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35 11445,'0'0'5120,"29"4"-2364,294-2-1323,-311-3-1421,0 0 0,1-1 1,-1-1-1,13-4 0,-11 3-18,0 1 0,0 0 0,17-1 0,61 4-58,-62 2 235,0-2 1,0-1-1,50-9 0,-68 8-113,-1 1 0,1 1 0,17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28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 7908,'0'0'13115,"30"8"-11688,-9-1-1336,2-1 0,-1-1 0,0-1 0,27 1 0,-18-2-112,43 10 1,-37-6 28,0-2 0,0-2 0,1-1 0,39-4 0,-18 2 34,-1-3-43,59-10-1,-59 6 5,63-1 0,69-9 51,171 9-25,-185 2 22,-104 4-54,29-4 102,-60 3-11,72 4 0,-39 1-35,70-2 1815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1:33.4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53 14102,'0'0'7833,"33"0"-6304,83 0-1482,135-1 31,-218-1-66,61-14-1,17-2-4,90 11-80,-64 4 124,308-2-464,-305 5 450,-71 5 585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3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56 12902,'0'0'6240,"0"0"-6153,-1 0-1,1 0 1,0 0-1,0 0 1,0 0-1,0 0 1,0 0-1,0 0 1,-1 0-1,1 0 1,0-1 172,0 1-172,0 0 0,0 0-1,0 0 1,0 0-1,0 0 1,-1 0-1,1 0 1,0-1-1,0 1 1,0 0-1,0 0 1,0 0-1,0 0 1,0 0-1,0 0 1,0-1-1,0 1 1,0 0-1,0 0 1,0 0 0,0 0-1,0 0 1,0-1-1,0 1 1,0 0-1,0 0 1,0 0-1,1 0 1,-1 0-1,0 0 1,0-1-1,0 1 1,0 0 172,0 0-172,0 0-1,0 0 1,1 0 0,-1 0-1,0 0 1,0 0-1,0-1 1,0 1-1,0 0 1,0 0-1,1 0 1,-1 0-1,0 0 1,0 0-1,0 0 1,0 0-1,44-5 54,0 1 0,47 3-1,26-1-2428,-115 1 1820,1 1 1,-1-1-1,1 1 0,0-1 0,-1 0 1,0 0-1,1 0 0,-1 0 0,0 0 1,1-1-1,-1 1 0,0-1 0,0 1 1,0-1-1,0 0 0,1-2 0,7-11-5475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3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12470,'0'0'5610,"2"2"-5567,37 24 598,-28-20-512,-1 1-1,1 0 1,-1 1-1,10 11 0,-17-15-118,0-1 0,0 1-1,0 0 1,-1 0 0,1 0-1,-1 0 1,0 0 0,-1 1-1,1-1 1,-1 0 0,0 1-1,0-1 1,0 1 0,0 0-1,-1 7 1,0-7 112,0 0 1,-1 0-1,1 0 0,-1 0 0,0 0 1,0 0-1,-1 0 0,0-1 1,1 1-1,-2 0 0,-3 7 0,-2-2 96,-1 1-1,0-1 0,-12 10 0,20-19-221,-10 8-444,-14 13 377,20-14-3395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4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13030,'0'0'8052,"4"4"-7684,3 20 608,2 9-335,-2 4-433,0 0-144,-2 4-64,-1 0-144,3-2-1649,0-2-1137,2-6-1199,0-11-4499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4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27 1345,'0'0'10725,"22"-4"-9477,72-13-616,-83 15-446,-1 1-1,0-1 1,1 1-1,-1 1 0,1 0 1,16 3-1,-26-3-178,0 0 34,0 1 1,-1 0-1,1 0 1,0 0-1,0 0 1,0 0-1,-1 0 1,1 0-1,0 0 0,-1 0 1,1 0-1,-1 0 1,1 0-1,-1 0 1,0 0-1,1 1 1,-1-1-1,0 0 1,0 0-1,0 1 0,0-1 1,0 0-1,0 2 1,0 2 75,0-1 0,0 0 0,0 1 0,-1-1 0,0 0 0,-1 6 0,-6 4-46,0-1 1,-1 0-1,0-1 0,-13 13 0,-11 15 237,13-12 325,1 1 0,-20 40 0,33-56-423,0 0 0,1 1 0,1-1 0,0 1 0,1 0 0,1 0 0,0 0 0,0 19 0,2-30-193,0 1 0,0-1-1,0 0 1,1 1 0,-1-1 0,1 0 0,-1 0 0,1 1-1,0-1 1,1 0 0,-1 0 0,0 0 0,1 0 0,0 0-1,2 2 1,-2-2-17,1-1 1,0 0-1,-1 0 0,1-1 0,0 1 0,0 0 0,0-1 1,1 0-1,-1 0 0,0 0 0,0 0 0,1 0 0,-1-1 1,0 1-1,5-1 0,0 1-44,-1-1-1,0 1 1,0-1 0,0-1 0,1 0-1,9-2 1,-15 3 25,0-1 1,0 0-1,1 0 0,-1 0 1,0 0-1,0-1 0,0 1 1,-1-1-1,1 1 0,0-1 1,0 1-1,-1-1 0,1 0 1,-1 0-1,0 0 0,1 0 1,-1 0-1,0 0 1,0 0-1,0 0 0,0-1 1,-1 1-1,1-3 0,2-8 18,-1 0-1,-1 0 1,0 0-1,0 0 0,-2 0 1,0 0-1,0 0 1,-1 0-1,0 0 1,-2 1-1,-6-21 0,0 9 0,-1 0-1,0 1 1,-2 1-1,-27-38 0,34 52 38,-1 0 1,0 1-1,0-1 0,0 1 0,-1 1 0,0-1 0,-1 2 0,-10-7 0,15 10-164,0 0 0,-1 0 0,1 0-1,0 1 1,-1-1 0,1 1 0,-1 1-1,1-1 1,-1 0 0,1 1 0,-1 0-1,1 0 1,-1 1 0,0-1-1,1 1 1,-1 0 0,1 0 0,0 0-1,-1 1 1,-7 3 0,-23 23-3804,0 10-3233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5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 9396,'0'0'9071,"-5"-10"-5082,270 20-2818,-203-6-3817,-20-3-3406,-25-1-793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5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15527,'0'0'4295,"11"7"-4095,0 0-166,2 1-32,-1 1 0,20 18 1,-28-24 15,0 1 1,-1 0-1,0-1 1,0 1-1,0 0 1,-1 1-1,1-1 1,-1 0-1,0 1 1,0-1-1,-1 1 1,1 0-1,-1 0 0,1 7 1,-1-8 84,-1 1 0,0-1 0,0 1 1,0-1-1,-1 0 0,0 1 0,0-1 0,0 0 0,0 1 0,-1-1 1,1 0-1,-1 0 0,-4 7 0,-1-2-123,0-1-1,-1 0 1,0 0-1,-12 9 1,10-7-853,-8 8-1106,7-13-6153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5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12950,'0'0'9300,"0"107"-9188,7-70-32,0 4-64,0 0-32,2-2-1392,-2-6-1041,2-7-609,0-7-1600,0-15-3106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1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0 17128,'0'0'7459,"-18"148"-6931,22-97-463,3 3-49,-7-1 32,0-4-96,0 0-769,-5-5-1616,-13-16-4194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6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50 10213,'0'0'4282,"20"-8"-3578,61-27-373,-78 34-319,1 0-1,-1 0 1,0 0 0,0 0 0,1 0 0,-1 1-1,1 0 1,-1-1 0,0 1 0,1 1 0,-1-1 0,1 0-1,-1 1 1,4 0 0,-5 0-12,0 0-1,-1 0 1,1 0-1,0 0 1,0 0 0,-1 0-1,1 1 1,-1-1-1,1 1 1,-1-1 0,0 1-1,1-1 1,-1 1 0,0 0-1,0-1 1,0 1-1,0 2 1,2 4 64,-1-1 0,-1 1 0,1-1 0,-1 1 0,-1-1 1,1 1-1,-1 0 0,-2 10 0,0-12 87,0-1 1,0 0 0,-1 0-1,0 0 1,0 0 0,0 0-1,0-1 1,-1 0-1,1 1 1,-8 5 0,-7 10 229,5-1-15,-1 1 1,2 0-1,-10 22 1,17-31-244,1 1-1,0-1 1,1 1-1,0 0 1,1 0-1,0 0 1,0 20-1,1-27-114,1-1-1,0 1 1,1-1-1,-1 1 1,1 0-1,-1-1 1,2 1-1,-1-1 1,0 1 0,3 4-1,-2-7-15,0 0 0,-1 0 0,1 0 1,0 0-1,0-1 0,0 1 0,1-1 0,-1 0 0,0 0 0,0 1 0,1-1 0,-1-1 1,1 1-1,-1 0 0,1-1 0,-1 1 0,1-1 0,-1 1 0,1-1 0,2 0 0,-2 0-10,1 0-1,-1 0 1,1 0-1,-1 0 0,1 0 1,-1-1-1,1 1 1,-1-1-1,0 0 0,1 0 1,-1 0-1,0-1 1,0 1-1,0-1 0,0 0 1,0 1-1,4-4 0,-4 1 16,0 1-1,0-1 0,0 0 0,-1 0 0,1 0 0,-1 0 0,0 0 0,0 0 0,-1-1 1,1 1-1,-1 0 0,0-1 0,0-4 0,1 0 30,0 0 0,-1 0 0,-1 0 0,1 0 0,-2 0 0,1 0 0,-1 0 0,0 0 0,-1 0 0,0 0 0,-1 0 0,1 1 0,-2-1 0,1 1 0,-1 0 0,-1 0 0,1 0 0,-1 0 0,-8-9 0,0 2-46,0 1-1,-1 1 0,-21-18 1,29 27-292,0-1 0,-1 1 1,0 0-1,0 1 0,0-1 0,0 1 1,0 1-1,0 0 0,-1 0 1,0 0-1,-9-1 0,-17 3-3623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7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14839,'0'0'6317,"0"0"-6312,0 0 0,0 0 0,0 0 0,0 1 0,0-1 0,0 0 0,0 0 0,0 0 0,0 0-1,0 0 1,0 0 0,0 0 0,0 1 0,0-1 0,0 0 0,0 0 0,0 0 0,0 0 0,0 0 0,0 0-1,0 0 1,0 0 0,0 1 0,-1-1 0,1 0 0,0 0 0,0 0 0,0 0 0,0 0 0,0 0 0,0 0-1,0 0 1,0 0 0,0 0 0,0 0 0,-1 0 0,1 0 0,0 0 0,0 0 0,0 0 0,0 0 0,0 0-1,0 1 1,0-1 0,-1 0 0,1-1 0,0 1 0,0 0 0,0 0 0,0 0 0,0 0 0,0 0 0,0 0-1,-1 0 1,1 0 0,0 0 0,0 0 0,0 0 0,0 0 0,0 0 0,0 0 0,0 0 0,0 0 0,0 0 0,0 0-1,0-1 1,-1 1 0,1 0 0,14 115 1492,-14 35-1126,0-150-342,12-1-61,19-6 44,-23 5-17,1 0 1,-1 0-1,0 1 1,10-1-1,23 4-73,70 12-1,-70-8-212,44 1-2791,-29-10-3363,-35-2 1315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7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11973,'0'0'8538,"0"11"-7933,0-3-523,-1-4-63,1-1 0,0 1 1,0-1-1,0 1 0,0 0 0,0-1 0,1 1 0,0-1 0,0 0 0,0 1 0,0-1 1,0 0-1,1 1 0,-1-1 0,1 0 0,0 0 0,0 0 0,0 0 0,3 2 1,17 16 194,-7-8-76,-1 0 0,21 27 0,-31-35-116,-1 0 1,1 1-1,-1-1 1,-1 1-1,1-1 1,-1 1-1,0 0 1,0 0-1,-1 0 1,1 0-1,-2 0 0,2 12 1,-2-14-12,0 0 0,0 0 0,-1 1 0,1-1 0,-1 0 0,0 0 0,0 0 0,0 0-1,-1 0 1,1 0 0,-1 0 0,-3 6 0,1-6-550,0 0 0,0 0 0,0 0 0,0-1 0,0 0 0,-1 1 0,0-2 0,1 1 0,-9 3 0,-3 2-3780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8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15655,'0'0'6899,"0"-3"-6808,5 174 2461,6-34-8407,-9-126 477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8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 14647,'0'0'2006,"20"-1"-1582,64-5-370,-80 6-86,0-1 1,-1 2 0,1-1 0,0 0 0,0 1 0,0 0 0,0 0-1,-1 0 1,1 0 0,0 0 0,-1 1 0,1 0 0,-1 0 0,1 0-1,-1 0 1,0 0 0,0 1 0,0-1 0,3 5 0,-4-5 15,0 0 0,-1 1 0,1-1 0,-1 1 1,0-1-1,0 1 0,0 0 0,0-1 0,0 1 0,-1 0 0,1 0 1,-1-1-1,1 1 0,-1 0 0,0 0 0,0 0 0,-1-1 1,1 1-1,0 0 0,-1 0 0,0 0 0,-1 4 0,-1-2 46,0 0 0,-1 0 0,1-1 0,-1 1 0,0-1 0,0 0 0,-7 5 0,-16 18 203,17-14 66,0 1 1,1 0 0,1 1 0,0 0-1,1 0 1,1 1 0,0-1 0,1 1-1,1 1 1,0-1 0,1 1 0,1-1-1,0 24 1,2-38-299,0-1 0,0 1 0,1 0 0,-1 0 0,1 0 0,-1 0 0,1-1 0,-1 1 0,1 0-1,0-1 1,0 1 0,0 0 0,0-1 0,0 1 0,0-1 0,0 1 0,1-1 0,-1 0 0,0 0 0,1 1 0,-1-1 0,1 0-1,0 0 1,-1 0 0,1-1 0,0 1 0,-1 0 0,1-1 0,2 1 0,1 1-112,0-1 0,1 0 0,-1-1 1,0 1-1,0-1 0,0 0 0,0-1 0,1 1 1,8-3-1,-13 3 89,1-1 1,-1 1-1,0-1 1,0 0 0,0 0-1,0 1 1,1-1-1,-1 0 1,0 0 0,0 0-1,-1 0 1,1 0-1,0 0 1,0 0 0,0 0-1,-1-1 1,1 1-1,0 0 1,-1 0 0,1-1-1,-1 1 1,0 0-1,1-1 1,-1 1-1,0-2 1,1-41-433,-2 29 398,0 0 83,-1 0 0,-1 0 0,0 1 0,-1-1 0,-1 1 1,0 0-1,-1 1 0,0-1 0,-1 1 0,-1 0 1,0 1-1,0-1 0,-1 2 0,-1-1 0,-16-14 0,25 25-78,1 0 0,-1 0 0,0 1-1,0-1 1,0 0 0,0 0-1,0 1 1,0-1 0,0 1 0,0-1-1,0 1 1,0-1 0,0 1-1,0 0 1,0-1 0,0 1 0,0 0-1,0 0 1,-1 0 0,1 0-1,0 0 1,0 0 0,0 0 0,0 0-1,0 0 1,0 0 0,-1 1-1,1-1 1,0 0 0,0 1 0,0-1-1,0 1 1,0-1 0,0 1-1,0 0 1,0-1 0,-1 2 0,0 1-462,1 0 1,-1-1 0,1 1-1,-1 0 1,1 0 0,0 0-1,0 0 1,0 0-1,0 0 1,1 0 0,-1 6-1,0 16-5383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9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0 15255,'0'0'7107,"-30"53"-6258,14-18-97,-2 0-464,-3 0-64,1 2-224,-3-2-80,0-2-784,3-2-1185,1-11-1569,6-10-2385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9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11973,'0'0'8580,"34"113"-7715,-13-84-449,4-5 224,-2 1-512,-3-3-80,1 1-48,-1 0-416,1-1-1073,-1-3-1504,-4-7-1345,-4-10-5602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29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13206,'0'0'3551,"18"2"-1878,-14 35 3444,-5 23-3637,-1-15-1239,3-18-150,2-1 0,6 32 1,-4-32-79,-1 1 1,1 32-1,-5-4-3297,0-55 3095,0 1 0,0-1 0,0 1 0,0-1 0,0 1 0,0-1 0,0 0 0,0 1 0,0-1 0,0 1-1,0-1 1,-1 0 0,1 1 0,0-1 0,0 0 0,0 1 0,-1-1 0,1 0 0,0 1 0,0-1 0,-1 0 0,1 1 0,0-1 0,0 0 0,-1 0 0,1 1-1,-1-1 1,1 0 0,0 0 0,-1 0 0,1 0 0,0 1 0,-1-1 0,1 0 0,-1 0 0,1 0 0,0 0 0,-1 0 0,1 0 0,-1 0 0,1 0-1,0 0 1,-1 0 0,0 0 0,-12 0-9695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30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50 14903,'0'0'2097,"21"-9"-1828,66-25-255,-84 33-25,0 0 1,0 0 0,0 0 0,0 0-1,0 1 1,0-1 0,0 1-1,1 0 1,-1 0 0,0 0 0,0 0-1,5 2 1,-7-2 8,1 1-1,-1-1 0,1 1 1,-1 0-1,0 0 0,0-1 1,1 1-1,-1 0 0,0 0 1,0 0-1,0 1 0,0-1 1,0 0-1,0 0 1,0 0-1,0 1 0,-1-1 1,2 2-1,0 4 10,-1-1 0,1 1 0,-1 0 0,-1-1 0,1 1 0,-1 0 0,-1 13 0,0-5 27,-1-5 23,1 0-1,-2 0 1,0-1-1,0 1 1,0-1 0,-1 1-1,-1-1 1,1-1-1,-2 1 1,-9 13-1,-11 20 1019,18-28-701,1 1 0,1-1 0,0 1 0,1 0 0,1 1 0,0-1 0,1 1 0,1-1 0,-1 28 0,3-41-373,0 0 0,0 0 0,1 0 0,-1 0 0,1 0 0,-1 0 0,1 0 0,0 0 0,0-1 0,0 1 0,0 0 0,0 0 0,0-1 0,0 1 0,1-1 0,-1 1 0,0-1 0,1 1 0,-1-1 0,1 0 0,0 0 0,-1 0 0,1 0 0,0 0 0,0 0 0,0 0 0,0 0 0,0-1 0,0 1 0,3 0 0,8 1-83,-1 0-1,0-1 1,24-1 0,-26 0-68,-8 0 131,-1 0 0,0 0-1,1 0 1,-1 0 0,0-1-1,1 1 1,-1-1 0,0 1-1,0-1 1,0 1 0,1-1-1,-1 1 1,0-1 0,0 0-1,0 0 1,0 0 0,0 1-1,0-1 1,0 0 0,0 0 0,-1 0-1,2-2 1,0-1 8,0 1-1,-1-1 1,0 1 0,1-1 0,-1 0-1,-1 1 1,1-1 0,0-4 0,0-3 39,-1 1 1,-1-1 0,1 1-1,-2-1 1,-2-14 0,-3 8-26,0 0-1,-1 1 1,0 0 0,-1 1 0,-1 0 0,-1 0 0,0 1 0,-1 0 0,0 1 0,-21-18 0,28 28-123,1 0 1,-1 0 0,0 0 0,1 0-1,-1 1 1,-1 0 0,1 0-1,0 0 1,0 1 0,-10-2 0,12 3-422,0 0 1,0-1-1,0 2 1,0-1 0,0 0-1,0 1 1,0-1-1,0 1 1,0 0 0,0 0-1,0 0 1,-5 3 0,-10 9-5453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30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18536,'0'0'3618,"121"-23"-3634,-75 23-512,-3 0-673,-2 0-1104,-9 4-1280,-14 9-3154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3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12614,'0'0'6008,"-5"0"-5573,-15 0 56,19 29 1035,-7 174 845,7-115-5799,1-48-296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30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16199,'0'0'3186,"171"0"-7076,-116 0-1680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31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69 12454,'0'0'6984,"12"-12"-6391,41-33-225,-52 44-335,1 0 1,0-1-1,-1 1 1,1 0-1,0 0 1,0 0-1,0 1 1,0-1-1,-1 0 1,1 1-1,0-1 0,4 0 1,-6 1-23,1 0 1,-1 1-1,1-1 0,0 0 0,-1 0 1,1 0-1,-1 0 0,1 1 1,-1-1-1,1 0 0,-1 1 0,1-1 1,-1 0-1,1 1 0,-1-1 0,1 0 1,-1 1-1,1-1 0,-1 1 1,0-1-1,1 1 0,-1-1 0,0 1 1,1-1-1,-1 2 0,1 2 28,0 1 0,0-1 0,0 1-1,-1-1 1,0 0 0,0 1 0,-1 5 0,1-2 13,-1-4-14,1 1 0,-1-1 1,0 0-1,0 0 0,0 0 0,-1 1 1,1-1-1,-1-1 0,0 1 0,0 0 1,-1 0-1,1-1 0,-1 1 0,-4 3 1,4-3-56,0 0 1,-1 1-1,2-1 0,-1 0 1,0 1-1,1 0 1,0 0-1,0 0 1,-2 5-1,4-7-93,0 0-1,-1-1 1,1 1-1,0 0 1,0 0-1,1 0 1,-1-1-1,1 1 1,-1 0-1,1 0 1,0-1-1,0 1 0,0 0 1,0-1-1,0 1 1,1-1-1,-1 1 1,1-1-1,0 0 1,-1 0-1,1 0 1,0 0-1,0 0 1,4 3-1,-3-3 121,0 0 0,-1 1 0,1-1 0,-1 1-1,0-1 1,0 1 0,0 0 0,0 0-1,0 0 1,-1 0 0,1 0 0,-1 0-1,0 0 1,0 1 0,0-1 0,0 0-1,-1 1 1,1 4 0,-1-3 277,1 1-1,-2 0 1,1-1 0,-1 1-1,1-1 1,-2 0 0,1 1-1,-4 8 1,4-12-277,-1 1 0,1-1 1,-1 0-1,0-1 0,0 1 0,0 0 0,0 0 0,0-1 1,0 1-1,0-1 0,-1 0 0,1 0 0,0 0 0,-1 0 1,1 0-1,-1 0 0,1-1 0,-1 1 0,1-1 0,-1 1 1,-3-1-1,2 0-320,-27 3-2609,13-6-1789,6-7-4246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31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0 17048,'0'0'3481,"10"18"-3371,31 60-140,-38-74-1,-1 0-1,-1 0 0,1 1 0,-1-1 0,1 1 0,-1-1 0,-1 1 0,1-1 0,-1 1 0,1-1 0,-1 1 0,0 0 0,-1-1 0,1 1 1,-1-1-1,0 1 0,0-1 0,-1 1 0,1-1 0,-4 6 0,3-6 142,-1 0 0,0-1 0,0 1 0,-1-1-1,1 0 1,0 0 0,-1 0 0,0 0 0,0 0 0,0-1 0,0 0 0,0 0 0,0 0 0,-1 0-1,1-1 1,-8 2 0,40 5 1149,0 0-3145,20-5-5688,-23-3-525</inkml:trace>
  <inkml:trace contextRef="#ctx0" brushRef="#br0" timeOffset="1">299 95 8724,'0'0'7809,"-2"8"-5934,0 2-1037,1 0-1,0 0 0,0-1 0,2 19 0,-1-23-683,1-1 0,0 0-1,0 0 1,0 1 0,1-1-1,-1 0 1,1 0-1,0-1 1,0 1 0,0 0-1,1-1 1,-1 1 0,1-1-1,0 0 1,0 0 0,4 4-1,2-1-244,-1-1 1,1 0-1,0-1 0,0 0 0,0 0 0,1-1 1,-1 0-1,1 0 0,0-1 0,0 0 0,-1-1 1,1 0-1,0-1 0,0 0 0,18-3 0,-19 2-729,0 0-1,0-1 0,0-1 0,0 1 0,0-1 0,-1-1 0,1 0 1,-1 0-1,0 0 0,10-8 0,20-21-7532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31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0 14311,'0'0'4738,"-93"126"-3714,70-79-640,0 4-176,0 2-160,-2-1 97,5 1-290,4-4-159,2 1-1120,5-11-1730,0-9-4561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2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 11941,'0'0'4034,"9"0"-3556,-1 0-439,221-10 2070,-172 5-2101,90 4 0,-64 2 2,-70-2-11,1-1 0,0 0 0,0-1 0,-1 0 1,15-7-1,31-7-50,-38 13 28,0 0 0,0 2 1,0 0-1,0 1 0,0 1 0,24 3 0,-17 9-9,-25-10 32,0 0 0,0-1-1,0 1 1,1-1 0,-1 1-1,0-1 1,1 0 0,3 0-1,53 2 172,61-5-1,-64 0-229,72 6-1,-116-2 57,0 1 0,0 1 1,0 0-1,0 1 0,-1 0 0,1 1 1,-1 0-1,-1 1 0,1 1 0,10 8 1,13 7 40,-28-19-33,1-1-1,0-1 1,1 1 0,-1-1 0,0-1 0,1 0 0,-1 0-1,0-1 1,1 1 0,-1-2 0,13-1 0,12 0 1,791-14 986,-774 16-948,93-12 0,-55 1 123,0 4-1,157 7 0,-199 5 256,0 2 1,0 2-1,63 21 0,34 29 603,-141-59-1483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3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29 350 14102,'0'0'3645,"-5"3"-3080,-13 6 385,18-9-851,-1-1 0,1 1-1,-1-1 1,1 0 0,-1 1-1,1-1 1,-1 0 0,1 1-1,0-1 1,0 0 0,-1 1-1,1-1 1,0 0 0,0 0 0,0 0-1,0 1 1,0-1 0,0 0-1,0 0 1,0 1 0,0-1-1,0 0 1,0-1 0,0 2 61,0-12-65,0-4-56,0 0 1,0 0-1,2 0 1,0 1 0,0-1-1,2 0 1,6-17-1,4-1-127,-7 19 91,0-2-1,-1 1 0,0-1 0,-2 0 1,0 0-1,4-34 0,-8 51 42,1-1 1,-1 1-1,0 0 0,1-1 0,-1 1 0,1 0 1,-1 0-1,1-1 0,-1 1 0,1 0 1,-1 0-1,1 0 0,-1 0 0,1 0 0,-1 0 1,1-1-1,-1 1 0,1 0 0,-1 0 1,1 1-1,-1-1 0,1 0 0,-1 0 0,1 0 1,-1 0-1,1 0 0,-1 0 0,1 1 1,18 4 27,55 23 327,-53-18-697,2-1 0,-1-1-1,1-1 1,0-1 0,0-1-1,1-1 1,29 2 0,-20-7-3365,-2-4-2167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4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14839,'0'0'3495,"10"20"-3311,34 62 136,-35-67 51,1 0-1,13 15 1,-20-27-325,0 0 0,0 1 0,0-1-1,-1 1 1,1 0 0,-1 0 0,0-1 0,0 2-1,0-1 1,-1 0 0,1 0 0,-1 0 0,0 1 0,0-1-1,-1 0 1,1 1 0,-1 5 0,-1-7-44,0 0 1,0 0-1,0 0 0,-1 0 1,1-1-1,0 1 1,-1 0-1,0-1 0,0 1 1,0-1-1,0 0 0,0 0 1,0 0-1,-1 0 1,1 0-1,-1 0 0,1 0 1,-6 2-1,-26 13-1651,6-7-3956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4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0 13270,'0'0'8340,"-13"7"-8137,-4 1-63,0 2 0,1 0 1,-29 23-1,40-28-87,0 0 0,0 0 0,0 1 0,1-1 0,0 1 0,0 0 0,-4 9 0,6-12-59,1 1 0,0-1 0,0 1 0,0-1 0,0 0 0,1 1 0,-1 0 0,1-1 0,0 1 0,0-1 0,0 1 0,1-1 0,-1 1 0,1-1 0,0 1 0,1 3 0,0-4-69,-1 0 1,1-1 0,0 0-1,0 1 1,0-1 0,0 0-1,0 0 1,1 0-1,-1 0 1,1 0 0,-1-1-1,1 1 1,0-1 0,-1 0-1,1 1 1,0-1 0,0 0-1,0-1 1,5 2-1,-3-1-79,1 1-1,-1-1 0,0 1 0,-1 0 0,1 1 0,0-1 0,8 7 0,-13-9 171,-41 14 1406,8-3-1433,1-1-2934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5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13142,'0'0'6013,"4"22"-4889,-2-8-918,6 25 744,-2 0 1,1 53-1,-8-44-396,-2 1 0,-11 62 0,13-98-1969,6-25-1746,4-8 2737,2 3-69,-4 5 430,1 0 0,0 1 0,0 0 1,2 0-1,-1 1 0,15-12 0,-24 21 106,1 1 0,-1 0 1,0 0-1,1-1 0,-1 1 0,1 0 1,-1 0-1,0 0 0,1-1 1,-1 1-1,1 0 0,-1 0 0,1 0 1,-1 0-1,1 0 0,-1 0 1,1 0-1,-1 0 0,1 0 0,-1 0 1,0 0-1,1 1 0,-1-1 1,1 0-1,-1 0 0,1 0 0,-1 1 1,0-1-1,1 0 0,-1 0 1,1 1-1,-1-1 0,0 0 0,1 1 1,-1-1-1,0 0 0,0 1 1,1-1-1,-1 0 0,0 1 0,0-1 1,1 1-1,-1-1 0,0 1 1,0-1-1,0 1 0,0-1 0,0 1 1,5 26 21,-4-23 35,1 24-250,-2-19-745,1 0 0,0 0-1,0-1 1,3 10 0,3-3-3776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5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13 2913,'0'0'15226,"-10"-3"-14391,5 1-646,-22-5 277,25 7-429,1 0 0,0 0 0,0 0 0,0 0 0,0 0 0,0 0 0,-1 1 0,1-1 0,0 0 0,0 1 0,0-1 0,0 1 0,0-1 0,0 1 0,0 0 0,0-1 0,0 1 0,0 0 0,1-1 0,-1 1 0,0 0 0,0 0 0,1 0 0,-1 0 0,-1 2 0,-3 7 277,-1-1-83,1 1 0,-1 1 0,2-1 0,0 1 0,0 0 0,1 0 0,0 0 0,-2 19 0,10-30-2911,-2-1 2434,0 1 0,0-1 0,0 0-1,0-1 1,0 1 0,0-1 0,-1 1-1,1-1 1,-1 0 0,1 0-1,-1 0 1,1 0 0,-1 0 0,3-5-1,-1 4-26,-1-1 1,1 0-1,0 1 0,0 0 0,1 0 0,4-3 0,6 6 4791,-1 8-3338,-13-7-1309,0 0-1,1 0 1,0 0 0,-1 0-1,1 0 1,-1 0 0,1-1-1,0 1 1,0 0 0,0-1-1,2 1 1,1-1-798,15-3-5165,-6-11-3590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4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 9556,'0'0'7516,"-2"-2"-7233,1 0 279,9 0 7,24 0 486,48 1 52,-73 1-1124,45 0 164,-3-1-200,1 2 1,0 2-1,82 15 0,-87-8 11,0-3 0,62 3 0,93-9 245,-101-2-219,584 15 24,-37-10 752,-356-6-565,-160 3-162,337-14-63,28-11 477,2 28 92,-128-1-317,-349-3-173,-5 1 11,0 0 0,1-2-1,-1 0 1,0 0 0,1-2 0,-1 0 0,0 0 0,15-7-1,-30 10-5,1 0-1,-1-1 0,1 1 1,-1 0-1,1 0 0,0 0 1,-1 0-1,1 0 0,-1 0 1,1-1-1,0 1 0,-1 1 0,1-1 1,-1 0-1,1 0 0,0 0 1,-1 0-1,1 0 0,-1 0 1,1 1-1,-1-1 0,1 0 1,-1 1-1,1-1 0,-1 0 1,1 1-1,-1-1 0,1 0 1,-1 1-1,0-1 0,1 1 1,-1-1-1,1 1 0,-1-1 0,0 1 1,0-1-1,1 1 0,-1-1 1,0 1-1,0 0 0,9 32-5,-6-20 253,48 223 714,-43-200-1155,-7-28-27,0-5-160,0 0 0,0 0 1,-1 0-1,1 0 0,-1 0 1,0 0-1,0 0 0,0 0 1,0 0-1,0 0 0,-2 5 1,-6 0-4922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5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1 18 17416</inkml:trace>
  <inkml:trace contextRef="#ctx0" brushRef="#br0" timeOffset="0.86">1 18 17416,'141'-18'608,"-148"32"561,5 11 464,2 4-1025,0 8-432,0 10 48,0 8 128,0 9-16,0 6-112,0-3-176,0-1-96,0-13-448,0-9-304,0-16-417,0-15-880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6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9476,'0'0'6195,"98"26"-5539,-98-13 209,0 1 159,0 5 209,-18-3-753,-5 2-336,2 1-144,1 1-1072,2 1-977,4-1-2129,7-5-5923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6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1 212 15063,'0'0'2196,"21"6"-2015,66 18-53,-82-22-92,1-1-1,-1 0 1,1 0-1,-1-1 1,1 1-1,-1-1 0,1 0 1,0-1-1,8-1 1,-10 1-81,-1 0 1,0 0-1,0-1 0,0 1 1,-1-1-1,1 1 0,0-1 1,0 0-1,-1 0 0,1 0 1,-1 0-1,4-5 1,-2 1-335,0-1 1,-1 1-1,0-1 1,0 0-1,0 0 1,-1 0-1,0 0 1,0 0-1,-1 0 1,0-1-1,0-7 1,0 12 226,-1 0 1,0-1 0,0 1 0,0-1 0,0 1-1,0 0 1,0-1 0,-1 1 0,0 0-1,0-1 1,0 1 0,0 0 0,0 0 0,-1 0-1,1 0 1,-3-3 0,2 4 294,0 0 0,-1 0 0,1 0 0,-1 1 1,0-1-1,1 1 0,-1 0 0,0-1 0,0 1 0,0 1 0,0-1 0,0 0 0,0 1 0,0-1 1,0 1-1,0 0 0,-6 1 0,6-1 30,-1 1 0,1 0 0,0-1 0,-1 2 1,1-1-1,0 0 0,0 1 0,0-1 0,0 1 0,0 0 0,0 0 1,1 0-1,-1 0 0,1 1 0,-1-1 0,1 1 0,0-1 0,0 1 1,0 0-1,-1 3 0,-7 10 684,0 1 0,-8 23 1,15-32-503,-4 10 42,1 0 0,1 0 0,1 1 0,0-1 0,2 1 0,0 0 0,1 0 0,1 0 0,2 27 0,-1-42-409,-1-1 1,1 1 0,-1 0 0,1-1-1,0 1 1,1-1 0,-1 0 0,0 1-1,1-1 1,0 0 0,0 0 0,0 0-1,0 0 1,0 0 0,1 0 0,-1-1-1,1 1 1,0-1 0,3 3 0,-1-3-407,0 1 1,0-1 0,0 1 0,0-2-1,1 1 1,-1 0 0,1-1 0,-1 0 0,1 0-1,0-1 1,7 0 0,23 0-4484</inkml:trace>
  <inkml:trace contextRef="#ctx0" brushRef="#br0" timeOffset="1">569 0 21130,'0'0'2337,"18"47"-5571,-18-5 321,0 5-3458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6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22618,'0'0'1841,"53"0"-15255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7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38 8404,'0'0'11896,"0"-5"-10869,0-17-130,0 21-839,-1 0 0,1 1 0,0-1 0,-1 0 0,1 1 0,-1-1 0,1 1 0,0-1 0,-1 1 0,1-1 0,-1 1 0,0-1 0,1 1 0,-1 0 0,1-1 0,-1 1 0,0 0 0,1-1 0,-1 1 0,0 0 0,1 0 0,-1-1 0,0 1 0,1 0 0,-1 0 0,0 0 0,1 0 0,-1 0 0,-1 0 0,-25 1-147,21-1 196,5 1-108,1-1-1,-1 0 1,0 0 0,1 1 0,0-1 0,-1 0 0,1 1 0,-1-1-1,1 1 1,-1-1 0,1 0 0,0 1 0,-1-1 0,1 1 0,0-1-1,-1 1 1,1-1 0,0 1 0,0 0 0,0-1 0,-1 1 0,1-1 0,0 1-1,0-1 1,0 1 0,0 0 0,0-1 0,0 1 0,0 0 0,1 25 9,-1-18 20,0 299 28,3-306-501,1 0-1,-1 0 0,0-1 1,1 1-1,-1-1 1,1 0-1,-1 1 0,1-2 1,5 1-1,-5-1-455,18 1-4106,3-4-5019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8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27 19081,'0'0'3463,"5"-5"-3466,-3 3-3,0-1 0,1 1-1,-1 0 1,0 0 0,1 1 0,-1-1 0,1 0 0,0 1-1,-1 0 1,6-2 0,-7 3-11,1-1 0,0 1 1,-1 0-1,1 0 0,0 0 0,-1 1 1,1-1-1,0 0 0,-1 1 0,1-1 0,0 1 1,-1-1-1,1 1 0,-1 0 0,1 0 1,-1 0-1,0 0 0,1 0 0,-1 0 0,0 0 1,1 0-1,-1 0 0,0 1 0,0-1 1,1 3-1,3 3-52,0 1-1,0 0 1,-1 1 0,0-1 0,-1 1 0,0-1-1,-1 1 1,1 0 0,-2 0 0,1 0 0,-1 0 0,0 1-1,-1-1 1,-1 9 0,1-15 59,0-1 0,0 0 0,-1 1 0,1-1 0,-1 0-1,1 1 1,-1-1 0,0 0 0,0 0 0,0 0 0,0 0 0,0 0 0,-1 0 0,1 0 0,-1 0 0,1 0-1,-1 0 1,1-1 0,-1 1 0,0-1 0,0 1 0,0-1 0,0 0 0,0 0 0,0 0 0,0 0 0,0 0 0,-1 0-1,-3 1 1,-6 0 320,1 0 0,-1 0-1,0-1 1,-18-1 2174,54 3-2348,100 31-4839,-85-26 106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8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 17144,'0'0'6307,"-13"129"-5971,-10-104-240,-4-1-96,-3-3-528,2-7-2082,10-8-2496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8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12 5683,'0'0'17472,"0"0"-17471,0 0 1,0-1-1,0 1 1,-1 0-1,1-1 1,0 1 0,0 0-1,0 0 1,0-1-1,0 1 1,0 0-1,0-1 1,0 1 0,0 0-1,0 0 1,0-1-1,0 1 1,0 0-1,0-1 1,0 1-1,0 0 1,0-1 0,0 1-1,1 0 1,-1 0-1,0-1 1,0 1-1,1-1 1,-1 1-1,0 0 0,1 0 0,-1-1 0,0 1 0,1 0-1,-1 0 1,1 0 0,-1-1 0,1 1 0,-1 0 0,1 0 0,-1 0 0,1 0 0,-1 0 0,0 0 0,1 0-1,-1 0 1,1 0 0,-1 0 0,1 0 0,-1 0 0,1 0 0,-1 0 0,1 1 0,-1-1 0,1 0 0,-1 0 0,0 0-1,1 1 1,0-1 0,14 16 64,4 21 47,-18-33-128,0 0 0,1 1 0,-2-1 0,1 0 0,-1 1-1,1-1 1,-1 1 0,0-1 0,-1 0 0,1 1-1,-1-1 1,0 0 0,0 1 0,0-1 0,0 0 0,-1 0-1,0 0 1,0 0 0,0 0 0,0 0 0,-1 0 0,1-1-1,-1 1 1,0-1 0,0 0 0,0 0 0,-1 0 0,1 0-1,-1 0 1,1-1 0,-8 4 0,12-6-80,0 0 1,0 1-1,0-1 0,0 0 1,0 1-1,0-1 0,0 0 1,0 1-1,0 0 0,0-1 1,0 1-1,0-1 1,0 1-1,-1 0 0,1 0 1,0-1-1,0 1 0,-1 0 1,1 0-1,0 0 1,-1 0-1,1 0 0,-1 0 1,1 0-1,-1 0 0,1 2 1,14 33 945,-13-28-660,0 0 0,-1-1 0,0 1 0,0 0 0,-1 0 0,0 0 0,0 0 0,-3 13 0,3-20-206,-1-1 0,1 1 0,-1 0 1,0 0-1,1 0 0,-1 0 0,0-1 0,1 1 0,-1 0 0,0-1 0,0 1 0,0-1 0,0 1 0,1-1 0,-1 1 0,0-1 0,0 1 0,0-1 0,0 0 0,0 0 0,0 1 0,-2-1 0,-25 1-3208,23-1 1720,-5 0-3045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9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11621,'0'0'9423,"8"1"-9265,-5 0-167,-1-1 42,0 0-1,-1 0 1,1 1 0,0-1-1,-1 0 1,1 1 0,-1-1-1,1 1 1,0 0-1,-1-1 1,1 1 0,-1 0-1,0 0 1,1 0 0,-1 0-1,0 0 1,1 0-1,-1 0 1,0 1 0,0-1-1,0 0 1,0 1-1,0-1 1,0 1 0,-1-1-1,1 1 1,0-1 0,-1 1-1,1-1 1,-1 1-1,0 0 1,1-1 0,-1 1-1,0 0 1,0 1 0,0 2 96,1-1 0,-1 0 0,-1 1 0,1-1 0,0 0 0,-1 1 0,0-1 0,0 0 0,-1 0-1,1 0 1,-1 0 0,0 0 0,0 0 0,0 0 0,0 0 0,-1-1 0,1 1 0,-1-1 0,-4 5 0,1-2 21,1 0-1,0 0 1,1 1-1,0 0 0,-6 13 1,8-17-146,1 1 1,0-1-1,0 1 1,0-1-1,0 1 0,0 0 1,1-1-1,0 1 1,0 0-1,0 0 1,0-1-1,1 1 1,-1 0-1,3 5 1,-3-8-10,1 1 0,0-1 0,0 0 0,0 0 0,0 0 0,0 1 0,0-1 0,1 0 0,-1-1 0,0 1 0,1 0 0,-1 0 0,0 0 0,1-1 0,-1 1 0,1-1 0,-1 1 0,1-1 0,-1 1 0,1-1 0,-1 0 0,3 0 0,42 1-265,-35-1 110,3 0-133,6 1-1244,-1-2 0,1 0 1,33-7-1,-13-3-4679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9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0 14679,'0'0'8628,"-4"7"-8452,-1 1-43,1 0 1,1 0-1,0 0 0,0 0 1,0 0-1,1 1 1,0-1-1,1 1 0,0-1 1,0 14-1,1-14 6,0 1-1,0 0 1,1-1 0,0 1 0,0-1-1,4 12 1,-3-17-127,-1-1 0,0 1-1,1-1 1,-1 0 0,1 1 0,-1-1 0,1 0 0,0 0 0,0 0-1,0-1 1,0 1 0,1 0 0,-1-1 0,0 1 0,1-1 0,-1 0-1,1 0 1,-1 0 0,1 0 0,-1 0 0,1-1 0,0 1 0,-1-1-1,4 1 1,6 0-245,0 0 1,-1-1-1,1 0 0,-1-1 0,1 0 0,0-1 0,-1 0 0,0-1 0,0 0 0,0-1 0,12-5 0,-12 4-1022,-1-1-1,1 0 1,-1-1-1,0 0 1,-1-1-1,11-11 0,1-6-7374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5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43 15143,'0'0'3111,"-1"-4"-2522,-5-14 6,5 17-555,1 1-1,0-1 0,1 1 1,-1 0-1,0-1 1,0 1-1,0-1 1,0 1-1,0-1 0,0 1 1,0 0-1,1-1 1,-1 1-1,0 0 0,0-1 1,1 1-1,-1-1 1,0 1-1,0 0 0,1 0 1,-1-1-1,0 1 1,1 0-1,-1-1 1,0 1-1,1 0 0,-1 0 1,1 0-1,-1-1 1,0 1-1,1 0 0,-1 0 1,1 0-1,-1 0 1,1 0-1,0 0 0,18-3 299,-16 3-186,320-7 1096,-187 9-1490,894 4-908,-208 11 1056,348-21 273,-807 16 403,152-22-81,-226 10 1409,-310 5-9366,-11-4 244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49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0 17208,'0'0'4578,"-75"123"-4002,45-67-400,-4 14-64,-5 12-112,-4 16-560,-3 7-3010,3-1-4673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52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27 4514,'0'0'13916,"-1"-3"-12638,-7-20 4394,8 32-5704,1 6-9,1 0-1,0 1 1,1-1 0,1 0 0,7 18 0,-5-15-3,0-1 1,-2 1-1,4 26 0,-6-19 46,-1 0 0,0 0 0,-2-1 0,-1 1 0,-1 0 0,-2-1 0,0 1 0,-1-1 0,-1-1-1,-13 29 1,19-51-5,-9 21-970,-1 0 1,-22 33-1,19-43-2567,-4-8-2076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4:54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5811,'0'0'13822,"-7"2"-10356,-20 8-3469,18-1 26,1 1 0,0 0-1,1 0 1,0 1 0,1 0 0,0 0 0,1 1 0,-7 19-1,6 18-2,5-39 6,0 0 0,0 0-1,-4 16 1,1-7 55,1-1 1,0 1-1,2 0 1,0-1-1,3 23 1,-2-3 312,1-32-371,0 1 0,0-1 0,0 0 0,1 0 0,0 0 0,0 0 0,0 0 0,1 0 0,-1 0 0,2-1 0,-1 0-1,0 1 1,1-1 0,0 0 0,1-1 0,-1 1 0,1-1 0,-1 0 0,11 7 0,-10-5 6,-5-6 49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4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68 17368,'0'0'4933,"-3"0"-4770,3 0-109,-1 0 1,1 0 0,-1 0 0,1 0-1,-1 0 1,1 0 0,-1 0 0,1 0 0,-1 0-1,1 0 1,-1 0 0,0 0 0,1 0-1,-1-1 1,1 1 0,0 0 0,-1 0-1,1 0 1,-1-1 0,1 1 0,-1 0-1,1-1 1,-1 1 0,1 0 0,0-1 0,-1 1-1,1-1 1,0 1 0,-1 0 0,1-1-1,0 1 1,0-1 0,-1 0 0,1-1-33,0 1 0,1 0 0,-1 0 1,0 0-1,1-1 0,-1 1 0,1 0 0,-1 0 1,1 0-1,0 0 0,-1 0 0,1 0 0,1-2 1,2-1-87,-1 0 1,1 0 0,0 1 0,0-1 0,0 1-1,1 0 1,7-4 0,-9 5 54,1 1-1,0-1 1,-1 1 0,1 0 0,0 0-1,0 0 1,0 1 0,0-1-1,0 1 1,0 0 0,0 0-1,0 0 1,-1 1 0,1-1 0,0 1-1,0 0 1,0 0 0,0 1-1,-1-1 1,1 1 0,-1-1 0,1 1-1,-1 0 1,0 0 0,1 1-1,-1-1 1,0 1 0,0 0-1,-1-1 1,1 1 0,-1 0 0,4 6-1,8 20 189,0 1 0,13 49 0,-9-26-59,-17-49-193,0-1 0,1 0 1,0 0-1,-1 0 1,1 0-1,0 0 1,1 0-1,-1 0 0,0-1 1,1 1-1,0-1 1,-1 1-1,1-1 1,6 3-1,-7-4-237,0 0 0,0 0 0,0 0 0,0-1 0,0 1 0,0-1 0,0 1 0,0-1 0,0 0 0,1 0 0,-1 0 0,0 0 0,0 0 0,0-1 0,0 1 0,1 0 0,-1-1 0,0 0 0,0 1 0,0-1 0,0 0 0,0 0 0,0 0 0,-1-1 0,4-1 0,12-20-5095,-3-9-3113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4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1 9748,'0'0'9557,"-15"6"-8986,-48 22-118,59-26-394,1 0 0,0 0 0,0 1 0,0 0 0,0-1 0,1 1-1,-1 0 1,1 0 0,0 0 0,0 1 0,0-1 0,0 1 0,0-1 0,0 5-1,-6 7 142,-48 80 773,-35 69-1313,76-123-1886,15-39 1607,-1 0 0,1 0 1,0 0-1,0 0 0,0 0 1,0 0-1,0 0 0,0 0 1,1 0-1,-1-1 0,1 1 1,0 2-1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4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13 10341,'0'0'6347,"-12"30"-2759,6-18-3336,-1 0-1,2 1 1,0 0-1,0 0 1,1 0-1,1 0 1,0 1 0,1 0-1,-1 23 1,4-36-264,-1 0 0,1 1 0,-1-1 0,1 0 0,0 0 0,-1 1 0,1-1 1,0 0-1,0 0 0,0 0 0,0 0 0,0 0 0,0 0 0,0 0 0,0 0 0,0 0 0,1 0 1,-1-1-1,0 1 0,0 0 0,1-1 0,-1 1 0,1-1 0,-1 0 0,0 1 0,1-1 0,-1 0 1,1 0-1,-1 0 0,1 0 0,-1 0 0,2 0 0,3 0-148,0 0-1,0 0 1,0 0 0,1-1-1,-1 0 1,9-3-1,-11 3 109,-1-1-1,-1 1 0,1-1 0,0 0 0,0 0 0,-1 0 0,1-1 1,-1 1-1,0-1 0,1 1 0,-1-1 0,0 0 0,-1 0 0,1 0 1,0 0-1,-1 0 0,0 0 0,1 0 0,-1 0 0,-1 0 1,2-4-1,0-8 38,0 0 1,-1 0-1,0-21 1,-1 26 82,0 8-52,0-1 0,0 1 0,0-1 0,0 1 0,-1-1 0,1 1 0,-1 0 0,1-1 0,-1 1 0,0 0 0,0-1 0,0 1 0,0 0 0,0 0 0,-1 0 0,1 0-1,-1 0 1,1 0 0,-1 0 0,0 0 0,1 1 0,-4-3 0,-21-6-1788,-6 8-5627,20 2-511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5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11701,'0'0'10725,"30"-10"-10677,-12 10 481,2 0-529,3 0 0,0 0-16,0 2-145,2 2-943,0 2-769,0 0-512,-7-1-1297,-4-3-2977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5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9204,'0'0'10709,"0"0"-10675,-1 0 1,1 0-1,0 1 0,0-1 0,0 0 0,-1 0 1,1 0-1,0 0 0,0 0 0,0 0 1,0 0-1,-1 0 0,1 0 0,0 0 1,0 1-1,0-1 0,0 0 0,0 0 0,0 0 1,-1 0-1,1 0 0,0 1 0,0-1 1,0 0-1,0 0 0,0 0 0,0 0 1,0 1-1,0-1 0,0 0 0,0 0 0,0 0 1,0 0-1,0 1 0,0-1 0,0 0 1,0 0-1,0 0 0,0 1 0,0-1 1,0 0-1,0 0 0,0 0 0,0 0 0,0 1 1,0-1-1,10 3 378,0-1 1,-1 0-1,1-1 1,0 0-1,0 0 1,14-2-1,27 3-2559,-46-1 1283,0 0-1,0 0 0,0 0 0,0 1 0,-1-1 0,1 1 0,8 5 0,4 5-5866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6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10837,'0'0'10165,"4"-1"-9896,12-5-214,-8 3-65,1 0 0,0 0-1,0 1 1,10-2 0,-17 3 11,0 1-1,1 0 1,-1 0-1,0 0 1,0 0-1,0 0 1,0 1-1,0-1 1,0 1-1,0-1 1,0 1-1,0 0 1,0 0-1,0 0 1,0 0-1,0 0 1,0 0-1,-1 0 1,1 0-1,0 1 1,-1-1-1,1 1 1,2 3-1,5 12 234,0 0 0,-2 1 0,0-1 0,0 2 0,-2-1 0,6 37 0,15 44 623,-23-89-822,1 0 0,1-1-1,-1 1 1,1-1-1,1 0 1,0-1-1,10 13 1,-15-20-137,-1 0-1,1 0 1,0 0-1,0 0 0,0 0 1,0 0-1,0-1 1,0 1-1,0 0 1,0 0-1,0-1 1,1 1-1,-1-1 1,0 1-1,0-1 1,1 1-1,-1-1 1,0 0-1,0 0 1,1 0-1,-1 1 1,0-1-1,1 0 1,-1-1-1,0 1 1,1 0-1,-1 0 1,0 0-1,1-1 1,-1 1-1,0-1 1,0 1-1,0-1 1,1 0-1,-1 1 1,0-1-1,0 0 1,1-1-1,2-2-575,0-1-1,0 1 0,0-1 0,-1 0 0,0 0 0,0 0 1,3-7-1,13-33-4892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6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0 16536,'0'0'6627,"-116"103"-6003,97-70-448,1 0 64,0-5-240,-3 3 96,5-6-272,-2 1-32,2-3-64,3-5-769,1 1-703,5-5-930,7-6-447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6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13142,'0'0'7275,"1"-3"-6792,-1 3-449,0 0-1,0 0 1,0 0-1,0 0 1,0-1 0,0 1-1,1 0 1,-1 0-1,0 0 1,0 0-1,0-1 1,0 1 0,0 0-1,0 0 1,0 0-1,0 0 1,0 0-1,1-1 1,-1 1 0,0 0-1,0 0 1,0 0-1,0 0 1,0 0-1,1 0 1,-1 0-1,0 0 1,0 0 0,0 0-1,0 0 1,1-1-1,-1 1 1,0 0-1,0 0 1,0 0 0,0 0-1,1 0 1,-1 0-1,0 0 1,0 1-1,0-1 1,1 0 0,-1 0-1,0 0 1,0 0-1,0 0 1,0 0-1,0 0 1,1 0 0,-1 0-1,0 0 1,0 0-1,0 1 1,0-1-1,0 0 1,0 0-1,1 0 1,-1 0 0,0 0-1,0 1 1,0-1-1,0 0 1,0 0-1,0 0 1,0 0 0,0 1-1,0-1 1,0 0-1,9 24 939,7 43-556,-13-54-131,7 28-339,27 71 1,-34-97-1558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7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6 7732,'0'0'10191,"-8"12"-9276,5-8-889,-4 4 300,1 1-1,0 0 1,1 0 0,0 0 0,0 0 0,1 1-1,0 0 1,1 0 0,0 0 0,0 0-1,-1 16 1,4-24-306,0 0-1,-1-1 1,1 1-1,1 0 1,-1 0-1,0 0 1,0-1-1,1 1 1,-1 0-1,1 0 1,-1-1-1,1 1 1,0 0-1,-1-1 1,1 1-1,2 1 1,-2-2-37,1 0 1,0 0 0,0 0 0,0 0-1,0-1 1,0 1 0,0-1 0,0 1-1,0-1 1,0 0 0,0 0 0,0 0 0,0 0-1,3 0 1,0 0-119,0 1 0,0-1 0,0-1-1,0 1 1,0-1 0,-1 0 0,1 0 0,0 0 0,0-1-1,0 0 1,-1 0 0,1 0 0,-1 0 0,1-1 0,-1 1-1,0-1 1,0 0 0,0-1 0,-1 1 0,1-1-1,-1 1 1,1-1 0,-1 0 0,-1 0 0,1-1 0,0 1-1,-1 0 1,0-1 0,2-6 0,-1 3-252,-1-1 1,0 1-1,0 0 1,-1-1-1,0 1 0,-1-1 1,0 1-1,0-1 1,-2-10-1,-3 10-2057,-10 4-2176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7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17432,'0'0'6275,"139"-2"-6115,-91 2-320,4 0-272,5 0-769,7 0-2144,-5-2-2130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7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1 184 14086,'0'0'2580,"8"-19"-2046,31-59-417,-37 74-73,0 0 0,0 1 0,1 0 0,-1-1 0,1 1 0,-1 0 0,1 0 0,0 1 0,0-1 0,0 1 0,0-1 1,1 1-1,-1 0 0,1 0 0,-1 0 0,1 1 0,0-1 0,0 1 0,-1 0 0,1 0 0,0 0 0,0 1 0,8-1 0,-11 1-10,-1 0 0,1 1 1,-1-1-1,1 0 0,-1 0 1,1 1-1,-1-1 1,1 0-1,-1 1 0,1-1 1,-1 1-1,1-1 0,-1 0 1,0 1-1,1-1 0,-1 1 1,0-1-1,1 1 0,-1 0 1,0-1-1,0 1 0,0-1 1,1 1-1,-1-1 0,0 1 1,0 0-1,0-1 0,0 2 1,2 20 563,-2-18-426,1 20 462,1-12-472,-1 0 1,-1 0-1,0 0 1,-1 0 0,0 0-1,0 0 1,-2 0-1,-3 12 1,11-37-1406,19-35 31,-8 24 1267,1 2 0,2 0-1,0 1 1,0 1 0,31-24 0,-49 44-7,-1-1 1,0 1 0,1 0 0,-1-1 0,1 1-1,-1 0 1,0 0 0,1-1 0,-1 1 0,1 0-1,-1 0 1,1 0 0,-1 0 0,1 0 0,-1-1-1,1 1 1,-1 0 0,1 0 0,-1 0 0,1 0-1,-1 0 1,1 0 0,-1 1 0,1-1 0,-1 0 0,1 0-1,-1 0 1,0 0 0,1 0 0,-1 1 0,1-1-1,-1 0 1,1 0 0,-1 1 0,0-1 0,1 0-1,-1 1 1,0-1 0,1 1 0,-1-1 0,0 0-1,1 1 1,-1-1 0,0 1 0,0-1 0,0 0-1,1 1 1,-1 0 0,6 25 143,-6-23-33,7 74 367,-4 0-1,-4 0 1,-11 87 0,-1 74 343,13-234-870,0 12-101,0 0-1,1 0 0,4 17 0,-4-27 18,1 0 1,0 0-1,1 0 1,-1-1-1,1 1 1,0 0-1,1-1 1,-1 0-1,1 0 1,7 8-1,-6-7-467,0-2 1,1 1-1,-1 0 0,1-1 1,0 0-1,9 4 0,-11-6-703,1 0 0,0 0 0,0 0 0,0-1 0,9 1 0,14-1-9179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38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21450,'0'0'3457,"-3"0"-3745,3 4 240,0 0-848,0 0-433,-23-4-15366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0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137 271 9764,'0'0'8330,"3"-4"-7626,-3 3-297,9-8-427,-5 0 3717,-29 10-3395,20 0-286,1 0 1,0 0 0,-1 0-1,1 1 1,0-1-1,0 1 1,0 1-1,0-1 1,0 0-1,1 1 1,-1 0-1,-5 5 1,-35 41 125,41-45-124,0 0 0,0 0-1,1 1 1,-1-1-1,1 1 1,0-1-1,0 1 1,1 0-1,0-1 1,-1 1-1,2 0 1,-1 0-1,0 10 1,1-15-20,0 1-1,1-1 1,-1 1 0,0 0 0,0-1 0,1 1-1,-1-1 1,0 1 0,1-1 0,-1 1 0,0-1 0,1 1-1,-1-1 1,1 0 0,-1 1 0,1-1 0,-1 1-1,1-1 1,-1 0 0,1 0 0,0 1 0,-1-1-1,1 0 1,-1 0 0,1 0 0,0 0 0,-1 1-1,1-1 1,-1 0 0,1 0 0,1 0 0,25 0-228,-19 0 90,2-1-5,-1 0 1,1 0-1,-1 0 1,0-1 0,0-1-1,0 0 1,0 0-1,0 0 1,-1-1 0,1-1-1,-1 1 1,0-1-1,-1-1 1,1 1 0,-1-1-1,0-1 1,0 1-1,-1-1 1,0 0-1,0-1 1,-1 0 0,1 0-1,-2 0 1,1 0-1,-1-1 1,-1 1 0,1-1-1,-2 0 1,1 0-1,2-17 1,-5 18 270,1-1 0,-1 0 0,-1 0 0,1 0 0,-1 0 0,-1 0 0,0 0 0,0 0 0,-1 1 0,0-1 0,-7-12 0,6 14-2,0 0 0,-1 1 0,0 0 0,-1 0 1,1 0-1,-1 1 0,0 0 0,-1 0 0,1 1 0,-1-1 0,0 1 0,0 1 0,-11-5 0,4 2-49,-1 1 0,1 1 0,-1 0-1,0 1 1,-1 0 0,-24 0-1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1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19 11589,'0'0'7444,"-10"-4"-7268,-32-10-16,41 14-134,-1-1 1,1 1-1,0 0 0,0 0 1,-1 0-1,1 0 0,0 1 1,-1-1-1,1 0 0,0 0 1,0 1-1,-1-1 0,1 1 1,0-1-1,0 1 0,0-1 1,0 1-1,-1 0 0,1 0 1,0 0-1,0-1 0,0 1 1,1 0-1,-1 0 0,-1 2 1,-15 29 743,14-25-518,-4 12 137,1 0-1,0 0 0,1 1 1,1 0-1,1 0 0,-1 24 1,6 123 227,0-144-719,2-1 1,0 0-1,2 0 0,13 35 1,-8-28-2386,7 37 1,-17-60 971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1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3698,'0'0'16967,"68"-6"-16774,-18 14-193,5 2-641,4-2-1200,-2 5-1040,-9-5-2129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1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12806,'0'0'6371,"-2"0"-5075,27 0-527,11 0 575,14 0-799,14 0-209,9 0-288,7 0-96,4 0-192,3 0-1153,2 0-1040,-5 0-1233,-8 0-1776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2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199 282 7027,'0'0'9898,"-12"-5"-9362,6 2-414,-36-13 197,39 15-224,0 0-1,0 0 1,0 1 0,0-1 0,0 1-1,-1 0 1,1 0 0,0 0 0,0 0 0,0 0-1,0 1 1,-1 0 0,1-1 0,-3 3 0,-1 1 48,1 0 0,0 1 1,0 0-1,0 0 0,0 1 1,1-1-1,0 1 0,0 1 1,0-1-1,1 1 1,0-1-1,0 1 0,1 0 1,0 1-1,0-1 0,1 0 1,0 1-1,0 0 1,1-1-1,0 1 0,0 0 1,0 12-1,2-18-162,-1-1 1,1 1-1,0-1 0,-1 0 1,1 1-1,0-1 0,0 0 1,0 1-1,0-1 0,0 0 1,0 0-1,0 0 0,0 0 1,1 0-1,-1 0 1,0 0-1,0 0 0,1 0 1,-1-1-1,1 1 0,-1 0 1,1-1-1,-1 1 0,1-1 1,-1 0-1,1 0 0,1 1 1,50 2-1061,-45-3 877,-4 0 168,-1 0 1,1 0-1,-1 0 1,1 0-1,-1-1 1,1 1-1,-1-1 1,0 0-1,1 0 1,-1 0-1,0 0 1,0-1 0,0 1-1,0-1 1,0 0-1,0 0 1,0 0-1,-1 0 1,1-1-1,-1 1 1,1-1-1,-1 1 1,0-1-1,0 0 1,0 0-1,-1 0 1,1 0 0,0 0-1,-1 0 1,0 0-1,0-1 1,0 1-1,0 0 1,0-6-1,2-9 116,-1-1 0,-1 0 1,0 0-1,-2 0 0,0 0 0,-1 0 0,-1 0 0,-1 1 0,0-1 0,-2 1 0,0 0 0,0 0 0,-2 1 0,0 0 0,-2 0 1,-21-29-1,28 42-34,0 0 1,-1 0 0,0 0 0,0 1-1,0 0 1,0 0 0,0 0 0,-6-3 0,9 6-161,0-1 0,0 0 0,0 1 0,0-1-1,-1 1 1,1-1 0,0 1 0,0 0 0,-1 0 0,1-1 0,0 1 0,-1 0 0,1 0 0,0 0 0,-1 0 0,1 1 0,0-1 0,0 0 0,-1 0 0,1 1 0,0-1 0,0 1 0,-1-1 0,1 1 0,0 0 0,0-1 0,0 1 0,0 0 0,0 0 0,0-1 0,0 1 0,0 0 0,0 0 0,1 0 0,-1 0 0,0 1 0,-1 1 0,-7 26-4682,2 6-3714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2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14343,'0'0'1768,"22"-11"-1303,65-33 39,-86 44-469,0-1 1,0 0 0,1 1-1,-1-1 1,1 1 0,-1-1-1,0 1 1,1 0-1,-1-1 1,1 1 0,-1 0-1,1 0 1,-1 0-1,1 0 1,-1 0 0,0 1-1,1-1 1,-1 0-1,1 1 1,-1-1 0,2 2-1,-2-2 19,0 1 0,0 0 0,0 0 0,0 0 0,-1 0 1,1 1-1,0-1 0,-1 0 0,1 0 0,-1 0 0,1 0 0,-1 1 0,1 1 0,1 3 247,7 13 518,8 18 673,26 42-1,-35-67-1448,0-1 1,1 0-1,0 0 0,1-1 0,0 0 1,0-1-1,17 11 0,-17-13-350,28 16-1692,-36-22 1363,0 0-1,1 0 0,-1 0 0,1-1 1,-1 1-1,0-1 0,1 1 0,-1-1 1,4 0-1,5-2-5243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7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 16616,'0'0'3457,"13"-2"-3326,32-3 11,1 2 0,-1 2 0,66 6 0,-3 4 88,151-8 0,-122-3-207,307-7 66,-267 4-79,-148 4-2,427 1 227,-299 14 233,56 1-155,399-20-230,-355 0-27,151-12 266,21 0-57,173-6 413,-205 13 290,-290-3 739,-107 33-751,9 202 391,-2-95-2294,-8-126 787,1-1 1,-1 0 0,1 1-1,-1-1 1,1 0 0,-1 0-1,1 1 1,-1-1-1,1 0 1,-1 0 0,0 0-1,1 0 1,-1 0 0,1 1-1,-1-1 1,1 0 0,-1-1-1,0 1 1,1 0-1,-1 0 1,0 0 0,-2 0-881,-22 0-5387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2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0 15767,'0'0'7300,"-134"144"-7012,109-95-80,2 2-208,0-1-48,0-1-545,3-4-1167,4-6-657,4-10-1009,5-11-3009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3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43 8452,'0'0'8209,"-12"13"-7451,-37 44 341,44-50-891,0 1 0,1-1 0,0 1 0,1 0 0,0 0 0,0 0 0,0 0 1,1 0-1,1 1 0,-1-1 0,1 1 0,1-1 0,0 1 0,0-1 0,0 1 0,1-1 0,2 11 1,-2-17-219,0 0 1,-1 0 0,1-1 0,0 1 0,0 0 0,0 0 0,0-1 0,0 1 0,1-1 0,-1 1-1,0-1 1,1 1 0,-1-1 0,1 0 0,-1 0 0,1 0 0,0 0 0,-1 0 0,1 0 0,0 0 0,0 0-1,0-1 1,0 1 0,-1-1 0,1 1 0,0-1 0,0 0 0,4 0 0,6 1-153,-1 0-1,1-1 1,18-3 0,-24 2 88,1 0 0,-1-1 0,0 1 0,0-1 0,0-1 0,0 1 0,-1-1 0,1 0 0,-1 0 0,1-1 0,-1 0 0,0 0 0,0 0 0,-1 0 0,1-1-1,-1 0 1,0 0 0,0 0 0,5-11 0,-4 7 69,-1 0-1,0 0 1,0 0-1,-1-1 1,-1 0-1,1 0 1,-2 0-1,1 0 1,-1 0-1,-1 0 0,0 0 1,-1-10-1,0 16-6,1 0 0,-1 1 0,0-1 0,-1 0 0,1 1 0,-1-1 0,1 1 0,-1 0 0,0-1-1,0 1 1,-1 0 0,1 0 0,-1 0 0,1 1 0,-1-1 0,0 1 0,0-1 0,0 1 0,0 0-1,-1 0 1,1 0 0,0 1 0,-1-1 0,-5-1 0,-5-1-1005,1 0 0,-1 1-1,0 1 1,0 0 0,-22 0 0,-30 2-9815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3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21 110 6051,'0'0'12870,"-4"1"-11990,-10-1-38,12-8 179,3 5-919,0 1-1,1-1 1,0 0 0,-1 1-1,1-1 1,0 1-1,0 0 1,0 0-1,3-3 1,4-3-148,1 0 1,-1 1 0,2 0-1,-1 1 1,1 0 0,0 0-1,0 1 1,0 1 0,1 0-1,-1 0 1,1 1-1,0 0 1,0 1 0,20 0-1,-31 2 51,0 0 0,0 1-1,0-1 1,0 1-1,0-1 1,0 1 0,-1-1-1,1 1 1,0-1-1,0 1 1,-1 0 0,1-1-1,0 1 1,-1 0-1,1 0 1,0 0-1,-1-1 1,0 1 0,1 0-1,-1 0 1,1 0-1,-1 0 1,0 1 0,10 28 267,-9-22-164,14 56 460,10 35 217,-21-87-747,0 0 1,1 0 0,1 0 0,0-1-1,12 19 1,-15-28-168,-1 1 0,1 0-1,-1 0 1,1-1 0,0 0 0,0 1 0,0-1 0,0 0-1,0-1 1,5 3 0,-6-3-165,-1-1 1,1 1-1,0-1 1,-1 1-1,1-1 1,-1 0-1,1 0 1,0 0-1,-1 0 1,1 0-1,0 0 1,-1 0-1,1-1 1,0 1-1,-1 0 1,1-1-1,-1 1 1,1-1-1,-1 0 1,1 0-1,-1 1 1,1-1-1,-1 0 1,0 0-1,1 0 1,1-3-1,15-23-5647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4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0 15847,'0'0'7577,"-20"13"-6857,-64 44-455,79-54-245,0 1 0,0 1 1,1-1-1,0 1 0,0-1 1,0 1-1,0 1 0,1-1 1,0 0-1,0 1 1,-3 6-1,-2 6 0,-17 28-49,5-10-606,2 0 0,-23 63-1,36-70-2086,4-11-3318,1-17 5475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10789,'0'0'12822,"28"66"-12134,-22-38-224,-1 5 97,0 2-513,-3 2 224,0 0-144,0-2-256,3 0-304,-1-5-945,6-9-2481,-1-15-2737</inkml:trace>
  <inkml:trace contextRef="#ctx0" brushRef="#br0" timeOffset="1">331 10 16952,'0'0'5410,"114"-10"-5426,-80 10-496,-4 0-464,-3 0-1073,-4 0-529,-12 6-3008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4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17384,'0'0'6131,"98"0"-9861,-47 0-288,-6 6-4834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5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0 193 9604,'0'0'5707,"5"-18"-5077,16-60 202,-20 74-759,1 0-1,0 1 1,0-1-1,0 0 1,0 1-1,1-1 1,-1 1-1,1 0 1,0 0-1,0 0 1,0 0 0,0 1-1,1-1 1,-1 1-1,1-1 1,-1 1-1,1 1 1,0-1-1,0 0 1,0 1-1,0 0 1,0 0 0,0 0-1,0 0 1,5 0-1,-7 5 326,0-1 0,0 1-1,-1-1 1,0 1-1,1 0 1,-1-1 0,-1 1-1,2 5 1,-1-3 129,6 17-50,0-2 0,1 1 0,1-1 1,15 24-1,-18-35-547,0 0 0,1-1 0,0 0 0,0 0 0,1 0 0,0-1 0,1 0 1,0-1-1,0 0 0,13 7 0,-18-12-333,0 0 0,0 0 1,1 0-1,-1-1 0,0 0 0,1 0 1,-1 0-1,6 0 0,-8-1-2,-1 0 0,1 0 0,0 0 0,0 0 0,0-1 0,0 1 0,0 0-1,0-1 1,-1 1 0,1-1 0,0 0 0,0 0 0,-1 0 0,1 0 0,0 0 0,-1 0 0,1 0-1,-1 0 1,1-1 0,-1 1 0,0 0 0,2-3 0,13-28-7721</inkml:trace>
  <inkml:trace contextRef="#ctx0" brushRef="#br0" timeOffset="1">400 0 9188,'0'0'13767,"-119"81"-12775,96-45-640,0 6 80,-2 1-320,2 0-176,1 0 64,1-4-272,7-4-640,3-7-593,4-9-1104,7-9-1073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5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17896,'0'0'6867,"25"45"-6322,-18-20-417,-3 1 16,1 3-144,-1-2-272,3-3-401,0-3-2016,4-11-2561,5-10-7412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5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18937,'0'0'5730,"157"0"-5730,-109-4-64,0 4-896,-2 0-977,-3 0-2113,-7 0-2225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6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12694,'0'0'6467,"13"-16"-6369,44-51-172,-52 61 71,0 1 1,1 0 0,-1 0-1,1 1 1,0 0 0,7-4-1,-12 7 62,1 0 0,0 0-1,0 0 1,-1 0 0,1 1 0,0-1-1,0 1 1,0 0 0,0-1-1,0 1 1,0 0 0,0 0 0,0 0-1,0 0 1,0 0 0,0 1 0,0-1-1,3 2 1,-4-1-1,0-1 0,-1 1 0,1 0 0,0 0 0,0-1 0,-1 1 0,1 0 0,-1 0 0,1 0 0,-1 0 0,1 0 0,-1 0 0,0 0 0,1 0 0,-1 0 0,0 0 0,0 0 0,1 3 0,0 25 703,-1-21-476,-1 29 553,0-27-761,1 0 0,0 0 1,0 1-1,1-1 0,3 15 1,-4-24-123,0-1 1,0 0 0,1 1-1,-1-1 1,0 0 0,0 1-1,1-1 1,-1 0 0,0 1 0,1-1-1,-1 0 1,0 1 0,1-1-1,-1 0 1,1 0 0,-1 1 0,0-1-1,1 0 1,-1 0 0,1 0-1,-1 0 1,1 0 0,-1 0-1,0 0 1,1 0 0,-1 0 0,1 0-1,-1 0 1,1 0 0,-1 0-1,1 0 1,-1 0 0,0 0-1,1 0 1,-1 0 0,1-1 0,-1 1-1,1 0 1,16-11-827,-6-2 599,0-1 0,-2 0 0,15-25 0,-17 25 402,1 1 1,1 0 0,0 0-1,0 0 1,13-11 0,-21 24-70,-1-1 1,0 1-1,0 0 1,0 0-1,0 0 0,0 0 1,1 0-1,-1 0 1,0 0-1,0 0 0,0 0 1,0-1-1,1 1 1,-1 0-1,0 0 0,0 0 1,0 0-1,1 0 1,-1 0-1,0 0 1,0 0-1,0 0 0,0 0 1,1 1-1,-1-1 1,0 0-1,0 0 0,0 0 1,0 0-1,1 0 1,-1 0-1,0 0 0,0 0 1,0 0-1,0 1 1,0-1-1,1 0 1,-1 0-1,0 0 0,0 0 1,0 0-1,0 1 1,6 11 724,0 19-889,-5-27 399,18 131 97,3 170-1,-18-213-547,-3-68-117,-1-7-294,1-1-1,0 1 0,1-1 0,1 1 0,0-1 0,1 0 0,1 0 1,8 18-1,-12-32 319,0-1 1,0 1-1,0 0 1,0 0-1,1 0 1,-1-1 0,1 1-1,-1-1 1,1 1-1,-1-1 1,3 2-1,18 2-4741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8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81 11589,'0'0'7406,"0"-1"-7287,-1 1 0,1-1 0,0 0 0,0 0 0,-1 0 0,1 0 0,0 0 1,0 0-1,0 0 0,0 0 0,0 0 0,1 0 0,-1 0 0,0 0 0,0 0 0,1 0 0,-1-1 0,12-1 155,0 1 1,0 0 0,-1 0 0,1 2 0,0 0-1,20 2 1,6-1-176,910 7-115,143-8-563,-899 10 460,23 1-23,60-24-195,1 1-356,-137 13 594,296-12-133,-43-1 383,-85 8-65,-154-12 303,58-2 1351,-156 18-1603,88 2-500,-118 0-1000,0 0 0,0 2 1,37 11-1,-48-9-3207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6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240 274 12886,'0'0'5984,"-2"-8"-5077,-4-25-3,6 31-819,-1 1 0,0 0 0,0-1 0,0 1 0,0 0 0,0 0 0,-1 0 0,1 0 0,0 0 0,0 0 0,-1 0 0,1 1 0,-1-1 0,1 0 0,0 1 0,-1-1 0,1 1 0,-1-1 0,1 1 0,-1 0 0,0 0 1,1-1-1,-1 1 0,1 0 0,-1 0 0,1 1 0,-1-1 0,1 0 0,-4 1-1,-2 0 152,2-1-186,0 0 1,0 1 0,0-1 0,1 1-1,-1 0 1,0 1 0,1-1-1,-1 1 1,1 0 0,-1 0-1,1 0 1,0 1 0,0-1-1,0 1 1,0 0 0,1 0-1,-1 1 1,1-1 0,-1 1 0,-3 5-1,2-4-9,-1 1 0,1 0 0,0 0 0,1 0 0,0 1 0,0-1 0,0 1 0,0 0 0,1 0 0,0 1 0,1-1 0,0 0 0,0 1 0,1 0 0,-1-1 0,1 13 0,1-19-45,0-1 1,0 1 0,0 0-1,0 0 1,1 0 0,-1 0 0,0 0-1,1 0 1,-1-1 0,0 1 0,1 0-1,-1 0 1,1-1 0,-1 1-1,1 0 1,-1 0 0,1-1 0,0 1-1,-1-1 1,1 1 0,0 0 0,-1-1-1,2 1 1,25 7-192,31-10-298,-54 2 454,2-1-17,-1 0-1,1 0 1,-1 0 0,1 0-1,-1-1 1,1 0 0,-1 0 0,0-1-1,0 1 1,0-1 0,0 0-1,-1 0 1,1-1 0,-1 0 0,0 1-1,0-1 1,0-1 0,0 1 0,-1 0-1,0-1 1,0 0 0,0 0-1,0 0 1,-1 0 0,3-6 0,-1-5 35,0 1 0,0-1 0,-2 1 0,0-1 0,0 0 0,-2 0 1,-2-28-1,1 34 97,-1 0 1,0 1-1,-1-1 0,0 1 1,-1 0-1,0-1 0,0 2 1,-1-1-1,0 0 1,0 1-1,-1 0 0,-1 0 1,-6-7-1,10 12-90,-1-1 0,1 1-1,-1-1 1,0 1 0,1 0 0,-2 0-1,1 0 1,0 1 0,0 0 0,-1 0-1,0 0 1,1 0 0,-1 0 0,0 1-1,0 0 1,1 0 0,-1 1 0,0-1-1,0 1 1,0 0 0,0 0 0,0 1 0,0-1-1,0 1 1,0 0 0,0 1 0,1-1-1,-6 3 1,5-1-578,0 0 0,0 1 0,0 0 1,1-1-1,0 2 0,-1-1 0,2 0 0,-1 1 0,0 0 0,1 0 1,0 0-1,-3 6 0,-2 12-4325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7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1 16520,'0'0'5810,"-11"19"-5137,-35 65 178,42-74-717,1-1 1,0 0 0,1 1-1,0 0 1,1-1 0,-1 1-1,2 0 1,0 0 0,0 0-1,2 13 1,0 12 155,-1-12-204,2-1 0,0 0-1,1 0 1,2 0 0,0-1 0,1 0-1,13 27 1,-5-11-86,-15-36-18,19 55-189,-18-53-66,0 1 0,0 0 1,0-1-1,0 1 0,-1 0 1,0 0-1,0 0 0,0 0 1,0-1-1,-1 1 0,0 0 1,-1 5-1,1-9-56,1 1 0,-1-1 0,0 0 0,0 1 0,1-1 0,-1 0-1,0 0 1,0 0 0,0 1 0,1-1 0,-1 0 0,0 0 0,0 0 0,0 0 0,0-1 0,1 1 0,-1 0 0,0 0 0,0 0 0,0-1-1,1 1 1,-1 0 0,0-1 0,1 1 0,-2-1 0,-14-18-7013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7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626 32 12966,'0'0'9092,"91"-31"-8772,-41 31-320,5 0-352,2 2-1377,0 6-560,-9 0-1681,-12-2-7491</inkml:trace>
  <inkml:trace contextRef="#ctx0" brushRef="#br0" timeOffset="1">1 327 15063,'0'0'7715,"175"0"-6930,-77 0-449,10 0-336,-1 0 0,-9 0-768,-5 0-1217,-17 0-1889,-17 6-2161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7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198 150 10293,'0'0'7398,"-22"10"-5237,-71 35-894,88-41-1130,-1-1 0,1 1 0,1 0 1,-1 0-1,1 1 0,-1-1 0,1 1 0,0 0 0,1 0 0,-1 0 0,1 1 1,0-1-1,1 1 0,-1 0 0,1 0 0,-2 8 0,0-1 256,2-9-332,1 0 1,-1 0 0,1 0-1,0 0 1,1 0-1,-1 0 1,1 0-1,0 0 1,0 0 0,0 0-1,0 1 1,1-1-1,0 5 1,0-8-64,0 1-1,0 0 1,0 0 0,1 0 0,-1 0 0,0-1 0,1 1 0,-1-1-1,1 1 1,-1-1 0,1 1 0,0-1 0,-1 0 0,1 0-1,0 0 1,0 0 0,0 0 0,0 0 0,0 0 0,0-1-1,0 1 1,0-1 0,1 0 0,-1 1 0,3-1 0,4 1-65,0 0 1,1 0 0,-1-1 0,1-1 0,-1 0 0,1 0-1,-1 0 1,16-6 0,-21 6 41,0-1-1,0 0 1,0-1 0,0 1 0,-1-1-1,1 1 1,-1-1 0,0 0 0,1 0-1,-1-1 1,-1 1 0,1 0 0,0-1 0,-1 0-1,0 0 1,0 0 0,0 0 0,0 0-1,-1 0 1,3-8 0,-1-3 29,0 1 1,-1-1-1,0 1 0,-1-1 1,-1 0-1,0 1 1,-1-1-1,-1 0 0,0 1 1,-1-1-1,-1 1 1,0 0-1,-1 0 0,0 0 1,-1 1-1,-12-22 0,15 31-30,-1 0-1,1 0 0,0 0 0,-1 0 1,0 0-1,0 1 0,0 0 0,0 0 0,0 0 1,-1 0-1,1 1 0,-1 0 0,0 0 0,0 0 1,0 0-1,0 1 0,0 0 0,0 0 0,0 0 1,0 0-1,0 1 0,-8 0 0,11 1-157,0-1 0,-1 0-1,1 1 1,0-1 0,0 1 0,0 0-1,0 0 1,0 0 0,1 0 0,-1 0 0,0 0-1,0 0 1,1 1 0,-1-1 0,0 1-1,1-1 1,0 1 0,-1 0 0,-1 2-1,-17 38-5283,9-3-1925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8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71 15863,'0'0'4282,"20"-12"-4108,62-36-134,-80 47-29,0 0 0,0-1 1,-1 1-1,1 0 1,0 1-1,0-1 1,0 0-1,0 1 0,0-1 1,0 1-1,0-1 1,1 1-1,-1 0 1,0 0-1,0 0 0,0 0 1,0 0-1,0 1 1,0-1-1,0 0 0,0 1 1,0 0-1,0-1 1,0 1-1,0 0 1,0 0-1,0 0 0,2 3 1,-1-1 86,0 1-1,0 0 1,-1 0 0,0 0-1,0 0 1,0 0 0,0 1-1,0-1 1,0 5 0,2 3 312,16 54 1385,-17-52-1606,0-1-1,1 1 1,0-1 0,1 0-1,1-1 1,0 1 0,1-1-1,0 0 1,15 18-1,-21-29-277,1 1 0,-1-1 0,1 0-1,-1 0 1,1 0 0,0 0-1,-1 0 1,1-1 0,0 1 0,0 0-1,-1-1 1,1 0 0,0 1-1,0-1 1,0 0 0,3 0 0,-4 0-216,1 0 1,-1 0-1,1 0 1,0-1 0,-1 1-1,1-1 1,-1 1-1,1-1 1,-1 1-1,1-1 1,-1 0 0,1 0-1,-1 0 1,0 0-1,0 0 1,1 0 0,-1 0-1,0 0 1,1-2-1,12-22-5185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8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0 16359,'0'0'7716,"-137"144"-7124,108-99-368,-3 2-32,-5 0-160,1-2-64,4-6-496,9-6-320,7-8-705,12-7-1584,4-7-529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5:49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4594,'0'0'21306,"21"-15"-21018,-17 15 240,1 21-112,-1 10 97,-1 4-401,-1 4-96,0 4-32,0 4-465,-2 2-31,0 3-1281,0-5-2945,0-8-6131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24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8052,'6'7'16729,"-5"2"-17270,-1 9 683,0 21-52,1 1-1,9 55 1,2-17-33,5 126-1,-16-81-4656,-1-122 4459,0 0-120,1-1 0,-1 1 0,0 0 0,0 0-1,0-1 1,0 1 0,1 0 0,-1 0 0,0-1 0,-1 1 0,1 0-1,0 0 1,0-1 0,0 1 0,0 0 0,0-1 0,-1 1 0,1 0 0,0 0-1,-1-1 1,1 1 0,-1 0 0,1-1 0,0 1 0,-1-1 0,0 1-1,1-1 1,-1 1 0,1-1 0,-1 1 0,1-1 0,-1 1 0,0-1 0,1 0-1,-1 1 1,0-1 0,0 0 0,1 0 0,-3 1 0,-8-1-7220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25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 7523,'0'0'7567,"5"-9"-7274,18-30-32,-22 38-237,0-1-1,1 1 1,-1 0-1,1 0 1,0 0-1,-1 0 1,1 0-1,0 0 1,-1 0-1,1 0 1,0 1-1,0-1 1,0 1-1,0 0 1,-1-1-1,1 1 1,0 0-1,3 0 1,28 4 349,-29-3-358,-1 1 0,0-1 1,0 1-1,0 0 1,0 0-1,0 0 1,-1 0-1,1 0 0,-1 0 1,1 1-1,-1 0 1,0-1-1,0 1 1,0 0-1,0 0 0,-1 0 1,1 0-1,-1 0 1,1 0-1,-1 1 1,0-1-1,0 0 0,-1 1 1,1 3-1,2 11 228,-1 1 0,0 37 0,-2-53-184,0-1-31,0 0 0,-1 0 0,1-1 0,-1 1-1,1 0 1,-1 0 0,0-1 0,0 1 0,0 0-1,0-1 1,0 1 0,0-1 0,0 1 0,0-1-1,-1 0 1,1 0 0,-1 1 0,1-1 0,-1 0-1,1 0 1,-1 0 0,1-1 0,-1 1 0,0 0-1,0 0 1,1-1 0,-1 1 0,0-1 0,0 0-1,-3 1 1,-8 1-28,0-1-1,-1 0 1,-13-1-1,18 0-69,2 0-353,-8-1 267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25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16279,'0'0'6692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49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11909,'0'0'10437,"2"-1"-9322,4 9-971,14 50 228,-2 0-1,-3 1 1,-3 1-1,9 103 0,-13-102 557,-4-38-2490,-10-52-17663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25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 10277,'0'0'8500,"0"0"-8422,0 0 1,0 0 0,0 0 0,-1-1 0,1 1-1,0 0 1,0 0 0,-1 0 0,1 0-1,0 0 1,0 0 0,0 0 0,-1 0 0,1 0-1,0 0 1,0 0 0,-1 0 0,1 0 0,0 0-1,0 0 1,0 0 0,-1 0 0,1 0 0,0 0-1,0 0 1,-1 0 0,1 0 0,0 0-1,0 0 1,0 0 0,-1 0 0,1 1 0,0-1-1,0 0 1,0 0 0,-1 0 0,1 0 0,0 1-1,0-1 1,0 0 0,0 0 0,0 0 0,-1 1-1,1-1 1,0 0 0,0 1 0,0 20 390,2 100 782,10 1-3702,-7-80-1288,-3-13-2620,-2-14-890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26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9893,'0'0'7264,"11"-13"-6664,36-38-98,-46 50-458,0 0 0,1-1 0,-1 1-1,1 0 1,-1 0 0,1 0 0,-1 0 0,1 0 0,0 0 0,-1 0 0,1 1-1,0-1 1,0 0 0,0 1 0,-1 0 0,1-1 0,0 1 0,0 0-1,0 0 1,0 0 0,0 0 0,0 0 0,-1 1 0,4 0 0,4 0 169,-8-1-212,0 0 0,0 0 0,0 0 0,0 0 0,0 0 0,0 1 0,0-1 0,0 0 0,0 1 0,0-1 0,0 1 0,0-1 0,0 1-1,0 0 1,0-1 0,0 1 0,0 0 0,-1-1 0,1 1 0,0 0 0,0 0 0,-1 0 0,1 0 0,0 1 0,0 1-7,1 1-1,-1-1 1,0 0 0,-1 0-1,1 1 1,-1-1-1,1 0 1,-1 5 0,0 0-21,0 0 1,-1 0-1,0 0 1,-1 0-1,0 0 1,-4 12-1,-1-6 187,-4 12-1693,11-25 1487,0 0 1,0 1 0,0-1 0,0 0 0,0 0 0,1 0 0,-1 0-1,0 1 1,1-1 0,-1 0 0,0 0 0,1 0 0,0 0 0,-1 0 0,1 0-1,0 0 1,-1 0 0,1 0 0,0 0 0,0 0 0,0-1 0,1 2-1,2 1 97,0-1-1,-1 1 1,1 0-1,-1 0 1,0 1-1,0-1 1,0 1-1,0-1 1,0 1-1,-1 0 1,0 0-1,1 0 0,-1 0 1,-1 1-1,1-1 1,-1 0-1,0 1 1,0-1-1,0 1 1,0 0-1,-1-1 1,0 1-1,-1 8 1,1-12-42,-1 0 0,1 1 0,-1-1 1,1 0-1,-1 0 0,0 1 1,0-1-1,0 0 0,0 0 0,0 0 1,0 0-1,0 0 0,0 0 0,0 0 1,0 0-1,0-1 0,-1 1 1,1 0-1,0-1 0,0 1 0,-1-1 1,1 1-1,-1-1 0,-1 1 0,-42 6-28,36-6-12,-33 4-789,14-4-3005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26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16327,'0'0'7204,"13"72"-6612,1-37-576,-3 6 128,-2 4-144,-2 6-80,-2 7-256,-3 3-1025,3 5-2096,-3 0-2194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0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9 8148,'0'0'8145,"0"-7"-7546,0 7-577,0 0 0,0 0-1,0 0 1,0 0 0,0 0 0,-1 0-1,1 0 1,0 0 0,0 0 0,0 0 0,0 0-1,0 0 1,0 0 0,0 0 0,0 0-1,0 0 1,0 0 0,0 0 0,0 0 0,0 0-1,0 0 1,-1 0 0,1 0 0,0 0 0,0 0-1,0 0 1,0 0 0,0 0 0,0-1-1,0 1 1,0 0 0,0 0 0,0 0 0,0 0-1,0 0 1,0 0 0,0 0 0,0 0-1,-24 33-5119,4-11-1350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1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11829,'0'0'6937,"0"-10"-1305,0 27-5548,1 0 1,0 0-1,2 0 1,0 0-1,7 23 1,0-9-419,6 18 694,-12-16-9201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2.3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10101,'0'0'7515,"3"-5"-6907,-2 2-563,1 1 1,-1 0-1,1 0 0,0-1 0,0 1 0,0 0 0,0 1 1,0-1-1,0 0 0,0 1 0,1-1 0,-1 1 0,1-1 0,-1 1 1,1 0-1,-1 0 0,1 1 0,0-1 0,0 0 0,-1 1 0,1-1 1,0 1-1,0 0 0,-1 0 0,6 1 0,3-1 32,-5-1-30,1 1 0,-1 1 0,1-1 0,-1 1 0,1 0 0,11 3 0,-17-3-45,1 0-1,0 0 1,0 0 0,-1 0-1,1 0 1,-1 1-1,1-1 1,-1 0 0,0 1-1,1-1 1,-1 1-1,0-1 1,0 1 0,0 0-1,0-1 1,0 1-1,-1 0 1,1 0 0,-1 0-1,1 0 1,-1 0-1,1 0 1,-1-1 0,0 1-1,0 0 1,0 0-1,0 3 1,0-2-14,0 0-1,1 0 0,-1 0 1,0-1-1,-1 1 1,1 0-1,0 0 0,-1 0 1,0-1-1,1 1 1,-1 0-1,0-1 1,0 1-1,-1-1 0,1 1 1,0-1-1,-1 1 1,0-1-1,0 0 1,1 0-1,-1 0 0,0 0 1,0 0-1,-1 0 1,1-1-1,0 1 0,-5 2 1,57-2-1645,-27-4 1456,-13 1 189,1 1-1,-1-1 1,22 4-1,-31-3 45,0 1 0,0-1 0,0 1 0,0 0 0,0-1 0,0 1-1,0 0 1,0 0 0,0-1 0,-1 1 0,1 0 0,0 0-1,0 0 1,-1 0 0,1 0 0,-1 0 0,1 1 0,-1-1 0,1 0-1,-1 0 1,0 0 0,1 0 0,-1 0 0,0 1 0,0-1 0,0 0-1,0 0 1,0 1 0,0-1 0,0 0 0,0 0 0,-1 0 0,1 0-1,-1 2 1,1 0 8,-1 0 0,0 0 0,0 0 0,1 0-1,-2 0 1,1 0 0,0-1 0,-1 1 0,1 0 0,-1-1 0,0 1-1,1-1 1,-4 3 0,-23 11-1103,7-11-3946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2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12630,'0'0'4428,"18"12"-4315,58 39-28,-73-49-45,0 0 1,1 0 0,-1 1-1,-1 0 1,1-1-1,0 1 1,-1 0-1,1 0 1,-1 1-1,0-1 1,0 1-1,0-1 1,-1 1 0,1-1-1,-1 1 1,0 0-1,0 0 1,0-1-1,0 1 1,-1 0-1,1 0 1,-1 0-1,0 0 1,0 0-1,-2 6 1,2 8 895,0-16-797,-1 1 0,1-1 0,0 0 0,-1 0 0,1 0 0,-1 1 0,0-1 0,0 0 0,0 0 1,0 0-1,0 0 0,0 0 0,0 0 0,-1 0 0,1-1 0,-1 1 0,1 0 0,-1-1 0,0 1 0,0-1 0,1 0 0,-1 1 0,0-1 0,0 0 0,-3 1 0,38-2 267,96 4 574,-110-2-3067,-1 1 1,29 8-1,-27-4-3975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7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40 12742,'0'0'5984,"-5"-7"-5816,-15-19-141,15 20 79,9 6 188,3 2-234,-1 0 0,0 0 0,0 0 1,0 1-1,0 0 0,-1 0 0,1 1 0,-1 0 0,0 0 1,6 5-1,48 50-31,-45-44-31,0 1 0,-2 1 1,0 0-1,19 36 0,-25-40 18,-1 1 1,0-1-1,-1 1 1,-1-1-1,0 1 0,-1 0 1,0 1-1,-1 16 1,0-22 36,-1-1 0,-1 1 1,1-1-1,-2 0 0,1 1 1,-1-1-1,0 0 0,-1 0 1,0 0-1,0 0 0,0-1 1,-1 1-1,-1-1 1,1 0-1,-11 13 0,3-5-317,4-3 496,-2 0 0,-18 19 1,26-29-469,-1 1 0,1-1-1,-1-1 1,1 1 0,-1 0 0,1 0 0,-1-1 0,0 0 0,0 0 0,0 1-1,0-1 1,0-1 0,0 1 0,0 0 0,0-1 0,0 0 0,0 0 0,0 0-1,-4 0 1,-2-7-4550,3-14-4933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7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14359,'0'0'5485,"-3"3"-5357,1 0-67,0 1-1,0-1 1,0 1 0,1-1 0,-1 1-1,1 0 1,0 0 0,0 0 0,0-1-1,1 1 1,-1 0 0,1 0 0,0 5-1,3 61 856,-2-58-785,30 214 1436,-4-54-2193,-24-145-196,4 35-380,-6-26-6378,-1-60 3122,0-19-3602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7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6627,'0'0'6630,"14"0"-5915,44 6-56,-56-5-622,0 0 0,0-1 0,0 1 0,0 0 0,0 0 1,0 0-1,-1 0 0,1 1 0,0-1 0,-1 0 0,1 1 0,-1-1 1,1 1-1,-1-1 0,0 1 0,0 0 0,0 0 0,0-1 0,0 1 0,0 0 1,0 0-1,0 0 0,0 3 0,0 2 219,1 1 0,-1-1 1,-1 1-1,0 11 0,0-15-86,1 1-120,-1 1-1,1-1 0,-1 0 1,-1 0-1,1 0 1,-1 0-1,0 0 0,0 0 1,0 0-1,-1 0 1,0-1-1,0 1 1,0 0-1,0-1 0,-1 0 1,0 1-1,0-1 1,0 0-1,0 0 1,-7 6-1,-20 18-4083,19-17-755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12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1 272 8612,'0'0'5026,"8"0"-4804,78 1 1789,128-3 4528,-190 0-6511,46-12 0,-49 9-12,1 1-1,-1 1 0,25-1 1,2 4 10,90-12 1,-110 9-34,0 1 0,42 2 0,-40 1 23,0-1 0,30-5 0,59-16-36,-62 9-33,2 3 0,82-2 0,-85 10 114,88-12 1,-21 0-30,238 7-1,-206 8 60,87-4 199,248 4-25,-403 8-203,-59-5-81,45 1 0,39-8 30,-12 0 51,143 16-1,-148-6 29,0-5 0,125-10 0,-3-1-32,-166 8 3,464-19 171,-314 8-111,-121 9-148,113-18 0,-54 1 100,231-3 1,-151 16 46,141-2-21,-91 0-14,-82 5-149,152-9 13,588-18 756,-510 65-97,-304-18-538,171 48 1,-222-51 36,0-3 1,1-3-1,111 1 0,-143-8 0,130 16 125,-103-9-91,73 2-1,-71-11-33,28 1 337,94 11 0,-180-11-401,1 0 1,-1 1 0,0-1 0,1 1-1,-1 0 1,0 0 0,1 0-1,-1 0 1,0 0 0,0 0-1,0 1 1,0-1 0,0 1-1,0-1 1,1 3 0,-3-4-26,-4-10-1413,1 4 910,0 1 0,-1 0 0,0 0 0,0 0-1,0 0 1,-6-4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50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82 151 14967,'0'0'3404,"18"-2"-2774,-7 1-546,17-3 611,1 2 1,-1 1-1,33 3 0,135 5 91,-48-3-686,-10 6-186,180 8-148,15-37 306,-20-1-88,552 19-353,-455 2 241,-247 1-237,-27 1-107,211-23-1,-195 1 408,176 0 0,-158 21 74,192-6 16,-296-3-46,112-29-1,29-5 1359,-148 37-280,-54 4-923,-1 0 0,0 0-1,1 1 1,-1-1-1,0 1 1,1 0-1,-1 0 1,0 0 0,0 1-1,0-1 1,4 3-1,-6-2-99,-1-1 0,0 1 1,0-1-1,0 1 0,0-1 0,0 1 0,0 0 0,0 0 0,0-1 0,-1 1 1,1 0-1,-1 0 0,1 0 0,-1 0 0,0 0 0,0 2 0,0 37 393,-1-23-281,-12 122 137,12-121-180,2-1 1,0 1 0,1-1-1,1 0 1,1 0 0,10 30-1,-14-47-168,0 0 0,0-1 0,0 1-1,0 0 1,0 0 0,0-1 0,0 1 0,-1 0-1,1-1 1,0 1 0,0 0 0,-1-1 0,1 1-1,0-1 1,-1 1 0,1-1 0,-1 1 0,1 0-1,-1-1 1,1 1 0,-1-1 0,1 0 0,-1 1-1,0-1 1,1 1 0,-1-1 0,0 0 0,1 0-1,-1 1 1,-1-1 0,-31 13-124,21-9-63,-46 17 149,-1-2-1,-1-3 1,0-2 0,-1-3 0,-112 6 0,48-16 147,-206-25 0,205 5-51,-614-61-117,561 76 116,0 8 0,-212 32 0,215-8 75,-292 9 0,119-53-465,92 1 496,208 15 31,0 3 0,0 1 0,-57 14 0,-147 58 117,93-25-180,119-42-63,0-3 1,0-1 0,0-2 0,-1-2-1,-44-4 1,-4 1 75,-133 6 847,223-4-723,-36 0-2690,6 0-2520,-7 0-3547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8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15431,'0'0'8324,"3"0"-9205,3 0-1007,1 10-1186,-2-2-3089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8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 15159,'0'0'6816,"-8"-5"-6423,7 8-329,1 1 0,-1-1 0,1 1 1,0-1-1,0 1 0,0 0 0,1 4 1,-1-2 21,2 24 74,2 0 0,1 0 0,10 34 0,0-15-2686,0 1-3787,-10-35 188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8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4818,'0'0'11688,"14"-4"-11232,43-11-271,-56 15-172,0 0 1,0 0 0,0 0-1,0 0 1,1 0 0,-1 0-1,0 0 1,0 0 0,0 1-1,0-1 1,0 0 0,0 1-1,0-1 1,0 1 0,0-1-1,0 1 1,0 0 0,0-1-1,0 1 1,0 0 0,0 0-1,-1 0 1,1 0 0,0-1-1,-1 1 1,1 0 0,0 0-1,-1 0 1,1 0 0,-1 0-1,0 0 1,1 2 0,4 35 548,-5-32-375,0 1-95,1 0 0,-1 0 0,0 0 1,0 0-1,-1-1 0,0 1 0,0 0 0,-1 0 0,0-1 0,0 1 1,0-1-1,-1 0 0,0 1 0,-7 9 0,9-14-184,0 0 1,0 0-1,0 0 0,0-1 0,1 1 1,-1 0-1,0 0 0,1 0 0,0 0 1,-1 0-1,1 0 0,0 0 0,0 0 1,0 0-1,1 0 0,-1 0 0,0 0 1,1 0-1,-1 0 0,1 0 0,1 4 1,2 3 44,1-1 0,0 1 1,9 10-1,0 3 665,-13-20-616,-1-1 1,0 0 0,1 0-1,-1 1 1,0-1 0,0 0 0,0 1-1,0-1 1,0 0 0,0 1-1,-1-1 1,1 0 0,0 1-1,-1-1 1,1 0 0,-1 0-1,1 1 1,-1-1 0,0 0 0,1 0-1,-1 0 1,0 0 0,0 0-1,0 0 1,0 0 0,-1 1-1,-1 1-911,0 0-1,0 0 1,-1 0 0,1-1-1,-1 1 1,-6 2-1,1-3-5528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9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12950,'0'0'4079,"10"16"-3871,28 51-141,-36-63 29,0 1-1,0-1 1,-1 0-1,1 0 1,-1 1 0,0-1-1,0 1 1,0-1-1,-1 1 1,0 0 0,0-1-1,0 1 1,0-1-1,-1 1 1,0-1 0,0 1-1,0-1 1,0 1-1,-1-1 1,1 0-1,-1 0 1,0 0 0,-1 0-1,1 0 1,-1 0-1,1 0 1,-1-1 0,0 1-1,-7 4 1279,110-8-1847,-34 0-7629,-49 0 301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39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1713,'2'-1'12167,"3"1"-8919,-3-1-3223,1 1-1,-1 0 1,1 0-1,-1 0 1,0 0-1,1 0 0,-1 0 1,0 1-1,1-1 1,3 2-1,5 10 43,0 0 1,-1 1-1,-1 0 0,0 0 0,-1 1 0,-1 0 1,0 1-1,-1 0 0,0 0 0,-1 0 0,-1 0 1,0 1-1,-1 0 0,-1 0 0,0 29 0,-2-42-304,0-1 0,0 0-1,0 0 1,-1 1 0,1-1 0,-1 0-1,1 0 1,-1 1 0,0-1-1,0 0 1,0 0 0,0 0-1,0 0 1,-1 0 0,1-1-1,-1 1 1,1 0 0,-1-1-1,0 1 1,1-1 0,-3 2-1,-25 20-7907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7:40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 1217,'0'0'11322,"0"-8"-10508,0-23 93,0 23 3460,0 21-3903,0 6-183,4 106 529,-2-107-1035,1 0 1,0-1-1,2 1 1,12 33-1,55 105-7135,-57-121 2416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5:19:28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23 4770,'-9'0'16771,"140"4"-16739,-55-1 13,81-6 0,128-22-55,-101 23-5,-94 4 30,-58-1-30,1 3 0,37 8 0,14 1 30,123 1 41,-127-6-112,-39-2 43,42-1-37,98-6-1,-63-1 35,119-9-19,-237 11 34,6 0 9,-1-1 0,0 0 0,1 0-1,-1 0 1,0-1 0,0 1-1,6-4 1,-2 3-294,12-4 1728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5:20:30.1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111 115 4290,'0'0'5173,"-11"-7"-4127,-3-2-741,5 4 1,0-1 1,1 0 0,-51-61 7638,59 67-7903,461 7 809,-120 0-403,186-28 177,-153 13-414,-257 9-265,783-1 617,-681 9-536,185-2 53,17-5 67,-217-4-140,209-2 1944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5:20:33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18 10037,'0'0'5802,"0"-3"-5668,1 2-65,-1 1 1,0-1-1,0 1 1,0-1-1,0 1 1,0-1 0,0 1-1,0-1 1,0 1-1,0-1 1,0 1-1,0-1 1,0 1-1,0-1 1,0 1 0,0-1-1,-1 1 1,1-1-1,0 1 1,0-1-1,-1 1 1,1-1-1,0 1 1,0 0 0,-1-1-1,1 1 1,-1-1-1,-13 12 1855,7-4-2506,-9 8 575,-7 5-22,1 2-1,1 1 0,1 0 1,-32 51-1,52-74 15,0 1 0,0 0 0,0-1-1,0 1 1,0-1 0,0 1 0,0-1-1,0 1 1,0-1 0,0 1 0,1-1-1,-1 1 1,0 0 0,0-1 0,1 1-1,-1-1 1,0 0 0,1 1 0,-1-1-1,1 1 1,-1-1 0,0 0 0,1 1-1,-1-1 1,1 0 0,-1 1 0,1-1-1,0 1 1,21 12 184,-11-7-144,14 16 106,-1 1-1,30 35 0,-9-7-27,-22-18-217,5 3-495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5:20:35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8996,'0'0'6246,"14"0"-5662,118 1 200,539-14-330,-419 8-569,86-8-64,-71 4 220,-67 6-4,210-10 202,-277 10-353,91-13 225,36-1 29,373 9 132,-409 3 198,129-7-537,339-2 690,-447 16-625,678-2 1702,-923 0-1457,1 0-123,1 0-56,-2 0-11,-4 0-1331,-60-4-4770,18 3-1275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51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1745,'0'0'17611,"0"-4"-16678,0-1 2396,1 14-1627,3 94-994,28 51-234,-3-20-907,-26-108-1332,1 40-1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1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25 9124,'0'0'5608,"-5"-4"-5138,-15-10-113,17 13-221,0 0 0,-1 0 1,1 0-1,0 0 0,-1 0 0,1 1 0,-1-1 1,1 1-1,-1 0 0,1 0 0,-1 0 0,1 1 1,-1-1-1,1 1 0,-1 0 0,1 0 0,0 0 0,-1 0 1,1 1-1,0-1 0,-3 3 0,-5 3 6,0 1-1,1-1 0,0 2 1,1-1-1,0 2 1,0-1-1,1 1 1,0 0-1,1 1 1,0 0-1,1 0 0,-8 18 1,7-11-69,1 0 0,1 0 1,1 0-1,1 1 0,0-1 1,2 1-1,0 36 0,2-52-200,-1 1 1,0-1-1,1 0 0,0 0 0,0 0 0,0 0 1,0 0-1,0 0 0,1 0 0,-1 0 1,1-1-1,0 1 0,-1 0 0,1-1 0,1 1 1,-1-1-1,0 0 0,0 0 0,1 0 0,0 0 1,2 2-1,0-1-844,0-1 1,0 0-1,0 0 1,0 0-1,1 0 1,10 1-1,14 1-9562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2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4 479 14038,'0'0'2460,"-3"5"-2129,3-5-316,0 0 0,0 0 1,0 0-1,0 0 0,0 0 1,1 0-1,-1 0 0,0 0 1,0 0-1,0-1 0,0 1 1,0 0-1,0 0 0,0 0 1,0 0-1,1 0 0,-1 0 1,0 0-1,0 0 0,0 0 0,0 0 1,0 0-1,0 1 0,0-1 1,1 0-1,-1 0 0,0 0 1,0 0-1,0 0 0,0 0 1,0 0-1,0 0 0,0 0 1,0 0-1,0 0 0,0 0 1,0 0-1,1 0 0,-1 0 1,0 1-1,0-1 0,0 0 1,0 0-1,0 0 0,0 0 1,0 0-1,0 0 0,0 0 1,0 0-1,0 1 0,0-1 1,0 0-1,0 0 0,0 0 1,0 0-1,0 0 0,0 0 1,0 0-1,0 0 0,0 1 1,0-1-1,0 0 0,0 0 1,0 0-1,0 0 0,0 0 1,0 0-1,-1 0 0,1 0 1,8-3 16,0 0 0,-1-1 0,1-1 1,-1 1-1,0-1 0,-1 0 1,12-12-1,42-49-572,-48 52 347,-1 2 123,-1-1 0,-1-1 0,0 1 0,0-2-1,-1 1 1,-1-1 0,-1 0 0,0-1 0,-1 1 0,0-1 0,-2 0 0,0 0 0,0-1 0,-2 1 0,0-29 0,-1 33 90,1 5 32,-1 0 0,0 1 0,-1-1 0,0 0 0,0 0 0,-2-7 0,2 13-37,1-1-1,-1 0 0,0 1 1,0-1-1,0 1 0,0 0 1,0-1-1,0 1 0,0 0 1,-1-1-1,1 1 1,0 0-1,-1 0 0,1 0 1,-1 0-1,1 0 0,-1 1 1,1-1-1,-1 0 0,0 1 1,1-1-1,-1 1 0,0 0 1,0-1-1,1 1 0,-1 0 1,0 0-1,-2 0 0,1 0-4,0 0-1,-1 0 0,1 0 0,0 1 0,0-1 0,0 0 0,0 1 0,1 0 0,-1 0 0,0 0 0,0 0 0,0 0 0,1 1 0,-1-1 1,0 1-1,1 0 0,-1 0 0,1 0 0,0 0 0,0 0 0,0 0 0,0 1 0,0-1 0,0 0 0,1 1 0,-1 0 0,1-1 0,0 1 1,-2 3-1,-2 7 194,0 0 1,1 0-1,0 0 1,1 0 0,0 1-1,-1 23 1,4 86 1293,1-93-1146,0-17-249,0 0 0,1 0 0,1 1-1,0-1 1,0-1 0,1 1 0,1-1 0,10 19 0,-12-25-263,1 0 0,-1 0 0,2-1 1,-1 0-1,0 0 0,1 0 0,0 0 1,6 4-1,-7-7-311,0 1 0,0-1 0,0 0 0,0 0 0,0-1 1,0 1-1,0-1 0,0 0 0,1 0 0,-1 0 0,0-1 0,1 0 0,5 0 1,11-1-5361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2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 13334,'0'0'1217,"-3"19"13,-4 25-673,-3 77 1,10-3-123,0-116-313,-5-23-132,1-4-83,1 0 0,1 0 0,2-32 0,0 32 104,0 22 3,1 0-1,-1 1 0,1-1 0,-1 0 1,1 1-1,0-1 0,0 1 0,0-1 1,0 1-1,0 0 0,1-1 0,-1 1 0,1 0 1,0 0-1,-1 0 0,1 0 0,0 0 1,0 0-1,0 0 0,0 1 0,1-1 0,-1 1 1,0 0-1,1 0 0,-1-1 0,1 2 1,-1-1-1,1 0 0,-1 0 0,6 0 0,8-2-167,0 1-1,1 0 0,29 1 0,-37 1-110,19 0-2144,-4 0-1897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3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16536,'0'0'4033,"80"-4"-4849,-43 6-1217,-3 10-448,-5 3-2465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3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16215,'0'0'1057,"105"32"-6724,-66-32-79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3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 13446,'0'0'4095,"-15"18"-3593,-44 57-118,56-73-373,1 1-1,1 0 1,-1 0-1,0 0 1,1 0 0,-1 0-1,1 0 1,0 0-1,0 0 1,0 0 0,1 1-1,-1-1 1,1 0-1,0 1 1,0-1-1,0 0 1,0 1 0,0-1-1,1 4 1,1 5-7,-2-11-15,0 0-1,1 0 0,-1 0 0,0 0 1,0 0-1,1 0 0,-1 0 1,1-1-1,-1 1 0,1 0 1,-1 0-1,1 0 0,-1-1 1,1 1-1,0 0 0,-1-1 0,1 1 1,0-1-1,-1 1 0,1-1 1,0 1-1,0-1 0,0 1 1,1 0-1,30 4-538,-26-5 447,0-1 0,0 1-1,0-1 1,0 0 0,0-1 0,0 1-1,0-1 1,7-3 0,-9 2 84,0-1 0,0 1 0,0 0 1,-1-1-1,1 0 0,-1 0 0,0 0 1,0 0-1,-1-1 0,1 1 0,-1-1 1,0 0-1,3-9 0,-3 7 31,0 0 1,-1 0-1,0 0 1,0-1-1,0 1 0,-1 0 1,0 0-1,-1-1 1,-1-10-1,1 18-94,1-1 0,-1 0 1,1 0-1,0 1 0,-1-1 0,0 0 1,1 1-1,-1-1 0,1 0 0,-1 1 1,0-1-1,1 1 0,-1-1 0,0 1 0,0 0 1,1-1-1,-1 1 0,0 0 0,0-1 1,0 1-1,1 0 0,-1 0 0,0 0 0,0 0 1,0-1-1,0 1 0,0 0 0,1 1 1,-1-1-1,0 0 0,-1 0 0,-1 0-772,-8 0-3732</inkml:trace>
  <inkml:trace contextRef="#ctx0" brushRef="#br0" timeOffset="1">300 204 17528,'0'0'5795,"16"0"-12150,-4 0 128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4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0 12598,'0'0'6269,"-17"14"-5484,-54 44-358,69-56-406,1 0 1,-1-1 0,0 1 0,0 0 0,1 0 0,-1 0 0,1 0-1,0 1 1,-1-1 0,1 0 0,0 1 0,0-1 0,0 0 0,1 1-1,-1-1 1,1 1 0,-1-1 0,1 1 0,0-1 0,0 1 0,0 0 0,0-1-1,0 1 1,2 3 0,-1 7 34,-1-11-86,0 0-1,0 0 1,1 0-1,-1 1 1,1-1-1,-1 0 0,1 0 1,0 0-1,0 0 1,0 0-1,0 0 0,0 0 1,0 0-1,0 0 1,1 0-1,-1-1 1,1 1-1,-1-1 0,1 1 1,0-1-1,-1 1 1,1-1-1,0 0 0,0 0 1,0 0-1,0 0 1,0 0-1,0 0 1,1-1-1,-1 1 0,0-1 1,0 1-1,0-1 1,1 0-1,-1 0 0,3 0 1,0 0-47,-1 0 0,0 0 0,1-1 0,-1 1 0,0-1-1,1 0 1,-1 0 0,0-1 0,0 1 0,0-1 0,0 0 0,0 0 0,0 0 0,-1 0 0,1-1 0,-1 0 0,1 0 0,3-4 0,-3 1-60,0-1 0,-1 0 1,0 0-1,0 0 0,-1 0 0,0 0 1,0 0-1,0 0 0,-1-1 1,-1 1-1,1-1 0,-1 1 0,-1-14 1,1 14-584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4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0 15911,'0'0'6003,"-3"93"-5555,3-58-432,0 6 64,0 6-80,0 8-464,-6 9-1473,-6 0-1616,5-7-4547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4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1 12246,'0'0'7363,"-2"131"-7331,-26-98-64,-8 2-736,-8-2-1441,1-7-4915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5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103 135 3954,'0'0'11074,"-5"-13"-9737,1 14-1176,0-1 1,1 1-1,-1 0 0,0 0 1,1 0-1,-1 1 0,1-1 1,-1 1-1,1 0 0,0 0 1,0 0-1,-1 0 0,1 1 1,1-1-1,-1 1 0,0-1 1,1 1-1,-1 0 0,1 0 1,0 1-1,0-1 0,0 0 1,0 1-1,1-1 0,-2 5 1,-2 4 16,1-1-1,1 1 1,0 0 0,1 0 0,0 0 0,-1 23 0,3-33-179,0 1 1,0-1 0,0 0 0,1 0-1,-1 1 1,0-1 0,1 0 0,-1 0-1,1 0 1,0 0 0,0 1 0,0-1-1,0 0 1,0 0 0,0-1 0,1 1-1,-1 0 1,1 0 0,-1-1-1,1 1 1,-1 0 0,1-1 0,0 0-1,0 1 1,0-1 0,0 0 0,0 0-1,0 0 1,2 0 0,4 1-55,0 0 0,-1-1 0,1 0 0,0 0 0,0-1 0,0 0-1,11-2 1,-15 2 41,0-1 0,-1 1 0,1-1-1,0 0 1,0 0 0,-1-1 0,1 1 0,0-1-1,-1 0 1,0 0 0,1 0 0,-1 0-1,0 0 1,0-1 0,5-4 0,-4 1 12,0 1 0,-1 0 1,1-1-1,-1 0 0,0 0 1,-1 0-1,1 0 0,2-10 1,0-9 50,-2 1 1,0-1-1,-1-46 1,-2 65-43,1-16 39,0 16-27,-1 1-1,1-1 0,-1 1 1,0 0-1,-1-1 1,1 1-1,-1-1 0,0 1 1,0 0-1,0 0 1,-1-1-1,-3-6 1,4 12-78,1-1 0,-1 0 0,0 1 0,0-1 0,0 1 0,0-1 0,1 0 0,-1 1 0,0 0 0,0-1 1,0 1-1,0 0 0,0-1 0,0 1 0,0 0 0,0 0 0,0 0 0,0 0 0,0 0 0,0 0 1,0 0-1,0 0 0,0 0 0,0 0 0,0 1 0,0-1 0,0 0 0,0 1 0,0-1 0,0 1 0,0-1 1,0 1-1,0-1 0,1 1 0,-1 0 0,0-1 0,0 2 0,-26 26-3233,2 6-1321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53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75 12166,'0'0'7518,"2"-5"-7049,-1 4-421,-1-1 0,1 1 0,0-1 0,0 0 0,0 1 0,0-1 0,0 1 0,0 0 0,1-1 0,-1 1 0,0 0 0,1 0-1,-1 0 1,1 0 0,-1 0 0,1 0 0,-1 0 0,1 1 0,3-2 0,2 0 197,0 1-1,1 0 1,-1 0 0,12 1 0,228 14 307,-156-8-565,118-8 0,91-24-44,-288 24 57,452-24 2,3 25 0,-107 2-1,-280-2-2,59-1-12,150 17 1,-115-2 41,194-10 1,-59-3 82,887 8 242,-1001-10 553,-185 25-648,5 8 14,-2 0 0,-1 1 0,-1 1-1,-2 0 1,-1 0 0,-1 1 0,2 50 0,-8-68-267,0-1 1,2 1 0,-1-1-1,2 0 1,0 1 0,1-2-1,1 1 1,0 0 0,12 19-1,-18-34-26,1 1 0,-1-1 0,0 1 0,1-1 0,-1 0-1,1 1 1,-1-1 0,0 1 0,1-1 0,-1 1 0,0-1 0,0 1 0,1-1-1,-1 1 1,0-1 0,0 1 0,0-1 0,0 1 0,1 0 0,-1-1 0,0 1-1,0-1 1,0 1 0,0 0 0,0-1 0,-1 1 0,1-1 0,0 1 0,0-1-1,0 1 1,0-1 0,-1 1 0,1 0 0,-20 2-624,16-3 756,-632 16-859,89 0 953,-1047-104 1,1387 59-227,63 7-34,-177-4 0,214 26 118,-193 24 0,52 13-48,-387 6 0,588-43-6,-73-9 1,105 7 2,0-1 1,1-1 0,-1 0-1,1-1 1,0 0 0,0-1 0,1-1-1,-1 0 1,-13-10 0,23 14 2,0 0 0,-1 1 0,1 0 0,-1 0 0,1 0 0,-1 1 0,0 0 0,0-1 0,0 2 0,-7-2 0,-55 3-3517,23 0-1933,10-2-1951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6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17800,'0'0'3506,"32"21"-8773,-23-11-2208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6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12934,'0'0'6590,"3"-5"-6113,-2 3-427,1 0 0,-1 0 0,0 1 0,0-1 0,1 0 0,-1 1 0,1-1 0,0 1 0,-1 0 0,1 0 0,0-1 0,0 1 0,-1 0 0,1 1 0,0-1 1,0 0-1,0 0 0,0 1 0,0-1 0,0 1 0,1 0 0,-1-1 0,0 1 0,0 0 0,0 0 0,0 1 0,0-1 0,0 0 0,0 1 0,0-1 0,0 1 0,0 0 0,0-1 0,0 1 0,0 0 0,0 0 0,0 0 0,0 1 0,-1-1 0,1 0 0,-1 1 0,1-1 0,1 3 0,0 0-52,-1-1-1,0 1 1,0 0-1,0 0 1,-1 0-1,1 0 1,-1 0-1,0 0 0,0 1 1,0-1-1,-1 0 1,0 0-1,0 1 1,0-1-1,0 0 1,0 1-1,-1-1 1,-2 7-1,1-1-37,-1 0 0,0-1 0,-1 1 0,0-1 0,0 0 0,-9 14 0,-5 0-11,12-16 40,1 0 0,0 0 0,0 1-1,-6 14 1,11-22-14,0 1-1,0-1 0,0 1 1,0-1-1,0 0 0,0 1 1,0-1-1,1 0 0,-1 1 1,0-1-1,0 0 0,0 1 0,1-1 1,-1 0-1,0 1 0,0-1 1,1 0-1,-1 1 0,0-1 1,1 0-1,-1 0 0,0 1 1,1-1-1,-1 0 0,0 0 1,1 0-1,-1 0 0,0 1 1,1-1-1,-1 0 0,1 0 1,-1 0-1,0 0 0,1 0 1,-1 0-1,1 0 0,-1 0 1,0 0-1,1 0 0,0-1 0,22 2-39,-20-1 23,2 0 32,1 0 1,-1 0-1,1 0 1,-1 1-1,0 0 1,1 0-1,-1 1 1,0 0-1,0 0 1,0 0-1,0 0 1,0 1-1,0-1 1,5 5-1,-7-3 23,1-1 0,-1 1 0,0-1 0,-1 1 0,1 0 0,-1 0 0,1 0 0,-1 0 0,0 1 0,-1-1-1,1 1 1,-1-1 0,0 1 0,0 0 0,0-1 0,0 9 0,-1 36 457,-1-46-434,1-1 1,-1 1 0,0-1 0,1 1-1,-1-1 1,0 0 0,-1 1-1,1-1 1,0 0 0,-1 0 0,1 0-1,-1 0 1,1 0 0,-1 0 0,0 0-1,-2 1 1,-8 6-122,0-1-1,-24 12 1,31-18-1101,-1 1-1,0-1 1,1 0 0,-1-1-1,-8 2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6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0 14215,'0'0'7651,"-10"105"-7891,-12-81-737,-10 3-1232,-7-8-1888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7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 13670,'0'0'4733,"-19"14"-4322,-59 49 147,75-60-511,-1 0 1,1 1 0,0-1-1,0 1 1,1-1 0,-1 1-1,1 0 1,0 0 0,0 0 0,0 0-1,0 0 1,1 1 0,0-1-1,0 1 1,0-1 0,0 0-1,1 1 1,-1 0 0,1-1-1,1 1 1,-1 4 0,1 4 66,-1-10-98,0 0 1,0 0 0,0 0 0,0 1-1,1-1 1,-1 0 0,1 0-1,0 0 1,0 0 0,0 0-1,1 0 1,-1 0 0,1-1-1,-1 1 1,1 0 0,0-1 0,3 3-1,-2-2-31,0-1-1,0 0 1,1 1-1,0-1 0,-1-1 1,1 1-1,0 0 1,0-1-1,0 0 1,0 0-1,0 0 1,0-1-1,4 1 0,0 0-68,-1 0 0,1-1 0,-1 0-1,1-1 1,-1 0 0,1 0 0,-1 0-1,1-1 1,-1 0 0,0-1 0,0 1-1,0-1 1,9-5 0,-12 5 71,0 0 0,-1 0-1,1 0 1,0-1 0,-1 1 0,0-1 0,0 0-1,0 1 1,0-2 0,-1 1 0,1 0-1,-1 0 1,0-1 0,0 1 0,-1-1 0,0 0-1,1 1 1,-1-1 0,-1 0 0,1 0 0,-1-9-1,0 10 83,1 1 0,-1-1 0,0 0 0,-1 1 0,1-1 0,-1 1-1,0-1 1,1 1 0,-2-1 0,1 1 0,0 0 0,-1-1 0,-1-2 0,1 4-78,0 0 1,0 1 0,-1-1-1,1 1 1,0-1 0,-1 1-1,1 0 1,-1 0-1,1 0 1,-1 0 0,1 1-1,-1-1 1,0 1 0,1-1-1,-1 1 1,0 0 0,1 0-1,-5 1 1,2-1-338,1 1-1,-1-1 1,1 1-1,-1 0 1,1 1-1,0-1 1,-1 1-1,1 0 1,0 0-1,0 0 1,0 1-1,0-1 1,1 1-1,-1 0 1,-4 5-1,4-5-290,-23 18-5435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7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18008,'0'0'6179,"3"27"-8004,-1-13-464,-2-1-2017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7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15959,'0'0'7540,"-7"84"-8837,7-60-1728,0-3-1169,0-7-4754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8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51 13926,'-1'-1'136,"0"0"0,0 0 0,1 0 0,-1 0 0,1 0 0,-1 0 0,1 0 0,0 0 0,-1-1 0,1 1 0,0 0 0,0 0 0,-1 0 0,1 0 0,0 0 0,0-1 0,0 1 0,1 0 0,-1-2 0,1 2 29,0 0 1,0 0-1,0 0 0,1 0 0,-1 0 0,0 1 1,0-1-1,0 0 0,1 1 0,-1-1 0,0 1 1,1-1-1,-1 1 0,1 0 0,-1-1 0,0 1 0,3 0 1,153-13 143,-148 12 18,-9 1-276,0-1 0,1 1 0,-1 0 0,0 0 0,0 0 0,1 0 0,-1 0 0,0 0 0,0 0 0,1 0 0,-1 0 0,0 0 0,0 0 0,1 0 0,-1 0 0,0 0 0,0 0 0,1 0 0,-1 0 0,0 0 0,1 0 0,-1 0 0,0 0 0,0 0 0,1 0 0,-1 1 0,0-1 0,0 0 0,0 0 0,1 0 0,-1 0 0,0 1 0,0-1 0,0 0 0,1 0 0,-1 0 0,0 1 0,0-1 0,0 0 0,0 0 0,0 1 0,0-1 0,0 0 0,1 0 0,-1 1 0,0-1 0,0 0 0,0 1 0,0-1 0,0 0 0,0 0 0,0 1 0,0-1 0,0 0 0,-1 0 0,1 1 0,2 7 223,13 45 6,-2 0-1,-3 0 1,6 103-1,-15-21-2236,-2-47-6229,-1-55-1856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8:28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 7139,'0'0'13623,"119"55"-12999,-92-12-48,-6 7-288,-10 3-112,-11 4-32,0 5-80,-23 6-128,-20 6-80,-14 6-1216,-11 4-2178,-12 6-4658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49:05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0 880,'7'1'22717,"28"6"-22887,4 1 154,1-2 1,0-2-1,0-1 1,71-6-1,-26 2-136,146 11-184,-181-7 320,0 2-1,96 22 1,-120-21 14,14 0 14,-1-2-1,57 0 1,-51-3-13,67 9-1,307 29-30,-362-35 32,141-1-26,64 6-6,-87-1-11,-119-8 71,0 2 1,77 15-1,-67-4 85,-1-3 0,71 2 0,-93-9-53,0 3-1,70 17 0,-97-19-45,23 2-30,1-1-1,0-2 0,71-5 0,-35 1 50,9 1-22,290-10-38,-93-8 97,-156 12 65,258 3 210,-200 5-98,523-2 154,-510-13-264,3-1-80,-37 5-44,-51 1 76,133 2-118,62-4 10,-103 5 138,122-12-172,-135-1 23,-46 7 55,487-5 80,-419 18-79,313 3 160,-131-6-73,-299-10-63,52-1 54,-47 11-5,108 3-24,-196-2-81,20 3 281,1 0 0,39 10 0,-55-11-121,-16-3-132,0 1-1,0 0 0,0 0 0,0 0 0,-1 0 0,1 1 0,0-1 1,0 0-1,0 1 0,-1-1 0,1 1 0,0 0 0,2 1 206,-37 7-4480,-10-4-1413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2:09.2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0 146 7700,'8'-1'12184,"25"0"-12243,218 11 144,-107-7-154,-87-4 69,73 9 0,-82-4 29,50-1-1,-55-3-38,79 10 0,-63-3 6,1-3 0,87-5 0,-46-1-13,523-4 377,-383-6-330,-13 13-39,236-3 295,-328-5-94,42-2-21,-121 9-45,297-8-47,-237 3-99,-53 4 68,86-14-1,-42 3 48,0 4-1,125 7 1,-116 2 675,-34-1-675,348-14 925,-229 5-808,24-3-45,-136 5 57,0 3 0,1 4 0,94 13 0,153-9-168,-188-6-24,62-6 112,239-11 225,-47 4-4,-103 5-103,-223 7-192,403-12 190,740 13 626,-244 0-1123,-715 8 223,-206-3 121,87 15-1,-29-2 44,-64-12 174,-29-3-289,0 1 1,0 0-1,0 2 0,-1 0 1,34 12-1,-53-16 43,-79 0-7666,15 0-1264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53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14263,'0'0'8657,"0"0"-8648,-1 0 1,1 0 0,-1 0-1,1 0 1,-1 0 0,1 1-1,0-1 1,-1 0 0,1 0-1,-1 0 1,1 0 0,0 1-1,-1-1 1,1 0 0,-1 0-1,1 1 1,0-1 0,-1 0-1,1 0 1,0 1 0,0-1-1,-1 1 1,1-1-1,0 0 1,0 1 0,-1-1-1,1 0 1,0 1 0,0-1-1,0 1 1,0-1 0,0 1-1,-1 0 1,1 4 92,0 1 1,1-1-1,0 1 0,-1-1 1,2 1-1,-1-1 0,0 0 1,1 0-1,0 1 0,5 6 1,2 13 220,1 4 19,-2 1-1,5 37 1,-10-39-3609,-2 0-3634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2:13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59 10389,'17'-10'11368,"167"-4"-10573,-141 13-812,-18 0 9,0 1-1,0 1 1,0 1 0,0 1 0,-1 1-1,28 8 1,-28-6 7,1-1 0,0-1 0,0-1 0,0-1 0,29-1 0,12 1-25,288 0 363,-183-4-311,526 10 846,-565-9-606,142 2-129,-182 9-171,-56-5 52,39 1 1,-30-4-15,81 14 1,-30-2 4,-67-12 14,40-3-1,-43 0-6,0 1 0,31 4 1,-29-1 47,0-2 0,42-3 1,-11 1 43,468-4 581,-243-11-183,406 16-81,-496-10-362,4 0 2,-87 8 179,115-17 0,129-3 101,-153 14-205,224-12 165,-216 11-20,106 2 206,-48 3-53,293-6-102,-382 8-142,189 4-82,-263 5 40,71 0-170,120-7 21,-269 9 615,-79-7-7095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2:34.9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9 195 7523,'-9'-43'14914,"20"41"-14527,95 3-561,206-27 1,37-25-401,-232 26 647,-79 15-80,-1 2 0,1 2 1,59-2-1,332 1 153,-278-3-92,4 10 429,-146 0 650,0 0-2255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2:38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29 5955,'-11'0'15588,"136"3"-15312,-39 0-225,88-9 1,43-19 31,90 21-117,-170 6 73,-48 0 194,-7 0-2747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2:39.9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60 10181,'-22'-11'12127,"31"9"-11416,12-1-1189,234-13 547,-86 2-3,1 1-190,-12 13 188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5:29:45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35 8980,'0'0'2158,"3"-1"-1925,-1 0-153,-1 1 1,16-12 2417,7 8 893,4-2-3369,0 1 0,0 2-1,0 1 1,0 1-1,38 4 1,3-1 22,48-4-165,126 4-311,-236-1 391,1 0-1,0 1 0,0-1 0,7 4 0,-8-2 5,0-1 1,-1 0 0,1-1 0,0 0 0,10 1 0,38 0 5,59 11 0,-74-8 69,103 1 212,124 5-231,-128-4 66,190-5 356,328-4 191,501-6-104,-791 9-330,-89 11-17,145-3 112,30-7 257,-385-3-258,68-11 0,-90 7-76,48 0 1,-87 2 761,-17-3-2309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5:30:43.4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78 8132,'-16'-17'14097,"35"15"-14140,0 2 80,-1 0 0,1 2-1,34 6 1,-12-1-120,-1-2-1,52 1 1,-44-4 47,401-4-214,-56-4-2,-238 7 138,63 10-689,-121-5 800,87 6 22,186 6-30,260-13 508,-420 8-417,41 0-86,1347-13 22,-1476 2-19,104-3-4,-134-10-49,38-2-38,684 12 745,-747 3-588,0-3 1,76-11-1,-96 7 99,73 1 1,-76 5-61,-1-3 1,49-7-1,-13-2 109,1 4 0,90 4-1,-134 1-108,59-10 0,-60 6-49,61-2 0,-18 7 81,98-14 1,-147 12-128,37 1 0,-45 3 0,0-2 0,-1 0-1,1-1 1,28-7 0,-23 2 45,0 2 0,0 0-1,0 2 1,43 0 0,-59 4 19,1 1 1,-1 0-1,14 4 0,20 18 831,-53-26-1937,-54-26-4977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3:15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 9973,'3'0'9902,"16"0"-9813,381-16 122,-56 12-658,-189 6 304,550 0-495,-455 4 662,-58 4 14,0 0-14,312-1 317,-311-9-7,29 3-196,-180 2 97,63 15-1,-67-11 61,0-1-1,55 2 1,24-8-476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3:16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 13062,'0'0'3490,"12"0"-2783,345 10 2670,-63 13-2405,13-1-389,538-28-140,-476-22-468,159-3 202,289 31 466,-794 1 105,-9-1-2733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3:18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 9524,'-9'5'7977,"10"-4"-7917,-1 1 0,1-1 0,0 1-1,0-1 1,0 1 0,0-1 0,0 1 0,0-1-1,0 0 1,0 0 0,0 0 0,1 1 0,-1-1-1,0 0 1,1 0 0,-1-1 0,1 1 0,-1 0-1,3 0 1,34 15 617,-2-6-509,1-2 1,-1-1-1,65 3 0,118-9-111,-113-2-2,1047-1 297,-967 17-350,-14 0 38,-38-13 41,251 13-68,111-3 84,-149-9-42,-207 4-28,174 4 63,135 3-55,261-2-3,-231-10 264,-306 1-54,158 6 350,2 28 1031,-286-28-1468,-7 0-321,0-3-1,1-1 0,41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3:19.7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 10117,'1'0'11972,"17"-4"-11656,330 17 946,296 1-1253,-426-16 43,-74 2-8,663 26 315,-377-13 126,10 2 4,22-4-471,-296-12-28,-160 1 10,494 7 349,-494-7-277,16 1-126,-21-2 76,0 1 0,-1 0 0,1 0 0,-1 0 0,1 0 1,-1 0-1,1 1 0,-1-1 0,1 0 0,-1 0 0,1 0 0,-1 0 1,1 0-1,-1 1 0,1-1 0,-1 0 0,1 1 0,-1-1 1,1 0-1,-1 1 0,0-1 0,1 0 0,-1 1 0,0-1 0,1 1 1,-1-1-1,1 1 0,-17 5-2343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55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74 10965,'0'0'8599,"20"-4"-8338,-8 2-223,17-4 178,1 1 0,54-1 0,302 7 1862,645-4-2489,-803-9 538,19 0-83,-46 13-102,336-8 119,-32 1 176,-383 14-160,64 2-154,214-25-61,1-1 209,251 30 137,-649-13-63,0-1-1,1 0 0,-1 1 0,1-1 0,-1 1 1,0 0-1,0 0 0,1 0 0,-1 1 1,0-1-1,0 1 0,0 0 0,-1-1 0,1 1 1,0 1-1,-1-1 0,1 0 0,-1 1 1,1-1-1,-1 1 0,0 0 0,2 4 0,2 0-417,3 5 336,0-1-1,-2 2 0,1-1 0,-1 1 0,-1 0 0,0 1 0,-1-1 0,-1 1 0,0 0 0,4 29 0,1-14-57,-7-26-78,-1 1 0,0 0-1,1 0 1,-1-1 0,0 1-1,-1 0 1,1 0 0,-1 0-1,0 0 1,0 0 0,0 5-1,-2-7 40,0-1-1,0 0 0,0 1 1,0-1-1,0 0 0,0 0 0,0 0 1,0 0-1,-1-1 0,1 1 1,0-1-1,0 1 0,-6-1 0,4 1-23,-111 19-50,-199 8-1,-120-30 323,108-19-220,-12-1 39,102 21 15,-198-15-91,325 1-75,-111-9-233,-513 15 196,480 10 67,69 10-75,23 0-693,-393 22 509,286-17 437,63-5 132,-72 1 453,52-12 483,225 0-872,-30 6-5059,12-5-75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3:23.3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19 112 6403,'-17'-18'12427,"15"14"-12171,40 4 1953,97 0-1977,357-10-683,-149 2 471,43-3-157,-39-6 311,74-7 81,-371 17-479,45-5 505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3:24.5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0 106 9845,'5'2'10978,"47"-2"-10869,291-10 1172,-150-2-1302,53-5-46,52-2-400,-244 17 395,77-10-208,30 0 37,-127 10 211,47-7 1,-44 3 5,52 0 881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3:47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0 181 10453,'0'0'4138,"7"2"139,25 9-3717,-11-3-485,1-1 1,0 0-1,0-1 1,0-2 0,1 0-1,-1-1 1,1-2-1,38-1 1,-49-2-70,1-1 0,-1 0 0,18-7 0,-20 6 0,0 1 0,0 0 1,0 0-1,1 1 0,21-1 0,451 9 250,-473-5-231,-1 0 0,1 1-1,-1 0 1,14 4-1,26 6 35,378 3-42,-323-15-18,-88-1-9,0-1 1,-1 0 0,18-6-1,33-4-14,-18 9 40,0 2-1,78 9 0,-40-3 66,-57-5-40,0 2-1,41 8 1,-40-6-1,0 0 1,1-2 0,59-4 0,-18 0 1,9 2-46,241-8 69,-25 4 261,-165 6-222,-23 12 413,86-14 134,-179-1-554,-1-1 0,0 0 1,28-9-1,23-4 109,94 9-35,-139 6-155,40 14 64,46-12 359,128-5-318,-194-2-116,63-17 0,-60 11-51,46-5 0,141-23 85,-43 6-73,-136 29 187,97 4 0,-62 2-222,579-10 475,-612 9-356,-25 0-22,-1 0 0,0-2 0,0-1 0,0-2 1,46-11-1,-56 11-26,1 0 0,-1 0 0,22 0 0,36-6 102,-47 5-96,-1 1 0,1 2 0,34 1 0,-26 1 87,45-6-1,-9-5-36,109-1-1,154 10-4,-323 3-38,0 0 0,0 1 0,-1 1-1,1 0 1,13 6 0,29 6-58,27 12 83,-27-14 70,-34-8-48,41 6 0,10-2 99,69 2 52,-82-4 363,-58-7-472,-1 1-468,0 0 104,1 0 0,-1 0-1,0 0 1,1 0 0,-1 0 0,0 0 0,0 0-1,0 0 1,0 0 0,0 1 0,-1-1 0,1 0 0,0 0-1,0 0 1,-1 0 0,1 0 0,-1 1 0,-14 18-4705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4:44.1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13 2801,'-4'-13'19004,"1404"13"-18524,-1063 13-469,-189-3-9,156-6 516,-85 2 1621,-185 0-1816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4:55.7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79 13942,'-19'0'7841,"25"0"-7427,67 0 0,15 1-320,151-17 1,-118-1-147,196-5 0,-204 24 39,127-4-57,-221 0 95,-1-1-1,0-1 1,28-9 0,-40 11-28,-4 2 39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4:56.9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9 8132,'-2'-4'13643,"45"6"-13281,82 15-1,-81-9-351,87 4-1,84-8 419,147-3-224,-245-13-16,49-2-58,-161 14-130,52 0 64,0-2 0,66-10 0,-99 8-2653,49-1-1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4:58.3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810 199 12742,'0'0'2233,"-2"-3"-2110,1 2-106,0-1 1,0 1 0,-1 0-1,1 0 1,0 0 0,-1 0 0,1 0-1,-1 0 1,1 0 0,-1 0-1,0 1 1,1-1 0,-1 1 0,0-1-1,1 1 1,-1 0 0,0-1-1,0 1 1,1 0 0,-1 0 0,0 0-1,0 0 1,1 1 0,-1-1-1,0 0 1,-1 1 0,-59 17 277,37-10-121,-22 5 168,0-3 0,-1-2 1,0-2-1,0-2 1,-73-3-1,109-2-310,1 0 1,0-2-1,0 1 1,0-1-1,0-1 1,-14-7-1,-62-35 169,47 22-133,22 15-50,9 5 61,0 0 0,1-1 0,-1 0 1,1 0-1,0-1 0,1 0 0,-12-12 0,18 17-69,1 0 0,-1 0 0,1 0 0,0 0 0,-1 0 0,1 0 0,0 0 0,0 0 0,0 0 0,0-1 0,0 1 0,0 0 0,0 0-1,0 0 1,0 0 0,0 0 0,1 0 0,-1 0 0,0 0 0,1 0 0,-1 0 0,1 0 0,-1 0 0,1 0 0,-1 0 0,1 1 0,0-1 0,0 0 0,-1 0 0,1 1 0,0-1 0,0 0 0,0 1-1,-1-1 1,1 0 0,0 1 0,0 0 0,2-1 0,43-20-259,-38 18 294,15-5-112,0 1 0,0 1 0,1 2 0,46-4 0,101 6-273,-89 4-73,0-4-38,102 5 75,-175-2 368,1 0 1,-1 1 0,-1 0-1,1 0 1,0 1 0,0 0-1,-1 1 1,0-1 0,0 2-1,0-1 1,0 1 0,9 8-1,-13-9 23,1 1 0,-1 0-1,0 0 1,0 0 0,0 0 0,0 0-1,-1 1 1,0 0 0,-1 0-1,1 0 1,-1 0 0,0 0-1,0 0 1,-1 0 0,0 1 0,0-1-1,0 1 1,-1 6 0,0-10 4,1 0 1,-1 0 0,0 0-1,0 0 1,0 0-1,0 0 1,-1 0 0,1 1-1,-1-1 1,0 0-1,0 0 1,0 0 0,0-1-1,-1 1 1,1 0-1,-1 0 1,1-1-1,-1 1 1,0-1 0,0 1-1,0-1 1,0 0-1,-1 0 1,1 0 0,-1 0-1,1 0 1,-1 0-1,-3 1 1,-11 7-1020,0-1-1,-1-1 1,-24 9-1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4:59.5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452 363 6499,'0'0'4677,"-17"7"-4274,-5 4-312,10-6 37,0 1 0,0-1 0,0-1 0,-20 5 0,17-7 542,0-1 0,0 0 1,-1 0-1,-15-3 0,-4 1-121,27 2-486,-1-2 0,1 1 0,-1-1 0,1 0 0,0-1 0,-1 0 0,1 0 0,0-1 0,0 0 0,0 0 0,1-1 0,-1 0 0,1 0 0,0-1 0,0 0 0,1 0 0,-1-1 0,1 1 0,0-1 0,1-1 0,-1 1 0,1-1 0,0 0 0,1 0 0,0-1 0,0 1 0,1-1 0,-1 0 0,2 0 0,-1 0 0,1 0 0,1 0 0,-2-17 0,2 15-27,0 1 75,1 0 1,0-1-1,2-17 0,-1 24-89,0-1 1,0 1-1,0-1 0,0 1 0,1 0 1,0-1-1,0 1 0,0 0 0,0 0 1,0 0-1,0 0 0,1 1 0,3-4 1,8-6-28,1 2 0,-1 0 0,2 0 0,-1 1 0,32-12 0,-18 11-10,0 0 0,49-8 0,-47 14-11,0 2-1,57 3 1,-71-1 22,1 3-56,-1 0 0,1 1 0,-1 0-1,0 2 1,0 0 0,-1 1 0,0 0-1,0 2 1,-1 0 0,0 0 0,19 16-1,-20-11 29,0 1 0,-1 0 0,0 1 0,-1 0 0,15 29 0,-25-44 48,-1 1-1,0 0 1,0 0-1,0 1 1,0-1-1,0 0 1,0 0-1,0 0 1,-1 1-1,1-1 1,-1 0-1,0 1 1,0-1-1,0 0 1,0 1-1,0-1 1,0 0-1,0 0 1,-1 1-1,1-1 0,-1 0 1,0 1-1,0-1 1,0 0-1,0 0 1,0 0-1,0 0 1,0 0-1,-1 0 1,1 0-1,-1-1 1,1 1-1,-1 0 1,0-1-1,1 1 1,-1-1-1,0 0 1,0 1-1,0-1 1,-3 1-1,-17 9 297,5-1 235,-1-1 0,-23 7 0,39-15-534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02.9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388 82 6931,'0'0'10757,"-8"1"-10239,-7 5-122,-10 5-127,0-1 0,-1-1-1,0-2 1,0-1 0,-1 0 0,-47 2 0,66-8-267,4 1 10,0-1 0,0 0-1,-1 0 1,1 0 0,0 0 0,0 0 0,0-1-1,0 0 1,0 0 0,0 0 0,0 0 0,0-1-1,0 0 1,0 1 0,1-1 0,-1-1 0,1 1-1,-1 0 1,1-1 0,0 0 0,-4-4-1,1 1 41,3 4 16,0-1 0,0 0 0,0 0 0,1 0 0,-1-1 0,1 1 0,0-1 0,0 1 0,0-1 1,0 0-1,0 1 0,1-1 0,0 0 0,-1-5 0,2 8-63,1 0 0,-1-1 0,1 1 0,0 0 1,-1 0-1,1 0 0,0 0 0,0 1 0,0-1 0,-1 0 0,1 0 0,0 0 1,0 1-1,0-1 0,0 0 0,1 1 0,-1-1 0,0 1 0,0-1 0,2 1 1,29-12 72,-27 11-67,14-5-31,0 1-1,1 1 1,-1 1-1,1 0 1,0 2-1,0 0 0,0 2 1,0 0-1,-1 1 1,1 0-1,-1 2 0,1 1 1,19 7-1,4 1-541,0-2-1,0-2 0,78 7 0,-99-14 480,-7 0 40,-9-2 0,0 1 1,-1-1-1,1 1 1,0 1-1,9 2 0,-13-3 50,-1 0 1,0 0-1,1-1 0,-1 1 0,0 0 0,0 0 0,0 0 0,0 0 0,0 0 0,0 1 1,0-1-1,0 0 0,0 0 0,-1 1 0,1-1 0,0 0 0,-1 1 0,1-1 0,-1 1 0,1-1 1,-1 1-1,0-1 0,0 1 0,0-1 0,0 1 0,0 1 0,0-1 76,1 0-1,-1 0 0,0 0 1,0 1-1,-1-1 0,1 0 1,0 0-1,-1 0 0,1 0 1,-1 0-1,0 0 0,1-1 1,-1 1-1,0 0 1,0 0-1,-1 0 0,1-1 1,-2 3-1,0-2 95,0-1 1,0 1-1,0 0 0,-1-1 1,1 0-1,0 0 0,-1 0 1,-6 1-1,0 0-8,7-1-87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06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23 104 6147,'-23'-26'18547,"71"24"-18294,-15 0-111,362-42-150,-101 40-98,-164 6 132,62-16 2,2 1-11,-193 13-28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8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7331,'0'0'6945,"-4"4"-6713,1-1-39,0 1 0,1-1 0,0 1 0,0 0 1,0 0-1,0 0 0,1 0 0,0 0 0,-1 0 0,1 1 0,1-1 0,-1 0 1,1 0-1,0 1 0,0-1 0,0 0 0,1 6 0,-1 127-1231,0-47-6352,0-61 235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07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7059,'-1'0'16493,"15"1"-16421,-1 1 0,0 0 0,0 2 0,0-1 0,19 9 0,24 6-32,-21-12-40,0-1 0,0-2 0,68-3 0,-44-1 27,90-8 191,3-1-233,235-4 89,-106 8 207,-220 6 263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08.6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0 118 8996,'0'0'11456,"3"0"-11112,17 1 258,-1 1-1,24 6 0,-20-4-337,37 3 0,256-6-187,-294-3-106,1 0-1,-1-2 0,30-7 0,-24 4-17,42-4 0,-42 8 55,32-1-29,0-3-1,77-18 1,-104 17 167,0 2 0,58-3-1,-54 5 311,70-17-1,-47 4-3617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09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13 182 9508,'-13'-14'13050,"39"5"-11482,116-26-1457,-85 19-106,0 2 0,2 3 0,112-7-1,186-1 108,46 1-112,-164 6 8,152 8 486,-296-7-139,-82 10-274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10.9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0 124 11221,'10'-6'11544,"129"6"-10213,222-3-1355,-308-2 5,0-2 0,-1-3 0,57-18-1,72-13-159,-88 29 399,1 4 0,122 5-1,-208 3-205,0 0-1,0 1 1,0-1 0,0 2-1,0-1 1,0 1-1,-1 0 1,1 1-1,-1 0 1,11 5 0,-18-8-34,0 1 1,0-1 0,0 0-1,0 1 1,0-1 0,0 0-1,0 0 1,0 1 0,0-1-1,0 0 1,1 1 0,-1-1-1,-1 0 1,1 0-1,0 1 1,0-1 0,0 0-1,0 1 1,0-1 0,0 0-1,0 1 1,0-1 0,0 0-1,0 0 1,-1 1 0,1-1-1,0 0 1,0 0 0,0 0-1,-1 1 1,1-1 0,0 0-1,0 0 1,-1 0 0,1 1-1,0-1 1,0 0 0,-1 0-1,1 0 1,0 0 0,0 0-1,-1 0 1,1 0 0,0 1-1,-1-1 1,1 0 0,0 0-1,0 0 1,-1 0 0,1 0-1,0 0 1,-1-1-1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12.3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80 8228,'-16'-40'15286,"38"43"-15392,66 10 445,1-4 0,139-5 0,-75-3-161,264 5-106,-379-8-53,1-2 1,50-11-1,-47 7 12,72-5 0,302-8-33,-112 21 4,42-3 116,-220-7 234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13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9 140 7972,'-9'0'16388,"38"0"-14929,49 0-1765,20-2 394,0-5 0,134-25 0,-96 9-43,153-6 1,-65-1 36,-175 21-103,-28 6-21,0 0 1,32 1-1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14.1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 65 9412,'-24'0'15178,"569"2"-14466,-502-5-625,-1-1-1,75-17 1,-75 12 11,0 1-1,74-3 1,-116 11-113,0 0 1,1 0 0,-1 0 0,0 0 0,0 0 0,0-1 0,1 1 0,-1 0 0,0 0 0,0 0-1,0 0 1,1-1 0,-1 1 0,0 0 0,0 0 0,0-1 0,0 1 0,0 0 0,1 0 0,-1-1-1,0 1 1,0 0 0,0 0 0,0-1 0,0 1 0,0 0 0,0 0 0,0-1 0,0 1 0,0 0-1,0 0 1,0-1 0,0 1 0,0 0 0,0-1 0,0 1 0,-1 0 0,1 0 0,0 0 0,0-1 0,0 1-1,0 0 1,0 0 0,-1-1 0,1 1 0,0 0 0,0 0 0,-1-1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18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4 9332,'-2'0'13681,"68"-1"-13499,-29-1-166,0 2 0,0 1 0,0 2 0,56 12 0,-54-5 3,0-2 0,1-2 0,-1-1 0,56-1 1,-22-5-13,-30-1 5,0 2 0,0 2 1,68 12-1,-76-8-5,0-2 0,70-1 1,-68-3 1,-1 1 1,64 11-1,-39-1 78,119 7 0,63-17 18,-123-2-58,136-12 46,-133 15 8,-34 1 25,129-13-1,-176 6-17,44 3-1,-54 1-164,3-1 463,-10 0-1354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6:04:34.6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42 18008,'0'0'2209,"2"-32"-3457,9 22 143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6:04:40.7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1 160 11973,'11'-7'6852,"424"11"-7223,-315-15 248,-45 11 56,-15 2 58,0-3 1,86-13-1,-107 9 99,1 2 0,44 2 0,46-4-203,-43-7 320,-46 6 210,65-3 0,205-3-55,-23-15-121,-34 23-261,-152 5 45,-90-1-25,179-5-78,-142-2 29,22 0-14,63-7-83,43 12 247,-177 1-61,1 1-68,0-1 0,-1 1 0,1-1 0,-1 1 0,1-1 0,-1 0 1,1 1-1,-1-1 0,1 0 0,-1 1 0,0-1 0,1 0 0,-1 0 0,0 1 0,0-1 0,1 0 0,-1 0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8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13 10613,'0'0'5074,"0"-3"-4476,0-6 661,-1 15-210,-3 47 1448,-4-17-2042,2 1 1,-1 57 0,5-38-3419,2-1-4279,0-54 7081,0 11-9305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6:04:44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1 251 4082,'27'2'12109,"1023"-2"-10316,-743-9-1569,-149 10-247,166-3 316,-223-4-133,38-1-48,515 7 726,-482-12 72,3 0-809,226 12 168,-260 5-82,107 4 154,651-9-50,-744-11-274,-46 1-10,339-10-31,-300 18 14,122-9 26,20 1 9,-56 4 16,-167 3-69,-28 1 30,-1-1 1,58-12-1,-17-1-1,103-6-1,-98 13 7,30-3 246,169-23-159,-97 15 127,-154 17-236,60 5-1,-65 0 48,1-2 0,-1 0-1,32-6 1,-44 2-178,-28 1-1419,-39 3-4058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6:04:50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 1825,'18'-7'17688,"309"17"-17656,42-19-43,-53 7-289,-163 3 494,-111 0-210,0 1 0,79 16 0,-105-16 23,0-1 1,-1 0 0,1-1 0,16-2-1,12 0 21,298 2-73,-162 3 61,138 1 373,-181 0-421,99-3-181,-157-8 23,112-5 159,32 3 1271,-279-2-8553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42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19 281 9941,'0'0'4855,"-4"0"-4775,-10 0 490,27 0 1008,145-6-1029,-140 6-560,115-5 70,-74-6-96,16-2 98,-49 9-72,1-1-1,-1-1 0,44-16 0,-48 14 13,0 1-1,1 1 0,0 0 0,0 2 1,34-2-1,-47 5 10,0 0 0,0-1 0,0 0 1,0 0-1,18-8 0,-18 6-13,-1 1 1,1 0-1,0 0 1,0 1-1,20-2 0,22 2 600,92-16-1,-68 6-380,-26 8 12,63 2 0,-68 3 557,86-11-1,-9 0-738,-12 2-97,-33 0 286,103 5 0,-120 3-134,-31-1 21,42-8 0,-41 5-20,44-2 0,-41 4-65,0-1-1,42-10 1,-42 7-43,0 1 1,43-1-1,10 5-19,-34-1 22,0 2 1,0 3 0,57 9-1,105 38-44,-152-34-63,-51-14 100,9 3-38,0 0 1,0-2-1,30 2 1,-49-5 28,-1 0-1,1 0 1,0 0-1,-1 1 1,1-1-1,0 0 1,-1 0-1,1 0 1,0 0-1,-1 1 1,1-1-1,0 0 1,-1 1 0,1-1-1,0 0 1,-1 1-1,1-1 1,-1 1-1,1-1 1,-1 1-1,1-1 1,-1 1-1,0-1 1,1 1-1,-1 0 1,1-1-1,-1 1 1,0-1 0,0 1-1,1 0 1,-1 0-1,0-1 1,0 1-1,0 0 1,0-1-1,0 1 1,0 0-1,0-1 1,0 1-1,0 0 1,0 0 0,0-1-1,0 1 1,0 0-1,-1-1 1,1 1-1,0 0 1,-1-1-1,1 1 1,0-1-1,-1 1 1,1 0-1,-1-1 1,1 1 0,0-1-1,-1 1 1,0-1-1,1 1 1,-1-1-1,0 1 1,-21 7 40,0-2 1,-1 0 0,1-1-1,-1-2 1,-37 2 0,-1 2 85,-1 0-41,-131 22 290,150-22-263,-1-1 1,-52-1-1,56-5-3059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58.6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393 257 7139,'-8'-10'13116,"-17"11"-12932,-47 9 0,-17 1-168,72-10-31,1 0 86,-1-1 1,1 0-1,0-1 1,-21-4-1,33 4-54,0 0 0,0 0-1,0 0 1,0-1 0,1 0-1,-1 0 1,0 0 0,1 0 0,-1 0-1,1-1 1,0 1 0,0-1-1,0 0 1,0 0 0,0 0-1,1 0 1,-1-1 0,1 1-1,0-1 1,0 1 0,-3-8-1,3 6-24,1 0-1,0 1 1,0-1-1,0 0 0,0 0 1,1 0-1,0 0 0,0 0 1,0 0-1,0 0 1,1 1-1,0-1 0,0 0 1,0 0-1,1 0 1,0 1-1,0-1 0,0 1 1,0-1-1,0 1 0,1 0 1,0 0-1,0 0 1,0 0-1,7-5 0,3 0-50,1 0 0,0 1 0,1 0 0,0 1 0,0 1 0,1 0 0,-1 1 0,1 1 0,21-3 0,13 2-620,86 1 0,-114 4 528,-16-1 131,0 2 0,0-1 0,0 1 1,0 0-1,0 0 0,0 0 0,0 1 1,0 0-1,-1 0 0,1 0 0,0 1 0,-1 0 1,0 0-1,0 1 0,0-1 0,0 1 1,4 4-1,-4-2 53,0 0-1,-1 1 1,0-1 0,0 1-1,0 0 1,-1 0 0,0 0 0,0 0-1,-1 0 1,0 1 0,0-1-1,1 16 1,-2-15 71,0-1 0,0 0 0,-1 1 0,0-1 0,-1 1 1,-1 11-1,1-16-273,0-1 1,0 0 0,0 0 0,0 0 0,0 0-1,0 1 1,-1-2 0,1 1 0,-3 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59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469 253 6499,'-3'-11'10334,"-10"12"-9035,-29 16-1536,10-4 449,6-7 168,0-1 0,0-1 0,0-1 0,-53-2 0,76-1-343,-7-1 43,0 0-1,1 0 1,-1-1 0,1 0-1,-1-1 1,1 0 0,0 0 0,0-1-1,0 0 1,1 0 0,-15-11-1,18 12-66,0-1 0,0 0 0,0 0-1,0-1 1,1 1 0,0-1-1,0 0 1,0 0 0,1-1-1,-1 1 1,1-1 0,0 1 0,1-1-1,0 0 1,0 0 0,0-1-1,0 1 1,-1-12 0,3 12-14,0 0 0,0 0 0,0 0 0,1 0 0,0 0 1,0 0-1,0 0 0,1 0 0,0 0 0,3-8 0,-2 10 1,0 0 0,0 0 0,0 1 0,0-1 0,0 1 0,1-1 0,-1 1 0,1 0 0,0 1-1,0-1 1,0 1 0,0-1 0,9-2 0,-2 1-6,0 1 0,0 0 0,1 1 0,-1 0 1,1 0-1,15 1 0,3 1-35,36 5 0,-50-2-23,1 1 0,0 0 0,-1 2-1,0-1 1,0 2 0,-1 0 0,1 1-1,-2 0 1,1 2 0,-1-1 0,0 2 0,16 16-1,-27-24-31,-1-1 0,0 1-1,0 0 1,0 0 0,0 0 0,-1 0-1,1 0 1,-1 0 0,0 0 0,0 0-1,0 1 1,0-1 0,0 0 0,0 7-1,-1-8-206,-1 0-1,1 0 1,0 0-1,0 0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5:59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351 222 8212,'-4'-1'6019,"-3"0"-5823,1 0 0,-1 1 1,0 0-1,0 0 0,0 1 1,0 0-1,1 0 0,-1 0 1,0 1-1,1 0 1,-7 3-1,-36 7 820,26-9-267,-1 0 0,1-2 0,-1-1 0,-37-4 0,58 4-707,0-1 0,0 0 0,1 0 0,-1 0 0,0 0 0,1-1 0,-1 1 0,1 0 0,-1-1 0,1 0 0,0 0 0,0 0 0,0 0 0,0 0 0,0 0 0,0 0 0,0-1 0,1 1 0,-1 0 0,1-1 0,0 0 0,-1 1 0,1-1-1,0 0 1,1 1 0,-1-1 0,0-5 0,0 3-38,1 1-1,-1-1 0,1 0 0,0 0 1,1 0-1,-1 0 0,1 0 0,0 1 1,0-1-1,1 0 0,-1 1 1,1-1-1,0 1 0,0-1 0,6-7 1,-1 4-18,1 0 1,0 0 0,0 0 0,0 1 0,1 0-1,0 1 1,1 0 0,-1 1 0,1 0 0,0 0-1,1 1 1,-1 0 0,16-3 0,1 1-170,0 2 0,1 0 0,-1 2 0,36 2 0,-56 0 17,1 1 0,0-1 0,-1 2 0,1-1 0,-1 1 0,0 0 0,0 1 0,0 0 0,0 0 0,0 0-1,0 1 1,-1 0 0,8 6 0,-9-7 34,-1 1 1,-1 0-1,1 0 0,0 1 0,-1-1 1,0 1-1,0-1 0,0 1 0,-1 0 0,1 0 1,-1 0-1,-1 0 0,1 1 0,-1-1 1,1 0-1,-1 1 0,-1-1 0,1 10 1,-1-5-111,0-2-404,0 1 1,0 0 0,-1 0 0,-3 13-1,-12 15-3233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00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377 300 5378,'-13'-3'13339,"4"2"-13309,-7 2 199,0 1 1,-1 0-1,-21 7 0,-28 4 519,50-12-457,0 1 1,1-2-1,-1 0 0,-25-3 1,37 2-259,-1 0 0,1-1 0,0 1 0,-1-1-1,1 1 1,0-1 0,0 0 0,0-1 0,0 1 0,0-1 0,0 0 0,1 0 0,0 0 0,-1 0 0,1-1 0,0 1 0,1-1 0,-1 0 0,-4-7 0,3-1-29,0 0 0,1 1 1,0-1-1,1-1 0,0 1 1,1 0-1,1 0 1,-1-1-1,2 1 0,2-14 1,-3 22-9,1-1 0,-1 1 0,1 0 0,0 0 1,0 1-1,1-1 0,0 0 0,-1 0 1,1 0-1,0 1 0,0-1 0,1 1 0,-1 0 1,6-6-1,-2 4 5,-1 1 0,1 0 1,0 0-1,0 0 0,0 1 1,0 0-1,1 0 0,6-2 1,6-1-106,0 2-1,1 0 1,-1 1 0,1 1 0,25 1 0,-39 0 77,1 1 0,-1 0 0,0 1 0,1 0 1,-1 0-1,0 0 0,1 0 0,-1 1 0,0 0 0,0 1 0,0-1 0,-1 1 0,1 0 0,-1 1 0,1-1 1,-1 1-1,0 0 0,0 1 0,-1-1 0,1 1 0,-1 0 0,0 0 0,6 10 0,-6-3 94,0-1-1,-1 1 1,-1 0 0,0 0-1,0 0 1,-1 0-1,-1 0 1,0 0-1,-3 16 1,2 10-79,2-32-266,-1 0-1,-1-1 1,1 1-1,-1 0 1,0 0-1,0-1 1,-1 1-1,1 0 1,-1-1-1,-1 0 1,1 1-1,-6 8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14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9188,'2'-6'11232,"1"39"-10720,0 0-1,15 57 0,-1-4-89,-11-28 114,-2 93 0,1 5 459,-2-129-214,-1-19-2103,-1-21-6519,-1-14-1449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15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33 189 9396,'0'0'6697,"-5"-2"-6137,-22-13 6767,30 13-7774,30-6 468,1 1-1,0 1 0,47 0 0,-17 0-45,363-50 25,268-20 8,-96 72-29,-348 5 1464,-248 12-1152,23 256 960,-11-79-784,16 76-272,-31-259-356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16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1 171 10917,'0'0'5837,"4"0"-4996,128-8 3826,71-22-3780,-50 7-775,930-82-26,-655 100-55,-279 6 325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09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1969,'0'0'9732,"1"-4"-8360,1-15 7575,-2 51-8912,-1 30 16,2 81-1152,7-49-4878,-5-63 461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18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1 130 11029,'0'0'8633,"0"-6"-7720,0-17-246,0 17 2406,4 10-2915,-1 2-117,0-1 1,-1 1 0,1 0 0,-2 0 0,1 0-1,-1 1 1,0-1 0,0 0 0,0 1 0,-1 8 0,0-6-24,1 0 0,0 0 1,0 0-1,5 14 1,-5-22-81,-1 1-1,1-1 1,0 0 0,0 0-1,0 0 1,1 0 0,-1 0 0,0-1-1,0 1 1,0 0 0,1-1 0,-1 1-1,0 0 1,1-1 0,-1 0 0,0 1-1,1-1 1,-1 0 0,1 1 0,-1-1-1,1 0 1,-1 0 0,2-1 0,46-1 46,-26 1-275,-17-1 290,-1 1 0,1-1 0,-1 0 0,0-1 1,0 1-1,0-1 0,0 0 0,0 0 0,0 0 0,-1-1 0,7-6 0,15-10 20,-25 20 12,0-1-1,-1 0 1,1 0 0,0 1 0,0-1 0,0 0-1,0 1 1,0-1 0,0 1 0,1 0-1,-1-1 1,0 1 0,0 0 0,0-1-1,0 1 1,0 0 0,1 0 0,-1 0-1,0 0 1,0 0 0,0 0 0,0 0-1,1 1 1,-1-1 0,0 0 0,0 1-1,2 0 1,-2 1 97,1 0-1,0 1 1,-1-1-1,1 1 1,-1-1-1,0 1 1,0-1-1,0 1 1,1 4-1,5 12-371,-5-12 243,1-1 1,0 0-1,1 0 1,-1 0-1,1-1 1,0 1-1,1-1 1,-1 0-1,1 0 1,8 7-1,-11-11 0,0 1 0,0-1 0,0 0 0,0 0 0,1 0 0,-1 0-1,0 0 1,0 0 0,1-1 0,-1 1 0,0-1 0,1 0 0,-1 1-1,1-1 1,-1 0 0,0 0 0,1-1 0,-1 1 0,0 0 0,1-1-1,-1 0 1,0 1 0,1-1 0,-1 0 0,0 0 0,0 0 0,0 0 0,0-1-1,0 1 1,0-1 0,0 1 0,3-4 0,3-3 2,0 0 0,-1-1 1,0 1-1,-1-1 0,0-1 1,0 1-1,-1-1 0,0 0 0,0-1 1,3-13-1,-3 3-2,-1 1-1,-1-1 1,-1 0 0,-1-32 0,-1 48-125,-1-22 331,1 27-296,0-1 0,-1 1 1,1 0-1,0-1 1,0 1-1,0-1 0,0 1 1,0 0-1,-1-1 1,1 1-1,0 0 0,0-1 1,-1 1-1,1 0 1,0 0-1,0-1 0,-1 1 1,1 0-1,0 0 1,-1-1-1,1 1 0,0 0 1,-1 0-1,1 0 1,0 0-1,-1 0 0,1-1 1,-1 1-1,1 0 1,0 0-1,-1 0 0,1 0 1,0 0-1,-1 0 1,1 0-1,-1 0 0,1 0 1,0 1-1,-1-1 1,1 0-1,0 0 0,-1 0 1,1 0-1,0 0 1,-1 1-1,1-1 0,0 0 1,-1 0-1,1 0 1,0 1-1,-1-1 0,1 0 1,0 1-1,0-1 1,-1 0-1,1 1 1,0-1-1,0 0 0,0 1 1,-8 10-4064,2 3-1948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18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10181,'0'0'12059,"0"4"-9050,16 307-974,-6-273-1820,-2-14-1784,-6-9-3015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19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10 479 10677,'0'0'6832,"-2"-9"-6405,0 4-379,1 2-16,0 1-1,0-1 0,1 1 0,-1-1 0,0 0 0,1 1 0,0-1 0,0 0 0,0 0 0,0 1 0,0-1 0,0 0 0,1 0 0,-1 1 0,1-1 0,0 0 0,0 1 0,0-1 0,0 1 0,0-1 0,0 1 0,1 0 1,-1-1-1,3-1 0,31-34 676,3 1 1,0 2 0,55-37-1,138-72-339,-199 127-564,38-15 0,-58 27-674,1 1-1,0 0 1,0 1-1,0 1 1,0 0-1,18 0 1,-16 2-3815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0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16632,'0'0'4346,"5"12"-3717,6 18-235,-2 1 0,-1 0 0,-1 0-1,3 34 1,-7 90 221,-4-105-539,1-49-83,1-1 0,-1 0 0,0 0 0,0 0 0,0 0 0,0 0-1,0 1 1,0-1 0,0 0 0,0 0 0,0 0 0,0 0 0,0 1 0,0-1 0,1 0 0,-1 0 0,0 0-1,0 0 1,0 0 0,0 0 0,0 0 0,0 0 0,1 1 0,-1-1 0,0 0 0,0 0 0,0 0 0,0 0-1,1 0 1,-1 0 0,0 0 0,0 0 0,0 0 0,0 0 0,1 0 0,-1 0 0,0 0 0,0 0 0,0 0 0,0 0-1,1 0 1,-1 0 0,0 0 0,0 0 0,0-1 0,0 1 0,1 0 0,-1 0 0,0 0 0,0 0 0,0 0-1,0 0 1,0-1 0,11-6-464,17-32-50,-7 11 220,1 0 0,39-39 0,-32 40 1717,-9 88-926,11 29-503,-3-37-3980,-19-41-235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0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6531,'0'0'16488,"3"20"-16168,3 3 256,1-2-560,0-5-16,-5-2-256,3-5-689,-3-5-1408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0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4514,'0'0'12694,"57"35"-15928,-25-35-1744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1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0 3394,'0'0'16047,"-2"20"-14764,0-9-1113,0 2-48,0 1 0,1-1 0,0 0 1,1 1-1,1-1 0,0 0 1,1 1-1,4 18 0,26 86 272,21 158-1,-45-241-2252,-8-35 1813,0 0 1,0 0 0,0 0-1,0 0 1,1 0 0,-1-1-1,0 1 1,0 0 0,0 0-1,0 0 1,0 0 0,0 0-1,0 0 1,0 0 0,0 0-1,0 0 1,0 0 0,0 0 0,0 0-1,0 0 1,0 0 0,0 0-1,1 0 1,-1 0 0,0 0-1,0 0 1,0 0 0,0-1-1,0 1 1,0 0 0,0 0-1,0 0 1,0 0 0,0 0-1,1 1 1,-1-1 0,0 0-1,0 0 1,0 0 0,0 0-1,0 0 1,0 0 0,0 0-1,0 0 1,0 0 0,0 0-1,0 0 1,0 0 0,0 0 0,1 0-1,-1 0 1,0 0 0,0 0-1,0 0 1,0 0 0,0 0-1,0 1 1,0-1 0,0 0-1,0 0 1,0 0 0,2-21-1465,-3 14 1432,1 0 0,-1 0-1,0 0 1,-1-1 0,0 2-1,0-1 1,0 0-1,-1 0 1,0 1 0,0-1-1,-1 1 1,0 0 0,0 0-1,0 0 1,-1 1 0,0-1-1,0 1 1,-6-5 0,8 9 333,-1 0-1,0 0 1,0 0 0,1 0 0,-1 0 0,0 1 0,0 0 0,-7 0 0,9-1-163,0 1 0,0 0 1,0 0-1,0 0 0,1 1 0,-1-1 1,0 0-1,0 1 0,0-1 0,0 1 1,0 0-1,1-1 0,-1 1 0,0 0 1,1 0-1,-1 0 0,0 0 1,-1 2-1,1 3 153,0 0 1,0 0 0,0 0 0,1 0-1,0 0 1,1 0 0,-1 0-1,1 0 1,0 0 0,0 0-1,3 9 1,-3-12-238,1 0 1,-1 0-1,1 0 0,0 0 1,0 0-1,0-1 0,0 1 0,1 0 1,-1-1-1,1 1 0,-1-1 1,1 1-1,0-1 0,0 0 1,0 0-1,0 0 0,1 0 0,-1 0 1,0 0-1,1-1 0,-1 1 1,1-1-1,0 0 0,-1 0 1,6 2-1,-1-2-432,1 1-1,0-2 1,-1 1 0,1-1 0,0 0-1,9-1 1,-13 0-156,1 0 0,-1 0 0,1 0 0,-1-1 0,0 1 0,0-1 0,0 0 0,0 0 0,0-1 0,0 1 0,6-7 0,22-24-8598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1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0 15479,'0'0'4765,"3"25"-3831,0 5-699,-2-10-72,1 0 0,1-1-1,2 1 1,-1-1-1,11 25 1,-2-2 104,-1 0 1,-3 0-1,-1 1 0,1 45 1,-8-81-327,-1-1 1,2 1 0,-1-1 0,1 0-1,3 10 1,-2-14-2602,-1-11 1656,0-10-1,-2 12 820,0-1-1,-1 1 1,1 0-1,-1 0 1,0 0-1,-1 0 1,0 0-1,-5-12 1,6 17 229,-1-1 0,0 1-1,1-1 1,-1 1 0,0 0 0,0 0 0,-1 0-1,1 0 1,0 0 0,-1 0 0,1 1 0,-1-1 0,1 1-1,-1 0 1,0 0 0,1 0 0,-1 0 0,0 0 0,0 0-1,0 1 1,0-1 0,0 1 0,0 0 0,-5 0 0,5 0 145,-1 0-1,1 0 1,0 0 0,-1 1 0,1-1 0,0 1 0,-1 0 0,1 0-1,-4 1 1,6-1-107,-1 0 0,1 1 0,-1-1-1,1 0 1,-1 1 0,1 0 0,0-1-1,-1 1 1,1-1 0,0 1 0,0 0 0,1 0-1,-1 0 1,0 0 0,0 0 0,0 3-1,-3 9 189,1 1-1,1-1 0,0 1 0,1 0 0,0-1 0,2 1 1,-1 0-1,5 20 0,-4-32-284,0 0 0,0 0 0,1 0 0,-1 0 0,1-1 0,0 1 0,0 0 0,0-1 0,0 1 0,0-1 0,1 1 0,-1-1 0,1 0 0,0 0 0,-1 0 0,1-1 0,0 1 0,0-1 0,0 1 0,0-1 0,0 0 0,1 0 0,-1-1 0,5 2 0,4 0-794,1-1 1,-1 0-1,1 0 1,-1-2-1,14-1 1,11-7-4838,-3-13-6004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2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13782,'0'0'2911,"2"4"-2548,-2-3-355,1 1 1,0-1-1,0 0 1,0 1-1,0-1 1,0 0-1,0 0 1,0 1-1,0-1 1,1 0-1,-1 0 1,0 0-1,1 0 1,-1-1-1,1 1 1,-1 0 0,3 0-1,-3-1-32,0 0 1,0 0-1,0 0 0,0 0 1,0 0-1,0 0 0,0 0 1,0 0-1,0-1 0,-1 1 1,1 0-1,0-1 0,0 1 0,0-1 1,0 1-1,0-1 0,-1 0 1,1 1-1,0-1 0,-1 0 1,1 1-1,0-1 0,-1 0 1,1 0-1,-1 1 0,1-1 1,-1 0-1,1 0 0,-1 0 1,0 0-1,1 0 0,-1 0 1,0 0-1,0 0 0,0 0 0,1-1 1,2-15-219,-3 12 646,-2 11 1619,-8 28-424,6-24-1160,1 1 0,0-1-1,1 1 1,0 0-1,0 14 1,2-11-263,-1-11-150,1 1-1,0-1 1,0 1-1,0-1 1,1 1-1,-1 0 1,1-1-1,1 4 0,-1-6-45,0 1 0,-1-1 0,1 0-1,0 0 1,0 0 0,0 0 0,0 0-1,0 0 1,1 0 0,-1-1 0,0 1-1,0 0 1,1-1 0,-1 1-1,0 0 1,0-1 0,1 0 0,-1 1-1,1-1 1,-1 0 0,0 0 0,1 1-1,-1-1 1,3-1 0,1 2-129,-1-1 1,1 0-1,0 0 1,-1-1-1,1 0 1,-1 0-1,1 0 1,-1 0 0,1 0-1,-1-1 1,1 0-1,-1 0 1,0 0-1,0-1 1,0 1-1,4-4 1,0-2-173,-1 0 1,0 0-1,0-1 0,0 0 1,9-18-1,24-38 4184,-39 82-3604,-2 15 537,0-21-684,0 1 0,1 0 0,0 0 0,1-1 0,4 21 0,-5-32-127,0 1 1,0 0-1,1-1 0,-1 1 1,0-1-1,0 1 1,0-1-1,1 1 1,-1-1-1,0 1 1,1-1-1,-1 1 1,0-1-1,1 0 1,-1 1-1,0-1 1,1 0-1,-1 1 1,1-1-1,-1 0 1,1 1-1,-1-1 1,1 0-1,-1 0 1,1 1-1,-1-1 1,1 0-1,-1 0 1,1 0-1,0 0 1,-1 0-1,1 0 1,-1 0-1,1 0 1,-1 0-1,1 0 0,-1 0 1,1 0-1,0 0 1,-1 0-1,1-1 1,-1 1-1,1 0 1,-1 0-1,1-1 1,-1 1-1,1 0 1,-1-1-1,0 1 1,1 0-1,-1-1 1,1 1-1,-1-1 1,0 1-1,1-1 1,-1 1-1,0-1 1,0 1-1,1-1 1,20-29-41,38-106-236,-59 135 311,0 1 0,0 0 0,1-1 0,-1 1 0,0-1 0,0 1 0,1 0 0,-1-1 0,1 1 0,-1 0 0,0 0-1,1-1 1,-1 1 0,0 0 0,1 0 0,-1 0 0,1-1 0,-1 1 0,1 0 0,-1 0 0,1 0 0,-1 0 0,1 0 0,-1 0 0,0 0 0,1 0 0,-1 0 0,1 0 0,-1 0 0,1 0 0,-1 0 0,1 1 0,-1-1 0,0 0-1,1 0 1,-1 0 0,1 1 0,-1-1 0,0 0 0,1 0 0,-1 1 0,0-1 0,1 0 0,-1 1 0,0-1 0,1 0 0,-1 1 0,0-1 0,1 1 0,16 21 300,-15-19-235,69 103-1139,-67-104-771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8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25 12710,'0'0'4861,"-2"-4"-4512,-1 2-53,-4-7-428,5-1 3378,34 10-3302,-30 1 53,0-1 1,0 1-1,0-1 0,0 1 1,0 0-1,0 0 1,0-1-1,-1 2 0,1-1 1,0 0-1,-1 0 1,1 0-1,-1 1 0,1-1 1,-1 1-1,0-1 1,1 1-1,-1 0 0,0-1 1,0 1-1,0 0 1,0 0-1,-1 0 0,1 0 1,0 0-1,0 3 1,3 8 10,-1 1 0,3 22 0,-5-31-2,3 29 42,0 0 1,-3 0-1,0 0 1,-6 43-1,3-68 30,0 1-1,0-1 0,-1 1 0,0-1 0,-1 0 0,0 0 0,0-1 1,-1 1-1,0-1 0,-12 15 0,3-19-3729,5-4-118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10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10229,'0'0'8046,"0"7"-6472,6 181 1864,3-62-6748,-8-100-417,-1-8-3463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9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465 53 10485,'0'0'5117,"-10"-8"-4645,-33-25-61,41 31-339,-1 1 1,1 0 0,-1 0-1,1-1 1,-1 1-1,0 1 1,0-1 0,1 0-1,-1 1 1,0-1-1,0 1 1,0 0 0,0 0-1,0 0 1,1 0-1,-6 2 1,-5-1 264,2 0-85,0 0 0,1 1 0,-1 0 0,0 1 0,1 0 0,0 1 0,0 0 0,0 0 0,0 1 0,1 1 0,0-1 0,0 2 0,-9 6 0,-5 7 119,0 1-1,2 1 1,-27 34 0,39-44-278,0 1 1,0 0 0,1 1 0,1 0 0,0 0 0,1 0-1,0 1 1,-6 26 0,10-26-865,-1 0-1,1 28 1,2-39 79,-3 18-6100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29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12070,'0'0'9236,"0"-4"-7694,0 8-934,0 114 683,0-67-4815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0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15831,'0'0'2738,"78"51"-4211,-51-16-592,1 2-1985,-10 4-3762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0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0 200 2481,'0'0'8420,"9"-18"-7425,26-55-42,-17 44 384,-18 29-1203,1-1 0,-1 1 0,1-1 1,-1 1-1,1-1 0,0 1 0,-1 0 0,1-1 1,0 1-1,-1 0 0,1-1 0,0 1 0,-1 0 1,1 0-1,0 0 0,0 0 0,-1 0 0,2 0 1,-1 0 70,1 0 1,-1 0-1,0 0 1,0 1-1,0-1 1,0 1-1,0-1 1,0 1-1,1-1 1,-1 1-1,0-1 1,0 1-1,-1 0 1,1 0-1,0-1 1,0 1-1,0 0 1,0 0-1,-1 0 1,1 0-1,0 0 1,-1 0-1,2 2 1,10 33-333,-4-12 292,-8-24-187,0 0-1,0 0 1,0 1-1,0-1 1,1 0 0,-1 0-1,0 1 1,0-1 0,0 0-1,0 0 1,1 1 0,-1-1-1,0 0 1,0 0 0,0 0-1,1 0 1,-1 1-1,0-1 1,0 0 0,1 0-1,-1 0 1,0 0 0,0 0-1,1 0 1,-1 0 0,0 0-1,1 0 1,-1 0-1,0 0 1,0 0 0,1 0-1,-1 0 1,0 0 0,0 0-1,1 0 1,-1 0 0,0 0-1,1 0 1,-1 0 0,0 0-1,0 0 1,0-1-1,1 1 1,-1 0 0,0 0-1,0 0 1,1-1 0,-1 1-1,0 0 1,0 0 0,1-1-1,8-12-778,5-26-560,-10 26 1058,0 0-1,1 0 0,0 1 1,1 0-1,12-18 1,-18 29 370,1 1 1,-1-1-1,1 1 1,-1-1 0,1 1-1,-1-1 1,1 1 0,-1 0-1,1-1 1,-1 1-1,1 0 1,0-1 0,-1 1-1,1 0 1,0-1 0,-1 1-1,1 0 1,0 0 0,-1 0-1,1 0 1,0 0-1,-1 0 1,1 0 0,0 0-1,-1 0 1,1 0 0,0 0-1,-1 0 1,1 1-1,0-1 1,-1 0 0,1 0-1,0 1 1,-1-1 0,1 0-1,-1 1 1,1-1-1,-1 0 1,1 1 0,-1-1-1,1 1 1,-1-1 0,1 1-1,0 0 1,20 31 1051,-16-24-826,9 15 229,22 32-1442,-29-51-4210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0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12582,'0'0'6243,"0"80"-4979,4-45-223,1 2-465,0 2-288,-1 2-288,1-4 0,-1-2-352,1-4-897,-3-7-431,-2-3-529,0-9-769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1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42 992,'0'0'12614,"11"-7"-11853,37-21-156,-48 28-558,1-1 0,0 0 0,0 1 0,0-1 0,0 1 0,0-1 0,-1 1 0,1-1 0,0 1 0,0 0 0,0-1 0,0 1 0,0 0 0,0 0 0,1 0 0,-1 0 0,0 0 0,0 0 0,0 0 0,0 0 0,0 0 0,0 0 0,0 1 0,0-1 0,0 0 0,0 1 0,0-1 0,0 1 0,-1-1 0,1 1 0,0-1 0,0 1 0,0 0 0,0-1 0,-1 1 0,1 0 0,0 0 0,-1-1 0,1 1 0,-1 0 0,1 0 0,-1 0 0,1 0 0,-1 0 0,1 0 0,-1 0 0,0 0 0,1 1 0,0 6 241,0 0 0,0-1 0,-1 1 0,0 0 0,-1 8 0,0-6 185,1-1-254,-1-1 1,0 0 0,0 1 0,-1-1 0,-3 10 0,4-14-411,0 0-1,-1 0 1,0-1-1,0 1 1,0 0 0,0-1-1,0 0 1,-1 1 0,1-1-1,-1 0 1,0 0-1,-5 3 1,6-4-412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1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1 530 12534,'121'-30'990,"-120"29"-933,0 1 1,0 0-1,0 0 1,-1 0 0,1-1-1,0 1 1,0 0 0,0 0-1,0 0 1,0 0-1,0 0 1,-1 0 0,1 1-1,0-1 1,0 0 0,0 0-1,0 1 1,0-1-1,-1 0 1,1 1 0,0-1-1,0 1 1,-1-1 0,1 1-1,0-1 1,-1 1-1,1-1 1,0 1 0,-1 0-1,1-1 1,-1 1 0,1 1-1,-1 22 1830,-1-17-1327,1-4-488,0 0-1,0 0 1,0-1 0,0 1-1,1 0 1,-1 0 0,1-1-1,0 1 1,0 0-1,0-1 1,0 1 0,0-1-1,1 1 1,-1-1 0,1 0-1,0 1 1,-1-1 0,1 0-1,4 3 1,-4-4-228,0 1 0,1-1 0,-1 0 0,0 0 0,1-1 0,-1 1 0,0 0 0,1-1 0,-1 1 0,1-1 0,-1 0 0,1 0 0,-1 0 0,1 0 0,-1 0 0,1-1 0,-1 1 0,1-1 0,-1 0 0,0 1 0,1-1 0,3-2 0,-5 2 257,0 1 1,0 0 0,1-1-1,-1 1 1,0 0 0,1 0 0,-1 0-1,0 0 1,1 0 0,-1 0-1,0 0 1,1 0 0,-1 0 0,0 1-1,0-1 1,1 1 0,-1-1-1,1 1 1,-1 0-85,0-1 1,0 0-1,0 1 0,0-1 0,0 0 0,0 1 0,0-1 0,-1 0 1,1 0-1,0 0 0,0 0 0,0 0 0,0 0 0,0 0 0,0 0 1,0 0-1,0 0 0,0-1 0,0 1 0,0 0 0,0-1 1,0 1-1,-1-1 0,1 1 0,0-1 0,0 1 0,0-1 0,-1 1 1,1-1-1,0 0 0,-1 1 0,1-1 0,-1 0 0,1 0 1,-1 0-1,1 1 0,-1-1 0,1 0 0,-1 0 0,1-1 0,8-15-207,-1 0 0,-1 0 0,-1-1 0,0 0 0,-1 0 0,-1 0 0,3-37 0,-2-138-1658,-6 126 1633,1-78 4956,3 205-3873,3 0-1,22 93 0,-4-28-785,-19-75-1228,-5-18-3817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2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10885,'0'0'9508,"89"-4"-9876,-46 12-2257,-2 4-3058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2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1425,'0'0'16223,"1"0"-16137,-1 0 0,0 0 1,1 0-1,-1 0 0,0-1 0,1 1 0,-1 0 0,0 0 1,1 0-1,-1 0 0,0 0 0,1 0 0,-1 0 1,0 0-1,1 0 0,-1 0 0,0 0 0,1 1 0,-1-1 1,0 0-1,1 0 0,-1 0 0,0 0 0,0 0 0,1 1 1,-1-1-1,0 0 0,1 0 0,-1 1 0,10 8 428,0 1 1,-1 0-1,-1 1 0,13 20 0,14 15 133,1-4-327,70 63 0,-100-100-309,0 0-1,1-1 1,-1 0-1,1-1 1,0 0-1,0 0 1,1 0-1,-1 0 1,0-1 0,15 2-1,2-2-122,1-1 0,26-2 0,-7 0-815,-43 1 811,0 0-1,-1 0 1,1 0-1,0 0 1,-1 0 0,1 1-1,0-1 1,-1 0 0,1 0-1,0 1 1,-1-1 0,1 0-1,0 1 1,-1-1 0,1 0-1,-1 1 1,1-1 0,-1 1-1,1-1 1,-1 1 0,1-1-1,-1 1 1,0 0 0,1-1-1,-1 1 1,0-1 0,1 1-1,-1 0 1,0-1 0,1 2-1,0 13-6374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7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13494,'0'0'4231,"0"0"-4209,0 0-1,0 0 0,0 0 0,0 0 0,0 0 0,0 0 0,-1 0 1,1 0-1,0 0 0,0 0 0,0 0 0,0 0 0,0 0 1,0 0-1,0 0 0,0 0 0,0 0 0,0 0 0,0 0 0,0 0 1,0 0-1,0 0 0,-1 0 0,1 0 0,0 0 0,0 0 0,0 0 1,0 0-1,0 0 0,0 0 0,0 0 0,0 0 0,0 0 0,0 0 1,0-1-1,0 1 0,0 0 0,0 0 0,0 0 0,0 0 1,-2 176 3556,4 201-2528,4-315-782,14 68 1,-10-77-359,-2 1 0,0 60 0,-8-124-8997,0-16 993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17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3169,'0'0'18516,"0"5"-18415,0 193 227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7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1 244 11333,'0'0'6184,"0"0"-6105,0 0 0,0-1 0,0 1 0,0 0 0,0-1 0,0 1 0,0 0 0,0 0 0,0-1 0,0 1 0,0 0 0,0 0 0,0-1 0,0 1 0,0 0 0,0-1-1,0 1 1,0 0 0,0 0 0,1-1 0,-1 1 0,0 0 0,0 0 0,0 0 0,0-1 0,1 1 0,-1 0 0,0 0 0,0 0 0,1-1 0,-1 1 0,0 0 0,0 0 0,1 0-1,-1 0 1,0 0 0,0 0 0,1 0 0,-1-1 0,0 1 0,0 0 0,1 0 0,-1 0 0,0 0 0,1 0 0,-1 0 0,0 0 0,1 1 0,164-17 542,59-3 22,8 6-475,228-44 1,-346 39-169,388-57 15,6 41 31,-431 36 15,-39 0 71,0-2-1,70-8 1,-107 8-59,0 0 1,1 1-1,-1-1 0,0 0 0,0 1 1,0-1-1,0 0 0,0 1 0,1-1 1,-1 1-1,0 0 0,0-1 0,0 1 0,0 0 1,-1 0-1,1-1 0,0 1 0,0 0 1,0 0-1,-1 0 0,1 0 0,0 0 1,-1 0-1,1 0 0,-1 0 0,1 1 1,0 1-1,14 42-15,-12-33 143,85 387 1066,-67-276-889,65 215 0,-76-310-403,-1 0-1,5 34 1,-12-48-794,0 0-1,-2 1 1,0 23-1,0-37 531,-1 1 0,1-1 0,0 1 0,0-1 0,-1 1 0,1-1 0,0 0 0,-1 1 1,0-1-1,1 0 0,-1 1 0,0-1 0,1 0 0,-1 0 0,-1 2 0,-27 14-8110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8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4 222 10325,'0'0'7216,"-1"-5"-6357,0 4-805,1 1 0,0-1-1,-1 0 1,1 0 0,0 0-1,0 1 1,0-1 0,-1 0-1,1 0 1,0 0 0,0 0-1,0 1 1,0-1-1,0 0 1,1 0 0,-1 0-1,0 0 1,0 1 0,0-1-1,1 0 1,-1 0 0,0 1-1,1-1 1,-1 0 0,1 0-1,-1 1 1,1-1-1,0-1 1,3 1 167,-1-1-1,0 0 0,1 0 1,0 1-1,-1 0 0,1 0 1,5-1-1,47-8 352,0 3 0,0 3 0,105 4-1,-40 2-446,575-37-45,73-38 189,-286 29-90,-136 34 571,-336 11-707,0 0 1,0 1-1,1 0 0,-1 1 1,11 4-1,-3-1 30,-75-5-10464,7-6-4736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9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5811,'0'0'15527,"0"-4"-14639,0-11-232,0 11-133,1 4-427,0 1 0,0-1 1,0 0-1,0 0 0,0 1 0,0-1 0,0 1 0,0-1 0,0 1 0,0-1 0,0 1 0,0-1 0,0 1 0,1 1 0,2 3 30,-1-1-1,0 1 1,0-1-1,0 1 1,0 0 0,-1 1-1,0-1 1,0 0 0,0 1-1,1 6 1,4 61 301,-7-61-460,1 1 0,0 0-1,1 0 1,0-1 0,1 1 0,6 14 0,-9-26-15,0-1 0,0 0 0,0 1 0,1-1 0,-1 0 0,0 1 1,1-1-1,-1 0 0,0 1 0,1-1 0,-1 0 0,0 1 0,1-1 0,-1 0 1,0 0-1,1 0 0,-1 0 0,1 1 0,-1-1 0,1 0 0,-1 0 0,0 0 1,1 0-1,-1 0 0,1 0 0,-1 0 0,1 0 0,-1 0 0,0 0 0,1 0 1,-1 0-1,1 0 0,-1-1 0,1 1 0,-1 0 0,0 0 0,1 0 0,-1 0 1,0-1-1,1 1 0,-1 0 0,1-1 0,-1 1 0,1-1 0,14-13-740,44-56-1589,-54 77 2598,0-1 0,0 1-1,-1 0 1,0 1 0,6 11 0,-6-10-127,1 1 0,0-1 0,8 11-1,-11-17-83,1-1 1,-1 1-1,0-1 0,1 0 0,-1 0 0,1 0 0,0 0 0,0 0 0,-1-1 0,1 1 0,0-1 0,0 0 0,1 0 0,5 1 1,-5-1-14,0 0 1,-1-1 0,1 0-1,0 0 1,0 0 0,0 0-1,0-1 1,0 1 0,-1-1 0,1 0-1,0 0 1,0 0 0,-1-1-1,1 0 1,-1 1 0,4-4-1,-2 2-2,0-1 0,-1 0-1,1 0 1,-1-1-1,0 1 1,0-1-1,-1 0 1,0 0 0,5-9-1,-2 1 20,0-2 1,-1 1-1,-1 0 0,0-1 1,-1 0-1,-1 0 1,2-23-1,-4-60 410,-8 84-465,1 11-2232,-1 23-13835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39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16247,'0'0'4917,"20"-1"-4663,68 2-222,-85 0-31,-1-1 0,1 0 0,0 1 0,-1 0 0,1 0 0,-1-1 0,1 1 0,-1 1 0,1-1 0,-1 0 0,0 1 0,1-1 0,-1 1-1,0 0 1,0-1 0,0 1 0,-1 0 0,1 0 0,0 1 0,-1-1 0,1 0 0,-1 0 0,0 1 0,1-1 0,0 5 0,0-1 21,-1 1-1,0-1 1,0 1-1,0-1 1,-1 1-1,0-1 1,-1 12-1,0-15 37,0 0 0,-1 1 0,1-1 0,0 0 0,-1 0 0,0 0 0,1 0 0,-1 0 0,-1 0 0,1-1 0,0 1 1,-1-1-1,1 1 0,-5 2 0,0 1 234,-1 0 0,0-1 0,-1 0 1,-8 4-1,45-4 482,142-15-1311,-59-6-6319,-79 9-499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0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0 403 11269,'0'0'5950,"0"-10"-5516,1-33 31,-1 41-351,0-1-1,1 0 1,-1 0 0,1 1 0,0-1 0,0 1 0,0-1 0,0 1 0,0-1-1,0 1 1,1-1 0,-1 1 0,1 0 0,0 0 0,0 0 0,-1 0 0,1 0-1,1 0 1,-1 0 0,4-2 0,5-4 211,38-34 54,2 1 0,70-41 0,-82 59-210,1 2 0,1 1 0,1 2 0,45-12 0,-74 26-640,0 1 0,0 1 0,0 0 0,1 1 0,14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1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0 12614,'0'0'5242,"-12"14"-4538,-38 44 278,48-53-841,-1 0 0,0 0 0,1 0 0,0 0 0,0 0 0,0 1 0,1-1 0,0 0 0,0 1 0,0-1 0,1 1 0,0-1 1,0 1-1,1 10 0,0 4 112,-1-19-245,0 0 0,0 0 0,0-1 0,1 1 0,-1 0-1,0 0 1,0 0 0,1 0 0,-1 0 0,0-1-1,1 1 1,-1 0 0,1 0 0,-1-1 0,1 1 0,-1 0-1,1-1 1,-1 1 0,1 0 0,0-1 0,-1 1 0,1-1-1,0 1 1,1 0 0,0 0-15,1 0 0,-1-1 0,0 1 0,1 0 0,-1-1 0,1 0 0,-1 1 0,0-1-1,4 0 1,-2-1-23,0 1-1,0 0 1,-1-1-1,1 0 1,0 0-1,-1 0 1,1 0-1,-1 0 0,1-1 1,-1 1-1,0-1 1,6-4-1,-6 2 11,0 0-1,0 0 0,0 0 1,-1 0-1,1 0 1,-1 0-1,0-1 0,-1 1 1,1-1-1,-1 0 0,2-6 1,-2-2-19,0 1 0,0-1 0,-2-14 0,1 25-65,-1-1 0,1 1 0,0 0-1,-1 0 1,1 0 0,-1-1 0,0 1-1,0 0 1,0 0 0,0 0 0,0 0-1,0 0 1,0 0 0,-1 1 0,1-1-1,-1 0 1,1 0 0,-1 1-1,0-1 1,1 1 0,-1 0 0,0 0-1,0-1 1,0 1 0,0 0 0,0 1-1,0-1 1,0 0 0,-1 0 0,1 1-1,0 0 1,0-1 0,-1 1 0,1 0-1,0 0 1,0 0 0,-4 1 0,1 0-2970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1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1 520 14791,'0'0'7248,"1"14"-6095,-1-6-1117,1 7 102,1 0 1,0 0 0,1 0-1,5 17 1,-7-29-194,0 0-1,0 0 1,0 0-1,1 1 1,-1-1-1,1 0 1,-1-1-1,1 1 1,0 0-1,0 0 1,1-1-1,-1 1 1,0-1-1,1 0 1,-1 0-1,1 0 1,0 0-1,0 0 1,0 0-1,0-1 1,0 0-1,0 1 1,0-1 0,1 0-1,-1 0 1,0-1-1,7 1 1,-5-1-210,0 0 1,-1-1 0,1 0 0,0 0-1,-1-1 1,1 1 0,-1-1 0,1 0 0,-1 0-1,0 0 1,1-1 0,-1 0 0,-1 1-1,1-1 1,0-1 0,-1 1 0,5-6-1,-2 3 86,-1-1 0,0 0-1,-1 0 1,1-1 0,-1 1-1,-1-1 1,0 0 0,0 0-1,3-11 1,-9 47 4974,8 2-3462,-4-29-1336,0 1 1,-1 0-1,1 0 1,0 0-1,0-1 1,0 1-1,1 0 1,-1-1-1,0 1 1,1-1-1,-1 1 1,1-1 0,-1 0-1,1 0 1,0 0-1,-1 1 1,1-2-1,0 1 1,0 0-1,0 0 1,0-1-1,-1 1 1,1-1-1,0 1 1,0-1-1,0 0 1,0 0-1,3 0 1,1 0-90,1-1-1,0-1 1,-1 1-1,0-1 1,1 0-1,-1-1 1,0 1-1,0-1 1,0 0-1,0-1 1,-1 0-1,1 0 1,-1 0-1,0 0 1,0-1 0,0 0-1,-1 0 1,0 0-1,7-11 1,-1 1-253,0-1 0,-1-1 0,-1 0 0,-1 0 0,0 0 1,5-22-1,-5-1 61,-2 1 0,-1-1 0,-4-78 0,-1 59 286,1 57 17,1-11 246,-1 0 0,0 1 0,-1-1 1,0 0-1,-1 1 0,-1-1 0,0 1 0,0 0 0,-8-17 0,11 29-219,0 0-1,0 0 1,0 0-1,0-1 0,0 1 1,0 0-1,0 0 1,0 0-1,0 0 0,0 0 1,0 0-1,0 0 1,0-1-1,0 1 0,0 0 1,0 0-1,0 0 1,0 0-1,0 0 0,0 0 1,-1 0-1,1 0 1,0-1-1,0 1 0,0 0 1,0 0-1,0 0 1,0 0-1,0 0 0,0 0 1,-1 0-1,1 0 1,0 0-1,0 0 0,0 0 1,0 0-1,0 0 1,0 0-1,0 0 0,-1 0 1,1 0-1,0 0 1,0 0-1,0 0 0,0 0 1,0 0-1,0 0 1,-1 0-1,1 0 0,0 0 1,0 0-1,0 0 1,0 0-1,0 0 0,0 0 1,0 0-1,0 1 1,-1-1-1,1 0 0,0 0 1,0 0-1,0 0 1,0 0-1,0 0 0,0 0 1,-3 14 637,2 23-1069,1-34 635,3 34-115,1 0 0,2 0-1,17 60 1,7 39-298,-22-51-1425,-6-29-2921,-5-46 757,-13-8-2717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2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6851,'0'0'15719,"91"-22"-15703,-38 22-16,2 0-848,-1 0-1297,-6 2-832,-7 6-1634,-11-2-5313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2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10885,'0'0'7780,"-4"140"-6884,6-97 128,3 2-431,2 0-193,-1 0-400,-1-1-144,2-7-721,-3-7-527,3-7-481,-2-9-256,-1-8-1921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2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11477,'0'0'3276,"20"7"-3049,63 23-120,-80-28-96,0-1 1,0 1-1,0 0 0,-1 0 1,1 0-1,0 0 1,-1 0-1,1 0 0,-1 1 1,0 0-1,0-1 0,0 1 1,0 0-1,0 0 1,-1 0-1,1 0 0,1 6 1,-1-2 148,-1 0 0,0 0 0,0 0-1,-1 0 1,-1 12 0,1-6 338,0-5-228,1-3-69,-1 0 0,0 1-1,0-1 1,-1 0 0,1 0-1,-1 0 1,0 0 0,-1 0-1,1 0 1,-1 0 0,0-1-1,0 1 1,0 0 0,-1-1-1,0 0 1,-5 7 0,8-10-497,15-19-5795,21-23-1817,-21 22 2636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1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11493,'0'0'4178,"0"10"319,0 42-4026,0 583 2525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18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11621,'0'0'6478,"0"12"-4867,-2 50 1150,1-22-1760,5 62 0,7-57-834,2 8-1397,-13-50 197,0 0 0,0 1 0,0-1 0,0 0 0,0 1 0,-1-1 0,0 0 0,-1 4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3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0 615 6867,'0'0'10157,"1"4"-9349,-1-2-804,0-1 0,0 1-1,0-1 1,1 1 0,-1-1-1,1 1 1,-1-1 0,1 1 0,-1-1-1,1 1 1,0-1 0,0 1 0,0-1-1,0 0 1,0 0 0,0 1-1,0-1 1,0 0 0,0 0 0,1 0-1,-1 0 1,0 0 0,1-1-1,-1 1 1,0 0 0,1-1 0,-1 1-1,1-1 1,-1 1 0,1-1 0,0 0-1,-1 1 1,1-1 0,-1 0-1,1 0 1,0 0 0,2-1 0,52 1-1675,-53 27 5065,-3-24-3165,0 1-1,1-1 1,-1 0 0,1 1-1,0-1 1,0 0 0,0 0-1,3 6 1,-4-9-217,1 1 0,-1-1 0,1 1-1,-1 0 1,0-1 0,1 0 0,-1 1 0,1-1 0,0 1-1,-1-1 1,1 1 0,-1-1 0,1 0 0,0 0-1,-1 1 1,1-1 0,-1 0 0,1 0 0,0 0 0,0 0-1,0 1 1,0-2-27,1 1 1,-1 0-1,0-1 0,1 1 0,-1 0 1,0-1-1,1 0 0,-1 1 0,0-1 1,0 0-1,1 0 0,-1 1 0,0-1 1,2-2-1,5-6-192,1-1 0,-1 0 0,0-1 0,-1 0 0,0 0 0,-1 0 0,6-15 0,-1-2-801,17-61 1,-19 39 639,-1-1 1,-3 0-1,-3 0 0,-6-93 1,3 119 756,-2-1-1,-1 1 1,-11-39 0,11 54 949,1 12 197,1 19-745,1 4-489,1 35 148,12 101-1,9 43-1395,-17-69-4306,-6-97 1094,-5-17-2180</inkml:trace>
  <inkml:trace contextRef="#ctx0" brushRef="#br0" timeOffset="1">224 406 11509,'0'0'11798,"39"-39"-11814,-7 39-320,2 18-1457,0 15-2017,-7 8-3329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3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14279,'0'0'6691,"73"66"-6691,-46-37 0,-6 8-80,-5 4-209,-12 2 161,-4 2-416,0-2-352,-4-4-257,-21-10-1024,-7-7-4866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5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15 8148,'0'0'8201,"-6"-3"-7438,2 1-644,0 0 1,1 1-1,-1-1 0,0 1 1,0 0-1,0 0 1,0 0-1,0 1 0,0 0 1,0-1-1,0 1 0,0 1 1,0-1-1,0 0 1,0 1-1,0 0 0,0 0 1,0 0-1,-7 4 1,-20 13 369,0 3 0,1 0 0,-44 42 0,60-50-397,0 1 1,2 1-1,0 0 1,0 1-1,1 0 0,1 1 1,1 0-1,-12 30 1,12-5-323,8-14-4159,1-23 150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5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 9268,'0'0'9850,"0"0"-9833,0 0 0,0-1 0,0 1-1,-1 0 1,1 0 0,0 0 0,0 0 0,0 0-1,0 0 1,0 0 0,0-1 0,0 1 0,0 0-1,0 0 1,0 0 0,0 0 0,-1 0 0,1 0-1,0 0 1,0 0 0,0 0 0,0 0 0,0 0-1,0 0 1,0 0 0,-1 0 0,1 0 0,0-1-1,0 1 1,0 0 0,0 0 0,0 0 0,0 0-1,-1 1 1,1-1 0,0 0 0,0 0 0,0 0-1,0 0 1,0 0 0,0 0 0,-1 0 0,1 0-1,0 0 1,0 0 0,0 0 0,0 0 0,0 0-1,0 0 1,0 0 0,0 1 0,0-1 0,-1 0 0,1 0-1,0 0 1,0 0 0,0 0 0,0 0 0,0 0-1,0 1 1,0-1 0,0 0 0,0 0 0,0 0-1,0 0 1,0 1 0,-2 12 373,0 0 1,1 0-1,1 0 0,0 0 0,2 15 1,0 14 84,-1 30 76,0-23-341,-1-1-1,-14 95 0,13-134-391,8-26-1372,9-6 845,2 1 0,27-29 0,-16 19 771,-28 32-52,-1 0 1,0 0 0,0 0 0,0 0-1,0-1 1,0 1 0,0 0 0,1 0-1,-1 0 1,0 0 0,0 0 0,0 0-1,0 0 1,0 0 0,1 0 0,-1 0-1,0 0 1,0 0 0,0 0 0,0 0-1,1 0 1,-1 0 0,0 0 0,0 0-1,0 0 1,0 0 0,0 0 0,1 0-1,-1 0 1,0 0 0,0 0 0,0 0-1,0 0 1,0 1 0,1-1 0,-1 0-1,0 0 1,0 0 0,0 0 0,0 0 0,0 0-1,0 1 1,0-1 0,0 0 0,0 0-1,1 0 1,-1 0 0,0 0 0,0 1-1,0-1 1,0 0 0,0 0 0,0 0-1,0 0 1,0 0 0,0 1 0,0-1-1,4 19 186,-1 22-151,-4-12-182,1-22-244,-1-1 0,1 1 1,1 0-1,-1 0 0,1 0 1,0 0-1,3 8 0,-4-15 134,1 1 0,-1 0 0,0 0 0,1-1-1,0 1 1,-1-1 0,1 1 0,-1 0 0,1-1 0,0 1-1,-1-1 1,1 1 0,0-1 0,0 0 0,-1 1 0,1-1-1,0 0 1,0 1 0,-1-1 0,1 0 0,0 0 0,0 0-1,0 0 1,0 0 0,-1 0 0,1 0 0,0 0-1,0 0 1,0 0 0,0 0 0,-1-1 0,1 1 0,1-1-1,11-2-5034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6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6755,'0'0'13206,"6"35"-11877,-1-23-561,-3-2-320,1-2-416,1 3-16,-2-3-32,3 4-512,2 3-496,2-3-1185,0-2-417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6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12550,'0'0'7667,"-5"-4"-7090,5 10-1058,0 9-559,0 3-817,0-1-1328,0-3-6276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7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12982,'0'0'7635,"0"5"-7450,11 259 2000,-11-71-10488,0-185 2903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7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7668,'0'0'10220,"-1"4"-9523,-2 14-199,1 1 0,0-1 0,1 1 1,1 0-1,1-1 0,1 1 1,1 0-1,5 20 0,-8-39-542,0 1 1,0-1-1,0 1 0,1-1 0,-1 0 0,0 1 1,0-1-1,1 1 0,-1-1 0,0 1 0,1-1 1,-1 0-1,0 1 0,1-1 0,-1 0 0,1 1 1,-1-1-1,1 0 0,-1 0 0,0 1 0,1-1 1,-1 0-1,1 0 0,-1 0 0,1 0 0,-1 0 1,1 0-1,-1 0 0,1 0 0,-1 0 0,1 0 1,0 0-1,-1 0 0,1 0 0,-1 0 0,1 0 1,-1 0-1,0 0 0,1-1 0,-1 1 0,2 0 1,20-14-2176,-11 0 1236,-1-1-1,0 1 1,9-18-1,-15 25 495,27-49-4142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7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12166,'0'0'7448,"-1"9"-6226,-2 30-13,1 0 1,7 66-1,21 87-2412,-22-141-2386,-3-17-1815,-1-32 4932,0 16-7129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8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0 5234,'0'0'11214,"-9"5"-10491,2-2-493,4-2-122,0 0 0,0 1 0,0-1-1,0 1 1,0 0 0,1 0 0,-1 0-1,0 0 1,1 0 0,0 0 0,-1 1 0,1-1-1,0 1 1,0-1 0,0 1 0,1 0-1,-1 0 1,-1 5 0,-1 10 743,0 1-1,2-1 1,0 0 0,2 32-1,0-43-840,0-5-18,0 0 1,0 0-1,0 0 0,1-1 0,-1 1 0,1 0 0,-1 0 1,1 0-1,0-1 0,-1 1 0,1 0 0,0-1 0,0 1 1,0-1-1,1 1 0,-1-1 0,0 0 0,0 1 0,3 1 1,-1-1-189,1 0 0,-1 1 1,1-2-1,0 1 0,0 0 1,0-1-1,0 1 0,6 0 1,0 0-1278,0-1 1,0 0-1,0-1 1,0 0 0,0 0-1,19-4 1,-2-6-6414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19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 11925,'0'0'6011,"-4"-6"-3860,4 32-1135,2-1 0,1 0 1,10 43-1,12 71-31,-11-54-1049,-14-82 286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8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14 114 11477,'0'0'5160,"4"-6"-4344,-3 6-833,0 0 0,0 1-1,0-1 1,0 0 0,0 0-1,0 0 1,0 0 0,0 0 0,0 0-1,0 0 1,0 0 0,0-1-1,0 1 1,0 0 0,0-1-1,-1 1 1,1 0 0,0-1-1,0 1 1,0-1 0,0 1-1,0-1 1,-1 0 0,1 1-1,0-1 1,0 0 0,-1 0 0,1 1-1,-1-1 1,1 0 0,-1 0-1,1 0 1,-1 0 0,1 0-1,-1 0 1,0 0 0,1 1-1,-1-1 1,0 0 0,0 0-1,0 0 1,0 0 0,0 0 0,0 0-1,0 0 1,0-2 0,-7 6 966,1 4-687,1 1-1,1 0 0,0 0 0,0 0 0,1 1 0,-1-1 0,2 1 0,-1 0 0,1-1 1,1 1-1,0 0 0,0 0 0,1 0 0,0 1 0,2 16 0,-2-24-268,1-1 0,0 1 0,-1-1 0,1 0-1,0 1 1,0-1 0,0 0 0,0 0 0,0 1 0,0-1-1,0 0 1,0 0 0,0 0 0,0 0 0,1-1 0,-1 1-1,0 0 1,1 0 0,-1-1 0,1 1 0,-1-1 0,1 1-1,-1-1 1,1 0 0,1 1 0,42 2-627,-40-3 494,-1 0 10,1 0 0,-1-1 0,0 1 0,1-1 0,-1 0 0,0 0 0,0-1 0,1 1 0,-1-1 0,0 0 0,-1 0 0,1 0 0,0 0 0,-1-1 0,7-5 0,-1-2-356,0 0 0,-1 0-1,13-22 1,3-3 149,-16 30 4882,4 4-3914,-11 2-715,1-1 1,-1 0 0,0 0 0,1 0-1,-1 0 1,0 0 0,0-1-1,1 1 1,-1 0 0,0 0 0,1-1-1,-1 1 1,0-1 0,0 0 0,0 1-1,0-1 1,1 0 0,1-1 0,5-9-248,0 0 0,11-23 1,-14 25-3,0 0 0,0 0 1,1 0-1,0 1 0,13-13 0,-19 20 390,0 1 0,1-1 0,-1 1 0,0-1 0,1 1 0,-1 0 0,1-1 0,-1 1 0,1 0 0,-1 0 0,1-1 0,-1 1-1,1 0 1,-1 0 0,1-1 0,-1 1 0,1 0 0,-1 0 0,1 0 0,-1 0 0,1 0 0,-1 0 0,1 0 0,-1 0 0,1 0 0,0 0-1,-1 0 1,1 0 0,-1 1 0,1-1 0,-1 0 0,1 0 0,-1 1 0,1-1 0,-1 0 0,1 0 0,-1 1 0,0-1 0,1 0-1,-1 1 1,1-1 0,-1 1 0,12 24 2098,-9-16-2027,2 1-92,0-1 0,0 1 0,1-1 0,0-1 0,1 1 0,-1-1 0,2 0 0,14 11 0,-10-9-1990,1 0 1,27 13 0,-18-12-2975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6:49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11381,'1'2'13428,"6"12"-13081,64 44 82,-19-17-264,-27-19-133,-14-11-71,1 0 0,0-1 0,0-1 1,27 16-1,-35-24-179,0 0 1,0 0 0,-1 0-1,1 0 1,0-1 0,0 1-1,0-1 1,7-1 0,15-6-5425,-10-7-2407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03.0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1 154 7347,'0'0'7959,"20"0"-6204,18-2-1161,-1-1 0,61-15 0,-55 9-343,70-5 0,-75 10-153,53-11 1,-52 7-63,53-3 0,40-5 409,-86 9-228,71-3-1,-91 11-198,-6-1 81,-1 0 1,1-1-1,-1 0 1,28-7-1,-31 4-32,1 2-1,-1 0 1,0 1 0,1 0 0,16 2-1,-20 1-48,0-2-1,0 0 1,0 0-1,0-1 1,0-1-1,0 0 1,0-1-1,19-7 1,-23 8-1272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10.0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0 144,'0'0'0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12.6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44 7155,'-9'-23'15210,"26"23"-15095,245-8 408,713 8-438,-850-12-2027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14.5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93 9764,'-14'-3'11900,"38"1"-11463,56-1-199,142-26-1,-132 14-224,-48 11 14,72 2 0,23-2-22,45-5 26,-69 5 95,-53-3-55,-41 3-26,37-1-1,59 4-31,123 3 4,-190 7 481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1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0 121 3714,'5'-15'14983,"64"16"-14430,213-10 22,-150 1-593,-68 5 54,67-11-1,-46 2-60,0 4-1,90 2 0,207-11 357,33 4 81,-136 10 750,19 0-1091,48-2 693,-341 5-752,27-3 1,0 1 0,0 2 0,0 1 0,0 1 1,41 10-1,-47-8 80,1 0 1,0-2 0,0 0 0,40-4 0,-10 0 117,59 2-87,145 19 0,-150-9 29,152-4-1,-45-4 207,130-6 475,-103-2-587,492 0 737,-674 6-275,-41 0-1311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20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1 146 8132,'0'0'11074,"31"0"-8222,79 2-2401,140-6-456,-103-17 28,19-3-60,71 17-8,53-5 21,57-8 61,386 16 147,-41-27 182,-186 23-188,-307 10-73,33-12 80,-65 2 294,-6 7 676,-160 1-1133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30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5 276 9412,'-5'-29'7972,"6"28"-7946,0 0 0,-1 1 0,1-1 1,0 0-1,0 0 0,0 0 0,0 0 0,0 1 0,0-1 1,0 0-1,0 1 0,0-1 0,0 1 0,0-1 0,1 1 1,-1 0-1,0-1 0,0 1 0,0 0 0,1 0 0,-1 0 1,0 0-1,2 0 0,34-2-30,209-9 58,-160 5-90,111-6-99,196 12-159,-377-1 297,1-1-1,0 0 0,-1-2 1,24-7-1,24-6 29,-32 13-27,34-1 0,-8 2 55,-47 1 33,0-1 1,0 1-1,0-2 0,13-5 1,32-9 8,-33 15-167,42 1 1,-45 2 114,-1-1 1,0 0-1,30-7 0,-7 1 45,-1 1-1,1 2 1,-1 2-1,47 4 0,59-4 49,-48-3-194,101-11 293,60-3 67,-193 16-125,40-4 289,69-2-381,650 9 1331,-609 8-1209,-106-9-109,201 4 17,-218 2-93,120 22-1,-173-19 8,0-3 0,59 1 0,207 4 189,-227-7 105,102-10 1,-10-1-61,195-6 302,21 5 50,-37 2 63,-106 3-514,-63 3-143,133-25 120,-170 20-139,98-3 24,59 3 339,-291 6-344,-2-1 32,0 1 0,0 0 1,0 1-1,-1 0 0,1 0 0,0 1 0,-1 0 1,17 6-1,-6-3 258,-18-5-294,0 0 0,0 0 0,1 0 1,-1 0-1,0 0 0,0 1 0,1-1 0,-1 0 0,0 1 0,0-1 0,0 1 0,0 0 0,2 0 0,-3 0-63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52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 16359,'0'0'3215,"-6"8"-3041,-29 42 700,17-22-159,-1 0 1,-32 34-1,-95 67 493,144-128-1189,1 0-11,-1 0 0,1 1 0,-1-1-1,1 0 1,0 0 0,-1 1 0,1-1 0,0 1-1,0-1 1,0 1 0,0-1 0,0 1 0,0 2-1,1-4 135,4 0-134,249-14-230,-164 14-698,-89 0 757,-2-1-208,-17-8 201,-1-1-1,2-1 0,-1 0 0,-28-25 0,-21-13 116,57 43 121,7 2 20,-1 1 0,1 0 0,-1 1 0,0-1 0,0 1 0,0 0 0,0 0-1,0 1 1,-7-2 0,11 3 50,24 23 16,-4 2-83,-1 2-1,-2 0 1,0 0-1,-2 2 1,13 35-1,-27-63-66,0 0 0,0 0 0,0 0 0,1-1 0,-1 1 0,0 0 0,1 0 0,-1 0-1,0-1 1,1 1 0,-1 0 0,1-1 0,-1 1 0,1 0 0,-1-1 0,1 1 0,0-1-1,-1 1 1,1-1 0,0 1 0,-1-1 0,1 1 0,0-1 0,0 0 0,0 1 0,0-1 0,0 0 1,0-1 0,0 1 1,0-1-1,0 1 1,0-1-1,-1 0 0,1 1 1,0-1-1,-1 0 1,1 0-1,0 1 0,-1-1 1,1 0-1,-1 0 1,1 0-1,-1 0 1,1 0-1,-1-1 0,17-54 74,-15 49-83,17-64 6,-5 21 330,9-58-1,-21 97-254,1 1-1,0 0 1,1 0 0,7-14 0,-10 23 66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19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8132,'0'0'9858,"-1"5"-8973,-4 36 365,1 1 0,3 0 0,3 41 0,0-2-1037,-2-41-943,0-15-4286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58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229 460 11861,'0'0'8612,"-9"-13"-7809,1-21-830,2 0-1,2-1 0,1 1 0,1-1 0,5-53 0,-1 11 1,-3 52 48,0 17-6,0 0 1,1-1-1,0 1 0,1 0 0,-1 0 0,2 0 0,-1 0 0,4-11 0,-4 18 540,-8 14-128,-8 9-519,0-1 0,-1-1 0,-1 0 0,-1-1 0,-1-1 0,0 0 0,-23 14 0,40-30-336,-1-1 0,1 1 0,0-1 0,0 0 0,0 0 0,-1 0 0,1 0 0,0-1 0,-1 1 0,1-1 0,-5 1 0,-1-1-4364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7:58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11701,'0'0'8820,"104"121"-7923,-67-91-321,-1 1-320,1-4-112,-1-5-64,-4-3-160,0-5-544,-7-3-1057,-2-7-1200,-7-4-1873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0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10853,'0'0'5141,"9"0"-4888,24 1 330,0 1-1,50 10 1,-16 0-494,1-3-1,0-3 1,93-3 0,-141-5-137,1-1 0,-1 0-1,0-2 1,23-9 0,-20 7-12,1 0 0,35-4-1,15 6 83,74 6 0,-53 0 52,-69 1-86,0 0 0,30 7 0,-30-4 0,0-1 0,31 1 0,255-17-309,-66-3 415,392 13 325,-574 8-302,188-16 267,293-4 2759,-484 11-2467,-33 3-335,-1-2-1,54-10 0,-81 12-428,9-3 251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1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3 9540,'0'0'8439,"-10"0"-7994,4-1-381,3 1-41,1-1 1,0 1-1,0 0 1,-1 0-1,1 0 1,0 0-1,0 0 1,-1 0-1,1 1 0,0-1 1,0 1-1,0-1 1,-1 1-1,1 0 1,0 0-1,0 0 1,0 0-1,0 1 1,1-1-1,-1 0 1,0 1-1,0-1 0,1 1 1,-1 0-1,1-1 1,-1 1-1,-1 3 1,-50 84 1839,25-45-740,-35 77-1,62-121-1145,1 1-1,0-1 0,-1 1 1,1 0-1,-1-1 1,1 1-1,0-1 0,-1 1 1,1 0-1,0 0 0,0-1 1,0 1-1,-1 0 1,1-1-1,0 1 0,0 0 1,0 0-1,0-1 0,0 1 1,1 0-1,-1 0 1,0-1-1,0 1 0,0 0 1,0-1-1,1 1 1,-1 0-1,0-1 0,1 1 1,-1 0-1,1-1 0,-1 1 1,0-1-1,1 1 1,-1-1-1,2 1 0,0 0-145,1 0 0,0-1-1,0 0 1,0 0 0,-1 0 0,1 0-1,0 0 1,3-1 0,-1 1 149,11-4-477,-1 1 0,1-2 1,0 0-1,-1-1 0,24-13 0,1 0-105,-7 6-1,-4 1 137,30-16-1,-52 24 574,1 0-1,-1-1 0,0 0 1,-1 0-1,1-1 0,-1 0 1,0 0-1,9-12 0,-18 53 3547,-3 15-3045,6-45-554,0 1-1,0 0 1,0 0-1,1 0 1,0-1 0,0 1-1,3 8 1,-3-12-43,0 0 1,0 0 0,1-1-1,-1 1 1,1 0 0,0-1-1,-1 1 1,1-1 0,0 0 0,0 1-1,0-1 1,0 0 0,0 0-1,0 0 1,0 0 0,0-1-1,0 1 1,0 0 0,0-1-1,1 0 1,3 1 0,0 0-105,1 0 0,0 0 0,-1-1 0,1 1 1,0-1-1,0-1 0,-1 0 0,1 0 1,8-2-1,-12 2 57,-1 0-1,1-1 1,-1 1 0,0 0-1,0-1 1,0 0 0,0 0 0,0 1-1,0-1 1,0 0 0,-1-1-1,1 1 1,-1 0 0,1 0-1,-1-1 1,0 1 0,0-1 0,0 1-1,0-1 1,0 1 0,-1-1-1,1 1 1,-1-1 0,1 0 0,-1 1-1,0-4 1,0-5 34,0-1 0,0 1-1,-1 0 1,0 0 0,-1 0 0,-1 0-1,0 0 1,0 0 0,-7-15 0,7 19 51,0 1 0,-1 0 1,0 0-1,0 0 0,0 0 1,-1 1-1,0-1 0,0 1 1,0 0-1,0 1 0,-1-1 1,0 1-1,0 0 0,0 1 1,0-1-1,-9-2 0,14 6-102,0-1-1,0 1 1,0-1-1,1 1 0,-1 0 1,0 0-1,0-1 1,0 1-1,0 0 1,0 0-1,0 0 0,0 0 1,0 0-1,0 0 1,0 0-1,0 1 0,0-1 1,1 0-1,-1 0 1,0 1-1,0-1 0,0 1 1,0-1-1,0 0 1,1 1-1,-1 0 0,0-1 1,0 1-1,1-1 1,-1 1-1,0 0 1,1 0-1,-1-1 0,1 1 1,-1 0-1,1 0 1,-1 1-1,-1 4-823,1-1 0,-1 0-1,1 1 1,1-1 0,-1 9 0,0 0-1377,-2 18-5104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1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 11157,'0'0'5162,"13"-18"-4967,40-54 104,-52 69-280,1 1-1,0-1 1,-1 1 0,1 0 0,0-1-1,0 1 1,0 0 0,1 0-1,-1 0 1,0 1 0,1-1 0,-1 1-1,1-1 1,0 1 0,-1 0-1,1 0 1,0 0 0,0 0 0,-1 0-1,1 1 1,0-1 0,0 1-1,0 0 1,0 0 0,5 0 0,2 1-28,-9-1 25,0 0 1,0 1 0,1-1 0,-1 1 0,0-1 0,0 1 0,0 0 0,0-1 0,0 1 0,0 0 0,0 0-1,0 0 1,0 0 0,-1 0 0,1 0 0,0 0 0,0 0 0,-1 0 0,1 0 0,-1 0 0,1 0-1,-1 1 1,0-1 0,1 0 0,-1 0 0,0 0 0,0 1 0,1-1 0,-1 2 0,3 40 617,-3-42-615,0 110 1259,0-111-1371,1-10-854,5-9 603,1 0 1,1 1 0,0 0 0,15-22-1,-9 16 129,-13 23 241,-1 0 0,1 0 0,-1 0 0,1 0 0,-1 0 0,1 0 0,0 0 0,0 0 0,-1 0 0,1 0 0,0 1 0,0-1 0,0 0 0,0 0 0,2 0 0,-3 1 17,1 0 1,-1 0 0,0 0-1,1 0 1,-1 0 0,0 0-1,1 1 1,-1-1 0,0 0-1,1 0 1,-1 0 0,0 1-1,1-1 1,-1 0 0,0 0-1,1 1 1,-1-1 0,0 0-1,0 0 1,0 1 0,1-1-1,-1 0 1,0 1 0,0-1-1,0 0 1,0 1 0,1-1-1,-1 1 1,0 0 0,6 37 1686,-6-34-1904,3 92 1198,-3-96-1043,0 1 0,0-1 0,0 0-1,0 1 1,0-1 0,1 0 0,-1 1 0,0-1 0,0 0 0,0 0 0,1 1 0,-1-1-1,0 0 1,0 0 0,0 0 0,1 1 0,-1-1 0,0 0 0,1 0 0,-1 0-1,0 0 1,1 1 0,-1-1 0,0 0 0,0 0 0,1 0 0,-1 0 0,0 0-1,1 0 1,-1 0 0,0 0 0,1 0 0,-1 0 0,0 0 0,1 0 0,-1 0 0,0 0-1,1-1 1,-1 1 0,0 0 0,1 0 0,-1 0 0,0 0 0,0 0 0,1-1-1,-1 1 1,0 0 0,0 0 0,1-1 0,-1 1 0,0 0 0,0 0 0,1-1 0,4-6-127,-1 0 1,0-1 0,0 0 0,0 1 0,-1-1 0,3-10 0,-3 9 11,0 0-1,0 1 0,1 0 0,0-1 1,1 1-1,8-12 0,-12 19 155,0 0 0,0 1 1,-1-1-1,1 0 0,0 1 0,0-1 0,0 1 0,-1-1 0,1 1 0,0 0 0,0-1 0,0 1 1,0 0-1,0-1 0,0 1 0,0 0 0,0 0 0,0 0 0,0 0 0,0 0 0,0 0 0,0 0 1,0 0-1,0 1 0,0-1 0,0 0 0,0 0 0,-1 1 0,1-1 0,0 1 0,0-1 0,0 1 0,0-1 1,-1 1-1,1-1 0,0 1 0,0 0 0,-1 0 0,1-1 0,0 1 0,-1 0 0,1 0 0,0 1 1,23 37 1060,-24-38-1070,9 17 42,-1 1 1,-1-1-1,9 38 0,-13-40-2514,-1 1 1,1 28 0,-3-25-6019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2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0 201 9700,'0'0'1406,"6"-17"-835,18-56-96,-23 70-259,0 0-1,0 0 1,0 0-1,0 0 1,1 0-1,-1 1 1,1-1-1,-1 0 0,1 1 1,0-1-1,0 1 1,0-1-1,0 1 1,1 0-1,-1 0 1,6-3 696,6 19 672,-11-4-1351,0 0 0,0 0 0,-1 1 0,0-1 0,0 15 0,7 32 474,-6-134-1990,-3 60 972,1 1 0,4-24 0,-4 37 296,-1 0 1,1-1 0,0 1-1,0 0 1,0-1 0,0 1-1,0 0 1,1 0 0,-1 0-1,1 0 1,0 0 0,0 0-1,0 1 1,0-1-1,1 1 1,-1-1 0,1 1-1,3-3 1,-5 5 51,0-1 0,0 1 0,-1 0 0,1-1-1,0 1 1,0 0 0,0 0 0,0 0 0,0 0 0,-1 0 0,1 0 0,0 0-1,0 0 1,0 0 0,0 0 0,0 0 0,-1 0 0,1 1 0,0-1-1,0 0 1,0 1 0,-1-1 0,1 0 0,0 1 0,1 0 0,-1 1 47,1-1-1,-1 1 1,0 0 0,1 0 0,-1 0 0,0-1 0,0 1-1,0 0 1,1 5 0,1 2 245,-1 0-1,0 0 0,1 16 1,-2 77 1160,-2-120-1800,1 5 58,0 0 0,0 0 0,1 0 0,1 0 0,5-22 0,-6 32 251,0 1-1,0-1 0,0 0 0,1 1 1,-1-1-1,1 1 0,-1 0 1,1-1-1,0 1 0,0 0 0,0 0 1,0 0-1,0 0 0,1 1 0,-1-1 1,0 1-1,1-1 0,-1 1 1,1 0-1,0 0 0,-1 0 0,1 0 1,0 0-1,0 0 0,0 1 0,-1 0 1,1-1-1,0 1 0,0 0 1,0 1-1,0-1 0,4 1 0,-3 0 60,-1 0 0,0 0 0,1 1 0,-1-1-1,0 1 1,0-1 0,0 1 0,0 0 0,0 1-1,0-1 1,-1 0 0,1 1 0,-1-1 0,1 1-1,-1 0 1,0 0 0,0 0 0,-1 0 0,3 3-1,5 12-55,-1 0-1,7 22 1,-10-28-162,-1 0-413,5 13-1336,1-13-2215,-4-9-487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3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43 12278,'0'0'5661,"-10"21"-4333,-34 71 164,42-87-1319,-1 1-1,1 0 1,0 0 0,0 0 0,1 0 0,-1 0 0,1 0-1,1 0 1,-1 0 0,1 0 0,1 8 0,0 4 213,-1-17-380,0 1 0,1-1 0,-1 1 1,1-1-1,-1 0 0,1 1 1,0-1-1,0 0 0,-1 0 0,1 1 1,0-1-1,0 0 0,0 0 0,0 0 1,0 0-1,0 0 0,1 0 1,-1 0-1,0-1 0,0 1 0,1 0 1,-1-1-1,0 1 0,1-1 0,-1 1 1,1-1-1,-1 0 0,1 1 1,-1-1-1,0 0 0,1 0 0,2 0 1,1 0-19,0 0 0,0 0 0,1 0 1,-1 0-1,0-1 0,0 0 1,0 0-1,10-4 0,-11 3-54,0 0 0,-1-1 1,1 0-1,0 1 0,-1-1 0,0-1 1,0 1-1,0 0 0,0-1 0,0 1 0,-1-1 1,0 0-1,1 0 0,-1 0 0,-1 0 0,1 0 1,-1-1-1,1 1 0,0-9 0,1-7-367,-1 0 0,-1 0-1,-1-24 1,0 20 56,0 23 341,0 1-1,0-1 1,0 1-1,0-1 1,0 0-1,0 1 1,0-1-1,0 1 1,0-1-1,-1 1 1,1-1-1,0 0 1,0 1-1,0-1 1,-1 1-1,1-1 0,0 1 1,0-1-1,-1 1 1,1-1-1,-1 1 1,1 0-1,0-1 1,-1 1-1,1-1 1,-1 1-1,1 0 1,-1-1-1,1 1 1,-1 0-1,1 0 1,-1-1-1,1 1 0,-1 0 1,0 0-1,1 0 1,-1 0-1,1 0 1,-1 0-1,1 0 1,-2 0-1,1 0-103,0 0 0,0 0 0,0 1 0,0-1 0,0 1 0,0-1-1,0 1 1,0-1 0,0 1 0,0-1 0,0 1 0,0 0 0,0-1 0,1 1 0,-1 0-1,0 0 1,1 0 0,-1 0 0,0 0 0,1 0 0,-1 0 0,0 1 0,-1 8-1409,-1 0 0,1 0-1,1 0 1,0 1 0,0-1 0,1 0 0,2 18 0,-2-26 1603,1-1 0,-1 0 0,1 0 0,-1 1 0,1-1 0,-1 0 0,1 0 0,0 0-1,-1 0 1,1 0 0,0 0 0,0 0 0,0 0 0,0 0 0,0 0 0,0-1 0,0 1 0,0 0-1,0-1 1,0 1 0,0-1 0,1 1 0,-1-1 0,0 1 0,0-1 0,1 0 0,-1 1 0,0-1 0,0 0-1,1 0 1,0 0 0,1 0 343,0 0-1,0 0 1,0 0-1,0-1 1,-1 1-1,1-1 1,0 1-1,0-1 1,-1 0-1,1 0 1,0 0 0,-1-1-1,1 1 1,2-3-1,7-7 422,-1-1 1,0-1-1,-1 0 0,10-16 1,-9 12-127,1 0 0,18-18 0,-30 34-604,1 1 1,-1-1-1,0 1 0,0 0 0,1-1 0,-1 1 0,1 0 1,-1-1-1,0 1 0,1 0 0,-1-1 0,1 1 0,-1 0 0,1 0 1,-1 0-1,1-1 0,-1 1 0,1 0 0,-1 0 0,1 0 1,-1 0-1,1 0 0,-1 0 0,1 0 0,-1 0 0,1 0 1,-1 0-1,1 0 0,-1 0 0,1 1 0,-1-1 0,1 0 1,0 0-1,8 18 1368,-1 34-369,-8-45-713,1-4-307,-1 9 122,2 0 1,-1 0-1,1 0 0,1-1 1,0 1-1,1-1 1,9 20-1,-13-30-209,1-1 0,-1 1 0,0-1 0,0 1 0,1-1 0,-1 1 0,0-1 0,1 0 0,-1 1 0,0-1 0,1 1 0,-1-1 0,1 0 0,-1 1 0,1-1 0,-1 0 0,1 0 0,-1 1 0,1-1 0,-1 0 0,1 0 0,-1 0 0,1 0 0,-1 1 0,1-1 0,-1 0 0,1 0 0,-1 0 0,1 0 0,-1 0 0,1 0 0,0 0 0,-1-1 0,1 1 0,-1 0 0,1 0 0,-1 0 0,1-1 0,-1 1 0,1 0 0,-1 0 0,1-1 0,-1 1 0,0 0 0,1-1 0,-1 1 0,1 0 0,-1-1 0,1 0 0,13-23-386,54-168-1638,-68 192 2073,0 0-1,0-1 0,0 1 1,0 0-1,0 0 0,0 0 0,0-1 1,1 1-1,-1 0 0,0 0 1,0 0-1,0 0 0,0-1 0,0 1 1,0 0-1,0 0 0,1 0 1,-1 0-1,0 0 0,0-1 0,0 1 1,0 0-1,1 0 0,-1 0 1,0 0-1,0 0 0,0 0 0,0 0 1,1 0-1,-1 0 0,0 0 0,0 0 1,0-1-1,1 1 0,-1 0 1,0 0-1,0 0 0,0 1 0,1-1 1,-1 0-1,0 0 0,0 0 1,0 0-1,1 0 0,-1 0 0,0 0 1,8 11 432,3 15 118,8 48-29,-12-43-521,19 49 0,-26-79-463,4 6-39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3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0 13238,'0'0'6024,"-9"0"-5400,5 4-364,0 0 0,1 0 0,0 0 0,0 1 0,0-1 0,0 1 0,1-1 0,-1 1 0,1 0 0,1 0 0,-1 0 0,1 0 0,-2 10-1,3-15-235,1 0-249,-1 0 207,1 1 1,-1-1-1,1 0 1,-1 0-1,1 0 1,0 0-1,-1 1 0,1-1 1,-1 0-1,1 0 1,0 0-1,-1-1 1,1 1-1,0 0 1,-1 0-1,1 0 1,-1 0-1,1 0 1,-1-1-1,1 1 0,0 0 1,-1 0-1,1-1 1,-1 1-1,1-1 1,0 1-1,14-10-536,-7 2-131,-8 8 578,0-1 0,0 1 0,0 0 0,0 0 1,0 0-1,0-1 0,0 1 0,0 0 0,0 0 0,0-1 0,0 1 0,0 0 0,-1 0 1,1 0-1,0-1 0,0 1 0,0 0 0,0 0 0,0 0 0,-1 0 0,1-1 0,0 1 1,0 0-1,0 0 0,0 0 0,-1 0 0,1 0 0,0 0 0,0-1 0,0 1 0,-1 0 1,1 0-1,0 0 0,0 0 0,-1 0 0,1 0 0,0 0 0,0 0 0,0 0 0,-1 0 1,1 0-1,0 0 0,0 0 0,-1 0 0,1 0 0,0 0 0,0 1 0,0-1 0,-1 0 1,1 0-1,0 0 0,-21 0-7750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7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296 120 9957,'0'0'6677,"-1"-14"-6373,-1-42 131,1 54-343,1 0-1,0 0 1,0 0-1,-1 0 1,1 0-1,-1 0 1,0 0-1,1 0 1,-1 0-1,0 0 1,0 0-1,0 0 1,0 1-1,-1-1 1,1 0-1,0 1 1,-1-1-1,1 1 1,-1 0-1,0-1 1,1 1-1,-1 0 1,0 0 0,0 0-1,1 0 1,-1 0-1,-3 0 1,-2-1 102,1 1 1,-1 0-1,0 1 1,0 0-1,1 0 0,-10 1 1,0 0-120,10-1-21,0 0-1,0 1 1,0-1-1,0 2 1,0-1-1,0 1 0,0-1 1,1 2-1,-1-1 1,0 1-1,1-1 1,0 1-1,0 1 1,0-1-1,0 1 0,0 0 1,1 0-1,0 0 1,0 1-1,0 0 1,0 0-1,1 0 0,-1 0 1,1 0-1,1 0 1,-1 1-1,1 0 1,0-1-1,0 1 1,0 0-1,1 0 0,0 0 1,0 10-1,5-15-183,0 0 0,0-1 0,0 1 0,0-1 0,0 0 0,6-1 1,-6 0 84,-1 0 1,0 0-1,0 0 0,0-1 1,0 1-1,0-1 1,0 0-1,0 0 1,-1 0-1,5-4 1,-4 3 0,0 1-1,1-1 1,-1 1 0,1 0 0,0-1 0,-1 1-1,6-1 1,-8 3 38,1-1 0,-1 1 0,0 0 0,1 0 0,-1 0 0,1 0 0,-1 0 0,1 1 0,-1-1 0,0 0 0,1 1 0,-1-1 0,0 1 0,1-1 0,-1 1 0,0-1 0,0 1 0,1 0 0,-1 0 0,0 0 0,0 0 0,0 0 0,0 0 0,0 0 0,0 0 0,1 2 0,6 8-2,-1 0 0,0 0 1,-1 1-1,0 0 0,-1 0 1,0 1-1,-1 0 0,0 0 1,-1 0-1,1 13 0,1 18 0,-1 74-1,-4-112 3,0-1 0,0 1 0,-1 0 1,0 0-1,0-1 0,-1 1 0,0-1 0,0 1 0,0-1 0,0 1 0,-1-1 0,0 0 0,0 0 0,0-1 0,-1 1 0,0 0 0,1-1 0,-2 0 0,1 0 0,0 0 0,-7 3 0,3-2 41,-1 0 1,0 0-1,0-1 0,-1-1 0,1 1 0,-1-2 0,0 1 1,0-1-1,1-1 0,-1 0 0,-16 0 0,24-1-20,0 0-1,0 0 1,0 0-1,0-1 0,0 1 1,0-1-1,0 0 1,0 1-1,1-1 1,-1 0-1,0 0 1,0 0-1,1 0 1,-1 0-1,0-1 1,1 1-1,-1 0 0,-2-4 1,2 1-8,-1 0 0,1 0 0,-1 0 0,1 0 0,0 0 0,1-1-1,-1 1 1,-1-6 0,1 0-36,1 0-1,-1 0 0,2 0 0,-1-1 0,1 1 1,1 0-1,2-16 0,0 18-197,0 0 0,0 1 0,0-1 0,1 1 0,0 0-1,0 0 1,1 0 0,-1 1 0,11-11 0,7-5-2080,29-22-1,-49 43 2161,37-30-4121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7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8788,'0'0'6803,"4"15"-6096,26 120 862,-26-107 546,2 48 1,-6-76-1860,0-11 302,0-7-500,-1 2-123,1-1-1,1 0 0,1 0 0,5-26 0,-5 38 45,-1 0 0,1 0 0,0 1 0,0-1 0,1 0 0,0 1 0,0-1 0,0 1 0,0 0 0,0 0 0,1 0 0,0 1 0,0-1 0,0 1 0,0 0 0,0 0 0,1 0 0,-1 0 0,8-2 0,-7 3-235,0 0 0,0 1 1,0 0-1,0 0 0,0 0 1,1 1-1,-1 0 0,0 0 0,0 0 1,0 0-1,0 1 0,7 1 0,4 3-1667,0 0-1,21 10 0,-30-12 1021,23 10-4388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1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73 3089,'0'0'8684,"4"0"-7659,21 0 1333,-16 22-333,-9-19-1993,1-1 0,-1 0 0,-1 0 0,1 1 0,0-1-1,-1 0 1,1 0 0,-1 0 0,1 1 0,-1-1 0,0 0 0,0 0-1,0 0 1,0 0 0,0 0 0,-1-1 0,1 1 0,-1 0 0,1 0 0,-1-1-1,1 1 1,-1-1 0,0 0 0,0 1 0,0-1 0,0 0 0,0 0-1,0 0 1,0 0 0,0 0 0,0-1 0,0 1 0,-1-1 0,1 1 0,-3-1-1,-7 3 73,0-1 0,0 0 0,-15 0 0,25-2-47,-1 1 1,1-1 0,0 0-1,-1 0 1,1 0-1,-1-1 1,1 1-1,-1 0 1,1-1 0,0 0-1,-1 0 1,1 1-1,0-1 1,0-1-1,0 1 1,-1 0-1,1 0 1,0-1 0,1 1-1,-1-1 1,0 0-1,-3-3 1,3 2-43,1 0 1,-1 0 0,1 0-1,0 0 1,0-1 0,0 1-1,0 0 1,0-1-1,1 1 1,-1 0 0,1-1-1,0 1 1,0-1 0,0 1-1,1 0 1,-1-1-1,1 1 1,0 0 0,0-1-1,0 1 1,0 0 0,0 0-1,1 0 1,-1 0 0,1 0-1,0 0 1,0 0-1,0 1 1,0-1 0,1 1-1,-1-1 1,1 1 0,-1 0-1,1 0 1,0 0-1,0 0 1,0 1 0,0-1-1,0 1 1,0-1 0,6 0-1,5-3-130,-1 1 0,1 0 1,0 1-1,0 1 0,0 0 0,1 1 0,27 1 0,-37 0 25,1 1 0,-1-1-1,1 1 1,-1 0 0,0 1-1,1-1 1,-1 1 0,0 0-1,0 1 1,0-1 0,0 1 0,0 0-1,-1 0 1,1 0 0,-1 1-1,0-1 1,0 1 0,0 0-1,0 1 1,-1-1 0,0 0-1,6 10 1,-8-11 93,0-1 0,1 0 0,-1 1 0,0-1 0,-1 1 0,1 0 0,0-1 0,-1 1-1,1 0 1,-1-1 0,0 1 0,0 0 0,0-1 0,0 1 0,0 0 0,-1-1 0,1 1 0,-1 0 0,0-1 0,0 1 0,0-1 0,0 1-1,0-1 1,0 1 0,-1-1 0,1 0 0,-1 0 0,0 0 0,1 0 0,-1 0 0,0 0 0,0 0 0,0 0 0,-1-1 0,1 1 0,0-1-1,0 0 1,-1 1 0,1-1 0,-5 1 0,-13 3 301,0-1 0,-1-1 0,1-1 0,-1-1 0,-28-1 0,21-1 143,26 1-421,1 0 1,-1 0 0,0 0 0,1 0 0,-1 0-1,1-1 1,-1 1 0,1 0 0,-1-1 0,0 0-1,1 1 1,0-1 0,-1 0 0,1 0 0,-1 0-1,1 0 1,0 0 0,0 0 0,0 0 0,-1 0-1,1 0 1,0-1 0,0 1 0,1 0 0,-1-1-1,0 1 1,-1-3 0,1 0-30,0-1 0,0 1-1,0 0 1,1 0 0,-1-1-1,1 1 1,0 0 0,1-1-1,0-5 1,0 8-11,0-1-1,0 1 1,0 0 0,0 0-1,0 0 1,0 0 0,1 1-1,-1-1 1,1 0-1,-1 0 1,1 1 0,0-1-1,0 1 1,-1 0 0,1-1-1,0 1 1,0 0-1,1 0 1,-1 0 0,0 0-1,0 1 1,0-1 0,4 0-1,5-2-58,0 1 0,0 0 0,17 0 0,-15 1-236,1 1 0,-1 0 0,0 1 0,0 1 0,20 4 0,-30-5 270,0-1 0,-1 1 0,1 1-1,0-1 1,0 0 0,-1 1-1,1-1 1,0 1 0,-1 0 0,0 0-1,1 0 1,-1 0 0,0 0 0,0 0-1,0 1 1,0-1 0,-1 1-1,1-1 1,-1 1 0,1 0 0,-1 0-1,0-1 1,0 1 0,0 0-1,-1 0 1,1 0 0,-1 0 0,1 0-1,-1 0 1,0 3 0,0-4 58,0 0 1,0-1-1,-1 1 1,1 0-1,0-1 0,-1 1 1,1-1-1,-1 1 1,0 0-1,1-1 1,-1 1-1,0-1 0,0 0 1,0 1-1,0-1 1,0 0-1,0 1 1,0-1-1,-3 2 0,0-1 44,1 0 0,-1 0 0,0 0 0,0 0 0,1-1-1,-1 1 1,-8 1 0,-7 0 374,1-1 0,-36-1 0,44-1-195,2 0-38,-1 0 0,0-1 1,1 0-1,-1 0 0,1 0 1,-15-6-1,20 6-170,1 0 1,0 0-1,0 0 1,-1-1-1,1 1 0,0-1 1,0 1-1,0-1 0,1 0 1,-1 0-1,0 0 1,1 0-1,-1 0 0,1 0 1,-1 0-1,1 0 1,0-1-1,0 1 0,0-1 1,0 1-1,1 0 0,-1-1 1,1 1-1,-1-1 1,1 0-1,0 1 0,0-4 1,0 3-26,0 0 0,0-1 0,0 1 0,0 0 0,1 0-1,-1-1 1,1 1 0,0 0 0,0 0 0,0 0 0,0 0 0,1 0 0,-1 0 0,3-3 0,-1 4-14,-1 0 0,1 0 1,-1 0-1,1 0 0,0 0 0,0 1 0,0-1 0,0 1 0,0 0 0,0 0 1,1 0-1,-1 0 0,0 1 0,5-1 0,0-1-89,0 1 0,0 1-1,0 0 1,1 0 0,-1 0 0,0 1 0,0 0-1,13 4 1,-16-4 34,-1 1-1,0 0 1,-1 0 0,1 0-1,0 0 1,0 0 0,-1 1-1,1 0 1,-1-1 0,0 1-1,0 1 1,0-1 0,0 0-1,-1 1 1,1-1 0,-1 1-1,4 7 1,-5-9 67,0-1 1,-1 1 0,1-1-1,0 1 1,0 0-1,-1-1 1,1 1-1,-1 0 1,1 0-1,-1-1 1,0 1 0,0 0-1,0 0 1,0-1-1,0 1 1,0 0-1,0 0 1,0-1-1,-1 1 1,1 0 0,-1 0-1,1-1 1,-1 1-1,0 0 1,0-1-1,1 1 1,-1-1 0,0 1-1,-1-1 1,1 0-1,0 1 1,0-1-1,0 0 1,-1 0-1,1 0 1,-1 0 0,1 0-1,-1 0 1,1 0-1,-1 0 1,0 0-1,1-1 1,-1 1-1,0-1 1,1 1 0,-1-1-1,0 0 1,-2 0-1,-10 2 153,0-1 1,0 0-1,0-1 0,-23-4 0,34 4-128,0 0 0,0 0-1,0-1 1,0 1 0,0-1 0,1 0-1,-1 0 1,0 0 0,0 0 0,1-1 0,-1 1-1,1-1 1,-1 1 0,1-1 0,0 0-1,-1 0 1,1 0 0,0 0 0,0 0 0,1-1-1,-1 1 1,0 0 0,1-1 0,-1 0-1,1 1 1,0-1 0,0 0 0,0 1-1,0-1 1,1 0 0,-1 0 0,0-6 0,2 8-41,-1 0 0,1-1 0,-1 1 1,1 0-1,0-1 0,-1 1 1,1 0-1,0 0 0,0 0 0,0-1 1,0 1-1,0 0 0,0 0 1,0 0-1,0 1 0,0-1 0,1 0 1,-1 0-1,0 1 0,0-1 1,1 1-1,-1-1 0,1 1 0,-1-1 1,0 1-1,1 0 0,-1 0 1,1-1-1,1 1 0,50-3-234,-51 3 225,41 0-1439,-74 8-18715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8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94 7331,'0'0'8532,"-5"-15"-7670,-16-45 109,21 59-901,-1-1 0,1 1 0,-1 0-1,0 0 1,1 0 0,-1 0 0,0 0 0,0 0-1,0 0 1,0 0 0,0 1 0,0-1 0,0 0-1,0 0 1,0 1 0,0-1 0,0 1 0,-1-1 0,1 1-1,0-1 1,0 1 0,-1 0 0,1 0 0,0-1-1,-1 1 1,1 0 0,0 0 0,0 0 0,-1 0-1,1 1 1,0-1 0,0 0 0,-1 1 0,1-1-1,0 0 1,0 1 0,-1-1 0,1 1 0,0 0 0,0-1-1,0 1 1,0 0 0,0 0 0,0 0 0,0 0-1,0 0 1,-1 1 0,-4 6 87,0-1 0,0 1 0,1 0 0,0 0 0,0 1 0,1-1 1,0 1-1,1 0 0,0 0 0,-3 13 0,1 1-15,2-1 0,0 1 1,2 30-1,1-52-167,0 0 0,0-1 0,1 1 0,-1 0 0,0-1 0,1 1-1,-1-1 1,1 1 0,-1 0 0,1-1 0,-1 1 0,1-1 0,-1 1 0,1-1 0,-1 1 0,1-1 0,0 0 0,-1 1 0,1-1-1,0 0 1,-1 1 0,1-1 0,0 0 0,-1 0 0,1 0 0,0 0 0,0 1 0,-1-1 0,1 0 0,0 0 0,1-1 0,1 2-150,-1-1 0,1 0 0,0-1 0,0 1 0,0 0 0,-1-1 0,1 1 0,4-3 0,-3 1 12,-1 0 0,1 0 0,-1-1 0,0 1 0,0-1 0,0 0 0,0 0 0,0 0 0,0 0 0,-1 0 0,5-8 0,17-46-1729,-3 8 3718,-18 51-1626,-1 0 1,0 0-1,1 1 1,-1-1-1,0 1 1,0-1-1,2 6 1,2 1 78,2 1-224,1 0 0,1-1 0,-1 0 0,21 14-1,11-3-2294,-36-18 1287,1-1-1,-1 0 0,0 0 1,0 0-1,1-1 1,7 0-1,5-1-6911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8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14679,'0'0'6507,"-1"19"-6011,1 1-366,-1 5 160,1 1-1,6 44 0,2 9 674,-4 116 0,-4-133-2158,0-70-3645,-1-2 4431,0-1 0,-1 1-1,0 0 1,0 0 0,-1 1 0,-1-1-1,1 0 1,-11-17 0,10 20 571,0 0 1,0 0-1,-1 0 1,0 1-1,-1-1 1,1 2-1,-1-1 1,0 0-1,0 1 0,-1 0 1,0 1-1,-7-5 1,13 8-77,1 1 0,-1-1 0,0 1 0,1-1 0,-1 1 1,0 0-1,0-1 0,1 1 0,-1 0 0,0-1 0,0 1 0,1 0 1,-1 0-1,0 0 0,0 0 0,0 0 0,1 0 0,-1 0 0,0 0 1,0 0-1,0 0 0,1 0 0,-1 0 0,0 0 0,0 1 0,0-1 0,1 0 1,-1 1-1,0-1 0,1 1 0,-1-1 0,0 0 0,1 1 0,-1 0 1,0-1-1,1 1 0,-1-1 0,1 1 0,-1 1 0,0 1 146,0 1 0,0 0 1,1 0-1,0 0 0,0-1 0,0 1 0,1 5 0,-1 7-174,0 6 196,-1-5 29,1 0 1,1 0-1,0 0 1,2-1-1,5 23 1,-7-35-384,0-1 0,0 1-1,1-1 1,-1 1 0,1-1 0,0 0-1,0 0 1,0 0 0,1 0 0,-1 0 0,1 0-1,0-1 1,-1 1 0,1-1 0,0 1-1,0-1 1,1 0 0,-1-1 0,0 1 0,1 0-1,-1-1 1,1 0 0,-1 0 0,1 0 0,0 0-1,0-1 1,-1 1 0,1-1 0,7 0-1,-6 0-460,1-1 0,-1 1 0,1-1 0,-1 0 0,1-1 0,-1 1-1,0-1 1,0 0 0,0-1 0,0 1 0,0-1 0,0 0 0,-1 0-1,1 0 1,-1-1 0,0 1 0,5-6 0,19-20-5140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9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3826,'0'0'16535,"0"-17"-15926,0 34-177,2 3 416,3 1-768,-1-5-80,-1 3-320,-3-7-1713,0-4-1024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09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1 283 15207,'0'0'6109,"9"22"-5959,33 70-59,-39-86-77,0 0 1,1 1-1,-1-1 1,1 0 0,1-1-1,-1 1 1,1-1 0,0 0-1,0 0 1,11 8-1,-1-1-17,-10-9-13,-1 1-1,1-1 1,0 0-1,0-1 1,1 1-1,-1-1 1,1 0 0,-1 0-1,1 0 1,-1-1-1,1 0 1,0 0-1,0-1 1,0 1-1,-1-1 1,1-1 0,0 1-1,10-3 1,-14 3-58,-1-1 0,1 0 0,0 1 0,0-1 0,0 0 0,0 0 0,-1 0 0,1-1 0,0 1 0,-1 0 0,1-1 0,-1 1 0,0-1 0,1 1 0,-1-1 0,0 1 0,0-1 0,0 0 0,0 0 0,0 0 0,0 0 0,-1 0 0,1 1 1,0-5-1,1-4-114,-1 1 0,0-1 1,0-17-1,-1 23 187,0 3 20,0 1 0,0-1 1,0 0-1,0 1 0,0-1 1,0 0-1,0 1 0,0-1 1,0 0-1,0 1 0,-1-1 1,1 0-1,0 1 0,0-1 1,0 1-1,-1-1 0,1 1 1,0-1-1,-1 0 0,1 1 1,-1-1-1,1 1 0,-1 0 1,1-1-1,-1 1 0,1-1 1,-1 1-1,1 0 0,-1-1 1,1 1-1,-1 0 0,1-1 1,-1 1-1,0 0 0,1 0 1,-1 0-1,0 0 0,1-1 1,-1 1-1,0 0 0,1 0 1,-1 0-1,-1 1 0,1-1 76,-1 0 0,1 1 0,-1-1 0,0 1 0,1 0 0,0-1 0,-1 1 0,1 0 0,-1 0 0,1 0 0,0 0 0,-1 0 0,1 0 0,0 0 0,0 1 0,-1 0 0,-3 8 107,0 1 1,0-1-1,1 0 1,1 1 0,0 0-1,0 0 1,1 0-1,1 0 1,0 0-1,0 0 1,1 1-1,2 18 1,-2-29-209,1 1 1,-1 0-1,1 0 0,0 0 1,-1-1-1,1 1 0,0 0 1,0-1-1,0 1 0,0-1 1,0 1-1,0-1 0,1 1 1,-1-1-1,0 0 0,1 0 0,-1 0 1,1 0-1,0 0 0,-1 0 1,1 0-1,0 0 0,-1 0 1,1-1-1,0 1 0,0-1 1,-1 1-1,4-1 0,0 1-104,0 0-1,-1-1 1,1 1-1,0-1 1,0 0-1,-1-1 0,1 1 1,0-1-1,-1 0 1,1 0-1,4-2 1,-3 0-108,0-1 1,0 0-1,-1 0 1,1 0-1,-1-1 1,0 1-1,-1-1 1,1-1-1,3-5 1,3-4-194,-1-1 0,10-20 1,-17 42 4930,4 17-4186,-7-22-357,0 0 0,1 0 0,-1-1 0,1 1 0,-1 0 0,1 0 0,0-1 0,-1 1 0,1 0 0,-1-1 0,1 1 0,0 0 0,0-1 0,-1 1 0,1-1 0,0 1 0,0-1-1,0 0 1,0 1 0,0-1 0,-1 0 0,1 0 0,0 0 0,0 1 0,1-1 0,1 0-89,-1-1 0,1 1 0,-1 0 0,0-1 0,1 1 0,-1-1 0,0 0 0,0 0 0,1 0 0,-1 0 0,0 0-1,0-1 1,0 1 0,0 0 0,0-1 0,0 0 0,-1 1 0,1-1 0,1-2 0,9-8 1619,5 26-565,-14-11-972,0 0-1,0 0 1,0-1 0,0 1 0,1-1-1,-1 0 1,1 0 0,-1 0-1,1 0 1,0-1 0,0 1-1,0-1 1,0 0 0,0 0-1,0 0 1,0-1 0,0 0 0,0 0-1,0 0 1,7-1 0,-6 0-132,-1 0 1,1-1-1,-1 1 0,1-1 1,-1 0-1,1-1 1,-1 1-1,0-1 1,0 0-1,0 0 1,0 0-1,-1 0 0,1-1 1,-1 1-1,0-1 1,5-8-1,0-1-59,-1-1 1,0 0-1,-1-1 0,-1 1 1,0-1-1,-1 0 0,-1-1 0,3-27 1,-3-12 344,-3-63 1,-2 47-127,2-3 2486,1 148 615,10 112-2720,-3-49-890,-7-77-5287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0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15239,'0'0'8628,"145"-2"-8628,-83 2-32,-5 0-1041,-5 0-1984,-8 0-1921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1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 8228,'0'0'7798,"-5"5"-7310,0 2-294,-1 1 0,1-1 0,1 1 0,-1 0 0,1 1 0,1-1 0,-1 1-1,2-1 1,-1 1 0,-2 15 0,1 6 440,1 1-1,2 32 1,1-62-672,0 0 1,0 0-1,1 0 0,-1 0 1,0 0-1,1 0 0,-1 0 1,1 0-1,-1 0 0,1 0 1,-1 0-1,1 0 0,0 0 0,-1-1 1,1 1-1,0 0 0,0 0 1,0-1-1,-1 1 0,1-1 1,0 1-1,0 0 0,0-1 1,0 0-1,0 1 0,0-1 1,0 0-1,0 1 0,0-1 1,0 0-1,0 0 0,0 0 0,0 0 1,0 0-1,1 0 0,-1 0 1,0 0-1,0-1 0,0 1 1,0 0-1,0 0 0,0-1 1,0 1-1,0-1 0,-1 1 1,1-1-1,0 1 0,0-1 1,0 0-1,0 1 0,-1-1 0,1 0 1,0 0-1,0 0 0,0-1 1,2-5-83,0 0 0,-1-1 1,1 1-1,-2-1 0,1 1 0,0-15 1,-1 14 182,0 0 0,0 0 1,0 0-1,1 0 0,1 1 1,5-16-1,-4 20-37,-1 0 0,1 0 0,0 0 0,0 1 1,0-1-1,0 1 0,0 0 0,0 0 0,0 1 0,6-2 0,-2 0-12,3-2-53,6-1-264,1-1-1,-2-1 0,1 0 0,-1-1 0,21-16 1241,-37 35-438,0 110 2024,0-68-6242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1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11829,'0'0'5475,"25"135"-4947,-16-83-80,-4 7 369,-3 5-529,-2 4-288,2 5-16,-2 1-1553,3 0-2321,-1-8-7955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2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49 11749,'0'0'7214,"-9"-5"-6381,-28-15-180,35 19-597,1 0-1,0 1 1,0-1-1,-1 1 1,1 0-1,0-1 1,0 1-1,-1 0 1,1 0-1,-1 0 1,1-1-1,0 2 1,-1-1-1,1 0 1,0 0-1,-1 0 1,1 1-1,0-1 1,0 0-1,-1 1 1,1-1-1,0 1 1,0 0-1,-1-1 1,1 1-1,0 0 1,0 0-1,0 0 1,0 0-1,0 0 1,0 0-1,1 0 1,-1 0-1,0 0 1,0 0-1,0 2 1,-5 4 307,1-3-92,4-3-210,-1 0 0,1 0 0,-1 1 0,1-1 0,0 0 0,-1 0 0,1 1 0,0-1-1,0 1 1,0-1 0,0 1 0,1-1 0,-1 1 0,-1 2 0,2-4-37,6-3-3375,3-3 970,0-1 0,0 0 0,10-12 0,12-11-6962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2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9780,'0'0'10357,"16"41"-9732,-4-14-513,2 3-96,-1 3-16,-4 6-625,-6 0-1136,-3-6-1232,0-10-4098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2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1 16776,'0'0'5482,"-9"13"-4994,5-8-461,-70 103 862,57-86-798,0-2 0,0 0 1,-31 26-1,40-39-140,0-1-337,0 0 0,-1 0 0,-15 9 0,35-24-8451,5-4 5845,17-8-3643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3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201 311 7603,'0'0'7177,"-18"2"-6363,-56 2-129,72-4-658,1 0 0,-1 0 0,1-1 0,-1 1-1,1 0 1,0-1 0,-1 1 0,1-1-1,0 0 1,-1 1 0,1-1 0,0 0 0,0 0-1,0 0 1,0 0 0,0 0 0,0 0 0,0 0-1,0 0 1,0 0 0,0 0 0,1-1-1,-1 1 1,0 0 0,1-1 0,-2-1 0,-2-34 558,4 30-477,-1-5 153,1 0 0,0 1 0,1-1 0,0 0 0,3-13 0,-2 20-248,0-1 0,0 1 0,0 0 1,1 0-1,0 1 0,0-1 0,0 1 0,0-1 0,1 1 1,0 0-1,-1 0 0,2 0 0,4-3 0,-2 2-72,1-1-1,0 1 0,0 0 0,0 1 1,0 0-1,1 1 0,0-1 0,0 1 1,0 1-1,0 0 0,0 0 0,0 1 1,1 0-1,-1 1 0,0 0 1,1 0-1,11 3 0,-17-2 23,-1 0-1,0 0 1,1 0-1,-1 1 1,0-1-1,0 1 1,0 0-1,0 0 1,0 0-1,-1 0 1,1 1-1,-1-1 1,1 1-1,-1-1 1,0 1-1,0 0 1,0 0-1,0 0 1,-1 0-1,1 0 1,-1 0-1,1 1 1,-1-1-1,1 7 1,1 5 58,-1 1 1,0 0 0,-1 31 0,-1-44-12,0 0 20,0 1 0,-1 0-1,0 0 1,0 0 0,0 0 0,-1-1 0,1 1 0,-1 0 0,0-1 0,0 0 0,0 1 0,0-1 0,0 0-1,-1 0 1,0 0 0,1 0 0,-1-1 0,0 1 0,-1-1 0,1 1 0,0-1 0,-1 0 0,1-1 0,-1 1-1,1 0 1,-6 0 0,-4 3 34,0-1 0,0-1 0,0 0-1,0-1 1,-1 0 0,-18 0 0,26-2-59,-2 0 105,0 0 0,-1 0 1,1-1-1,0 0 0,-15-4 1,20 4-82,1 0 0,-1-1 0,1 1 1,-1 0-1,1-1 0,-1 0 0,1 0 0,0 0 1,0 0-1,0 0 0,0 0 0,0 0 1,0-1-1,1 1 0,-1-1 0,1 1 0,0-1 1,-1 1-1,1-1 0,-1-5 0,0 2 2,0-1 0,1 0-1,-1 0 1,1 0 0,1 0 0,-1 0-1,1 0 1,1 0 0,-1 0-1,3-11 1,-1 13-36,-1 0-1,1 0 0,0 1 1,0-1-1,1 1 1,-1-1-1,1 1 0,0 0 1,0 0-1,0 0 0,1 1 1,0-1-1,-1 1 1,1-1-1,6-2 0,-3 1-164,0 0-1,0 1 0,1-1 0,0 2 1,-1-1-1,1 1 0,1 1 0,-1-1 1,0 1-1,1 1 0,-1-1 0,1 2 1,-1-1-1,1 1 0,11 1 0,-19 0 161,0-1-1,0 1 0,0-1 1,-1 1-1,1 0 0,0-1 1,0 1-1,-1 0 0,1-1 1,0 1-1,-1 0 0,1 0 1,-1 0-1,1 0 0,-1 0 1,1 0-1,-1 0 0,0 0 0,1 0 1,-1 0-1,0 0 0,0 0 1,0 0-1,0 1 0,2 30-161,-2-27 163,0 6 149,-1 0 0,1-1 0,-2 1 0,1-1 0,-2 1-1,-4 15 1,5-21-69,-1 0 1,1 0-1,-1 0 0,0-1 0,0 1 0,0-1 1,-1 0-1,1 0 0,-1 0 0,0-1 0,0 1 1,0-1-1,-1 0 0,1 0 0,-6 3 0,9-6-59,-1 1-1,1 0 1,0 0-1,-1 0 0,1-1 1,0 1-1,-1-1 0,1 1 1,-1-1-1,1 0 0,-1 1 1,1-1-1,-1 0 1,0 0-1,1 0 0,-1 0 1,1 0-1,-1 0 0,1-1 1,-1 1-1,1-1 0,-1 1 1,1-1-1,-1 1 1,1-1-1,0 0 0,-1 1 1,1-1-1,0 0 0,0 0 1,-1 0-1,1 0 0,0 0 1,0-1-1,0 1 1,0 0-1,0 0 0,1-1 1,-1 1-1,0 0 0,1-1 1,-1 1-1,0-1 0,1 1 1,-1-3-1,-2-7 74,1-1 1,0 0-1,1 1 0,0-21 0,0 26-78,1-7-69,-1 0 0,2 0 0,0 0 0,0 0 0,1 0 0,6-19 0,-7 29 42,1 0 1,-1-1-1,1 1 0,0 0 0,0 0 0,0 0 1,0 0-1,1 0 0,-1 0 0,1 0 1,0 1-1,-1 0 0,1-1 0,1 1 0,-1 0 1,0 0-1,0 1 0,1-1 0,-1 1 1,1-1-1,-1 1 0,1 0 0,-1 1 1,1-1-1,0 1 0,-1-1 0,6 1 0,-5 0-10,-1-1-1,1 1 0,0 0 0,0 0 0,-1 0 0,1 0 0,0 1 0,0-1 1,-1 1-1,1 0 0,0 0 0,-1 1 0,1-1 0,-1 1 0,0 0 0,1 0 0,-1 0 1,0 0-1,0 0 0,0 0 0,-1 1 0,1 0 0,0 0 0,-1-1 0,0 1 0,0 1 1,0-1-1,0 0 0,0 0 0,0 1 0,-1-1 0,1 5 0,2 1 16,-1 0 0,0 0-1,0 1 1,-1-1 0,0 1-1,-1 0 1,0 0 0,-1 17-1,-1-24 48,1 1 0,0 0 0,-1-1 0,0 1 0,0-1 0,0 1 0,0-1-1,-1 1 1,0-1 0,1 0 0,-1 0 0,0 0 0,0 0 0,-1 0 0,1 0 0,-1 0-1,1-1 1,-1 1 0,0-1 0,0 0 0,0 0 0,0 0 0,0 0 0,0 0-1,-7 1 1,-2 1 36,-1-1-1,1 0 0,-1-1 0,1 0 1,-1-1-1,0-1 0,0 0 0,-24-3 1,27 1-3,1 0 0,-1 0 0,1-1 0,0 0 0,0 0 0,0-1 0,0 0 0,0-1 0,1 0 0,0-1 1,0 1-1,-9-9 0,15 11 13,-1 0 0,0 0 0,1 0 0,0 0 0,0 0 0,0-1 0,0 1 0,0-1 0,0 1 1,1-1-1,0 0 0,0 1 0,0-1 0,0 0 0,1 0 0,-1-5 0,1 7-72,0-1 0,0 0 0,1 1 0,-1-1 0,1 1 0,0-1 0,0 0 0,0 1 0,0-1 0,0 1-1,0 0 1,1-1 0,-1 1 0,1 0 0,0 0 0,0 0 0,-1 0 0,1 0 0,0 0 0,1 1 0,-1-1 0,0 1 0,4-2 0,12-5-177,0 1 1,0 1 0,0 1 0,1 1 0,0 1-1,0 0 1,0 1 0,0 1 0,23 2 0,-39-1 146,-1 0 1,1 0 0,-1 0-1,0 1 1,1-1 0,-1 1 0,0 0-1,0 0 1,1-1 0,-1 1 0,0 1-1,0-1 1,0 0 0,0 0 0,0 1-1,0-1 1,0 1 0,-1 0 0,1-1-1,-1 1 1,1 0 0,-1 0-1,1 0 1,-1 0 0,0 0 0,0 0-1,0 1 1,0-1 0,-1 0 0,1 0-1,0 1 1,-1 2 0,2 5 256,-1 0 1,0 0-1,-1 1 1,0-1 0,-1 0-1,-3 16 1,2-18-81,-1 0 1,0-1 0,-1 1 0,0-1 0,0 1-1,0-1 1,-1 0 0,0-1 0,0 1 0,-1-1-1,0 0 1,0 0 0,0-1 0,-1 0 0,0 0-1,-8 5 1,14-10-154,1 0 1,-1-1-1,0 1 1,1 0-1,-1 0 0,1 0 1,-1 0-1,0-1 0,1 1 1,-1 0-1,1-1 0,-1 1 1,1 0-1,-1-1 0,1 1 1,-1-1-1,1 1 0,-1-1 1,1 1-1,-1-1 0,1 1 1,0-1-1,-1 1 0,1-1 1,0 1-1,0-1 1,-1 0-1,1 1 0,0-1 1,0 0-1,0 1 0,0-1 1,0 0-1,0 1 0,0-2 1,-6-25-160,6 27 158,-2-19-168,0 1-1,1-1 1,1 1-1,1-1 1,5-34-1,-5 49 123,0 0-1,0 0 1,0 0-1,0 0 0,1 0 1,-1 0-1,1 0 1,0 0-1,0 1 1,1-1-1,-1 1 0,1-1 1,0 1-1,-1 0 1,1 0-1,1 0 0,-1 1 1,0-1-1,1 1 1,-1 0-1,1 0 0,0 0 1,0 0-1,0 0 1,0 1-1,0 0 1,0 0-1,0 0 0,0 0 1,0 1-1,8-1 1,-10 1 46,0 0 0,0 1 0,0-1 0,0 0 0,0 1 0,0-1 0,0 1 1,-1-1-1,1 1 0,0 0 0,0 0 0,-1 0 0,1 0 0,-1 0 1,1 0-1,-1 0 0,1 1 0,-1-1 0,2 2 0,-1 0 24,1 1-1,-1 0 1,0 0-1,0-1 1,-1 1-1,1 0 1,-1 0-1,2 7 1,0 8 171,-1 0 0,-1 0 0,0 21 0,-2-27-46,2-10-108,-1 1 0,-1-1-1,1 1 1,0-1 0,-1 1-1,0-1 1,0 1 0,0-1-1,0 0 1,0 0 0,-1 1-1,1-1 1,-1 0 0,0 0-1,0-1 1,0 1 0,0 0-1,-1-1 1,1 1 0,-1-1-1,1 1 1,-1-1 0,0 0-1,0 0 1,0-1 0,0 1-1,0-1 1,-5 2 0,-3 0-10,-1 0 1,1 0 0,-1-2 0,0 1 0,0-2 0,-24 0-1,34 0-20,0-1-1,0 1 0,-1 0 0,1-1 0,0 0 0,0 1 0,0-1 1,0 0-1,0 0 0,0 0 0,0 0 0,0-1 0,0 1 1,0 0-1,1-1 0,-1 1 0,-2-4 0,1 1 1,0 0 0,1 0-1,-1 0 1,1-1-1,0 1 1,0-1 0,-2-8-1,1-1-11,0 0-1,1-1 1,1 1-1,1-24 1,0 33-8,1 0 1,0 0-1,1 0 1,0 0-1,-1 0 1,1 0-1,1 1 0,-1-1 1,1 1-1,0-1 1,0 1-1,0 0 1,0 0-1,1 0 1,0 1-1,0-1 1,0 1-1,0 0 1,0 0-1,1 0 0,7-3 1,-1 0-47,-1 1 1,1 1-1,0 0 1,0 0-1,1 1 1,-1 1-1,1 0 1,21-1-1,-29 2-47,1 1 1,-1 1-1,1-1 0,-1 0 0,1 1 1,-1 0-1,0 0 0,1 1 0,-1-1 0,5 3 1,-7-2 81,0-1 0,0 1 0,0 0 0,0 0 0,0 0 0,0 0 0,-1 0 0,1 0 0,-1 0 0,0 1 0,1-1 0,-1 1 0,0-1 0,-1 1 0,1-1 0,0 1 0,-1-1 0,1 5 0,1 1 64,-1 0 1,0 0-1,-1 0 0,0 1 0,0-1 0,-1 0 0,0 0 0,-3 12 0,3-15 10,-1-1 0,0 1 0,0-1 0,0 0 0,-1 0 0,1 0 0,-1 0 0,0 0 0,0 0 0,0-1 0,-1 1 0,1-1 0,-1 0 0,0 0 0,-7 4 0,4-3-19,1 0 1,-2-1-1,1 0 1,0 0-1,-1-1 1,1 0-1,-1 0 1,0-1-1,0 0 1,0 0-1,1-1 1,-1 0-1,0 0 1,0-1-1,0 0 1,-15-4-1,19 3 2,-1 1-1,1-1 1,0 0 0,0-1-1,-1 1 1,1-1-1,1 1 1,-1-1-1,0-1 1,1 1-1,0 0 1,-1-1-1,1 0 1,1 0-1,-1 1 1,0-2-1,1 1 1,0 0-1,0 0 1,0-1-1,1 1 1,-1-1-1,1 0 1,0 1-1,1-1 1,-1 0-1,1 1 1,0-9-1,1 12-89,0 0-1,0-1 0,0 1 0,0 0 0,0 0 0,0 0 0,1 0 1,-1 0-1,0 0 0,1 0 0,-1 0 0,1 0 0,-1 0 0,1 1 0,-1-1 1,1 1-1,-1-1 0,1 1 0,0 0 0,-1 0 0,1 0 0,1-1 1,6-1-728,19-7-3233,0-1-3410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3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12 7155,'0'0'10885,"0"-8"-9728,0 5-946,-1 5 614,-2 12-348,-1 0 0,-1-1 0,0 1 0,0-1 0,-2 0 0,0-1 0,-15 22 0,1-5-930,-2-2 0,-27 26 0,23-31-2579,4-16-4324,14-6-512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3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1 388 10661,'0'0'8484,"77"54"-8388,-52-42-96,1-4-320,3-6-977,1-2-1328,-3-2-3810</inkml:trace>
  <inkml:trace contextRef="#ctx0" brushRef="#br0" timeOffset="1">448 0 15575,'0'0'5299,"-2"11"-4761,1-4-588,-2 4 258,2 0 1,-1 0 0,1 0 0,1 15 0,0-24-187,0 0 0,0 1-1,1-1 1,-1 0 0,0 0-1,1 0 1,-1 0 0,1 0-1,0 0 1,-1 0 0,1 0 0,0 0-1,0-1 1,0 1 0,1 0-1,-1 0 1,0-1 0,1 1-1,-1-1 1,1 1 0,-1-1 0,1 0-1,0 1 1,-1-1 0,1 0-1,0 0 1,0 0 0,0-1-1,0 1 1,0 0 0,0-1 0,0 1-1,4 0 1,0-1-486,1 0 0,0 0 0,-1 0-1,1-1 1,-1 0 0,1 0 0,11-5 0,-11 4-765,-1-1 0,-1 0 0,1 0 0,9-7 0,-3-1-4470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3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6547,'0'0'11973,"20"11"-11973,12-11-32,0 0-624,-4 0-865,-6 0-928,-6 0-2289</inkml:trace>
  <inkml:trace contextRef="#ctx0" brushRef="#br0" timeOffset="1">1 0 12582,'112'85'2209,"-117"-77"-256,5 0-513,0 0-79,0 2-529,12-1-143,8-1-65,5-4-560,5-2-64,2-2-480,4 0-1649,3-8-801,-5-15-3408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4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15303,'0'0'2719,"20"1"-2175,65 5-389,-82-6-154,0 0 0,0 1 0,1 0 0,-1 0 0,0 0 0,0 0 0,0 0 1,-1 1-1,1-1 0,0 1 0,0 0 0,-1 0 0,1 0 0,-1 0 0,0 0 1,1 0-1,-1 1 0,0-1 0,0 1 0,-1 0 0,1-1 0,0 1 0,1 4 0,-1 0 504,0 1 0,0-1-1,-1 1 1,0 0-1,0-1 1,-1 14 0,0-18-393,-1-1 0,1 0 0,-1 1 0,0-1 0,0 0 0,0 0 0,0 1 0,0-1 0,0 0 0,0 0 0,-1 0 1,1 0-1,-1 0 0,0-1 0,1 1 0,-5 3 0,-38 27 103,18-15-377,24-16-106,1 0-1,0 0 1,0 0 0,0 0 0,-1 1 0,1-1-1,0 0 1,0 0 0,0 1 0,1-1 0,-1 1-1,0-1 1,1 1 0,-1-1 0,0 1 0,0 1-1,12-4-5333,14-12 2889,8-13-1143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4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9284,'0'0'9501,"14"0"-2456,-15 59-7010,-1-33-176,1 1-1,2-1 0,1 0 0,0 0 0,2 0 1,11 40-1,-10-58-861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5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15367,'0'0'7411,"60"-47"-7106,-33 40-33,5 1-192,7 0-160,2 0-32,-3 2-1105,1 2-1808,-9 0-385,-7 2-2320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5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 2993,'0'0'20423,"-11"18"-19719,-1 3-546,-71 112 954,63-107-1132,0-1-1,-29 26 1,38-44-2103,17-28-10853,-1 13 11593,16-18-7160</inkml:trace>
  <inkml:trace contextRef="#ctx0" brushRef="#br0" timeOffset="1">92 165 5747,'0'0'15879,"103"-22"-15383,-78 24 128,5 8-560,-1 2 0,1 1-64,0-5-352,-3 0-992,3 4-1458,-3-6-2192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5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 12134,'0'0'10292,"0"0"-10241,-1 0-1,1 0 0,0 0 1,0-1-1,-1 1 0,1 0 0,0 0 1,-1 0-1,1 0 0,0 0 1,-1 0-1,1 0 0,0 0 1,-1 0-1,1-1 0,0 1 1,-1 1-1,1-1 0,0 0 0,-1 0 1,1 0-1,0 0 0,-1 0 1,1 0-1,0 0 0,0 0 1,-1 1-1,3 336 3258,0-168-4143,-2 2-3655,-1-152-1041,-5 2-3729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16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3 3410,'0'0'15903,"-1"0"-15819,0 0 0,1-1 0,-1 1 0,0 0 0,1-1 0,-1 1 1,0 0-1,0 0 0,1-1 0,-1 1 0,0 0 0,0 0 0,1 0 0,-1 0 0,0 0 0,0 0 0,0 0 1,1 0-1,-1 1 0,0-1 0,0 0 0,-1 1 0,-2 6 222,0 0 1,0 1-1,0-1 0,1 1 1,0 0-1,1 0 0,0 0 1,0 0-1,1 1 0,-1 15 1,3-24-358,1 1 1,0-1 0,-1 1 0,1-1-1,0 0 1,0 1 0,-1-1 0,1 0-1,0 0 1,0 0 0,2-1 0,-2 1-54,1 0-2,0 0 1,1 0 0,-1 0 0,0 0-1,1-1 1,-1 0 0,0 0 0,0 0-1,0 0 1,0 0 0,0 0 0,0-1 0,0 1-1,0-1 1,0 0 0,-1 0 0,1 0-1,0 0 1,-1-1 0,0 1 0,0-1-1,0 1 1,0-1 0,0 0 0,2-3-1,-3 2 306,1 0 0,-1 1-1,0-1 1,0 0 0,0 0-1,-1 0 1,1-1 0,-1-3 0,0 7-126,-1 1 0,1-1 1,0 1-1,0-1 1,-1 1-1,1-1 1,0 1-1,-1-1 1,1 1-1,0-1 0,-1 1 1,1 0-1,-1-1 1,1 1-1,-1 0 1,1-1-1,-1 1 1,1 0-1,-1-1 1,1 1-1,-1 0 0,1 0 1,-1 0-1,1-1 1,-1 1-1,0 0 1,1 0-1,-1 0 1,1 0-1,-1 0 1,0 0-1,1 0 0,-1 0 1,1 1-1,-1-1 1,1 0-1,-1 0 1,0 0-1,0 1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26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58 7059,'0'0'2481,"-19"-44"-2353,19 40 177,0 2-273,0-2 16,0 2-48,-2 0-1905,-2 2-1473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4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12005,'0'0'6601,"0"5"-6188,0 19 49,2-1 0,1 1 1,1-1-1,0 0 0,13 34 0,4 23-241,-1 35-167,4 17-555,1-46-6336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27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62 6835,'0'0'8417,"-3"0"-8019,0 0-293,0 0 0,0 1 0,0-1 0,-1 1 0,1 0 0,0 0 0,0 0 1,0 0-1,0 0 0,0 1 0,0-1 0,1 1 0,-1 0 0,0-1 0,1 1 0,-1 1 0,-2 2 1,-45 53 1586,17-19-877,12-18-474,9-8-155,0 0 0,-1-1 0,0-1 0,-1 0 0,0-1 0,-28 15 1,42-24 63,12-3-521,0 1 175,0-1 0,0-1 0,0 0 0,16-7 0,36-8 167,-31 14-252,53 1-1,-89 2 161,0 0 1,1-1-1,-1 1 0,0-1 0,1 0 0,-1 0 1,1 0-1,-3-3 0,-4-2-107,-134-88-524,94 64 1024,42 26 334,10 7-304,11 11-186,-2 11-116,-1 0 0,0 0 1,-2 1-1,8 34 1,1 2 173,-8-28-174,-7-18-94,2-1-1,0 1 1,8 14 0,-10-52 388,-1-19-444,14-76-1,-9 75 459,4-79 0,-10 99-160,0-11 148,-4 12-5444,0 13-563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30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10213,'0'0'4434,"6"0"-4026,162 16 2068,-29-1-1775,480-3-847,-586-10 118,0 1 0,-1 1 1,1 1-1,-1 3 1,35 11-1,-46-14 114,0-2 0,0 0 0,0-2 1,1 0-1,30-4 0,3 2-101,100 2 83,203-4-16,73-1 1685,-242 5-1212,5 8 486,189-9-426,-233 8-479,-45-8 331,363-10-7,-433 7-349,10 1-36,1-2 0,-1-3 1,52-14-1,-35 6 139,117-14 1,-40 9-45,22-2 458,-87 14-425,-57 5-183,175-13 1178,-191 16-1176,-5 0-1400,-47 7-6279,10-6-3808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38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7684,'0'0'6117,"13"2"-5341,16 4 465,-1-2-1,35 0 1,-21-3-259,-23 0-909,-1 0 0,0-1 1,0-1-1,1-1 0,-1-1 0,0 0 0,0-1 1,17-7-1,11-11-75,-28 12 12,1 1 1,0 1-1,29-8 1,-45 16 72,1 0 0,-1 1 0,0-1-1,1 1 1,-1-1 0,0 1 0,0 0 0,1 0 0,-1 1 0,0-1 0,0 1 0,0-1 0,-1 1 0,1 0 0,0 0 0,0 0-1,-1 0 1,0 1 0,3 2 0,20 15 177,-16-15-228,0-1 0,0 0 0,1-1 0,-1 0 0,1 0 0,0-1 0,0 0 0,17 1 0,86-4-37,-67 0 34,-20-2-45,-1 0 0,1-1 0,43-14 0,-44 11-1,-1 1 1,1 1-1,0 1 1,33-2-1,-17 6 335,0-2-1,77-14 1,-6 3 480,-102 12-2813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39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11861,'0'0'5251,"16"7"-3853,-2-1-1133,0-1-1,0 0 1,1-1 0,-1 0 0,1-1 0,0-1-1,23 1 1,29-1-229,-41 0-33,-1-1-1,1-2 1,-1 0-1,1-1 1,-1-2-1,44-11 0,-54 9 82,1 2-1,-1-1 0,1 2 0,0 0 0,1 1 0,25 0 0,23-2 424,-47 2-401,1 1 1,-1 0-1,1 2 0,26 3 0,-23 0 184,0 0 0,42 1 0,125-5-1131,-188 0 392,1 0-1,0 0 0,-1 0 1,1 0-1,-1 1 0,1-1 1,-1 0-1,1 1 0,-1-1 1,0 1-1,1-1 1,2 2-1,2 8-5742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8:45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 1505,'0'0'10543,"8"0"-10375,36-2 394,52-8-1,80-17-205,-138 23-167,-1 2 0,65 4 1,315 16 567,-308-10-365,654-8 1180,-501-6-937,-31 3-509,152 2 1122,-275 8-1141,47 0-9,231-7 1788,-385 0-1896,-1-10-8770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09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65 16600,'5'-9'9449,"79"8"-9660,107-13 1,-131 6 182,37-7-46,137-2 0,-72 17 111,-161 0-77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10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68 10533,'0'0'7158,"29"-3"-5328,141-8 7,-1 1-1969,-139 11 117,-10 0 71,-1-1 0,1-1 0,-1 0-1,0-1 1,1-2 0,-1 0 0,23-8 0,-29 8 37,0-1 0,1 2-1,0 0 1,-1 0 0,1 1 0,0 1 0,0 0 0,0 1-1,21 3 1,-18 5 725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13.1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21 7876,'-18'-20'13275,"441"24"-12837,330-5 164,-529-2 708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14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 8740,'2'-13'15476,"657"24"-15270,-433-22-62,-158 8 1665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15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63 14823,'0'0'2721,"5"-2"-2492,43-11 698,0 2 0,0 2 0,90-4 0,158 11-1236,-149 4 822,-6-10 779,-82 1-7675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4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10549,'0'0'6451,"-2"7"-2639,3 32-2599,7 47 0,30 99-1894,-13-95-3492,-18-68 1300,-2-2-3818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17.1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 11861,'0'0'5454,"35"0"-1749,114 1-1303,156-2-2437,-92-10 80,-66 10 147,-12 0-876,-43 1-5798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18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41 11605,'0'0'4821,"25"0"-2225,95 1-1122,134-3-1438,-157-12-24,-60 8 6,47-2 0,36 2 7,99 1 177,-197 7-207,1 0 1,30 9 0,-30-5 25,1-2 0,25 2 1,99 1 130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19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 10549,'6'0'10327,"26"-2"-9582,162 7 127,91-1-909,-140-19 105,36-1 202,-168 15-901,23 0 2591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21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0 202 3858,'4'-22'12587,"52"9"-11627,-1 3 1,114-7 0,-141 16-839,432-5 398,-263 8-394,-76-1-165,135-3 771,-241 1-718,270-10 599,-243 11-511,1-1 1,75-13-1,-50 3-62,1 2 0,122 2 0,-136 4-29,66-11 0,-65 6 142,64 0 0,-39 8-132,28 1 191,212-24 1,-297 19-215,20-4 310,88-4-1,-132 12-288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24.2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0 348 5683,'7'-11'13360,"282"7"-12655,-80-7-647,-111 14-50,-45-1 106,84-6-1,34-2 107,-118 7 76,81-9-1,-98 4-29,58 3-1,-67 1-171,0 0 1,1-1-1,-1-2 1,33-7-1,-31 4 225,-1 2-1,58-3 1,20-1 286,111-11-357,-25 4-133,239-39 771,-302 32-762,-51 7-62,83-4 0,-121 15 21,0-2-1,69-20 1,26-5-40,56 14 141,-27 3-102,-145 11 28,56-7 84,77 1 1,203 7 619,-337 2-783,0 2 0,26 4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30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 16295,'0'0'3330,"7"0"-3159,185 14 1979,-134-16-2119,1-3 1,-1-3-1,60-15 0,-54 11-196,1 3 0,129-1-1,-184 11 332,-1 0 0,0 1 1,0 0-1,0 1 0,0 0 0,12 6 0,22 6 179,-1-7-322,0-2 0,0-2 0,0-2 0,63-5 0,-15 1-106,-41 3-95,-29 1 153,0-2 1,0 0-1,0-1 1,0-1-1,-1-1 1,28-7-1,14-13 38,99-30 38,-133 46-66,1 1-1,-1 1 1,1 2-1,30-1 1,24 4 54,93 1 66,-160 1-33,1 1 0,-1 0 1,0 1-1,0 0 0,28 14 0,-29-12-7,0 0-1,1-1 1,-1 0 0,1-1-1,0-1 1,24 3 0,-13-7 77,-1-2 1,1 0-1,0-1 1,-1-2-1,30-10 1,-20 6 188,63-11 1,62 15 259,-147 6-628,-11 1-83,0-1 0,0 0 0,1 1 0,-1-1 0,0 1 0,0 0 0,0 0 0,-1 0 0,1 0 0,3 2 0,17 7-3781,2-8-2165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31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17128,'0'0'2422,"7"0"-1685,9 2-409,0 1 1,-1 0-1,0 1 0,0 0 1,0 1-1,25 13 1,-17-8 27,0-1 0,39 10-1,-44-16-330,0-1 0,0-1 0,0 0 0,0-1 0,0-1 0,21-4 0,2-3 19,59-19-1,-41 9 93,71-12 0,-97 24-52,0 3 0,0 1 0,64 3 0,150 3 178,-226-4-270,15-2-87,62-13 0,-63 9 194,1 0 0,41 1-1,272-11-96,-319 14-22,462-4 648,-285 8 323,-197-1-1235,-10 3-2036,-15 9-3416,14-12 5464,-31 20-11861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37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7475,'1'-2'17417,"9"-3"-16961,278 10-34,181-3-9,-261-2 203,-149 4 224,-57-2-666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59:39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52 2497,'0'0'16090,"-4"2"-15498,4-2-465,-2 0 21,1 1-1,0-1 1,-1 1-1,1-1 1,0 1-1,-1 0 1,1-1-1,0 1 0,0 0 1,0 0-1,0 0 1,0 0-1,0 0 1,-3 3 3415,94-6-3499,162-25 13,-138 10-359,209-4-1,-337 22-11917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6:05:22.4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0 204 5138,'7'-14'11016,"15"10"-11042,1 0-1,0 2 0,0 1 1,0 0-1,24 4 1,11-1-218,96 0-2,159-5-292,-21-3 308,-179-2 375,4-1-87,452 5-634,-439-5 683,-34 1-91,83-3-67,73-1 86,11 12-113,-262 0 57,30 0 136,376-5 98,-286-5-177,-2-1 187,-101 11-301,1 1 32,1-1 0,-1-2 0,22-3 0,21-5 37,0 2-1,0 3 1,71 4-1,-129 1-13,20-1 41,45-9 0,-18 2 178,194-3-188,-64 6-147,173 0 322,-235 5-125,115-11-101,-146 4 92,119 7 0,-87 2-24,954 5 1789,-848 2-877,-156-4-615,37-4-7,24 3 648,-110-2-732,136 7 832,200-9 1487,-351 1-2494,0 0-1,-1 0 1,1 0-1,0 0 1,9 5-1,1-1 58,-9-3-66,1-1 0,-1 0 1,1-1-1,-1 1 0,13-2 1,1 0 148,-21 1-159,0 0-53,0 2 120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7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165 257 2769,'0'0'11115,"-10"3"-10390,9-3-726,-10 4 427,0-1 0,-1 0 0,1-1 0,-1-1 0,1 0-1,-22 0 1,32-1-379,0-1 0,-1 1 0,1-1 0,0 0 0,-1 1 0,1-1 0,0 0 0,-1 0 0,1 0 0,0 0 0,0 0 0,0 0 0,0 0 0,0 0 0,0 0 0,0-1 0,1 1 0,-1 0 0,0-1 0,1 1 0,-1 0 0,1-1 0,-1 1 0,1-1 0,0 1 0,-1-1 0,1 1 0,0-3 0,-2-49 210,2 41-212,1 6-53,-1-1 0,2 0 0,-1 0 0,1 0 0,0 1 0,0-1 0,1 1 0,-1 0 0,2-1 0,-1 1 0,1 0 1,0 1-1,0-1 0,8-7 0,-4 4-112,0 1 1,0 1 0,1-1 0,0 2-1,1-1 1,0 1 0,0 1 0,13-6 0,-21 10 60,1 0 0,-1 0 0,1 0 0,-1 0 0,1 1 0,-1-1 0,1 1 0,0 0 0,-1 0 0,1 0 0,-1 0 1,1 0-1,0 0 0,4 2 0,-6-2 36,1 1 1,0 0-1,-1 0 1,1 0-1,-1 0 0,1 0 1,-1 1-1,0-1 1,0 0-1,1 0 1,-1 1-1,0-1 0,0 1 1,0-1-1,0 1 1,1 2-1,1 6 37,-1 0 0,0 0 0,0 1 0,-1-1 0,0 0 0,0 12 0,-1-20-2,0 16 76,2 2 111,-2 0 0,-1 1 0,0-1 0,-5 25 0,4-39-109,1 0 1,-1-1-1,0 1 1,0-1-1,-1 1 1,0-1-1,0 0 0,0 0 1,0 0-1,-1-1 1,0 1-1,0-1 1,0 0-1,0 0 1,-1 0-1,1-1 0,-1 1 1,0-1-1,-8 4 1,10-6-56,0 1 0,0-1 0,-1 0 0,1 0 0,0 0 0,-1 0 0,1-1 0,-1 1-1,1-1 1,-1 0 0,0 0 0,1 0 0,-1 0 0,1-1 0,-1 1 0,1-1 0,-1 0 0,1 0 0,0 0 0,-1-1 0,1 1 0,0-1 0,0 0 0,0 0 0,0 0 0,0 0 0,1 0 0,-1-1 0,1 1 0,-1-1 0,1 1 0,0-1 0,0 0 0,0 0 0,0 0 0,-1-5 0,-2-1-7,0-1 0,1 1 0,1-1 0,-1 0 0,2-1 0,-1 1 0,1-1 0,1 1 0,0-1 0,1 1 0,0-12 0,1 17-53,1 0 1,-1 0-1,1 1 0,0-1 1,1 0-1,-1 1 0,1 0 1,0 0-1,0-1 1,0 2-1,0-1 0,1 0 1,-1 1-1,1-1 1,7-4-1,-4 3-121,0 0-1,0 1 1,0 0 0,1 0 0,-1 0-1,1 1 1,0 0 0,14-3 0,-17 5 67,0 1 1,0-1-1,0 1 0,1 0 1,-1 0-1,0 0 1,0 1-1,0 0 0,0 0 1,0 0-1,0 1 1,-1 0-1,1-1 1,0 2-1,-1-1 0,1 0 1,-1 1-1,0 0 1,7 6-1,-7-5 67,0 1 0,-1 0 0,1 0 0,-1 0 0,0 0 0,0 1 0,-1-1-1,0 1 1,0 0 0,0 0 0,-1 0 0,1 0 0,-1 0 0,-1 0 0,1 0 0,-1 7 0,0-11 42,0 1 0,0-1 0,0 1 0,0-1 0,0 1 1,-1-1-1,1 1 0,-1-1 0,1 1 0,-1-1 0,0 0 0,0 1 0,0-1 1,0 0-1,-1 0 0,1 0 0,0 0 0,-1 0 0,0 0 0,1 0 0,-1 0 1,0 0-1,0-1 0,0 1 0,0-1 0,0 0 0,0 1 0,-1-1 0,1 0 0,0 0 1,0-1-1,-1 1 0,1 0 0,-1-1 0,1 1 0,-1-1 0,-3 0 0,-13 3 291,0-1-1,0-1 0,-1-1 0,1 0 0,-22-4 0,38 3-270,1 0-1,0 0 0,-1-1 0,1 1 1,0 0-1,0-1 0,0 1 1,0-1-1,0 0 0,0 0 0,0 0 1,1 0-1,-1 0 0,0 0 1,1 0-1,0 0 0,0-1 0,0 1 1,0 0-1,0-1 0,0 1 1,0-1-1,1 1 0,-1-1 1,1 0-1,0 1 0,0-1 0,0 1 1,0-1-1,0 1 0,0-1 1,1 0-1,-1 1 0,1-1 0,0 1 1,0-1-1,0 1 0,0 0 1,3-5-1,1 1-173,1 1 1,0-1 0,1 1-1,-1 0 1,1 0 0,0 1-1,0 0 1,0 0-1,1 1 1,0 0 0,15-4-1,-5 2-198,0 1 1,1 1-1,0 1 0,23 0 0,-41 6 323,0 0 0,-1 0-1,1 0 1,-1 0-1,0 0 1,0 0 0,0 0-1,-2 6 1,1-6 53,-1 0 1,0 0 0,0-1-1,0 1 1,-1 0-1,1-1 1,-1 1-1,0-1 1,0 0 0,0 0-1,0 0 1,0 0-1,-1-1 1,1 1 0,-1-1-1,0 0 1,-5 2-1,-3 2 76,0-1-1,0 0 1,-1-1-1,-20 4 1,15-5 164,-1-1 0,-23-2 0,36 0-181,4 0-73,0 0 1,1 0-1,-1 0 0,1-1 1,-1 1-1,1 0 0,-1-1 1,0 0-1,1 1 0,0-1 1,-1 0-1,1 0 0,-1 1 0,1-1 1,0 0-1,0 0 0,0-1 1,-1 1-1,0-2 0,0 0-3,-1-1 0,2 1-1,-1-1 1,0 1-1,1-1 1,-1 1-1,1-1 1,-1-4 0,1 0-19,0 0 1,0 1 0,1-1 0,0 0-1,0 1 1,1-1 0,-1 1 0,4-12 0,-1 13-27,-1 1 0,1-1 0,0 1-1,1 0 1,-1 0 0,1 0 0,0 0 0,0 1 0,0 0 0,1 0 0,0 0 0,-1 0 0,1 1 0,1-1 0,7-3 0,-7 4-98,1 0 0,0 0 1,0 0-1,0 1 0,0 0 0,0 1 0,1-1 0,-1 1 0,1 1 1,-1-1-1,0 1 0,13 2 0,-17-1 68,-1 0 0,1 0 1,-1 0-1,1 0 0,-1 0 0,1 1 1,-1-1-1,0 1 0,0 0 0,0 0 1,0 0-1,0 0 0,0 0 0,0 0 1,-1 0-1,1 1 0,-1-1 0,1 0 1,-1 1-1,0 0 0,0-1 0,0 1 1,-1-1-1,1 1 0,0 0 0,-1 3 1,2 8 141,0 1 1,-1 0 0,-2 22 0,0-31-38,0-1 0,0 0 0,-1 1 0,0-1 0,0 0 0,0 0 0,0 0 0,-1 0 1,0 0-1,0 0 0,0-1 0,-1 1 0,1-1 0,-1 0 0,0 0 0,-1 0 0,1-1 0,-7 5 1,4-3 3,0-1 0,-1 1 0,0-1 0,1-1 0,-1 1 1,-1-1-1,1-1 0,0 1 0,-1-1 0,1-1 0,-13 1 1,18-1-40,-1-1 0,1 0 0,-1 0 0,1-1 0,-1 1 1,1-1-1,-1 1 0,1-1 0,0 0 0,-1 0 1,1-1-1,0 1 0,0-1 0,-4-2 0,5 1-37,0 1 1,0-1-1,0 1 0,1-1 0,0 0 0,-1 1 0,1-1 0,0 0 0,0 0 1,0 0-1,1 0 0,-1 0 0,1 0 0,0 0 0,-1 0 0,1 0 0,1-4 0,0 3-24,0 0 0,0 0-1,0 0 1,1 0-1,-1 0 1,1 0-1,0 0 1,0 0-1,0 1 1,1-1 0,-1 1-1,1 0 1,0 0-1,0 0 1,0 0-1,0 0 1,1 1-1,-1-1 1,1 1 0,-1 0-1,5-2 1,-3 1-10,1 0 1,-1 1 0,0-1 0,1 1 0,-1 0-1,1 1 1,-1-1 0,1 1 0,0 0-1,0 1 1,0 0 0,-1-1 0,1 2 0,0-1-1,7 2 1,-11-1 30,0 0-1,0 0 1,0 0-1,0 0 1,0 0-1,-1 1 1,1-1-1,-1 1 0,1-1 1,-1 1-1,1 0 1,-1-1-1,0 1 1,0 0-1,0 0 1,0 0-1,0 0 1,0 0-1,0 0 1,-1 0-1,1 0 1,-1 0-1,1 3 1,0 7-18,0 0 1,-1 24 0,0-21-4,0-6 79,-1 0-1,0-1 1,0 1 0,0 0 0,-1-1 0,-1 0 0,0 1 0,0-1-1,0 0 1,-1 0 0,0-1 0,-1 1 0,1-1 0,-2 0-1,1 0 1,-1 0 0,0-1 0,-13 11 0,18-16-23,1 0 1,-1 0-1,1-1 1,-1 1-1,0 0 0,1-1 1,-1 1-1,0-1 1,1 1-1,-1-1 1,0 1-1,0-1 1,0 0-1,1 1 0,-1-1 1,0 0-1,0 1 1,0-1-1,0 0 1,0 0-1,0 0 0,1 0 1,-1 0-1,0 0 1,0 0-1,0 0 1,0 0-1,0 0 1,0-1-1,0 1 0,1 0 1,-1-1-1,0 1 1,0 0-1,0-1 1,1 1-1,-1-1 0,0 1 1,0-2-1,-2-2-435,0 0 0,1 0 0,-1-1 0,1 1-1,0-1 1,-2-6 0,-6-14-5959,-5 2-6948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0:22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0 9396,'-11'23'16408,"25"-17"-17553,11 1 1190,1-1-1,0-1 0,48 2 1,85-8 13,-67-1-118,39-9 105,-20 0-2,-70 8-17,78-15-1,-116 17-153,11-3-200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0:24.0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 10949,'4'-6'13355,"40"6"-13234,0 2 0,49 9 0,-3 0-463,1-4 0,112-5 0,-126-2-2594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0:25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 11461,'0'0'9445,"19"0"-7877,137-2 262,-34-1-1732,170 17-1,-255-7-107,20 1 314,-57-8-259,0 0-24,2 0 3,-2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0:52.4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 5378,'19'-14'17587,"28"10"-17314,0 2-1,54 4 0,-14 0-243,314-2-504,-390 5 678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3:43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 54 10213,'-38'-7'12604,"-22"2"-10056,69 2-2555,27 2 3,-1-2-1,62-13 1,-53 10-71,76-2 1,-38 4 20,30 3 154,-51 2-74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3:44.4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0 13702,'-7'1'11864,"12"4"-11840,-1-1-1,1-1 1,0 1-1,0 0 1,0-1-1,0 0 1,1 0 0,-1-1-1,1 0 1,-1 0-1,1 0 1,12 2-1,8 0 58,43 2-1,-52-5-74,114 4-3163,2-10-5326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3:45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13 14727,'-4'-13'10434,"173"26"-10478,2 0-35,-150-13 36,2 0-133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3:47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78 10789,'22'1'13770,"-12"0"-14323,32 7 530,1-3 0,-1-1 0,1-2 0,0-2 0,-1-2 0,80-14 1,-94 11-5,54-3 1,2-1-20,2 0-77,21-5 142,-81 8-23,142-23-62,-77 29-1961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3:50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14487,'10'2'9598,"37"7"-9624,-12-3 28,1-1 1,0-2-1,0-2 0,48-3 1,-6 0 28,194-2-277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3:52.1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53 14983,'0'0'3943,"31"0"-827,98 6-2572,-100-6-431,-13 1-83,1-1 0,0-1-1,-1 0 1,1-1 0,28-8-1,-32 7-22,0 0 0,25-2 0,-26 4 2,1-1 1,-1 0-1,19-6 1,-22 6 13,0 0 0,0 0-1,0 1 1,1 0 0,15 1 0,-15 0 88,0 0 1,0-1-1,-1 0 1,1 0-1,10-4 1,15-1 320,-35 6-336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8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9636,'0'0'11979,"0"20"-11448,-4 28-111,2 0-1,2 0 0,2 0 1,17 95-1,-10-91-1483,-8-19-4326,-1-25 151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6:57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7 13382,'0'0'10653,"0"0"-10638,0 0 0,0 0-1,0 0 1,1 0 0,-1-1 0,0 1-1,0 0 1,0 0 0,0 0 0,0 0-1,0 0 1,1 0 0,-1 0 0,0 0-1,0-1 1,0 1 0,0 0 0,0 0-1,0 0 1,0 0 0,0 0 0,0-1-1,0 1 1,0 0 0,0 0 0,0 0-1,0 0 1,0-1 0,1 1 0,-2 0-1,1 0 1,0 0 0,0 0 0,0 0-1,0-1 1,0 1 0,0 0 0,0 0-1,0 0 1,0 0 0,0-1 0,0 1-1,0 0 1,0 0 0,0 0 0,0 0 0,-1 0-1,1-1 1,-18 10 85,0 0 0,1 1 0,0 1 0,1 1 0,-29 26 0,2-4-118,-16 20 2,59-53 10,0 0 1,0-1-1,-1 1 1,1-1-1,0 1 1,0 0 0,0-1-1,0 1 1,0 0-1,0-1 1,0 1-1,0-1 1,0 1 0,0 0-1,0-1 1,1 1-1,-1 0 1,0-1-1,0 1 1,0-1-1,1 1 1,-1-1 0,0 1-1,1-1 1,-1 1-1,1-1 1,0 2-1,12 13 94,-13-15-90,22 23-71,0-2 1,2-1-1,0-1 1,46 28-1,-70-47 75,11 4-1618,-11-4 1454,0 0 0,0 0 1,0 0-1,1 0 0,-1 0 0,0 0 0,0 0 1,0 0-1,0 0 0,1 0 0,2-19-8932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6:57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10309,'0'0'13222,"3"14"-12283,-1-12-882,-1 0 0,1 0 1,0-1-1,0 1 0,0 0 0,0-1 1,0 0-1,0 1 0,1-1 1,-1 0-1,0 0 0,1 0 0,3 1 1,34 7 260,290 37-187,-254-40-358,-76-6 267,7-9-3439,-6-3-2094,-1-2-3674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6:58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1 16119,'0'0'6270,"-7"12"-6065,4-7-187,-53 83 214,47-74-141,-1-1 0,-1-1 0,0 0 0,-1 0-1,-15 11 1,148 9 163,-102-27-1325,0-1 1,0 0-1,36 1 1,-55-5 976,1 0 0,-1 0 0,1 0 0,-1 0 1,1 0-1,-1-1 0,1 1 0,-1 0 0,0 0 0,1-1 0,-1 1 0,1 0 1,-1-1-1,0 1 0,1 0 0,-1-1 0,0 1 0,1 0 0,-1-1 1,0 1-1,0-1 0,1 1 0,-1-1 0,0 1 0,0 0 0,0-1 0,0 1 1,0-1-1,0 1 0,1-1 0,-1 0 0,0-19-3156,0 16 1996,0-17-5381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6:58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 10181,'0'0'9006,"-6"8"-7978,2-1-745,-1 0 0,2 1 0,-1-1 0,1 1 0,0 0 0,0-1 0,1 1 0,0 1 0,1-1 0,-1 15 0,1 30 787,10 80 1,13-12-6419,-16-101 928,0-9-2237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6:59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7235,'0'0'14228,"2"2"-13969,0 0-217,-1 0 0,1 0 0,0 0 0,1-1 0,-1 1 0,0-1 0,0 1 0,1-1 0,-1 0 0,1 1 0,-1-1 0,5 1 0,42 10 213,-4 0-229,-42-11-54,0 1 1,1-1-1,-1 1 1,0 0-1,0 0 1,1 0-1,-2 0 1,1 0-1,0 1 1,0 0-1,3 4 1,-5-5 13,1 0 0,-1 1 0,0-1 0,0 0 0,-1 0 0,1 1 0,0-1 0,-1 0-1,0 1 1,1-1 0,-1 1 0,0-1 0,0 0 0,0 1 0,-1-1 0,1 1 0,-1-1 0,1 0 0,-2 4 0,1-3-24,-1 0 0,0 0 0,0-1 0,1 1 0,-2 0 0,1-1 0,0 1 0,0-1 0,-1 0 0,1 0 0,-1 0 0,0 0 0,-3 2 0,-44 21-1527,36-18 791,-4-1-182,6-1 543,26-4 2359,-9 0-1645,0 0 1,0 0 0,1 0 0,-1 1-1,0-1 1,-1 1 0,1 0 0,5 3-1,-5-2-396,0 0 0,0-1-1,0 0 1,1 0-1,-1-1 1,1 1-1,-1-1 1,8 0 0,-11-1-181,-1 1 38,0-1 0,1 0 0,-1 0 0,0 0-1,1 0 1,-1 0 0,0 0 0,1-1 0,-1 1 0,0 0 0,0-1-1,1 1 1,-1-1 0,0 1 0,0-1 0,0 1 0,1-1 0,-1 0-1,0 0 1,0 0 0,0 1 0,0-1 0,0 0 0,-1 0 0,2-2 0,12-18-4695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6:59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12694,'0'0'10989,"0"10"-10421,0 228 1169,0-237-1743,0-1 0,0 1 1,0 0-1,0 0 0,0-1 0,0 1 0,0 0 1,0-1-1,1 1 0,-1 0 0,0 0 0,0-1 1,1 1-1,-1 0 0,1-1 0,-1 1 0,0-1 1,1 1-1,-1 0 0,1-1 0,-1 1 0,1-1 1,-1 1-1,1-1 0,0 1 0,-1-1 0,1 0 1,0 1-1,0-1 0,1 1-30,0-1 0,0 0 0,0 0 0,0 0-1,0 0 1,0 0 0,0 0 0,0 0 0,0-1 0,4 0 0,1-2-319,0 1-1,0-1 1,0-1 0,0 1 0,6-6-1,1-1-1334,5-5-2377,-6 6-2739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6:59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4 11509,'0'0'5888,"-8"18"-4132,-24 56-510,29-69-1039,2 0 0,-1 1 0,1-1 0,-1 0 0,1 1 0,1-1 0,-1 1 1,1-1-1,0 1 0,1 7 0,0 6 391,0-17-568,-1 0 0,1 0 0,-1 1 0,1-1 0,0 0 0,0 0-1,0 0 1,0 0 0,0 0 0,1 0 0,-1 0 0,1 0 0,-1 0 0,1 0 0,-1-1 0,1 1 0,0-1 0,0 1 0,0-1 0,0 0 0,0 0 0,0 0 0,0 0 0,0 0 0,1 0 0,-1-1 0,0 1 0,0-1 0,1 1 0,3-1 0,-3 1-25,1 0 0,0-1 0,0 0 0,0 1 0,0-1 0,-1-1 0,1 1 0,0 0 0,0-1 0,0 0 0,-1 0 0,1 0 0,-1-1 0,1 1 0,0-1 0,-1 1 0,0-1 0,5-4 0,-3 0-21,-1-1 0,0 1-1,0-1 1,-1 0 0,0 0-1,0 0 1,-1 0 0,0-1 0,0 1-1,-1-1 1,0 1 0,0-1-1,-1 0 1,0 1 0,0-1 0,0 1-1,-1-1 1,-3-9 0,4 14-122,-1 0 1,0 0 0,0 1 0,-1-1-1,1 0 1,0 1 0,-1-1 0,0 1-1,1-1 1,-1 1 0,0 0 0,0-1-1,-1 1 1,1 0 0,0 1 0,-1-1-1,1 0 1,-1 1 0,-4-3 0,0 1-974,0 0 0,-1 1 1,1 0-1,-1 0 0,1 1 1,-15-1-1,-31 1-10214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00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8 14727,'0'0'7993,"0"0"-7981,0 0-1,0 0 1,0-1 0,0 1 0,0 0 0,0-1 0,0 1-1,0 0 1,0 0 0,0-1 0,0 1 0,0 0 0,0-1-1,0 1 1,-1 0 0,1 0 0,0-1 0,0 1 0,0 0 0,0 0-1,-1-1 1,1 1 0,0 0 0,0 0 0,-1 0 0,1-1-1,0 1 1,0 0 0,-1 0 0,1 0 0,0 0 0,0 0-1,-1-1 1,1 1 0,0 0 0,-1 0 0,1 0 0,0 0-1,0 0 1,-1 0 0,1 0 0,0 0 0,-1 0 0,1 0 0,0 0-1,-1 0 1,1 1 0,-13 11 70,1 0 1,-16 21-1,-18 19-121,-14-2-140,59-50 222,30 9-379,-3 4 372,0 1-1,-1 1 1,-1 1 0,37 33 0,-6-6-3833,-45-36 422,-1-6-1755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01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12294,'0'0'8113,"4"-1"-7422,167 4 2598,-49 2-3155,-12-5-325,270 4 21,-2 32-3226,-370-34 2609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01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0 17928,'0'0'5443,"-2"10"-5118,-10 52 589,-2 63 0,13-123-910,1 0-1,0 0 1,0 1 0,0-1 0,0 0 0,0 0 0,0 0 0,0 1 0,1-1 0,-1 0-1,1 0 1,0 0 0,-1 0 0,1 0 0,0 0 0,2 2 0,-1-2-15,0-1 1,0 0-1,0 0 0,0 0 1,0-1-1,0 1 0,1 0 1,-1-1-1,0 1 0,1-1 1,-1 0-1,0 0 1,1 0-1,3 0 0,3-1 28,0 2-1,-1-1 0,1 1 1,0 0-1,-1 1 0,0 0 1,16 6-1,-21-7-2,-1 1-1,1 0 0,0-1 1,0 1-1,-1 0 1,1 0-1,-1 0 1,0 1-1,1-1 1,-1 1-1,0-1 0,0 1 1,-1 0-1,1 0 1,-1-1-1,1 1 1,-1 0-1,0 0 1,0 1-1,0-1 0,0 0 1,-1 0-1,1 0 1,-1 5-1,0-2 26,1 0 13,-1 1 1,0-1 0,0 1-1,0-1 1,-1 1 0,-2 11 0,2-16-100,0-1 0,0 1 1,0 0-1,0-1 1,0 1-1,0 0 1,-1-1-1,1 1 0,0-1 1,-1 0-1,1 1 1,-1-1-1,0 0 1,1 0-1,-1 0 1,0 0-1,1 0 0,-1-1 1,0 1-1,0 0 1,0-1-1,0 1 1,0-1-1,0 0 0,0 0 1,0 0-1,-3 0 1,2 0-378,0 0 0,0 0 0,0 0 0,0-1 0,0 1 0,0-1 1,0 0-1,0 0 0,0 0 0,0 0 0,0 0 0,1-1 0,-1 1 0,0-1 0,1 0 1,0 0-1,-1 0 0,1 0 0,0 0 0,0 0 0,0-1 0,0 1 0,0-1 1,0 1-1,-1-4 0,-21-34-10387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9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12998,'0'0'7350,"-2"22"-5181,5 39-551,20 109 0,-5-53-2693,-10 0-6870,-8-107 624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01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14999,'0'0'7667,"65"-11"-7667,-42 9-48,-1 2-432,5-2-1265,3 1-1024,-1-3-3474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02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2273,'0'0'18219,"5"0"-18011,11 0 177,5-1-135,-1 2 0,1 0 0,25 5-1,-42-5-235,0-1-1,0 1 1,0 0-1,-1 0 1,1 1-1,0-1 1,0 1-1,-1-1 1,1 1-1,-1 1 1,0-1-1,0 0 0,1 1 1,-1-1-1,-1 1 1,1 0-1,0 0 1,-1 0-1,1 1 1,-1-1-1,0 0 1,0 1-1,-1-1 0,2 5 1,-2-4 23,0 0-1,-1 0 1,1 0 0,-1 0-1,0 0 1,-1 0 0,1 0-1,-1 0 1,1 0 0,-1 0-1,0 0 1,-1 0 0,1-1-1,-1 1 1,1 0 0,-1-1-1,0 1 1,-1-1-1,1 0 1,-4 5 0,4-6-210,-1 1 0,1-1 1,-1 0-1,1 0 0,-1-1 1,0 1-1,1 0 0,-1-1 0,0 0 1,0 0-1,0 0 0,0 0 0,0 0 1,0 0-1,-1-1 0,-5 1 1,9-1 163,0-1 0,-1 1 1,1-1-1,0 1 0,0 0 1,-1-1-1,1 1 1,0-1-1,0 1 0,0-1 1,0 1-1,0-1 0,0 1 1,0 0-1,0-1 1,0 1-1,0-1 0,0 1 1,0-1-1,0 1 0,0-1 1,0 1-1,0-1 0,0 1 1,1 0-1,-1-1 1,0 1-1,0-1 0,1 1 1,-1 0-1,0-1 0,0 1 1,1-1-1,45 5 1546,-34-3-2253,0 0-1,0 0 0,0-1 1,21-2-1,-31 1 291,1 0 0,-1 0 0,0 1 0,0-1-1,0 0 1,0-1 0,0 1 0,-1 0 0,1-1 0,0 1 0,0-1 0,-1 1 0,1-1 0,-1 0 0,0 1 0,2-4 0,10-15-7829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02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10149,'0'0'13259,"4"11"-12274,-3-8-963,2 9 56,0 1-1,1-1 1,0 0 0,1 0 0,1 0 0,0-1 0,0 1 0,9 9 0,-14-20-168,1 1 1,-1-1 0,1 0 0,0 0 0,0 0 0,-1 0-1,1-1 1,0 1 0,0 0 0,0-1 0,0 0 0,0 1 0,0-1-1,0 0 1,0 0 0,0 0 0,0 0 0,0 0 0,0 0 0,0-1-1,0 1 1,3-2 0,44-18-4143,-35 13 2706,5 0-4685,-3 6-4085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02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0 8932,'0'0'8300,"-11"15"-7124,-35 48 198,43-59-1130,0 0 0,0 0 0,0 1 0,1 0 0,-1-1 0,1 1-1,0 0 1,1 0 0,-1 0 0,1 0 0,0 0 0,0 0 0,1 0-1,-1 0 1,1 1 0,0-1 0,2 7 0,-2-1-82,1-10-158,-1 1 1,0-1 0,0 0-1,1 1 1,-1-1 0,1 1-1,-1-1 1,1 0 0,0 1-1,-1-1 1,1 0-1,0 0 1,0 1 0,0-1-1,0 0 1,0 0 0,0 0-1,0 0 1,1 0 0,1 1-1,0-1-44,0 1 0,1 0 1,-1-1-1,1 0 0,-1 0 0,1 0 0,0 0 0,4 0 0,-3 0-37,-1-1 0,1 0-1,-1 0 1,0 0-1,1 0 1,-1-1 0,0 1-1,1-1 1,-1 0 0,0-1-1,0 1 1,0-1 0,0 0-1,0 0 1,4-2-1,-4-1-11,0-1 1,0 1-1,0-1 0,-1 1 0,0-1 0,0 0 0,0-1 0,-1 1 0,0 0 0,0-1 0,0 1 0,-1-1 0,0 1 0,-1-1 0,1 0 0,-1 1 0,0-1 0,-1 0 0,-1-9 0,1 13-123,0 0 1,0 0-1,-1 0 1,1 0-1,-1 0 0,1 1 1,-1-1-1,0 0 1,0 1-1,0-1 0,0 1 1,0 0-1,-1 0 1,1-1-1,-1 2 0,0-1 1,1 0-1,-6-2 0,-14-6-3920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42.7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0 175 5523,'5'-5'13765,"1"3"-13484,133 16 1090,23-10-1187,116-4 16,-227-3-171,121-5-31,163-1 10,-218 8 27,-28 0 54,93-12 1,-72 2 59,119 4 0,-67 4-3,108 3 186,57 23-129,146-12 354,-297-13-263,60 4 250,247-4 232,-17-2-405,-323 5-333,76-14 95,132-2 78,-106-1-86,101-19-18,-132 6 96,-165 23-182,95-20-65,-93 16 37,47 4 13,-94 4 633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07:48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72 8468,'0'-20'12791,"1"19"-12711,26-1 3229,-13 3-4287,251 13 1191,-231-11-216,38-2-1,-50-2 12,-1 1-1,1 1 0,-1 1 1,1 1-1,33 8 0,-27-4-5,0-1 0,0-1 0,0-2 0,1-1 0,37-2 0,-23 0 19,54 7 0,-59-1-32,1 1-56,70 2 1,399 2 327,-224-9-74,182-1 221,-290-15-369,29-1-70,-65 4 0,-22 0 203,232 4 58,-165 7-144,-87 2 32,171-19 1,-11-5-20,-31 4-17,355-17 321,-558 34 174,-17 0-1560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1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85 10213,'0'0'6499,"-2"-11"-6185,-1-36-172,3 46-133,0 0 0,0 0 0,0 0 0,0 0 1,1 0-1,-1 0 0,0 0 0,1 0 0,-1 0 0,1 0 1,-1 1-1,1-1 0,-1 0 0,1 0 0,0 0 0,0 0 0,-1 1 1,1-1-1,0 0 0,0 1 0,0-1 0,0 1 0,-1-1 1,1 1-1,0-1 0,0 1 0,2-1 0,25-2 241,-23 2-164,8 1-29,0-1 0,0 1 1,0 1-1,0 0 0,19 5 0,-28-5-58,-1 1 0,1-1-1,0 1 1,0 0 0,-1 0-1,1 0 1,-1 0 0,0 0 0,0 1-1,0 0 1,0-1 0,0 1-1,0 1 1,-1-1 0,1 0 0,-1 0-1,0 1 1,0-1 0,0 1-1,-1 0 1,3 7 0,-2-4 61,0 0-1,0 0 1,-1 0 0,0 0 0,-1 0 0,1 0-1,-1 1 1,-1-1 0,1 0 0,-1 0-1,0 0 1,-1 0 0,0 0 0,0 0-1,-1 0 1,1 0 0,-1-1 0,-1 1-1,1-1 1,-1 0 0,-1 0 0,1 0-1,-1-1 1,0 1 0,0-1 0,0 0 0,-1-1-1,1 1 1,-11 5 0,9-5 24,1-1 0,0 0 0,-1 0 0,0 0 0,0-1 0,0 0 0,0 0 0,0-1 0,-1 0 0,1 0 0,-8 0 0,14-2 4,36 0-1568,-28 1 1460,0-1 0,0 2 0,0-1 0,0 1-1,0 0 1,-1 0 0,1 1 0,-1 0 0,1 0 0,-1 1 0,0 0 0,6 5 0,-4-3-15,0 0 1,0 1-1,-1 1 0,0-1 0,0 1 0,-1 0 1,11 17-1,-16-22 56,1 0 1,-1 0-1,0 0 1,1 0 0,-1 1-1,0-1 1,-1 0-1,1 0 1,-1 1-1,1-1 1,-1 0 0,0 1-1,0-1 1,-1 0-1,1 1 1,-1-1 0,-1 6-1,1-7 26,0 1 0,0-1 0,-1 0-1,1 0 1,-1 0 0,1 0 0,-1 0 0,0-1 0,0 1 0,0 0-1,0-1 1,0 1 0,0-1 0,0 0 0,0 0 0,-1 0-1,1 0 1,0 0 0,-1 0 0,1-1 0,-1 1 0,1-1 0,-4 1-1,-15 1-83,1 0 0,-29-2 0,42-1-772,-1 0 0,1 0 0,0-1 0,-1 0 0,-12-5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9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11 13654,'0'0'6275,"-29"-10"-6291,24 10-384,-6 0-753,-5 2-111,-9 8-2146,-7-2-5026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29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34 11749,'0'0'865</inkml:trace>
  <inkml:trace contextRef="#ctx0" brushRef="#br0" timeOffset="1">186 34 12630,'-160'-27'2961,"146"27"-2961,8-2-16,1-2-480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1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7603,'0'2'16413,"-2"18"-16365,3-2 50,2 0-1,-1 0 0,2 0 0,1 0 0,9 24 1,2 11 1,-15-45-92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1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1105,'0'0'22068,"0"14"-20840,1 16-1032,1 0 0,2-1 0,0 0 0,2 1 0,13 37 0,-16-62-1265,-2-8-171,-2-15-1835,1 11 1192,0-19-6358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2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5763,'0'0'10076,"0"-11"-687,2 46-9273,2 1 0,2 0-1,2-1 1,11 34 0,-17-61-135,2-16-6344,-4-14 304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3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12374,'-1'6'12913,"-1"27"-12345,1 5-200,0-27-304,0 0 0,0 0-1,1-1 1,1 1 0,0 0 0,0 0-1,1-1 1,1 1 0,0-1 0,4 11-1,-5-40-5756,-2-3-1003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3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 5298,'0'0'13420,"-5"-10"-8052,5 38-4558,5 106 778,-3-116-1548,1-1 1,0 0-1,2 1 1,0-1-1,13 27 1,-16-37-42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5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579 118 6627,'0'0'7291,"-10"9"-4612,0 0-2588,0 0 0,-1 0 1,0-2-1,0 1 0,-1-1 0,0-1 1,0 0-1,-1-1 0,1 0 1,-1-1-1,0 0 0,-24 3 0,-13-1 241,-1-2 0,-52-2 0,82-2-118,7 0-31,0-1 0,0 0 0,0 0 0,0-2 0,-23-6 0,34 8-153,0 0 0,-1 0-1,1-1 1,0 1 0,0-1 0,0 0-1,0 1 1,0-2 0,0 1 0,1 0-1,-1 0 1,1-1 0,-1 1 0,1-1-1,0 0 1,0 0 0,0 0-1,1 0 1,-1 0 0,1 0 0,-1-1-1,1 1 1,0 0 0,0-1 0,0 1-1,1 0 1,0-1 0,-1-4 0,1 5-32,0 1 0,1-1 0,-1 1 0,1-1 0,-1 1 0,1-1 1,0 1-1,0-1 0,0 1 0,0-1 0,0 1 0,1 0 0,-1 0 1,1 0-1,3-4 0,-1 2-7,1 0-1,0 0 1,-1 1-1,1-1 1,1 1 0,8-4-1,5 0-15,1 1 1,0 0-1,23-3 0,9 2-311,-1 3 0,1 2-1,53 4 1,-95-1 178,-1-1 0,1 2-1,0-1 1,-1 2-1,1-1 1,-1 1 0,1 0-1,-1 1 1,0 0 0,9 6-1,-14-7 139,0 0 0,0 0-1,0 0 1,-1 0-1,1 1 1,-1-1 0,0 1-1,0 0 1,0 0 0,0 0-1,0 1 1,-1-1-1,0 0 1,0 1 0,0 0-1,-1-1 1,0 1-1,0 0 1,0 0 0,0 0-1,0 8 1,-1-11 32,0-1 0,-1 1 1,1 0-1,0-1 0,0 1 0,-1-1 0,1 1 1,-1-1-1,0 1 0,1-1 0,-1 1 1,0-1-1,0 1 0,0-1 0,0 0 1,0 0-1,0 1 0,0-1 0,-2 1 0,-1 1 22,0-1-1,1 0 1,-1 0-1,0 0 1,0 0-1,0-1 1,-6 2-1,-8 0 200,0 0 0,-31 0 0,44-2-156,-25 0 265,-7 1 449,-60-5 0,86 2-621,1 0 0,1-1 0,-1 0 0,0-1 0,0 0 0,1-1 0,0 0 0,-1 0 0,2-1 0,-17-11 0,23 15-148,0 0-1,0-1 1,1 1-1,-1-1 1,1 1-1,-1-1 0,1 0 1,0 1-1,-1-1 1,1 0-1,0 0 1,0 0-1,0 0 1,1 0-1,-1 0 1,0 0-1,1 0 1,-1 0-1,1-1 0,0 1 1,0 0-1,0 0 1,0 0-1,0 0 1,0-1-1,0 1 1,2-3-1,-1 1 2,1 1 1,-1 0-1,1 0 0,0 0 1,0 0-1,0 0 0,0 0 1,1 1-1,-1-1 0,1 1 0,0-1 1,-1 1-1,1 0 0,0 0 1,5-2-1,9-4-264,1 1 0,0 0 0,0 1 0,1 1 0,32-4 0,-6 4-770,57 1 0,-98 4 879,-1 0 1,1 0-1,-1 1 0,1-1 1,-1 1-1,1 0 1,-1 0-1,0 0 1,1 0-1,-1 0 1,5 3-1,-7-3 122,0 1 1,1-1-1,-1 0 1,0 0-1,0 0 1,0 1-1,0-1 1,0 1-1,0-1 1,0 1-1,0-1 1,-1 1-1,1-1 1,-1 1-1,1 0 1,-1-1-1,1 1 1,-1 0-1,0-1 1,0 1-1,0 0 0,0 0 1,0-1-1,-1 4 1,1-3 33,-1 0 0,0-1 1,0 1-1,0 0 0,0 0 0,0-1 1,-1 1-1,1-1 0,0 1 0,-1-1 1,1 0-1,-1 1 0,1-1 0,-1 0 1,0 0-1,0 0 0,1 0 0,-3 1 1,-39 15 552,39-16-500,-12 5 284,0-2 0,-1 0-1,1-1 1,-1-1 0,0 0 0,0-1-1,0-1 1,-32-4 0,48 4-348,0 0 1,0 0 0,0-1-1,0 1 1,0 0-1,0-1 1,0 1-1,0-1 1,0 1-1,0-1 1,0 0 0,1 1-1,-1-1 1,0 0-1,0 1 1,1-1-1,-1 0 1,0 0 0,1 0-1,-1 0 1,1 0-1,-1 0 1,1 1-1,-1-1 1,1 0-1,0 0 1,0 0 0,-1-1-1,1 1 1,0 0-1,0 0 1,0 0-1,0 0 1,0 0-1,0 0 1,0 0 0,1-1-1,-1 0-22,1 0 0,-1 0 1,1 0-1,0 0 0,0 0 0,-1 0 0,1 0 0,0 1 0,1-1 0,-1 0 1,0 1-1,0-1 0,1 1 0,-1-1 0,1 1 0,-1-1 0,1 1 1,3-2-1,7-1-114,0 0 0,1 1 1,0 1-1,-1 0 0,1 0 0,0 1 1,0 1-1,0 0 0,0 1 0,0 0 1,0 1-1,24 7 0,-34-8 66,1 0 1,-1 1-1,0 0 0,0-1 0,0 1 0,0 0 0,-1 0 0,1 1 0,-1-1 0,1 0 0,-1 1 0,0 0 0,1 0 1,-1-1-1,-1 1 0,1 0 0,0 0 0,-1 1 0,0-1 0,1 0 0,-1 0 0,0 1 0,-1-1 0,1 1 0,-1-1 1,1 6-1,-1-8 80,-1 0 0,1-1 0,0 1 0,0-1 0,0 1 0,-1-1 0,1 1 0,0-1 0,-1 1 0,1-1 0,0 1 0,-1-1 0,1 1 0,-1-1 0,1 1 0,0-1 0,-1 0 0,1 1 0,-1-1 0,1 0 0,-1 1 0,0-1 0,1 0 0,-1 0 0,1 0 0,-1 1 0,1-1-1,-1 0 1,0 0 0,1 0 0,-2 0 0,-24 1 277,20-1-239,-32 0 170,7 1-43,-33-4-1,55 3 1,-1-2 1,1 0-1,0 0 1,0-1-1,0 0 0,0 0 1,-16-9-1,25 12-173,0 0 0,-1 0 0,1-1 0,0 1 0,-1 0 0,1 0-1,0 0 1,-1-1 0,1 1 0,0 0 0,0 0 0,-1-1 0,1 1 0,0 0 0,0-1 0,0 1-1,-1 0 1,1-1 0,0 1 0,0 0 0,0-1 0,0 1 0,0 0 0,0-1 0,0 1 0,0-1 0,0 1-1,0 0 1,0-1 0,0 1 0,0 0 0,0-1 0,0 1 0,0 0 0,0-1 0,0 1 0,0 0-1,1-1 1,-1 1 0,0 0 0,0-1 0,0 1 0,1-1 0,13-10-84,-1 6-2,1 0 0,-1 1 0,1 0 1,0 1-1,25-3 0,75 3-2046,-91 3 1132,-23 0 990,0 0 0,0 0 0,0 0 0,0 1 0,0-1 0,0 0 0,1 0 0,-1 1 0,0-1 0,0 0 0,0 0 0,0 1 0,0-1 0,0 0 0,0 0 1,0 1-1,0-1 0,0 0 0,0 0 0,0 1 0,0-1 0,-1 0 0,1 0 0,0 1 0,0-1 0,0 0 0,0 0 0,0 1 0,0-1 0,-1 0 0,1 0 0,0 0 0,0 1 0,0-1 0,-1 0 0,1 0 0,0 0 0,0 0 0,0 0 0,-1 1 0,1-1 0,0 0 0,0 0 0,-1 0 0,-11 11 305,-5-5-189,0-1 0,1 0 0,-2-1 0,1-1-1,-28 1 1,-93-3 502,73-2 140,64 1-725,0 0 0,0 0 0,0 0 1,-1 0-1,1 0 0,0 0 1,0-1-1,0 1 0,0 0 0,0 0 1,0-1-1,0 1 0,0-1 1,1 1-1,-1-1 0,0 1 0,-2-2 1,3 1-35,0 1 0,-1-1 0,1 1 0,0-1 0,0 0 1,0 1-1,-1-1 0,1 1 0,0-1 0,0 1 0,0-1 1,0 0-1,0 1 0,0-1 0,0 0 0,0 1 0,0-1 1,0 1-1,0-1 0,1 0 0,-1 1 0,0-1 0,1-1-32,0 0-1,1-1 0,-1 1 0,0 0 0,0 1 1,1-1-1,0 0 0,-1 0 0,1 1 0,0-1 1,0 1-1,-1-1 0,4-1 0,7-1-71,-1 0 0,0 1 0,1 0 0,-1 1-1,1 0 1,16 0 0,-1 1-327,46 4 0,-68-2 343,1 0 0,-1 0 0,1 1 0,-1-1 1,1 1-1,-1 0 0,7 4 0,-10-5 86,-1 0 0,0-1-1,1 1 1,-1 0 0,0 0-1,0 0 1,0 0 0,0 0 0,0 0-1,0 0 1,0 1 0,0-1 0,0 0-1,-1 0 1,1 1 0,0-1-1,-1 1 1,1-1 0,-1 0 0,1 1-1,-1-1 1,0 1 0,0-1 0,0 1-1,0-1 1,0 1 0,0-1 0,0 1-1,0-1 1,0 1 0,-1-1-1,0 3 1,0-2 11,0-1 0,0 0-1,0 0 1,0 1 0,0-1-1,0 0 1,-1 0 0,1 0-1,0 0 1,-1-1 0,1 1 0,0 0-1,-1-1 1,1 1 0,-1 0-1,1-1 1,-1 0 0,-2 1-1,-31 4 26,33-5-34,-25 3 80,0-2-1,-43-4 1,64 3-10,0-1-1,-1 0 1,1 0-1,0 0 1,-1-1-1,1 0 1,0 0 0,0-1-1,1 1 1,-1-1-1,0-1 1,1 1 0,0-1-1,0 0 1,0 0-1,-8-9 1,12 12-92,0 0 0,1 0 1,-1 0-1,0 0 0,1 0 0,-1 0 1,1 0-1,-1 0 0,1 0 0,-1 0 1,1 0-1,0 0 0,-1 0 0,1-1 1,0 1-1,0 0 0,0 0 0,0 0 1,0-1-1,0 1 0,1 0 0,-1 0 1,0 0-1,0 0 0,1 0 0,-1 0 1,1-1-1,-1 1 0,1 0 0,-1 0 1,1 0-1,1-1 0,2-1-395,-1 0 0,1 0 1,0 0-1,0 1 0,0-1 0,7-2 0,-2 1-641,18-12-2895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6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 12038,'0'0'6947,"-1"0"-6834,1 0 1,0 0 0,0 0-1,0 0 1,-1 0 0,1-1-1,0 1 1,0 0-1,0 0 1,-1 0 0,1 0-1,0 0 1,0 0 0,0 0-1,-1 0 1,1 0 0,0 0-1,0 0 1,-1 0 0,1 0-1,0 0 1,0 0-1,-1 0 1,1 0 0,0 0-1,0 0 1,0 0 0,-1 0-1,1 0 1,0 0 0,0 1-1,-1-1 1,1 0-1,0 0 1,0 0 0,0 0-1,0 1 1,-1-1 0,1 0-1,0 0 1,0 0 0,0 1-1,0-1 1,0 0 0,0 0-1,-1 1 1,3 13-87,0 1 0,0-1 0,1 0 1,9 25-1,6 29-822,-11-17-3570,-7-35-274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7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5426,'0'0'14428,"5"-18"-9914,6 45-4256,-2 1 0,7 36-1,5 15-160,-19-73-1016,4 15 2210,-5-15-5111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2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87 1905,'0'0'10317,"-5"-14"-9474,-18-43 162,22 56-915,0 0 0,0 0 0,1 0 0,-1 0 0,0 0 0,0 0 0,0 0 0,-1 0 0,1 0 0,0 1 0,0-1 0,0 0 0,-1 1 0,1-1 0,0 0 0,0 1 0,-1 0 0,1-1 0,-1 1 0,1 0 0,0 0 0,-1 0 0,1 0 0,-1 0 0,1 0 0,0 0 0,-1 0 0,1 0 0,0 1 0,-1-1 0,1 1 0,0-1 0,-1 1 0,1-1 0,0 1 0,0 0 0,-1 0 0,1-1 0,0 1 0,-1 2 0,-4 2 166,2 1 0,-1 0-1,1 0 1,0 0 0,0 1 0,1-1-1,0 1 1,-3 8 0,-16 58 1255,19-61-1453,1-1 1,1 1 0,0 0-1,0-1 1,2 1 0,1 16-1,-2-28-126,0 1-1,1 0 0,-1 0 0,1 0 1,-1 0-1,1-1 0,-1 1 0,1 0 1,-1-1-1,1 1 0,-1 0 0,1-1 0,0 1 1,0-1-1,-1 1 0,1-1 0,0 1 1,0-1-1,-1 0 0,1 1 0,0-1 1,0 0-1,0 1 0,0-1 0,0 0 0,-1 0 1,1 0-1,0 0 0,0 0 0,2 0 1,-1 0-78,1 0 1,-1-1-1,1 1 1,-1 0-1,1-1 1,-1 0-1,1 1 1,-1-1-1,0 0 1,5-3-1,-2 0-65,0 0-1,-1-1 1,1 1-1,-1-1 1,0 0-1,0-1 1,-1 1-1,1-1 1,-1 1-1,2-8 1,23-66-1567,-21 55 1771,-7 23 66,0 1-1,0 0 1,1-1 0,-1 1 0,0 0 0,0-1 0,0 1 0,1 0-1,-1-1 1,0 1 0,0 0 0,1 0 0,-1-1 0,0 1-1,0 0 1,1 0 0,-1-1 0,0 1 0,1 0 0,-1 0-1,0 0 1,1 0 0,-1 0 0,1 0 0,-1 0 0,0-1-1,1 1 1,-1 0 0,0 0 0,1 0 0,-1 0 0,1 1 0,-1-1-1,0 0 1,1 0 0,-1 0 0,0 0 0,1 0 0,-1 0-1,0 0 1,1 1 0,-1-1 0,0 0 0,1 0 0,-1 1-1,0-1 1,0 0 0,1 0 0,-1 1 0,0-1 0,0 0-1,0 0 1,1 1 0,-1-1 0,0 0 0,0 1 0,0 0 0,19 22 496,-16-18-273,8 9 87,0 0 0,15 13 0,5-4-1231,-29-22 510,0 0 1,0-1-1,-1 1 1,1 0-1,0-1 0,0 1 1,1-1-1,-1 0 1,0 1-1,0-1 1,0 0-1,0 0 1,3-1-1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8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4562,'0'0'17475,"0"19"-15194,-2 32-1083,1-32-1107,0 1 1,1-1 0,1 1-1,1-1 1,0 1 0,2-1 0,11 36-1,-10-44-283,5 12 405,-7-8-3496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38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12005,'0'0'11670,"0"24"-10299,0 2-1137,-1 5-138,1 0 0,1 1-1,2-1 1,1 0 0,14 49-1,-6-50-236,4 10-622,-12-15-5480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1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0 165 11461,'0'0'9039,"14"0"-8863,-11-2-162,0 0 0,1-1-1,-1 1 1,0 0 0,-1-1 0,1 0-1,0 0 1,-1 0 0,1 0-1,-1 0 1,0 0 0,0 0 0,1-4-1,2-1-2,12-18-139,25-53 0,-42 79 168,0 0 1,0-1-1,0 1 0,0 0 1,0 0-1,0 0 0,0 0 1,1 0-1,-1 0 1,0 0-1,0 0 0,0 0 1,0-1-1,0 1 0,0 0 1,1 0-1,-1 0 1,0 0-1,0 0 0,0 0 1,0 0-1,0 0 0,1 0 1,-1 0-1,0 0 1,0 0-1,0 0 0,0 0 1,0 0-1,1 0 0,-1 0 1,0 0-1,0 1 1,0-1-1,0 0 0,0 0 1,0 0-1,1 0 1,-1 0-1,0 0 0,0 0 1,0 0-1,0 0 0,0 1 1,0-1-1,0 0 1,0 0-1,0 0 0,10 11 499,-9-10-579,0 1 1,0 0-1,1-1 1,-1 1 0,1-1-1,-1 0 1,1 1 0,0-1-1,-1 0 1,3 1-1,-3-2-235,0 1 0,1-1 0,-1 0 0,0 0 0,0 0 0,0 0 0,0 0 0,1 0 0,-1 0 0,0-1 0,0 1 0,0 0 0,0 0 0,0-1-1,0 1 1,0-1 0,0 1 0,0-1 0,0 0 0,0 1 0,0-1 0,0 0 0,0 0 0,0 1 0,0-1 0,-1 0 0,1 0 0,0 0 0,0-2 0,11-19-8017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2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13446,'0'0'7203,"25"113"-7203,-7-76-288,-4 6-1072,-1 6-833,-4 0-2658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2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 7892,'0'0'15191,"-5"74"-14871,-9-58 192,-2-4-416,0-1-64,3-5-32,-1-6-560,3 0-1313,2-13-1841,2-17-3409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2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308 0 16215,'0'0'6006,"-2"15"-5521,2-13-470,-5 38 878,1 69 0,12-44-1518,0 19 191,-8-67 435,-1 1 0,-1-1-1,-6 31 1,7-43 10,-1 1 0,1-1 0,-1 0-1,0 0 1,0 0 0,-1-1 0,1 1 0,-1 0-1,0-1 1,-1 0 0,1 0 0,-1 0 0,0 0-1,1 0 1,-2-1 0,-7 6 0,7-7-101,-1 0 1,0 0 0,0-1-1,1 0 1,-1 0-1,0 0 1,0-1-1,0 0 1,0 0-1,0 0 1,0-1 0,0 0-1,0 0 1,1 0-1,-1-1 1,0 0-1,1 0 1,-1-1-1,1 1 1,-9-7 0,2-2-778,2 0 0,0-1 1,0 0-1,1 0 1,0-1-1,1-1 0,1 1 1,0-1-1,1 0 0,0-1 1,-6-28-1,1-10-5160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3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13542,'0'0'10885,"6"0"-10853,4 12-16,-1 1-16,0 5-880,-5 5-1553,-4-3-3250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3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10 10949,'0'0'8876,"0"0"-8805,-1-1-1,1 1 1,0-1-1,0 1 1,0-1-1,-1 1 1,1-1 0,0 1-1,0-1 1,-1 1-1,1 0 1,0-1-1,-1 1 1,1 0 0,-1-1-1,1 1 1,0 0-1,-1-1 1,1 1-1,-1 0 1,1 0 0,-1-1-1,1 1 1,-1 0-1,1 0 1,-1 0-1,1 0 1,-1 0 0,1 0-1,-2 0 1,-3 1 4,-1 0 1,1 1-1,-1 0 1,1 0-1,0 1 1,0-1-1,0 1 0,0 0 1,0 1-1,1-1 1,0 1-1,-1 0 1,1 0-1,0 0 1,1 1-1,-1-1 1,1 1-1,0 0 1,0 0-1,1 0 0,-1 0 1,-1 7-1,2-7-246,0 1-1,0-1 0,0 1 0,1 0 0,0 0 1,0-1-1,1 1 0,0 0 0,0 0 1,0 0-1,0 0 0,1 0 0,0-1 0,1 1 1,-1 0-1,1-1 0,0 1 0,0-1 0,1 1 1,-1-1-1,7 9 0,32 24-3277,10-2-1866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3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1 15431,'0'0'6979,"25"96"-6034,-25-43-337,0 5-256,-19 1-112,-8 3-240,-7-3-176,-5-1-880,-7-3-2146,-4-3-2208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5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15 12134,'0'0'5866,"-12"-14"-5063,11 14-707,-1 1-1,1 0 1,0 0-1,-1 0 0,1-1 1,0 1-1,-1 0 1,1 1-1,0-1 1,0 0-1,0 0 0,0 0 1,0 1-1,0-1 1,0 1-1,-1 2 1,-12 30 962,11-26-777,-3 7-123,2-1-1,0 1 1,0 0 0,-1 23 0,3 29-3092,2-66 2648,0 0-1,0 1 1,0-1 0,1 0 0,-1 1 0,0-1 0,0 1 0,1-1-1,-1 0 1,1 1 0,-1-1 0,1 0 0,0 0 0,-1 0 0,1 1 0,0-1-1,0 0 1,0 0 0,0 0 0,0 0 0,0 0 0,0 0 0,0-1-1,0 1 1,1 0 0,-1-1 0,2 2 0,15 3-9065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5:32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1 149 14583</inkml:trace>
  <inkml:trace contextRef="#ctx0" brushRef="#br0" timeOffset="1">1 149 14583,'71'-134'3265,"-67"134"-2512,21 0-449,3 2 176,1 2-480,-1-2-16,-6-2-96,-6 0-673,-6 0 17,-6 0-416,-2 0-497,-2-22-9172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6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 9925,'0'0'8531,"-10"10"-7607,2-2-661,3-3-80,1-1 0,-1 1 0,1 1 0,0-1 0,0 0 0,0 1 0,1 0 0,-1 0 0,2 0 0,-1 0 0,-3 12 0,2 5 352,0 1-1,2-1 0,0 29 0,3-50-546,-1 0 0,0-1 0,1 1 0,-1-1 0,1 1 0,0 0 0,-1-1 0,1 1 0,0-1 0,0 0 0,0 1 0,0-1 0,0 0 0,0 1 0,1-1 0,-1 0 0,0 0 0,1 0 0,-1 0 0,0 0 0,1 0 0,-1 0 0,1-1 0,-1 1 0,1-1 0,0 1 0,-1-1 0,1 1 0,0-1 0,-1 0 0,1 0 0,2 0 0,0 1-52,-1-1-1,0 0 1,0 0 0,0 0 0,1 0-1,-1-1 1,0 1 0,0-1 0,0 0-1,0 0 1,0 0 0,0 0 0,0 0 0,0-1-1,0 1 1,-1-1 0,5-3 0,-3 0 18,-1-1 1,0 1-1,0-1 1,0 0 0,-1 0-1,0 0 1,0 0-1,0 0 1,-1 0 0,0-1-1,0 1 1,0 0-1,-1-1 1,-1-9 0,1 9 58,0 0 1,-1 1 0,0-1 0,0 0-1,0 1 1,-1 0 0,0-1 0,0 1 0,-1 0-1,0 0 1,0 0 0,0 0 0,-8-9-1,11 14-80,-1 0-1,1 1 0,-1-1 0,1 0 0,-1 1 0,0-1 0,1 0 1,-1 1-1,0-1 0,0 1 0,1-1 0,-1 1 0,0-1 0,0 1 0,0-1 1,0 1-1,0 0 0,1 0 0,-1-1 0,0 1 0,0 0 0,0 0 1,0 0-1,0 0 0,0 0 0,0 0 0,0 0 0,0 1 0,0-1 1,1 0-1,-1 0 0,0 1 0,0-1 0,0 0 0,0 1 0,0-1 1,1 1-1,-1-1 0,0 1 0,0 0 0,1-1 0,-1 1 0,1 0 1,-1-1-1,0 1 0,1 0 0,-1 0 0,0 1 0,-2 4-1387,0 1-1,0 0 1,1-1 0,-3 15-1,-3 15-7556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6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18713,'0'0'4113,"0"90"-4993,0-65-1249,0-9-1296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6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117 113 14038,'0'0'5891,"-1"21"-6344,-6 67-508,6-82 965,-1 0 0,0 0-1,-1 1 1,0-2 0,0 1 0,0 0 0,0-1-1,-1 1 1,0-1 0,0 0 0,0 0-1,-1-1 1,0 1 0,0-1 0,0 0 0,0 0-1,-1-1 1,1 1 0,-1-1 0,0-1 0,0 1-1,0-1 1,-7 2 0,28-5 4825,23 2-4080,-3 0-685,12 0-210,16-1-1503,-22-2-2297,-18-3-1566,-4-10-5610</inkml:trace>
  <inkml:trace contextRef="#ctx0" brushRef="#br0" timeOffset="1">466 0 19113,'0'0'4322,"71"124"-4226,-69-71-96,-2 4-16,-7 1-288,-25 6-625,-9-1-1872,-9-1-2706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8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40 7860,'0'0'8590,"-6"-6"-7656,-21-17-35,25 21-775,0 1 1,0 0-1,-1 0 1,1 0-1,0 0 0,0 0 1,-1 0-1,1 1 1,0-1-1,-1 1 0,1 0 1,-1-1-1,1 1 1,-1 0-1,1 0 0,-1 1 1,-3 0-1,-6 0 273,8-1-338,1 1 0,-1-1-1,1 1 1,0-1 0,-1 1 0,1 0 0,0 0 0,0 1-1,-1-1 1,1 1 0,0-1 0,0 1 0,1 0 0,-1 0-1,0 0 1,1 1 0,-1-1 0,1 1 0,-1-1 0,1 1 0,0 0-1,0 0 1,1 0 0,-1 0 0,1 0 0,-1 0 0,1 0-1,0 0 1,0 1 0,0-1 0,0 4 0,-3 14 94,2-1-1,0 1 1,1 0 0,1 21 0,0-20 108,0-16-233,0-1 0,0 1 0,1 0 0,0 0 0,0 0 0,0-1 0,1 1 0,-1-1 0,5 10 0,-4-12-129,0-1 0,-1 0 1,1 0-1,0 0 0,0 0 1,0 0-1,0-1 0,0 1 1,0-1-1,1 1 0,-1-1 0,0 0 1,1 1-1,-1-1 0,1-1 1,-1 1-1,1 0 0,0-1 0,-1 1 1,1-1-1,0 0 0,-1 0 1,5 0-1,-3 0-336,-1 0-1,0 0 1,1-1 0,-1 1-1,0-1 1,1 0 0,-1 1-1,0-2 1,0 1-1,0 0 1,1-1 0,-2 1-1,6-4 1,23-23-5942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8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4 1473,'0'0'20518,"-1"0"-20462,1-1-1,0 1 1,-1 0-1,1-1 1,0 1-1,-1 0 1,1 0-1,-1-1 1,1 1-1,-1 0 1,1 0-1,-1 0 0,1-1 1,-1 1-1,1 0 1,-1 0-1,1 0 1,0 0-1,-1 0 1,1 0-1,-1 0 1,1 0-1,-2 0 1,-6 144 2846,3-70-4187,2-3-5327,3-60 722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9.0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0 0,'0'0'23291,"0"37"-22747,0-12-480,0-3-64,0-1-336,-2-1-401,-5-7-2288,0-7-1281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9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18344,'0'0'5459,"-7"101"-5475,5-81-752,0-3-961,0-7-1745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6:59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4 142 12998,'0'0'105,"0"0"1,0 0 0,0 0-1,-3-1 2533,3 1-2532,-1-1-1,1 1 1,0 0-1,0 0 1,0 0-1,0 0 1,0 0-1,0-1 1,0 1-1,0 0 1,0 0-1,0 0 1,0 0-1,0 0 1,0-1-1,0 1 1,0 0-1,0 0 1,1-1 1160,-1 0-1160,14 1 1115,18 8-1585,-27-5 510,0 0 1,0 1-1,-1-1 0,1 1 1,-1 0-1,0 0 0,0 0 1,0 1-1,-1 0 0,1-1 1,-1 1-1,0 0 0,-1 1 1,1-1-1,-1 0 0,0 1 1,0-1-1,-1 1 0,2 7 1,1 13 285,-2 0 0,0 0 0,-2 28 1,0-30-596,0 21-120,0 38-736,-4-29-6635</inkml:trace>
  <inkml:trace contextRef="#ctx0" brushRef="#br0" timeOffset="1">433 1 17160,'0'0'6083,"57"127"-5891,-43-88-144,-10 4-96,-4 10-144,-7 5-129,-25 5-1327,-9 3-1762,-11-4-3473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0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6 12374,'0'0'5826,"-1"-1"-5661,0 1-1,0-1 0,0 0 0,0 1 1,0-1-1,0 1 0,0-1 1,0 1-1,0 0 0,0 0 0,-1-1 1,1 1-1,0 0 0,0 0 1,0 0-1,-1 0 0,1 0 0,-2 1 1,-2 6 0,1-1 0,0 1 0,0 1 0,0-1 0,1 1 0,0-1 0,-2 13 0,-12 60 534,13-51-388,2 0 0,1 0 0,4 46 0,-2-70-311,0 1 0,0-1 0,0 0 0,1 1 0,0-1 0,0 0 0,0 0 0,0 0 0,1 0 0,0 0 0,0-1 0,1 1 0,-1-1 0,1 0 0,0 0 0,0 0 0,0-1 0,0 1 0,9 4 0,24 7-2434,3-9-3542,-17-6-2932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5:27:02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51 12758,'0'0'7865,"-1"-8"-6990,-2-24-61,2 24 1675,3 8-2028,34-1 174,-22 0-602,1 0 0,-1 2 0,1-1 0,16 4 1,-30-4-45,1 1 0,0-1 0,-1 0 0,1 1 0,-1-1 1,1 1-1,-1 0 0,1 0 0,-1-1 0,0 1 0,1 0 0,-1 0 1,0 0-1,0 0 0,1 1 0,-1-1 0,0 0 0,0 0 1,0 1-1,-1-1 0,1 0 0,0 1 0,0-1 0,-1 1 1,1-1-1,-1 1 0,1 0 0,-1-1 0,0 1 0,0-1 1,1 1-1,-1 0 0,0-1 0,-1 4 0,1-2-20,-1 0 0,0-1 1,0 1-1,0 0 0,0 0 0,0-1 0,0 1 0,-1-1 0,1 1 1,-1-1-1,1 1 0,-1-1 0,0 0 0,0 0 0,0 0 0,-1 0 1,1 0-1,-3 1 0,-27 10-436,26-12 337,1 1-1,-1 0 1,1 0 0,0 1-1,0-1 1,-8 6 0,12-7 36,36-2-946,-19 0 538,1 0-1,26 5 0,-40-4 534,-1 1-1,0 0 0,0 0 1,1 0-1,-1 0 0,0 0 1,0 0-1,0 1 1,0-1-1,0 0 0,-1 1 1,1 0-1,0 0 0,-1-1 1,1 1-1,-1 0 0,0 0 1,1 0-1,-1 0 0,0 1 1,0-1-1,0 0 1,-1 0-1,1 1 0,-1-1 1,1 0-1,-1 1 0,0-1 1,1 1-1,-2 3 0,2-2 22,-1-1-1,0 1 1,-1 0-1,1 0 1,-1 0-1,0-1 0,0 1 1,0 0-1,0-1 1,0 1-1,-1-1 1,0 1-1,0-1 0,0 0 1,0 0-1,0 0 1,0 0-1,-6 5 1,1-3-167,-1-1 0,1 0 1,-1 0-1,0-1 0,0 0 0,0 0 1,-1-1-1,1 0 0,-14 1 1,-21 0-7824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B1E8D-2C00-4B63-B618-94084EF4C44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0DF2-DD3C-446C-ABE9-7EF3333FD7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7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5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17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71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915EBAC6-B986-0141-9A3D-A1153FD2C8C9}"/>
              </a:ext>
            </a:extLst>
          </p:cNvPr>
          <p:cNvSpPr/>
          <p:nvPr userDrawn="1"/>
        </p:nvSpPr>
        <p:spPr>
          <a:xfrm rot="10800000">
            <a:off x="-3" y="-3"/>
            <a:ext cx="8697688" cy="5529945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2DFD919-D29D-FC47-AD9F-0D1B2F5A8862}"/>
              </a:ext>
            </a:extLst>
          </p:cNvPr>
          <p:cNvSpPr/>
          <p:nvPr userDrawn="1"/>
        </p:nvSpPr>
        <p:spPr>
          <a:xfrm rot="10800000">
            <a:off x="3799114" y="2286000"/>
            <a:ext cx="8392886" cy="4572000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2C43ECF-BBCB-1C42-93A8-68CF3572DD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254" y="1780334"/>
            <a:ext cx="7009510" cy="359182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5AF3B145-1035-874A-A46A-1DC2137AFD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02127" y="5077666"/>
            <a:ext cx="3268457" cy="107241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10" name="Google Shape;183;p28">
            <a:extLst>
              <a:ext uri="{FF2B5EF4-FFF2-40B4-BE49-F238E27FC236}">
                <a16:creationId xmlns:a16="http://schemas.microsoft.com/office/drawing/2014/main" id="{FF7B25AF-63DA-4A4A-BE7C-3EEF77663F0C}"/>
              </a:ext>
            </a:extLst>
          </p:cNvPr>
          <p:cNvCxnSpPr/>
          <p:nvPr userDrawn="1"/>
        </p:nvCxnSpPr>
        <p:spPr>
          <a:xfrm>
            <a:off x="708848" y="662121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7741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DCB54EF-6F8F-C14C-AEAB-339A6ADFE95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4632325" y="3242853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24" y="4074122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/>
              <a:t>목차 내용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32323" y="4910800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5" name="Google Shape;10;p2">
            <a:extLst>
              <a:ext uri="{FF2B5EF4-FFF2-40B4-BE49-F238E27FC236}">
                <a16:creationId xmlns:a16="http://schemas.microsoft.com/office/drawing/2014/main" id="{9C20880E-B3DE-A94F-9214-F288AB8F2288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1530;p73">
            <a:extLst>
              <a:ext uri="{FF2B5EF4-FFF2-40B4-BE49-F238E27FC236}">
                <a16:creationId xmlns:a16="http://schemas.microsoft.com/office/drawing/2014/main" id="{C53AD8B5-FE39-6A42-9005-EC4F1FB81112}"/>
              </a:ext>
            </a:extLst>
          </p:cNvPr>
          <p:cNvGrpSpPr/>
          <p:nvPr userDrawn="1"/>
        </p:nvGrpSpPr>
        <p:grpSpPr>
          <a:xfrm>
            <a:off x="11568567" y="267121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7" name="Google Shape;11531;p73">
              <a:extLst>
                <a:ext uri="{FF2B5EF4-FFF2-40B4-BE49-F238E27FC236}">
                  <a16:creationId xmlns:a16="http://schemas.microsoft.com/office/drawing/2014/main" id="{0F0D93FF-7196-E64A-BC21-F016A3016471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32;p73">
              <a:extLst>
                <a:ext uri="{FF2B5EF4-FFF2-40B4-BE49-F238E27FC236}">
                  <a16:creationId xmlns:a16="http://schemas.microsoft.com/office/drawing/2014/main" id="{10A6EBD0-21AA-BE4F-B25E-B9EBF7C939C3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33;p73">
              <a:extLst>
                <a:ext uri="{FF2B5EF4-FFF2-40B4-BE49-F238E27FC236}">
                  <a16:creationId xmlns:a16="http://schemas.microsoft.com/office/drawing/2014/main" id="{E593C3FB-9816-9C4E-A8CE-F5E3D23AAB7D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34;p73">
              <a:extLst>
                <a:ext uri="{FF2B5EF4-FFF2-40B4-BE49-F238E27FC236}">
                  <a16:creationId xmlns:a16="http://schemas.microsoft.com/office/drawing/2014/main" id="{751E997F-17D4-3240-BBFB-AD0DA992726B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5;p73">
              <a:extLst>
                <a:ext uri="{FF2B5EF4-FFF2-40B4-BE49-F238E27FC236}">
                  <a16:creationId xmlns:a16="http://schemas.microsoft.com/office/drawing/2014/main" id="{70D7634B-5347-1147-9507-F00A80D6AF28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36;p73">
              <a:extLst>
                <a:ext uri="{FF2B5EF4-FFF2-40B4-BE49-F238E27FC236}">
                  <a16:creationId xmlns:a16="http://schemas.microsoft.com/office/drawing/2014/main" id="{C9854E3F-9BBE-614D-B3B5-7F73F17A13CD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제목 24">
            <a:extLst>
              <a:ext uri="{FF2B5EF4-FFF2-40B4-BE49-F238E27FC236}">
                <a16:creationId xmlns:a16="http://schemas.microsoft.com/office/drawing/2014/main" id="{3A2259E1-D3D4-A445-8D39-5015AB03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24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5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289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86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24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0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82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34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8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517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9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06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81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43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7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00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38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1B4D-D018-4923-AC96-63AF66153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0" r:id="rId20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customXml" Target="../ink/ink2.xml"/><Relationship Id="rId12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.png"/><Relationship Id="rId21" Type="http://schemas.openxmlformats.org/officeDocument/2006/relationships/image" Target="../media/image96.png"/><Relationship Id="rId42" Type="http://schemas.openxmlformats.org/officeDocument/2006/relationships/customXml" Target="../ink/ink24.xml"/><Relationship Id="rId63" Type="http://schemas.openxmlformats.org/officeDocument/2006/relationships/image" Target="../media/image117.png"/><Relationship Id="rId84" Type="http://schemas.openxmlformats.org/officeDocument/2006/relationships/customXml" Target="../ink/ink45.xml"/><Relationship Id="rId138" Type="http://schemas.openxmlformats.org/officeDocument/2006/relationships/customXml" Target="../ink/ink72.xml"/><Relationship Id="rId159" Type="http://schemas.openxmlformats.org/officeDocument/2006/relationships/image" Target="../media/image165.png"/><Relationship Id="rId170" Type="http://schemas.openxmlformats.org/officeDocument/2006/relationships/customXml" Target="../ink/ink88.xml"/><Relationship Id="rId191" Type="http://schemas.openxmlformats.org/officeDocument/2006/relationships/image" Target="../media/image181.png"/><Relationship Id="rId205" Type="http://schemas.openxmlformats.org/officeDocument/2006/relationships/image" Target="../media/image188.png"/><Relationship Id="rId226" Type="http://schemas.openxmlformats.org/officeDocument/2006/relationships/customXml" Target="../ink/ink116.xml"/><Relationship Id="rId247" Type="http://schemas.openxmlformats.org/officeDocument/2006/relationships/image" Target="../media/image209.png"/><Relationship Id="rId107" Type="http://schemas.openxmlformats.org/officeDocument/2006/relationships/image" Target="../media/image139.png"/><Relationship Id="rId268" Type="http://schemas.openxmlformats.org/officeDocument/2006/relationships/customXml" Target="../ink/ink137.xml"/><Relationship Id="rId289" Type="http://schemas.openxmlformats.org/officeDocument/2006/relationships/image" Target="../media/image230.png"/><Relationship Id="rId11" Type="http://schemas.openxmlformats.org/officeDocument/2006/relationships/image" Target="../media/image91.png"/><Relationship Id="rId32" Type="http://schemas.openxmlformats.org/officeDocument/2006/relationships/customXml" Target="../ink/ink19.xml"/><Relationship Id="rId53" Type="http://schemas.openxmlformats.org/officeDocument/2006/relationships/image" Target="../media/image112.png"/><Relationship Id="rId74" Type="http://schemas.openxmlformats.org/officeDocument/2006/relationships/customXml" Target="../ink/ink40.xml"/><Relationship Id="rId128" Type="http://schemas.openxmlformats.org/officeDocument/2006/relationships/customXml" Target="../ink/ink67.xml"/><Relationship Id="rId149" Type="http://schemas.openxmlformats.org/officeDocument/2006/relationships/image" Target="../media/image160.png"/><Relationship Id="rId5" Type="http://schemas.openxmlformats.org/officeDocument/2006/relationships/image" Target="../media/image88.png"/><Relationship Id="rId95" Type="http://schemas.openxmlformats.org/officeDocument/2006/relationships/image" Target="../media/image133.png"/><Relationship Id="rId160" Type="http://schemas.openxmlformats.org/officeDocument/2006/relationships/customXml" Target="../ink/ink83.xml"/><Relationship Id="rId181" Type="http://schemas.openxmlformats.org/officeDocument/2006/relationships/image" Target="../media/image176.png"/><Relationship Id="rId216" Type="http://schemas.openxmlformats.org/officeDocument/2006/relationships/customXml" Target="../ink/ink111.xml"/><Relationship Id="rId237" Type="http://schemas.openxmlformats.org/officeDocument/2006/relationships/image" Target="../media/image204.png"/><Relationship Id="rId258" Type="http://schemas.openxmlformats.org/officeDocument/2006/relationships/customXml" Target="../ink/ink132.xml"/><Relationship Id="rId279" Type="http://schemas.openxmlformats.org/officeDocument/2006/relationships/image" Target="../media/image225.png"/><Relationship Id="rId22" Type="http://schemas.openxmlformats.org/officeDocument/2006/relationships/customXml" Target="../ink/ink14.xml"/><Relationship Id="rId43" Type="http://schemas.openxmlformats.org/officeDocument/2006/relationships/image" Target="../media/image107.png"/><Relationship Id="rId64" Type="http://schemas.openxmlformats.org/officeDocument/2006/relationships/customXml" Target="../ink/ink35.xml"/><Relationship Id="rId118" Type="http://schemas.openxmlformats.org/officeDocument/2006/relationships/customXml" Target="../ink/ink62.xml"/><Relationship Id="rId139" Type="http://schemas.openxmlformats.org/officeDocument/2006/relationships/image" Target="../media/image155.png"/><Relationship Id="rId290" Type="http://schemas.openxmlformats.org/officeDocument/2006/relationships/customXml" Target="../ink/ink148.xml"/><Relationship Id="rId85" Type="http://schemas.openxmlformats.org/officeDocument/2006/relationships/image" Target="../media/image128.png"/><Relationship Id="rId150" Type="http://schemas.openxmlformats.org/officeDocument/2006/relationships/customXml" Target="../ink/ink78.xml"/><Relationship Id="rId171" Type="http://schemas.openxmlformats.org/officeDocument/2006/relationships/image" Target="../media/image171.png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227" Type="http://schemas.openxmlformats.org/officeDocument/2006/relationships/image" Target="../media/image199.png"/><Relationship Id="rId248" Type="http://schemas.openxmlformats.org/officeDocument/2006/relationships/customXml" Target="../ink/ink127.xml"/><Relationship Id="rId269" Type="http://schemas.openxmlformats.org/officeDocument/2006/relationships/image" Target="../media/image220.png"/><Relationship Id="rId12" Type="http://schemas.openxmlformats.org/officeDocument/2006/relationships/customXml" Target="../ink/ink9.xml"/><Relationship Id="rId33" Type="http://schemas.openxmlformats.org/officeDocument/2006/relationships/image" Target="../media/image102.png"/><Relationship Id="rId108" Type="http://schemas.openxmlformats.org/officeDocument/2006/relationships/customXml" Target="../ink/ink57.xml"/><Relationship Id="rId129" Type="http://schemas.openxmlformats.org/officeDocument/2006/relationships/image" Target="../media/image150.png"/><Relationship Id="rId280" Type="http://schemas.openxmlformats.org/officeDocument/2006/relationships/customXml" Target="../ink/ink143.xml"/><Relationship Id="rId54" Type="http://schemas.openxmlformats.org/officeDocument/2006/relationships/customXml" Target="../ink/ink30.xml"/><Relationship Id="rId75" Type="http://schemas.openxmlformats.org/officeDocument/2006/relationships/image" Target="../media/image123.png"/><Relationship Id="rId96" Type="http://schemas.openxmlformats.org/officeDocument/2006/relationships/customXml" Target="../ink/ink51.xml"/><Relationship Id="rId140" Type="http://schemas.openxmlformats.org/officeDocument/2006/relationships/customXml" Target="../ink/ink73.xml"/><Relationship Id="rId161" Type="http://schemas.openxmlformats.org/officeDocument/2006/relationships/image" Target="../media/image166.png"/><Relationship Id="rId182" Type="http://schemas.openxmlformats.org/officeDocument/2006/relationships/customXml" Target="../ink/ink94.xml"/><Relationship Id="rId217" Type="http://schemas.openxmlformats.org/officeDocument/2006/relationships/image" Target="../media/image194.png"/><Relationship Id="rId6" Type="http://schemas.openxmlformats.org/officeDocument/2006/relationships/customXml" Target="../ink/ink6.xml"/><Relationship Id="rId238" Type="http://schemas.openxmlformats.org/officeDocument/2006/relationships/customXml" Target="../ink/ink122.xml"/><Relationship Id="rId259" Type="http://schemas.openxmlformats.org/officeDocument/2006/relationships/image" Target="../media/image215.png"/><Relationship Id="rId23" Type="http://schemas.openxmlformats.org/officeDocument/2006/relationships/image" Target="../media/image97.png"/><Relationship Id="rId119" Type="http://schemas.openxmlformats.org/officeDocument/2006/relationships/image" Target="../media/image145.png"/><Relationship Id="rId270" Type="http://schemas.openxmlformats.org/officeDocument/2006/relationships/customXml" Target="../ink/ink138.xml"/><Relationship Id="rId291" Type="http://schemas.openxmlformats.org/officeDocument/2006/relationships/image" Target="../media/image231.png"/><Relationship Id="rId44" Type="http://schemas.openxmlformats.org/officeDocument/2006/relationships/customXml" Target="../ink/ink25.xml"/><Relationship Id="rId65" Type="http://schemas.openxmlformats.org/officeDocument/2006/relationships/image" Target="../media/image118.png"/><Relationship Id="rId86" Type="http://schemas.openxmlformats.org/officeDocument/2006/relationships/customXml" Target="../ink/ink46.xml"/><Relationship Id="rId130" Type="http://schemas.openxmlformats.org/officeDocument/2006/relationships/customXml" Target="../ink/ink68.xml"/><Relationship Id="rId151" Type="http://schemas.openxmlformats.org/officeDocument/2006/relationships/image" Target="../media/image161.png"/><Relationship Id="rId172" Type="http://schemas.openxmlformats.org/officeDocument/2006/relationships/customXml" Target="../ink/ink89.xml"/><Relationship Id="rId193" Type="http://schemas.openxmlformats.org/officeDocument/2006/relationships/image" Target="../media/image182.png"/><Relationship Id="rId207" Type="http://schemas.openxmlformats.org/officeDocument/2006/relationships/image" Target="../media/image189.png"/><Relationship Id="rId228" Type="http://schemas.openxmlformats.org/officeDocument/2006/relationships/customXml" Target="../ink/ink117.xml"/><Relationship Id="rId249" Type="http://schemas.openxmlformats.org/officeDocument/2006/relationships/image" Target="../media/image210.png"/><Relationship Id="rId13" Type="http://schemas.openxmlformats.org/officeDocument/2006/relationships/image" Target="../media/image92.png"/><Relationship Id="rId109" Type="http://schemas.openxmlformats.org/officeDocument/2006/relationships/image" Target="../media/image140.png"/><Relationship Id="rId260" Type="http://schemas.openxmlformats.org/officeDocument/2006/relationships/customXml" Target="../ink/ink133.xml"/><Relationship Id="rId281" Type="http://schemas.openxmlformats.org/officeDocument/2006/relationships/image" Target="../media/image226.png"/><Relationship Id="rId34" Type="http://schemas.openxmlformats.org/officeDocument/2006/relationships/customXml" Target="../ink/ink20.xml"/><Relationship Id="rId50" Type="http://schemas.openxmlformats.org/officeDocument/2006/relationships/customXml" Target="../ink/ink28.xml"/><Relationship Id="rId55" Type="http://schemas.openxmlformats.org/officeDocument/2006/relationships/image" Target="../media/image113.png"/><Relationship Id="rId76" Type="http://schemas.openxmlformats.org/officeDocument/2006/relationships/customXml" Target="../ink/ink41.xml"/><Relationship Id="rId97" Type="http://schemas.openxmlformats.org/officeDocument/2006/relationships/image" Target="../media/image134.png"/><Relationship Id="rId104" Type="http://schemas.openxmlformats.org/officeDocument/2006/relationships/customXml" Target="../ink/ink55.xml"/><Relationship Id="rId120" Type="http://schemas.openxmlformats.org/officeDocument/2006/relationships/customXml" Target="../ink/ink63.xml"/><Relationship Id="rId125" Type="http://schemas.openxmlformats.org/officeDocument/2006/relationships/image" Target="../media/image148.png"/><Relationship Id="rId141" Type="http://schemas.openxmlformats.org/officeDocument/2006/relationships/image" Target="../media/image156.png"/><Relationship Id="rId146" Type="http://schemas.openxmlformats.org/officeDocument/2006/relationships/customXml" Target="../ink/ink76.xml"/><Relationship Id="rId167" Type="http://schemas.openxmlformats.org/officeDocument/2006/relationships/image" Target="../media/image169.png"/><Relationship Id="rId188" Type="http://schemas.openxmlformats.org/officeDocument/2006/relationships/customXml" Target="../ink/ink97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92" Type="http://schemas.openxmlformats.org/officeDocument/2006/relationships/customXml" Target="../ink/ink49.xml"/><Relationship Id="rId162" Type="http://schemas.openxmlformats.org/officeDocument/2006/relationships/customXml" Target="../ink/ink84.xml"/><Relationship Id="rId183" Type="http://schemas.openxmlformats.org/officeDocument/2006/relationships/image" Target="../media/image177.png"/><Relationship Id="rId213" Type="http://schemas.openxmlformats.org/officeDocument/2006/relationships/image" Target="../media/image192.png"/><Relationship Id="rId218" Type="http://schemas.openxmlformats.org/officeDocument/2006/relationships/customXml" Target="../ink/ink112.xml"/><Relationship Id="rId234" Type="http://schemas.openxmlformats.org/officeDocument/2006/relationships/customXml" Target="../ink/ink120.xml"/><Relationship Id="rId239" Type="http://schemas.openxmlformats.org/officeDocument/2006/relationships/image" Target="../media/image205.png"/><Relationship Id="rId2" Type="http://schemas.openxmlformats.org/officeDocument/2006/relationships/image" Target="../media/image86.png"/><Relationship Id="rId29" Type="http://schemas.openxmlformats.org/officeDocument/2006/relationships/image" Target="../media/image100.png"/><Relationship Id="rId250" Type="http://schemas.openxmlformats.org/officeDocument/2006/relationships/customXml" Target="../ink/ink128.xml"/><Relationship Id="rId255" Type="http://schemas.openxmlformats.org/officeDocument/2006/relationships/image" Target="../media/image213.png"/><Relationship Id="rId271" Type="http://schemas.openxmlformats.org/officeDocument/2006/relationships/image" Target="../media/image221.png"/><Relationship Id="rId276" Type="http://schemas.openxmlformats.org/officeDocument/2006/relationships/customXml" Target="../ink/ink141.xml"/><Relationship Id="rId292" Type="http://schemas.openxmlformats.org/officeDocument/2006/relationships/customXml" Target="../ink/ink149.xml"/><Relationship Id="rId24" Type="http://schemas.openxmlformats.org/officeDocument/2006/relationships/customXml" Target="../ink/ink15.xml"/><Relationship Id="rId40" Type="http://schemas.openxmlformats.org/officeDocument/2006/relationships/customXml" Target="../ink/ink23.xml"/><Relationship Id="rId45" Type="http://schemas.openxmlformats.org/officeDocument/2006/relationships/image" Target="../media/image108.png"/><Relationship Id="rId66" Type="http://schemas.openxmlformats.org/officeDocument/2006/relationships/customXml" Target="../ink/ink36.xml"/><Relationship Id="rId87" Type="http://schemas.openxmlformats.org/officeDocument/2006/relationships/image" Target="../media/image129.png"/><Relationship Id="rId110" Type="http://schemas.openxmlformats.org/officeDocument/2006/relationships/customXml" Target="../ink/ink58.xml"/><Relationship Id="rId115" Type="http://schemas.openxmlformats.org/officeDocument/2006/relationships/image" Target="../media/image143.png"/><Relationship Id="rId131" Type="http://schemas.openxmlformats.org/officeDocument/2006/relationships/image" Target="../media/image151.png"/><Relationship Id="rId136" Type="http://schemas.openxmlformats.org/officeDocument/2006/relationships/customXml" Target="../ink/ink71.xml"/><Relationship Id="rId157" Type="http://schemas.openxmlformats.org/officeDocument/2006/relationships/image" Target="../media/image164.png"/><Relationship Id="rId178" Type="http://schemas.openxmlformats.org/officeDocument/2006/relationships/customXml" Target="../ink/ink92.xml"/><Relationship Id="rId61" Type="http://schemas.openxmlformats.org/officeDocument/2006/relationships/image" Target="../media/image116.png"/><Relationship Id="rId82" Type="http://schemas.openxmlformats.org/officeDocument/2006/relationships/customXml" Target="../ink/ink44.xml"/><Relationship Id="rId152" Type="http://schemas.openxmlformats.org/officeDocument/2006/relationships/customXml" Target="../ink/ink79.xml"/><Relationship Id="rId173" Type="http://schemas.openxmlformats.org/officeDocument/2006/relationships/image" Target="../media/image172.png"/><Relationship Id="rId194" Type="http://schemas.openxmlformats.org/officeDocument/2006/relationships/customXml" Target="../ink/ink100.xml"/><Relationship Id="rId199" Type="http://schemas.openxmlformats.org/officeDocument/2006/relationships/image" Target="../media/image185.png"/><Relationship Id="rId203" Type="http://schemas.openxmlformats.org/officeDocument/2006/relationships/image" Target="../media/image187.png"/><Relationship Id="rId208" Type="http://schemas.openxmlformats.org/officeDocument/2006/relationships/customXml" Target="../ink/ink107.xml"/><Relationship Id="rId229" Type="http://schemas.openxmlformats.org/officeDocument/2006/relationships/image" Target="../media/image200.png"/><Relationship Id="rId19" Type="http://schemas.openxmlformats.org/officeDocument/2006/relationships/image" Target="../media/image95.png"/><Relationship Id="rId224" Type="http://schemas.openxmlformats.org/officeDocument/2006/relationships/customXml" Target="../ink/ink115.xml"/><Relationship Id="rId240" Type="http://schemas.openxmlformats.org/officeDocument/2006/relationships/customXml" Target="../ink/ink123.xml"/><Relationship Id="rId245" Type="http://schemas.openxmlformats.org/officeDocument/2006/relationships/image" Target="../media/image208.png"/><Relationship Id="rId261" Type="http://schemas.openxmlformats.org/officeDocument/2006/relationships/image" Target="../media/image216.png"/><Relationship Id="rId266" Type="http://schemas.openxmlformats.org/officeDocument/2006/relationships/customXml" Target="../ink/ink136.xml"/><Relationship Id="rId287" Type="http://schemas.openxmlformats.org/officeDocument/2006/relationships/image" Target="../media/image229.png"/><Relationship Id="rId14" Type="http://schemas.openxmlformats.org/officeDocument/2006/relationships/customXml" Target="../ink/ink10.xml"/><Relationship Id="rId30" Type="http://schemas.openxmlformats.org/officeDocument/2006/relationships/customXml" Target="../ink/ink18.xml"/><Relationship Id="rId35" Type="http://schemas.openxmlformats.org/officeDocument/2006/relationships/image" Target="../media/image103.png"/><Relationship Id="rId56" Type="http://schemas.openxmlformats.org/officeDocument/2006/relationships/customXml" Target="../ink/ink31.xml"/><Relationship Id="rId77" Type="http://schemas.openxmlformats.org/officeDocument/2006/relationships/image" Target="../media/image124.png"/><Relationship Id="rId100" Type="http://schemas.openxmlformats.org/officeDocument/2006/relationships/customXml" Target="../ink/ink53.xml"/><Relationship Id="rId105" Type="http://schemas.openxmlformats.org/officeDocument/2006/relationships/image" Target="../media/image138.png"/><Relationship Id="rId126" Type="http://schemas.openxmlformats.org/officeDocument/2006/relationships/customXml" Target="../ink/ink66.xml"/><Relationship Id="rId147" Type="http://schemas.openxmlformats.org/officeDocument/2006/relationships/image" Target="../media/image159.png"/><Relationship Id="rId168" Type="http://schemas.openxmlformats.org/officeDocument/2006/relationships/customXml" Target="../ink/ink87.xml"/><Relationship Id="rId282" Type="http://schemas.openxmlformats.org/officeDocument/2006/relationships/customXml" Target="../ink/ink144.xml"/><Relationship Id="rId8" Type="http://schemas.openxmlformats.org/officeDocument/2006/relationships/customXml" Target="../ink/ink7.xml"/><Relationship Id="rId51" Type="http://schemas.openxmlformats.org/officeDocument/2006/relationships/image" Target="../media/image111.png"/><Relationship Id="rId72" Type="http://schemas.openxmlformats.org/officeDocument/2006/relationships/customXml" Target="../ink/ink39.xml"/><Relationship Id="rId93" Type="http://schemas.openxmlformats.org/officeDocument/2006/relationships/image" Target="../media/image132.png"/><Relationship Id="rId98" Type="http://schemas.openxmlformats.org/officeDocument/2006/relationships/customXml" Target="../ink/ink52.xml"/><Relationship Id="rId121" Type="http://schemas.openxmlformats.org/officeDocument/2006/relationships/image" Target="../media/image146.png"/><Relationship Id="rId142" Type="http://schemas.openxmlformats.org/officeDocument/2006/relationships/customXml" Target="../ink/ink74.xml"/><Relationship Id="rId163" Type="http://schemas.openxmlformats.org/officeDocument/2006/relationships/image" Target="../media/image167.png"/><Relationship Id="rId184" Type="http://schemas.openxmlformats.org/officeDocument/2006/relationships/customXml" Target="../ink/ink95.xml"/><Relationship Id="rId189" Type="http://schemas.openxmlformats.org/officeDocument/2006/relationships/image" Target="../media/image180.png"/><Relationship Id="rId219" Type="http://schemas.openxmlformats.org/officeDocument/2006/relationships/image" Target="../media/image195.png"/><Relationship Id="rId3" Type="http://schemas.openxmlformats.org/officeDocument/2006/relationships/image" Target="../media/image87.png"/><Relationship Id="rId214" Type="http://schemas.openxmlformats.org/officeDocument/2006/relationships/customXml" Target="../ink/ink110.xml"/><Relationship Id="rId230" Type="http://schemas.openxmlformats.org/officeDocument/2006/relationships/customXml" Target="../ink/ink118.xml"/><Relationship Id="rId235" Type="http://schemas.openxmlformats.org/officeDocument/2006/relationships/image" Target="../media/image203.png"/><Relationship Id="rId251" Type="http://schemas.openxmlformats.org/officeDocument/2006/relationships/image" Target="../media/image211.png"/><Relationship Id="rId256" Type="http://schemas.openxmlformats.org/officeDocument/2006/relationships/customXml" Target="../ink/ink131.xml"/><Relationship Id="rId277" Type="http://schemas.openxmlformats.org/officeDocument/2006/relationships/image" Target="../media/image224.png"/><Relationship Id="rId25" Type="http://schemas.openxmlformats.org/officeDocument/2006/relationships/image" Target="../media/image98.png"/><Relationship Id="rId46" Type="http://schemas.openxmlformats.org/officeDocument/2006/relationships/customXml" Target="../ink/ink26.xml"/><Relationship Id="rId67" Type="http://schemas.openxmlformats.org/officeDocument/2006/relationships/image" Target="../media/image119.png"/><Relationship Id="rId116" Type="http://schemas.openxmlformats.org/officeDocument/2006/relationships/customXml" Target="../ink/ink61.xml"/><Relationship Id="rId137" Type="http://schemas.openxmlformats.org/officeDocument/2006/relationships/image" Target="../media/image154.png"/><Relationship Id="rId158" Type="http://schemas.openxmlformats.org/officeDocument/2006/relationships/customXml" Target="../ink/ink82.xml"/><Relationship Id="rId272" Type="http://schemas.openxmlformats.org/officeDocument/2006/relationships/customXml" Target="../ink/ink139.xml"/><Relationship Id="rId293" Type="http://schemas.openxmlformats.org/officeDocument/2006/relationships/image" Target="../media/image232.png"/><Relationship Id="rId20" Type="http://schemas.openxmlformats.org/officeDocument/2006/relationships/customXml" Target="../ink/ink13.xml"/><Relationship Id="rId41" Type="http://schemas.openxmlformats.org/officeDocument/2006/relationships/image" Target="../media/image106.png"/><Relationship Id="rId62" Type="http://schemas.openxmlformats.org/officeDocument/2006/relationships/customXml" Target="../ink/ink34.xml"/><Relationship Id="rId83" Type="http://schemas.openxmlformats.org/officeDocument/2006/relationships/image" Target="../media/image127.png"/><Relationship Id="rId88" Type="http://schemas.openxmlformats.org/officeDocument/2006/relationships/customXml" Target="../ink/ink47.xml"/><Relationship Id="rId111" Type="http://schemas.openxmlformats.org/officeDocument/2006/relationships/image" Target="../media/image141.png"/><Relationship Id="rId132" Type="http://schemas.openxmlformats.org/officeDocument/2006/relationships/customXml" Target="../ink/ink69.xml"/><Relationship Id="rId153" Type="http://schemas.openxmlformats.org/officeDocument/2006/relationships/image" Target="../media/image162.png"/><Relationship Id="rId174" Type="http://schemas.openxmlformats.org/officeDocument/2006/relationships/customXml" Target="../ink/ink90.xml"/><Relationship Id="rId179" Type="http://schemas.openxmlformats.org/officeDocument/2006/relationships/image" Target="../media/image175.png"/><Relationship Id="rId195" Type="http://schemas.openxmlformats.org/officeDocument/2006/relationships/image" Target="../media/image183.png"/><Relationship Id="rId209" Type="http://schemas.openxmlformats.org/officeDocument/2006/relationships/image" Target="../media/image190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0" Type="http://schemas.openxmlformats.org/officeDocument/2006/relationships/customXml" Target="../ink/ink113.xml"/><Relationship Id="rId225" Type="http://schemas.openxmlformats.org/officeDocument/2006/relationships/image" Target="../media/image198.png"/><Relationship Id="rId241" Type="http://schemas.openxmlformats.org/officeDocument/2006/relationships/image" Target="../media/image206.png"/><Relationship Id="rId246" Type="http://schemas.openxmlformats.org/officeDocument/2006/relationships/customXml" Target="../ink/ink126.xml"/><Relationship Id="rId267" Type="http://schemas.openxmlformats.org/officeDocument/2006/relationships/image" Target="../media/image219.png"/><Relationship Id="rId288" Type="http://schemas.openxmlformats.org/officeDocument/2006/relationships/customXml" Target="../ink/ink147.xml"/><Relationship Id="rId15" Type="http://schemas.openxmlformats.org/officeDocument/2006/relationships/image" Target="../media/image93.png"/><Relationship Id="rId36" Type="http://schemas.openxmlformats.org/officeDocument/2006/relationships/customXml" Target="../ink/ink21.xml"/><Relationship Id="rId57" Type="http://schemas.openxmlformats.org/officeDocument/2006/relationships/image" Target="../media/image114.png"/><Relationship Id="rId106" Type="http://schemas.openxmlformats.org/officeDocument/2006/relationships/customXml" Target="../ink/ink56.xml"/><Relationship Id="rId127" Type="http://schemas.openxmlformats.org/officeDocument/2006/relationships/image" Target="../media/image149.png"/><Relationship Id="rId262" Type="http://schemas.openxmlformats.org/officeDocument/2006/relationships/customXml" Target="../ink/ink134.xml"/><Relationship Id="rId283" Type="http://schemas.openxmlformats.org/officeDocument/2006/relationships/image" Target="../media/image227.png"/><Relationship Id="rId10" Type="http://schemas.openxmlformats.org/officeDocument/2006/relationships/customXml" Target="../ink/ink8.xml"/><Relationship Id="rId31" Type="http://schemas.openxmlformats.org/officeDocument/2006/relationships/image" Target="../media/image101.png"/><Relationship Id="rId52" Type="http://schemas.openxmlformats.org/officeDocument/2006/relationships/customXml" Target="../ink/ink29.xml"/><Relationship Id="rId73" Type="http://schemas.openxmlformats.org/officeDocument/2006/relationships/image" Target="../media/image122.png"/><Relationship Id="rId78" Type="http://schemas.openxmlformats.org/officeDocument/2006/relationships/customXml" Target="../ink/ink42.xml"/><Relationship Id="rId94" Type="http://schemas.openxmlformats.org/officeDocument/2006/relationships/customXml" Target="../ink/ink50.xml"/><Relationship Id="rId99" Type="http://schemas.openxmlformats.org/officeDocument/2006/relationships/image" Target="../media/image135.png"/><Relationship Id="rId101" Type="http://schemas.openxmlformats.org/officeDocument/2006/relationships/image" Target="../media/image136.png"/><Relationship Id="rId122" Type="http://schemas.openxmlformats.org/officeDocument/2006/relationships/customXml" Target="../ink/ink64.xml"/><Relationship Id="rId143" Type="http://schemas.openxmlformats.org/officeDocument/2006/relationships/image" Target="../media/image157.png"/><Relationship Id="rId148" Type="http://schemas.openxmlformats.org/officeDocument/2006/relationships/customXml" Target="../ink/ink77.xml"/><Relationship Id="rId164" Type="http://schemas.openxmlformats.org/officeDocument/2006/relationships/customXml" Target="../ink/ink85.xml"/><Relationship Id="rId169" Type="http://schemas.openxmlformats.org/officeDocument/2006/relationships/image" Target="../media/image170.png"/><Relationship Id="rId185" Type="http://schemas.openxmlformats.org/officeDocument/2006/relationships/image" Target="../media/image178.png"/><Relationship Id="rId4" Type="http://schemas.openxmlformats.org/officeDocument/2006/relationships/customXml" Target="../ink/ink5.xml"/><Relationship Id="rId9" Type="http://schemas.openxmlformats.org/officeDocument/2006/relationships/image" Target="../media/image90.png"/><Relationship Id="rId180" Type="http://schemas.openxmlformats.org/officeDocument/2006/relationships/customXml" Target="../ink/ink93.xml"/><Relationship Id="rId210" Type="http://schemas.openxmlformats.org/officeDocument/2006/relationships/customXml" Target="../ink/ink108.xml"/><Relationship Id="rId215" Type="http://schemas.openxmlformats.org/officeDocument/2006/relationships/image" Target="../media/image193.png"/><Relationship Id="rId236" Type="http://schemas.openxmlformats.org/officeDocument/2006/relationships/customXml" Target="../ink/ink121.xml"/><Relationship Id="rId257" Type="http://schemas.openxmlformats.org/officeDocument/2006/relationships/image" Target="../media/image214.png"/><Relationship Id="rId278" Type="http://schemas.openxmlformats.org/officeDocument/2006/relationships/customXml" Target="../ink/ink142.xml"/><Relationship Id="rId26" Type="http://schemas.openxmlformats.org/officeDocument/2006/relationships/customXml" Target="../ink/ink16.xml"/><Relationship Id="rId231" Type="http://schemas.openxmlformats.org/officeDocument/2006/relationships/image" Target="../media/image201.png"/><Relationship Id="rId252" Type="http://schemas.openxmlformats.org/officeDocument/2006/relationships/customXml" Target="../ink/ink129.xml"/><Relationship Id="rId273" Type="http://schemas.openxmlformats.org/officeDocument/2006/relationships/image" Target="../media/image222.png"/><Relationship Id="rId47" Type="http://schemas.openxmlformats.org/officeDocument/2006/relationships/image" Target="../media/image109.png"/><Relationship Id="rId68" Type="http://schemas.openxmlformats.org/officeDocument/2006/relationships/customXml" Target="../ink/ink37.xml"/><Relationship Id="rId89" Type="http://schemas.openxmlformats.org/officeDocument/2006/relationships/image" Target="../media/image130.png"/><Relationship Id="rId112" Type="http://schemas.openxmlformats.org/officeDocument/2006/relationships/customXml" Target="../ink/ink59.xml"/><Relationship Id="rId133" Type="http://schemas.openxmlformats.org/officeDocument/2006/relationships/image" Target="../media/image152.png"/><Relationship Id="rId154" Type="http://schemas.openxmlformats.org/officeDocument/2006/relationships/customXml" Target="../ink/ink80.xml"/><Relationship Id="rId175" Type="http://schemas.openxmlformats.org/officeDocument/2006/relationships/image" Target="../media/image173.png"/><Relationship Id="rId196" Type="http://schemas.openxmlformats.org/officeDocument/2006/relationships/customXml" Target="../ink/ink101.xml"/><Relationship Id="rId200" Type="http://schemas.openxmlformats.org/officeDocument/2006/relationships/customXml" Target="../ink/ink103.xml"/><Relationship Id="rId16" Type="http://schemas.openxmlformats.org/officeDocument/2006/relationships/customXml" Target="../ink/ink11.xml"/><Relationship Id="rId221" Type="http://schemas.openxmlformats.org/officeDocument/2006/relationships/image" Target="../media/image196.png"/><Relationship Id="rId242" Type="http://schemas.openxmlformats.org/officeDocument/2006/relationships/customXml" Target="../ink/ink124.xml"/><Relationship Id="rId263" Type="http://schemas.openxmlformats.org/officeDocument/2006/relationships/image" Target="../media/image217.png"/><Relationship Id="rId284" Type="http://schemas.openxmlformats.org/officeDocument/2006/relationships/customXml" Target="../ink/ink145.xml"/><Relationship Id="rId37" Type="http://schemas.openxmlformats.org/officeDocument/2006/relationships/image" Target="../media/image104.png"/><Relationship Id="rId58" Type="http://schemas.openxmlformats.org/officeDocument/2006/relationships/customXml" Target="../ink/ink32.xml"/><Relationship Id="rId79" Type="http://schemas.openxmlformats.org/officeDocument/2006/relationships/image" Target="../media/image125.png"/><Relationship Id="rId102" Type="http://schemas.openxmlformats.org/officeDocument/2006/relationships/customXml" Target="../ink/ink54.xml"/><Relationship Id="rId123" Type="http://schemas.openxmlformats.org/officeDocument/2006/relationships/image" Target="../media/image147.png"/><Relationship Id="rId144" Type="http://schemas.openxmlformats.org/officeDocument/2006/relationships/customXml" Target="../ink/ink75.xml"/><Relationship Id="rId90" Type="http://schemas.openxmlformats.org/officeDocument/2006/relationships/customXml" Target="../ink/ink48.xml"/><Relationship Id="rId165" Type="http://schemas.openxmlformats.org/officeDocument/2006/relationships/image" Target="../media/image168.png"/><Relationship Id="rId186" Type="http://schemas.openxmlformats.org/officeDocument/2006/relationships/customXml" Target="../ink/ink96.xml"/><Relationship Id="rId211" Type="http://schemas.openxmlformats.org/officeDocument/2006/relationships/image" Target="../media/image191.png"/><Relationship Id="rId232" Type="http://schemas.openxmlformats.org/officeDocument/2006/relationships/customXml" Target="../ink/ink119.xml"/><Relationship Id="rId253" Type="http://schemas.openxmlformats.org/officeDocument/2006/relationships/image" Target="../media/image212.png"/><Relationship Id="rId274" Type="http://schemas.openxmlformats.org/officeDocument/2006/relationships/customXml" Target="../ink/ink140.xml"/><Relationship Id="rId27" Type="http://schemas.openxmlformats.org/officeDocument/2006/relationships/image" Target="../media/image99.png"/><Relationship Id="rId48" Type="http://schemas.openxmlformats.org/officeDocument/2006/relationships/customXml" Target="../ink/ink27.xml"/><Relationship Id="rId69" Type="http://schemas.openxmlformats.org/officeDocument/2006/relationships/image" Target="../media/image120.png"/><Relationship Id="rId113" Type="http://schemas.openxmlformats.org/officeDocument/2006/relationships/image" Target="../media/image142.png"/><Relationship Id="rId134" Type="http://schemas.openxmlformats.org/officeDocument/2006/relationships/customXml" Target="../ink/ink70.xml"/><Relationship Id="rId80" Type="http://schemas.openxmlformats.org/officeDocument/2006/relationships/customXml" Target="../ink/ink43.xml"/><Relationship Id="rId155" Type="http://schemas.openxmlformats.org/officeDocument/2006/relationships/image" Target="../media/image163.png"/><Relationship Id="rId176" Type="http://schemas.openxmlformats.org/officeDocument/2006/relationships/customXml" Target="../ink/ink91.xml"/><Relationship Id="rId197" Type="http://schemas.openxmlformats.org/officeDocument/2006/relationships/image" Target="../media/image184.png"/><Relationship Id="rId201" Type="http://schemas.openxmlformats.org/officeDocument/2006/relationships/image" Target="../media/image186.png"/><Relationship Id="rId222" Type="http://schemas.openxmlformats.org/officeDocument/2006/relationships/customXml" Target="../ink/ink114.xml"/><Relationship Id="rId243" Type="http://schemas.openxmlformats.org/officeDocument/2006/relationships/image" Target="../media/image207.png"/><Relationship Id="rId264" Type="http://schemas.openxmlformats.org/officeDocument/2006/relationships/customXml" Target="../ink/ink135.xml"/><Relationship Id="rId285" Type="http://schemas.openxmlformats.org/officeDocument/2006/relationships/image" Target="../media/image228.png"/><Relationship Id="rId17" Type="http://schemas.openxmlformats.org/officeDocument/2006/relationships/image" Target="../media/image94.png"/><Relationship Id="rId38" Type="http://schemas.openxmlformats.org/officeDocument/2006/relationships/customXml" Target="../ink/ink22.xml"/><Relationship Id="rId59" Type="http://schemas.openxmlformats.org/officeDocument/2006/relationships/image" Target="../media/image115.png"/><Relationship Id="rId103" Type="http://schemas.openxmlformats.org/officeDocument/2006/relationships/image" Target="../media/image137.png"/><Relationship Id="rId124" Type="http://schemas.openxmlformats.org/officeDocument/2006/relationships/customXml" Target="../ink/ink65.xml"/><Relationship Id="rId70" Type="http://schemas.openxmlformats.org/officeDocument/2006/relationships/customXml" Target="../ink/ink38.xml"/><Relationship Id="rId91" Type="http://schemas.openxmlformats.org/officeDocument/2006/relationships/image" Target="../media/image131.png"/><Relationship Id="rId145" Type="http://schemas.openxmlformats.org/officeDocument/2006/relationships/image" Target="../media/image158.png"/><Relationship Id="rId166" Type="http://schemas.openxmlformats.org/officeDocument/2006/relationships/customXml" Target="../ink/ink86.xml"/><Relationship Id="rId187" Type="http://schemas.openxmlformats.org/officeDocument/2006/relationships/image" Target="../media/image179.png"/><Relationship Id="rId1" Type="http://schemas.openxmlformats.org/officeDocument/2006/relationships/slideLayout" Target="../slideLayouts/slideLayout13.xml"/><Relationship Id="rId212" Type="http://schemas.openxmlformats.org/officeDocument/2006/relationships/customXml" Target="../ink/ink109.xml"/><Relationship Id="rId233" Type="http://schemas.openxmlformats.org/officeDocument/2006/relationships/image" Target="../media/image202.png"/><Relationship Id="rId254" Type="http://schemas.openxmlformats.org/officeDocument/2006/relationships/customXml" Target="../ink/ink130.xml"/><Relationship Id="rId28" Type="http://schemas.openxmlformats.org/officeDocument/2006/relationships/customXml" Target="../ink/ink17.xml"/><Relationship Id="rId49" Type="http://schemas.openxmlformats.org/officeDocument/2006/relationships/image" Target="../media/image110.png"/><Relationship Id="rId114" Type="http://schemas.openxmlformats.org/officeDocument/2006/relationships/customXml" Target="../ink/ink60.xml"/><Relationship Id="rId275" Type="http://schemas.openxmlformats.org/officeDocument/2006/relationships/image" Target="../media/image223.png"/><Relationship Id="rId60" Type="http://schemas.openxmlformats.org/officeDocument/2006/relationships/customXml" Target="../ink/ink33.xml"/><Relationship Id="rId81" Type="http://schemas.openxmlformats.org/officeDocument/2006/relationships/image" Target="../media/image126.png"/><Relationship Id="rId135" Type="http://schemas.openxmlformats.org/officeDocument/2006/relationships/image" Target="../media/image153.png"/><Relationship Id="rId156" Type="http://schemas.openxmlformats.org/officeDocument/2006/relationships/customXml" Target="../ink/ink81.xml"/><Relationship Id="rId177" Type="http://schemas.openxmlformats.org/officeDocument/2006/relationships/image" Target="../media/image174.png"/><Relationship Id="rId198" Type="http://schemas.openxmlformats.org/officeDocument/2006/relationships/customXml" Target="../ink/ink102.xml"/><Relationship Id="rId202" Type="http://schemas.openxmlformats.org/officeDocument/2006/relationships/customXml" Target="../ink/ink104.xml"/><Relationship Id="rId223" Type="http://schemas.openxmlformats.org/officeDocument/2006/relationships/image" Target="../media/image197.png"/><Relationship Id="rId244" Type="http://schemas.openxmlformats.org/officeDocument/2006/relationships/customXml" Target="../ink/ink125.xml"/><Relationship Id="rId18" Type="http://schemas.openxmlformats.org/officeDocument/2006/relationships/customXml" Target="../ink/ink12.xml"/><Relationship Id="rId39" Type="http://schemas.openxmlformats.org/officeDocument/2006/relationships/image" Target="../media/image105.png"/><Relationship Id="rId265" Type="http://schemas.openxmlformats.org/officeDocument/2006/relationships/image" Target="../media/image218.png"/><Relationship Id="rId286" Type="http://schemas.openxmlformats.org/officeDocument/2006/relationships/customXml" Target="../ink/ink1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4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1.png"/><Relationship Id="rId18" Type="http://schemas.openxmlformats.org/officeDocument/2006/relationships/customXml" Target="../ink/ink158.xml"/><Relationship Id="rId26" Type="http://schemas.openxmlformats.org/officeDocument/2006/relationships/customXml" Target="../ink/ink162.xml"/><Relationship Id="rId39" Type="http://schemas.openxmlformats.org/officeDocument/2006/relationships/image" Target="../media/image254.png"/><Relationship Id="rId21" Type="http://schemas.openxmlformats.org/officeDocument/2006/relationships/image" Target="../media/image245.png"/><Relationship Id="rId34" Type="http://schemas.openxmlformats.org/officeDocument/2006/relationships/customXml" Target="../ink/ink166.xml"/><Relationship Id="rId42" Type="http://schemas.openxmlformats.org/officeDocument/2006/relationships/customXml" Target="../ink/ink170.xml"/><Relationship Id="rId47" Type="http://schemas.openxmlformats.org/officeDocument/2006/relationships/image" Target="../media/image258.png"/><Relationship Id="rId50" Type="http://schemas.openxmlformats.org/officeDocument/2006/relationships/customXml" Target="../ink/ink174.xml"/><Relationship Id="rId55" Type="http://schemas.openxmlformats.org/officeDocument/2006/relationships/image" Target="../media/image262.png"/><Relationship Id="rId63" Type="http://schemas.openxmlformats.org/officeDocument/2006/relationships/image" Target="../media/image266.png"/><Relationship Id="rId7" Type="http://schemas.openxmlformats.org/officeDocument/2006/relationships/image" Target="../media/image238.png"/><Relationship Id="rId2" Type="http://schemas.openxmlformats.org/officeDocument/2006/relationships/image" Target="../media/image235.png"/><Relationship Id="rId16" Type="http://schemas.openxmlformats.org/officeDocument/2006/relationships/customXml" Target="../ink/ink157.xml"/><Relationship Id="rId20" Type="http://schemas.openxmlformats.org/officeDocument/2006/relationships/customXml" Target="../ink/ink159.xml"/><Relationship Id="rId29" Type="http://schemas.openxmlformats.org/officeDocument/2006/relationships/image" Target="../media/image249.png"/><Relationship Id="rId41" Type="http://schemas.openxmlformats.org/officeDocument/2006/relationships/image" Target="../media/image255.png"/><Relationship Id="rId54" Type="http://schemas.openxmlformats.org/officeDocument/2006/relationships/customXml" Target="../ink/ink176.xml"/><Relationship Id="rId62" Type="http://schemas.openxmlformats.org/officeDocument/2006/relationships/customXml" Target="../ink/ink18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52.xml"/><Relationship Id="rId11" Type="http://schemas.openxmlformats.org/officeDocument/2006/relationships/image" Target="../media/image240.png"/><Relationship Id="rId24" Type="http://schemas.openxmlformats.org/officeDocument/2006/relationships/customXml" Target="../ink/ink161.xml"/><Relationship Id="rId32" Type="http://schemas.openxmlformats.org/officeDocument/2006/relationships/customXml" Target="../ink/ink165.xml"/><Relationship Id="rId37" Type="http://schemas.openxmlformats.org/officeDocument/2006/relationships/image" Target="../media/image253.png"/><Relationship Id="rId40" Type="http://schemas.openxmlformats.org/officeDocument/2006/relationships/customXml" Target="../ink/ink169.xml"/><Relationship Id="rId45" Type="http://schemas.openxmlformats.org/officeDocument/2006/relationships/image" Target="../media/image257.png"/><Relationship Id="rId53" Type="http://schemas.openxmlformats.org/officeDocument/2006/relationships/image" Target="../media/image261.png"/><Relationship Id="rId58" Type="http://schemas.openxmlformats.org/officeDocument/2006/relationships/customXml" Target="../ink/ink178.xml"/><Relationship Id="rId5" Type="http://schemas.openxmlformats.org/officeDocument/2006/relationships/image" Target="../media/image237.png"/><Relationship Id="rId15" Type="http://schemas.openxmlformats.org/officeDocument/2006/relationships/image" Target="../media/image242.png"/><Relationship Id="rId23" Type="http://schemas.openxmlformats.org/officeDocument/2006/relationships/image" Target="../media/image246.png"/><Relationship Id="rId28" Type="http://schemas.openxmlformats.org/officeDocument/2006/relationships/customXml" Target="../ink/ink163.xml"/><Relationship Id="rId36" Type="http://schemas.openxmlformats.org/officeDocument/2006/relationships/customXml" Target="../ink/ink167.xml"/><Relationship Id="rId49" Type="http://schemas.openxmlformats.org/officeDocument/2006/relationships/image" Target="../media/image259.png"/><Relationship Id="rId57" Type="http://schemas.openxmlformats.org/officeDocument/2006/relationships/image" Target="../media/image263.png"/><Relationship Id="rId61" Type="http://schemas.openxmlformats.org/officeDocument/2006/relationships/image" Target="../media/image265.png"/><Relationship Id="rId10" Type="http://schemas.openxmlformats.org/officeDocument/2006/relationships/customXml" Target="../ink/ink154.xml"/><Relationship Id="rId19" Type="http://schemas.openxmlformats.org/officeDocument/2006/relationships/image" Target="../media/image244.png"/><Relationship Id="rId31" Type="http://schemas.openxmlformats.org/officeDocument/2006/relationships/image" Target="../media/image250.png"/><Relationship Id="rId44" Type="http://schemas.openxmlformats.org/officeDocument/2006/relationships/customXml" Target="../ink/ink171.xml"/><Relationship Id="rId52" Type="http://schemas.openxmlformats.org/officeDocument/2006/relationships/customXml" Target="../ink/ink175.xml"/><Relationship Id="rId60" Type="http://schemas.openxmlformats.org/officeDocument/2006/relationships/customXml" Target="../ink/ink179.xml"/><Relationship Id="rId65" Type="http://schemas.openxmlformats.org/officeDocument/2006/relationships/image" Target="../media/image267.png"/><Relationship Id="rId4" Type="http://schemas.openxmlformats.org/officeDocument/2006/relationships/customXml" Target="../ink/ink151.xml"/><Relationship Id="rId9" Type="http://schemas.openxmlformats.org/officeDocument/2006/relationships/image" Target="../media/image239.png"/><Relationship Id="rId14" Type="http://schemas.openxmlformats.org/officeDocument/2006/relationships/customXml" Target="../ink/ink156.xml"/><Relationship Id="rId22" Type="http://schemas.openxmlformats.org/officeDocument/2006/relationships/customXml" Target="../ink/ink160.xml"/><Relationship Id="rId27" Type="http://schemas.openxmlformats.org/officeDocument/2006/relationships/image" Target="../media/image248.png"/><Relationship Id="rId30" Type="http://schemas.openxmlformats.org/officeDocument/2006/relationships/customXml" Target="../ink/ink164.xml"/><Relationship Id="rId35" Type="http://schemas.openxmlformats.org/officeDocument/2006/relationships/image" Target="../media/image252.png"/><Relationship Id="rId43" Type="http://schemas.openxmlformats.org/officeDocument/2006/relationships/image" Target="../media/image256.png"/><Relationship Id="rId48" Type="http://schemas.openxmlformats.org/officeDocument/2006/relationships/customXml" Target="../ink/ink173.xml"/><Relationship Id="rId56" Type="http://schemas.openxmlformats.org/officeDocument/2006/relationships/customXml" Target="../ink/ink177.xml"/><Relationship Id="rId64" Type="http://schemas.openxmlformats.org/officeDocument/2006/relationships/customXml" Target="../ink/ink181.xml"/><Relationship Id="rId8" Type="http://schemas.openxmlformats.org/officeDocument/2006/relationships/customXml" Target="../ink/ink153.xml"/><Relationship Id="rId51" Type="http://schemas.openxmlformats.org/officeDocument/2006/relationships/image" Target="../media/image260.png"/><Relationship Id="rId3" Type="http://schemas.openxmlformats.org/officeDocument/2006/relationships/image" Target="../media/image236.png"/><Relationship Id="rId12" Type="http://schemas.openxmlformats.org/officeDocument/2006/relationships/customXml" Target="../ink/ink155.xml"/><Relationship Id="rId17" Type="http://schemas.openxmlformats.org/officeDocument/2006/relationships/image" Target="../media/image243.png"/><Relationship Id="rId25" Type="http://schemas.openxmlformats.org/officeDocument/2006/relationships/image" Target="../media/image247.png"/><Relationship Id="rId33" Type="http://schemas.openxmlformats.org/officeDocument/2006/relationships/image" Target="../media/image251.png"/><Relationship Id="rId38" Type="http://schemas.openxmlformats.org/officeDocument/2006/relationships/customXml" Target="../ink/ink168.xml"/><Relationship Id="rId46" Type="http://schemas.openxmlformats.org/officeDocument/2006/relationships/customXml" Target="../ink/ink172.xml"/><Relationship Id="rId59" Type="http://schemas.openxmlformats.org/officeDocument/2006/relationships/image" Target="../media/image2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8.xml"/><Relationship Id="rId21" Type="http://schemas.openxmlformats.org/officeDocument/2006/relationships/customXml" Target="../ink/ink190.xml"/><Relationship Id="rId42" Type="http://schemas.openxmlformats.org/officeDocument/2006/relationships/image" Target="../media/image294.png"/><Relationship Id="rId63" Type="http://schemas.openxmlformats.org/officeDocument/2006/relationships/customXml" Target="../ink/ink211.xml"/><Relationship Id="rId84" Type="http://schemas.openxmlformats.org/officeDocument/2006/relationships/image" Target="../media/image315.png"/><Relationship Id="rId138" Type="http://schemas.openxmlformats.org/officeDocument/2006/relationships/image" Target="../media/image342.png"/><Relationship Id="rId159" Type="http://schemas.openxmlformats.org/officeDocument/2006/relationships/customXml" Target="../ink/ink259.xml"/><Relationship Id="rId170" Type="http://schemas.openxmlformats.org/officeDocument/2006/relationships/image" Target="../media/image358.png"/><Relationship Id="rId191" Type="http://schemas.openxmlformats.org/officeDocument/2006/relationships/customXml" Target="../ink/ink275.xml"/><Relationship Id="rId205" Type="http://schemas.openxmlformats.org/officeDocument/2006/relationships/customXml" Target="../ink/ink282.xml"/><Relationship Id="rId226" Type="http://schemas.openxmlformats.org/officeDocument/2006/relationships/image" Target="../media/image386.png"/><Relationship Id="rId247" Type="http://schemas.openxmlformats.org/officeDocument/2006/relationships/customXml" Target="../ink/ink303.xml"/><Relationship Id="rId107" Type="http://schemas.openxmlformats.org/officeDocument/2006/relationships/customXml" Target="../ink/ink233.xml"/><Relationship Id="rId11" Type="http://schemas.openxmlformats.org/officeDocument/2006/relationships/customXml" Target="../ink/ink185.xml"/><Relationship Id="rId32" Type="http://schemas.openxmlformats.org/officeDocument/2006/relationships/image" Target="../media/image289.png"/><Relationship Id="rId53" Type="http://schemas.openxmlformats.org/officeDocument/2006/relationships/customXml" Target="../ink/ink206.xml"/><Relationship Id="rId74" Type="http://schemas.openxmlformats.org/officeDocument/2006/relationships/image" Target="../media/image310.png"/><Relationship Id="rId128" Type="http://schemas.openxmlformats.org/officeDocument/2006/relationships/image" Target="../media/image337.png"/><Relationship Id="rId149" Type="http://schemas.openxmlformats.org/officeDocument/2006/relationships/customXml" Target="../ink/ink254.xml"/><Relationship Id="rId5" Type="http://schemas.openxmlformats.org/officeDocument/2006/relationships/customXml" Target="../ink/ink182.xml"/><Relationship Id="rId95" Type="http://schemas.openxmlformats.org/officeDocument/2006/relationships/customXml" Target="../ink/ink227.xml"/><Relationship Id="rId160" Type="http://schemas.openxmlformats.org/officeDocument/2006/relationships/image" Target="../media/image353.png"/><Relationship Id="rId181" Type="http://schemas.openxmlformats.org/officeDocument/2006/relationships/customXml" Target="../ink/ink270.xml"/><Relationship Id="rId216" Type="http://schemas.openxmlformats.org/officeDocument/2006/relationships/image" Target="../media/image381.png"/><Relationship Id="rId237" Type="http://schemas.openxmlformats.org/officeDocument/2006/relationships/customXml" Target="../ink/ink298.xml"/><Relationship Id="rId22" Type="http://schemas.openxmlformats.org/officeDocument/2006/relationships/image" Target="../media/image284.png"/><Relationship Id="rId43" Type="http://schemas.openxmlformats.org/officeDocument/2006/relationships/customXml" Target="../ink/ink201.xml"/><Relationship Id="rId64" Type="http://schemas.openxmlformats.org/officeDocument/2006/relationships/image" Target="../media/image305.png"/><Relationship Id="rId118" Type="http://schemas.openxmlformats.org/officeDocument/2006/relationships/image" Target="../media/image332.png"/><Relationship Id="rId139" Type="http://schemas.openxmlformats.org/officeDocument/2006/relationships/customXml" Target="../ink/ink249.xml"/><Relationship Id="rId85" Type="http://schemas.openxmlformats.org/officeDocument/2006/relationships/customXml" Target="../ink/ink222.xml"/><Relationship Id="rId150" Type="http://schemas.openxmlformats.org/officeDocument/2006/relationships/image" Target="../media/image348.png"/><Relationship Id="rId171" Type="http://schemas.openxmlformats.org/officeDocument/2006/relationships/customXml" Target="../ink/ink265.xml"/><Relationship Id="rId192" Type="http://schemas.openxmlformats.org/officeDocument/2006/relationships/image" Target="../media/image369.png"/><Relationship Id="rId206" Type="http://schemas.openxmlformats.org/officeDocument/2006/relationships/image" Target="../media/image376.png"/><Relationship Id="rId227" Type="http://schemas.openxmlformats.org/officeDocument/2006/relationships/customXml" Target="../ink/ink293.xml"/><Relationship Id="rId248" Type="http://schemas.openxmlformats.org/officeDocument/2006/relationships/image" Target="../media/image397.png"/><Relationship Id="rId12" Type="http://schemas.openxmlformats.org/officeDocument/2006/relationships/image" Target="../media/image279.png"/><Relationship Id="rId33" Type="http://schemas.openxmlformats.org/officeDocument/2006/relationships/customXml" Target="../ink/ink196.xml"/><Relationship Id="rId108" Type="http://schemas.openxmlformats.org/officeDocument/2006/relationships/image" Target="../media/image327.png"/><Relationship Id="rId129" Type="http://schemas.openxmlformats.org/officeDocument/2006/relationships/customXml" Target="../ink/ink244.xml"/><Relationship Id="rId54" Type="http://schemas.openxmlformats.org/officeDocument/2006/relationships/image" Target="../media/image300.png"/><Relationship Id="rId70" Type="http://schemas.openxmlformats.org/officeDocument/2006/relationships/image" Target="../media/image308.png"/><Relationship Id="rId75" Type="http://schemas.openxmlformats.org/officeDocument/2006/relationships/customXml" Target="../ink/ink217.xml"/><Relationship Id="rId91" Type="http://schemas.openxmlformats.org/officeDocument/2006/relationships/customXml" Target="../ink/ink225.xml"/><Relationship Id="rId96" Type="http://schemas.openxmlformats.org/officeDocument/2006/relationships/image" Target="../media/image321.png"/><Relationship Id="rId140" Type="http://schemas.openxmlformats.org/officeDocument/2006/relationships/image" Target="../media/image343.png"/><Relationship Id="rId145" Type="http://schemas.openxmlformats.org/officeDocument/2006/relationships/customXml" Target="../ink/ink252.xml"/><Relationship Id="rId161" Type="http://schemas.openxmlformats.org/officeDocument/2006/relationships/customXml" Target="../ink/ink260.xml"/><Relationship Id="rId166" Type="http://schemas.openxmlformats.org/officeDocument/2006/relationships/image" Target="../media/image356.png"/><Relationship Id="rId182" Type="http://schemas.openxmlformats.org/officeDocument/2006/relationships/image" Target="../media/image364.png"/><Relationship Id="rId187" Type="http://schemas.openxmlformats.org/officeDocument/2006/relationships/customXml" Target="../ink/ink273.xml"/><Relationship Id="rId217" Type="http://schemas.openxmlformats.org/officeDocument/2006/relationships/customXml" Target="../ink/ink28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6.png"/><Relationship Id="rId212" Type="http://schemas.openxmlformats.org/officeDocument/2006/relationships/image" Target="../media/image379.png"/><Relationship Id="rId233" Type="http://schemas.openxmlformats.org/officeDocument/2006/relationships/customXml" Target="../ink/ink296.xml"/><Relationship Id="rId238" Type="http://schemas.openxmlformats.org/officeDocument/2006/relationships/image" Target="../media/image392.png"/><Relationship Id="rId254" Type="http://schemas.openxmlformats.org/officeDocument/2006/relationships/image" Target="../media/image400.png"/><Relationship Id="rId23" Type="http://schemas.openxmlformats.org/officeDocument/2006/relationships/customXml" Target="../ink/ink191.xml"/><Relationship Id="rId28" Type="http://schemas.openxmlformats.org/officeDocument/2006/relationships/image" Target="../media/image287.png"/><Relationship Id="rId49" Type="http://schemas.openxmlformats.org/officeDocument/2006/relationships/customXml" Target="../ink/ink204.xml"/><Relationship Id="rId114" Type="http://schemas.openxmlformats.org/officeDocument/2006/relationships/image" Target="../media/image330.png"/><Relationship Id="rId119" Type="http://schemas.openxmlformats.org/officeDocument/2006/relationships/customXml" Target="../ink/ink239.xml"/><Relationship Id="rId44" Type="http://schemas.openxmlformats.org/officeDocument/2006/relationships/image" Target="../media/image295.png"/><Relationship Id="rId60" Type="http://schemas.openxmlformats.org/officeDocument/2006/relationships/image" Target="../media/image303.png"/><Relationship Id="rId65" Type="http://schemas.openxmlformats.org/officeDocument/2006/relationships/customXml" Target="../ink/ink212.xml"/><Relationship Id="rId81" Type="http://schemas.openxmlformats.org/officeDocument/2006/relationships/customXml" Target="../ink/ink220.xml"/><Relationship Id="rId86" Type="http://schemas.openxmlformats.org/officeDocument/2006/relationships/image" Target="../media/image316.png"/><Relationship Id="rId130" Type="http://schemas.openxmlformats.org/officeDocument/2006/relationships/image" Target="../media/image338.png"/><Relationship Id="rId135" Type="http://schemas.openxmlformats.org/officeDocument/2006/relationships/customXml" Target="../ink/ink247.xml"/><Relationship Id="rId151" Type="http://schemas.openxmlformats.org/officeDocument/2006/relationships/customXml" Target="../ink/ink255.xml"/><Relationship Id="rId156" Type="http://schemas.openxmlformats.org/officeDocument/2006/relationships/image" Target="../media/image351.png"/><Relationship Id="rId177" Type="http://schemas.openxmlformats.org/officeDocument/2006/relationships/customXml" Target="../ink/ink268.xml"/><Relationship Id="rId198" Type="http://schemas.openxmlformats.org/officeDocument/2006/relationships/image" Target="../media/image372.png"/><Relationship Id="rId172" Type="http://schemas.openxmlformats.org/officeDocument/2006/relationships/image" Target="../media/image359.png"/><Relationship Id="rId193" Type="http://schemas.openxmlformats.org/officeDocument/2006/relationships/customXml" Target="../ink/ink276.xml"/><Relationship Id="rId202" Type="http://schemas.openxmlformats.org/officeDocument/2006/relationships/image" Target="../media/image374.png"/><Relationship Id="rId207" Type="http://schemas.openxmlformats.org/officeDocument/2006/relationships/customXml" Target="../ink/ink283.xml"/><Relationship Id="rId223" Type="http://schemas.openxmlformats.org/officeDocument/2006/relationships/customXml" Target="../ink/ink291.xml"/><Relationship Id="rId228" Type="http://schemas.openxmlformats.org/officeDocument/2006/relationships/image" Target="../media/image387.png"/><Relationship Id="rId244" Type="http://schemas.openxmlformats.org/officeDocument/2006/relationships/image" Target="../media/image395.png"/><Relationship Id="rId249" Type="http://schemas.openxmlformats.org/officeDocument/2006/relationships/customXml" Target="../ink/ink304.xml"/><Relationship Id="rId13" Type="http://schemas.openxmlformats.org/officeDocument/2006/relationships/customXml" Target="../ink/ink186.xml"/><Relationship Id="rId18" Type="http://schemas.openxmlformats.org/officeDocument/2006/relationships/image" Target="../media/image282.png"/><Relationship Id="rId39" Type="http://schemas.openxmlformats.org/officeDocument/2006/relationships/customXml" Target="../ink/ink199.xml"/><Relationship Id="rId109" Type="http://schemas.openxmlformats.org/officeDocument/2006/relationships/customXml" Target="../ink/ink234.xml"/><Relationship Id="rId34" Type="http://schemas.openxmlformats.org/officeDocument/2006/relationships/image" Target="../media/image290.png"/><Relationship Id="rId50" Type="http://schemas.openxmlformats.org/officeDocument/2006/relationships/image" Target="../media/image298.png"/><Relationship Id="rId55" Type="http://schemas.openxmlformats.org/officeDocument/2006/relationships/customXml" Target="../ink/ink207.xml"/><Relationship Id="rId76" Type="http://schemas.openxmlformats.org/officeDocument/2006/relationships/image" Target="../media/image311.png"/><Relationship Id="rId97" Type="http://schemas.openxmlformats.org/officeDocument/2006/relationships/customXml" Target="../ink/ink228.xml"/><Relationship Id="rId104" Type="http://schemas.openxmlformats.org/officeDocument/2006/relationships/image" Target="../media/image325.png"/><Relationship Id="rId120" Type="http://schemas.openxmlformats.org/officeDocument/2006/relationships/image" Target="../media/image333.png"/><Relationship Id="rId125" Type="http://schemas.openxmlformats.org/officeDocument/2006/relationships/customXml" Target="../ink/ink242.xml"/><Relationship Id="rId141" Type="http://schemas.openxmlformats.org/officeDocument/2006/relationships/customXml" Target="../ink/ink250.xml"/><Relationship Id="rId146" Type="http://schemas.openxmlformats.org/officeDocument/2006/relationships/image" Target="../media/image346.png"/><Relationship Id="rId167" Type="http://schemas.openxmlformats.org/officeDocument/2006/relationships/customXml" Target="../ink/ink263.xml"/><Relationship Id="rId188" Type="http://schemas.openxmlformats.org/officeDocument/2006/relationships/image" Target="../media/image367.png"/><Relationship Id="rId7" Type="http://schemas.openxmlformats.org/officeDocument/2006/relationships/customXml" Target="../ink/ink183.xml"/><Relationship Id="rId71" Type="http://schemas.openxmlformats.org/officeDocument/2006/relationships/customXml" Target="../ink/ink215.xml"/><Relationship Id="rId92" Type="http://schemas.openxmlformats.org/officeDocument/2006/relationships/image" Target="../media/image319.png"/><Relationship Id="rId162" Type="http://schemas.openxmlformats.org/officeDocument/2006/relationships/image" Target="../media/image354.png"/><Relationship Id="rId183" Type="http://schemas.openxmlformats.org/officeDocument/2006/relationships/customXml" Target="../ink/ink271.xml"/><Relationship Id="rId213" Type="http://schemas.openxmlformats.org/officeDocument/2006/relationships/customXml" Target="../ink/ink286.xml"/><Relationship Id="rId218" Type="http://schemas.openxmlformats.org/officeDocument/2006/relationships/image" Target="../media/image382.png"/><Relationship Id="rId234" Type="http://schemas.openxmlformats.org/officeDocument/2006/relationships/image" Target="../media/image390.png"/><Relationship Id="rId239" Type="http://schemas.openxmlformats.org/officeDocument/2006/relationships/customXml" Target="../ink/ink299.xml"/><Relationship Id="rId2" Type="http://schemas.openxmlformats.org/officeDocument/2006/relationships/image" Target="../media/image268.png"/><Relationship Id="rId29" Type="http://schemas.openxmlformats.org/officeDocument/2006/relationships/customXml" Target="../ink/ink194.xml"/><Relationship Id="rId250" Type="http://schemas.openxmlformats.org/officeDocument/2006/relationships/image" Target="../media/image398.png"/><Relationship Id="rId255" Type="http://schemas.openxmlformats.org/officeDocument/2006/relationships/customXml" Target="../ink/ink307.xml"/><Relationship Id="rId24" Type="http://schemas.openxmlformats.org/officeDocument/2006/relationships/image" Target="../media/image285.png"/><Relationship Id="rId40" Type="http://schemas.openxmlformats.org/officeDocument/2006/relationships/image" Target="../media/image293.png"/><Relationship Id="rId45" Type="http://schemas.openxmlformats.org/officeDocument/2006/relationships/customXml" Target="../ink/ink202.xml"/><Relationship Id="rId66" Type="http://schemas.openxmlformats.org/officeDocument/2006/relationships/image" Target="../media/image306.png"/><Relationship Id="rId87" Type="http://schemas.openxmlformats.org/officeDocument/2006/relationships/customXml" Target="../ink/ink223.xml"/><Relationship Id="rId110" Type="http://schemas.openxmlformats.org/officeDocument/2006/relationships/image" Target="../media/image328.png"/><Relationship Id="rId115" Type="http://schemas.openxmlformats.org/officeDocument/2006/relationships/customXml" Target="../ink/ink237.xml"/><Relationship Id="rId131" Type="http://schemas.openxmlformats.org/officeDocument/2006/relationships/customXml" Target="../ink/ink245.xml"/><Relationship Id="rId136" Type="http://schemas.openxmlformats.org/officeDocument/2006/relationships/image" Target="../media/image341.png"/><Relationship Id="rId157" Type="http://schemas.openxmlformats.org/officeDocument/2006/relationships/customXml" Target="../ink/ink258.xml"/><Relationship Id="rId178" Type="http://schemas.openxmlformats.org/officeDocument/2006/relationships/image" Target="../media/image362.png"/><Relationship Id="rId61" Type="http://schemas.openxmlformats.org/officeDocument/2006/relationships/customXml" Target="../ink/ink210.xml"/><Relationship Id="rId82" Type="http://schemas.openxmlformats.org/officeDocument/2006/relationships/image" Target="../media/image314.png"/><Relationship Id="rId152" Type="http://schemas.openxmlformats.org/officeDocument/2006/relationships/image" Target="../media/image349.png"/><Relationship Id="rId173" Type="http://schemas.openxmlformats.org/officeDocument/2006/relationships/customXml" Target="../ink/ink266.xml"/><Relationship Id="rId194" Type="http://schemas.openxmlformats.org/officeDocument/2006/relationships/image" Target="../media/image370.png"/><Relationship Id="rId199" Type="http://schemas.openxmlformats.org/officeDocument/2006/relationships/customXml" Target="../ink/ink279.xml"/><Relationship Id="rId203" Type="http://schemas.openxmlformats.org/officeDocument/2006/relationships/customXml" Target="../ink/ink281.xml"/><Relationship Id="rId208" Type="http://schemas.openxmlformats.org/officeDocument/2006/relationships/image" Target="../media/image377.png"/><Relationship Id="rId229" Type="http://schemas.openxmlformats.org/officeDocument/2006/relationships/customXml" Target="../ink/ink294.xml"/><Relationship Id="rId19" Type="http://schemas.openxmlformats.org/officeDocument/2006/relationships/customXml" Target="../ink/ink189.xml"/><Relationship Id="rId224" Type="http://schemas.openxmlformats.org/officeDocument/2006/relationships/image" Target="../media/image385.png"/><Relationship Id="rId240" Type="http://schemas.openxmlformats.org/officeDocument/2006/relationships/image" Target="../media/image393.png"/><Relationship Id="rId245" Type="http://schemas.openxmlformats.org/officeDocument/2006/relationships/customXml" Target="../ink/ink302.xml"/><Relationship Id="rId14" Type="http://schemas.openxmlformats.org/officeDocument/2006/relationships/image" Target="../media/image280.png"/><Relationship Id="rId30" Type="http://schemas.openxmlformats.org/officeDocument/2006/relationships/image" Target="../media/image288.png"/><Relationship Id="rId35" Type="http://schemas.openxmlformats.org/officeDocument/2006/relationships/customXml" Target="../ink/ink197.xml"/><Relationship Id="rId56" Type="http://schemas.openxmlformats.org/officeDocument/2006/relationships/image" Target="../media/image301.png"/><Relationship Id="rId77" Type="http://schemas.openxmlformats.org/officeDocument/2006/relationships/customXml" Target="../ink/ink218.xml"/><Relationship Id="rId100" Type="http://schemas.openxmlformats.org/officeDocument/2006/relationships/image" Target="../media/image323.png"/><Relationship Id="rId105" Type="http://schemas.openxmlformats.org/officeDocument/2006/relationships/customXml" Target="../ink/ink232.xml"/><Relationship Id="rId126" Type="http://schemas.openxmlformats.org/officeDocument/2006/relationships/image" Target="../media/image336.png"/><Relationship Id="rId147" Type="http://schemas.openxmlformats.org/officeDocument/2006/relationships/customXml" Target="../ink/ink253.xml"/><Relationship Id="rId168" Type="http://schemas.openxmlformats.org/officeDocument/2006/relationships/image" Target="../media/image357.png"/><Relationship Id="rId8" Type="http://schemas.openxmlformats.org/officeDocument/2006/relationships/image" Target="../media/image277.png"/><Relationship Id="rId51" Type="http://schemas.openxmlformats.org/officeDocument/2006/relationships/customXml" Target="../ink/ink205.xml"/><Relationship Id="rId72" Type="http://schemas.openxmlformats.org/officeDocument/2006/relationships/image" Target="../media/image309.png"/><Relationship Id="rId93" Type="http://schemas.openxmlformats.org/officeDocument/2006/relationships/customXml" Target="../ink/ink226.xml"/><Relationship Id="rId98" Type="http://schemas.openxmlformats.org/officeDocument/2006/relationships/image" Target="../media/image322.png"/><Relationship Id="rId121" Type="http://schemas.openxmlformats.org/officeDocument/2006/relationships/customXml" Target="../ink/ink240.xml"/><Relationship Id="rId142" Type="http://schemas.openxmlformats.org/officeDocument/2006/relationships/image" Target="../media/image344.png"/><Relationship Id="rId163" Type="http://schemas.openxmlformats.org/officeDocument/2006/relationships/customXml" Target="../ink/ink261.xml"/><Relationship Id="rId184" Type="http://schemas.openxmlformats.org/officeDocument/2006/relationships/image" Target="../media/image365.png"/><Relationship Id="rId189" Type="http://schemas.openxmlformats.org/officeDocument/2006/relationships/customXml" Target="../ink/ink274.xml"/><Relationship Id="rId219" Type="http://schemas.openxmlformats.org/officeDocument/2006/relationships/customXml" Target="../ink/ink289.xml"/><Relationship Id="rId3" Type="http://schemas.openxmlformats.org/officeDocument/2006/relationships/image" Target="../media/image274.png"/><Relationship Id="rId214" Type="http://schemas.openxmlformats.org/officeDocument/2006/relationships/image" Target="../media/image380.png"/><Relationship Id="rId230" Type="http://schemas.openxmlformats.org/officeDocument/2006/relationships/image" Target="../media/image388.png"/><Relationship Id="rId235" Type="http://schemas.openxmlformats.org/officeDocument/2006/relationships/customXml" Target="../ink/ink297.xml"/><Relationship Id="rId251" Type="http://schemas.openxmlformats.org/officeDocument/2006/relationships/customXml" Target="../ink/ink305.xml"/><Relationship Id="rId256" Type="http://schemas.openxmlformats.org/officeDocument/2006/relationships/image" Target="../media/image401.png"/><Relationship Id="rId25" Type="http://schemas.openxmlformats.org/officeDocument/2006/relationships/customXml" Target="../ink/ink192.xml"/><Relationship Id="rId46" Type="http://schemas.openxmlformats.org/officeDocument/2006/relationships/image" Target="../media/image296.png"/><Relationship Id="rId67" Type="http://schemas.openxmlformats.org/officeDocument/2006/relationships/customXml" Target="../ink/ink213.xml"/><Relationship Id="rId116" Type="http://schemas.openxmlformats.org/officeDocument/2006/relationships/image" Target="../media/image331.png"/><Relationship Id="rId137" Type="http://schemas.openxmlformats.org/officeDocument/2006/relationships/customXml" Target="../ink/ink248.xml"/><Relationship Id="rId158" Type="http://schemas.openxmlformats.org/officeDocument/2006/relationships/image" Target="../media/image352.png"/><Relationship Id="rId20" Type="http://schemas.openxmlformats.org/officeDocument/2006/relationships/image" Target="../media/image283.png"/><Relationship Id="rId41" Type="http://schemas.openxmlformats.org/officeDocument/2006/relationships/customXml" Target="../ink/ink200.xml"/><Relationship Id="rId62" Type="http://schemas.openxmlformats.org/officeDocument/2006/relationships/image" Target="../media/image304.png"/><Relationship Id="rId83" Type="http://schemas.openxmlformats.org/officeDocument/2006/relationships/customXml" Target="../ink/ink221.xml"/><Relationship Id="rId88" Type="http://schemas.openxmlformats.org/officeDocument/2006/relationships/image" Target="../media/image317.png"/><Relationship Id="rId111" Type="http://schemas.openxmlformats.org/officeDocument/2006/relationships/customXml" Target="../ink/ink235.xml"/><Relationship Id="rId132" Type="http://schemas.openxmlformats.org/officeDocument/2006/relationships/image" Target="../media/image339.png"/><Relationship Id="rId153" Type="http://schemas.openxmlformats.org/officeDocument/2006/relationships/customXml" Target="../ink/ink256.xml"/><Relationship Id="rId174" Type="http://schemas.openxmlformats.org/officeDocument/2006/relationships/image" Target="../media/image360.png"/><Relationship Id="rId179" Type="http://schemas.openxmlformats.org/officeDocument/2006/relationships/customXml" Target="../ink/ink269.xml"/><Relationship Id="rId195" Type="http://schemas.openxmlformats.org/officeDocument/2006/relationships/customXml" Target="../ink/ink277.xml"/><Relationship Id="rId209" Type="http://schemas.openxmlformats.org/officeDocument/2006/relationships/customXml" Target="../ink/ink284.xml"/><Relationship Id="rId190" Type="http://schemas.openxmlformats.org/officeDocument/2006/relationships/image" Target="../media/image368.png"/><Relationship Id="rId204" Type="http://schemas.openxmlformats.org/officeDocument/2006/relationships/image" Target="../media/image375.png"/><Relationship Id="rId220" Type="http://schemas.openxmlformats.org/officeDocument/2006/relationships/image" Target="../media/image383.png"/><Relationship Id="rId225" Type="http://schemas.openxmlformats.org/officeDocument/2006/relationships/customXml" Target="../ink/ink292.xml"/><Relationship Id="rId241" Type="http://schemas.openxmlformats.org/officeDocument/2006/relationships/customXml" Target="../ink/ink300.xml"/><Relationship Id="rId246" Type="http://schemas.openxmlformats.org/officeDocument/2006/relationships/image" Target="../media/image396.png"/><Relationship Id="rId15" Type="http://schemas.openxmlformats.org/officeDocument/2006/relationships/customXml" Target="../ink/ink187.xml"/><Relationship Id="rId36" Type="http://schemas.openxmlformats.org/officeDocument/2006/relationships/image" Target="../media/image291.png"/><Relationship Id="rId57" Type="http://schemas.openxmlformats.org/officeDocument/2006/relationships/customXml" Target="../ink/ink208.xml"/><Relationship Id="rId106" Type="http://schemas.openxmlformats.org/officeDocument/2006/relationships/image" Target="../media/image326.png"/><Relationship Id="rId127" Type="http://schemas.openxmlformats.org/officeDocument/2006/relationships/customXml" Target="../ink/ink243.xml"/><Relationship Id="rId10" Type="http://schemas.openxmlformats.org/officeDocument/2006/relationships/image" Target="../media/image278.png"/><Relationship Id="rId31" Type="http://schemas.openxmlformats.org/officeDocument/2006/relationships/customXml" Target="../ink/ink195.xml"/><Relationship Id="rId52" Type="http://schemas.openxmlformats.org/officeDocument/2006/relationships/image" Target="../media/image299.png"/><Relationship Id="rId73" Type="http://schemas.openxmlformats.org/officeDocument/2006/relationships/customXml" Target="../ink/ink216.xml"/><Relationship Id="rId78" Type="http://schemas.openxmlformats.org/officeDocument/2006/relationships/image" Target="../media/image312.png"/><Relationship Id="rId94" Type="http://schemas.openxmlformats.org/officeDocument/2006/relationships/image" Target="../media/image320.png"/><Relationship Id="rId99" Type="http://schemas.openxmlformats.org/officeDocument/2006/relationships/customXml" Target="../ink/ink229.xml"/><Relationship Id="rId101" Type="http://schemas.openxmlformats.org/officeDocument/2006/relationships/customXml" Target="../ink/ink230.xml"/><Relationship Id="rId122" Type="http://schemas.openxmlformats.org/officeDocument/2006/relationships/image" Target="../media/image334.png"/><Relationship Id="rId143" Type="http://schemas.openxmlformats.org/officeDocument/2006/relationships/customXml" Target="../ink/ink251.xml"/><Relationship Id="rId148" Type="http://schemas.openxmlformats.org/officeDocument/2006/relationships/image" Target="../media/image347.png"/><Relationship Id="rId164" Type="http://schemas.openxmlformats.org/officeDocument/2006/relationships/image" Target="../media/image355.png"/><Relationship Id="rId169" Type="http://schemas.openxmlformats.org/officeDocument/2006/relationships/customXml" Target="../ink/ink264.xml"/><Relationship Id="rId185" Type="http://schemas.openxmlformats.org/officeDocument/2006/relationships/customXml" Target="../ink/ink272.xml"/><Relationship Id="rId4" Type="http://schemas.openxmlformats.org/officeDocument/2006/relationships/image" Target="../media/image275.png"/><Relationship Id="rId9" Type="http://schemas.openxmlformats.org/officeDocument/2006/relationships/customXml" Target="../ink/ink184.xml"/><Relationship Id="rId180" Type="http://schemas.openxmlformats.org/officeDocument/2006/relationships/image" Target="../media/image363.png"/><Relationship Id="rId210" Type="http://schemas.openxmlformats.org/officeDocument/2006/relationships/image" Target="../media/image378.png"/><Relationship Id="rId215" Type="http://schemas.openxmlformats.org/officeDocument/2006/relationships/customXml" Target="../ink/ink287.xml"/><Relationship Id="rId236" Type="http://schemas.openxmlformats.org/officeDocument/2006/relationships/image" Target="../media/image391.png"/><Relationship Id="rId26" Type="http://schemas.openxmlformats.org/officeDocument/2006/relationships/image" Target="../media/image286.png"/><Relationship Id="rId231" Type="http://schemas.openxmlformats.org/officeDocument/2006/relationships/customXml" Target="../ink/ink295.xml"/><Relationship Id="rId252" Type="http://schemas.openxmlformats.org/officeDocument/2006/relationships/image" Target="../media/image399.png"/><Relationship Id="rId47" Type="http://schemas.openxmlformats.org/officeDocument/2006/relationships/customXml" Target="../ink/ink203.xml"/><Relationship Id="rId68" Type="http://schemas.openxmlformats.org/officeDocument/2006/relationships/image" Target="../media/image307.png"/><Relationship Id="rId89" Type="http://schemas.openxmlformats.org/officeDocument/2006/relationships/customXml" Target="../ink/ink224.xml"/><Relationship Id="rId112" Type="http://schemas.openxmlformats.org/officeDocument/2006/relationships/image" Target="../media/image329.png"/><Relationship Id="rId133" Type="http://schemas.openxmlformats.org/officeDocument/2006/relationships/customXml" Target="../ink/ink246.xml"/><Relationship Id="rId154" Type="http://schemas.openxmlformats.org/officeDocument/2006/relationships/image" Target="../media/image350.png"/><Relationship Id="rId175" Type="http://schemas.openxmlformats.org/officeDocument/2006/relationships/customXml" Target="../ink/ink267.xml"/><Relationship Id="rId196" Type="http://schemas.openxmlformats.org/officeDocument/2006/relationships/image" Target="../media/image371.png"/><Relationship Id="rId200" Type="http://schemas.openxmlformats.org/officeDocument/2006/relationships/image" Target="../media/image373.png"/><Relationship Id="rId16" Type="http://schemas.openxmlformats.org/officeDocument/2006/relationships/image" Target="../media/image281.png"/><Relationship Id="rId221" Type="http://schemas.openxmlformats.org/officeDocument/2006/relationships/customXml" Target="../ink/ink290.xml"/><Relationship Id="rId242" Type="http://schemas.openxmlformats.org/officeDocument/2006/relationships/image" Target="../media/image394.png"/><Relationship Id="rId37" Type="http://schemas.openxmlformats.org/officeDocument/2006/relationships/customXml" Target="../ink/ink198.xml"/><Relationship Id="rId58" Type="http://schemas.openxmlformats.org/officeDocument/2006/relationships/image" Target="../media/image302.png"/><Relationship Id="rId79" Type="http://schemas.openxmlformats.org/officeDocument/2006/relationships/customXml" Target="../ink/ink219.xml"/><Relationship Id="rId102" Type="http://schemas.openxmlformats.org/officeDocument/2006/relationships/image" Target="../media/image324.png"/><Relationship Id="rId123" Type="http://schemas.openxmlformats.org/officeDocument/2006/relationships/customXml" Target="../ink/ink241.xml"/><Relationship Id="rId144" Type="http://schemas.openxmlformats.org/officeDocument/2006/relationships/image" Target="../media/image345.png"/><Relationship Id="rId90" Type="http://schemas.openxmlformats.org/officeDocument/2006/relationships/image" Target="../media/image318.png"/><Relationship Id="rId165" Type="http://schemas.openxmlformats.org/officeDocument/2006/relationships/customXml" Target="../ink/ink262.xml"/><Relationship Id="rId186" Type="http://schemas.openxmlformats.org/officeDocument/2006/relationships/image" Target="../media/image366.png"/><Relationship Id="rId211" Type="http://schemas.openxmlformats.org/officeDocument/2006/relationships/customXml" Target="../ink/ink285.xml"/><Relationship Id="rId232" Type="http://schemas.openxmlformats.org/officeDocument/2006/relationships/image" Target="../media/image389.png"/><Relationship Id="rId253" Type="http://schemas.openxmlformats.org/officeDocument/2006/relationships/customXml" Target="../ink/ink306.xml"/><Relationship Id="rId27" Type="http://schemas.openxmlformats.org/officeDocument/2006/relationships/customXml" Target="../ink/ink193.xml"/><Relationship Id="rId48" Type="http://schemas.openxmlformats.org/officeDocument/2006/relationships/image" Target="../media/image297.png"/><Relationship Id="rId69" Type="http://schemas.openxmlformats.org/officeDocument/2006/relationships/customXml" Target="../ink/ink214.xml"/><Relationship Id="rId113" Type="http://schemas.openxmlformats.org/officeDocument/2006/relationships/customXml" Target="../ink/ink236.xml"/><Relationship Id="rId134" Type="http://schemas.openxmlformats.org/officeDocument/2006/relationships/image" Target="../media/image340.png"/><Relationship Id="rId80" Type="http://schemas.openxmlformats.org/officeDocument/2006/relationships/image" Target="../media/image313.png"/><Relationship Id="rId155" Type="http://schemas.openxmlformats.org/officeDocument/2006/relationships/customXml" Target="../ink/ink257.xml"/><Relationship Id="rId176" Type="http://schemas.openxmlformats.org/officeDocument/2006/relationships/image" Target="../media/image361.png"/><Relationship Id="rId197" Type="http://schemas.openxmlformats.org/officeDocument/2006/relationships/customXml" Target="../ink/ink278.xml"/><Relationship Id="rId201" Type="http://schemas.openxmlformats.org/officeDocument/2006/relationships/customXml" Target="../ink/ink280.xml"/><Relationship Id="rId222" Type="http://schemas.openxmlformats.org/officeDocument/2006/relationships/image" Target="../media/image384.png"/><Relationship Id="rId243" Type="http://schemas.openxmlformats.org/officeDocument/2006/relationships/customXml" Target="../ink/ink301.xml"/><Relationship Id="rId17" Type="http://schemas.openxmlformats.org/officeDocument/2006/relationships/customXml" Target="../ink/ink188.xml"/><Relationship Id="rId38" Type="http://schemas.openxmlformats.org/officeDocument/2006/relationships/image" Target="../media/image292.png"/><Relationship Id="rId59" Type="http://schemas.openxmlformats.org/officeDocument/2006/relationships/customXml" Target="../ink/ink209.xml"/><Relationship Id="rId103" Type="http://schemas.openxmlformats.org/officeDocument/2006/relationships/customXml" Target="../ink/ink231.xml"/><Relationship Id="rId124" Type="http://schemas.openxmlformats.org/officeDocument/2006/relationships/image" Target="../media/image335.png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5.png"/><Relationship Id="rId117" Type="http://schemas.openxmlformats.org/officeDocument/2006/relationships/customXml" Target="../ink/ink364.xml"/><Relationship Id="rId21" Type="http://schemas.openxmlformats.org/officeDocument/2006/relationships/customXml" Target="../ink/ink316.xml"/><Relationship Id="rId42" Type="http://schemas.openxmlformats.org/officeDocument/2006/relationships/image" Target="../media/image423.png"/><Relationship Id="rId47" Type="http://schemas.openxmlformats.org/officeDocument/2006/relationships/customXml" Target="../ink/ink329.xml"/><Relationship Id="rId63" Type="http://schemas.openxmlformats.org/officeDocument/2006/relationships/customXml" Target="../ink/ink337.xml"/><Relationship Id="rId68" Type="http://schemas.openxmlformats.org/officeDocument/2006/relationships/image" Target="../media/image436.png"/><Relationship Id="rId84" Type="http://schemas.openxmlformats.org/officeDocument/2006/relationships/image" Target="../media/image444.png"/><Relationship Id="rId89" Type="http://schemas.openxmlformats.org/officeDocument/2006/relationships/customXml" Target="../ink/ink350.xml"/><Relationship Id="rId112" Type="http://schemas.openxmlformats.org/officeDocument/2006/relationships/image" Target="../media/image458.png"/><Relationship Id="rId133" Type="http://schemas.openxmlformats.org/officeDocument/2006/relationships/customXml" Target="../ink/ink372.xml"/><Relationship Id="rId138" Type="http://schemas.openxmlformats.org/officeDocument/2006/relationships/image" Target="../media/image471.png"/><Relationship Id="rId154" Type="http://schemas.openxmlformats.org/officeDocument/2006/relationships/image" Target="../media/image479.png"/><Relationship Id="rId159" Type="http://schemas.openxmlformats.org/officeDocument/2006/relationships/customXml" Target="../ink/ink385.xml"/><Relationship Id="rId175" Type="http://schemas.openxmlformats.org/officeDocument/2006/relationships/customXml" Target="../ink/ink393.xml"/><Relationship Id="rId170" Type="http://schemas.openxmlformats.org/officeDocument/2006/relationships/image" Target="../media/image487.png"/><Relationship Id="rId16" Type="http://schemas.openxmlformats.org/officeDocument/2006/relationships/image" Target="../media/image410.png"/><Relationship Id="rId107" Type="http://schemas.openxmlformats.org/officeDocument/2006/relationships/customXml" Target="../ink/ink359.xml"/><Relationship Id="rId11" Type="http://schemas.openxmlformats.org/officeDocument/2006/relationships/customXml" Target="../ink/ink311.xml"/><Relationship Id="rId32" Type="http://schemas.openxmlformats.org/officeDocument/2006/relationships/image" Target="../media/image418.png"/><Relationship Id="rId37" Type="http://schemas.openxmlformats.org/officeDocument/2006/relationships/customXml" Target="../ink/ink324.xml"/><Relationship Id="rId53" Type="http://schemas.openxmlformats.org/officeDocument/2006/relationships/customXml" Target="../ink/ink332.xml"/><Relationship Id="rId58" Type="http://schemas.openxmlformats.org/officeDocument/2006/relationships/image" Target="../media/image431.png"/><Relationship Id="rId74" Type="http://schemas.openxmlformats.org/officeDocument/2006/relationships/image" Target="../media/image439.png"/><Relationship Id="rId79" Type="http://schemas.openxmlformats.org/officeDocument/2006/relationships/customXml" Target="../ink/ink345.xml"/><Relationship Id="rId102" Type="http://schemas.openxmlformats.org/officeDocument/2006/relationships/image" Target="../media/image453.png"/><Relationship Id="rId123" Type="http://schemas.openxmlformats.org/officeDocument/2006/relationships/customXml" Target="../ink/ink367.xml"/><Relationship Id="rId128" Type="http://schemas.openxmlformats.org/officeDocument/2006/relationships/image" Target="../media/image466.png"/><Relationship Id="rId144" Type="http://schemas.openxmlformats.org/officeDocument/2006/relationships/image" Target="../media/image474.png"/><Relationship Id="rId149" Type="http://schemas.openxmlformats.org/officeDocument/2006/relationships/customXml" Target="../ink/ink380.xml"/><Relationship Id="rId5" Type="http://schemas.openxmlformats.org/officeDocument/2006/relationships/customXml" Target="../ink/ink308.xml"/><Relationship Id="rId90" Type="http://schemas.openxmlformats.org/officeDocument/2006/relationships/image" Target="../media/image447.png"/><Relationship Id="rId95" Type="http://schemas.openxmlformats.org/officeDocument/2006/relationships/customXml" Target="../ink/ink353.xml"/><Relationship Id="rId160" Type="http://schemas.openxmlformats.org/officeDocument/2006/relationships/image" Target="../media/image482.png"/><Relationship Id="rId165" Type="http://schemas.openxmlformats.org/officeDocument/2006/relationships/customXml" Target="../ink/ink388.xml"/><Relationship Id="rId181" Type="http://schemas.openxmlformats.org/officeDocument/2006/relationships/customXml" Target="../ink/ink396.xml"/><Relationship Id="rId186" Type="http://schemas.openxmlformats.org/officeDocument/2006/relationships/image" Target="../media/image495.png"/><Relationship Id="rId22" Type="http://schemas.openxmlformats.org/officeDocument/2006/relationships/image" Target="../media/image413.png"/><Relationship Id="rId27" Type="http://schemas.openxmlformats.org/officeDocument/2006/relationships/customXml" Target="../ink/ink319.xml"/><Relationship Id="rId43" Type="http://schemas.openxmlformats.org/officeDocument/2006/relationships/customXml" Target="../ink/ink327.xml"/><Relationship Id="rId48" Type="http://schemas.openxmlformats.org/officeDocument/2006/relationships/image" Target="../media/image426.png"/><Relationship Id="rId64" Type="http://schemas.openxmlformats.org/officeDocument/2006/relationships/image" Target="../media/image434.png"/><Relationship Id="rId69" Type="http://schemas.openxmlformats.org/officeDocument/2006/relationships/customXml" Target="../ink/ink340.xml"/><Relationship Id="rId113" Type="http://schemas.openxmlformats.org/officeDocument/2006/relationships/customXml" Target="../ink/ink362.xml"/><Relationship Id="rId118" Type="http://schemas.openxmlformats.org/officeDocument/2006/relationships/image" Target="../media/image461.png"/><Relationship Id="rId134" Type="http://schemas.openxmlformats.org/officeDocument/2006/relationships/image" Target="../media/image469.png"/><Relationship Id="rId139" Type="http://schemas.openxmlformats.org/officeDocument/2006/relationships/customXml" Target="../ink/ink375.xml"/><Relationship Id="rId80" Type="http://schemas.openxmlformats.org/officeDocument/2006/relationships/image" Target="../media/image442.png"/><Relationship Id="rId85" Type="http://schemas.openxmlformats.org/officeDocument/2006/relationships/customXml" Target="../ink/ink348.xml"/><Relationship Id="rId150" Type="http://schemas.openxmlformats.org/officeDocument/2006/relationships/image" Target="../media/image477.png"/><Relationship Id="rId155" Type="http://schemas.openxmlformats.org/officeDocument/2006/relationships/customXml" Target="../ink/ink383.xml"/><Relationship Id="rId171" Type="http://schemas.openxmlformats.org/officeDocument/2006/relationships/customXml" Target="../ink/ink391.xml"/><Relationship Id="rId176" Type="http://schemas.openxmlformats.org/officeDocument/2006/relationships/image" Target="../media/image490.png"/><Relationship Id="rId12" Type="http://schemas.openxmlformats.org/officeDocument/2006/relationships/image" Target="../media/image408.png"/><Relationship Id="rId17" Type="http://schemas.openxmlformats.org/officeDocument/2006/relationships/customXml" Target="../ink/ink314.xml"/><Relationship Id="rId33" Type="http://schemas.openxmlformats.org/officeDocument/2006/relationships/customXml" Target="../ink/ink322.xml"/><Relationship Id="rId38" Type="http://schemas.openxmlformats.org/officeDocument/2006/relationships/image" Target="../media/image421.png"/><Relationship Id="rId59" Type="http://schemas.openxmlformats.org/officeDocument/2006/relationships/customXml" Target="../ink/ink335.xml"/><Relationship Id="rId103" Type="http://schemas.openxmlformats.org/officeDocument/2006/relationships/customXml" Target="../ink/ink357.xml"/><Relationship Id="rId108" Type="http://schemas.openxmlformats.org/officeDocument/2006/relationships/image" Target="../media/image456.png"/><Relationship Id="rId124" Type="http://schemas.openxmlformats.org/officeDocument/2006/relationships/image" Target="../media/image464.png"/><Relationship Id="rId129" Type="http://schemas.openxmlformats.org/officeDocument/2006/relationships/customXml" Target="../ink/ink370.xml"/><Relationship Id="rId54" Type="http://schemas.openxmlformats.org/officeDocument/2006/relationships/image" Target="../media/image429.png"/><Relationship Id="rId70" Type="http://schemas.openxmlformats.org/officeDocument/2006/relationships/image" Target="../media/image437.png"/><Relationship Id="rId75" Type="http://schemas.openxmlformats.org/officeDocument/2006/relationships/customXml" Target="../ink/ink343.xml"/><Relationship Id="rId91" Type="http://schemas.openxmlformats.org/officeDocument/2006/relationships/customXml" Target="../ink/ink351.xml"/><Relationship Id="rId96" Type="http://schemas.openxmlformats.org/officeDocument/2006/relationships/image" Target="../media/image450.png"/><Relationship Id="rId140" Type="http://schemas.openxmlformats.org/officeDocument/2006/relationships/image" Target="../media/image472.png"/><Relationship Id="rId145" Type="http://schemas.openxmlformats.org/officeDocument/2006/relationships/customXml" Target="../ink/ink378.xml"/><Relationship Id="rId161" Type="http://schemas.openxmlformats.org/officeDocument/2006/relationships/customXml" Target="../ink/ink386.xml"/><Relationship Id="rId166" Type="http://schemas.openxmlformats.org/officeDocument/2006/relationships/image" Target="../media/image485.png"/><Relationship Id="rId182" Type="http://schemas.openxmlformats.org/officeDocument/2006/relationships/image" Target="../media/image493.png"/><Relationship Id="rId187" Type="http://schemas.openxmlformats.org/officeDocument/2006/relationships/customXml" Target="../ink/ink39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5.png"/><Relationship Id="rId23" Type="http://schemas.openxmlformats.org/officeDocument/2006/relationships/customXml" Target="../ink/ink317.xml"/><Relationship Id="rId28" Type="http://schemas.openxmlformats.org/officeDocument/2006/relationships/image" Target="../media/image416.png"/><Relationship Id="rId49" Type="http://schemas.openxmlformats.org/officeDocument/2006/relationships/customXml" Target="../ink/ink330.xml"/><Relationship Id="rId114" Type="http://schemas.openxmlformats.org/officeDocument/2006/relationships/image" Target="../media/image459.png"/><Relationship Id="rId119" Type="http://schemas.openxmlformats.org/officeDocument/2006/relationships/customXml" Target="../ink/ink365.xml"/><Relationship Id="rId44" Type="http://schemas.openxmlformats.org/officeDocument/2006/relationships/image" Target="../media/image424.png"/><Relationship Id="rId60" Type="http://schemas.openxmlformats.org/officeDocument/2006/relationships/image" Target="../media/image432.png"/><Relationship Id="rId65" Type="http://schemas.openxmlformats.org/officeDocument/2006/relationships/customXml" Target="../ink/ink338.xml"/><Relationship Id="rId81" Type="http://schemas.openxmlformats.org/officeDocument/2006/relationships/customXml" Target="../ink/ink346.xml"/><Relationship Id="rId86" Type="http://schemas.openxmlformats.org/officeDocument/2006/relationships/image" Target="../media/image445.png"/><Relationship Id="rId130" Type="http://schemas.openxmlformats.org/officeDocument/2006/relationships/image" Target="../media/image467.png"/><Relationship Id="rId135" Type="http://schemas.openxmlformats.org/officeDocument/2006/relationships/customXml" Target="../ink/ink373.xml"/><Relationship Id="rId151" Type="http://schemas.openxmlformats.org/officeDocument/2006/relationships/customXml" Target="../ink/ink381.xml"/><Relationship Id="rId156" Type="http://schemas.openxmlformats.org/officeDocument/2006/relationships/image" Target="../media/image480.png"/><Relationship Id="rId177" Type="http://schemas.openxmlformats.org/officeDocument/2006/relationships/customXml" Target="../ink/ink394.xml"/><Relationship Id="rId172" Type="http://schemas.openxmlformats.org/officeDocument/2006/relationships/image" Target="../media/image488.png"/><Relationship Id="rId13" Type="http://schemas.openxmlformats.org/officeDocument/2006/relationships/customXml" Target="../ink/ink312.xml"/><Relationship Id="rId18" Type="http://schemas.openxmlformats.org/officeDocument/2006/relationships/image" Target="../media/image411.png"/><Relationship Id="rId39" Type="http://schemas.openxmlformats.org/officeDocument/2006/relationships/customXml" Target="../ink/ink325.xml"/><Relationship Id="rId109" Type="http://schemas.openxmlformats.org/officeDocument/2006/relationships/customXml" Target="../ink/ink360.xml"/><Relationship Id="rId34" Type="http://schemas.openxmlformats.org/officeDocument/2006/relationships/image" Target="../media/image419.png"/><Relationship Id="rId50" Type="http://schemas.openxmlformats.org/officeDocument/2006/relationships/image" Target="../media/image427.png"/><Relationship Id="rId55" Type="http://schemas.openxmlformats.org/officeDocument/2006/relationships/customXml" Target="../ink/ink333.xml"/><Relationship Id="rId76" Type="http://schemas.openxmlformats.org/officeDocument/2006/relationships/image" Target="../media/image440.png"/><Relationship Id="rId97" Type="http://schemas.openxmlformats.org/officeDocument/2006/relationships/customXml" Target="../ink/ink354.xml"/><Relationship Id="rId104" Type="http://schemas.openxmlformats.org/officeDocument/2006/relationships/image" Target="../media/image454.png"/><Relationship Id="rId120" Type="http://schemas.openxmlformats.org/officeDocument/2006/relationships/image" Target="../media/image462.png"/><Relationship Id="rId125" Type="http://schemas.openxmlformats.org/officeDocument/2006/relationships/customXml" Target="../ink/ink368.xml"/><Relationship Id="rId141" Type="http://schemas.openxmlformats.org/officeDocument/2006/relationships/customXml" Target="../ink/ink376.xml"/><Relationship Id="rId146" Type="http://schemas.openxmlformats.org/officeDocument/2006/relationships/image" Target="../media/image475.png"/><Relationship Id="rId167" Type="http://schemas.openxmlformats.org/officeDocument/2006/relationships/customXml" Target="../ink/ink389.xml"/><Relationship Id="rId188" Type="http://schemas.openxmlformats.org/officeDocument/2006/relationships/image" Target="../media/image496.png"/><Relationship Id="rId7" Type="http://schemas.openxmlformats.org/officeDocument/2006/relationships/customXml" Target="../ink/ink309.xml"/><Relationship Id="rId71" Type="http://schemas.openxmlformats.org/officeDocument/2006/relationships/customXml" Target="../ink/ink341.xml"/><Relationship Id="rId92" Type="http://schemas.openxmlformats.org/officeDocument/2006/relationships/image" Target="../media/image448.png"/><Relationship Id="rId162" Type="http://schemas.openxmlformats.org/officeDocument/2006/relationships/image" Target="../media/image483.png"/><Relationship Id="rId183" Type="http://schemas.openxmlformats.org/officeDocument/2006/relationships/customXml" Target="../ink/ink397.xml"/><Relationship Id="rId2" Type="http://schemas.openxmlformats.org/officeDocument/2006/relationships/image" Target="../media/image402.png"/><Relationship Id="rId29" Type="http://schemas.openxmlformats.org/officeDocument/2006/relationships/customXml" Target="../ink/ink320.xml"/><Relationship Id="rId24" Type="http://schemas.openxmlformats.org/officeDocument/2006/relationships/image" Target="../media/image414.png"/><Relationship Id="rId40" Type="http://schemas.openxmlformats.org/officeDocument/2006/relationships/image" Target="../media/image422.png"/><Relationship Id="rId45" Type="http://schemas.openxmlformats.org/officeDocument/2006/relationships/customXml" Target="../ink/ink328.xml"/><Relationship Id="rId66" Type="http://schemas.openxmlformats.org/officeDocument/2006/relationships/image" Target="../media/image435.png"/><Relationship Id="rId87" Type="http://schemas.openxmlformats.org/officeDocument/2006/relationships/customXml" Target="../ink/ink349.xml"/><Relationship Id="rId110" Type="http://schemas.openxmlformats.org/officeDocument/2006/relationships/image" Target="../media/image457.png"/><Relationship Id="rId115" Type="http://schemas.openxmlformats.org/officeDocument/2006/relationships/customXml" Target="../ink/ink363.xml"/><Relationship Id="rId131" Type="http://schemas.openxmlformats.org/officeDocument/2006/relationships/customXml" Target="../ink/ink371.xml"/><Relationship Id="rId136" Type="http://schemas.openxmlformats.org/officeDocument/2006/relationships/image" Target="../media/image470.png"/><Relationship Id="rId157" Type="http://schemas.openxmlformats.org/officeDocument/2006/relationships/customXml" Target="../ink/ink384.xml"/><Relationship Id="rId178" Type="http://schemas.openxmlformats.org/officeDocument/2006/relationships/image" Target="../media/image491.png"/><Relationship Id="rId61" Type="http://schemas.openxmlformats.org/officeDocument/2006/relationships/customXml" Target="../ink/ink336.xml"/><Relationship Id="rId82" Type="http://schemas.openxmlformats.org/officeDocument/2006/relationships/image" Target="../media/image443.png"/><Relationship Id="rId152" Type="http://schemas.openxmlformats.org/officeDocument/2006/relationships/image" Target="../media/image478.png"/><Relationship Id="rId173" Type="http://schemas.openxmlformats.org/officeDocument/2006/relationships/customXml" Target="../ink/ink392.xml"/><Relationship Id="rId19" Type="http://schemas.openxmlformats.org/officeDocument/2006/relationships/customXml" Target="../ink/ink315.xml"/><Relationship Id="rId14" Type="http://schemas.openxmlformats.org/officeDocument/2006/relationships/image" Target="../media/image409.png"/><Relationship Id="rId30" Type="http://schemas.openxmlformats.org/officeDocument/2006/relationships/image" Target="../media/image417.png"/><Relationship Id="rId35" Type="http://schemas.openxmlformats.org/officeDocument/2006/relationships/customXml" Target="../ink/ink323.xml"/><Relationship Id="rId56" Type="http://schemas.openxmlformats.org/officeDocument/2006/relationships/image" Target="../media/image430.png"/><Relationship Id="rId77" Type="http://schemas.openxmlformats.org/officeDocument/2006/relationships/customXml" Target="../ink/ink344.xml"/><Relationship Id="rId100" Type="http://schemas.openxmlformats.org/officeDocument/2006/relationships/image" Target="../media/image452.png"/><Relationship Id="rId105" Type="http://schemas.openxmlformats.org/officeDocument/2006/relationships/customXml" Target="../ink/ink358.xml"/><Relationship Id="rId126" Type="http://schemas.openxmlformats.org/officeDocument/2006/relationships/image" Target="../media/image465.png"/><Relationship Id="rId147" Type="http://schemas.openxmlformats.org/officeDocument/2006/relationships/customXml" Target="../ink/ink379.xml"/><Relationship Id="rId168" Type="http://schemas.openxmlformats.org/officeDocument/2006/relationships/image" Target="../media/image486.png"/><Relationship Id="rId8" Type="http://schemas.openxmlformats.org/officeDocument/2006/relationships/image" Target="../media/image406.png"/><Relationship Id="rId51" Type="http://schemas.openxmlformats.org/officeDocument/2006/relationships/customXml" Target="../ink/ink331.xml"/><Relationship Id="rId72" Type="http://schemas.openxmlformats.org/officeDocument/2006/relationships/image" Target="../media/image438.png"/><Relationship Id="rId93" Type="http://schemas.openxmlformats.org/officeDocument/2006/relationships/customXml" Target="../ink/ink352.xml"/><Relationship Id="rId98" Type="http://schemas.openxmlformats.org/officeDocument/2006/relationships/image" Target="../media/image451.png"/><Relationship Id="rId121" Type="http://schemas.openxmlformats.org/officeDocument/2006/relationships/customXml" Target="../ink/ink366.xml"/><Relationship Id="rId142" Type="http://schemas.openxmlformats.org/officeDocument/2006/relationships/image" Target="../media/image473.png"/><Relationship Id="rId163" Type="http://schemas.openxmlformats.org/officeDocument/2006/relationships/customXml" Target="../ink/ink387.xml"/><Relationship Id="rId184" Type="http://schemas.openxmlformats.org/officeDocument/2006/relationships/image" Target="../media/image494.png"/><Relationship Id="rId3" Type="http://schemas.openxmlformats.org/officeDocument/2006/relationships/image" Target="../media/image403.png"/><Relationship Id="rId25" Type="http://schemas.openxmlformats.org/officeDocument/2006/relationships/customXml" Target="../ink/ink318.xml"/><Relationship Id="rId46" Type="http://schemas.openxmlformats.org/officeDocument/2006/relationships/image" Target="../media/image425.png"/><Relationship Id="rId67" Type="http://schemas.openxmlformats.org/officeDocument/2006/relationships/customXml" Target="../ink/ink339.xml"/><Relationship Id="rId116" Type="http://schemas.openxmlformats.org/officeDocument/2006/relationships/image" Target="../media/image460.png"/><Relationship Id="rId137" Type="http://schemas.openxmlformats.org/officeDocument/2006/relationships/customXml" Target="../ink/ink374.xml"/><Relationship Id="rId158" Type="http://schemas.openxmlformats.org/officeDocument/2006/relationships/image" Target="../media/image481.png"/><Relationship Id="rId20" Type="http://schemas.openxmlformats.org/officeDocument/2006/relationships/image" Target="../media/image412.png"/><Relationship Id="rId41" Type="http://schemas.openxmlformats.org/officeDocument/2006/relationships/customXml" Target="../ink/ink326.xml"/><Relationship Id="rId62" Type="http://schemas.openxmlformats.org/officeDocument/2006/relationships/image" Target="../media/image433.png"/><Relationship Id="rId83" Type="http://schemas.openxmlformats.org/officeDocument/2006/relationships/customXml" Target="../ink/ink347.xml"/><Relationship Id="rId88" Type="http://schemas.openxmlformats.org/officeDocument/2006/relationships/image" Target="../media/image446.png"/><Relationship Id="rId111" Type="http://schemas.openxmlformats.org/officeDocument/2006/relationships/customXml" Target="../ink/ink361.xml"/><Relationship Id="rId132" Type="http://schemas.openxmlformats.org/officeDocument/2006/relationships/image" Target="../media/image468.png"/><Relationship Id="rId153" Type="http://schemas.openxmlformats.org/officeDocument/2006/relationships/customXml" Target="../ink/ink382.xml"/><Relationship Id="rId174" Type="http://schemas.openxmlformats.org/officeDocument/2006/relationships/image" Target="../media/image489.png"/><Relationship Id="rId179" Type="http://schemas.openxmlformats.org/officeDocument/2006/relationships/customXml" Target="../ink/ink395.xml"/><Relationship Id="rId15" Type="http://schemas.openxmlformats.org/officeDocument/2006/relationships/customXml" Target="../ink/ink313.xml"/><Relationship Id="rId36" Type="http://schemas.openxmlformats.org/officeDocument/2006/relationships/image" Target="../media/image420.png"/><Relationship Id="rId57" Type="http://schemas.openxmlformats.org/officeDocument/2006/relationships/customXml" Target="../ink/ink334.xml"/><Relationship Id="rId106" Type="http://schemas.openxmlformats.org/officeDocument/2006/relationships/image" Target="../media/image455.png"/><Relationship Id="rId127" Type="http://schemas.openxmlformats.org/officeDocument/2006/relationships/customXml" Target="../ink/ink369.xml"/><Relationship Id="rId10" Type="http://schemas.openxmlformats.org/officeDocument/2006/relationships/image" Target="../media/image407.png"/><Relationship Id="rId31" Type="http://schemas.openxmlformats.org/officeDocument/2006/relationships/customXml" Target="../ink/ink321.xml"/><Relationship Id="rId52" Type="http://schemas.openxmlformats.org/officeDocument/2006/relationships/image" Target="../media/image428.png"/><Relationship Id="rId73" Type="http://schemas.openxmlformats.org/officeDocument/2006/relationships/customXml" Target="../ink/ink342.xml"/><Relationship Id="rId78" Type="http://schemas.openxmlformats.org/officeDocument/2006/relationships/image" Target="../media/image441.png"/><Relationship Id="rId94" Type="http://schemas.openxmlformats.org/officeDocument/2006/relationships/image" Target="../media/image449.png"/><Relationship Id="rId99" Type="http://schemas.openxmlformats.org/officeDocument/2006/relationships/customXml" Target="../ink/ink355.xml"/><Relationship Id="rId101" Type="http://schemas.openxmlformats.org/officeDocument/2006/relationships/customXml" Target="../ink/ink356.xml"/><Relationship Id="rId122" Type="http://schemas.openxmlformats.org/officeDocument/2006/relationships/image" Target="../media/image463.png"/><Relationship Id="rId143" Type="http://schemas.openxmlformats.org/officeDocument/2006/relationships/customXml" Target="../ink/ink377.xml"/><Relationship Id="rId148" Type="http://schemas.openxmlformats.org/officeDocument/2006/relationships/image" Target="../media/image476.png"/><Relationship Id="rId164" Type="http://schemas.openxmlformats.org/officeDocument/2006/relationships/image" Target="../media/image484.png"/><Relationship Id="rId169" Type="http://schemas.openxmlformats.org/officeDocument/2006/relationships/customXml" Target="../ink/ink390.xml"/><Relationship Id="rId185" Type="http://schemas.openxmlformats.org/officeDocument/2006/relationships/customXml" Target="../ink/ink398.xml"/><Relationship Id="rId4" Type="http://schemas.openxmlformats.org/officeDocument/2006/relationships/image" Target="../media/image404.png"/><Relationship Id="rId9" Type="http://schemas.openxmlformats.org/officeDocument/2006/relationships/customXml" Target="../ink/ink310.xml"/><Relationship Id="rId180" Type="http://schemas.openxmlformats.org/officeDocument/2006/relationships/image" Target="../media/image4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customXml" Target="../ink/ink404.xml"/><Relationship Id="rId18" Type="http://schemas.openxmlformats.org/officeDocument/2006/relationships/image" Target="../media/image506.png"/><Relationship Id="rId26" Type="http://schemas.openxmlformats.org/officeDocument/2006/relationships/image" Target="../media/image510.png"/><Relationship Id="rId3" Type="http://schemas.openxmlformats.org/officeDocument/2006/relationships/image" Target="../media/image498.png"/><Relationship Id="rId21" Type="http://schemas.openxmlformats.org/officeDocument/2006/relationships/customXml" Target="../ink/ink408.xml"/><Relationship Id="rId7" Type="http://schemas.openxmlformats.org/officeDocument/2006/relationships/customXml" Target="../ink/ink401.xml"/><Relationship Id="rId12" Type="http://schemas.openxmlformats.org/officeDocument/2006/relationships/image" Target="../media/image503.png"/><Relationship Id="rId17" Type="http://schemas.openxmlformats.org/officeDocument/2006/relationships/customXml" Target="../ink/ink406.xml"/><Relationship Id="rId25" Type="http://schemas.openxmlformats.org/officeDocument/2006/relationships/customXml" Target="../ink/ink410.xml"/><Relationship Id="rId2" Type="http://schemas.openxmlformats.org/officeDocument/2006/relationships/image" Target="../media/image497.png"/><Relationship Id="rId16" Type="http://schemas.openxmlformats.org/officeDocument/2006/relationships/image" Target="../media/image505.png"/><Relationship Id="rId20" Type="http://schemas.openxmlformats.org/officeDocument/2006/relationships/image" Target="../media/image507.png"/><Relationship Id="rId29" Type="http://schemas.openxmlformats.org/officeDocument/2006/relationships/customXml" Target="../ink/ink4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0.png"/><Relationship Id="rId11" Type="http://schemas.openxmlformats.org/officeDocument/2006/relationships/customXml" Target="../ink/ink403.xml"/><Relationship Id="rId24" Type="http://schemas.openxmlformats.org/officeDocument/2006/relationships/image" Target="../media/image509.png"/><Relationship Id="rId5" Type="http://schemas.openxmlformats.org/officeDocument/2006/relationships/customXml" Target="../ink/ink400.xml"/><Relationship Id="rId15" Type="http://schemas.openxmlformats.org/officeDocument/2006/relationships/customXml" Target="../ink/ink405.xml"/><Relationship Id="rId23" Type="http://schemas.openxmlformats.org/officeDocument/2006/relationships/customXml" Target="../ink/ink409.xml"/><Relationship Id="rId28" Type="http://schemas.openxmlformats.org/officeDocument/2006/relationships/image" Target="../media/image511.png"/><Relationship Id="rId10" Type="http://schemas.openxmlformats.org/officeDocument/2006/relationships/image" Target="../media/image502.png"/><Relationship Id="rId19" Type="http://schemas.openxmlformats.org/officeDocument/2006/relationships/customXml" Target="../ink/ink407.xml"/><Relationship Id="rId4" Type="http://schemas.openxmlformats.org/officeDocument/2006/relationships/image" Target="../media/image499.png"/><Relationship Id="rId9" Type="http://schemas.openxmlformats.org/officeDocument/2006/relationships/customXml" Target="../ink/ink402.xml"/><Relationship Id="rId14" Type="http://schemas.openxmlformats.org/officeDocument/2006/relationships/image" Target="../media/image504.png"/><Relationship Id="rId22" Type="http://schemas.openxmlformats.org/officeDocument/2006/relationships/image" Target="../media/image508.png"/><Relationship Id="rId27" Type="http://schemas.openxmlformats.org/officeDocument/2006/relationships/customXml" Target="../ink/ink411.xml"/><Relationship Id="rId30" Type="http://schemas.openxmlformats.org/officeDocument/2006/relationships/image" Target="../media/image512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7.xml"/><Relationship Id="rId18" Type="http://schemas.openxmlformats.org/officeDocument/2006/relationships/image" Target="../media/image522.png"/><Relationship Id="rId26" Type="http://schemas.openxmlformats.org/officeDocument/2006/relationships/image" Target="../media/image526.png"/><Relationship Id="rId39" Type="http://schemas.openxmlformats.org/officeDocument/2006/relationships/customXml" Target="../ink/ink430.xml"/><Relationship Id="rId21" Type="http://schemas.openxmlformats.org/officeDocument/2006/relationships/customXml" Target="../ink/ink421.xml"/><Relationship Id="rId34" Type="http://schemas.openxmlformats.org/officeDocument/2006/relationships/image" Target="../media/image530.png"/><Relationship Id="rId42" Type="http://schemas.openxmlformats.org/officeDocument/2006/relationships/image" Target="../media/image534.png"/><Relationship Id="rId47" Type="http://schemas.openxmlformats.org/officeDocument/2006/relationships/customXml" Target="../ink/ink434.xml"/><Relationship Id="rId50" Type="http://schemas.openxmlformats.org/officeDocument/2006/relationships/image" Target="../media/image538.png"/><Relationship Id="rId55" Type="http://schemas.openxmlformats.org/officeDocument/2006/relationships/customXml" Target="../ink/ink438.xml"/><Relationship Id="rId63" Type="http://schemas.openxmlformats.org/officeDocument/2006/relationships/customXml" Target="../ink/ink442.xml"/><Relationship Id="rId68" Type="http://schemas.openxmlformats.org/officeDocument/2006/relationships/image" Target="../media/image547.png"/><Relationship Id="rId76" Type="http://schemas.openxmlformats.org/officeDocument/2006/relationships/image" Target="../media/image551.png"/><Relationship Id="rId84" Type="http://schemas.openxmlformats.org/officeDocument/2006/relationships/image" Target="../media/image555.png"/><Relationship Id="rId7" Type="http://schemas.openxmlformats.org/officeDocument/2006/relationships/customXml" Target="../ink/ink414.xml"/><Relationship Id="rId71" Type="http://schemas.openxmlformats.org/officeDocument/2006/relationships/customXml" Target="../ink/ink446.xml"/><Relationship Id="rId2" Type="http://schemas.openxmlformats.org/officeDocument/2006/relationships/image" Target="../media/image513.png"/><Relationship Id="rId16" Type="http://schemas.openxmlformats.org/officeDocument/2006/relationships/image" Target="../media/image521.png"/><Relationship Id="rId29" Type="http://schemas.openxmlformats.org/officeDocument/2006/relationships/customXml" Target="../ink/ink425.xml"/><Relationship Id="rId11" Type="http://schemas.openxmlformats.org/officeDocument/2006/relationships/customXml" Target="../ink/ink416.xml"/><Relationship Id="rId24" Type="http://schemas.openxmlformats.org/officeDocument/2006/relationships/image" Target="../media/image525.png"/><Relationship Id="rId32" Type="http://schemas.openxmlformats.org/officeDocument/2006/relationships/image" Target="../media/image529.png"/><Relationship Id="rId37" Type="http://schemas.openxmlformats.org/officeDocument/2006/relationships/customXml" Target="../ink/ink429.xml"/><Relationship Id="rId40" Type="http://schemas.openxmlformats.org/officeDocument/2006/relationships/image" Target="../media/image533.png"/><Relationship Id="rId45" Type="http://schemas.openxmlformats.org/officeDocument/2006/relationships/customXml" Target="../ink/ink433.xml"/><Relationship Id="rId53" Type="http://schemas.openxmlformats.org/officeDocument/2006/relationships/customXml" Target="../ink/ink437.xml"/><Relationship Id="rId58" Type="http://schemas.openxmlformats.org/officeDocument/2006/relationships/image" Target="../media/image542.png"/><Relationship Id="rId66" Type="http://schemas.openxmlformats.org/officeDocument/2006/relationships/image" Target="../media/image546.png"/><Relationship Id="rId74" Type="http://schemas.openxmlformats.org/officeDocument/2006/relationships/image" Target="../media/image550.png"/><Relationship Id="rId79" Type="http://schemas.openxmlformats.org/officeDocument/2006/relationships/customXml" Target="../ink/ink450.xml"/><Relationship Id="rId5" Type="http://schemas.openxmlformats.org/officeDocument/2006/relationships/customXml" Target="../ink/ink413.xml"/><Relationship Id="rId61" Type="http://schemas.openxmlformats.org/officeDocument/2006/relationships/customXml" Target="../ink/ink441.xml"/><Relationship Id="rId82" Type="http://schemas.openxmlformats.org/officeDocument/2006/relationships/image" Target="../media/image554.png"/><Relationship Id="rId10" Type="http://schemas.openxmlformats.org/officeDocument/2006/relationships/image" Target="../media/image518.png"/><Relationship Id="rId19" Type="http://schemas.openxmlformats.org/officeDocument/2006/relationships/customXml" Target="../ink/ink420.xml"/><Relationship Id="rId31" Type="http://schemas.openxmlformats.org/officeDocument/2006/relationships/customXml" Target="../ink/ink426.xml"/><Relationship Id="rId44" Type="http://schemas.openxmlformats.org/officeDocument/2006/relationships/image" Target="../media/image535.png"/><Relationship Id="rId52" Type="http://schemas.openxmlformats.org/officeDocument/2006/relationships/image" Target="../media/image539.png"/><Relationship Id="rId60" Type="http://schemas.openxmlformats.org/officeDocument/2006/relationships/image" Target="../media/image543.png"/><Relationship Id="rId65" Type="http://schemas.openxmlformats.org/officeDocument/2006/relationships/customXml" Target="../ink/ink443.xml"/><Relationship Id="rId73" Type="http://schemas.openxmlformats.org/officeDocument/2006/relationships/customXml" Target="../ink/ink447.xml"/><Relationship Id="rId78" Type="http://schemas.openxmlformats.org/officeDocument/2006/relationships/image" Target="../media/image552.png"/><Relationship Id="rId81" Type="http://schemas.openxmlformats.org/officeDocument/2006/relationships/customXml" Target="../ink/ink451.xml"/><Relationship Id="rId4" Type="http://schemas.openxmlformats.org/officeDocument/2006/relationships/image" Target="../media/image515.png"/><Relationship Id="rId9" Type="http://schemas.openxmlformats.org/officeDocument/2006/relationships/customXml" Target="../ink/ink415.xml"/><Relationship Id="rId14" Type="http://schemas.openxmlformats.org/officeDocument/2006/relationships/image" Target="../media/image520.png"/><Relationship Id="rId22" Type="http://schemas.openxmlformats.org/officeDocument/2006/relationships/image" Target="../media/image524.png"/><Relationship Id="rId27" Type="http://schemas.openxmlformats.org/officeDocument/2006/relationships/customXml" Target="../ink/ink424.xml"/><Relationship Id="rId30" Type="http://schemas.openxmlformats.org/officeDocument/2006/relationships/image" Target="../media/image528.png"/><Relationship Id="rId35" Type="http://schemas.openxmlformats.org/officeDocument/2006/relationships/customXml" Target="../ink/ink428.xml"/><Relationship Id="rId43" Type="http://schemas.openxmlformats.org/officeDocument/2006/relationships/customXml" Target="../ink/ink432.xml"/><Relationship Id="rId48" Type="http://schemas.openxmlformats.org/officeDocument/2006/relationships/image" Target="../media/image537.png"/><Relationship Id="rId56" Type="http://schemas.openxmlformats.org/officeDocument/2006/relationships/image" Target="../media/image541.png"/><Relationship Id="rId64" Type="http://schemas.openxmlformats.org/officeDocument/2006/relationships/image" Target="../media/image545.png"/><Relationship Id="rId69" Type="http://schemas.openxmlformats.org/officeDocument/2006/relationships/customXml" Target="../ink/ink445.xml"/><Relationship Id="rId77" Type="http://schemas.openxmlformats.org/officeDocument/2006/relationships/customXml" Target="../ink/ink449.xml"/><Relationship Id="rId8" Type="http://schemas.openxmlformats.org/officeDocument/2006/relationships/image" Target="../media/image517.png"/><Relationship Id="rId51" Type="http://schemas.openxmlformats.org/officeDocument/2006/relationships/customXml" Target="../ink/ink436.xml"/><Relationship Id="rId72" Type="http://schemas.openxmlformats.org/officeDocument/2006/relationships/image" Target="../media/image549.png"/><Relationship Id="rId80" Type="http://schemas.openxmlformats.org/officeDocument/2006/relationships/image" Target="../media/image553.png"/><Relationship Id="rId3" Type="http://schemas.openxmlformats.org/officeDocument/2006/relationships/image" Target="../media/image514.png"/><Relationship Id="rId12" Type="http://schemas.openxmlformats.org/officeDocument/2006/relationships/image" Target="../media/image519.png"/><Relationship Id="rId17" Type="http://schemas.openxmlformats.org/officeDocument/2006/relationships/customXml" Target="../ink/ink419.xml"/><Relationship Id="rId25" Type="http://schemas.openxmlformats.org/officeDocument/2006/relationships/customXml" Target="../ink/ink423.xml"/><Relationship Id="rId33" Type="http://schemas.openxmlformats.org/officeDocument/2006/relationships/customXml" Target="../ink/ink427.xml"/><Relationship Id="rId38" Type="http://schemas.openxmlformats.org/officeDocument/2006/relationships/image" Target="../media/image532.png"/><Relationship Id="rId46" Type="http://schemas.openxmlformats.org/officeDocument/2006/relationships/image" Target="../media/image536.png"/><Relationship Id="rId59" Type="http://schemas.openxmlformats.org/officeDocument/2006/relationships/customXml" Target="../ink/ink440.xml"/><Relationship Id="rId67" Type="http://schemas.openxmlformats.org/officeDocument/2006/relationships/customXml" Target="../ink/ink444.xml"/><Relationship Id="rId20" Type="http://schemas.openxmlformats.org/officeDocument/2006/relationships/image" Target="../media/image523.png"/><Relationship Id="rId41" Type="http://schemas.openxmlformats.org/officeDocument/2006/relationships/customXml" Target="../ink/ink431.xml"/><Relationship Id="rId54" Type="http://schemas.openxmlformats.org/officeDocument/2006/relationships/image" Target="../media/image540.png"/><Relationship Id="rId62" Type="http://schemas.openxmlformats.org/officeDocument/2006/relationships/image" Target="../media/image544.png"/><Relationship Id="rId70" Type="http://schemas.openxmlformats.org/officeDocument/2006/relationships/image" Target="../media/image548.png"/><Relationship Id="rId75" Type="http://schemas.openxmlformats.org/officeDocument/2006/relationships/customXml" Target="../ink/ink448.xml"/><Relationship Id="rId83" Type="http://schemas.openxmlformats.org/officeDocument/2006/relationships/customXml" Target="../ink/ink45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6.png"/><Relationship Id="rId15" Type="http://schemas.openxmlformats.org/officeDocument/2006/relationships/customXml" Target="../ink/ink418.xml"/><Relationship Id="rId23" Type="http://schemas.openxmlformats.org/officeDocument/2006/relationships/customXml" Target="../ink/ink422.xml"/><Relationship Id="rId28" Type="http://schemas.openxmlformats.org/officeDocument/2006/relationships/image" Target="../media/image527.png"/><Relationship Id="rId36" Type="http://schemas.openxmlformats.org/officeDocument/2006/relationships/image" Target="../media/image531.png"/><Relationship Id="rId49" Type="http://schemas.openxmlformats.org/officeDocument/2006/relationships/customXml" Target="../ink/ink435.xml"/><Relationship Id="rId57" Type="http://schemas.openxmlformats.org/officeDocument/2006/relationships/customXml" Target="../ink/ink439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9.png"/><Relationship Id="rId21" Type="http://schemas.openxmlformats.org/officeDocument/2006/relationships/customXml" Target="../ink/ink461.xml"/><Relationship Id="rId42" Type="http://schemas.openxmlformats.org/officeDocument/2006/relationships/image" Target="../media/image577.png"/><Relationship Id="rId47" Type="http://schemas.openxmlformats.org/officeDocument/2006/relationships/customXml" Target="../ink/ink474.xml"/><Relationship Id="rId63" Type="http://schemas.openxmlformats.org/officeDocument/2006/relationships/customXml" Target="../ink/ink482.xml"/><Relationship Id="rId68" Type="http://schemas.openxmlformats.org/officeDocument/2006/relationships/image" Target="../media/image590.png"/><Relationship Id="rId84" Type="http://schemas.openxmlformats.org/officeDocument/2006/relationships/image" Target="../media/image598.png"/><Relationship Id="rId89" Type="http://schemas.openxmlformats.org/officeDocument/2006/relationships/customXml" Target="../ink/ink495.xml"/><Relationship Id="rId2" Type="http://schemas.openxmlformats.org/officeDocument/2006/relationships/image" Target="../media/image556.png"/><Relationship Id="rId16" Type="http://schemas.openxmlformats.org/officeDocument/2006/relationships/image" Target="../media/image564.png"/><Relationship Id="rId29" Type="http://schemas.openxmlformats.org/officeDocument/2006/relationships/customXml" Target="../ink/ink465.xml"/><Relationship Id="rId107" Type="http://schemas.openxmlformats.org/officeDocument/2006/relationships/customXml" Target="../ink/ink504.xml"/><Relationship Id="rId11" Type="http://schemas.openxmlformats.org/officeDocument/2006/relationships/customXml" Target="../ink/ink456.xml"/><Relationship Id="rId24" Type="http://schemas.openxmlformats.org/officeDocument/2006/relationships/image" Target="../media/image568.png"/><Relationship Id="rId32" Type="http://schemas.openxmlformats.org/officeDocument/2006/relationships/image" Target="../media/image572.png"/><Relationship Id="rId37" Type="http://schemas.openxmlformats.org/officeDocument/2006/relationships/customXml" Target="../ink/ink469.xml"/><Relationship Id="rId40" Type="http://schemas.openxmlformats.org/officeDocument/2006/relationships/image" Target="../media/image576.png"/><Relationship Id="rId45" Type="http://schemas.openxmlformats.org/officeDocument/2006/relationships/customXml" Target="../ink/ink473.xml"/><Relationship Id="rId53" Type="http://schemas.openxmlformats.org/officeDocument/2006/relationships/customXml" Target="../ink/ink477.xml"/><Relationship Id="rId58" Type="http://schemas.openxmlformats.org/officeDocument/2006/relationships/image" Target="../media/image585.png"/><Relationship Id="rId66" Type="http://schemas.openxmlformats.org/officeDocument/2006/relationships/image" Target="../media/image589.png"/><Relationship Id="rId74" Type="http://schemas.openxmlformats.org/officeDocument/2006/relationships/image" Target="../media/image593.png"/><Relationship Id="rId79" Type="http://schemas.openxmlformats.org/officeDocument/2006/relationships/customXml" Target="../ink/ink490.xml"/><Relationship Id="rId87" Type="http://schemas.openxmlformats.org/officeDocument/2006/relationships/customXml" Target="../ink/ink494.xml"/><Relationship Id="rId102" Type="http://schemas.openxmlformats.org/officeDocument/2006/relationships/image" Target="../media/image607.png"/><Relationship Id="rId110" Type="http://schemas.openxmlformats.org/officeDocument/2006/relationships/image" Target="../media/image611.png"/><Relationship Id="rId5" Type="http://schemas.openxmlformats.org/officeDocument/2006/relationships/customXml" Target="../ink/ink453.xml"/><Relationship Id="rId61" Type="http://schemas.openxmlformats.org/officeDocument/2006/relationships/customXml" Target="../ink/ink481.xml"/><Relationship Id="rId82" Type="http://schemas.openxmlformats.org/officeDocument/2006/relationships/image" Target="../media/image597.png"/><Relationship Id="rId90" Type="http://schemas.openxmlformats.org/officeDocument/2006/relationships/image" Target="../media/image601.png"/><Relationship Id="rId95" Type="http://schemas.openxmlformats.org/officeDocument/2006/relationships/customXml" Target="../ink/ink498.xml"/><Relationship Id="rId19" Type="http://schemas.openxmlformats.org/officeDocument/2006/relationships/customXml" Target="../ink/ink460.xml"/><Relationship Id="rId14" Type="http://schemas.openxmlformats.org/officeDocument/2006/relationships/image" Target="../media/image563.png"/><Relationship Id="rId22" Type="http://schemas.openxmlformats.org/officeDocument/2006/relationships/image" Target="../media/image567.png"/><Relationship Id="rId27" Type="http://schemas.openxmlformats.org/officeDocument/2006/relationships/customXml" Target="../ink/ink464.xml"/><Relationship Id="rId30" Type="http://schemas.openxmlformats.org/officeDocument/2006/relationships/image" Target="../media/image571.png"/><Relationship Id="rId35" Type="http://schemas.openxmlformats.org/officeDocument/2006/relationships/customXml" Target="../ink/ink468.xml"/><Relationship Id="rId43" Type="http://schemas.openxmlformats.org/officeDocument/2006/relationships/customXml" Target="../ink/ink472.xml"/><Relationship Id="rId48" Type="http://schemas.openxmlformats.org/officeDocument/2006/relationships/image" Target="../media/image580.png"/><Relationship Id="rId56" Type="http://schemas.openxmlformats.org/officeDocument/2006/relationships/image" Target="../media/image584.png"/><Relationship Id="rId64" Type="http://schemas.openxmlformats.org/officeDocument/2006/relationships/image" Target="../media/image588.png"/><Relationship Id="rId69" Type="http://schemas.openxmlformats.org/officeDocument/2006/relationships/customXml" Target="../ink/ink485.xml"/><Relationship Id="rId77" Type="http://schemas.openxmlformats.org/officeDocument/2006/relationships/customXml" Target="../ink/ink489.xml"/><Relationship Id="rId100" Type="http://schemas.openxmlformats.org/officeDocument/2006/relationships/image" Target="../media/image606.png"/><Relationship Id="rId105" Type="http://schemas.openxmlformats.org/officeDocument/2006/relationships/customXml" Target="../ink/ink503.xml"/><Relationship Id="rId8" Type="http://schemas.openxmlformats.org/officeDocument/2006/relationships/image" Target="../media/image560.png"/><Relationship Id="rId51" Type="http://schemas.openxmlformats.org/officeDocument/2006/relationships/customXml" Target="../ink/ink476.xml"/><Relationship Id="rId72" Type="http://schemas.openxmlformats.org/officeDocument/2006/relationships/image" Target="../media/image592.png"/><Relationship Id="rId80" Type="http://schemas.openxmlformats.org/officeDocument/2006/relationships/image" Target="../media/image596.png"/><Relationship Id="rId85" Type="http://schemas.openxmlformats.org/officeDocument/2006/relationships/customXml" Target="../ink/ink493.xml"/><Relationship Id="rId93" Type="http://schemas.openxmlformats.org/officeDocument/2006/relationships/customXml" Target="../ink/ink497.xml"/><Relationship Id="rId98" Type="http://schemas.openxmlformats.org/officeDocument/2006/relationships/image" Target="../media/image605.png"/><Relationship Id="rId3" Type="http://schemas.openxmlformats.org/officeDocument/2006/relationships/image" Target="../media/image557.png"/><Relationship Id="rId12" Type="http://schemas.openxmlformats.org/officeDocument/2006/relationships/image" Target="../media/image562.png"/><Relationship Id="rId17" Type="http://schemas.openxmlformats.org/officeDocument/2006/relationships/customXml" Target="../ink/ink459.xml"/><Relationship Id="rId25" Type="http://schemas.openxmlformats.org/officeDocument/2006/relationships/customXml" Target="../ink/ink463.xml"/><Relationship Id="rId33" Type="http://schemas.openxmlformats.org/officeDocument/2006/relationships/customXml" Target="../ink/ink467.xml"/><Relationship Id="rId38" Type="http://schemas.openxmlformats.org/officeDocument/2006/relationships/image" Target="../media/image575.png"/><Relationship Id="rId46" Type="http://schemas.openxmlformats.org/officeDocument/2006/relationships/image" Target="../media/image579.png"/><Relationship Id="rId59" Type="http://schemas.openxmlformats.org/officeDocument/2006/relationships/customXml" Target="../ink/ink480.xml"/><Relationship Id="rId67" Type="http://schemas.openxmlformats.org/officeDocument/2006/relationships/customXml" Target="../ink/ink484.xml"/><Relationship Id="rId103" Type="http://schemas.openxmlformats.org/officeDocument/2006/relationships/customXml" Target="../ink/ink502.xml"/><Relationship Id="rId108" Type="http://schemas.openxmlformats.org/officeDocument/2006/relationships/image" Target="../media/image610.png"/><Relationship Id="rId20" Type="http://schemas.openxmlformats.org/officeDocument/2006/relationships/image" Target="../media/image566.png"/><Relationship Id="rId41" Type="http://schemas.openxmlformats.org/officeDocument/2006/relationships/customXml" Target="../ink/ink471.xml"/><Relationship Id="rId54" Type="http://schemas.openxmlformats.org/officeDocument/2006/relationships/image" Target="../media/image583.png"/><Relationship Id="rId62" Type="http://schemas.openxmlformats.org/officeDocument/2006/relationships/image" Target="../media/image587.png"/><Relationship Id="rId70" Type="http://schemas.openxmlformats.org/officeDocument/2006/relationships/image" Target="../media/image591.png"/><Relationship Id="rId75" Type="http://schemas.openxmlformats.org/officeDocument/2006/relationships/customXml" Target="../ink/ink488.xml"/><Relationship Id="rId83" Type="http://schemas.openxmlformats.org/officeDocument/2006/relationships/customXml" Target="../ink/ink492.xml"/><Relationship Id="rId88" Type="http://schemas.openxmlformats.org/officeDocument/2006/relationships/image" Target="../media/image600.png"/><Relationship Id="rId91" Type="http://schemas.openxmlformats.org/officeDocument/2006/relationships/customXml" Target="../ink/ink496.xml"/><Relationship Id="rId96" Type="http://schemas.openxmlformats.org/officeDocument/2006/relationships/image" Target="../media/image60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9.png"/><Relationship Id="rId15" Type="http://schemas.openxmlformats.org/officeDocument/2006/relationships/customXml" Target="../ink/ink458.xml"/><Relationship Id="rId23" Type="http://schemas.openxmlformats.org/officeDocument/2006/relationships/customXml" Target="../ink/ink462.xml"/><Relationship Id="rId28" Type="http://schemas.openxmlformats.org/officeDocument/2006/relationships/image" Target="../media/image570.png"/><Relationship Id="rId36" Type="http://schemas.openxmlformats.org/officeDocument/2006/relationships/image" Target="../media/image574.png"/><Relationship Id="rId49" Type="http://schemas.openxmlformats.org/officeDocument/2006/relationships/customXml" Target="../ink/ink475.xml"/><Relationship Id="rId57" Type="http://schemas.openxmlformats.org/officeDocument/2006/relationships/customXml" Target="../ink/ink479.xml"/><Relationship Id="rId106" Type="http://schemas.openxmlformats.org/officeDocument/2006/relationships/image" Target="../media/image609.png"/><Relationship Id="rId10" Type="http://schemas.openxmlformats.org/officeDocument/2006/relationships/image" Target="../media/image561.png"/><Relationship Id="rId31" Type="http://schemas.openxmlformats.org/officeDocument/2006/relationships/customXml" Target="../ink/ink466.xml"/><Relationship Id="rId44" Type="http://schemas.openxmlformats.org/officeDocument/2006/relationships/image" Target="../media/image578.png"/><Relationship Id="rId52" Type="http://schemas.openxmlformats.org/officeDocument/2006/relationships/image" Target="../media/image582.png"/><Relationship Id="rId60" Type="http://schemas.openxmlformats.org/officeDocument/2006/relationships/image" Target="../media/image586.png"/><Relationship Id="rId65" Type="http://schemas.openxmlformats.org/officeDocument/2006/relationships/customXml" Target="../ink/ink483.xml"/><Relationship Id="rId73" Type="http://schemas.openxmlformats.org/officeDocument/2006/relationships/customXml" Target="../ink/ink487.xml"/><Relationship Id="rId78" Type="http://schemas.openxmlformats.org/officeDocument/2006/relationships/image" Target="../media/image595.png"/><Relationship Id="rId81" Type="http://schemas.openxmlformats.org/officeDocument/2006/relationships/customXml" Target="../ink/ink491.xml"/><Relationship Id="rId86" Type="http://schemas.openxmlformats.org/officeDocument/2006/relationships/image" Target="../media/image599.png"/><Relationship Id="rId94" Type="http://schemas.openxmlformats.org/officeDocument/2006/relationships/image" Target="../media/image603.png"/><Relationship Id="rId99" Type="http://schemas.openxmlformats.org/officeDocument/2006/relationships/customXml" Target="../ink/ink500.xml"/><Relationship Id="rId101" Type="http://schemas.openxmlformats.org/officeDocument/2006/relationships/customXml" Target="../ink/ink501.xml"/><Relationship Id="rId4" Type="http://schemas.openxmlformats.org/officeDocument/2006/relationships/image" Target="../media/image558.png"/><Relationship Id="rId9" Type="http://schemas.openxmlformats.org/officeDocument/2006/relationships/customXml" Target="../ink/ink455.xml"/><Relationship Id="rId13" Type="http://schemas.openxmlformats.org/officeDocument/2006/relationships/customXml" Target="../ink/ink457.xml"/><Relationship Id="rId18" Type="http://schemas.openxmlformats.org/officeDocument/2006/relationships/image" Target="../media/image565.png"/><Relationship Id="rId39" Type="http://schemas.openxmlformats.org/officeDocument/2006/relationships/customXml" Target="../ink/ink470.xml"/><Relationship Id="rId109" Type="http://schemas.openxmlformats.org/officeDocument/2006/relationships/customXml" Target="../ink/ink505.xml"/><Relationship Id="rId34" Type="http://schemas.openxmlformats.org/officeDocument/2006/relationships/image" Target="../media/image573.png"/><Relationship Id="rId50" Type="http://schemas.openxmlformats.org/officeDocument/2006/relationships/image" Target="../media/image581.png"/><Relationship Id="rId55" Type="http://schemas.openxmlformats.org/officeDocument/2006/relationships/customXml" Target="../ink/ink478.xml"/><Relationship Id="rId76" Type="http://schemas.openxmlformats.org/officeDocument/2006/relationships/image" Target="../media/image594.png"/><Relationship Id="rId97" Type="http://schemas.openxmlformats.org/officeDocument/2006/relationships/customXml" Target="../ink/ink499.xml"/><Relationship Id="rId104" Type="http://schemas.openxmlformats.org/officeDocument/2006/relationships/image" Target="../media/image608.png"/><Relationship Id="rId7" Type="http://schemas.openxmlformats.org/officeDocument/2006/relationships/customXml" Target="../ink/ink454.xml"/><Relationship Id="rId71" Type="http://schemas.openxmlformats.org/officeDocument/2006/relationships/customXml" Target="../ink/ink486.xml"/><Relationship Id="rId92" Type="http://schemas.openxmlformats.org/officeDocument/2006/relationships/image" Target="../media/image6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4.png"/><Relationship Id="rId18" Type="http://schemas.openxmlformats.org/officeDocument/2006/relationships/customXml" Target="../ink/ink513.xml"/><Relationship Id="rId26" Type="http://schemas.openxmlformats.org/officeDocument/2006/relationships/customXml" Target="../ink/ink517.xml"/><Relationship Id="rId39" Type="http://schemas.openxmlformats.org/officeDocument/2006/relationships/image" Target="../media/image627.png"/><Relationship Id="rId3" Type="http://schemas.openxmlformats.org/officeDocument/2006/relationships/image" Target="../media/image613.png"/><Relationship Id="rId21" Type="http://schemas.openxmlformats.org/officeDocument/2006/relationships/image" Target="../media/image618.png"/><Relationship Id="rId34" Type="http://schemas.openxmlformats.org/officeDocument/2006/relationships/customXml" Target="../ink/ink521.xml"/><Relationship Id="rId42" Type="http://schemas.openxmlformats.org/officeDocument/2006/relationships/customXml" Target="../ink/ink525.xml"/><Relationship Id="rId47" Type="http://schemas.openxmlformats.org/officeDocument/2006/relationships/image" Target="../media/image631.png"/><Relationship Id="rId7" Type="http://schemas.openxmlformats.org/officeDocument/2006/relationships/image" Target="../media/image1140.png"/><Relationship Id="rId12" Type="http://schemas.openxmlformats.org/officeDocument/2006/relationships/customXml" Target="../ink/ink510.xml"/><Relationship Id="rId17" Type="http://schemas.openxmlformats.org/officeDocument/2006/relationships/image" Target="../media/image616.png"/><Relationship Id="rId25" Type="http://schemas.openxmlformats.org/officeDocument/2006/relationships/image" Target="../media/image620.png"/><Relationship Id="rId33" Type="http://schemas.openxmlformats.org/officeDocument/2006/relationships/image" Target="../media/image624.png"/><Relationship Id="rId38" Type="http://schemas.openxmlformats.org/officeDocument/2006/relationships/customXml" Target="../ink/ink523.xml"/><Relationship Id="rId46" Type="http://schemas.openxmlformats.org/officeDocument/2006/relationships/customXml" Target="../ink/ink527.xml"/><Relationship Id="rId2" Type="http://schemas.openxmlformats.org/officeDocument/2006/relationships/image" Target="../media/image612.png"/><Relationship Id="rId16" Type="http://schemas.openxmlformats.org/officeDocument/2006/relationships/customXml" Target="../ink/ink512.xml"/><Relationship Id="rId20" Type="http://schemas.openxmlformats.org/officeDocument/2006/relationships/customXml" Target="../ink/ink514.xml"/><Relationship Id="rId29" Type="http://schemas.openxmlformats.org/officeDocument/2006/relationships/image" Target="../media/image622.png"/><Relationship Id="rId41" Type="http://schemas.openxmlformats.org/officeDocument/2006/relationships/image" Target="../media/image62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07.xml"/><Relationship Id="rId11" Type="http://schemas.openxmlformats.org/officeDocument/2006/relationships/image" Target="../media/image1160.png"/><Relationship Id="rId24" Type="http://schemas.openxmlformats.org/officeDocument/2006/relationships/customXml" Target="../ink/ink516.xml"/><Relationship Id="rId32" Type="http://schemas.openxmlformats.org/officeDocument/2006/relationships/customXml" Target="../ink/ink520.xml"/><Relationship Id="rId37" Type="http://schemas.openxmlformats.org/officeDocument/2006/relationships/image" Target="../media/image626.png"/><Relationship Id="rId40" Type="http://schemas.openxmlformats.org/officeDocument/2006/relationships/customXml" Target="../ink/ink524.xml"/><Relationship Id="rId45" Type="http://schemas.openxmlformats.org/officeDocument/2006/relationships/image" Target="../media/image630.png"/><Relationship Id="rId5" Type="http://schemas.openxmlformats.org/officeDocument/2006/relationships/image" Target="../media/image1130.png"/><Relationship Id="rId15" Type="http://schemas.openxmlformats.org/officeDocument/2006/relationships/image" Target="../media/image615.png"/><Relationship Id="rId23" Type="http://schemas.openxmlformats.org/officeDocument/2006/relationships/image" Target="../media/image619.png"/><Relationship Id="rId28" Type="http://schemas.openxmlformats.org/officeDocument/2006/relationships/customXml" Target="../ink/ink518.xml"/><Relationship Id="rId36" Type="http://schemas.openxmlformats.org/officeDocument/2006/relationships/customXml" Target="../ink/ink522.xml"/><Relationship Id="rId49" Type="http://schemas.openxmlformats.org/officeDocument/2006/relationships/image" Target="../media/image632.png"/><Relationship Id="rId10" Type="http://schemas.openxmlformats.org/officeDocument/2006/relationships/customXml" Target="../ink/ink509.xml"/><Relationship Id="rId19" Type="http://schemas.openxmlformats.org/officeDocument/2006/relationships/image" Target="../media/image617.png"/><Relationship Id="rId31" Type="http://schemas.openxmlformats.org/officeDocument/2006/relationships/image" Target="../media/image623.png"/><Relationship Id="rId44" Type="http://schemas.openxmlformats.org/officeDocument/2006/relationships/customXml" Target="../ink/ink526.xml"/><Relationship Id="rId4" Type="http://schemas.openxmlformats.org/officeDocument/2006/relationships/customXml" Target="../ink/ink506.xml"/><Relationship Id="rId9" Type="http://schemas.openxmlformats.org/officeDocument/2006/relationships/image" Target="../media/image1150.png"/><Relationship Id="rId14" Type="http://schemas.openxmlformats.org/officeDocument/2006/relationships/customXml" Target="../ink/ink511.xml"/><Relationship Id="rId22" Type="http://schemas.openxmlformats.org/officeDocument/2006/relationships/customXml" Target="../ink/ink515.xml"/><Relationship Id="rId27" Type="http://schemas.openxmlformats.org/officeDocument/2006/relationships/image" Target="../media/image621.png"/><Relationship Id="rId30" Type="http://schemas.openxmlformats.org/officeDocument/2006/relationships/customXml" Target="../ink/ink519.xml"/><Relationship Id="rId35" Type="http://schemas.openxmlformats.org/officeDocument/2006/relationships/image" Target="../media/image625.png"/><Relationship Id="rId43" Type="http://schemas.openxmlformats.org/officeDocument/2006/relationships/image" Target="../media/image629.png"/><Relationship Id="rId48" Type="http://schemas.openxmlformats.org/officeDocument/2006/relationships/customXml" Target="../ink/ink528.xml"/><Relationship Id="rId8" Type="http://schemas.openxmlformats.org/officeDocument/2006/relationships/customXml" Target="../ink/ink50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1.xml"/><Relationship Id="rId13" Type="http://schemas.openxmlformats.org/officeDocument/2006/relationships/image" Target="../media/image639.png"/><Relationship Id="rId3" Type="http://schemas.openxmlformats.org/officeDocument/2006/relationships/image" Target="../media/image634.png"/><Relationship Id="rId7" Type="http://schemas.openxmlformats.org/officeDocument/2006/relationships/image" Target="../media/image636.png"/><Relationship Id="rId12" Type="http://schemas.openxmlformats.org/officeDocument/2006/relationships/customXml" Target="../ink/ink533.xml"/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30.xml"/><Relationship Id="rId11" Type="http://schemas.openxmlformats.org/officeDocument/2006/relationships/image" Target="../media/image638.png"/><Relationship Id="rId5" Type="http://schemas.openxmlformats.org/officeDocument/2006/relationships/image" Target="../media/image635.png"/><Relationship Id="rId10" Type="http://schemas.openxmlformats.org/officeDocument/2006/relationships/customXml" Target="../ink/ink532.xml"/><Relationship Id="rId4" Type="http://schemas.openxmlformats.org/officeDocument/2006/relationships/customXml" Target="../ink/ink529.xml"/><Relationship Id="rId9" Type="http://schemas.openxmlformats.org/officeDocument/2006/relationships/image" Target="../media/image63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13" Type="http://schemas.openxmlformats.org/officeDocument/2006/relationships/customXml" Target="../ink/ink539.xml"/><Relationship Id="rId18" Type="http://schemas.openxmlformats.org/officeDocument/2006/relationships/image" Target="../media/image646.png"/><Relationship Id="rId3" Type="http://schemas.openxmlformats.org/officeDocument/2006/relationships/customXml" Target="../ink/ink534.xml"/><Relationship Id="rId21" Type="http://schemas.openxmlformats.org/officeDocument/2006/relationships/customXml" Target="../ink/ink543.xml"/><Relationship Id="rId7" Type="http://schemas.openxmlformats.org/officeDocument/2006/relationships/customXml" Target="../ink/ink536.xml"/><Relationship Id="rId12" Type="http://schemas.openxmlformats.org/officeDocument/2006/relationships/image" Target="../media/image643.png"/><Relationship Id="rId17" Type="http://schemas.openxmlformats.org/officeDocument/2006/relationships/customXml" Target="../ink/ink541.xml"/><Relationship Id="rId2" Type="http://schemas.openxmlformats.org/officeDocument/2006/relationships/image" Target="../media/image640.png"/><Relationship Id="rId16" Type="http://schemas.openxmlformats.org/officeDocument/2006/relationships/image" Target="../media/image645.png"/><Relationship Id="rId20" Type="http://schemas.openxmlformats.org/officeDocument/2006/relationships/image" Target="../media/image6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0.png"/><Relationship Id="rId11" Type="http://schemas.openxmlformats.org/officeDocument/2006/relationships/customXml" Target="../ink/ink538.xml"/><Relationship Id="rId5" Type="http://schemas.openxmlformats.org/officeDocument/2006/relationships/customXml" Target="../ink/ink535.xml"/><Relationship Id="rId15" Type="http://schemas.openxmlformats.org/officeDocument/2006/relationships/customXml" Target="../ink/ink540.xml"/><Relationship Id="rId10" Type="http://schemas.openxmlformats.org/officeDocument/2006/relationships/image" Target="../media/image642.png"/><Relationship Id="rId19" Type="http://schemas.openxmlformats.org/officeDocument/2006/relationships/customXml" Target="../ink/ink542.xml"/><Relationship Id="rId4" Type="http://schemas.openxmlformats.org/officeDocument/2006/relationships/image" Target="../media/image1200.png"/><Relationship Id="rId9" Type="http://schemas.openxmlformats.org/officeDocument/2006/relationships/customXml" Target="../ink/ink537.xml"/><Relationship Id="rId14" Type="http://schemas.openxmlformats.org/officeDocument/2006/relationships/image" Target="../media/image644.png"/><Relationship Id="rId22" Type="http://schemas.openxmlformats.org/officeDocument/2006/relationships/image" Target="../media/image64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7.xml"/><Relationship Id="rId13" Type="http://schemas.openxmlformats.org/officeDocument/2006/relationships/image" Target="../media/image654.png"/><Relationship Id="rId18" Type="http://schemas.openxmlformats.org/officeDocument/2006/relationships/customXml" Target="../ink/ink552.xml"/><Relationship Id="rId26" Type="http://schemas.openxmlformats.org/officeDocument/2006/relationships/customXml" Target="../ink/ink556.xml"/><Relationship Id="rId3" Type="http://schemas.openxmlformats.org/officeDocument/2006/relationships/image" Target="../media/image649.png"/><Relationship Id="rId21" Type="http://schemas.openxmlformats.org/officeDocument/2006/relationships/image" Target="../media/image658.png"/><Relationship Id="rId7" Type="http://schemas.openxmlformats.org/officeDocument/2006/relationships/image" Target="../media/image651.png"/><Relationship Id="rId12" Type="http://schemas.openxmlformats.org/officeDocument/2006/relationships/customXml" Target="../ink/ink549.xml"/><Relationship Id="rId17" Type="http://schemas.openxmlformats.org/officeDocument/2006/relationships/image" Target="../media/image656.png"/><Relationship Id="rId25" Type="http://schemas.openxmlformats.org/officeDocument/2006/relationships/image" Target="../media/image660.png"/><Relationship Id="rId2" Type="http://schemas.openxmlformats.org/officeDocument/2006/relationships/customXml" Target="../ink/ink544.xml"/><Relationship Id="rId16" Type="http://schemas.openxmlformats.org/officeDocument/2006/relationships/customXml" Target="../ink/ink551.xml"/><Relationship Id="rId20" Type="http://schemas.openxmlformats.org/officeDocument/2006/relationships/customXml" Target="../ink/ink553.xml"/><Relationship Id="rId29" Type="http://schemas.openxmlformats.org/officeDocument/2006/relationships/image" Target="../media/image662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46.xml"/><Relationship Id="rId11" Type="http://schemas.openxmlformats.org/officeDocument/2006/relationships/image" Target="../media/image653.png"/><Relationship Id="rId24" Type="http://schemas.openxmlformats.org/officeDocument/2006/relationships/customXml" Target="../ink/ink555.xml"/><Relationship Id="rId5" Type="http://schemas.openxmlformats.org/officeDocument/2006/relationships/image" Target="../media/image650.png"/><Relationship Id="rId15" Type="http://schemas.openxmlformats.org/officeDocument/2006/relationships/image" Target="../media/image655.png"/><Relationship Id="rId23" Type="http://schemas.openxmlformats.org/officeDocument/2006/relationships/image" Target="../media/image659.png"/><Relationship Id="rId28" Type="http://schemas.openxmlformats.org/officeDocument/2006/relationships/customXml" Target="../ink/ink557.xml"/><Relationship Id="rId10" Type="http://schemas.openxmlformats.org/officeDocument/2006/relationships/customXml" Target="../ink/ink548.xml"/><Relationship Id="rId19" Type="http://schemas.openxmlformats.org/officeDocument/2006/relationships/image" Target="../media/image657.png"/><Relationship Id="rId4" Type="http://schemas.openxmlformats.org/officeDocument/2006/relationships/customXml" Target="../ink/ink545.xml"/><Relationship Id="rId9" Type="http://schemas.openxmlformats.org/officeDocument/2006/relationships/image" Target="../media/image652.png"/><Relationship Id="rId14" Type="http://schemas.openxmlformats.org/officeDocument/2006/relationships/customXml" Target="../ink/ink550.xml"/><Relationship Id="rId22" Type="http://schemas.openxmlformats.org/officeDocument/2006/relationships/customXml" Target="../ink/ink554.xml"/><Relationship Id="rId27" Type="http://schemas.openxmlformats.org/officeDocument/2006/relationships/image" Target="../media/image661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9.xml"/><Relationship Id="rId117" Type="http://schemas.openxmlformats.org/officeDocument/2006/relationships/image" Target="../media/image717.png"/><Relationship Id="rId21" Type="http://schemas.openxmlformats.org/officeDocument/2006/relationships/image" Target="../media/image669.png"/><Relationship Id="rId42" Type="http://schemas.openxmlformats.org/officeDocument/2006/relationships/customXml" Target="../ink/ink577.xml"/><Relationship Id="rId47" Type="http://schemas.openxmlformats.org/officeDocument/2006/relationships/image" Target="../media/image682.png"/><Relationship Id="rId63" Type="http://schemas.openxmlformats.org/officeDocument/2006/relationships/image" Target="../media/image690.png"/><Relationship Id="rId68" Type="http://schemas.openxmlformats.org/officeDocument/2006/relationships/customXml" Target="../ink/ink590.xml"/><Relationship Id="rId84" Type="http://schemas.openxmlformats.org/officeDocument/2006/relationships/customXml" Target="../ink/ink598.xml"/><Relationship Id="rId89" Type="http://schemas.openxmlformats.org/officeDocument/2006/relationships/image" Target="../media/image703.png"/><Relationship Id="rId112" Type="http://schemas.openxmlformats.org/officeDocument/2006/relationships/customXml" Target="../ink/ink612.xml"/><Relationship Id="rId133" Type="http://schemas.openxmlformats.org/officeDocument/2006/relationships/image" Target="../media/image725.png"/><Relationship Id="rId138" Type="http://schemas.openxmlformats.org/officeDocument/2006/relationships/customXml" Target="../ink/ink625.xml"/><Relationship Id="rId154" Type="http://schemas.openxmlformats.org/officeDocument/2006/relationships/customXml" Target="../ink/ink633.xml"/><Relationship Id="rId159" Type="http://schemas.openxmlformats.org/officeDocument/2006/relationships/image" Target="../media/image738.png"/><Relationship Id="rId175" Type="http://schemas.openxmlformats.org/officeDocument/2006/relationships/image" Target="../media/image746.png"/><Relationship Id="rId170" Type="http://schemas.openxmlformats.org/officeDocument/2006/relationships/customXml" Target="../ink/ink641.xml"/><Relationship Id="rId191" Type="http://schemas.openxmlformats.org/officeDocument/2006/relationships/image" Target="../media/image754.png"/><Relationship Id="rId16" Type="http://schemas.openxmlformats.org/officeDocument/2006/relationships/customXml" Target="../ink/ink564.xml"/><Relationship Id="rId107" Type="http://schemas.openxmlformats.org/officeDocument/2006/relationships/image" Target="../media/image712.png"/><Relationship Id="rId11" Type="http://schemas.openxmlformats.org/officeDocument/2006/relationships/image" Target="../media/image1270.png"/><Relationship Id="rId32" Type="http://schemas.openxmlformats.org/officeDocument/2006/relationships/customXml" Target="../ink/ink572.xml"/><Relationship Id="rId37" Type="http://schemas.openxmlformats.org/officeDocument/2006/relationships/image" Target="../media/image677.png"/><Relationship Id="rId53" Type="http://schemas.openxmlformats.org/officeDocument/2006/relationships/image" Target="../media/image685.png"/><Relationship Id="rId58" Type="http://schemas.openxmlformats.org/officeDocument/2006/relationships/customXml" Target="../ink/ink585.xml"/><Relationship Id="rId74" Type="http://schemas.openxmlformats.org/officeDocument/2006/relationships/customXml" Target="../ink/ink593.xml"/><Relationship Id="rId79" Type="http://schemas.openxmlformats.org/officeDocument/2006/relationships/image" Target="../media/image698.png"/><Relationship Id="rId102" Type="http://schemas.openxmlformats.org/officeDocument/2006/relationships/customXml" Target="../ink/ink607.xml"/><Relationship Id="rId123" Type="http://schemas.openxmlformats.org/officeDocument/2006/relationships/image" Target="../media/image720.png"/><Relationship Id="rId128" Type="http://schemas.openxmlformats.org/officeDocument/2006/relationships/customXml" Target="../ink/ink620.xml"/><Relationship Id="rId144" Type="http://schemas.openxmlformats.org/officeDocument/2006/relationships/customXml" Target="../ink/ink628.xml"/><Relationship Id="rId149" Type="http://schemas.openxmlformats.org/officeDocument/2006/relationships/image" Target="../media/image733.png"/><Relationship Id="rId5" Type="http://schemas.openxmlformats.org/officeDocument/2006/relationships/image" Target="../media/image1240.png"/><Relationship Id="rId90" Type="http://schemas.openxmlformats.org/officeDocument/2006/relationships/customXml" Target="../ink/ink601.xml"/><Relationship Id="rId95" Type="http://schemas.openxmlformats.org/officeDocument/2006/relationships/image" Target="../media/image706.png"/><Relationship Id="rId160" Type="http://schemas.openxmlformats.org/officeDocument/2006/relationships/customXml" Target="../ink/ink636.xml"/><Relationship Id="rId165" Type="http://schemas.openxmlformats.org/officeDocument/2006/relationships/image" Target="../media/image741.png"/><Relationship Id="rId181" Type="http://schemas.openxmlformats.org/officeDocument/2006/relationships/image" Target="../media/image749.png"/><Relationship Id="rId186" Type="http://schemas.openxmlformats.org/officeDocument/2006/relationships/customXml" Target="../ink/ink649.xml"/><Relationship Id="rId22" Type="http://schemas.openxmlformats.org/officeDocument/2006/relationships/customXml" Target="../ink/ink567.xml"/><Relationship Id="rId27" Type="http://schemas.openxmlformats.org/officeDocument/2006/relationships/image" Target="../media/image672.png"/><Relationship Id="rId43" Type="http://schemas.openxmlformats.org/officeDocument/2006/relationships/image" Target="../media/image680.png"/><Relationship Id="rId48" Type="http://schemas.openxmlformats.org/officeDocument/2006/relationships/customXml" Target="../ink/ink580.xml"/><Relationship Id="rId64" Type="http://schemas.openxmlformats.org/officeDocument/2006/relationships/customXml" Target="../ink/ink588.xml"/><Relationship Id="rId69" Type="http://schemas.openxmlformats.org/officeDocument/2006/relationships/image" Target="../media/image693.png"/><Relationship Id="rId113" Type="http://schemas.openxmlformats.org/officeDocument/2006/relationships/image" Target="../media/image715.png"/><Relationship Id="rId118" Type="http://schemas.openxmlformats.org/officeDocument/2006/relationships/customXml" Target="../ink/ink615.xml"/><Relationship Id="rId134" Type="http://schemas.openxmlformats.org/officeDocument/2006/relationships/customXml" Target="../ink/ink623.xml"/><Relationship Id="rId139" Type="http://schemas.openxmlformats.org/officeDocument/2006/relationships/image" Target="../media/image728.png"/><Relationship Id="rId80" Type="http://schemas.openxmlformats.org/officeDocument/2006/relationships/customXml" Target="../ink/ink596.xml"/><Relationship Id="rId85" Type="http://schemas.openxmlformats.org/officeDocument/2006/relationships/image" Target="../media/image701.png"/><Relationship Id="rId150" Type="http://schemas.openxmlformats.org/officeDocument/2006/relationships/customXml" Target="../ink/ink631.xml"/><Relationship Id="rId155" Type="http://schemas.openxmlformats.org/officeDocument/2006/relationships/image" Target="../media/image736.png"/><Relationship Id="rId171" Type="http://schemas.openxmlformats.org/officeDocument/2006/relationships/image" Target="../media/image744.png"/><Relationship Id="rId176" Type="http://schemas.openxmlformats.org/officeDocument/2006/relationships/customXml" Target="../ink/ink644.xml"/><Relationship Id="rId12" Type="http://schemas.openxmlformats.org/officeDocument/2006/relationships/customXml" Target="../ink/ink562.xml"/><Relationship Id="rId17" Type="http://schemas.openxmlformats.org/officeDocument/2006/relationships/image" Target="../media/image667.png"/><Relationship Id="rId33" Type="http://schemas.openxmlformats.org/officeDocument/2006/relationships/image" Target="../media/image675.png"/><Relationship Id="rId38" Type="http://schemas.openxmlformats.org/officeDocument/2006/relationships/customXml" Target="../ink/ink575.xml"/><Relationship Id="rId59" Type="http://schemas.openxmlformats.org/officeDocument/2006/relationships/image" Target="../media/image688.png"/><Relationship Id="rId103" Type="http://schemas.openxmlformats.org/officeDocument/2006/relationships/image" Target="../media/image710.png"/><Relationship Id="rId108" Type="http://schemas.openxmlformats.org/officeDocument/2006/relationships/customXml" Target="../ink/ink610.xml"/><Relationship Id="rId124" Type="http://schemas.openxmlformats.org/officeDocument/2006/relationships/customXml" Target="../ink/ink618.xml"/><Relationship Id="rId129" Type="http://schemas.openxmlformats.org/officeDocument/2006/relationships/image" Target="../media/image723.png"/><Relationship Id="rId54" Type="http://schemas.openxmlformats.org/officeDocument/2006/relationships/customXml" Target="../ink/ink583.xml"/><Relationship Id="rId70" Type="http://schemas.openxmlformats.org/officeDocument/2006/relationships/customXml" Target="../ink/ink591.xml"/><Relationship Id="rId75" Type="http://schemas.openxmlformats.org/officeDocument/2006/relationships/image" Target="../media/image696.png"/><Relationship Id="rId91" Type="http://schemas.openxmlformats.org/officeDocument/2006/relationships/image" Target="../media/image704.png"/><Relationship Id="rId96" Type="http://schemas.openxmlformats.org/officeDocument/2006/relationships/customXml" Target="../ink/ink604.xml"/><Relationship Id="rId140" Type="http://schemas.openxmlformats.org/officeDocument/2006/relationships/customXml" Target="../ink/ink626.xml"/><Relationship Id="rId145" Type="http://schemas.openxmlformats.org/officeDocument/2006/relationships/image" Target="../media/image731.png"/><Relationship Id="rId161" Type="http://schemas.openxmlformats.org/officeDocument/2006/relationships/image" Target="../media/image739.png"/><Relationship Id="rId166" Type="http://schemas.openxmlformats.org/officeDocument/2006/relationships/customXml" Target="../ink/ink639.xml"/><Relationship Id="rId182" Type="http://schemas.openxmlformats.org/officeDocument/2006/relationships/customXml" Target="../ink/ink647.xml"/><Relationship Id="rId187" Type="http://schemas.openxmlformats.org/officeDocument/2006/relationships/image" Target="../media/image752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59.xml"/><Relationship Id="rId23" Type="http://schemas.openxmlformats.org/officeDocument/2006/relationships/image" Target="../media/image670.png"/><Relationship Id="rId28" Type="http://schemas.openxmlformats.org/officeDocument/2006/relationships/customXml" Target="../ink/ink570.xml"/><Relationship Id="rId49" Type="http://schemas.openxmlformats.org/officeDocument/2006/relationships/image" Target="../media/image683.png"/><Relationship Id="rId114" Type="http://schemas.openxmlformats.org/officeDocument/2006/relationships/customXml" Target="../ink/ink613.xml"/><Relationship Id="rId119" Type="http://schemas.openxmlformats.org/officeDocument/2006/relationships/image" Target="../media/image718.png"/><Relationship Id="rId44" Type="http://schemas.openxmlformats.org/officeDocument/2006/relationships/customXml" Target="../ink/ink578.xml"/><Relationship Id="rId60" Type="http://schemas.openxmlformats.org/officeDocument/2006/relationships/customXml" Target="../ink/ink586.xml"/><Relationship Id="rId65" Type="http://schemas.openxmlformats.org/officeDocument/2006/relationships/image" Target="../media/image691.png"/><Relationship Id="rId81" Type="http://schemas.openxmlformats.org/officeDocument/2006/relationships/image" Target="../media/image699.png"/><Relationship Id="rId86" Type="http://schemas.openxmlformats.org/officeDocument/2006/relationships/customXml" Target="../ink/ink599.xml"/><Relationship Id="rId130" Type="http://schemas.openxmlformats.org/officeDocument/2006/relationships/customXml" Target="../ink/ink621.xml"/><Relationship Id="rId135" Type="http://schemas.openxmlformats.org/officeDocument/2006/relationships/image" Target="../media/image726.png"/><Relationship Id="rId151" Type="http://schemas.openxmlformats.org/officeDocument/2006/relationships/image" Target="../media/image734.png"/><Relationship Id="rId156" Type="http://schemas.openxmlformats.org/officeDocument/2006/relationships/customXml" Target="../ink/ink634.xml"/><Relationship Id="rId177" Type="http://schemas.openxmlformats.org/officeDocument/2006/relationships/image" Target="../media/image747.png"/><Relationship Id="rId172" Type="http://schemas.openxmlformats.org/officeDocument/2006/relationships/customXml" Target="../ink/ink642.xml"/><Relationship Id="rId13" Type="http://schemas.openxmlformats.org/officeDocument/2006/relationships/image" Target="../media/image665.png"/><Relationship Id="rId18" Type="http://schemas.openxmlformats.org/officeDocument/2006/relationships/customXml" Target="../ink/ink565.xml"/><Relationship Id="rId39" Type="http://schemas.openxmlformats.org/officeDocument/2006/relationships/image" Target="../media/image678.png"/><Relationship Id="rId109" Type="http://schemas.openxmlformats.org/officeDocument/2006/relationships/image" Target="../media/image713.png"/><Relationship Id="rId34" Type="http://schemas.openxmlformats.org/officeDocument/2006/relationships/customXml" Target="../ink/ink573.xml"/><Relationship Id="rId50" Type="http://schemas.openxmlformats.org/officeDocument/2006/relationships/customXml" Target="../ink/ink581.xml"/><Relationship Id="rId55" Type="http://schemas.openxmlformats.org/officeDocument/2006/relationships/image" Target="../media/image686.png"/><Relationship Id="rId76" Type="http://schemas.openxmlformats.org/officeDocument/2006/relationships/customXml" Target="../ink/ink594.xml"/><Relationship Id="rId97" Type="http://schemas.openxmlformats.org/officeDocument/2006/relationships/image" Target="../media/image707.png"/><Relationship Id="rId104" Type="http://schemas.openxmlformats.org/officeDocument/2006/relationships/customXml" Target="../ink/ink608.xml"/><Relationship Id="rId120" Type="http://schemas.openxmlformats.org/officeDocument/2006/relationships/customXml" Target="../ink/ink616.xml"/><Relationship Id="rId125" Type="http://schemas.openxmlformats.org/officeDocument/2006/relationships/image" Target="../media/image721.png"/><Relationship Id="rId141" Type="http://schemas.openxmlformats.org/officeDocument/2006/relationships/image" Target="../media/image729.png"/><Relationship Id="rId146" Type="http://schemas.openxmlformats.org/officeDocument/2006/relationships/customXml" Target="../ink/ink629.xml"/><Relationship Id="rId167" Type="http://schemas.openxmlformats.org/officeDocument/2006/relationships/image" Target="../media/image742.png"/><Relationship Id="rId188" Type="http://schemas.openxmlformats.org/officeDocument/2006/relationships/customXml" Target="../ink/ink650.xml"/><Relationship Id="rId7" Type="http://schemas.openxmlformats.org/officeDocument/2006/relationships/image" Target="../media/image1250.png"/><Relationship Id="rId71" Type="http://schemas.openxmlformats.org/officeDocument/2006/relationships/image" Target="../media/image694.png"/><Relationship Id="rId92" Type="http://schemas.openxmlformats.org/officeDocument/2006/relationships/customXml" Target="../ink/ink602.xml"/><Relationship Id="rId162" Type="http://schemas.openxmlformats.org/officeDocument/2006/relationships/customXml" Target="../ink/ink637.xml"/><Relationship Id="rId183" Type="http://schemas.openxmlformats.org/officeDocument/2006/relationships/image" Target="../media/image750.png"/><Relationship Id="rId2" Type="http://schemas.openxmlformats.org/officeDocument/2006/relationships/image" Target="../media/image663.png"/><Relationship Id="rId29" Type="http://schemas.openxmlformats.org/officeDocument/2006/relationships/image" Target="../media/image673.png"/><Relationship Id="rId24" Type="http://schemas.openxmlformats.org/officeDocument/2006/relationships/customXml" Target="../ink/ink568.xml"/><Relationship Id="rId40" Type="http://schemas.openxmlformats.org/officeDocument/2006/relationships/customXml" Target="../ink/ink576.xml"/><Relationship Id="rId45" Type="http://schemas.openxmlformats.org/officeDocument/2006/relationships/image" Target="../media/image681.png"/><Relationship Id="rId66" Type="http://schemas.openxmlformats.org/officeDocument/2006/relationships/customXml" Target="../ink/ink589.xml"/><Relationship Id="rId87" Type="http://schemas.openxmlformats.org/officeDocument/2006/relationships/image" Target="../media/image702.png"/><Relationship Id="rId110" Type="http://schemas.openxmlformats.org/officeDocument/2006/relationships/customXml" Target="../ink/ink611.xml"/><Relationship Id="rId115" Type="http://schemas.openxmlformats.org/officeDocument/2006/relationships/image" Target="../media/image716.png"/><Relationship Id="rId131" Type="http://schemas.openxmlformats.org/officeDocument/2006/relationships/image" Target="../media/image724.png"/><Relationship Id="rId136" Type="http://schemas.openxmlformats.org/officeDocument/2006/relationships/customXml" Target="../ink/ink624.xml"/><Relationship Id="rId157" Type="http://schemas.openxmlformats.org/officeDocument/2006/relationships/image" Target="../media/image737.png"/><Relationship Id="rId178" Type="http://schemas.openxmlformats.org/officeDocument/2006/relationships/customXml" Target="../ink/ink645.xml"/><Relationship Id="rId61" Type="http://schemas.openxmlformats.org/officeDocument/2006/relationships/image" Target="../media/image689.png"/><Relationship Id="rId82" Type="http://schemas.openxmlformats.org/officeDocument/2006/relationships/customXml" Target="../ink/ink597.xml"/><Relationship Id="rId152" Type="http://schemas.openxmlformats.org/officeDocument/2006/relationships/customXml" Target="../ink/ink632.xml"/><Relationship Id="rId173" Type="http://schemas.openxmlformats.org/officeDocument/2006/relationships/image" Target="../media/image745.png"/><Relationship Id="rId19" Type="http://schemas.openxmlformats.org/officeDocument/2006/relationships/image" Target="../media/image668.png"/><Relationship Id="rId14" Type="http://schemas.openxmlformats.org/officeDocument/2006/relationships/customXml" Target="../ink/ink563.xml"/><Relationship Id="rId30" Type="http://schemas.openxmlformats.org/officeDocument/2006/relationships/customXml" Target="../ink/ink571.xml"/><Relationship Id="rId35" Type="http://schemas.openxmlformats.org/officeDocument/2006/relationships/image" Target="../media/image676.png"/><Relationship Id="rId56" Type="http://schemas.openxmlformats.org/officeDocument/2006/relationships/customXml" Target="../ink/ink584.xml"/><Relationship Id="rId77" Type="http://schemas.openxmlformats.org/officeDocument/2006/relationships/image" Target="../media/image697.png"/><Relationship Id="rId100" Type="http://schemas.openxmlformats.org/officeDocument/2006/relationships/customXml" Target="../ink/ink606.xml"/><Relationship Id="rId105" Type="http://schemas.openxmlformats.org/officeDocument/2006/relationships/image" Target="../media/image711.png"/><Relationship Id="rId126" Type="http://schemas.openxmlformats.org/officeDocument/2006/relationships/customXml" Target="../ink/ink619.xml"/><Relationship Id="rId147" Type="http://schemas.openxmlformats.org/officeDocument/2006/relationships/image" Target="../media/image732.png"/><Relationship Id="rId168" Type="http://schemas.openxmlformats.org/officeDocument/2006/relationships/customXml" Target="../ink/ink640.xml"/><Relationship Id="rId8" Type="http://schemas.openxmlformats.org/officeDocument/2006/relationships/customXml" Target="../ink/ink560.xml"/><Relationship Id="rId51" Type="http://schemas.openxmlformats.org/officeDocument/2006/relationships/image" Target="../media/image684.png"/><Relationship Id="rId72" Type="http://schemas.openxmlformats.org/officeDocument/2006/relationships/customXml" Target="../ink/ink592.xml"/><Relationship Id="rId93" Type="http://schemas.openxmlformats.org/officeDocument/2006/relationships/image" Target="../media/image705.png"/><Relationship Id="rId98" Type="http://schemas.openxmlformats.org/officeDocument/2006/relationships/customXml" Target="../ink/ink605.xml"/><Relationship Id="rId121" Type="http://schemas.openxmlformats.org/officeDocument/2006/relationships/image" Target="../media/image719.png"/><Relationship Id="rId142" Type="http://schemas.openxmlformats.org/officeDocument/2006/relationships/customXml" Target="../ink/ink627.xml"/><Relationship Id="rId163" Type="http://schemas.openxmlformats.org/officeDocument/2006/relationships/image" Target="../media/image740.png"/><Relationship Id="rId184" Type="http://schemas.openxmlformats.org/officeDocument/2006/relationships/customXml" Target="../ink/ink648.xml"/><Relationship Id="rId189" Type="http://schemas.openxmlformats.org/officeDocument/2006/relationships/image" Target="../media/image753.png"/><Relationship Id="rId3" Type="http://schemas.openxmlformats.org/officeDocument/2006/relationships/image" Target="../media/image664.png"/><Relationship Id="rId25" Type="http://schemas.openxmlformats.org/officeDocument/2006/relationships/image" Target="../media/image671.png"/><Relationship Id="rId46" Type="http://schemas.openxmlformats.org/officeDocument/2006/relationships/customXml" Target="../ink/ink579.xml"/><Relationship Id="rId67" Type="http://schemas.openxmlformats.org/officeDocument/2006/relationships/image" Target="../media/image692.png"/><Relationship Id="rId116" Type="http://schemas.openxmlformats.org/officeDocument/2006/relationships/customXml" Target="../ink/ink614.xml"/><Relationship Id="rId137" Type="http://schemas.openxmlformats.org/officeDocument/2006/relationships/image" Target="../media/image727.png"/><Relationship Id="rId158" Type="http://schemas.openxmlformats.org/officeDocument/2006/relationships/customXml" Target="../ink/ink635.xml"/><Relationship Id="rId20" Type="http://schemas.openxmlformats.org/officeDocument/2006/relationships/customXml" Target="../ink/ink566.xml"/><Relationship Id="rId41" Type="http://schemas.openxmlformats.org/officeDocument/2006/relationships/image" Target="../media/image679.png"/><Relationship Id="rId62" Type="http://schemas.openxmlformats.org/officeDocument/2006/relationships/customXml" Target="../ink/ink587.xml"/><Relationship Id="rId83" Type="http://schemas.openxmlformats.org/officeDocument/2006/relationships/image" Target="../media/image700.png"/><Relationship Id="rId88" Type="http://schemas.openxmlformats.org/officeDocument/2006/relationships/customXml" Target="../ink/ink600.xml"/><Relationship Id="rId111" Type="http://schemas.openxmlformats.org/officeDocument/2006/relationships/image" Target="../media/image714.png"/><Relationship Id="rId132" Type="http://schemas.openxmlformats.org/officeDocument/2006/relationships/customXml" Target="../ink/ink622.xml"/><Relationship Id="rId153" Type="http://schemas.openxmlformats.org/officeDocument/2006/relationships/image" Target="../media/image735.png"/><Relationship Id="rId174" Type="http://schemas.openxmlformats.org/officeDocument/2006/relationships/customXml" Target="../ink/ink643.xml"/><Relationship Id="rId179" Type="http://schemas.openxmlformats.org/officeDocument/2006/relationships/image" Target="../media/image748.png"/><Relationship Id="rId190" Type="http://schemas.openxmlformats.org/officeDocument/2006/relationships/customXml" Target="../ink/ink651.xml"/><Relationship Id="rId15" Type="http://schemas.openxmlformats.org/officeDocument/2006/relationships/image" Target="../media/image666.png"/><Relationship Id="rId36" Type="http://schemas.openxmlformats.org/officeDocument/2006/relationships/customXml" Target="../ink/ink574.xml"/><Relationship Id="rId57" Type="http://schemas.openxmlformats.org/officeDocument/2006/relationships/image" Target="../media/image687.png"/><Relationship Id="rId106" Type="http://schemas.openxmlformats.org/officeDocument/2006/relationships/customXml" Target="../ink/ink609.xml"/><Relationship Id="rId127" Type="http://schemas.openxmlformats.org/officeDocument/2006/relationships/image" Target="../media/image722.png"/><Relationship Id="rId10" Type="http://schemas.openxmlformats.org/officeDocument/2006/relationships/customXml" Target="../ink/ink561.xml"/><Relationship Id="rId31" Type="http://schemas.openxmlformats.org/officeDocument/2006/relationships/image" Target="../media/image674.png"/><Relationship Id="rId52" Type="http://schemas.openxmlformats.org/officeDocument/2006/relationships/customXml" Target="../ink/ink582.xml"/><Relationship Id="rId73" Type="http://schemas.openxmlformats.org/officeDocument/2006/relationships/image" Target="../media/image695.png"/><Relationship Id="rId78" Type="http://schemas.openxmlformats.org/officeDocument/2006/relationships/customXml" Target="../ink/ink595.xml"/><Relationship Id="rId94" Type="http://schemas.openxmlformats.org/officeDocument/2006/relationships/customXml" Target="../ink/ink603.xml"/><Relationship Id="rId99" Type="http://schemas.openxmlformats.org/officeDocument/2006/relationships/image" Target="../media/image708.png"/><Relationship Id="rId101" Type="http://schemas.openxmlformats.org/officeDocument/2006/relationships/image" Target="../media/image709.png"/><Relationship Id="rId122" Type="http://schemas.openxmlformats.org/officeDocument/2006/relationships/customXml" Target="../ink/ink617.xml"/><Relationship Id="rId143" Type="http://schemas.openxmlformats.org/officeDocument/2006/relationships/image" Target="../media/image730.png"/><Relationship Id="rId148" Type="http://schemas.openxmlformats.org/officeDocument/2006/relationships/customXml" Target="../ink/ink630.xml"/><Relationship Id="rId164" Type="http://schemas.openxmlformats.org/officeDocument/2006/relationships/customXml" Target="../ink/ink638.xml"/><Relationship Id="rId169" Type="http://schemas.openxmlformats.org/officeDocument/2006/relationships/image" Target="../media/image743.png"/><Relationship Id="rId185" Type="http://schemas.openxmlformats.org/officeDocument/2006/relationships/image" Target="../media/image751.png"/><Relationship Id="rId4" Type="http://schemas.openxmlformats.org/officeDocument/2006/relationships/customXml" Target="../ink/ink558.xml"/><Relationship Id="rId9" Type="http://schemas.openxmlformats.org/officeDocument/2006/relationships/image" Target="../media/image1260.png"/><Relationship Id="rId180" Type="http://schemas.openxmlformats.org/officeDocument/2006/relationships/customXml" Target="../ink/ink64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4.xml"/><Relationship Id="rId13" Type="http://schemas.openxmlformats.org/officeDocument/2006/relationships/image" Target="../media/image761.png"/><Relationship Id="rId18" Type="http://schemas.openxmlformats.org/officeDocument/2006/relationships/customXml" Target="../ink/ink659.xml"/><Relationship Id="rId26" Type="http://schemas.openxmlformats.org/officeDocument/2006/relationships/customXml" Target="../ink/ink663.xml"/><Relationship Id="rId3" Type="http://schemas.openxmlformats.org/officeDocument/2006/relationships/image" Target="../media/image756.png"/><Relationship Id="rId21" Type="http://schemas.openxmlformats.org/officeDocument/2006/relationships/image" Target="../media/image765.png"/><Relationship Id="rId34" Type="http://schemas.openxmlformats.org/officeDocument/2006/relationships/customXml" Target="../ink/ink667.xml"/><Relationship Id="rId7" Type="http://schemas.openxmlformats.org/officeDocument/2006/relationships/image" Target="../media/image758.png"/><Relationship Id="rId12" Type="http://schemas.openxmlformats.org/officeDocument/2006/relationships/customXml" Target="../ink/ink656.xml"/><Relationship Id="rId17" Type="http://schemas.openxmlformats.org/officeDocument/2006/relationships/image" Target="../media/image763.png"/><Relationship Id="rId25" Type="http://schemas.openxmlformats.org/officeDocument/2006/relationships/image" Target="../media/image767.png"/><Relationship Id="rId33" Type="http://schemas.openxmlformats.org/officeDocument/2006/relationships/image" Target="../media/image771.png"/><Relationship Id="rId2" Type="http://schemas.openxmlformats.org/officeDocument/2006/relationships/image" Target="../media/image755.png"/><Relationship Id="rId16" Type="http://schemas.openxmlformats.org/officeDocument/2006/relationships/customXml" Target="../ink/ink658.xml"/><Relationship Id="rId20" Type="http://schemas.openxmlformats.org/officeDocument/2006/relationships/customXml" Target="../ink/ink660.xml"/><Relationship Id="rId29" Type="http://schemas.openxmlformats.org/officeDocument/2006/relationships/image" Target="../media/image769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653.xml"/><Relationship Id="rId11" Type="http://schemas.openxmlformats.org/officeDocument/2006/relationships/image" Target="../media/image760.png"/><Relationship Id="rId24" Type="http://schemas.openxmlformats.org/officeDocument/2006/relationships/customXml" Target="../ink/ink662.xml"/><Relationship Id="rId32" Type="http://schemas.openxmlformats.org/officeDocument/2006/relationships/customXml" Target="../ink/ink666.xml"/><Relationship Id="rId37" Type="http://schemas.openxmlformats.org/officeDocument/2006/relationships/image" Target="../media/image773.png"/><Relationship Id="rId5" Type="http://schemas.openxmlformats.org/officeDocument/2006/relationships/image" Target="../media/image757.png"/><Relationship Id="rId15" Type="http://schemas.openxmlformats.org/officeDocument/2006/relationships/image" Target="../media/image762.png"/><Relationship Id="rId23" Type="http://schemas.openxmlformats.org/officeDocument/2006/relationships/image" Target="../media/image766.png"/><Relationship Id="rId28" Type="http://schemas.openxmlformats.org/officeDocument/2006/relationships/customXml" Target="../ink/ink664.xml"/><Relationship Id="rId36" Type="http://schemas.openxmlformats.org/officeDocument/2006/relationships/customXml" Target="../ink/ink668.xml"/><Relationship Id="rId10" Type="http://schemas.openxmlformats.org/officeDocument/2006/relationships/customXml" Target="../ink/ink655.xml"/><Relationship Id="rId19" Type="http://schemas.openxmlformats.org/officeDocument/2006/relationships/image" Target="../media/image764.png"/><Relationship Id="rId31" Type="http://schemas.openxmlformats.org/officeDocument/2006/relationships/image" Target="../media/image770.png"/><Relationship Id="rId4" Type="http://schemas.openxmlformats.org/officeDocument/2006/relationships/customXml" Target="../ink/ink652.xml"/><Relationship Id="rId9" Type="http://schemas.openxmlformats.org/officeDocument/2006/relationships/image" Target="../media/image759.png"/><Relationship Id="rId14" Type="http://schemas.openxmlformats.org/officeDocument/2006/relationships/customXml" Target="../ink/ink657.xml"/><Relationship Id="rId22" Type="http://schemas.openxmlformats.org/officeDocument/2006/relationships/customXml" Target="../ink/ink661.xml"/><Relationship Id="rId27" Type="http://schemas.openxmlformats.org/officeDocument/2006/relationships/image" Target="../media/image768.png"/><Relationship Id="rId30" Type="http://schemas.openxmlformats.org/officeDocument/2006/relationships/customXml" Target="../ink/ink665.xml"/><Relationship Id="rId35" Type="http://schemas.openxmlformats.org/officeDocument/2006/relationships/image" Target="../media/image77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6.png"/><Relationship Id="rId3" Type="http://schemas.openxmlformats.org/officeDocument/2006/relationships/customXml" Target="../ink/ink669.xml"/><Relationship Id="rId7" Type="http://schemas.openxmlformats.org/officeDocument/2006/relationships/customXml" Target="../ink/ink671.xml"/><Relationship Id="rId12" Type="http://schemas.openxmlformats.org/officeDocument/2006/relationships/image" Target="../media/image778.png"/><Relationship Id="rId2" Type="http://schemas.openxmlformats.org/officeDocument/2006/relationships/image" Target="../media/image7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5.png"/><Relationship Id="rId11" Type="http://schemas.openxmlformats.org/officeDocument/2006/relationships/customXml" Target="../ink/ink673.xml"/><Relationship Id="rId5" Type="http://schemas.openxmlformats.org/officeDocument/2006/relationships/customXml" Target="../ink/ink670.xml"/><Relationship Id="rId10" Type="http://schemas.openxmlformats.org/officeDocument/2006/relationships/image" Target="../media/image777.png"/><Relationship Id="rId4" Type="http://schemas.openxmlformats.org/officeDocument/2006/relationships/image" Target="../media/image1310.png"/><Relationship Id="rId9" Type="http://schemas.openxmlformats.org/officeDocument/2006/relationships/customXml" Target="../ink/ink67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2.png"/><Relationship Id="rId13" Type="http://schemas.openxmlformats.org/officeDocument/2006/relationships/customXml" Target="../ink/ink679.xml"/><Relationship Id="rId18" Type="http://schemas.openxmlformats.org/officeDocument/2006/relationships/image" Target="../media/image787.png"/><Relationship Id="rId26" Type="http://schemas.openxmlformats.org/officeDocument/2006/relationships/image" Target="../media/image791.png"/><Relationship Id="rId39" Type="http://schemas.openxmlformats.org/officeDocument/2006/relationships/customXml" Target="../ink/ink692.xml"/><Relationship Id="rId3" Type="http://schemas.openxmlformats.org/officeDocument/2006/relationships/customXml" Target="../ink/ink674.xml"/><Relationship Id="rId21" Type="http://schemas.openxmlformats.org/officeDocument/2006/relationships/customXml" Target="../ink/ink683.xml"/><Relationship Id="rId34" Type="http://schemas.openxmlformats.org/officeDocument/2006/relationships/image" Target="../media/image795.png"/><Relationship Id="rId42" Type="http://schemas.openxmlformats.org/officeDocument/2006/relationships/image" Target="../media/image799.png"/><Relationship Id="rId7" Type="http://schemas.openxmlformats.org/officeDocument/2006/relationships/customXml" Target="../ink/ink676.xml"/><Relationship Id="rId12" Type="http://schemas.openxmlformats.org/officeDocument/2006/relationships/image" Target="../media/image784.png"/><Relationship Id="rId17" Type="http://schemas.openxmlformats.org/officeDocument/2006/relationships/customXml" Target="../ink/ink681.xml"/><Relationship Id="rId25" Type="http://schemas.openxmlformats.org/officeDocument/2006/relationships/customXml" Target="../ink/ink685.xml"/><Relationship Id="rId33" Type="http://schemas.openxmlformats.org/officeDocument/2006/relationships/customXml" Target="../ink/ink689.xml"/><Relationship Id="rId38" Type="http://schemas.openxmlformats.org/officeDocument/2006/relationships/image" Target="../media/image797.png"/><Relationship Id="rId2" Type="http://schemas.openxmlformats.org/officeDocument/2006/relationships/image" Target="../media/image779.png"/><Relationship Id="rId16" Type="http://schemas.openxmlformats.org/officeDocument/2006/relationships/image" Target="../media/image786.png"/><Relationship Id="rId20" Type="http://schemas.openxmlformats.org/officeDocument/2006/relationships/image" Target="../media/image788.png"/><Relationship Id="rId29" Type="http://schemas.openxmlformats.org/officeDocument/2006/relationships/customXml" Target="../ink/ink687.xml"/><Relationship Id="rId41" Type="http://schemas.openxmlformats.org/officeDocument/2006/relationships/customXml" Target="../ink/ink69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1.png"/><Relationship Id="rId11" Type="http://schemas.openxmlformats.org/officeDocument/2006/relationships/customXml" Target="../ink/ink678.xml"/><Relationship Id="rId24" Type="http://schemas.openxmlformats.org/officeDocument/2006/relationships/image" Target="../media/image790.png"/><Relationship Id="rId32" Type="http://schemas.openxmlformats.org/officeDocument/2006/relationships/image" Target="../media/image794.png"/><Relationship Id="rId37" Type="http://schemas.openxmlformats.org/officeDocument/2006/relationships/customXml" Target="../ink/ink691.xml"/><Relationship Id="rId40" Type="http://schemas.openxmlformats.org/officeDocument/2006/relationships/image" Target="../media/image798.png"/><Relationship Id="rId5" Type="http://schemas.openxmlformats.org/officeDocument/2006/relationships/customXml" Target="../ink/ink675.xml"/><Relationship Id="rId15" Type="http://schemas.openxmlformats.org/officeDocument/2006/relationships/customXml" Target="../ink/ink680.xml"/><Relationship Id="rId23" Type="http://schemas.openxmlformats.org/officeDocument/2006/relationships/customXml" Target="../ink/ink684.xml"/><Relationship Id="rId28" Type="http://schemas.openxmlformats.org/officeDocument/2006/relationships/image" Target="../media/image792.png"/><Relationship Id="rId36" Type="http://schemas.openxmlformats.org/officeDocument/2006/relationships/image" Target="../media/image796.png"/><Relationship Id="rId10" Type="http://schemas.openxmlformats.org/officeDocument/2006/relationships/image" Target="../media/image783.png"/><Relationship Id="rId19" Type="http://schemas.openxmlformats.org/officeDocument/2006/relationships/customXml" Target="../ink/ink682.xml"/><Relationship Id="rId31" Type="http://schemas.openxmlformats.org/officeDocument/2006/relationships/customXml" Target="../ink/ink688.xml"/><Relationship Id="rId4" Type="http://schemas.openxmlformats.org/officeDocument/2006/relationships/image" Target="../media/image780.png"/><Relationship Id="rId9" Type="http://schemas.openxmlformats.org/officeDocument/2006/relationships/customXml" Target="../ink/ink677.xml"/><Relationship Id="rId14" Type="http://schemas.openxmlformats.org/officeDocument/2006/relationships/image" Target="../media/image785.png"/><Relationship Id="rId22" Type="http://schemas.openxmlformats.org/officeDocument/2006/relationships/image" Target="../media/image789.png"/><Relationship Id="rId27" Type="http://schemas.openxmlformats.org/officeDocument/2006/relationships/customXml" Target="../ink/ink686.xml"/><Relationship Id="rId30" Type="http://schemas.openxmlformats.org/officeDocument/2006/relationships/image" Target="../media/image793.png"/><Relationship Id="rId35" Type="http://schemas.openxmlformats.org/officeDocument/2006/relationships/customXml" Target="../ink/ink69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4.xml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2.png"/><Relationship Id="rId5" Type="http://schemas.openxmlformats.org/officeDocument/2006/relationships/customXml" Target="../ink/ink695.xml"/><Relationship Id="rId4" Type="http://schemas.openxmlformats.org/officeDocument/2006/relationships/image" Target="../media/image8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>
            <a:extLst>
              <a:ext uri="{FF2B5EF4-FFF2-40B4-BE49-F238E27FC236}">
                <a16:creationId xmlns:a16="http://schemas.microsoft.com/office/drawing/2014/main" id="{21B375EC-8E0D-AF4C-8EB4-CA7CFBEA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3" y="1780334"/>
            <a:ext cx="7330403" cy="3591827"/>
          </a:xfrm>
        </p:spPr>
        <p:txBody>
          <a:bodyPr/>
          <a:lstStyle/>
          <a:p>
            <a:r>
              <a:rPr lang="ko-KR" altLang="en-US" b="1" dirty="0"/>
              <a:t>밑바닥부터 시작하는</a:t>
            </a:r>
            <a:br>
              <a:rPr lang="en-US" altLang="ko-KR" b="1" dirty="0"/>
            </a:br>
            <a:r>
              <a:rPr lang="ko-KR" altLang="en-US" dirty="0" err="1"/>
              <a:t>딥러닝</a:t>
            </a:r>
            <a:endParaRPr lang="x-none" b="1" dirty="0"/>
          </a:p>
        </p:txBody>
      </p:sp>
      <p:sp>
        <p:nvSpPr>
          <p:cNvPr id="5" name="Google Shape;1312;p63">
            <a:extLst>
              <a:ext uri="{FF2B5EF4-FFF2-40B4-BE49-F238E27FC236}">
                <a16:creationId xmlns:a16="http://schemas.microsoft.com/office/drawing/2014/main" id="{0A78F3EB-266D-144F-9E96-77FD19D36541}"/>
              </a:ext>
            </a:extLst>
          </p:cNvPr>
          <p:cNvSpPr/>
          <p:nvPr/>
        </p:nvSpPr>
        <p:spPr>
          <a:xfrm>
            <a:off x="917697" y="973492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41BC3-2D2C-354F-BE20-6B615EF877A6}"/>
              </a:ext>
            </a:extLst>
          </p:cNvPr>
          <p:cNvSpPr txBox="1"/>
          <p:nvPr/>
        </p:nvSpPr>
        <p:spPr>
          <a:xfrm>
            <a:off x="1003855" y="843918"/>
            <a:ext cx="88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3 </a:t>
            </a:r>
            <a:r>
              <a:rPr lang="ko-KR" altLang="en-US" dirty="0"/>
              <a:t>신경망</a:t>
            </a:r>
            <a:endParaRPr lang="x-none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4" y="1038883"/>
            <a:ext cx="2914991" cy="3741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A22059-CFEE-48B1-9737-7B6328951C68}"/>
              </a:ext>
            </a:extLst>
          </p:cNvPr>
          <p:cNvSpPr txBox="1"/>
          <p:nvPr/>
        </p:nvSpPr>
        <p:spPr>
          <a:xfrm>
            <a:off x="960776" y="1251687"/>
            <a:ext cx="88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4 </a:t>
            </a:r>
            <a:r>
              <a:rPr lang="ko-KR" altLang="en-US" dirty="0"/>
              <a:t>신경망 학습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6129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1" y="1280741"/>
            <a:ext cx="3831435" cy="827049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695459"/>
            <a:ext cx="369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3.2.4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시그모이드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함수 구현하기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2" y="2240210"/>
            <a:ext cx="4293170" cy="82936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2" y="3190875"/>
            <a:ext cx="4028380" cy="131849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42378" y="4933209"/>
            <a:ext cx="4204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MjOStd12"/>
              </a:rPr>
              <a:t>구현한 </a:t>
            </a:r>
            <a:r>
              <a:rPr lang="en-US" altLang="ko-KR" sz="1400" dirty="0">
                <a:latin typeface="ITCGaramondStd-Lt"/>
              </a:rPr>
              <a:t>sigmoid </a:t>
            </a:r>
            <a:r>
              <a:rPr lang="ko-KR" altLang="en-US" sz="1400" dirty="0">
                <a:latin typeface="YDVYMjOStd12"/>
              </a:rPr>
              <a:t>함수에서도 </a:t>
            </a:r>
            <a:r>
              <a:rPr lang="en-US" altLang="ko-KR" sz="1400" dirty="0" err="1">
                <a:latin typeface="ITCGaramondStd-Lt"/>
              </a:rPr>
              <a:t>np</a:t>
            </a:r>
            <a:r>
              <a:rPr lang="en-US" altLang="ko-KR" sz="1400" dirty="0" err="1">
                <a:latin typeface="YDVYMjOStd12"/>
              </a:rPr>
              <a:t>.</a:t>
            </a:r>
            <a:r>
              <a:rPr lang="en-US" altLang="ko-KR" sz="1400" dirty="0" err="1">
                <a:latin typeface="ITCGaramondStd-Lt"/>
              </a:rPr>
              <a:t>exp</a:t>
            </a:r>
            <a:r>
              <a:rPr lang="en-US" altLang="ko-KR" sz="1400" dirty="0">
                <a:latin typeface="YDVYMjOStd12"/>
              </a:rPr>
              <a:t>(-</a:t>
            </a:r>
            <a:r>
              <a:rPr lang="en-US" altLang="ko-KR" sz="1400" dirty="0">
                <a:latin typeface="ITCGaramondStd-Lt"/>
              </a:rPr>
              <a:t>x</a:t>
            </a:r>
            <a:r>
              <a:rPr lang="en-US" altLang="ko-KR" sz="1400" dirty="0">
                <a:latin typeface="YDVYMjOStd12"/>
              </a:rPr>
              <a:t>)</a:t>
            </a:r>
            <a:r>
              <a:rPr lang="ko-KR" altLang="en-US" sz="1400" dirty="0">
                <a:latin typeface="YDVYMjOStd12"/>
              </a:rPr>
              <a:t>가 </a:t>
            </a:r>
            <a:r>
              <a:rPr lang="ko-KR" altLang="en-US" sz="1400" dirty="0" err="1">
                <a:latin typeface="YDVYMjOStd12"/>
              </a:rPr>
              <a:t>넘파이</a:t>
            </a:r>
            <a:r>
              <a:rPr lang="ko-KR" altLang="en-US" sz="1400" dirty="0">
                <a:latin typeface="YDVYMjOStd12"/>
              </a:rPr>
              <a:t> 배열을 반환하기 때문에 </a:t>
            </a:r>
            <a:r>
              <a:rPr lang="en-US" altLang="ko-KR" sz="1400" dirty="0">
                <a:latin typeface="ITCGaramondStd-Lt"/>
              </a:rPr>
              <a:t>1 </a:t>
            </a:r>
            <a:r>
              <a:rPr lang="en-US" altLang="ko-KR" sz="1400" dirty="0">
                <a:latin typeface="YDVYMjOStd12"/>
              </a:rPr>
              <a:t>/ (</a:t>
            </a:r>
            <a:r>
              <a:rPr lang="en-US" altLang="ko-KR" sz="1400" dirty="0">
                <a:latin typeface="ITCGaramondStd-Lt"/>
              </a:rPr>
              <a:t>1 </a:t>
            </a:r>
            <a:r>
              <a:rPr lang="en-US" altLang="ko-KR" sz="1400" dirty="0">
                <a:latin typeface="YDVYMjOStd12"/>
              </a:rPr>
              <a:t>+ </a:t>
            </a:r>
            <a:r>
              <a:rPr lang="en-US" altLang="ko-KR" sz="1400" dirty="0" err="1">
                <a:latin typeface="ITCGaramondStd-Lt"/>
              </a:rPr>
              <a:t>np</a:t>
            </a:r>
            <a:r>
              <a:rPr lang="en-US" altLang="ko-KR" sz="1400" dirty="0" err="1">
                <a:latin typeface="YDVYMjOStd12"/>
              </a:rPr>
              <a:t>.</a:t>
            </a:r>
            <a:r>
              <a:rPr lang="en-US" altLang="ko-KR" sz="1400" dirty="0" err="1">
                <a:latin typeface="ITCGaramondStd-Lt"/>
              </a:rPr>
              <a:t>exp</a:t>
            </a:r>
            <a:r>
              <a:rPr lang="en-US" altLang="ko-KR" sz="1400" dirty="0">
                <a:latin typeface="YDVYMjOStd12"/>
              </a:rPr>
              <a:t>(-</a:t>
            </a:r>
            <a:r>
              <a:rPr lang="en-US" altLang="ko-KR" sz="1400" dirty="0">
                <a:latin typeface="ITCGaramondStd-Lt"/>
              </a:rPr>
              <a:t>x</a:t>
            </a:r>
            <a:r>
              <a:rPr lang="en-US" altLang="ko-KR" sz="1400" dirty="0">
                <a:latin typeface="YDVYMjOStd12"/>
              </a:rPr>
              <a:t>) )</a:t>
            </a:r>
            <a:r>
              <a:rPr lang="ko-KR" altLang="en-US" sz="1400" dirty="0">
                <a:latin typeface="YDVYMjOStd12"/>
              </a:rPr>
              <a:t>도 </a:t>
            </a:r>
            <a:r>
              <a:rPr lang="ko-KR" altLang="en-US" sz="1400" dirty="0" err="1">
                <a:latin typeface="YDVYMjOStd12"/>
              </a:rPr>
              <a:t>넘파이</a:t>
            </a:r>
            <a:r>
              <a:rPr lang="ko-KR" altLang="en-US" sz="1400" dirty="0">
                <a:latin typeface="YDVYMjOStd12"/>
              </a:rPr>
              <a:t> 배열의 각 원소에 연산을 수행한 결과를 내어 준다</a:t>
            </a:r>
            <a:endParaRPr lang="ko-KR" altLang="en-US" sz="14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45" y="1157124"/>
            <a:ext cx="4439674" cy="141728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61" y="3069571"/>
            <a:ext cx="3469178" cy="265894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342345" y="268348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latin typeface="YDVYMjOStd12"/>
              </a:rPr>
              <a:t>이 코드를 실행하면 </a:t>
            </a:r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그림 </a:t>
            </a:r>
            <a:r>
              <a:rPr lang="en-US" altLang="ko-KR" sz="1200" dirty="0">
                <a:latin typeface="ITCGaramondStd-Lt"/>
              </a:rPr>
              <a:t>3</a:t>
            </a:r>
            <a:r>
              <a:rPr lang="en-US" altLang="ko-KR" sz="1200" dirty="0">
                <a:latin typeface="YDVYMjOStd12"/>
              </a:rPr>
              <a:t>-</a:t>
            </a:r>
            <a:r>
              <a:rPr lang="en-US" altLang="ko-KR" sz="1200" dirty="0">
                <a:latin typeface="ITCGaramondStd-Lt"/>
              </a:rPr>
              <a:t>7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의 그래프를 나타낸다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14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3612" y="755188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3.2.5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시그모이드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함수와 계단 함수 비교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6" y="1421729"/>
            <a:ext cx="3340159" cy="26589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33427" y="4272617"/>
            <a:ext cx="48243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YDVYMjOStd12"/>
              </a:rPr>
              <a:t>[</a:t>
            </a:r>
            <a:r>
              <a:rPr lang="ko-KR" altLang="en-US" sz="1400" dirty="0">
                <a:latin typeface="YDVYMjOStd12"/>
              </a:rPr>
              <a:t>그림 </a:t>
            </a:r>
            <a:r>
              <a:rPr lang="en-US" altLang="ko-KR" sz="1400" dirty="0">
                <a:latin typeface="ITCGaramondStd-Lt"/>
              </a:rPr>
              <a:t>3</a:t>
            </a:r>
            <a:r>
              <a:rPr lang="en-US" altLang="ko-KR" sz="1400" dirty="0">
                <a:latin typeface="YDVYMjOStd12"/>
              </a:rPr>
              <a:t>-</a:t>
            </a:r>
            <a:r>
              <a:rPr lang="en-US" altLang="ko-KR" sz="1400" dirty="0">
                <a:latin typeface="ITCGaramondStd-Lt"/>
              </a:rPr>
              <a:t>8</a:t>
            </a:r>
            <a:r>
              <a:rPr lang="en-US" altLang="ko-KR" sz="1400" dirty="0">
                <a:latin typeface="YDVYMjOStd12"/>
              </a:rPr>
              <a:t>]</a:t>
            </a:r>
            <a:r>
              <a:rPr lang="ko-KR" altLang="en-US" sz="1400" dirty="0">
                <a:latin typeface="YDVYMjOStd12"/>
              </a:rPr>
              <a:t>을 보고 가장 먼저 느껴지는 점은 ‘</a:t>
            </a:r>
            <a:r>
              <a:rPr lang="ko-KR" altLang="en-US" sz="1400" dirty="0" err="1">
                <a:latin typeface="YDVYMjOStd12"/>
              </a:rPr>
              <a:t>매끄러움’의</a:t>
            </a:r>
            <a:r>
              <a:rPr lang="ko-KR" altLang="en-US" sz="1400" dirty="0">
                <a:latin typeface="YDVYMjOStd12"/>
              </a:rPr>
              <a:t> 차이일 것</a:t>
            </a:r>
            <a:r>
              <a:rPr lang="en-US" altLang="ko-KR" sz="1400" dirty="0">
                <a:latin typeface="YDVYMjOStd12"/>
              </a:rPr>
              <a:t>. </a:t>
            </a:r>
          </a:p>
          <a:p>
            <a:r>
              <a:rPr lang="ko-KR" altLang="en-US" sz="1400" dirty="0" err="1">
                <a:latin typeface="YDVYMjOStd12"/>
              </a:rPr>
              <a:t>시그모이드</a:t>
            </a:r>
            <a:r>
              <a:rPr lang="ko-KR" altLang="en-US" sz="1400" dirty="0">
                <a:latin typeface="YDVYMjOStd12"/>
              </a:rPr>
              <a:t> 함수는 부드러운 곡선이며 입력에 따라 출력이 연속적으로 변화</a:t>
            </a:r>
            <a:r>
              <a:rPr lang="en-US" altLang="ko-KR" sz="1400" dirty="0">
                <a:latin typeface="YDVYMjOStd12"/>
              </a:rPr>
              <a:t>.</a:t>
            </a:r>
          </a:p>
          <a:p>
            <a:r>
              <a:rPr lang="ko-KR" altLang="en-US" sz="1400" dirty="0">
                <a:latin typeface="YDVYMjOStd12"/>
              </a:rPr>
              <a:t>한편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>
                <a:latin typeface="YDVYMjOStd12"/>
              </a:rPr>
              <a:t>계단 함수는 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ko-KR" altLang="en-US" sz="1400" dirty="0">
                <a:latin typeface="YDVYMjOStd12"/>
              </a:rPr>
              <a:t>을 경계로 출력이 갑자기 바뀐다</a:t>
            </a:r>
            <a:r>
              <a:rPr lang="en-US" altLang="ko-KR" sz="1400" dirty="0">
                <a:latin typeface="YDVYMjOStd12"/>
              </a:rPr>
              <a:t>. </a:t>
            </a:r>
          </a:p>
          <a:p>
            <a:r>
              <a:rPr lang="ko-KR" altLang="en-US" sz="1400" dirty="0" err="1">
                <a:latin typeface="YDVYMjOStd12"/>
              </a:rPr>
              <a:t>시그모이드</a:t>
            </a:r>
            <a:r>
              <a:rPr lang="ko-KR" altLang="en-US" sz="1400" dirty="0">
                <a:latin typeface="YDVYMjOStd12"/>
              </a:rPr>
              <a:t> 함수의 이 </a:t>
            </a:r>
            <a:r>
              <a:rPr lang="ko-KR" altLang="en-US" sz="1400" dirty="0" err="1">
                <a:latin typeface="YDVYMjOStd12"/>
              </a:rPr>
              <a:t>매끈함이</a:t>
            </a:r>
            <a:r>
              <a:rPr lang="ko-KR" altLang="en-US" sz="1400" dirty="0">
                <a:latin typeface="YDVYMjOStd12"/>
              </a:rPr>
              <a:t> 신경망 학습에서 아주 중</a:t>
            </a:r>
          </a:p>
          <a:p>
            <a:r>
              <a:rPr lang="ko-KR" altLang="en-US" sz="1400" dirty="0">
                <a:latin typeface="YDVYMjOStd12"/>
              </a:rPr>
              <a:t>요한 역할</a:t>
            </a:r>
            <a:r>
              <a:rPr lang="en-US" altLang="ko-KR" sz="1400" dirty="0">
                <a:latin typeface="YDVYMjOStd12"/>
              </a:rPr>
              <a:t>.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858F4B5-BE2A-4049-8C86-2517096B5798}"/>
              </a:ext>
            </a:extLst>
          </p:cNvPr>
          <p:cNvSpPr/>
          <p:nvPr/>
        </p:nvSpPr>
        <p:spPr>
          <a:xfrm>
            <a:off x="5506027" y="830891"/>
            <a:ext cx="209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3.2.6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비선형 함수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DD69D83-4574-46DA-B1E9-66A94E265D99}"/>
              </a:ext>
            </a:extLst>
          </p:cNvPr>
          <p:cNvGrpSpPr/>
          <p:nvPr/>
        </p:nvGrpSpPr>
        <p:grpSpPr>
          <a:xfrm>
            <a:off x="5595731" y="1454940"/>
            <a:ext cx="6096000" cy="3724097"/>
            <a:chOff x="2484329" y="1224791"/>
            <a:chExt cx="6096000" cy="372409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34E0C71-5CA2-455D-A44E-5A8A99411ED2}"/>
                </a:ext>
              </a:extLst>
            </p:cNvPr>
            <p:cNvSpPr/>
            <p:nvPr/>
          </p:nvSpPr>
          <p:spPr>
            <a:xfrm>
              <a:off x="2484329" y="1224791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계단 함수와 </a:t>
              </a:r>
              <a:r>
                <a:rPr lang="ko-KR" altLang="en-US" sz="1400" dirty="0" err="1"/>
                <a:t>시그모이드</a:t>
              </a:r>
              <a:r>
                <a:rPr lang="ko-KR" altLang="en-US" sz="1400" dirty="0"/>
                <a:t> 함수의 공통점은 그 밖에도 있습니다. 중요한 공통점으로, 둘 모두는 비선형 함수. </a:t>
              </a:r>
              <a:endParaRPr lang="en-US" altLang="ko-KR" sz="1400" dirty="0"/>
            </a:p>
            <a:p>
              <a:r>
                <a:rPr lang="ko-KR" altLang="en-US" sz="1400" dirty="0" err="1"/>
                <a:t>시그모이드</a:t>
              </a:r>
              <a:r>
                <a:rPr lang="ko-KR" altLang="en-US" sz="1400" dirty="0"/>
                <a:t> 함수는 곡선, 계단 함수는 계단처럼 구부러진 직선으로 나타나</a:t>
              </a:r>
            </a:p>
            <a:p>
              <a:r>
                <a:rPr lang="ko-KR" altLang="en-US" sz="1400" dirty="0" err="1"/>
                <a:t>며</a:t>
              </a:r>
              <a:r>
                <a:rPr lang="ko-KR" altLang="en-US" sz="1400" dirty="0"/>
                <a:t>, 동시에 비선형 함수로 분류.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82EB5F2-1835-4102-B4C1-9D1593A65D1D}"/>
                </a:ext>
              </a:extLst>
            </p:cNvPr>
            <p:cNvSpPr/>
            <p:nvPr/>
          </p:nvSpPr>
          <p:spPr>
            <a:xfrm>
              <a:off x="2484329" y="2702119"/>
              <a:ext cx="6096000" cy="2246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활성화 함수를 설명할 때 비선형 함수와 선형 함수라는 용어가 자주 등장. 함수란 어떤 값을입력하면 그에 따른 값을 돌려주는 ‘변환기’. </a:t>
              </a:r>
              <a:endParaRPr lang="en-US" altLang="ko-KR" sz="1400" dirty="0"/>
            </a:p>
            <a:p>
              <a:r>
                <a:rPr lang="ko-KR" altLang="en-US" sz="1400" dirty="0"/>
                <a:t>이 변환기에 무언가 입력했을 때 출력이 입력의 상수 배 만큼 변하는 함수를 선형 함수라고 한다.</a:t>
              </a:r>
              <a:endParaRPr lang="en-US" altLang="ko-KR" sz="1400" dirty="0"/>
            </a:p>
            <a:p>
              <a:r>
                <a:rPr lang="ko-KR" altLang="en-US" sz="1400" dirty="0"/>
                <a:t> </a:t>
              </a:r>
              <a:endParaRPr lang="en-US" altLang="ko-KR" sz="1400" dirty="0"/>
            </a:p>
            <a:p>
              <a:r>
                <a:rPr lang="ko-KR" altLang="en-US" sz="1400" dirty="0"/>
                <a:t>수식으로는 </a:t>
              </a:r>
              <a:r>
                <a:rPr lang="ko-KR" altLang="en-US" sz="1400" dirty="0" err="1"/>
                <a:t>f</a:t>
              </a:r>
              <a:r>
                <a:rPr lang="ko-KR" altLang="en-US" sz="1400" dirty="0"/>
                <a:t> ( </a:t>
              </a:r>
              <a:r>
                <a:rPr lang="ko-KR" altLang="en-US" sz="1400" dirty="0" err="1"/>
                <a:t>x</a:t>
              </a:r>
              <a:r>
                <a:rPr lang="ko-KR" altLang="en-US" sz="1400" dirty="0"/>
                <a:t> ) = </a:t>
              </a:r>
              <a:r>
                <a:rPr lang="ko-KR" altLang="en-US" sz="1400" dirty="0" err="1"/>
                <a:t>ax</a:t>
              </a:r>
              <a:r>
                <a:rPr lang="ko-KR" altLang="en-US" sz="1400" dirty="0"/>
                <a:t> + </a:t>
              </a:r>
              <a:r>
                <a:rPr lang="ko-KR" altLang="en-US" sz="1400" dirty="0" err="1"/>
                <a:t>b</a:t>
              </a:r>
              <a:r>
                <a:rPr lang="ko-KR" altLang="en-US" sz="1400" dirty="0"/>
                <a:t> 이고, 이때 </a:t>
              </a:r>
              <a:r>
                <a:rPr lang="ko-KR" altLang="en-US" sz="1400" dirty="0" err="1"/>
                <a:t>a</a:t>
              </a:r>
              <a:r>
                <a:rPr lang="ko-KR" altLang="en-US" sz="1400" dirty="0"/>
                <a:t> 와 </a:t>
              </a:r>
              <a:r>
                <a:rPr lang="ko-KR" altLang="en-US" sz="1400" dirty="0" err="1"/>
                <a:t>b</a:t>
              </a:r>
              <a:r>
                <a:rPr lang="ko-KR" altLang="en-US" sz="1400" dirty="0"/>
                <a:t> 는 상수이다. </a:t>
              </a:r>
            </a:p>
            <a:p>
              <a:r>
                <a:rPr lang="ko-KR" altLang="en-US" sz="1400" dirty="0"/>
                <a:t>선형 함수는 곧은 1 개의 직선이 된다. </a:t>
              </a:r>
              <a:endParaRPr lang="en-US" altLang="ko-KR" sz="1400" dirty="0"/>
            </a:p>
            <a:p>
              <a:endParaRPr lang="en-US" altLang="ko-KR" sz="1400" dirty="0"/>
            </a:p>
            <a:p>
              <a:r>
                <a:rPr lang="ko-KR" altLang="en-US" sz="1400" dirty="0"/>
                <a:t>한편, 비선형 함수는 문자 그대로 ‘선형이 아닌’ 함수입니다. 즉, 직선</a:t>
              </a:r>
            </a:p>
            <a:p>
              <a:r>
                <a:rPr lang="ko-KR" altLang="en-US" sz="1400" dirty="0"/>
                <a:t>1 개로는 그릴 수 없는 함수를 말한다.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84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971049" y="419101"/>
            <a:ext cx="5468226" cy="5097342"/>
            <a:chOff x="1926938" y="926739"/>
            <a:chExt cx="4890347" cy="466744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623" y="926739"/>
              <a:ext cx="3544451" cy="2505393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38" y="4951072"/>
              <a:ext cx="4890347" cy="643114"/>
            </a:xfrm>
            <a:prstGeom prst="rect">
              <a:avLst/>
            </a:prstGeom>
          </p:spPr>
        </p:pic>
      </p:grpSp>
      <p:sp>
        <p:nvSpPr>
          <p:cNvPr id="3" name="직사각형 2"/>
          <p:cNvSpPr/>
          <p:nvPr/>
        </p:nvSpPr>
        <p:spPr>
          <a:xfrm>
            <a:off x="4308250" y="3283755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3-9 </a:t>
            </a:r>
            <a:r>
              <a:rPr lang="ko-KR" altLang="en-US" sz="1200" dirty="0" err="1"/>
              <a:t>ReLU</a:t>
            </a:r>
            <a:r>
              <a:rPr lang="ko-KR" altLang="en-US" sz="1200" dirty="0"/>
              <a:t> 함수의 그래프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50" y="3823722"/>
            <a:ext cx="3544451" cy="46611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276099" y="4397435"/>
            <a:ext cx="2874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수식으로는 [식 3 . 7 ]</a:t>
            </a:r>
            <a:r>
              <a:rPr lang="ko-KR" altLang="en-US" sz="1200" dirty="0" err="1"/>
              <a:t>처럼</a:t>
            </a:r>
            <a:r>
              <a:rPr lang="ko-KR" altLang="en-US" sz="1200" dirty="0"/>
              <a:t> 쓸 수 있다.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94644" y="5516442"/>
            <a:ext cx="6916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/>
              <a:t>여기에서는 </a:t>
            </a:r>
            <a:r>
              <a:rPr lang="ko-KR" altLang="en-US" sz="1600" dirty="0" err="1"/>
              <a:t>넘파이의</a:t>
            </a:r>
            <a:r>
              <a:rPr lang="ko-KR" altLang="en-US" sz="1600" dirty="0"/>
              <a:t> </a:t>
            </a:r>
            <a:r>
              <a:rPr lang="ko-KR" altLang="en-US" sz="1600" dirty="0" err="1"/>
              <a:t>maximum</a:t>
            </a:r>
            <a:r>
              <a:rPr lang="ko-KR" altLang="en-US" sz="1600" dirty="0"/>
              <a:t> 함수를 사용. </a:t>
            </a:r>
            <a:endParaRPr lang="en-US" altLang="ko-KR" sz="1600" dirty="0"/>
          </a:p>
          <a:p>
            <a:r>
              <a:rPr lang="ko-KR" altLang="en-US" sz="1600" dirty="0" err="1"/>
              <a:t>maximum</a:t>
            </a:r>
            <a:r>
              <a:rPr lang="ko-KR" altLang="en-US" sz="1600" dirty="0"/>
              <a:t> 은 두 입력 중 큰 값을 선택해 반환하는 함수.</a:t>
            </a:r>
          </a:p>
          <a:p>
            <a:r>
              <a:rPr lang="ko-KR" altLang="en-US" sz="1600" dirty="0"/>
              <a:t>이번 장에서는 앞으로 </a:t>
            </a:r>
            <a:r>
              <a:rPr lang="ko-KR" altLang="en-US" sz="1600" dirty="0" err="1"/>
              <a:t>시그모이드</a:t>
            </a:r>
            <a:r>
              <a:rPr lang="ko-KR" altLang="en-US" sz="1600" dirty="0"/>
              <a:t> 함수를 활성화 함수로 사용했으나,</a:t>
            </a:r>
            <a:endParaRPr lang="en-US" altLang="ko-KR" sz="1600" dirty="0"/>
          </a:p>
          <a:p>
            <a:r>
              <a:rPr lang="ko-KR" altLang="en-US" sz="1600" dirty="0"/>
              <a:t> 이 책 후반부는 </a:t>
            </a:r>
            <a:r>
              <a:rPr lang="ko-KR" altLang="en-US" sz="1600" dirty="0" err="1"/>
              <a:t>주로ReLU</a:t>
            </a:r>
            <a:r>
              <a:rPr lang="ko-KR" altLang="en-US" sz="1600" dirty="0"/>
              <a:t> 함수를 사용.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91177" y="78164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3.2.7 </a:t>
            </a:r>
            <a:r>
              <a:rPr lang="en-US" altLang="ko-KR" sz="1600" dirty="0" err="1">
                <a:solidFill>
                  <a:srgbClr val="474646"/>
                </a:solidFill>
                <a:latin typeface="HelveticaNeue-Medium"/>
              </a:rPr>
              <a:t>ReLU</a:t>
            </a:r>
            <a:r>
              <a:rPr lang="en-US" altLang="ko-KR" sz="1600" dirty="0">
                <a:solidFill>
                  <a:srgbClr val="474646"/>
                </a:solidFill>
                <a:latin typeface="HelveticaNeue-Medium"/>
              </a:rPr>
              <a:t>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함수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7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51932" y="1179996"/>
            <a:ext cx="3058018" cy="5040067"/>
            <a:chOff x="2026766" y="873323"/>
            <a:chExt cx="4476891" cy="572137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66" y="873323"/>
              <a:ext cx="4476891" cy="286068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67" y="3734008"/>
              <a:ext cx="3420778" cy="2860685"/>
            </a:xfrm>
            <a:prstGeom prst="rect">
              <a:avLst/>
            </a:prstGeom>
          </p:spPr>
        </p:pic>
      </p:grpSp>
      <p:sp>
        <p:nvSpPr>
          <p:cNvPr id="4" name="직사각형 3"/>
          <p:cNvSpPr/>
          <p:nvPr/>
        </p:nvSpPr>
        <p:spPr>
          <a:xfrm>
            <a:off x="2940987" y="1614244"/>
            <a:ext cx="44855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이와 같이 배열의 차원 수는 </a:t>
            </a:r>
            <a:r>
              <a:rPr lang="ko-KR" altLang="en-US" sz="1400" dirty="0" err="1"/>
              <a:t>np</a:t>
            </a:r>
            <a:r>
              <a:rPr lang="ko-KR" altLang="en-US" sz="1400" dirty="0"/>
              <a:t> . </a:t>
            </a:r>
            <a:r>
              <a:rPr lang="ko-KR" altLang="en-US" sz="1400" dirty="0" err="1"/>
              <a:t>ndim</a:t>
            </a:r>
            <a:r>
              <a:rPr lang="ko-KR" altLang="en-US" sz="1400" dirty="0"/>
              <a:t> () 함수로 확인할 수 있다. </a:t>
            </a:r>
            <a:endParaRPr lang="en-US" altLang="ko-KR" sz="1400" dirty="0"/>
          </a:p>
          <a:p>
            <a:r>
              <a:rPr lang="ko-KR" altLang="en-US" sz="1400" dirty="0"/>
              <a:t>또, 배열의 형상은 인스턴스 변수인 </a:t>
            </a:r>
            <a:r>
              <a:rPr lang="ko-KR" altLang="en-US" sz="1400" dirty="0" err="1"/>
              <a:t>shape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으로</a:t>
            </a:r>
            <a:r>
              <a:rPr lang="ko-KR" altLang="en-US" sz="1400" dirty="0"/>
              <a:t> 알 수 있다. </a:t>
            </a:r>
            <a:endParaRPr lang="en-US" altLang="ko-KR" sz="1400" dirty="0"/>
          </a:p>
          <a:p>
            <a:r>
              <a:rPr lang="ko-KR" altLang="en-US" sz="1400" dirty="0"/>
              <a:t>이 예에서 </a:t>
            </a:r>
            <a:r>
              <a:rPr lang="ko-KR" altLang="en-US" sz="1400" dirty="0" err="1"/>
              <a:t>A</a:t>
            </a:r>
            <a:r>
              <a:rPr lang="ko-KR" altLang="en-US" sz="1400" dirty="0"/>
              <a:t> 는 1 차원 배열이고 원소 4 개로 구성되어. 한 가지, </a:t>
            </a:r>
            <a:r>
              <a:rPr lang="ko-KR" altLang="en-US" sz="1400" dirty="0" err="1"/>
              <a:t>A</a:t>
            </a:r>
            <a:r>
              <a:rPr lang="ko-KR" altLang="en-US" sz="1400" dirty="0"/>
              <a:t> . </a:t>
            </a:r>
            <a:r>
              <a:rPr lang="ko-KR" altLang="en-US" sz="1400" dirty="0" err="1"/>
              <a:t>shape</a:t>
            </a:r>
            <a:r>
              <a:rPr lang="ko-KR" altLang="en-US" sz="1400" dirty="0"/>
              <a:t> 이 </a:t>
            </a:r>
            <a:r>
              <a:rPr lang="ko-KR" altLang="en-US" sz="1400" dirty="0" err="1"/>
              <a:t>튜플을</a:t>
            </a:r>
            <a:r>
              <a:rPr lang="ko-KR" altLang="en-US" sz="1400" dirty="0"/>
              <a:t> 반환하는 것에 주의.</a:t>
            </a:r>
            <a:endParaRPr lang="en-US" altLang="ko-KR" sz="1400" dirty="0"/>
          </a:p>
          <a:p>
            <a:r>
              <a:rPr lang="ko-KR" altLang="en-US" sz="1400" dirty="0"/>
              <a:t> 이는 1 차원 배열이라도 다차원 배열일 때와 통일된 형태로 결과를 반환하기 위함.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40986" y="4293009"/>
            <a:ext cx="44855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이때 처음 차원은 0 번째 차원, 다음 차원은 1 번째 차원에 대응</a:t>
            </a:r>
            <a:endParaRPr lang="en-US" altLang="ko-KR" sz="1400" dirty="0"/>
          </a:p>
          <a:p>
            <a:r>
              <a:rPr lang="ko-KR" altLang="en-US" sz="1400" dirty="0"/>
              <a:t>(</a:t>
            </a:r>
            <a:r>
              <a:rPr lang="ko-KR" altLang="en-US" sz="1400" dirty="0" err="1"/>
              <a:t>파이썬의</a:t>
            </a:r>
            <a:r>
              <a:rPr lang="ko-KR" altLang="en-US" sz="1400" dirty="0"/>
              <a:t> 인덱스는 0 </a:t>
            </a:r>
            <a:r>
              <a:rPr lang="ko-KR" altLang="en-US" sz="1400" dirty="0" err="1"/>
              <a:t>부터</a:t>
            </a:r>
            <a:r>
              <a:rPr lang="ko-KR" altLang="en-US" sz="1400" dirty="0"/>
              <a:t> 시작합니다). 2 차원 배열은 특히 행렬 </a:t>
            </a:r>
            <a:r>
              <a:rPr lang="ko-KR" altLang="en-US" sz="1400" dirty="0" err="1"/>
              <a:t>matrix</a:t>
            </a:r>
            <a:r>
              <a:rPr lang="ko-KR" altLang="en-US" sz="1400" dirty="0"/>
              <a:t> 이라고 부르고 [그림 3 - 10 ]과 같이 배열의 가로 방향을 행 </a:t>
            </a:r>
            <a:r>
              <a:rPr lang="ko-KR" altLang="en-US" sz="1400" dirty="0" err="1"/>
              <a:t>row</a:t>
            </a:r>
            <a:r>
              <a:rPr lang="ko-KR" altLang="en-US" sz="1400" dirty="0"/>
              <a:t> , 세로 방향을 열 </a:t>
            </a:r>
            <a:r>
              <a:rPr lang="ko-KR" altLang="en-US" sz="1400" dirty="0" err="1"/>
              <a:t>column</a:t>
            </a:r>
            <a:r>
              <a:rPr lang="ko-KR" altLang="en-US" sz="1400" dirty="0"/>
              <a:t> 이라고 한다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78" y="2675684"/>
            <a:ext cx="2312223" cy="118551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054234" y="3711995"/>
            <a:ext cx="3749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3-10 2 차원 배열(행렬)의 행(가로)과 열(세로)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88313" y="701183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3.3.1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다차원 배열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9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43" y="1661593"/>
            <a:ext cx="4443779" cy="11558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43" y="2986228"/>
            <a:ext cx="6442020" cy="269935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007822" y="2424857"/>
            <a:ext cx="2340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3-11 행렬의 곱 계산 방법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91220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3.3.2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행렬의 곱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50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91220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3.3.2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행렬의 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05" y="1375597"/>
            <a:ext cx="4141045" cy="22343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06" y="3729558"/>
            <a:ext cx="4381754" cy="206164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36" y="933450"/>
            <a:ext cx="4367032" cy="23563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2" y="3729557"/>
            <a:ext cx="4381751" cy="2061642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31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8" y="995547"/>
            <a:ext cx="5675742" cy="214107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317316" y="3308232"/>
            <a:ext cx="7955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이 구현에서도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,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,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의 형상을 주의해서 보세요. 특히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와 </a:t>
            </a:r>
            <a:r>
              <a:rPr lang="ko-KR" altLang="en-US" sz="1400" dirty="0" err="1"/>
              <a:t>W</a:t>
            </a:r>
            <a:r>
              <a:rPr lang="ko-KR" altLang="en-US" sz="1400" dirty="0"/>
              <a:t> 의 대응하는 차원의 원소 수</a:t>
            </a:r>
          </a:p>
          <a:p>
            <a:r>
              <a:rPr lang="ko-KR" altLang="en-US" sz="1400" dirty="0"/>
              <a:t>가 같아야 한다는 걸 잊지 말아야한다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593595" y="2679234"/>
            <a:ext cx="3520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3-14 행렬의 곱으로 신경망의 계산을 수행.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3915844"/>
            <a:ext cx="3904949" cy="25246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767509" y="4850482"/>
            <a:ext cx="5468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다차원 배열의 스칼라 곱을 구해주는 </a:t>
            </a:r>
            <a:r>
              <a:rPr lang="ko-KR" altLang="en-US" sz="1400" dirty="0" err="1"/>
              <a:t>np</a:t>
            </a:r>
            <a:r>
              <a:rPr lang="ko-KR" altLang="en-US" sz="1400" dirty="0"/>
              <a:t> . </a:t>
            </a:r>
            <a:r>
              <a:rPr lang="ko-KR" altLang="en-US" sz="1400" dirty="0" err="1"/>
              <a:t>dot</a:t>
            </a:r>
            <a:r>
              <a:rPr lang="ko-KR" altLang="en-US" sz="1400" dirty="0"/>
              <a:t> 함수를 사용하면 이처럼 단번에 결과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계산할 수 있다. </a:t>
            </a:r>
            <a:endParaRPr lang="en-US" altLang="ko-KR" sz="1400" dirty="0"/>
          </a:p>
          <a:p>
            <a:r>
              <a:rPr lang="ko-KR" altLang="en-US" sz="1400" dirty="0" err="1"/>
              <a:t>Y</a:t>
            </a:r>
            <a:r>
              <a:rPr lang="ko-KR" altLang="en-US" sz="1400" dirty="0"/>
              <a:t> 의 원소가 100 개든 1 , 000 개든 한 번의 연산으로 계산할 수 있다!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697340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3.3.3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신경망에서의 행렬 곱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25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4" y="1832447"/>
            <a:ext cx="5384235" cy="291039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017104" y="47428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그림 3-15 3 층 신경망 : </a:t>
            </a:r>
            <a:r>
              <a:rPr lang="ko-KR" altLang="en-US" sz="1200" dirty="0" err="1"/>
              <a:t>입력층</a:t>
            </a:r>
            <a:r>
              <a:rPr lang="ko-KR" altLang="en-US" sz="1200" dirty="0"/>
              <a:t>( 0 층)은 2 개, 첫 번째 </a:t>
            </a:r>
            <a:r>
              <a:rPr lang="ko-KR" altLang="en-US" sz="1200" dirty="0" err="1"/>
              <a:t>은닉층</a:t>
            </a:r>
            <a:r>
              <a:rPr lang="ko-KR" altLang="en-US" sz="1200" dirty="0"/>
              <a:t>( 1 층)은 3 개, 두 번째 </a:t>
            </a:r>
            <a:r>
              <a:rPr lang="ko-KR" altLang="en-US" sz="1200" dirty="0" err="1"/>
              <a:t>은닉층</a:t>
            </a:r>
            <a:r>
              <a:rPr lang="ko-KR" altLang="en-US" sz="1200" dirty="0"/>
              <a:t>( 2 층)은 2 개, </a:t>
            </a:r>
            <a:r>
              <a:rPr lang="ko-KR" altLang="en-US" sz="1200" dirty="0" err="1"/>
              <a:t>출력층</a:t>
            </a:r>
            <a:r>
              <a:rPr lang="ko-KR" altLang="en-US" sz="1200" dirty="0"/>
              <a:t>( 3 층)은 2개의 </a:t>
            </a:r>
            <a:r>
              <a:rPr lang="ko-KR" altLang="en-US" sz="1200" dirty="0" err="1"/>
              <a:t>뉴련으로</a:t>
            </a:r>
            <a:r>
              <a:rPr lang="ko-KR" altLang="en-US" sz="1200" dirty="0"/>
              <a:t> 구성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804200"/>
            <a:ext cx="2797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3.4 </a:t>
            </a:r>
            <a:r>
              <a:rPr lang="en-US" altLang="ko-KR" sz="2000" dirty="0">
                <a:solidFill>
                  <a:srgbClr val="000000"/>
                </a:solidFill>
                <a:latin typeface="HelveticaNeue-Medium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층 신경망 구현하기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417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51" y="1179775"/>
            <a:ext cx="5384235" cy="252675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167719" y="3706529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그림 3-16 중요한 표기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1875828" y="4323980"/>
            <a:ext cx="8495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[그림 3 - 16 ]과 같이 가중치와 </a:t>
            </a:r>
            <a:r>
              <a:rPr lang="ko-KR" altLang="en-US" sz="1400" dirty="0" err="1"/>
              <a:t>은닉층</a:t>
            </a:r>
            <a:r>
              <a:rPr lang="ko-KR" altLang="en-US" sz="1400" dirty="0"/>
              <a:t> 뉴런의 오른쪽 위에는 ‘ ( 1 ) ’이 붙어 있다. </a:t>
            </a:r>
            <a:endParaRPr lang="en-US" altLang="ko-KR" sz="1400" dirty="0"/>
          </a:p>
          <a:p>
            <a:r>
              <a:rPr lang="ko-KR" altLang="en-US" sz="1400" dirty="0"/>
              <a:t>이는 1 층의 가중치, 1 층의 뉴런 임을 뜻하는 번호. </a:t>
            </a:r>
            <a:endParaRPr lang="en-US" altLang="ko-KR" sz="1400" dirty="0"/>
          </a:p>
          <a:p>
            <a:r>
              <a:rPr lang="ko-KR" altLang="en-US" sz="1400" dirty="0"/>
              <a:t>또, 가중치의 오른쪽 아래의 두 숫자는 차례로 다음 층 뉴런과 앞 층 뉴런의 인덱스 번호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91177" y="731960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3.4.1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표기법 설명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70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6" y="1171769"/>
            <a:ext cx="4106253" cy="233726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258479" y="3479490"/>
            <a:ext cx="3095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3-17 </a:t>
            </a:r>
            <a:r>
              <a:rPr lang="ko-KR" altLang="en-US" sz="1200" dirty="0" err="1"/>
              <a:t>입력층에서</a:t>
            </a:r>
            <a:r>
              <a:rPr lang="ko-KR" altLang="en-US" sz="1200" dirty="0"/>
              <a:t> 1 층으로 신호 전달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91177" y="648428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3.4.2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각 층의 신호 전달 구현하기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95275" y="4094049"/>
            <a:ext cx="5419725" cy="2275361"/>
            <a:chOff x="6737555" y="1233671"/>
            <a:chExt cx="4709227" cy="178630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211" y="1233671"/>
              <a:ext cx="4607571" cy="302216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555" y="1626678"/>
              <a:ext cx="4709225" cy="302216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555" y="2115729"/>
              <a:ext cx="4709225" cy="904251"/>
            </a:xfrm>
            <a:prstGeom prst="rect">
              <a:avLst/>
            </a:prstGeom>
          </p:spPr>
        </p:pic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367"/>
            <a:ext cx="5190317" cy="210903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34" y="2468408"/>
            <a:ext cx="4852520" cy="3325094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B27BF9B-D465-49C0-BE41-6F56729ACD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28" y="5706401"/>
            <a:ext cx="5550292" cy="10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0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228E8E3-0E6B-F440-8FD7-C16EDF946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cs typeface="+mj-cs"/>
              </a:rPr>
              <a:t>CHAPTER 3 </a:t>
            </a:r>
            <a:r>
              <a:rPr lang="ko-KR" altLang="en-US" sz="3600" b="1" dirty="0">
                <a:cs typeface="+mj-cs"/>
              </a:rPr>
              <a:t>신경망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E7ED06-594A-944A-AEE5-7173AA956952}"/>
              </a:ext>
            </a:extLst>
          </p:cNvPr>
          <p:cNvSpPr/>
          <p:nvPr/>
        </p:nvSpPr>
        <p:spPr>
          <a:xfrm>
            <a:off x="691375" y="3925796"/>
            <a:ext cx="7979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ea typeface="Malgun Gothic" panose="020B0503020000020004" pitchFamily="34" charset="-127"/>
              </a:rPr>
              <a:t>신경망의 개요</a:t>
            </a:r>
            <a:r>
              <a:rPr lang="en-US" altLang="ko-KR" sz="1600" dirty="0"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ea typeface="Malgun Gothic" panose="020B0503020000020004" pitchFamily="34" charset="-127"/>
              </a:rPr>
              <a:t>입력 데이터가 무엇인지 신경망이 식별하는 처리 과정 알아보기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39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72006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3.4.2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각 층의 신호 전달 구현하기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8" y="1282493"/>
            <a:ext cx="4733108" cy="30369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0" y="4486275"/>
            <a:ext cx="5498451" cy="17877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8" y="772006"/>
            <a:ext cx="4733107" cy="3055234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6FD85EE-ACD9-4B27-8444-A61CD96E6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603" y="4229100"/>
            <a:ext cx="3267075" cy="167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D1E0C0-BD57-4288-9002-264CCBF86D9B}"/>
              </a:ext>
            </a:extLst>
          </p:cNvPr>
          <p:cNvSpPr txBox="1"/>
          <p:nvPr/>
        </p:nvSpPr>
        <p:spPr>
          <a:xfrm>
            <a:off x="6456020" y="6085994"/>
            <a:ext cx="500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deep-learning-from-scratch/ch03/</a:t>
            </a:r>
            <a:r>
              <a:rPr lang="ko-KR" altLang="en-US" dirty="0"/>
              <a:t>nn3layer.py</a:t>
            </a:r>
          </a:p>
        </p:txBody>
      </p:sp>
    </p:spTree>
    <p:extLst>
      <p:ext uri="{BB962C8B-B14F-4D97-AF65-F5344CB8AC3E}">
        <p14:creationId xmlns:p14="http://schemas.microsoft.com/office/powerpoint/2010/main" val="77149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72006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3.4.3 </a:t>
            </a:r>
            <a:r>
              <a:rPr lang="ko-KR" altLang="en-US" sz="2400" b="1" dirty="0">
                <a:solidFill>
                  <a:srgbClr val="5F5E5E"/>
                </a:solidFill>
                <a:latin typeface="HelveticaNeue-Bold"/>
              </a:rPr>
              <a:t>구현</a:t>
            </a:r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 </a:t>
            </a:r>
            <a:r>
              <a:rPr lang="ko-KR" altLang="en-US" sz="2400" b="1" dirty="0">
                <a:solidFill>
                  <a:srgbClr val="5F5E5E"/>
                </a:solidFill>
                <a:latin typeface="HelveticaNeue-Bold"/>
              </a:rPr>
              <a:t>정리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1E0C0-BD57-4288-9002-264CCBF86D9B}"/>
              </a:ext>
            </a:extLst>
          </p:cNvPr>
          <p:cNvSpPr txBox="1"/>
          <p:nvPr/>
        </p:nvSpPr>
        <p:spPr>
          <a:xfrm>
            <a:off x="6456020" y="6085994"/>
            <a:ext cx="500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deep-learning-from-scratch/ch03/</a:t>
            </a:r>
            <a:r>
              <a:rPr lang="ko-KR" altLang="en-US" dirty="0"/>
              <a:t>nn3layer.py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3D88787-B370-4EE0-B182-DA87A83A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377845"/>
            <a:ext cx="52863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7" y="1826770"/>
            <a:ext cx="4655898" cy="259478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91739" y="4513892"/>
            <a:ext cx="1622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3-21 </a:t>
            </a:r>
            <a:r>
              <a:rPr lang="ko-KR" altLang="en-US" sz="1200" dirty="0" err="1"/>
              <a:t>항등</a:t>
            </a:r>
            <a:r>
              <a:rPr lang="ko-KR" altLang="en-US" sz="1200" dirty="0"/>
              <a:t> 함수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91739" y="4921226"/>
            <a:ext cx="47071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/>
              <a:t>exp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)는 </a:t>
            </a:r>
            <a:r>
              <a:rPr lang="ko-KR" altLang="en-US" sz="1400" dirty="0" err="1"/>
              <a:t>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을 뜻하는 지수 함수 </a:t>
            </a:r>
            <a:r>
              <a:rPr lang="ko-KR" altLang="en-US" sz="1400" dirty="0" err="1"/>
              <a:t>exponential</a:t>
            </a:r>
            <a:r>
              <a:rPr lang="ko-KR" altLang="en-US" sz="1400" dirty="0"/>
              <a:t> </a:t>
            </a:r>
            <a:r>
              <a:rPr lang="ko-KR" altLang="en-US" sz="1400" dirty="0" err="1"/>
              <a:t>function</a:t>
            </a:r>
            <a:r>
              <a:rPr lang="ko-KR" altLang="en-US" sz="1400" dirty="0"/>
              <a:t> 이다</a:t>
            </a:r>
            <a:endParaRPr lang="en-US" altLang="ko-KR" sz="1400" dirty="0"/>
          </a:p>
          <a:p>
            <a:r>
              <a:rPr lang="ko-KR" altLang="en-US" sz="1400" dirty="0"/>
              <a:t>( </a:t>
            </a:r>
            <a:r>
              <a:rPr lang="ko-KR" altLang="en-US" sz="1400" dirty="0" err="1"/>
              <a:t>e</a:t>
            </a:r>
            <a:r>
              <a:rPr lang="ko-KR" altLang="en-US" sz="1400" dirty="0"/>
              <a:t> 는 </a:t>
            </a:r>
            <a:r>
              <a:rPr lang="ko-KR" altLang="en-US" sz="1400" dirty="0" err="1"/>
              <a:t>자연상수</a:t>
            </a:r>
            <a:r>
              <a:rPr lang="ko-KR" altLang="en-US" sz="1400" dirty="0"/>
              <a:t>). </a:t>
            </a:r>
            <a:r>
              <a:rPr lang="en-US" altLang="ko-KR" sz="1400" dirty="0"/>
              <a:t>N</a:t>
            </a:r>
            <a:r>
              <a:rPr lang="ko-KR" altLang="en-US" sz="1400" dirty="0"/>
              <a:t> 은 </a:t>
            </a:r>
            <a:r>
              <a:rPr lang="ko-KR" altLang="en-US" sz="1400" dirty="0" err="1"/>
              <a:t>출력층의</a:t>
            </a:r>
            <a:r>
              <a:rPr lang="ko-KR" altLang="en-US" sz="1400" dirty="0"/>
              <a:t> 뉴런 </a:t>
            </a:r>
            <a:r>
              <a:rPr lang="ko-KR" altLang="en-US" sz="1400" dirty="0" err="1"/>
              <a:t>수,y</a:t>
            </a:r>
            <a:r>
              <a:rPr lang="ko-KR" altLang="en-US" sz="1400" dirty="0"/>
              <a:t> k 는 그중</a:t>
            </a:r>
            <a:endParaRPr lang="en-US" altLang="ko-KR" sz="1400" dirty="0"/>
          </a:p>
          <a:p>
            <a:r>
              <a:rPr lang="ko-KR" altLang="en-US" sz="1400" dirty="0"/>
              <a:t> k 번째 </a:t>
            </a:r>
            <a:r>
              <a:rPr lang="ko-KR" altLang="en-US" sz="1400" dirty="0" err="1"/>
              <a:t>출력임을</a:t>
            </a:r>
            <a:r>
              <a:rPr lang="ko-KR" altLang="en-US" sz="1400" dirty="0"/>
              <a:t> 뜻한다. </a:t>
            </a:r>
            <a:endParaRPr lang="en-US" altLang="ko-KR" sz="1400" dirty="0"/>
          </a:p>
          <a:p>
            <a:r>
              <a:rPr lang="ko-KR" altLang="en-US" sz="1400" dirty="0"/>
              <a:t>[식 3 . 10 ]과 같이 </a:t>
            </a:r>
            <a:r>
              <a:rPr lang="ko-KR" altLang="en-US" sz="1400" dirty="0" err="1"/>
              <a:t>소프트맥스</a:t>
            </a:r>
            <a:r>
              <a:rPr lang="ko-KR" altLang="en-US" sz="1400" dirty="0"/>
              <a:t> 함수의 분자는 입력 신호 </a:t>
            </a:r>
            <a:r>
              <a:rPr lang="ko-KR" altLang="en-US" sz="1400" dirty="0" err="1"/>
              <a:t>a</a:t>
            </a:r>
            <a:r>
              <a:rPr lang="ko-KR" altLang="en-US" sz="1400" dirty="0"/>
              <a:t> k의 지수 함수, 분모는 모든 입력 신호의 지수 함수의 합으로 구성.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22" y="1224226"/>
            <a:ext cx="2733787" cy="299704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09" y="1224225"/>
            <a:ext cx="2509199" cy="299704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rot="10800000" flipV="1">
            <a:off x="6591588" y="4252282"/>
            <a:ext cx="4223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이 구현은 [식 3 . 10 ]의 </a:t>
            </a:r>
            <a:r>
              <a:rPr lang="ko-KR" altLang="en-US" sz="1400" dirty="0" err="1"/>
              <a:t>소프트맥스</a:t>
            </a:r>
            <a:r>
              <a:rPr lang="ko-KR" altLang="en-US" sz="1400" dirty="0"/>
              <a:t> 함수를 그대로 </a:t>
            </a:r>
            <a:r>
              <a:rPr lang="ko-KR" altLang="en-US" sz="1400" dirty="0" err="1"/>
              <a:t>파이썬으로</a:t>
            </a:r>
            <a:r>
              <a:rPr lang="ko-KR" altLang="en-US" sz="1400" dirty="0"/>
              <a:t> 표현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43017" y="1131691"/>
            <a:ext cx="5001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3.5.1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항등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함수와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소프트맥스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함수 구현하기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31F331-7A0C-4552-86C2-4A53DF0F308D}"/>
              </a:ext>
            </a:extLst>
          </p:cNvPr>
          <p:cNvSpPr/>
          <p:nvPr/>
        </p:nvSpPr>
        <p:spPr>
          <a:xfrm>
            <a:off x="743017" y="570466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3.5 </a:t>
            </a:r>
            <a:r>
              <a:rPr lang="ko-KR" altLang="en-US" sz="2400" b="1" dirty="0" err="1">
                <a:solidFill>
                  <a:srgbClr val="474646"/>
                </a:solidFill>
                <a:latin typeface="YDVYGOStd14"/>
              </a:rPr>
              <a:t>출력층</a:t>
            </a:r>
            <a:r>
              <a:rPr lang="ko-KR" altLang="en-US" sz="2400" b="1" dirty="0">
                <a:solidFill>
                  <a:srgbClr val="474646"/>
                </a:solidFill>
                <a:latin typeface="YDVYGOStd14"/>
              </a:rPr>
              <a:t> 설계하기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B0F4BD-A571-4537-BDD6-F12AE1ADECD0}"/>
              </a:ext>
            </a:extLst>
          </p:cNvPr>
          <p:cNvSpPr/>
          <p:nvPr/>
        </p:nvSpPr>
        <p:spPr>
          <a:xfrm>
            <a:off x="3697338" y="632023"/>
            <a:ext cx="584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일반적으로 회귀에는 </a:t>
            </a:r>
            <a:r>
              <a:rPr lang="ko-KR" altLang="en-US" sz="1400" dirty="0" err="1"/>
              <a:t>항등함수</a:t>
            </a:r>
            <a:r>
              <a:rPr lang="en-US" altLang="ko-KR" sz="1400" dirty="0"/>
              <a:t>, </a:t>
            </a:r>
            <a:r>
              <a:rPr lang="ko-KR" altLang="en-US" sz="1400" dirty="0"/>
              <a:t>분류에는 </a:t>
            </a:r>
            <a:r>
              <a:rPr lang="ko-KR" altLang="en-US" sz="1400" dirty="0" err="1"/>
              <a:t>소프트맥스</a:t>
            </a:r>
            <a:r>
              <a:rPr lang="en-US" altLang="ko-KR" sz="1400" dirty="0"/>
              <a:t>/</a:t>
            </a:r>
            <a:r>
              <a:rPr lang="ko-KR" altLang="en-US" sz="1400" dirty="0" err="1"/>
              <a:t>시그모이드</a:t>
            </a:r>
            <a:r>
              <a:rPr lang="ko-KR" altLang="en-US" sz="1400" dirty="0"/>
              <a:t> 함수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B270374-EC9D-468B-A054-FD6D91729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248" y="4775503"/>
            <a:ext cx="2524125" cy="1971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772514-2732-4B82-B049-8BAE5290E1F2}"/>
              </a:ext>
            </a:extLst>
          </p:cNvPr>
          <p:cNvSpPr txBox="1"/>
          <p:nvPr/>
        </p:nvSpPr>
        <p:spPr>
          <a:xfrm>
            <a:off x="6233801" y="5352113"/>
            <a:ext cx="2170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ch03/</a:t>
            </a:r>
            <a:r>
              <a:rPr lang="en-US" altLang="ko-KR" dirty="0" err="1"/>
              <a:t>softmax</a:t>
            </a:r>
            <a:r>
              <a:rPr lang="ko-KR" altLang="en-US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3450559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78334" y="1569706"/>
            <a:ext cx="3835002" cy="4987645"/>
            <a:chOff x="3321534" y="1468205"/>
            <a:chExt cx="3835002" cy="498764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507" y="1468205"/>
              <a:ext cx="3367647" cy="1973323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534" y="3796709"/>
              <a:ext cx="3835002" cy="2659141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4498980" y="1619335"/>
            <a:ext cx="75114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식 3 . 11 ]의 전개 과정을 살펴보자. </a:t>
            </a:r>
            <a:endParaRPr lang="en-US" altLang="ko-KR" sz="1400" dirty="0"/>
          </a:p>
          <a:p>
            <a:r>
              <a:rPr lang="ko-KR" altLang="en-US" sz="1400" dirty="0"/>
              <a:t>첫 번째 변형에서는 C 라는 임의의 정수를 분자와 분모 양쪽에 곱했다(양쪽에 같은 수를 곱했으니 결국 똑같은 계산). </a:t>
            </a:r>
            <a:endParaRPr lang="en-US" altLang="ko-KR" sz="1400" dirty="0"/>
          </a:p>
          <a:p>
            <a:r>
              <a:rPr lang="ko-KR" altLang="en-US" sz="1400" dirty="0" err="1"/>
              <a:t>그다음으로</a:t>
            </a:r>
            <a:r>
              <a:rPr lang="ko-KR" altLang="en-US" sz="1400" dirty="0"/>
              <a:t> C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지수함수 </a:t>
            </a:r>
            <a:r>
              <a:rPr lang="ko-KR" altLang="en-US" sz="1400" dirty="0" err="1"/>
              <a:t>exp</a:t>
            </a:r>
            <a:r>
              <a:rPr lang="ko-KR" altLang="en-US" sz="1400" dirty="0"/>
              <a:t> () 안으로 옮겨 </a:t>
            </a:r>
            <a:r>
              <a:rPr lang="ko-KR" altLang="en-US" sz="1400" dirty="0" err="1"/>
              <a:t>logC</a:t>
            </a:r>
            <a:r>
              <a:rPr lang="ko-KR" altLang="en-US" sz="1400" dirty="0"/>
              <a:t> 로 만듭니다. 마지막으로 </a:t>
            </a:r>
            <a:r>
              <a:rPr lang="ko-KR" altLang="en-US" sz="1400" dirty="0" err="1"/>
              <a:t>logC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C '라는 새로운 기호로 바꾼다.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09254" y="3898210"/>
            <a:ext cx="3169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이 예에서 보는 것처럼 아무런 조치 없이 그냥 계산하면 </a:t>
            </a:r>
            <a:r>
              <a:rPr lang="ko-KR" altLang="en-US" sz="1400" dirty="0" err="1"/>
              <a:t>nan</a:t>
            </a:r>
            <a:r>
              <a:rPr lang="ko-KR" altLang="en-US" sz="1400" dirty="0"/>
              <a:t> 이 출력된다( </a:t>
            </a:r>
            <a:r>
              <a:rPr lang="ko-KR" altLang="en-US" sz="1400" dirty="0" err="1"/>
              <a:t>nan</a:t>
            </a:r>
            <a:r>
              <a:rPr lang="ko-KR" altLang="en-US" sz="1400" dirty="0"/>
              <a:t> 은 </a:t>
            </a:r>
            <a:r>
              <a:rPr lang="ko-KR" altLang="en-US" sz="1400" dirty="0" err="1"/>
              <a:t>not</a:t>
            </a:r>
            <a:r>
              <a:rPr lang="ko-KR" altLang="en-US" sz="1400" dirty="0"/>
              <a:t> </a:t>
            </a:r>
            <a:r>
              <a:rPr lang="ko-KR" altLang="en-US" sz="1400" dirty="0" err="1"/>
              <a:t>a</a:t>
            </a:r>
            <a:r>
              <a:rPr lang="ko-KR" altLang="en-US" sz="1400" dirty="0"/>
              <a:t> </a:t>
            </a:r>
            <a:r>
              <a:rPr lang="en-US" altLang="ko-KR" sz="1400" dirty="0"/>
              <a:t>N</a:t>
            </a:r>
            <a:r>
              <a:rPr lang="ko-KR" altLang="en-US" sz="1400" dirty="0" err="1"/>
              <a:t>umber</a:t>
            </a:r>
            <a:r>
              <a:rPr lang="ko-KR" altLang="en-US" sz="1400" dirty="0"/>
              <a:t> 의 약자). </a:t>
            </a:r>
            <a:endParaRPr lang="en-US" altLang="ko-KR" sz="1400" dirty="0"/>
          </a:p>
          <a:p>
            <a:r>
              <a:rPr lang="ko-KR" altLang="en-US" sz="1400" dirty="0"/>
              <a:t>하지만 입력 신호 중 최댓값(이 예에서는 c )을 빼주면 올바르게 계산할 수 있다.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91177" y="700522"/>
            <a:ext cx="430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3.5.2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소프트맥스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함수 구현 시 주의점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BA2F98F-B2A7-4149-8A6F-F5C9F2AF5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856" y="2816926"/>
            <a:ext cx="3571875" cy="3771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00F4AC-2042-4B76-8AC1-8FC4168CE75C}"/>
              </a:ext>
            </a:extLst>
          </p:cNvPr>
          <p:cNvSpPr txBox="1"/>
          <p:nvPr/>
        </p:nvSpPr>
        <p:spPr>
          <a:xfrm>
            <a:off x="5949678" y="5977657"/>
            <a:ext cx="2170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ch03/</a:t>
            </a:r>
            <a:r>
              <a:rPr lang="en-US" altLang="ko-KR" dirty="0" err="1"/>
              <a:t>softmax</a:t>
            </a:r>
            <a:r>
              <a:rPr lang="ko-KR" altLang="en-US" dirty="0"/>
              <a:t>.py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AF8EC05E-E65E-4F97-B170-498B8662D9C6}"/>
                  </a:ext>
                </a:extLst>
              </p14:cNvPr>
              <p14:cNvContentPartPr/>
              <p14:nvPr/>
            </p14:nvContentPartPr>
            <p14:xfrm>
              <a:off x="8488105" y="4515377"/>
              <a:ext cx="1037160" cy="3312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AF8EC05E-E65E-4F97-B170-498B8662D9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4465" y="4407377"/>
                <a:ext cx="11448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D6B6DF42-3C4E-484B-998E-F7B02306E6BB}"/>
                  </a:ext>
                </a:extLst>
              </p14:cNvPr>
              <p14:cNvContentPartPr/>
              <p14:nvPr/>
            </p14:nvContentPartPr>
            <p14:xfrm>
              <a:off x="8552545" y="4643177"/>
              <a:ext cx="1414800" cy="4464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D6B6DF42-3C4E-484B-998E-F7B02306E6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8905" y="4535177"/>
                <a:ext cx="1522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F76E4265-9948-45A7-91A9-7E59F9636063}"/>
                  </a:ext>
                </a:extLst>
              </p14:cNvPr>
              <p14:cNvContentPartPr/>
              <p14:nvPr/>
            </p14:nvContentPartPr>
            <p14:xfrm>
              <a:off x="1016305" y="5335457"/>
              <a:ext cx="304200" cy="284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F76E4265-9948-45A7-91A9-7E59F96360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665" y="5227817"/>
                <a:ext cx="411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1D4C3EA9-34AF-40D8-AB77-1FBD6033CF5F}"/>
                  </a:ext>
                </a:extLst>
              </p14:cNvPr>
              <p14:cNvContentPartPr/>
              <p14:nvPr/>
            </p14:nvContentPartPr>
            <p14:xfrm>
              <a:off x="1005145" y="6017657"/>
              <a:ext cx="2099520" cy="11448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1D4C3EA9-34AF-40D8-AB77-1FBD6033CF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1505" y="5910017"/>
                <a:ext cx="220716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549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1" y="1215024"/>
            <a:ext cx="4657088" cy="255531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5213424" y="1124189"/>
            <a:ext cx="6096000" cy="4708981"/>
            <a:chOff x="5213424" y="1124189"/>
            <a:chExt cx="6096000" cy="4708981"/>
          </a:xfrm>
        </p:grpSpPr>
        <p:sp>
          <p:nvSpPr>
            <p:cNvPr id="2" name="직사각형 1"/>
            <p:cNvSpPr/>
            <p:nvPr/>
          </p:nvSpPr>
          <p:spPr>
            <a:xfrm>
              <a:off x="5213424" y="1124189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보는 바와 같이 </a:t>
              </a:r>
              <a:r>
                <a:rPr lang="ko-KR" altLang="en-US" sz="1400" dirty="0" err="1"/>
                <a:t>소프트맥스</a:t>
              </a:r>
              <a:r>
                <a:rPr lang="ko-KR" altLang="en-US" sz="1400" dirty="0"/>
                <a:t> 함수의 출력은 0 에서 1 . 0 사이의 실수입니다. 또, </a:t>
              </a:r>
              <a:r>
                <a:rPr lang="ko-KR" altLang="en-US" sz="1400" dirty="0" err="1"/>
                <a:t>소프트맥스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함수출력의</a:t>
              </a:r>
              <a:r>
                <a:rPr lang="ko-KR" altLang="en-US" sz="1400" dirty="0"/>
                <a:t> 총합은 1 이다. </a:t>
              </a:r>
              <a:endParaRPr lang="en-US" altLang="ko-KR" sz="1400" dirty="0"/>
            </a:p>
            <a:p>
              <a:r>
                <a:rPr lang="ko-KR" altLang="en-US" sz="1400" dirty="0"/>
                <a:t>출력 총합이 1 이 된다는 점은 </a:t>
              </a:r>
              <a:r>
                <a:rPr lang="ko-KR" altLang="en-US" sz="1400" dirty="0" err="1"/>
                <a:t>소프트맥스</a:t>
              </a:r>
              <a:r>
                <a:rPr lang="ko-KR" altLang="en-US" sz="1400" dirty="0"/>
                <a:t> 함수의 중요한 성질.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213424" y="2078296"/>
              <a:ext cx="6096000" cy="37548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가령 앞의 예에서 </a:t>
              </a:r>
              <a:r>
                <a:rPr lang="ko-KR" altLang="en-US" sz="1400" dirty="0" err="1"/>
                <a:t>y</a:t>
              </a:r>
              <a:r>
                <a:rPr lang="ko-KR" altLang="en-US" sz="1400" dirty="0"/>
                <a:t> [ 0 ]의 확률은 0 . 018 ( 1 . 8 %), </a:t>
              </a:r>
              <a:r>
                <a:rPr lang="ko-KR" altLang="en-US" sz="1400" dirty="0" err="1"/>
                <a:t>y</a:t>
              </a:r>
              <a:r>
                <a:rPr lang="ko-KR" altLang="en-US" sz="1400" dirty="0"/>
                <a:t> [ 1 ]의 확률은 0 . 245 ( 24 . 5 %), </a:t>
              </a:r>
              <a:r>
                <a:rPr lang="ko-KR" altLang="en-US" sz="1400" dirty="0" err="1"/>
                <a:t>y</a:t>
              </a:r>
              <a:r>
                <a:rPr lang="ko-KR" altLang="en-US" sz="1400" dirty="0"/>
                <a:t> [ 2 ]의 확률은 0 . 737 ( 73 . 7 %)로 해석 </a:t>
              </a:r>
              <a:endParaRPr lang="en-US" altLang="ko-KR" sz="1400" dirty="0"/>
            </a:p>
            <a:p>
              <a:r>
                <a:rPr lang="ko-KR" altLang="en-US" sz="1400" dirty="0"/>
                <a:t>그리고 이 결과 확률들로부터 “ 2 번째 원소의 </a:t>
              </a:r>
              <a:r>
                <a:rPr lang="ko-KR" altLang="en-US" sz="1400" dirty="0" err="1"/>
                <a:t>확률이가장</a:t>
              </a:r>
              <a:r>
                <a:rPr lang="ko-KR" altLang="en-US" sz="1400" dirty="0"/>
                <a:t> 높으니, 답은 2 번째 </a:t>
              </a:r>
              <a:r>
                <a:rPr lang="ko-KR" altLang="en-US" sz="1400" dirty="0" err="1"/>
                <a:t>클래스다”라고</a:t>
              </a:r>
              <a:r>
                <a:rPr lang="ko-KR" altLang="en-US" sz="1400" dirty="0"/>
                <a:t> 할 수 있다. </a:t>
              </a:r>
              <a:endParaRPr lang="en-US" altLang="ko-KR" sz="1400" dirty="0"/>
            </a:p>
            <a:p>
              <a:endParaRPr lang="en-US" altLang="ko-KR" sz="1400" dirty="0"/>
            </a:p>
            <a:p>
              <a:r>
                <a:rPr lang="ko-KR" altLang="en-US" sz="1400" dirty="0"/>
                <a:t>혹은 “ 74 %의 확률로 2 번째 클래스,25 %의 확률로 1 번째 클래스, 1 %의 확률로 0 번째 </a:t>
              </a:r>
              <a:r>
                <a:rPr lang="ko-KR" altLang="en-US" sz="1400" dirty="0" err="1"/>
                <a:t>클래스다”와</a:t>
              </a:r>
              <a:r>
                <a:rPr lang="ko-KR" altLang="en-US" sz="1400" dirty="0"/>
                <a:t> 같이 확률적인 결론도 낼 </a:t>
              </a:r>
              <a:r>
                <a:rPr lang="ko-KR" altLang="en-US" sz="1400" dirty="0" err="1"/>
                <a:t>수있다</a:t>
              </a:r>
              <a:r>
                <a:rPr lang="ko-KR" altLang="en-US" sz="1400" dirty="0"/>
                <a:t>. </a:t>
              </a:r>
              <a:endParaRPr lang="en-US" altLang="ko-KR" sz="1400" dirty="0"/>
            </a:p>
            <a:p>
              <a:r>
                <a:rPr lang="ko-KR" altLang="en-US" sz="1400" dirty="0" err="1"/>
                <a:t>소프트맥스</a:t>
              </a:r>
              <a:r>
                <a:rPr lang="ko-KR" altLang="en-US" sz="1400" dirty="0"/>
                <a:t> 함수를 이용함으로써 문제를 확률적(통계적)</a:t>
              </a:r>
              <a:r>
                <a:rPr lang="ko-KR" altLang="en-US" sz="1400" dirty="0" err="1"/>
                <a:t>으로</a:t>
              </a:r>
              <a:r>
                <a:rPr lang="ko-KR" altLang="en-US" sz="1400" dirty="0"/>
                <a:t> 대응할 수 있다.</a:t>
              </a:r>
              <a:endParaRPr lang="en-US" altLang="ko-KR" sz="1400" dirty="0"/>
            </a:p>
            <a:p>
              <a:endParaRPr lang="ko-KR" altLang="en-US" sz="1400" dirty="0"/>
            </a:p>
            <a:p>
              <a:r>
                <a:rPr lang="ko-KR" altLang="en-US" sz="1400" dirty="0"/>
                <a:t>여기서 주의점으로, </a:t>
              </a:r>
              <a:r>
                <a:rPr lang="ko-KR" altLang="en-US" sz="1400" dirty="0" err="1"/>
                <a:t>소프트맥스</a:t>
              </a:r>
              <a:r>
                <a:rPr lang="ko-KR" altLang="en-US" sz="1400" dirty="0"/>
                <a:t> 함수를 적용해도 각 원소의 대소 관계는 변하지 않는다. </a:t>
              </a:r>
              <a:endParaRPr lang="en-US" altLang="ko-KR" sz="1400" dirty="0"/>
            </a:p>
            <a:p>
              <a:r>
                <a:rPr lang="ko-KR" altLang="en-US" sz="1400" dirty="0"/>
                <a:t>이는 지수 함수 </a:t>
              </a:r>
              <a:r>
                <a:rPr lang="ko-KR" altLang="en-US" sz="1400" dirty="0" err="1"/>
                <a:t>y</a:t>
              </a:r>
              <a:r>
                <a:rPr lang="ko-KR" altLang="en-US" sz="1400" dirty="0"/>
                <a:t> = </a:t>
              </a:r>
              <a:r>
                <a:rPr lang="ko-KR" altLang="en-US" sz="1400" dirty="0" err="1"/>
                <a:t>exp</a:t>
              </a:r>
              <a:r>
                <a:rPr lang="ko-KR" altLang="en-US" sz="1400" dirty="0"/>
                <a:t> ( </a:t>
              </a:r>
              <a:r>
                <a:rPr lang="ko-KR" altLang="en-US" sz="1400" dirty="0" err="1"/>
                <a:t>x</a:t>
              </a:r>
              <a:r>
                <a:rPr lang="ko-KR" altLang="en-US" sz="1400" dirty="0"/>
                <a:t> )가 단조 증가 함수이기 때문. </a:t>
              </a:r>
              <a:endParaRPr lang="en-US" altLang="ko-KR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dirty="0"/>
                <a:t>실제로 앞의 예에서는 </a:t>
              </a:r>
              <a:r>
                <a:rPr lang="ko-KR" altLang="en-US" sz="1400" dirty="0" err="1"/>
                <a:t>a</a:t>
              </a:r>
              <a:r>
                <a:rPr lang="ko-KR" altLang="en-US" sz="1400" dirty="0"/>
                <a:t> 의 원소들사이의 대소 관계가 </a:t>
              </a:r>
              <a:r>
                <a:rPr lang="ko-KR" altLang="en-US" sz="1400" dirty="0" err="1"/>
                <a:t>y</a:t>
              </a:r>
              <a:r>
                <a:rPr lang="ko-KR" altLang="en-US" sz="1400" dirty="0"/>
                <a:t> 의 원소들 사이의 대소 관계로 그대로 이어진다. </a:t>
              </a:r>
              <a:endParaRPr lang="en-US" altLang="ko-KR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dirty="0"/>
                <a:t>예를 들어 </a:t>
              </a:r>
              <a:r>
                <a:rPr lang="ko-KR" altLang="en-US" sz="1400" dirty="0" err="1"/>
                <a:t>a</a:t>
              </a:r>
              <a:r>
                <a:rPr lang="ko-KR" altLang="en-US" sz="1400" dirty="0"/>
                <a:t> 에서 </a:t>
              </a:r>
              <a:r>
                <a:rPr lang="ko-KR" altLang="en-US" sz="1400" dirty="0" err="1"/>
                <a:t>가장큰</a:t>
              </a:r>
              <a:r>
                <a:rPr lang="ko-KR" altLang="en-US" sz="1400" dirty="0"/>
                <a:t> 원소는 2 번째 원소이고, </a:t>
              </a:r>
              <a:r>
                <a:rPr lang="ko-KR" altLang="en-US" sz="1400" dirty="0" err="1"/>
                <a:t>y</a:t>
              </a:r>
              <a:r>
                <a:rPr lang="ko-KR" altLang="en-US" sz="1400" dirty="0"/>
                <a:t> 에서 가장 큰 원소도 2 번째 원소.</a:t>
              </a:r>
            </a:p>
          </p:txBody>
        </p:sp>
      </p:grp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662524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3.5.3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소프트맥스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함수의 특징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232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93" y="1198997"/>
            <a:ext cx="5204547" cy="29045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557593" y="3965017"/>
            <a:ext cx="3469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3-23 </a:t>
            </a:r>
            <a:r>
              <a:rPr lang="ko-KR" altLang="en-US" sz="1200" dirty="0" err="1"/>
              <a:t>출력층의</a:t>
            </a:r>
            <a:r>
              <a:rPr lang="ko-KR" altLang="en-US" sz="1200" dirty="0"/>
              <a:t> 뉴런은 각 숫자에 대응한다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57593" y="455550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그림 3 - 23 ]의 예에서 </a:t>
            </a:r>
            <a:r>
              <a:rPr lang="ko-KR" altLang="en-US" sz="1400" dirty="0" err="1"/>
              <a:t>출력층</a:t>
            </a:r>
            <a:r>
              <a:rPr lang="ko-KR" altLang="en-US" sz="1400" dirty="0"/>
              <a:t> 뉴런은 위에서부터 차례로 숫자 0 , 1 , ..., 9 에 대응하며, </a:t>
            </a:r>
            <a:r>
              <a:rPr lang="ko-KR" altLang="en-US" sz="1400" dirty="0" err="1"/>
              <a:t>뉴런의회색</a:t>
            </a:r>
            <a:r>
              <a:rPr lang="ko-KR" altLang="en-US" sz="1400" dirty="0"/>
              <a:t> 농도가 해당 뉴런의 출력 값의 크기를 의미.</a:t>
            </a:r>
            <a:endParaRPr lang="en-US" altLang="ko-KR" sz="1400" dirty="0"/>
          </a:p>
          <a:p>
            <a:r>
              <a:rPr lang="ko-KR" altLang="en-US" sz="1400" dirty="0"/>
              <a:t> 이 예에서는 색이 가장 짙은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2 </a:t>
            </a:r>
            <a:r>
              <a:rPr lang="ko-KR" altLang="en-US" sz="1400" dirty="0" err="1"/>
              <a:t>뉴런이가장</a:t>
            </a:r>
            <a:r>
              <a:rPr lang="ko-KR" altLang="en-US" sz="1400" dirty="0"/>
              <a:t> 큰 값을 출력하는 것. </a:t>
            </a:r>
            <a:endParaRPr lang="en-US" altLang="ko-KR" sz="1400" dirty="0"/>
          </a:p>
          <a:p>
            <a:r>
              <a:rPr lang="ko-KR" altLang="en-US" sz="1400" dirty="0"/>
              <a:t>그래서 이 신경망이 선택한 클래스는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2 , 즉 입력 이미지를 숫자 ‘ 2 ’로 판단했음을 의미.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47009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3.5.4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출력층의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뉴런 수 정하기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387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1" y="1362198"/>
            <a:ext cx="4406227" cy="10263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85459" y="2388548"/>
            <a:ext cx="2956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3-24 MNIST 이미지 </a:t>
            </a:r>
            <a:r>
              <a:rPr lang="ko-KR" altLang="en-US" sz="1200" dirty="0" err="1"/>
              <a:t>데이터셋의</a:t>
            </a:r>
            <a:r>
              <a:rPr lang="ko-KR" altLang="en-US" sz="1200" dirty="0"/>
              <a:t> 예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1" y="3305303"/>
            <a:ext cx="4952680" cy="2878899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85459" y="70931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3.6.1 </a:t>
            </a:r>
            <a:r>
              <a:rPr lang="en-US" altLang="ko-KR" dirty="0"/>
              <a:t>MNIST </a:t>
            </a:r>
            <a:r>
              <a:rPr lang="ko-KR" altLang="en-US" dirty="0" err="1"/>
              <a:t>데이터셋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938139" y="152256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코드를 보면 가장 먼저 부모 디렉터리의 파일을 가져올 수 있도록 설정하고 </a:t>
            </a:r>
            <a:r>
              <a:rPr lang="en-US" altLang="ko-KR" sz="1600" dirty="0">
                <a:latin typeface="ITCGaramondStd-Lt"/>
              </a:rPr>
              <a:t>dataset</a:t>
            </a:r>
            <a:r>
              <a:rPr lang="en-US" altLang="ko-KR" sz="1600" dirty="0">
                <a:latin typeface="YDVYMjOStd12"/>
              </a:rPr>
              <a:t>/</a:t>
            </a:r>
            <a:r>
              <a:rPr lang="en-US" altLang="ko-KR" sz="1600" dirty="0">
                <a:latin typeface="ITCGaramondStd-Lt"/>
              </a:rPr>
              <a:t>mnist</a:t>
            </a:r>
            <a:r>
              <a:rPr lang="en-US" altLang="ko-KR" sz="1600" dirty="0">
                <a:latin typeface="YDVYMjOStd12"/>
              </a:rPr>
              <a:t>.</a:t>
            </a:r>
            <a:r>
              <a:rPr lang="en-US" altLang="ko-KR" sz="1600" dirty="0">
                <a:latin typeface="ITCGaramondStd-Lt"/>
              </a:rPr>
              <a:t>py</a:t>
            </a:r>
            <a:r>
              <a:rPr lang="ko-KR" altLang="en-US" sz="1600" dirty="0">
                <a:latin typeface="YDVYMjOStd12"/>
              </a:rPr>
              <a:t>의 </a:t>
            </a:r>
            <a:r>
              <a:rPr lang="en-US" altLang="ko-KR" sz="1600" dirty="0" err="1">
                <a:latin typeface="ITCGaramondStd-Lt"/>
              </a:rPr>
              <a:t>load</a:t>
            </a:r>
            <a:r>
              <a:rPr lang="en-US" altLang="ko-KR" sz="1600" dirty="0" err="1">
                <a:latin typeface="YDVYMjOStd12"/>
              </a:rPr>
              <a:t>_</a:t>
            </a:r>
            <a:r>
              <a:rPr lang="en-US" altLang="ko-KR" sz="1600" dirty="0" err="1">
                <a:latin typeface="ITCGaramondStd-Lt"/>
              </a:rPr>
              <a:t>mnist</a:t>
            </a:r>
            <a:r>
              <a:rPr lang="en-US" altLang="ko-KR" sz="1600" dirty="0">
                <a:latin typeface="ITCGaramondStd-Lt"/>
              </a:rPr>
              <a:t> </a:t>
            </a:r>
            <a:r>
              <a:rPr lang="ko-KR" altLang="en-US" sz="1600" dirty="0">
                <a:latin typeface="YDVYMjOStd12"/>
              </a:rPr>
              <a:t>함수를 </a:t>
            </a:r>
            <a:r>
              <a:rPr lang="ko-KR" altLang="en-US" sz="1600" dirty="0" err="1">
                <a:latin typeface="YDVYMjOStd12"/>
              </a:rPr>
              <a:t>임포트한다</a:t>
            </a:r>
            <a:r>
              <a:rPr lang="en-US" altLang="ko-KR" sz="1600" dirty="0">
                <a:latin typeface="YDVYMjOStd12"/>
              </a:rPr>
              <a:t>. </a:t>
            </a:r>
          </a:p>
          <a:p>
            <a:r>
              <a:rPr lang="ko-KR" altLang="en-US" sz="1600" dirty="0">
                <a:latin typeface="YDVYMjOStd12"/>
              </a:rPr>
              <a:t>그런 다음 </a:t>
            </a:r>
            <a:r>
              <a:rPr lang="en-US" altLang="ko-KR" sz="1600" dirty="0" err="1">
                <a:latin typeface="ITCGaramondStd-Lt"/>
              </a:rPr>
              <a:t>load</a:t>
            </a:r>
            <a:r>
              <a:rPr lang="en-US" altLang="ko-KR" sz="1600" dirty="0" err="1">
                <a:latin typeface="YDVYMjOStd12"/>
              </a:rPr>
              <a:t>_</a:t>
            </a:r>
            <a:r>
              <a:rPr lang="en-US" altLang="ko-KR" sz="1600" dirty="0" err="1">
                <a:latin typeface="ITCGaramondStd-Lt"/>
              </a:rPr>
              <a:t>mnist</a:t>
            </a:r>
            <a:r>
              <a:rPr lang="en-US" altLang="ko-KR" sz="1600" dirty="0">
                <a:latin typeface="ITCGaramondStd-Lt"/>
              </a:rPr>
              <a:t> </a:t>
            </a:r>
            <a:r>
              <a:rPr lang="ko-KR" altLang="en-US" sz="1600" dirty="0">
                <a:latin typeface="YDVYMjOStd12"/>
              </a:rPr>
              <a:t>함수로 </a:t>
            </a:r>
            <a:r>
              <a:rPr lang="en-US" altLang="ko-KR" sz="1600" dirty="0">
                <a:latin typeface="ITCGaramondStd-Lt"/>
              </a:rPr>
              <a:t>MNIST </a:t>
            </a:r>
            <a:r>
              <a:rPr lang="ko-KR" altLang="en-US" sz="1600" dirty="0" err="1">
                <a:latin typeface="YDVYMjOStd12"/>
              </a:rPr>
              <a:t>데이터셋을</a:t>
            </a:r>
            <a:r>
              <a:rPr lang="ko-KR" altLang="en-US" sz="1600" dirty="0">
                <a:latin typeface="YDVYMjOStd12"/>
              </a:rPr>
              <a:t> 읽는다</a:t>
            </a:r>
            <a:r>
              <a:rPr lang="en-US" altLang="ko-KR" sz="1600" dirty="0">
                <a:latin typeface="YDVYMjOStd12"/>
              </a:rPr>
              <a:t>. </a:t>
            </a:r>
            <a:r>
              <a:rPr lang="en-US" altLang="ko-KR" sz="1600" dirty="0" err="1">
                <a:latin typeface="ITCGaramondStd-Lt"/>
              </a:rPr>
              <a:t>load</a:t>
            </a:r>
            <a:r>
              <a:rPr lang="en-US" altLang="ko-KR" sz="1600" dirty="0" err="1">
                <a:latin typeface="YDVYMjOStd12"/>
              </a:rPr>
              <a:t>_</a:t>
            </a:r>
            <a:r>
              <a:rPr lang="en-US" altLang="ko-KR" sz="1600" dirty="0" err="1">
                <a:latin typeface="ITCGaramondStd-Lt"/>
              </a:rPr>
              <a:t>mnist</a:t>
            </a:r>
            <a:r>
              <a:rPr lang="ko-KR" altLang="en-US" sz="1600" dirty="0">
                <a:latin typeface="YDVYMjOStd12"/>
              </a:rPr>
              <a:t>가 </a:t>
            </a:r>
            <a:r>
              <a:rPr lang="en-US" altLang="ko-KR" sz="1600" dirty="0">
                <a:latin typeface="ITCGaramondStd-Lt"/>
              </a:rPr>
              <a:t>MNIST </a:t>
            </a:r>
            <a:r>
              <a:rPr lang="ko-KR" altLang="en-US" sz="1600" dirty="0">
                <a:latin typeface="YDVYMjOStd12"/>
              </a:rPr>
              <a:t>데이터를 받아와야 하니 최초 실행 시에는 인터넷에 연결된 상태여야 한다</a:t>
            </a:r>
            <a:r>
              <a:rPr lang="en-US" altLang="ko-KR" sz="1600" dirty="0">
                <a:latin typeface="YDVYMjOStd12"/>
              </a:rPr>
              <a:t>.</a:t>
            </a:r>
          </a:p>
          <a:p>
            <a:r>
              <a:rPr lang="ko-KR" altLang="en-US" sz="1600" dirty="0">
                <a:latin typeface="YDVYMjOStd12"/>
              </a:rPr>
              <a:t>두 번째부터는 로컬에 저장된 파일</a:t>
            </a:r>
            <a:r>
              <a:rPr lang="en-US" altLang="ko-KR" sz="1600" dirty="0">
                <a:latin typeface="YDVYMjOStd12"/>
              </a:rPr>
              <a:t>(</a:t>
            </a:r>
            <a:r>
              <a:rPr lang="en-US" altLang="ko-KR" sz="1600" dirty="0">
                <a:latin typeface="ITCGaramondStd-Lt"/>
              </a:rPr>
              <a:t>pickle </a:t>
            </a:r>
            <a:r>
              <a:rPr lang="ko-KR" altLang="en-US" sz="1600" dirty="0">
                <a:latin typeface="YDVYMjOStd12"/>
              </a:rPr>
              <a:t>파일</a:t>
            </a:r>
            <a:r>
              <a:rPr lang="en-US" altLang="ko-KR" sz="1600" dirty="0">
                <a:latin typeface="YDVYMjOStd12"/>
              </a:rPr>
              <a:t>)</a:t>
            </a:r>
            <a:r>
              <a:rPr lang="ko-KR" altLang="en-US" sz="1600" dirty="0">
                <a:latin typeface="YDVYMjOStd12"/>
              </a:rPr>
              <a:t>을 읽기 때문에 빠르게 끝난다</a:t>
            </a:r>
            <a:r>
              <a:rPr lang="en-US" altLang="ko-KR" sz="1600" dirty="0">
                <a:latin typeface="YDVYMjOStd12"/>
              </a:rPr>
              <a:t>.</a:t>
            </a:r>
            <a:endParaRPr lang="ko-KR" altLang="en-US" sz="1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A3EF6-3899-4297-85E1-6C598558ECAC}"/>
              </a:ext>
            </a:extLst>
          </p:cNvPr>
          <p:cNvSpPr txBox="1"/>
          <p:nvPr/>
        </p:nvSpPr>
        <p:spPr>
          <a:xfrm>
            <a:off x="6180018" y="4351378"/>
            <a:ext cx="2596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ch03/</a:t>
            </a:r>
            <a:r>
              <a:rPr lang="en-US" altLang="ko-KR" dirty="0" err="1"/>
              <a:t>mnistRead</a:t>
            </a:r>
            <a:r>
              <a:rPr lang="ko-KR" altLang="en-US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2841374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48" y="1206179"/>
            <a:ext cx="3435806" cy="339175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48" y="4830995"/>
            <a:ext cx="3435806" cy="128673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67848" y="6221293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3-25 MNIST 이미지 중 하나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02477" y="154768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여기서 주의 사항으로, </a:t>
            </a:r>
            <a:r>
              <a:rPr lang="ko-KR" altLang="en-US" sz="1400" dirty="0" err="1"/>
              <a:t>flatten</a:t>
            </a:r>
            <a:r>
              <a:rPr lang="ko-KR" altLang="en-US" sz="1400" dirty="0"/>
              <a:t> = </a:t>
            </a:r>
            <a:r>
              <a:rPr lang="ko-KR" altLang="en-US" sz="1400" dirty="0" err="1"/>
              <a:t>True</a:t>
            </a:r>
            <a:r>
              <a:rPr lang="ko-KR" altLang="en-US" sz="1400" dirty="0"/>
              <a:t> 로 설정해 읽어 들인 이미지는 1 차원 </a:t>
            </a:r>
            <a:r>
              <a:rPr lang="ko-KR" altLang="en-US" sz="1400" dirty="0" err="1"/>
              <a:t>넘파이</a:t>
            </a:r>
            <a:r>
              <a:rPr lang="ko-KR" altLang="en-US" sz="1400" dirty="0"/>
              <a:t> 배열로 저장되어 있다. </a:t>
            </a:r>
            <a:endParaRPr lang="en-US" altLang="ko-KR" sz="1400" dirty="0"/>
          </a:p>
          <a:p>
            <a:r>
              <a:rPr lang="ko-KR" altLang="en-US" sz="1400" dirty="0"/>
              <a:t>그래서 이미지를 표시할 때는 원래 형상인 28 × 28 크기로 다시 변형해</a:t>
            </a:r>
          </a:p>
          <a:p>
            <a:r>
              <a:rPr lang="ko-KR" altLang="en-US" sz="1400" dirty="0"/>
              <a:t>야 한다. </a:t>
            </a:r>
            <a:endParaRPr lang="en-US" altLang="ko-KR" sz="1400" dirty="0"/>
          </a:p>
          <a:p>
            <a:r>
              <a:rPr lang="en-US" altLang="ko-KR" sz="1400" dirty="0"/>
              <a:t>R</a:t>
            </a:r>
            <a:r>
              <a:rPr lang="ko-KR" altLang="en-US" sz="1400" dirty="0" err="1"/>
              <a:t>eshape</a:t>
            </a:r>
            <a:r>
              <a:rPr lang="ko-KR" altLang="en-US" sz="1400" dirty="0"/>
              <a:t> () 메서드에 원하는 형상을 인수로 지정하면 </a:t>
            </a:r>
            <a:r>
              <a:rPr lang="ko-KR" altLang="en-US" sz="1400" dirty="0" err="1"/>
              <a:t>넘파이</a:t>
            </a:r>
            <a:r>
              <a:rPr lang="ko-KR" altLang="en-US" sz="1400" dirty="0"/>
              <a:t> 배열의 형상을 </a:t>
            </a:r>
            <a:r>
              <a:rPr lang="ko-KR" altLang="en-US" sz="1400" dirty="0" err="1"/>
              <a:t>바꿀수</a:t>
            </a:r>
            <a:r>
              <a:rPr lang="ko-KR" altLang="en-US" sz="1400" dirty="0"/>
              <a:t> 있다.</a:t>
            </a:r>
            <a:endParaRPr lang="en-US" altLang="ko-KR" sz="1400" dirty="0"/>
          </a:p>
          <a:p>
            <a:r>
              <a:rPr lang="ko-KR" altLang="en-US" sz="1400" dirty="0"/>
              <a:t> 또한, </a:t>
            </a:r>
            <a:r>
              <a:rPr lang="ko-KR" altLang="en-US" sz="1400" dirty="0" err="1"/>
              <a:t>넘파이로</a:t>
            </a:r>
            <a:r>
              <a:rPr lang="ko-KR" altLang="en-US" sz="1400" dirty="0"/>
              <a:t> 저장된 이미지 데이터를 PIL 용 데이터 객체로 변환해야 하며, </a:t>
            </a:r>
            <a:r>
              <a:rPr lang="ko-KR" altLang="en-US" sz="1400" dirty="0" err="1"/>
              <a:t>이변환은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Image</a:t>
            </a:r>
            <a:r>
              <a:rPr lang="ko-KR" altLang="en-US" sz="1400" dirty="0"/>
              <a:t> . </a:t>
            </a:r>
            <a:r>
              <a:rPr lang="ko-KR" altLang="en-US" sz="1400" dirty="0" err="1"/>
              <a:t>fromarray</a:t>
            </a:r>
            <a:r>
              <a:rPr lang="ko-KR" altLang="en-US" sz="1400" dirty="0"/>
              <a:t> ()가 수행한다.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85459" y="70931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3.6.1 </a:t>
            </a:r>
            <a:r>
              <a:rPr lang="en-US" altLang="ko-KR" dirty="0"/>
              <a:t>MNIST </a:t>
            </a:r>
            <a:r>
              <a:rPr lang="ko-KR" altLang="en-US" dirty="0" err="1"/>
              <a:t>데이터셋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747D3-1F94-4A07-8E6E-7CA69AD03B71}"/>
              </a:ext>
            </a:extLst>
          </p:cNvPr>
          <p:cNvSpPr txBox="1"/>
          <p:nvPr/>
        </p:nvSpPr>
        <p:spPr>
          <a:xfrm>
            <a:off x="5318170" y="4228605"/>
            <a:ext cx="2596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ch03/</a:t>
            </a:r>
            <a:r>
              <a:rPr lang="en-US" altLang="ko-KR" dirty="0" err="1"/>
              <a:t>mnist_show</a:t>
            </a:r>
            <a:r>
              <a:rPr lang="ko-KR" altLang="en-US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120302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5" y="1341443"/>
            <a:ext cx="3752303" cy="217837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427944" y="4193659"/>
            <a:ext cx="5594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/>
              <a:t>init</a:t>
            </a:r>
            <a:r>
              <a:rPr lang="ko-KR" altLang="en-US" sz="1600" dirty="0"/>
              <a:t> _ </a:t>
            </a:r>
            <a:r>
              <a:rPr lang="ko-KR" altLang="en-US" sz="1600" dirty="0" err="1"/>
              <a:t>network</a:t>
            </a:r>
            <a:r>
              <a:rPr lang="ko-KR" altLang="en-US" sz="1600" dirty="0"/>
              <a:t> ()에서는 </a:t>
            </a:r>
            <a:r>
              <a:rPr lang="ko-KR" altLang="en-US" sz="1600" dirty="0" err="1"/>
              <a:t>pickle</a:t>
            </a:r>
            <a:r>
              <a:rPr lang="ko-KR" altLang="en-US" sz="1600" dirty="0"/>
              <a:t> 파일인 </a:t>
            </a:r>
            <a:r>
              <a:rPr lang="ko-KR" altLang="en-US" sz="1600" dirty="0" err="1"/>
              <a:t>sample</a:t>
            </a:r>
            <a:r>
              <a:rPr lang="ko-KR" altLang="en-US" sz="1600" dirty="0"/>
              <a:t> _ </a:t>
            </a:r>
            <a:r>
              <a:rPr lang="ko-KR" altLang="en-US" sz="1600" dirty="0" err="1"/>
              <a:t>weight</a:t>
            </a:r>
            <a:r>
              <a:rPr lang="ko-KR" altLang="en-US" sz="1600" dirty="0"/>
              <a:t> . </a:t>
            </a:r>
            <a:r>
              <a:rPr lang="ko-KR" altLang="en-US" sz="1600" dirty="0" err="1"/>
              <a:t>pkl</a:t>
            </a:r>
            <a:r>
              <a:rPr lang="ko-KR" altLang="en-US" sz="1600" dirty="0"/>
              <a:t> 에 저장된 ‘학습된 가중치 </a:t>
            </a:r>
            <a:r>
              <a:rPr lang="ko-KR" altLang="en-US" sz="1600" dirty="0" err="1"/>
              <a:t>매개변수’를</a:t>
            </a:r>
            <a:r>
              <a:rPr lang="ko-KR" altLang="en-US" sz="1600" dirty="0"/>
              <a:t> 읽는다. 이 파일에는 가중치와 편향 매개변수가 </a:t>
            </a:r>
            <a:r>
              <a:rPr lang="ko-KR" altLang="en-US" sz="1600" dirty="0" err="1"/>
              <a:t>딕셔너리</a:t>
            </a:r>
            <a:r>
              <a:rPr lang="ko-KR" altLang="en-US" sz="1600" dirty="0"/>
              <a:t> 변수로 저장되어 있다.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6" y="3437533"/>
            <a:ext cx="3752303" cy="3420467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27976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3.6.2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신경망의 추론 처리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427945" y="118964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MjOStd12"/>
              </a:rPr>
              <a:t>드디어 이 </a:t>
            </a:r>
            <a:r>
              <a:rPr lang="en-US" altLang="ko-KR" sz="1400" dirty="0">
                <a:latin typeface="ITCGaramondStd-Lt"/>
              </a:rPr>
              <a:t>MNIST </a:t>
            </a:r>
            <a:r>
              <a:rPr lang="ko-KR" altLang="en-US" sz="1400" dirty="0" err="1">
                <a:latin typeface="YDVYMjOStd12"/>
              </a:rPr>
              <a:t>데이터셋을</a:t>
            </a:r>
            <a:r>
              <a:rPr lang="ko-KR" altLang="en-US" sz="1400" dirty="0">
                <a:latin typeface="YDVYMjOStd12"/>
              </a:rPr>
              <a:t> 가지고 추론을 수행하는 신경망을 구현할 차례</a:t>
            </a:r>
            <a:r>
              <a:rPr lang="en-US" altLang="ko-KR" sz="1400" dirty="0">
                <a:latin typeface="YDVYMjOStd12"/>
              </a:rPr>
              <a:t>. </a:t>
            </a:r>
          </a:p>
          <a:p>
            <a:r>
              <a:rPr lang="ko-KR" altLang="en-US" sz="1400" dirty="0">
                <a:latin typeface="YDVYMjOStd12"/>
              </a:rPr>
              <a:t>이 신경망은 </a:t>
            </a:r>
            <a:r>
              <a:rPr lang="ko-KR" altLang="en-US" sz="1400" dirty="0" err="1">
                <a:latin typeface="YDVYMjOStd12"/>
              </a:rPr>
              <a:t>입력층</a:t>
            </a:r>
            <a:r>
              <a:rPr lang="ko-KR" altLang="en-US" sz="1400" dirty="0">
                <a:latin typeface="YDVYMjOStd12"/>
              </a:rPr>
              <a:t> 뉴런을 </a:t>
            </a:r>
            <a:r>
              <a:rPr lang="en-US" altLang="ko-KR" sz="1400" dirty="0">
                <a:latin typeface="ITCGaramondStd-Lt"/>
              </a:rPr>
              <a:t>784</a:t>
            </a:r>
            <a:r>
              <a:rPr lang="ko-KR" altLang="en-US" sz="1400" dirty="0">
                <a:latin typeface="YDVYMjOStd12"/>
              </a:rPr>
              <a:t>개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 err="1">
                <a:latin typeface="YDVYMjOStd12"/>
              </a:rPr>
              <a:t>출력층</a:t>
            </a:r>
            <a:r>
              <a:rPr lang="ko-KR" altLang="en-US" sz="1400" dirty="0">
                <a:latin typeface="YDVYMjOStd12"/>
              </a:rPr>
              <a:t> 뉴런을 </a:t>
            </a:r>
            <a:r>
              <a:rPr lang="en-US" altLang="ko-KR" sz="1400" dirty="0">
                <a:latin typeface="ITCGaramondStd-Lt"/>
              </a:rPr>
              <a:t>10</a:t>
            </a:r>
            <a:r>
              <a:rPr lang="ko-KR" altLang="en-US" sz="1400" dirty="0">
                <a:latin typeface="YDVYMjOStd12"/>
              </a:rPr>
              <a:t>개로 구성</a:t>
            </a:r>
            <a:r>
              <a:rPr lang="en-US" altLang="ko-KR" sz="1400" dirty="0">
                <a:latin typeface="YDVYMjOStd12"/>
              </a:rPr>
              <a:t>.</a:t>
            </a:r>
          </a:p>
          <a:p>
            <a:r>
              <a:rPr lang="ko-KR" altLang="en-US" sz="1400" dirty="0" err="1">
                <a:latin typeface="YDVYMjOStd12"/>
              </a:rPr>
              <a:t>입력층</a:t>
            </a:r>
            <a:r>
              <a:rPr lang="ko-KR" altLang="en-US" sz="1400" dirty="0">
                <a:latin typeface="YDVYMjOStd12"/>
              </a:rPr>
              <a:t> 뉴런이 </a:t>
            </a:r>
            <a:r>
              <a:rPr lang="en-US" altLang="ko-KR" sz="1400" dirty="0">
                <a:latin typeface="ITCGaramondStd-Lt"/>
              </a:rPr>
              <a:t>784</a:t>
            </a:r>
            <a:r>
              <a:rPr lang="ko-KR" altLang="en-US" sz="1400" dirty="0">
                <a:latin typeface="YDVYMjOStd12"/>
              </a:rPr>
              <a:t>개인 이유는 이미지 크기가 </a:t>
            </a:r>
            <a:r>
              <a:rPr lang="en-US" altLang="ko-KR" sz="1400" dirty="0">
                <a:latin typeface="ITCGaramondStd-Lt"/>
              </a:rPr>
              <a:t>28</a:t>
            </a:r>
            <a:r>
              <a:rPr lang="en-US" altLang="ko-KR" sz="1400" dirty="0">
                <a:latin typeface="YDVYMjOStd12"/>
              </a:rPr>
              <a:t>×</a:t>
            </a:r>
            <a:r>
              <a:rPr lang="en-US" altLang="ko-KR" sz="1400" dirty="0">
                <a:latin typeface="ITCGaramondStd-Lt"/>
              </a:rPr>
              <a:t>28</a:t>
            </a:r>
            <a:r>
              <a:rPr lang="en-US" altLang="ko-KR" sz="1400" dirty="0">
                <a:latin typeface="YDVYMjOStd12"/>
              </a:rPr>
              <a:t>=</a:t>
            </a:r>
            <a:r>
              <a:rPr lang="en-US" altLang="ko-KR" sz="1400" dirty="0">
                <a:latin typeface="ITCGaramondStd-Lt"/>
              </a:rPr>
              <a:t>784</a:t>
            </a:r>
            <a:r>
              <a:rPr lang="ko-KR" altLang="en-US" sz="1400" dirty="0">
                <a:latin typeface="YDVYMjOStd12"/>
              </a:rPr>
              <a:t>이기 때문이고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 err="1">
                <a:latin typeface="YDVYMjOStd12"/>
              </a:rPr>
              <a:t>출력층</a:t>
            </a:r>
            <a:r>
              <a:rPr lang="ko-KR" altLang="en-US" sz="1400" dirty="0">
                <a:latin typeface="YDVYMjOStd12"/>
              </a:rPr>
              <a:t> 뉴런이 </a:t>
            </a:r>
            <a:r>
              <a:rPr lang="en-US" altLang="ko-KR" sz="1400" dirty="0">
                <a:latin typeface="ITCGaramondStd-Lt"/>
              </a:rPr>
              <a:t>10</a:t>
            </a:r>
            <a:r>
              <a:rPr lang="ko-KR" altLang="en-US" sz="1400" dirty="0">
                <a:latin typeface="YDVYMjOStd12"/>
              </a:rPr>
              <a:t>개인 이유는 이 문제가 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ko-KR" altLang="en-US" sz="1400" dirty="0">
                <a:latin typeface="YDVYMjOStd12"/>
              </a:rPr>
              <a:t>에서</a:t>
            </a:r>
            <a:r>
              <a:rPr lang="en-US" altLang="ko-KR" sz="1400" dirty="0">
                <a:latin typeface="ITCGaramondStd-Lt"/>
              </a:rPr>
              <a:t>9</a:t>
            </a:r>
            <a:r>
              <a:rPr lang="ko-KR" altLang="en-US" sz="1400" dirty="0">
                <a:latin typeface="YDVYMjOStd12"/>
              </a:rPr>
              <a:t>까지의 숫자를 구분하는 문제이기 때문</a:t>
            </a:r>
            <a:endParaRPr lang="ko-KR" altLang="en-US" sz="14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9C12A-9575-442B-A0AC-AA77D4D67388}"/>
              </a:ext>
            </a:extLst>
          </p:cNvPr>
          <p:cNvSpPr txBox="1"/>
          <p:nvPr/>
        </p:nvSpPr>
        <p:spPr>
          <a:xfrm>
            <a:off x="5293528" y="3038679"/>
            <a:ext cx="305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ch03/</a:t>
            </a:r>
            <a:r>
              <a:rPr lang="en-US" altLang="ko-KR" dirty="0" err="1"/>
              <a:t>neuralnet_mnist</a:t>
            </a:r>
            <a:r>
              <a:rPr lang="ko-KR" altLang="en-US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323542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27976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3.6.2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신경망의 추론 처리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9C12A-9575-442B-A0AC-AA77D4D67388}"/>
              </a:ext>
            </a:extLst>
          </p:cNvPr>
          <p:cNvSpPr txBox="1"/>
          <p:nvPr/>
        </p:nvSpPr>
        <p:spPr>
          <a:xfrm>
            <a:off x="775923" y="1767965"/>
            <a:ext cx="305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ch03/</a:t>
            </a:r>
            <a:r>
              <a:rPr lang="en-US" altLang="ko-KR" dirty="0" err="1"/>
              <a:t>neuralnet_mnist</a:t>
            </a:r>
            <a:r>
              <a:rPr lang="ko-KR" altLang="en-US" dirty="0"/>
              <a:t>.py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EDB021A-9AD8-4F33-B401-B4400AC9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96" y="151442"/>
            <a:ext cx="8107197" cy="63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"/>
          <p:cNvSpPr txBox="1">
            <a:spLocks/>
          </p:cNvSpPr>
          <p:nvPr/>
        </p:nvSpPr>
        <p:spPr>
          <a:xfrm>
            <a:off x="779230" y="1906438"/>
            <a:ext cx="11228717" cy="4822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altLang="ko-KR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2E0B1CE4-00EE-1841-984D-B00E88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x-none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2D139-0D54-6740-BC96-84B38FA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389A846-A623-F04D-A5F3-1E4377CC9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3" y="765313"/>
            <a:ext cx="11281052" cy="52776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CHAPTER 3 </a:t>
            </a:r>
            <a:r>
              <a:rPr lang="ko-KR" altLang="en-US" dirty="0"/>
              <a:t>신경망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3.1 </a:t>
            </a:r>
            <a:r>
              <a:rPr lang="ko-KR" altLang="en-US" dirty="0" err="1"/>
              <a:t>퍼셉트론에서</a:t>
            </a:r>
            <a:r>
              <a:rPr lang="ko-KR" altLang="en-US" dirty="0"/>
              <a:t> 신경망으로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3.1.1 </a:t>
            </a:r>
            <a:r>
              <a:rPr lang="ko-KR" altLang="en-US" dirty="0"/>
              <a:t>신경망의 예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3.1.2 </a:t>
            </a:r>
            <a:r>
              <a:rPr lang="ko-KR" altLang="en-US" dirty="0" err="1"/>
              <a:t>퍼셉트론</a:t>
            </a:r>
            <a:r>
              <a:rPr lang="ko-KR" altLang="en-US" dirty="0"/>
              <a:t> 복습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3.1.3 </a:t>
            </a:r>
            <a:r>
              <a:rPr lang="ko-KR" altLang="en-US" dirty="0"/>
              <a:t>활성화 함수의 등장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 </a:t>
            </a:r>
            <a:r>
              <a:rPr lang="ko-KR" altLang="en-US" dirty="0"/>
              <a:t>활성화 함수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3.2.1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3.2.2 </a:t>
            </a:r>
            <a:r>
              <a:rPr lang="ko-KR" altLang="en-US" dirty="0"/>
              <a:t>계단 함수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3.2.3 </a:t>
            </a:r>
            <a:r>
              <a:rPr lang="ko-KR" altLang="en-US" dirty="0"/>
              <a:t>계단 함수의 그래프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3.2.4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3.2.5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함수와 계단 함수 비교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3.2.6 </a:t>
            </a:r>
            <a:r>
              <a:rPr lang="ko-KR" altLang="en-US" dirty="0"/>
              <a:t>비선형 함수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3.2.7 </a:t>
            </a:r>
            <a:r>
              <a:rPr lang="en-US" altLang="ko-KR" dirty="0" err="1"/>
              <a:t>ReLU</a:t>
            </a:r>
            <a:r>
              <a:rPr lang="en-US" altLang="ko-KR" dirty="0"/>
              <a:t> </a:t>
            </a:r>
            <a:r>
              <a:rPr lang="ko-KR" altLang="en-US" dirty="0"/>
              <a:t>함수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3.3 </a:t>
            </a:r>
            <a:r>
              <a:rPr lang="ko-KR" altLang="en-US" dirty="0"/>
              <a:t>다차원 배열의 계산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3.3.1 </a:t>
            </a:r>
            <a:r>
              <a:rPr lang="ko-KR" altLang="en-US" dirty="0"/>
              <a:t>다차원 배열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3.3.2 </a:t>
            </a:r>
            <a:r>
              <a:rPr lang="ko-KR" altLang="en-US" dirty="0"/>
              <a:t>행렬의 곱</a:t>
            </a:r>
            <a:endParaRPr lang="x-none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7F328C-7274-B84B-86CC-6F597CA7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E1394704-7964-4532-943B-A41B91188A5B}"/>
              </a:ext>
            </a:extLst>
          </p:cNvPr>
          <p:cNvSpPr txBox="1">
            <a:spLocks/>
          </p:cNvSpPr>
          <p:nvPr/>
        </p:nvSpPr>
        <p:spPr>
          <a:xfrm>
            <a:off x="5349398" y="827847"/>
            <a:ext cx="4545497" cy="527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4BB0A0"/>
              </a:buClr>
              <a:buFont typeface="시스템 서체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시스템 서체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3.3.3 </a:t>
            </a:r>
            <a:r>
              <a:rPr lang="ko-KR" altLang="en-US" dirty="0"/>
              <a:t>신경망에서의 행렬 곱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3.4 3</a:t>
            </a:r>
            <a:r>
              <a:rPr lang="ko-KR" altLang="en-US" dirty="0"/>
              <a:t>층 신경망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3.4.1 </a:t>
            </a:r>
            <a:r>
              <a:rPr lang="ko-KR" altLang="en-US" dirty="0"/>
              <a:t>표기법 설명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3.4.2 </a:t>
            </a:r>
            <a:r>
              <a:rPr lang="ko-KR" altLang="en-US" dirty="0"/>
              <a:t>각 층의 신호 전달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3.4.3 </a:t>
            </a:r>
            <a:r>
              <a:rPr lang="ko-KR" altLang="en-US" dirty="0"/>
              <a:t>구현 정리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3.5 </a:t>
            </a:r>
            <a:r>
              <a:rPr lang="ko-KR" altLang="en-US" dirty="0" err="1"/>
              <a:t>출력층</a:t>
            </a:r>
            <a:r>
              <a:rPr lang="ko-KR" altLang="en-US" dirty="0"/>
              <a:t> 설계하기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3.5.1 </a:t>
            </a:r>
            <a:r>
              <a:rPr lang="ko-KR" altLang="en-US" dirty="0" err="1"/>
              <a:t>항등</a:t>
            </a:r>
            <a:r>
              <a:rPr lang="ko-KR" altLang="en-US" dirty="0"/>
              <a:t> 함수와 </a:t>
            </a:r>
            <a:r>
              <a:rPr lang="ko-KR" altLang="en-US" dirty="0" err="1"/>
              <a:t>소프트맥스</a:t>
            </a:r>
            <a:r>
              <a:rPr lang="ko-KR" altLang="en-US" dirty="0"/>
              <a:t> 함수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3.5.2 </a:t>
            </a:r>
            <a:r>
              <a:rPr lang="ko-KR" altLang="en-US" dirty="0" err="1"/>
              <a:t>소프트맥스</a:t>
            </a:r>
            <a:r>
              <a:rPr lang="ko-KR" altLang="en-US" dirty="0"/>
              <a:t> 함수 구현 시 주의점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3.5.3 </a:t>
            </a:r>
            <a:r>
              <a:rPr lang="ko-KR" altLang="en-US" dirty="0" err="1"/>
              <a:t>소프트맥스</a:t>
            </a:r>
            <a:r>
              <a:rPr lang="ko-KR" altLang="en-US" dirty="0"/>
              <a:t> 함수의 특징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3.5.4 </a:t>
            </a:r>
            <a:r>
              <a:rPr lang="ko-KR" altLang="en-US" dirty="0"/>
              <a:t>출력층의 뉴런 수 정하기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3.6 </a:t>
            </a:r>
            <a:r>
              <a:rPr lang="ko-KR" altLang="en-US" dirty="0" err="1"/>
              <a:t>손글씨</a:t>
            </a:r>
            <a:r>
              <a:rPr lang="ko-KR" altLang="en-US" dirty="0"/>
              <a:t> 숫자 인식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3.6.1 MNIST </a:t>
            </a:r>
            <a:r>
              <a:rPr lang="ko-KR" altLang="en-US" dirty="0"/>
              <a:t>데이터셋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3.6.2 </a:t>
            </a:r>
            <a:r>
              <a:rPr lang="ko-KR" altLang="en-US" dirty="0"/>
              <a:t>신경망의 추론 처리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3.6.3 </a:t>
            </a:r>
            <a:r>
              <a:rPr lang="ko-KR" altLang="en-US" dirty="0"/>
              <a:t>배치 처리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3.7 </a:t>
            </a:r>
            <a:r>
              <a:rPr lang="ko-KR" altLang="en-US" dirty="0"/>
              <a:t>정리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315584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8" y="1387574"/>
            <a:ext cx="4435764" cy="255909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68928" y="3884698"/>
            <a:ext cx="4891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우선 </a:t>
            </a:r>
            <a:r>
              <a:rPr lang="ko-KR" altLang="en-US" sz="1400" dirty="0" err="1"/>
              <a:t>파이썬</a:t>
            </a:r>
            <a:r>
              <a:rPr lang="ko-KR" altLang="en-US" sz="1400" dirty="0"/>
              <a:t> 인터프리터에서 앞서 구현한 신경망 각 층의 가중치 형상을 출력</a:t>
            </a:r>
            <a:endParaRPr lang="en-US" altLang="ko-KR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6" y="4433728"/>
            <a:ext cx="4771239" cy="87436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15949" y="5238241"/>
            <a:ext cx="3212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3-26 신경망 각 층의 배열 형상의 추이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7546" y="5635554"/>
            <a:ext cx="5847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[그림 3 - 26 ]을 전체적으로 보면 원소 784 개로 구성된 1 차원 배열(원래는 28 × 28 인 2 차원 배열)이 입력되어 마지막에는 원소가 10 개인 1 차원 배열이 출력되는 흐름. </a:t>
            </a:r>
            <a:endParaRPr lang="en-US" altLang="ko-KR" sz="1400" dirty="0"/>
          </a:p>
          <a:p>
            <a:r>
              <a:rPr lang="ko-KR" altLang="en-US" sz="1400" dirty="0"/>
              <a:t>이는 이미지데이터를 1 장만 입력했을 때의 처리 흐름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46" y="1436759"/>
            <a:ext cx="4771239" cy="78801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253546" y="2286630"/>
            <a:ext cx="3520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3-27 배치 처리를 위한 배열들의 형상 추이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004880" y="289921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[그림 3 - 27 ]과 같이 입력 데이터의 형상은 100 × 784 , 출력 데이터의 형상은 100 × 10 이 된다. </a:t>
            </a:r>
            <a:endParaRPr lang="en-US" altLang="ko-KR" sz="1400" dirty="0"/>
          </a:p>
          <a:p>
            <a:r>
              <a:rPr lang="ko-KR" altLang="en-US" sz="1400" dirty="0"/>
              <a:t>이는 100 장 분량 입력 데이터의 결과가 한 번에 출력됨을 나타낸다.</a:t>
            </a:r>
            <a:endParaRPr lang="en-US" altLang="ko-KR" sz="1400" dirty="0"/>
          </a:p>
          <a:p>
            <a:r>
              <a:rPr lang="ko-KR" altLang="en-US" sz="1400" dirty="0"/>
              <a:t> 가령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[ 0 ]와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[ 0 ]에는 0 번째 이미지와 그 추론 결과가,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[ 1 ]과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[ 1 ]에는 1 번째의 이미지와 그 결과가 저장되는 식.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91177" y="75587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3.6.3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배치 처리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44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91177" y="75587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3.6.3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배치 처리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03A80AA-317A-4906-8B8D-813755B4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57" y="0"/>
            <a:ext cx="8344335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59D4FF-40D0-4C31-A83A-AEEA6345BB9C}"/>
              </a:ext>
            </a:extLst>
          </p:cNvPr>
          <p:cNvSpPr txBox="1"/>
          <p:nvPr/>
        </p:nvSpPr>
        <p:spPr>
          <a:xfrm>
            <a:off x="90749" y="1484186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ch03/</a:t>
            </a:r>
            <a:r>
              <a:rPr lang="en-US" altLang="ko-KR" sz="1600" dirty="0" err="1"/>
              <a:t>neuralnet_mnist_batch</a:t>
            </a:r>
            <a:r>
              <a:rPr lang="ko-KR" altLang="en-US" sz="1600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3161508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228E8E3-0E6B-F440-8FD7-C16EDF946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cs typeface="+mj-cs"/>
              </a:rPr>
              <a:t>CHAPTER 4 </a:t>
            </a:r>
            <a:r>
              <a:rPr lang="ko-KR" altLang="en-US" sz="3600" b="1" dirty="0">
                <a:cs typeface="+mj-cs"/>
              </a:rPr>
              <a:t>신경망 학습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E7ED06-594A-944A-AEE5-7173AA956952}"/>
              </a:ext>
            </a:extLst>
          </p:cNvPr>
          <p:cNvSpPr/>
          <p:nvPr/>
        </p:nvSpPr>
        <p:spPr>
          <a:xfrm>
            <a:off x="691375" y="3925796"/>
            <a:ext cx="7979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ea typeface="Malgun Gothic" panose="020B0503020000020004" pitchFamily="34" charset="-127"/>
              </a:rPr>
              <a:t>손실 함수의 값을 가급적 작게 만드는 </a:t>
            </a:r>
            <a:r>
              <a:rPr lang="ko-KR" altLang="en-US" sz="1600" dirty="0" err="1">
                <a:ea typeface="Malgun Gothic" panose="020B0503020000020004" pitchFamily="34" charset="-127"/>
              </a:rPr>
              <a:t>경사법에</a:t>
            </a:r>
            <a:r>
              <a:rPr lang="ko-KR" altLang="en-US" sz="1600" dirty="0">
                <a:ea typeface="Malgun Gothic" panose="020B0503020000020004" pitchFamily="34" charset="-127"/>
              </a:rPr>
              <a:t> 대해 알아보기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001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"/>
          <p:cNvSpPr txBox="1">
            <a:spLocks/>
          </p:cNvSpPr>
          <p:nvPr/>
        </p:nvSpPr>
        <p:spPr>
          <a:xfrm>
            <a:off x="779230" y="1906438"/>
            <a:ext cx="11228717" cy="4822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altLang="ko-KR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2E0B1CE4-00EE-1841-984D-B00E88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x-none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2D139-0D54-6740-BC96-84B38FA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389A846-A623-F04D-A5F3-1E4377CC9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3" y="765313"/>
            <a:ext cx="11281052" cy="5277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CHAPTER 4 </a:t>
            </a:r>
            <a:r>
              <a:rPr lang="ko-KR" altLang="en-US" dirty="0"/>
              <a:t>신경망 학습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4.1 </a:t>
            </a:r>
            <a:r>
              <a:rPr lang="ko-KR" altLang="en-US" dirty="0"/>
              <a:t>데이터에서 학습한다</a:t>
            </a:r>
            <a:r>
              <a:rPr lang="en-US" altLang="ko-KR" dirty="0"/>
              <a:t>!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4.1.1 </a:t>
            </a:r>
            <a:r>
              <a:rPr lang="ko-KR" altLang="en-US" dirty="0"/>
              <a:t>데이터 주도 학습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4.1.2 </a:t>
            </a:r>
            <a:r>
              <a:rPr lang="ko-KR" altLang="en-US" dirty="0"/>
              <a:t>훈련 데이터와 시험 데이터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4.2 </a:t>
            </a:r>
            <a:r>
              <a:rPr lang="ko-KR" altLang="en-US" dirty="0"/>
              <a:t>손실 함수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4.2.1 </a:t>
            </a:r>
            <a:r>
              <a:rPr lang="ko-KR" altLang="en-US" dirty="0"/>
              <a:t>평균 제곱 오차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4.2.2 </a:t>
            </a:r>
            <a:r>
              <a:rPr lang="ko-KR" altLang="en-US" dirty="0"/>
              <a:t>교차 엔트로피 오차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4.2.3 </a:t>
            </a:r>
            <a:r>
              <a:rPr lang="ko-KR" altLang="en-US" dirty="0"/>
              <a:t>미니배치 학습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4.2.4 (</a:t>
            </a:r>
            <a:r>
              <a:rPr lang="ko-KR" altLang="en-US" dirty="0"/>
              <a:t>배치용</a:t>
            </a:r>
            <a:r>
              <a:rPr lang="en-US" altLang="ko-KR" dirty="0"/>
              <a:t>) </a:t>
            </a:r>
            <a:r>
              <a:rPr lang="ko-KR" altLang="en-US" dirty="0"/>
              <a:t>교차 엔트로피 오차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4.2.5 </a:t>
            </a:r>
            <a:r>
              <a:rPr lang="ko-KR" altLang="en-US" dirty="0"/>
              <a:t>왜 손실 함수를 설정하는가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4.3 </a:t>
            </a:r>
            <a:r>
              <a:rPr lang="ko-KR" altLang="en-US" dirty="0"/>
              <a:t>수치 미분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4.3.1 </a:t>
            </a:r>
            <a:r>
              <a:rPr lang="ko-KR" altLang="en-US" dirty="0"/>
              <a:t>미분</a:t>
            </a:r>
            <a:endParaRPr lang="x-none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7F328C-7274-B84B-86CC-6F597CA7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47503B87-6A9D-4876-9B26-D745DE6D5671}"/>
              </a:ext>
            </a:extLst>
          </p:cNvPr>
          <p:cNvSpPr txBox="1">
            <a:spLocks/>
          </p:cNvSpPr>
          <p:nvPr/>
        </p:nvSpPr>
        <p:spPr>
          <a:xfrm>
            <a:off x="5941528" y="772310"/>
            <a:ext cx="4850297" cy="527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4BB0A0"/>
              </a:buClr>
              <a:buFont typeface="시스템 서체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시스템 서체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4.3.2 </a:t>
            </a:r>
            <a:r>
              <a:rPr lang="ko-KR" altLang="en-US" dirty="0"/>
              <a:t>수치 미분의 예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4.3.3 </a:t>
            </a:r>
            <a:r>
              <a:rPr lang="ko-KR" altLang="en-US" dirty="0" err="1"/>
              <a:t>편미분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4.4 </a:t>
            </a:r>
            <a:r>
              <a:rPr lang="ko-KR" altLang="en-US" dirty="0"/>
              <a:t>기울기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4.4.1 </a:t>
            </a:r>
            <a:r>
              <a:rPr lang="ko-KR" altLang="en-US" dirty="0" err="1"/>
              <a:t>경사법</a:t>
            </a:r>
            <a:r>
              <a:rPr lang="en-US" altLang="ko-KR" dirty="0"/>
              <a:t>(</a:t>
            </a:r>
            <a:r>
              <a:rPr lang="ko-KR" altLang="en-US" dirty="0"/>
              <a:t>경사 </a:t>
            </a:r>
            <a:r>
              <a:rPr lang="ko-KR" altLang="en-US" dirty="0" err="1"/>
              <a:t>하강법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4.4.2 </a:t>
            </a:r>
            <a:r>
              <a:rPr lang="ko-KR" altLang="en-US" dirty="0"/>
              <a:t>신경망에서의 기울기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4.5 </a:t>
            </a:r>
            <a:r>
              <a:rPr lang="ko-KR" altLang="en-US" dirty="0"/>
              <a:t>학습 알고리즘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4.5.1 2</a:t>
            </a:r>
            <a:r>
              <a:rPr lang="ko-KR" altLang="en-US" dirty="0"/>
              <a:t>층 신경망 클래스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4.5.2 </a:t>
            </a:r>
            <a:r>
              <a:rPr lang="ko-KR" altLang="en-US" dirty="0"/>
              <a:t>미니배치 학습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4.5.3 </a:t>
            </a:r>
            <a:r>
              <a:rPr lang="ko-KR" altLang="en-US" dirty="0"/>
              <a:t>시험 데이터로 평가하기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4.6 </a:t>
            </a:r>
            <a:r>
              <a:rPr lang="ko-KR" altLang="en-US" dirty="0"/>
              <a:t>정리</a:t>
            </a:r>
            <a:endParaRPr lang="x-none" altLang="ko-KR" dirty="0"/>
          </a:p>
        </p:txBody>
      </p:sp>
    </p:spTree>
    <p:extLst>
      <p:ext uri="{BB962C8B-B14F-4D97-AF65-F5344CB8AC3E}">
        <p14:creationId xmlns:p14="http://schemas.microsoft.com/office/powerpoint/2010/main" val="17686037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75365" y="1356614"/>
            <a:ext cx="5300250" cy="4525323"/>
            <a:chOff x="1375217" y="1125309"/>
            <a:chExt cx="5300250" cy="452532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667" y="1125309"/>
              <a:ext cx="4612620" cy="96615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217" y="2871906"/>
              <a:ext cx="5300250" cy="2778726"/>
            </a:xfrm>
            <a:prstGeom prst="rect">
              <a:avLst/>
            </a:prstGeom>
          </p:spPr>
        </p:pic>
      </p:grpSp>
      <p:sp>
        <p:nvSpPr>
          <p:cNvPr id="3" name="직사각형 2"/>
          <p:cNvSpPr/>
          <p:nvPr/>
        </p:nvSpPr>
        <p:spPr>
          <a:xfrm>
            <a:off x="343815" y="233331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그림 4-1 </a:t>
            </a:r>
            <a:r>
              <a:rPr lang="ko-KR" altLang="en-US" sz="1200" dirty="0" err="1"/>
              <a:t>손글씨</a:t>
            </a:r>
            <a:r>
              <a:rPr lang="ko-KR" altLang="en-US" sz="1200" dirty="0"/>
              <a:t> 숫자 ‘ 5 ’의 예 : 사람마다 자신만의 필체가 있다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734364" y="12549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/>
              <a:t>기계학습은</a:t>
            </a:r>
            <a:r>
              <a:rPr lang="ko-KR" altLang="en-US" sz="1400" dirty="0"/>
              <a:t> 데이터가 생명.</a:t>
            </a:r>
            <a:endParaRPr lang="en-US" altLang="ko-KR" sz="1400" dirty="0"/>
          </a:p>
          <a:p>
            <a:r>
              <a:rPr lang="ko-KR" altLang="en-US" sz="1400" dirty="0"/>
              <a:t>그래서 </a:t>
            </a:r>
            <a:r>
              <a:rPr lang="ko-KR" altLang="en-US" sz="1400" dirty="0" err="1"/>
              <a:t>기계학습의</a:t>
            </a:r>
            <a:r>
              <a:rPr lang="ko-KR" altLang="en-US" sz="1400" dirty="0"/>
              <a:t> 중심에는 데이터 가 존재합니다. </a:t>
            </a:r>
            <a:endParaRPr lang="en-US" altLang="ko-KR" sz="1400" dirty="0"/>
          </a:p>
          <a:p>
            <a:r>
              <a:rPr lang="ko-KR" altLang="en-US" sz="1400" dirty="0"/>
              <a:t>이처럼 데이터가 이끄는 접근 방식 </a:t>
            </a:r>
            <a:r>
              <a:rPr lang="ko-KR" altLang="en-US" sz="1400" dirty="0" err="1"/>
              <a:t>덕에사람</a:t>
            </a:r>
            <a:r>
              <a:rPr lang="ko-KR" altLang="en-US" sz="1400" dirty="0"/>
              <a:t> 중심 접근에서 벗어날 수 있다.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5365" y="60361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그림 4-2 규칙을 ‘</a:t>
            </a:r>
            <a:r>
              <a:rPr lang="ko-KR" altLang="en-US" sz="1200" dirty="0" err="1"/>
              <a:t>사람’이</a:t>
            </a:r>
            <a:r>
              <a:rPr lang="ko-KR" altLang="en-US" sz="1200" dirty="0"/>
              <a:t> 만드는 방식에서 ‘</a:t>
            </a:r>
            <a:r>
              <a:rPr lang="ko-KR" altLang="en-US" sz="1200" dirty="0" err="1"/>
              <a:t>기계’가</a:t>
            </a:r>
            <a:r>
              <a:rPr lang="ko-KR" altLang="en-US" sz="1200" dirty="0"/>
              <a:t> 데이터로부터 배우는 방식으로의 </a:t>
            </a:r>
            <a:endParaRPr lang="en-US" altLang="ko-KR" sz="1200" dirty="0"/>
          </a:p>
          <a:p>
            <a:r>
              <a:rPr lang="ko-KR" altLang="en-US" sz="1200" dirty="0"/>
              <a:t>패러다임 전환 : 회색 블록은 사람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978195" y="384618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[그림 4 - 2 ]와 같이 신경망은 이미지를 ‘있는 그대로’ 학습한다.</a:t>
            </a:r>
            <a:endParaRPr lang="en-US" altLang="ko-KR" sz="1400" dirty="0"/>
          </a:p>
          <a:p>
            <a:r>
              <a:rPr lang="ko-KR" altLang="en-US" sz="1400" dirty="0"/>
              <a:t> 두 번째 접근 방식(특징과기계학습 방식)에서는 특징을 사람이 설계했지만, 신경망은 이미지에 포함된 중요한 특징까지도 ‘</a:t>
            </a:r>
            <a:r>
              <a:rPr lang="ko-KR" altLang="en-US" sz="1400" dirty="0" err="1"/>
              <a:t>기계’가</a:t>
            </a:r>
            <a:r>
              <a:rPr lang="ko-KR" altLang="en-US" sz="1400" dirty="0"/>
              <a:t> 스스로 학습할 것이다.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91177" y="773238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4.1.1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데이터 주도 학습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146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876469" y="1697927"/>
            <a:ext cx="6096000" cy="4119597"/>
            <a:chOff x="2609589" y="996470"/>
            <a:chExt cx="6096000" cy="4119597"/>
          </a:xfrm>
        </p:grpSpPr>
        <p:sp>
          <p:nvSpPr>
            <p:cNvPr id="3" name="직사각형 2"/>
            <p:cNvSpPr/>
            <p:nvPr/>
          </p:nvSpPr>
          <p:spPr>
            <a:xfrm>
              <a:off x="2609589" y="996470"/>
              <a:ext cx="6096000" cy="11695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기계학습 문제는 데이터를 훈련 데이터 </a:t>
              </a:r>
              <a:r>
                <a:rPr lang="ko-KR" altLang="en-US" sz="1400" dirty="0" err="1"/>
                <a:t>training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data</a:t>
              </a:r>
              <a:r>
                <a:rPr lang="ko-KR" altLang="en-US" sz="1400" dirty="0"/>
                <a:t> 와 시험 데이터 </a:t>
              </a:r>
              <a:r>
                <a:rPr lang="ko-KR" altLang="en-US" sz="1400" dirty="0" err="1"/>
                <a:t>test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data</a:t>
              </a:r>
              <a:r>
                <a:rPr lang="ko-KR" altLang="en-US" sz="1400" dirty="0"/>
                <a:t> 로 나눠 학습과 실험을 수행하는 것이 일반적이다.</a:t>
              </a:r>
              <a:endParaRPr lang="en-US" altLang="ko-KR" sz="1400" dirty="0"/>
            </a:p>
            <a:p>
              <a:r>
                <a:rPr lang="ko-KR" altLang="en-US" sz="1400" dirty="0"/>
                <a:t>우선 훈련 데이터만 사용하여 학습하면서 최적의 매개변수를 찾는다.</a:t>
              </a:r>
            </a:p>
            <a:p>
              <a:r>
                <a:rPr lang="ko-KR" altLang="en-US" sz="1400" dirty="0"/>
                <a:t>그런 다음 시험 데이터를 사용하여 앞서 훈련한 모델의 실력을 평가하는 것이다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609589" y="2276720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훈련 데이터와 시험 데이터를 나눠야 </a:t>
              </a:r>
              <a:r>
                <a:rPr lang="ko-KR" altLang="en-US" sz="1400" dirty="0" err="1"/>
                <a:t>할것인가</a:t>
              </a:r>
              <a:r>
                <a:rPr lang="en-US" altLang="ko-KR" sz="1400" dirty="0"/>
                <a:t>?</a:t>
              </a:r>
            </a:p>
            <a:p>
              <a:r>
                <a:rPr lang="ko-KR" altLang="en-US" sz="1400" dirty="0"/>
                <a:t>그것은 우리가 원하는 것은 범용적으로 </a:t>
              </a:r>
              <a:r>
                <a:rPr lang="ko-KR" altLang="en-US" sz="1400" dirty="0" err="1"/>
                <a:t>사용할수</a:t>
              </a:r>
              <a:r>
                <a:rPr lang="ko-KR" altLang="en-US" sz="1400" dirty="0"/>
                <a:t> 있는 모델이기 때문이다. 이 </a:t>
              </a:r>
              <a:r>
                <a:rPr lang="ko-KR" altLang="en-US" sz="1400" b="1" dirty="0"/>
                <a:t>범용 능력 </a:t>
              </a:r>
              <a:r>
                <a:rPr lang="ko-KR" altLang="en-US" sz="1400" dirty="0"/>
                <a:t>을 제대로 평가하기 위해 훈련 데이터와 시험 데이터를 분리하는 것이다.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609589" y="3515629"/>
              <a:ext cx="6096000" cy="16004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그래서 </a:t>
              </a:r>
              <a:r>
                <a:rPr lang="ko-KR" altLang="en-US" sz="1400" dirty="0" err="1"/>
                <a:t>데이터셋</a:t>
              </a:r>
              <a:r>
                <a:rPr lang="ko-KR" altLang="en-US" sz="1400" dirty="0"/>
                <a:t> 하나로만 매개변수의 학습과 평가를 수행하면 올바른 평가가 될 수 없다.</a:t>
              </a:r>
            </a:p>
            <a:p>
              <a:r>
                <a:rPr lang="ko-KR" altLang="en-US" sz="1400" dirty="0"/>
                <a:t>수중의 </a:t>
              </a:r>
              <a:r>
                <a:rPr lang="ko-KR" altLang="en-US" sz="1400" dirty="0" err="1"/>
                <a:t>데이터셋은</a:t>
              </a:r>
              <a:r>
                <a:rPr lang="ko-KR" altLang="en-US" sz="1400" dirty="0"/>
                <a:t> 제대로 맞히더라도 다른 데이터셋에는 엉망인 일도 벌어진다.</a:t>
              </a:r>
              <a:endParaRPr lang="en-US" altLang="ko-KR" sz="1400" dirty="0"/>
            </a:p>
            <a:p>
              <a:r>
                <a:rPr lang="ko-KR" altLang="en-US" sz="1400" dirty="0"/>
                <a:t>참고로 한데이터셋에만 지나치게 최적화된 상태를 </a:t>
              </a:r>
              <a:r>
                <a:rPr lang="ko-KR" altLang="en-US" sz="1400" dirty="0" err="1"/>
                <a:t>오버피팅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overfitting</a:t>
              </a:r>
              <a:r>
                <a:rPr lang="ko-KR" altLang="en-US" sz="1400" dirty="0"/>
                <a:t> * 이라고 한다. </a:t>
              </a:r>
              <a:endParaRPr lang="en-US" altLang="ko-KR" sz="1400" dirty="0"/>
            </a:p>
            <a:p>
              <a:r>
                <a:rPr lang="ko-KR" altLang="en-US" sz="1400" dirty="0" err="1"/>
                <a:t>오버피팅</a:t>
              </a:r>
              <a:r>
                <a:rPr lang="ko-KR" altLang="en-US" sz="1400" dirty="0"/>
                <a:t> 피하기는 </a:t>
              </a:r>
              <a:r>
                <a:rPr lang="ko-KR" altLang="en-US" sz="1400" dirty="0" err="1"/>
                <a:t>기계학습의</a:t>
              </a:r>
              <a:r>
                <a:rPr lang="ko-KR" altLang="en-US" sz="1400" dirty="0"/>
                <a:t> 중요한 과제이기도 하다</a:t>
              </a:r>
            </a:p>
          </p:txBody>
        </p:sp>
      </p:grp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756231"/>
            <a:ext cx="3770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4.1.2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훈련 데이터와 시험 데이터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597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935266" y="2356816"/>
            <a:ext cx="6096000" cy="2123659"/>
            <a:chOff x="3048000" y="1166843"/>
            <a:chExt cx="6096000" cy="2123659"/>
          </a:xfrm>
        </p:grpSpPr>
        <p:sp>
          <p:nvSpPr>
            <p:cNvPr id="3" name="직사각형 2"/>
            <p:cNvSpPr/>
            <p:nvPr/>
          </p:nvSpPr>
          <p:spPr>
            <a:xfrm>
              <a:off x="3048000" y="1166843"/>
              <a:ext cx="6096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이 ‘행복 지표’ 이야기는 하나의 </a:t>
              </a:r>
              <a:r>
                <a:rPr lang="ko-KR" altLang="en-US" sz="1400" dirty="0" err="1"/>
                <a:t>비유지만</a:t>
              </a:r>
              <a:r>
                <a:rPr lang="ko-KR" altLang="en-US" sz="1400" dirty="0"/>
                <a:t>, 실은 신경망 학습에서도 이와 같은 일을 수행. </a:t>
              </a:r>
              <a:endParaRPr lang="en-US" altLang="ko-KR" sz="1400" dirty="0"/>
            </a:p>
            <a:p>
              <a:r>
                <a:rPr lang="ko-KR" altLang="en-US" sz="1400" dirty="0"/>
                <a:t>신경망 학습에서는 현재의 상태를 ‘하나의 </a:t>
              </a:r>
              <a:r>
                <a:rPr lang="ko-KR" altLang="en-US" sz="1400" dirty="0" err="1"/>
                <a:t>지표’로</a:t>
              </a:r>
              <a:r>
                <a:rPr lang="ko-KR" altLang="en-US" sz="1400" dirty="0"/>
                <a:t> 표현한다</a:t>
              </a:r>
              <a:endParaRPr lang="en-US" altLang="ko-KR" sz="1400" dirty="0"/>
            </a:p>
            <a:p>
              <a:r>
                <a:rPr lang="ko-KR" altLang="en-US" sz="1400" dirty="0"/>
                <a:t>그리고 그 지표를 가장 </a:t>
              </a:r>
              <a:r>
                <a:rPr lang="ko-KR" altLang="en-US" sz="1400" dirty="0" err="1"/>
                <a:t>좋게만들어주는</a:t>
              </a:r>
              <a:r>
                <a:rPr lang="ko-KR" altLang="en-US" sz="1400" dirty="0"/>
                <a:t> 가중치 매개변수의 값을 탐색하는 것. ‘행복 </a:t>
              </a:r>
              <a:r>
                <a:rPr lang="ko-KR" altLang="en-US" sz="1400" dirty="0" err="1"/>
                <a:t>지표’를</a:t>
              </a:r>
              <a:r>
                <a:rPr lang="ko-KR" altLang="en-US" sz="1400" dirty="0"/>
                <a:t> 가진 사람이 그 </a:t>
              </a:r>
              <a:r>
                <a:rPr lang="ko-KR" altLang="en-US" sz="1400" dirty="0" err="1"/>
                <a:t>지표를근거로</a:t>
              </a:r>
              <a:r>
                <a:rPr lang="ko-KR" altLang="en-US" sz="1400" dirty="0"/>
                <a:t> ‘최적의 </a:t>
              </a:r>
              <a:r>
                <a:rPr lang="ko-KR" altLang="en-US" sz="1400" dirty="0" err="1"/>
                <a:t>인생’을</a:t>
              </a:r>
              <a:r>
                <a:rPr lang="ko-KR" altLang="en-US" sz="1400" dirty="0"/>
                <a:t> 탐색하듯, 신경망도 ‘하나의 </a:t>
              </a:r>
              <a:r>
                <a:rPr lang="ko-KR" altLang="en-US" sz="1400" dirty="0" err="1"/>
                <a:t>지표’를</a:t>
              </a:r>
              <a:r>
                <a:rPr lang="ko-KR" altLang="en-US" sz="1400" dirty="0"/>
                <a:t> 기준으로 최적의 매개변수 값을 탐색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048000" y="2551838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신경망 학습에서 사용하는 지표는 손실 함수 </a:t>
              </a:r>
              <a:r>
                <a:rPr lang="ko-KR" altLang="en-US" sz="1400" dirty="0" err="1"/>
                <a:t>loss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function</a:t>
              </a:r>
              <a:r>
                <a:rPr lang="ko-KR" altLang="en-US" sz="1400" dirty="0"/>
                <a:t> * </a:t>
              </a:r>
              <a:r>
                <a:rPr lang="ko-KR" altLang="en-US" sz="1400" dirty="0" err="1"/>
                <a:t>라고</a:t>
              </a:r>
              <a:r>
                <a:rPr lang="ko-KR" altLang="en-US" sz="1400" dirty="0"/>
                <a:t> 합니다. 이 손실 함수는 임의의 함수를 사용할 수도 있지만 일반적으로는 평균 제곱 오차와 교차 엔트로피 오차를 사용.</a:t>
              </a:r>
            </a:p>
          </p:txBody>
        </p:sp>
      </p:grp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66733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302C2C"/>
                </a:solidFill>
                <a:latin typeface="HelveticaNeue-Heavy"/>
              </a:rPr>
              <a:t>4.2 </a:t>
            </a:r>
            <a:r>
              <a:rPr lang="ko-KR" altLang="en-US" sz="2000" b="1" dirty="0">
                <a:solidFill>
                  <a:srgbClr val="000000"/>
                </a:solidFill>
                <a:latin typeface="YDVYGOStd14"/>
              </a:rPr>
              <a:t>손실 함수</a:t>
            </a:r>
            <a:endParaRPr lang="ko-KR" altLang="en-US" sz="2000" b="1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393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1407063"/>
            <a:ext cx="5768226" cy="102512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78916" y="2536416"/>
            <a:ext cx="5768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여기서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k 는 신경망의 출력(신경망이 추정한 값), </a:t>
            </a:r>
            <a:r>
              <a:rPr lang="ko-KR" altLang="en-US" sz="1400" dirty="0" err="1"/>
              <a:t>t</a:t>
            </a:r>
            <a:r>
              <a:rPr lang="ko-KR" altLang="en-US" sz="1400" dirty="0"/>
              <a:t> k 는 정답 레이블, k 는 데이터의 차원 수를 나타낸다. </a:t>
            </a:r>
            <a:endParaRPr lang="en-US" altLang="ko-KR" sz="1400" dirty="0"/>
          </a:p>
          <a:p>
            <a:r>
              <a:rPr lang="ko-KR" altLang="en-US" sz="1400" dirty="0"/>
              <a:t>이를테면 “ 3 . 6 </a:t>
            </a:r>
            <a:r>
              <a:rPr lang="ko-KR" altLang="en-US" sz="1400" dirty="0" err="1"/>
              <a:t>손글씨</a:t>
            </a:r>
            <a:r>
              <a:rPr lang="ko-KR" altLang="en-US" sz="1400" dirty="0"/>
              <a:t> 숫자 인식” 예에서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k 와 </a:t>
            </a:r>
            <a:r>
              <a:rPr lang="ko-KR" altLang="en-US" sz="1400" dirty="0" err="1"/>
              <a:t>t</a:t>
            </a:r>
            <a:r>
              <a:rPr lang="ko-KR" altLang="en-US" sz="1400" dirty="0"/>
              <a:t> k 는 다음과 같은 원소 10 개짜리 데이터이다.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1" y="3951867"/>
            <a:ext cx="5768223" cy="102512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078916" y="513332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이 배열들의 원소는 첫 번째 인덱스부터 순서대로 숫자 ‘ 0 ’, ‘ 1 ’, ‘ 2 ’, ...일 때의 값입니다. 여기에서 신경망의 출력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는 </a:t>
            </a:r>
            <a:r>
              <a:rPr lang="ko-KR" altLang="en-US" sz="1400" dirty="0" err="1"/>
              <a:t>소프트맥스</a:t>
            </a:r>
            <a:r>
              <a:rPr lang="ko-KR" altLang="en-US" sz="1400" dirty="0"/>
              <a:t> 함수의 출력입니다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78916" y="602831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이처럼 한 원소만 1 로 하고 그 외는 0 </a:t>
            </a:r>
            <a:r>
              <a:rPr lang="ko-KR" altLang="en-US" sz="1400" dirty="0" err="1"/>
              <a:t>으로</a:t>
            </a:r>
            <a:r>
              <a:rPr lang="ko-KR" altLang="en-US" sz="1400" dirty="0"/>
              <a:t> 나타내는 표기법을 원-</a:t>
            </a:r>
            <a:r>
              <a:rPr lang="ko-KR" altLang="en-US" sz="1400" dirty="0" err="1"/>
              <a:t>핫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인코딩</a:t>
            </a:r>
            <a:r>
              <a:rPr lang="ko-KR" altLang="en-US" sz="1400" dirty="0"/>
              <a:t> 이라 한다고 했습니다.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753234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4.2.1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평균 제곱 오차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D48061D-CE6D-445B-AD56-12E39BA0D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806" y="2351481"/>
            <a:ext cx="4352925" cy="1323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221F6-1FB1-41E0-BFAC-B6B9279B309B}"/>
              </a:ext>
            </a:extLst>
          </p:cNvPr>
          <p:cNvSpPr txBox="1"/>
          <p:nvPr/>
        </p:nvSpPr>
        <p:spPr>
          <a:xfrm>
            <a:off x="7338806" y="1750347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ch04/4_2_1</a:t>
            </a:r>
            <a:r>
              <a:rPr lang="ko-KR" altLang="en-US" sz="1600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3916725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9" y="2763735"/>
            <a:ext cx="3914438" cy="291706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7" y="1892596"/>
            <a:ext cx="4830723" cy="85851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86454" y="12589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또 다른 손실 함수로서 교차 엔트로피 오차 </a:t>
            </a:r>
            <a:r>
              <a:rPr lang="ko-KR" altLang="en-US" sz="1400" dirty="0" err="1"/>
              <a:t>cross</a:t>
            </a:r>
            <a:r>
              <a:rPr lang="ko-KR" altLang="en-US" sz="1400" dirty="0"/>
              <a:t> </a:t>
            </a:r>
            <a:r>
              <a:rPr lang="ko-KR" altLang="en-US" sz="1400" dirty="0" err="1"/>
              <a:t>entropy</a:t>
            </a:r>
            <a:r>
              <a:rPr lang="ko-KR" altLang="en-US" sz="1400" dirty="0"/>
              <a:t> </a:t>
            </a:r>
            <a:r>
              <a:rPr lang="ko-KR" altLang="en-US" sz="1400" dirty="0" err="1"/>
              <a:t>error</a:t>
            </a:r>
            <a:r>
              <a:rPr lang="ko-KR" altLang="en-US" sz="1400" dirty="0"/>
              <a:t> , CEE 도 자주 이용한다. 교차 엔트로피 오차의 수식은 다음과 같다.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43567" y="5680796"/>
            <a:ext cx="2826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그림 4-3 자연로그 y = logx 의 그래프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4693084" y="422226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이 그림에서 보듯이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가 1 일 때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는 0 이 되고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가 0 에 가까워질수록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의 값은 점점 작아진다.</a:t>
            </a:r>
          </a:p>
          <a:p>
            <a:r>
              <a:rPr lang="ko-KR" altLang="en-US" sz="1400" dirty="0"/>
              <a:t>[식 4 . 2 ]도 마찬가지로 정답에 해당하는 출력이 커질수록 0 에 다가가다가, 그 출력이 1 일 때 0이 된다.</a:t>
            </a:r>
            <a:endParaRPr lang="en-US" altLang="ko-KR" sz="1400" dirty="0"/>
          </a:p>
          <a:p>
            <a:r>
              <a:rPr lang="ko-KR" altLang="en-US" sz="1400" dirty="0"/>
              <a:t>반대로 정답일 때의 출력이 작아질수록 오차는 커진다.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721809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4.2.2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교차 엔트로피 오차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EBAA819-2867-4CB8-B00C-4DAD68A5F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655" y="2259255"/>
            <a:ext cx="4486275" cy="1485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2CA567-0CFA-4A90-BFEC-A19B1772493D}"/>
              </a:ext>
            </a:extLst>
          </p:cNvPr>
          <p:cNvSpPr txBox="1"/>
          <p:nvPr/>
        </p:nvSpPr>
        <p:spPr>
          <a:xfrm>
            <a:off x="6823799" y="1708779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ch04/4_2_2</a:t>
            </a:r>
            <a:r>
              <a:rPr lang="ko-KR" altLang="en-US" sz="1600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1962058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59" y="2726261"/>
            <a:ext cx="4620483" cy="78313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337259" y="145800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기계학습 문제는 훈련 데이터에 대한 손실 함수의 값을 구하고, 그 값을 최대한 줄여주는 매개변수를 찾아낸다. </a:t>
            </a:r>
            <a:endParaRPr lang="en-US" altLang="ko-KR" sz="1400" dirty="0"/>
          </a:p>
          <a:p>
            <a:r>
              <a:rPr lang="ko-KR" altLang="en-US" sz="1400" dirty="0"/>
              <a:t>이렇게 하려면 모든 훈련 데이터를 대상으로 손실 함수 값을 구해야 한다. 즉, 훈련 데이터가 100 개 있으면 그로부터 계산한 100 개의 손실 함수 값들의 합을 지표로 삼는 것입니다.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3337259" y="3774531"/>
            <a:ext cx="6096000" cy="2129102"/>
            <a:chOff x="1306882" y="3511484"/>
            <a:chExt cx="6096000" cy="2129102"/>
          </a:xfrm>
        </p:grpSpPr>
        <p:sp>
          <p:nvSpPr>
            <p:cNvPr id="4" name="직사각형 3"/>
            <p:cNvSpPr/>
            <p:nvPr/>
          </p:nvSpPr>
          <p:spPr>
            <a:xfrm>
              <a:off x="1306882" y="3511484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이때 데이터가 </a:t>
              </a:r>
              <a:r>
                <a:rPr lang="ko-KR" altLang="en-US" sz="1400" dirty="0" err="1"/>
                <a:t>N</a:t>
              </a:r>
              <a:r>
                <a:rPr lang="ko-KR" altLang="en-US" sz="1400" dirty="0"/>
                <a:t> 개라면 </a:t>
              </a:r>
              <a:r>
                <a:rPr lang="ko-KR" altLang="en-US" sz="1400" dirty="0" err="1"/>
                <a:t>t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nk</a:t>
              </a:r>
              <a:r>
                <a:rPr lang="ko-KR" altLang="en-US" sz="1400" dirty="0"/>
                <a:t> 는 </a:t>
              </a:r>
              <a:r>
                <a:rPr lang="ko-KR" altLang="en-US" sz="1400" dirty="0" err="1"/>
                <a:t>n</a:t>
              </a:r>
              <a:r>
                <a:rPr lang="ko-KR" altLang="en-US" sz="1400" dirty="0"/>
                <a:t> 번째 데이터의 k 번째 값을 의미한다</a:t>
              </a:r>
              <a:endParaRPr lang="en-US" altLang="ko-KR" sz="1400" dirty="0"/>
            </a:p>
            <a:p>
              <a:r>
                <a:rPr lang="ko-KR" altLang="en-US" sz="1400" dirty="0"/>
                <a:t>( </a:t>
              </a:r>
              <a:r>
                <a:rPr lang="ko-KR" altLang="en-US" sz="1400" dirty="0" err="1"/>
                <a:t>y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nk</a:t>
              </a:r>
              <a:r>
                <a:rPr lang="ko-KR" altLang="en-US" sz="1400" dirty="0"/>
                <a:t> 는 신경망의 출력, </a:t>
              </a:r>
              <a:r>
                <a:rPr lang="ko-KR" altLang="en-US" sz="1400" dirty="0" err="1"/>
                <a:t>t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nk는</a:t>
              </a:r>
              <a:r>
                <a:rPr lang="ko-KR" altLang="en-US" sz="1400" dirty="0"/>
                <a:t> 정답 레이블). </a:t>
              </a:r>
              <a:endParaRPr lang="en-US" altLang="ko-KR" sz="1400" dirty="0"/>
            </a:p>
            <a:p>
              <a:r>
                <a:rPr lang="ko-KR" altLang="en-US" sz="1400" dirty="0"/>
                <a:t>수식이 좀 복잡해 보이지만 데이터 하나에 대한 손실 함수인 [식 4 . 2 ]</a:t>
              </a:r>
              <a:r>
                <a:rPr lang="ko-KR" altLang="en-US" sz="1400" dirty="0" err="1"/>
                <a:t>를</a:t>
              </a:r>
              <a:r>
                <a:rPr lang="ko-KR" altLang="en-US" sz="1400" dirty="0"/>
                <a:t> 단순히 </a:t>
              </a:r>
              <a:r>
                <a:rPr lang="ko-KR" altLang="en-US" sz="1400" dirty="0" err="1"/>
                <a:t>N</a:t>
              </a:r>
              <a:r>
                <a:rPr lang="ko-KR" altLang="en-US" sz="1400" dirty="0"/>
                <a:t> 개의 데이터로 확장했을 뿐이다. 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306882" y="4471035"/>
              <a:ext cx="6096000" cy="11695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신경망 학습에서도 훈련 데이터로부터 일부만 골라 학습을 수행합니다. 이 일부를 </a:t>
              </a:r>
              <a:r>
                <a:rPr lang="ko-KR" altLang="en-US" sz="1400" dirty="0" err="1"/>
                <a:t>미니배치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mini</a:t>
              </a:r>
              <a:r>
                <a:rPr lang="ko-KR" altLang="en-US" sz="1400" dirty="0"/>
                <a:t> - </a:t>
              </a:r>
              <a:r>
                <a:rPr lang="ko-KR" altLang="en-US" sz="1400" dirty="0" err="1"/>
                <a:t>batch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라고</a:t>
              </a:r>
              <a:r>
                <a:rPr lang="ko-KR" altLang="en-US" sz="1400" dirty="0"/>
                <a:t> 한다. </a:t>
              </a:r>
              <a:endParaRPr lang="en-US" altLang="ko-KR" sz="1400" dirty="0"/>
            </a:p>
            <a:p>
              <a:r>
                <a:rPr lang="ko-KR" altLang="en-US" sz="1400" dirty="0"/>
                <a:t>가령 60 , 000 장의 훈련 데이터 중에서 100 장을 무작위로 뽑아 그 100 장만을 사용하여 학습하는 것이다. </a:t>
              </a:r>
              <a:endParaRPr lang="en-US" altLang="ko-KR" sz="1400" dirty="0"/>
            </a:p>
            <a:p>
              <a:r>
                <a:rPr lang="ko-KR" altLang="en-US" sz="1400" dirty="0"/>
                <a:t>이러한 학습 방법을 </a:t>
              </a:r>
              <a:r>
                <a:rPr lang="ko-KR" altLang="en-US" sz="1400" dirty="0" err="1"/>
                <a:t>미니배치</a:t>
              </a:r>
              <a:r>
                <a:rPr lang="ko-KR" altLang="en-US" sz="1400" dirty="0"/>
                <a:t> 학습 이라고 한다.</a:t>
              </a:r>
            </a:p>
          </p:txBody>
        </p:sp>
      </p:grp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699569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4.2.3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미니배치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학습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66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89" y="2692302"/>
            <a:ext cx="5335639" cy="416569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954508" y="1145725"/>
            <a:ext cx="8275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신경망을 그림으로 나타내면 [그림 3 - 1 ]</a:t>
            </a:r>
            <a:r>
              <a:rPr lang="ko-KR" altLang="en-US" sz="1400" dirty="0" err="1"/>
              <a:t>처럼</a:t>
            </a:r>
            <a:r>
              <a:rPr lang="ko-KR" altLang="en-US" sz="1400" dirty="0"/>
              <a:t> 된다. </a:t>
            </a:r>
            <a:endParaRPr lang="en-US" altLang="ko-KR" sz="1400" dirty="0"/>
          </a:p>
          <a:p>
            <a:r>
              <a:rPr lang="ko-KR" altLang="en-US" sz="1400" dirty="0"/>
              <a:t>여기에서 가장 왼쪽 줄을 </a:t>
            </a:r>
            <a:r>
              <a:rPr lang="ko-KR" altLang="en-US" sz="1400" dirty="0" err="1"/>
              <a:t>입력층</a:t>
            </a:r>
            <a:r>
              <a:rPr lang="ko-KR" altLang="en-US" sz="1400" dirty="0"/>
              <a:t> , 맨 오른쪽 줄을 </a:t>
            </a:r>
            <a:r>
              <a:rPr lang="ko-KR" altLang="en-US" sz="1400" dirty="0" err="1"/>
              <a:t>출력층</a:t>
            </a:r>
            <a:r>
              <a:rPr lang="ko-KR" altLang="en-US" sz="1400" dirty="0"/>
              <a:t> , 중간 줄을 </a:t>
            </a:r>
            <a:r>
              <a:rPr lang="ko-KR" altLang="en-US" sz="1400" dirty="0" err="1"/>
              <a:t>은닉층</a:t>
            </a:r>
            <a:r>
              <a:rPr lang="ko-KR" altLang="en-US" sz="1400" dirty="0"/>
              <a:t> 이라고 함. </a:t>
            </a:r>
            <a:endParaRPr lang="en-US" altLang="ko-KR" sz="1400" dirty="0"/>
          </a:p>
          <a:p>
            <a:r>
              <a:rPr lang="ko-KR" altLang="en-US" sz="1400" dirty="0" err="1"/>
              <a:t>은닉층의</a:t>
            </a:r>
            <a:r>
              <a:rPr lang="ko-KR" altLang="en-US" sz="1400" dirty="0"/>
              <a:t> 뉴런은 (</a:t>
            </a:r>
            <a:r>
              <a:rPr lang="ko-KR" altLang="en-US" sz="1400" dirty="0" err="1"/>
              <a:t>입력층이나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출력층과</a:t>
            </a:r>
            <a:r>
              <a:rPr lang="ko-KR" altLang="en-US" sz="1400" dirty="0"/>
              <a:t> 달리)사람 눈에는 보이지 않는다. </a:t>
            </a:r>
            <a:endParaRPr lang="en-US" altLang="ko-KR" sz="1400" dirty="0"/>
          </a:p>
          <a:p>
            <a:r>
              <a:rPr lang="ko-KR" altLang="en-US" sz="1400" dirty="0"/>
              <a:t>이 책에서는 </a:t>
            </a:r>
            <a:r>
              <a:rPr lang="ko-KR" altLang="en-US" sz="1400" dirty="0" err="1"/>
              <a:t>입력층에서</a:t>
            </a:r>
            <a:r>
              <a:rPr lang="ko-KR" altLang="en-US" sz="1400" dirty="0"/>
              <a:t> 출력층방향으로 차례로 0 층, 1 층, 2 층이라 하겠다(층 번호를 0 </a:t>
            </a:r>
            <a:r>
              <a:rPr lang="ko-KR" altLang="en-US" sz="1400" dirty="0" err="1"/>
              <a:t>부터</a:t>
            </a:r>
            <a:r>
              <a:rPr lang="ko-KR" altLang="en-US" sz="1400" dirty="0"/>
              <a:t> 시작하는 이유는 </a:t>
            </a:r>
            <a:r>
              <a:rPr lang="ko-KR" altLang="en-US" sz="1400" dirty="0" err="1"/>
              <a:t>파이썬</a:t>
            </a:r>
            <a:r>
              <a:rPr lang="ko-KR" altLang="en-US" sz="1400" dirty="0"/>
              <a:t> 배열의 인덱스도 0 </a:t>
            </a:r>
            <a:r>
              <a:rPr lang="ko-KR" altLang="en-US" sz="1400" dirty="0" err="1"/>
              <a:t>부터</a:t>
            </a:r>
            <a:r>
              <a:rPr lang="ko-KR" altLang="en-US" sz="1400" dirty="0"/>
              <a:t> 시작하여, 나중에 구현할 때 짝짓기 편하기 때문</a:t>
            </a:r>
            <a:endParaRPr lang="en-US" altLang="ko-KR" sz="1400" dirty="0"/>
          </a:p>
          <a:p>
            <a:r>
              <a:rPr lang="ko-KR" altLang="en-US" sz="1400" dirty="0"/>
              <a:t>[그림 3 - 1 ]에서는 0 층이 </a:t>
            </a:r>
            <a:r>
              <a:rPr lang="ko-KR" altLang="en-US" sz="1400" dirty="0" err="1"/>
              <a:t>입력층</a:t>
            </a:r>
            <a:r>
              <a:rPr lang="ko-KR" altLang="en-US" sz="1400" dirty="0"/>
              <a:t>, 1 층이 </a:t>
            </a:r>
            <a:r>
              <a:rPr lang="ko-KR" altLang="en-US" sz="1400" dirty="0" err="1"/>
              <a:t>은닉층</a:t>
            </a:r>
            <a:r>
              <a:rPr lang="ko-KR" altLang="en-US" sz="1400" dirty="0"/>
              <a:t>, 2 층이 </a:t>
            </a:r>
            <a:r>
              <a:rPr lang="ko-KR" altLang="en-US" sz="1400" dirty="0" err="1"/>
              <a:t>출력층이</a:t>
            </a:r>
            <a:r>
              <a:rPr lang="ko-KR" altLang="en-US" sz="1400" dirty="0"/>
              <a:t> 된다.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490564" y="6200477"/>
            <a:ext cx="1688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3-1 신경망의 예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91177" y="776393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3.1.1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신경망의 예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49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699569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4.2.3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미니배치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학습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40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DDEF4DC-0EE8-4560-B197-5E0358AC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60" y="1841903"/>
            <a:ext cx="7343775" cy="29241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510A8A-49C4-469F-B05C-E6C8DFA1CD6D}"/>
              </a:ext>
            </a:extLst>
          </p:cNvPr>
          <p:cNvSpPr txBox="1"/>
          <p:nvPr/>
        </p:nvSpPr>
        <p:spPr>
          <a:xfrm>
            <a:off x="1777455" y="1332291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ch04/4_2_3</a:t>
            </a:r>
            <a:r>
              <a:rPr lang="ko-KR" altLang="en-US" sz="1600" dirty="0"/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3716063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4" y="1353185"/>
            <a:ext cx="4680206" cy="199046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822520" y="149546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이 코드에서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는 신경망의 출력, </a:t>
            </a:r>
            <a:r>
              <a:rPr lang="ko-KR" altLang="en-US" sz="1400" dirty="0" err="1"/>
              <a:t>t</a:t>
            </a:r>
            <a:r>
              <a:rPr lang="ko-KR" altLang="en-US" sz="1400" dirty="0"/>
              <a:t> 는 정답 레이블이다.</a:t>
            </a:r>
            <a:endParaRPr lang="en-US" altLang="ko-KR" sz="1400" dirty="0"/>
          </a:p>
          <a:p>
            <a:r>
              <a:rPr lang="ko-KR" altLang="en-US" sz="1400" dirty="0"/>
              <a:t>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가 1 차원이라면, 즉 데이터 </a:t>
            </a:r>
            <a:r>
              <a:rPr lang="ko-KR" altLang="en-US" sz="1400" dirty="0" err="1"/>
              <a:t>하나당교차</a:t>
            </a:r>
            <a:r>
              <a:rPr lang="ko-KR" altLang="en-US" sz="1400" dirty="0"/>
              <a:t> 엔트로피 오차를 구하는 경우는 </a:t>
            </a:r>
            <a:r>
              <a:rPr lang="ko-KR" altLang="en-US" sz="1400" dirty="0" err="1"/>
              <a:t>reshape</a:t>
            </a:r>
            <a:r>
              <a:rPr lang="ko-KR" altLang="en-US" sz="1400" dirty="0"/>
              <a:t> 함수로 데이터의 형상을 바꿔준다.</a:t>
            </a:r>
            <a:endParaRPr lang="en-US" altLang="ko-KR" sz="1400" dirty="0"/>
          </a:p>
          <a:p>
            <a:r>
              <a:rPr lang="ko-KR" altLang="en-US" sz="1400" dirty="0"/>
              <a:t>그리고 배치의 크기로 나눠 </a:t>
            </a:r>
            <a:r>
              <a:rPr lang="ko-KR" altLang="en-US" sz="1400" dirty="0" err="1"/>
              <a:t>정규화하고</a:t>
            </a:r>
            <a:r>
              <a:rPr lang="ko-KR" altLang="en-US" sz="1400" dirty="0"/>
              <a:t> 이미지 1 장당 평균의 교차 엔트로피 오차를 계산한다.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4" y="3941379"/>
            <a:ext cx="4789986" cy="172415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179872" y="41109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이 구현에서는 원-</a:t>
            </a:r>
            <a:r>
              <a:rPr lang="ko-KR" altLang="en-US" sz="1400" dirty="0" err="1"/>
              <a:t>핫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인코딩일</a:t>
            </a:r>
            <a:r>
              <a:rPr lang="ko-KR" altLang="en-US" sz="1400" dirty="0"/>
              <a:t> 때 </a:t>
            </a:r>
            <a:r>
              <a:rPr lang="ko-KR" altLang="en-US" sz="1400" dirty="0" err="1"/>
              <a:t>t</a:t>
            </a:r>
            <a:r>
              <a:rPr lang="ko-KR" altLang="en-US" sz="1400" dirty="0"/>
              <a:t> 가 0 인 원소는 교차 엔트로피 오차도 0 이므로, 그 계산은무시해도 좋다는 것이 핵심이다.</a:t>
            </a:r>
            <a:endParaRPr lang="en-US" altLang="ko-KR" sz="1400" dirty="0"/>
          </a:p>
          <a:p>
            <a:r>
              <a:rPr lang="ko-KR" altLang="en-US" sz="1400" dirty="0"/>
              <a:t>다시 말하면 정답에 해당하는 신경망의 출력만으로 교차 엔트로피 오차를 계산할 수 있다.</a:t>
            </a:r>
            <a:endParaRPr lang="en-US" altLang="ko-KR" sz="1400" dirty="0"/>
          </a:p>
          <a:p>
            <a:r>
              <a:rPr lang="ko-KR" altLang="en-US" sz="1400" dirty="0"/>
              <a:t>그래서 원-</a:t>
            </a:r>
            <a:r>
              <a:rPr lang="ko-KR" altLang="en-US" sz="1400" dirty="0" err="1"/>
              <a:t>핫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인코딩</a:t>
            </a:r>
            <a:r>
              <a:rPr lang="ko-KR" altLang="en-US" sz="1400" dirty="0"/>
              <a:t> 시 </a:t>
            </a:r>
            <a:r>
              <a:rPr lang="ko-KR" altLang="en-US" sz="1400" dirty="0" err="1"/>
              <a:t>t</a:t>
            </a:r>
            <a:r>
              <a:rPr lang="ko-KR" altLang="en-US" sz="1400" dirty="0"/>
              <a:t> * </a:t>
            </a:r>
            <a:r>
              <a:rPr lang="ko-KR" altLang="en-US" sz="1400" dirty="0" err="1"/>
              <a:t>np</a:t>
            </a:r>
            <a:r>
              <a:rPr lang="ko-KR" altLang="en-US" sz="1400" dirty="0"/>
              <a:t> . </a:t>
            </a:r>
            <a:r>
              <a:rPr lang="ko-KR" altLang="en-US" sz="1400" dirty="0" err="1"/>
              <a:t>log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)였던 부분을 레이블 표현일 때는 </a:t>
            </a:r>
            <a:r>
              <a:rPr lang="ko-KR" altLang="en-US" sz="1400" dirty="0" err="1"/>
              <a:t>np</a:t>
            </a:r>
            <a:r>
              <a:rPr lang="ko-KR" altLang="en-US" sz="1400" dirty="0"/>
              <a:t> . </a:t>
            </a:r>
            <a:r>
              <a:rPr lang="ko-KR" altLang="en-US" sz="1400" dirty="0" err="1"/>
              <a:t>log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y</a:t>
            </a:r>
            <a:r>
              <a:rPr lang="ko-KR" altLang="en-US" sz="1400" dirty="0"/>
              <a:t> [ </a:t>
            </a:r>
            <a:r>
              <a:rPr lang="ko-KR" altLang="en-US" sz="1400" dirty="0" err="1"/>
              <a:t>np</a:t>
            </a:r>
            <a:r>
              <a:rPr lang="ko-KR" altLang="en-US" sz="1400" dirty="0"/>
              <a:t> . </a:t>
            </a:r>
            <a:r>
              <a:rPr lang="ko-KR" altLang="en-US" sz="1400" dirty="0" err="1"/>
              <a:t>arange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batch</a:t>
            </a:r>
            <a:r>
              <a:rPr lang="ko-KR" altLang="en-US" sz="1400" dirty="0"/>
              <a:t> _ </a:t>
            </a:r>
            <a:r>
              <a:rPr lang="ko-KR" altLang="en-US" sz="1400" dirty="0" err="1"/>
              <a:t>size</a:t>
            </a:r>
            <a:r>
              <a:rPr lang="ko-KR" altLang="en-US" sz="1400" dirty="0"/>
              <a:t> ), </a:t>
            </a:r>
            <a:r>
              <a:rPr lang="ko-KR" altLang="en-US" sz="1400" dirty="0" err="1"/>
              <a:t>t</a:t>
            </a:r>
            <a:r>
              <a:rPr lang="ko-KR" altLang="en-US" sz="1400" dirty="0"/>
              <a:t> ])로 구현한다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33847"/>
            <a:ext cx="4943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4.2.4 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(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배치용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)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교차 엔트로피 오차 구현하기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41</a:t>
            </a:fld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026D508C-E1B4-43C8-89DC-DE96BD822CA2}"/>
                  </a:ext>
                </a:extLst>
              </p14:cNvPr>
              <p14:cNvContentPartPr/>
              <p14:nvPr/>
            </p14:nvContentPartPr>
            <p14:xfrm>
              <a:off x="5287273" y="5262084"/>
              <a:ext cx="3576600" cy="9828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026D508C-E1B4-43C8-89DC-DE96BD822C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3633" y="5154444"/>
                <a:ext cx="36842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5FFA9EA5-863E-4BE8-924A-04EC551C07F9}"/>
                  </a:ext>
                </a:extLst>
              </p14:cNvPr>
              <p14:cNvContentPartPr/>
              <p14:nvPr/>
            </p14:nvContentPartPr>
            <p14:xfrm>
              <a:off x="2507713" y="5727564"/>
              <a:ext cx="360" cy="25128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5FFA9EA5-863E-4BE8-924A-04EC551C07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8713" y="5718924"/>
                <a:ext cx="180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EC7E8E1F-EDED-4F5A-875A-F40D0C7AE7FB}"/>
                  </a:ext>
                </a:extLst>
              </p14:cNvPr>
              <p14:cNvContentPartPr/>
              <p14:nvPr/>
            </p14:nvContentPartPr>
            <p14:xfrm>
              <a:off x="2508073" y="5719284"/>
              <a:ext cx="91080" cy="188280"/>
            </p14:xfrm>
          </p:contentPart>
        </mc:Choice>
        <mc:Fallback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EC7E8E1F-EDED-4F5A-875A-F40D0C7AE7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9433" y="5710284"/>
                <a:ext cx="1087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0C4C89E4-F0F0-49CA-A6A6-E93ADB60D589}"/>
                  </a:ext>
                </a:extLst>
              </p14:cNvPr>
              <p14:cNvContentPartPr/>
              <p14:nvPr/>
            </p14:nvContentPartPr>
            <p14:xfrm>
              <a:off x="2621113" y="5836284"/>
              <a:ext cx="103320" cy="93600"/>
            </p14:xfrm>
          </p:contentPart>
        </mc:Choice>
        <mc:Fallback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0C4C89E4-F0F0-49CA-A6A6-E93ADB60D5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2113" y="5827644"/>
                <a:ext cx="120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6B9FF073-4945-41B8-8B08-05758D68499D}"/>
                  </a:ext>
                </a:extLst>
              </p14:cNvPr>
              <p14:cNvContentPartPr/>
              <p14:nvPr/>
            </p14:nvContentPartPr>
            <p14:xfrm>
              <a:off x="2674033" y="5813964"/>
              <a:ext cx="86400" cy="53640"/>
            </p14:xfrm>
          </p:contentPart>
        </mc:Choice>
        <mc:Fallback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6B9FF073-4945-41B8-8B08-05758D6849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5393" y="5805324"/>
                <a:ext cx="104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989C3F1D-DD12-43D1-A51B-7F39CCB61AE4}"/>
                  </a:ext>
                </a:extLst>
              </p14:cNvPr>
              <p14:cNvContentPartPr/>
              <p14:nvPr/>
            </p14:nvContentPartPr>
            <p14:xfrm>
              <a:off x="2734873" y="5750604"/>
              <a:ext cx="33120" cy="189360"/>
            </p14:xfrm>
          </p:contentPart>
        </mc:Choice>
        <mc:Fallback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989C3F1D-DD12-43D1-A51B-7F39CCB61A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6233" y="5741604"/>
                <a:ext cx="50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EBBD8401-53D4-40FB-808F-661A07C3F2B8}"/>
                  </a:ext>
                </a:extLst>
              </p14:cNvPr>
              <p14:cNvContentPartPr/>
              <p14:nvPr/>
            </p14:nvContentPartPr>
            <p14:xfrm>
              <a:off x="2779513" y="5850324"/>
              <a:ext cx="65520" cy="101160"/>
            </p14:xfrm>
          </p:contentPart>
        </mc:Choice>
        <mc:Fallback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EBBD8401-53D4-40FB-808F-661A07C3F2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0873" y="5841324"/>
                <a:ext cx="831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9FE9EB13-5CCD-4253-BE9C-900B3D554AF0}"/>
                  </a:ext>
                </a:extLst>
              </p14:cNvPr>
              <p14:cNvContentPartPr/>
              <p14:nvPr/>
            </p14:nvContentPartPr>
            <p14:xfrm>
              <a:off x="2869513" y="5732964"/>
              <a:ext cx="118440" cy="224280"/>
            </p14:xfrm>
          </p:contentPart>
        </mc:Choice>
        <mc:Fallback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9FE9EB13-5CCD-4253-BE9C-900B3D554A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60873" y="5723964"/>
                <a:ext cx="1360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202BEF13-B493-429B-8A9F-77E9446DFF12}"/>
                  </a:ext>
                </a:extLst>
              </p14:cNvPr>
              <p14:cNvContentPartPr/>
              <p14:nvPr/>
            </p14:nvContentPartPr>
            <p14:xfrm>
              <a:off x="3269113" y="5751324"/>
              <a:ext cx="95760" cy="169200"/>
            </p14:xfrm>
          </p:contentPart>
        </mc:Choice>
        <mc:Fallback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202BEF13-B493-429B-8A9F-77E9446DFF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0113" y="5742324"/>
                <a:ext cx="1134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088433E3-BB9D-4AB0-95A5-763713EBA1FE}"/>
                  </a:ext>
                </a:extLst>
              </p14:cNvPr>
              <p14:cNvContentPartPr/>
              <p14:nvPr/>
            </p14:nvContentPartPr>
            <p14:xfrm>
              <a:off x="3405553" y="5811084"/>
              <a:ext cx="5400" cy="108360"/>
            </p14:xfrm>
          </p:contentPart>
        </mc:Choice>
        <mc:Fallback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088433E3-BB9D-4AB0-95A5-763713EBA1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96913" y="5802444"/>
                <a:ext cx="23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D0144AC8-F95E-46F7-8408-70FEB35B720E}"/>
                  </a:ext>
                </a:extLst>
              </p14:cNvPr>
              <p14:cNvContentPartPr/>
              <p14:nvPr/>
            </p14:nvContentPartPr>
            <p14:xfrm>
              <a:off x="3381073" y="5712084"/>
              <a:ext cx="69480" cy="6696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D0144AC8-F95E-46F7-8408-70FEB35B720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2073" y="5703444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A92FB2A5-8B8E-4207-8812-DDE31FAC87FA}"/>
                  </a:ext>
                </a:extLst>
              </p14:cNvPr>
              <p14:cNvContentPartPr/>
              <p14:nvPr/>
            </p14:nvContentPartPr>
            <p14:xfrm>
              <a:off x="3484753" y="5735124"/>
              <a:ext cx="91440" cy="203400"/>
            </p14:xfrm>
          </p:contentPart>
        </mc:Choice>
        <mc:Fallback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A92FB2A5-8B8E-4207-8812-DDE31FAC87F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76113" y="5726124"/>
                <a:ext cx="109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1CAD969B-3784-4CD4-A7E4-CE8936913A3B}"/>
                  </a:ext>
                </a:extLst>
              </p14:cNvPr>
              <p14:cNvContentPartPr/>
              <p14:nvPr/>
            </p14:nvContentPartPr>
            <p14:xfrm>
              <a:off x="3472873" y="5775084"/>
              <a:ext cx="231840" cy="178560"/>
            </p14:xfrm>
          </p:contentPart>
        </mc:Choice>
        <mc:Fallback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1CAD969B-3784-4CD4-A7E4-CE8936913A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64233" y="5766084"/>
                <a:ext cx="2494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9F3341C4-17C5-4B39-87F5-5154B2F5549F}"/>
                  </a:ext>
                </a:extLst>
              </p14:cNvPr>
              <p14:cNvContentPartPr/>
              <p14:nvPr/>
            </p14:nvContentPartPr>
            <p14:xfrm>
              <a:off x="3824233" y="5853924"/>
              <a:ext cx="85680" cy="1080"/>
            </p14:xfrm>
          </p:contentPart>
        </mc:Choice>
        <mc:Fallback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9F3341C4-17C5-4B39-87F5-5154B2F554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15593" y="5845284"/>
                <a:ext cx="1033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E3C20DDD-530C-4D1C-8C8D-308844023A5E}"/>
                  </a:ext>
                </a:extLst>
              </p14:cNvPr>
              <p14:cNvContentPartPr/>
              <p14:nvPr/>
            </p14:nvContentPartPr>
            <p14:xfrm>
              <a:off x="3811273" y="5896764"/>
              <a:ext cx="93960" cy="9360"/>
            </p14:xfrm>
          </p:contentPart>
        </mc:Choice>
        <mc:Fallback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E3C20DDD-530C-4D1C-8C8D-308844023A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02273" y="5888124"/>
                <a:ext cx="111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BBBAB30B-774D-4820-89F0-A5D379A43658}"/>
                  </a:ext>
                </a:extLst>
              </p14:cNvPr>
              <p14:cNvContentPartPr/>
              <p14:nvPr/>
            </p14:nvContentPartPr>
            <p14:xfrm>
              <a:off x="3966433" y="5759244"/>
              <a:ext cx="137520" cy="188640"/>
            </p14:xfrm>
          </p:contentPart>
        </mc:Choice>
        <mc:Fallback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BBBAB30B-774D-4820-89F0-A5D379A436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57433" y="5750604"/>
                <a:ext cx="1551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FDEB1D67-FE0A-4EC1-8E1C-E70A489703BC}"/>
                  </a:ext>
                </a:extLst>
              </p14:cNvPr>
              <p14:cNvContentPartPr/>
              <p14:nvPr/>
            </p14:nvContentPartPr>
            <p14:xfrm>
              <a:off x="4176673" y="5900364"/>
              <a:ext cx="29880" cy="31320"/>
            </p14:xfrm>
          </p:contentPart>
        </mc:Choice>
        <mc:Fallback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FDEB1D67-FE0A-4EC1-8E1C-E70A489703B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7673" y="5891724"/>
                <a:ext cx="47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F5AF2C86-A330-4380-9906-984B008C9E23}"/>
                  </a:ext>
                </a:extLst>
              </p14:cNvPr>
              <p14:cNvContentPartPr/>
              <p14:nvPr/>
            </p14:nvContentPartPr>
            <p14:xfrm>
              <a:off x="4650433" y="5882004"/>
              <a:ext cx="59400" cy="107640"/>
            </p14:xfrm>
          </p:contentPart>
        </mc:Choice>
        <mc:Fallback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F5AF2C86-A330-4380-9906-984B008C9E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41433" y="5873364"/>
                <a:ext cx="770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433E3742-0C16-4641-9A86-DC62DF1E88AE}"/>
                  </a:ext>
                </a:extLst>
              </p14:cNvPr>
              <p14:cNvContentPartPr/>
              <p14:nvPr/>
            </p14:nvContentPartPr>
            <p14:xfrm>
              <a:off x="4711993" y="5879124"/>
              <a:ext cx="58680" cy="76320"/>
            </p14:xfrm>
          </p:contentPart>
        </mc:Choice>
        <mc:Fallback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433E3742-0C16-4641-9A86-DC62DF1E88A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02993" y="5870124"/>
                <a:ext cx="76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CDB93958-2C9A-4DAA-BDE4-24A0167F1D1A}"/>
                  </a:ext>
                </a:extLst>
              </p14:cNvPr>
              <p14:cNvContentPartPr/>
              <p14:nvPr/>
            </p14:nvContentPartPr>
            <p14:xfrm>
              <a:off x="4540993" y="5882004"/>
              <a:ext cx="254880" cy="576720"/>
            </p14:xfrm>
          </p:contentPart>
        </mc:Choice>
        <mc:Fallback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CDB93958-2C9A-4DAA-BDE4-24A0167F1D1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2353" y="5873364"/>
                <a:ext cx="27252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그룹 63">
            <a:extLst>
              <a:ext uri="{FF2B5EF4-FFF2-40B4-BE49-F238E27FC236}">
                <a16:creationId xmlns:a16="http://schemas.microsoft.com/office/drawing/2014/main" id="{8C3A1A4E-6689-4EAD-8F24-B01EF6EE22BE}"/>
              </a:ext>
            </a:extLst>
          </p:cNvPr>
          <p:cNvGrpSpPr/>
          <p:nvPr/>
        </p:nvGrpSpPr>
        <p:grpSpPr>
          <a:xfrm>
            <a:off x="8094193" y="6450444"/>
            <a:ext cx="215640" cy="399240"/>
            <a:chOff x="8094193" y="6450444"/>
            <a:chExt cx="21564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F9C0B32B-CF97-4E65-B0C2-4EB66E6D4DCD}"/>
                    </a:ext>
                  </a:extLst>
                </p14:cNvPr>
                <p14:cNvContentPartPr/>
                <p14:nvPr/>
              </p14:nvContentPartPr>
              <p14:xfrm>
                <a:off x="8094193" y="6450444"/>
                <a:ext cx="96480" cy="215640"/>
              </p14:xfrm>
            </p:contentPart>
          </mc:Choice>
          <mc:Fallback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F9C0B32B-CF97-4E65-B0C2-4EB66E6D4D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85553" y="6441804"/>
                  <a:ext cx="114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45C2461-46B1-481B-BF1F-46E476968DBA}"/>
                    </a:ext>
                  </a:extLst>
                </p14:cNvPr>
                <p14:cNvContentPartPr/>
                <p14:nvPr/>
              </p14:nvContentPartPr>
              <p14:xfrm>
                <a:off x="8191753" y="6652044"/>
                <a:ext cx="118080" cy="93240"/>
              </p14:xfrm>
            </p:contentPart>
          </mc:Choice>
          <mc:Fallback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45C2461-46B1-481B-BF1F-46E476968D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82753" y="6643044"/>
                  <a:ext cx="135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3E3806A1-B953-4534-96CD-C9DCDA2BAAD1}"/>
                    </a:ext>
                  </a:extLst>
                </p14:cNvPr>
                <p14:cNvContentPartPr/>
                <p14:nvPr/>
              </p14:nvContentPartPr>
              <p14:xfrm>
                <a:off x="8205793" y="6657804"/>
                <a:ext cx="52920" cy="191880"/>
              </p14:xfrm>
            </p:contentPart>
          </mc:Choice>
          <mc:Fallback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3E3806A1-B953-4534-96CD-C9DCDA2BAA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97153" y="6649164"/>
                  <a:ext cx="705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92C35A7C-2A88-4F70-AA61-52F1782674DC}"/>
              </a:ext>
            </a:extLst>
          </p:cNvPr>
          <p:cNvGrpSpPr/>
          <p:nvPr/>
        </p:nvGrpSpPr>
        <p:grpSpPr>
          <a:xfrm>
            <a:off x="8062153" y="5443164"/>
            <a:ext cx="671400" cy="901080"/>
            <a:chOff x="8062153" y="5443164"/>
            <a:chExt cx="67140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0495C4EF-7A17-42D2-AE62-5CF8DB2B5F92}"/>
                    </a:ext>
                  </a:extLst>
                </p14:cNvPr>
                <p14:cNvContentPartPr/>
                <p14:nvPr/>
              </p14:nvContentPartPr>
              <p14:xfrm>
                <a:off x="8062153" y="5729724"/>
                <a:ext cx="155520" cy="190440"/>
              </p14:xfrm>
            </p:contentPart>
          </mc:Choice>
          <mc:Fallback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0495C4EF-7A17-42D2-AE62-5CF8DB2B5F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53513" y="5721084"/>
                  <a:ext cx="173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EAA12BB9-70B1-4283-86C4-21DA7E7A2132}"/>
                    </a:ext>
                  </a:extLst>
                </p14:cNvPr>
                <p14:cNvContentPartPr/>
                <p14:nvPr/>
              </p14:nvContentPartPr>
              <p14:xfrm>
                <a:off x="8080873" y="5973444"/>
                <a:ext cx="70200" cy="172800"/>
              </p14:xfrm>
            </p:contentPart>
          </mc:Choice>
          <mc:Fallback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EAA12BB9-70B1-4283-86C4-21DA7E7A21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72233" y="5964804"/>
                  <a:ext cx="87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040D144C-3C29-4EE9-B288-F9849CAAE166}"/>
                    </a:ext>
                  </a:extLst>
                </p14:cNvPr>
                <p14:cNvContentPartPr/>
                <p14:nvPr/>
              </p14:nvContentPartPr>
              <p14:xfrm>
                <a:off x="8079793" y="6213204"/>
                <a:ext cx="109080" cy="131040"/>
              </p14:xfrm>
            </p:contentPart>
          </mc:Choice>
          <mc:Fallback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040D144C-3C29-4EE9-B288-F9849CAAE16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70793" y="6204204"/>
                  <a:ext cx="12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FFB0C60B-032C-4B9E-95EA-3C23092AC504}"/>
                    </a:ext>
                  </a:extLst>
                </p14:cNvPr>
                <p14:cNvContentPartPr/>
                <p14:nvPr/>
              </p14:nvContentPartPr>
              <p14:xfrm>
                <a:off x="8339353" y="5528844"/>
                <a:ext cx="120600" cy="100440"/>
              </p14:xfrm>
            </p:contentPart>
          </mc:Choice>
          <mc:Fallback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FFB0C60B-032C-4B9E-95EA-3C23092AC5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30353" y="5519844"/>
                  <a:ext cx="138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F1D39A5B-4E6F-438F-8D2C-62CFB36FA4AB}"/>
                    </a:ext>
                  </a:extLst>
                </p14:cNvPr>
                <p14:cNvContentPartPr/>
                <p14:nvPr/>
              </p14:nvContentPartPr>
              <p14:xfrm>
                <a:off x="8345473" y="5551164"/>
                <a:ext cx="92160" cy="90720"/>
              </p14:xfrm>
            </p:contentPart>
          </mc:Choice>
          <mc:Fallback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F1D39A5B-4E6F-438F-8D2C-62CFB36FA4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36833" y="5542164"/>
                  <a:ext cx="109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1592429A-1428-4081-B0A8-637A39DB525E}"/>
                    </a:ext>
                  </a:extLst>
                </p14:cNvPr>
                <p14:cNvContentPartPr/>
                <p14:nvPr/>
              </p14:nvContentPartPr>
              <p14:xfrm>
                <a:off x="8597473" y="5506884"/>
                <a:ext cx="83160" cy="20160"/>
              </p14:xfrm>
            </p:contentPart>
          </mc:Choice>
          <mc:Fallback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1592429A-1428-4081-B0A8-637A39DB52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88833" y="5497884"/>
                  <a:ext cx="100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90D18C3E-0A0D-4DE2-9402-85413639E1DA}"/>
                    </a:ext>
                  </a:extLst>
                </p14:cNvPr>
                <p14:cNvContentPartPr/>
                <p14:nvPr/>
              </p14:nvContentPartPr>
              <p14:xfrm>
                <a:off x="8622313" y="5443164"/>
                <a:ext cx="111240" cy="176040"/>
              </p14:xfrm>
            </p:contentPart>
          </mc:Choice>
          <mc:Fallback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90D18C3E-0A0D-4DE2-9402-85413639E1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13313" y="5434524"/>
                  <a:ext cx="12888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" name="잉크 71">
                <a:extLst>
                  <a:ext uri="{FF2B5EF4-FFF2-40B4-BE49-F238E27FC236}">
                    <a16:creationId xmlns:a16="http://schemas.microsoft.com/office/drawing/2014/main" id="{DD9D8445-EC06-491D-ABB4-749549255660}"/>
                  </a:ext>
                </a:extLst>
              </p14:cNvPr>
              <p14:cNvContentPartPr/>
              <p14:nvPr/>
            </p14:nvContentPartPr>
            <p14:xfrm>
              <a:off x="5886673" y="5676804"/>
              <a:ext cx="150840" cy="122040"/>
            </p14:xfrm>
          </p:contentPart>
        </mc:Choice>
        <mc:Fallback>
          <p:pic>
            <p:nvPicPr>
              <p:cNvPr id="72" name="잉크 71">
                <a:extLst>
                  <a:ext uri="{FF2B5EF4-FFF2-40B4-BE49-F238E27FC236}">
                    <a16:creationId xmlns:a16="http://schemas.microsoft.com/office/drawing/2014/main" id="{DD9D8445-EC06-491D-ABB4-74954925566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78033" y="5667804"/>
                <a:ext cx="168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3" name="잉크 72">
                <a:extLst>
                  <a:ext uri="{FF2B5EF4-FFF2-40B4-BE49-F238E27FC236}">
                    <a16:creationId xmlns:a16="http://schemas.microsoft.com/office/drawing/2014/main" id="{2EF29837-5565-4A0E-82B3-8AE69159BE5C}"/>
                  </a:ext>
                </a:extLst>
              </p14:cNvPr>
              <p14:cNvContentPartPr/>
              <p14:nvPr/>
            </p14:nvContentPartPr>
            <p14:xfrm>
              <a:off x="5932753" y="5443164"/>
              <a:ext cx="74520" cy="117720"/>
            </p14:xfrm>
          </p:contentPart>
        </mc:Choice>
        <mc:Fallback>
          <p:pic>
            <p:nvPicPr>
              <p:cNvPr id="73" name="잉크 72">
                <a:extLst>
                  <a:ext uri="{FF2B5EF4-FFF2-40B4-BE49-F238E27FC236}">
                    <a16:creationId xmlns:a16="http://schemas.microsoft.com/office/drawing/2014/main" id="{2EF29837-5565-4A0E-82B3-8AE69159BE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23753" y="5434524"/>
                <a:ext cx="9216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ADA17124-572A-4212-B9A4-703F048F78D3}"/>
              </a:ext>
            </a:extLst>
          </p:cNvPr>
          <p:cNvGrpSpPr/>
          <p:nvPr/>
        </p:nvGrpSpPr>
        <p:grpSpPr>
          <a:xfrm>
            <a:off x="5183593" y="5666364"/>
            <a:ext cx="2342160" cy="1198080"/>
            <a:chOff x="5183593" y="5666364"/>
            <a:chExt cx="2342160" cy="11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7B2672BE-E505-4AF4-A5FE-22165AB2C16D}"/>
                    </a:ext>
                  </a:extLst>
                </p14:cNvPr>
                <p14:cNvContentPartPr/>
                <p14:nvPr/>
              </p14:nvContentPartPr>
              <p14:xfrm>
                <a:off x="5183593" y="5733684"/>
                <a:ext cx="97560" cy="126000"/>
              </p14:xfrm>
            </p:contentPart>
          </mc:Choice>
          <mc:Fallback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7B2672BE-E505-4AF4-A5FE-22165AB2C1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74953" y="5724684"/>
                  <a:ext cx="115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0F6BBBD6-BAC8-4FE7-84B7-ACB7135F5576}"/>
                    </a:ext>
                  </a:extLst>
                </p14:cNvPr>
                <p14:cNvContentPartPr/>
                <p14:nvPr/>
              </p14:nvContentPartPr>
              <p14:xfrm>
                <a:off x="5215273" y="5965884"/>
                <a:ext cx="27720" cy="146520"/>
              </p14:xfrm>
            </p:contentPart>
          </mc:Choice>
          <mc:Fallback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0F6BBBD6-BAC8-4FE7-84B7-ACB7135F55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06273" y="5956884"/>
                  <a:ext cx="45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B463433A-C3AB-4257-803A-1D1A06B1466C}"/>
                    </a:ext>
                  </a:extLst>
                </p14:cNvPr>
                <p14:cNvContentPartPr/>
                <p14:nvPr/>
              </p14:nvContentPartPr>
              <p14:xfrm>
                <a:off x="5201953" y="6281604"/>
                <a:ext cx="124200" cy="121320"/>
              </p14:xfrm>
            </p:contentPart>
          </mc:Choice>
          <mc:Fallback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B463433A-C3AB-4257-803A-1D1A06B146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93313" y="6272604"/>
                  <a:ext cx="141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64288F78-AA20-4ECF-848A-01F8AECA7C07}"/>
                    </a:ext>
                  </a:extLst>
                </p14:cNvPr>
                <p14:cNvContentPartPr/>
                <p14:nvPr/>
              </p14:nvContentPartPr>
              <p14:xfrm>
                <a:off x="5220673" y="6471324"/>
                <a:ext cx="82080" cy="110880"/>
              </p14:xfrm>
            </p:contentPart>
          </mc:Choice>
          <mc:Fallback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64288F78-AA20-4ECF-848A-01F8AECA7C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2033" y="6462324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281585E6-35C9-4062-B3CE-F3EFC64C3636}"/>
                    </a:ext>
                  </a:extLst>
                </p14:cNvPr>
                <p14:cNvContentPartPr/>
                <p14:nvPr/>
              </p14:nvContentPartPr>
              <p14:xfrm>
                <a:off x="5233273" y="6668964"/>
                <a:ext cx="141840" cy="10692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281585E6-35C9-4062-B3CE-F3EFC64C36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24273" y="6659964"/>
                  <a:ext cx="15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07F9FAAE-7880-4B8A-97DD-DD874293984B}"/>
                    </a:ext>
                  </a:extLst>
                </p14:cNvPr>
                <p14:cNvContentPartPr/>
                <p14:nvPr/>
              </p14:nvContentPartPr>
              <p14:xfrm>
                <a:off x="5306353" y="6692724"/>
                <a:ext cx="11160" cy="171720"/>
              </p14:xfrm>
            </p:contentPart>
          </mc:Choice>
          <mc:Fallback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07F9FAAE-7880-4B8A-97DD-DD87429398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97353" y="6683724"/>
                  <a:ext cx="28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3ACB5C2F-BAAD-4C5E-8059-A46A2138057C}"/>
                    </a:ext>
                  </a:extLst>
                </p14:cNvPr>
                <p14:cNvContentPartPr/>
                <p14:nvPr/>
              </p14:nvContentPartPr>
              <p14:xfrm>
                <a:off x="5550073" y="5718204"/>
                <a:ext cx="12600" cy="129960"/>
              </p14:xfrm>
            </p:contentPart>
          </mc:Choice>
          <mc:Fallback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3ACB5C2F-BAAD-4C5E-8059-A46A213805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41073" y="5709204"/>
                  <a:ext cx="3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0A259E35-9061-4621-9E19-3FC0C2F3B2CD}"/>
                    </a:ext>
                  </a:extLst>
                </p14:cNvPr>
                <p14:cNvContentPartPr/>
                <p14:nvPr/>
              </p14:nvContentPartPr>
              <p14:xfrm>
                <a:off x="5528473" y="5666364"/>
                <a:ext cx="1728360" cy="144360"/>
              </p14:xfrm>
            </p:contentPart>
          </mc:Choice>
          <mc:Fallback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0A259E35-9061-4621-9E19-3FC0C2F3B2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19473" y="5657724"/>
                  <a:ext cx="174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3FABD1DB-0B56-4A50-9AE2-45D1D4DF870C}"/>
                    </a:ext>
                  </a:extLst>
                </p14:cNvPr>
                <p14:cNvContentPartPr/>
                <p14:nvPr/>
              </p14:nvContentPartPr>
              <p14:xfrm>
                <a:off x="5578513" y="5820084"/>
                <a:ext cx="1685160" cy="15840"/>
              </p14:xfrm>
            </p:contentPart>
          </mc:Choice>
          <mc:Fallback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3FABD1DB-0B56-4A50-9AE2-45D1D4DF87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69513" y="5811084"/>
                  <a:ext cx="1702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217E0168-8BB1-48CC-AEC6-725ECD854D93}"/>
                    </a:ext>
                  </a:extLst>
                </p14:cNvPr>
                <p14:cNvContentPartPr/>
                <p14:nvPr/>
              </p14:nvContentPartPr>
              <p14:xfrm>
                <a:off x="5534593" y="5971284"/>
                <a:ext cx="31680" cy="99360"/>
              </p14:xfrm>
            </p:contentPart>
          </mc:Choice>
          <mc:Fallback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217E0168-8BB1-48CC-AEC6-725ECD854D9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25593" y="5962284"/>
                  <a:ext cx="49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69F90A21-3324-4472-A9F5-7817B90514CF}"/>
                    </a:ext>
                  </a:extLst>
                </p14:cNvPr>
                <p14:cNvContentPartPr/>
                <p14:nvPr/>
              </p14:nvContentPartPr>
              <p14:xfrm>
                <a:off x="5570593" y="5919804"/>
                <a:ext cx="1824480" cy="134280"/>
              </p14:xfrm>
            </p:contentPart>
          </mc:Choice>
          <mc:Fallback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69F90A21-3324-4472-A9F5-7817B90514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61593" y="5910804"/>
                  <a:ext cx="1842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B457F94D-7B92-4B97-AC44-5953FC3FBAF2}"/>
                    </a:ext>
                  </a:extLst>
                </p14:cNvPr>
                <p14:cNvContentPartPr/>
                <p14:nvPr/>
              </p14:nvContentPartPr>
              <p14:xfrm>
                <a:off x="5565913" y="6033204"/>
                <a:ext cx="1845720" cy="30960"/>
              </p14:xfrm>
            </p:contentPart>
          </mc:Choice>
          <mc:Fallback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B457F94D-7B92-4B97-AC44-5953FC3FBA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56913" y="6024564"/>
                  <a:ext cx="1863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8D3AC224-27B9-4A96-AE70-582EAD0F0240}"/>
                    </a:ext>
                  </a:extLst>
                </p14:cNvPr>
                <p14:cNvContentPartPr/>
                <p14:nvPr/>
              </p14:nvContentPartPr>
              <p14:xfrm>
                <a:off x="5566633" y="6239484"/>
                <a:ext cx="38520" cy="176760"/>
              </p14:xfrm>
            </p:contentPart>
          </mc:Choice>
          <mc:Fallback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8D3AC224-27B9-4A96-AE70-582EAD0F02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57633" y="6230484"/>
                  <a:ext cx="56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94B80B2A-F22C-480A-BC62-A1176F2764D9}"/>
                    </a:ext>
                  </a:extLst>
                </p14:cNvPr>
                <p14:cNvContentPartPr/>
                <p14:nvPr/>
              </p14:nvContentPartPr>
              <p14:xfrm>
                <a:off x="5566633" y="6161004"/>
                <a:ext cx="1881000" cy="236880"/>
              </p14:xfrm>
            </p:contentPart>
          </mc:Choice>
          <mc:Fallback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94B80B2A-F22C-480A-BC62-A1176F2764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57633" y="6152004"/>
                  <a:ext cx="1898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1F2714F5-7363-45EE-AC70-F468D4FAFADC}"/>
                    </a:ext>
                  </a:extLst>
                </p14:cNvPr>
                <p14:cNvContentPartPr/>
                <p14:nvPr/>
              </p14:nvContentPartPr>
              <p14:xfrm>
                <a:off x="5608393" y="6458724"/>
                <a:ext cx="26640" cy="177480"/>
              </p14:xfrm>
            </p:contentPart>
          </mc:Choice>
          <mc:Fallback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1F2714F5-7363-45EE-AC70-F468D4FAFA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99393" y="6450084"/>
                  <a:ext cx="4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9122DB34-B384-4570-AB4E-A88F722A599B}"/>
                    </a:ext>
                  </a:extLst>
                </p14:cNvPr>
                <p14:cNvContentPartPr/>
                <p14:nvPr/>
              </p14:nvContentPartPr>
              <p14:xfrm>
                <a:off x="5546113" y="6455844"/>
                <a:ext cx="1904760" cy="214920"/>
              </p14:xfrm>
            </p:contentPart>
          </mc:Choice>
          <mc:Fallback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9122DB34-B384-4570-AB4E-A88F722A59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37113" y="6447204"/>
                  <a:ext cx="1922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EBA892D4-C140-4866-9056-B23196DF0FBA}"/>
                    </a:ext>
                  </a:extLst>
                </p14:cNvPr>
                <p14:cNvContentPartPr/>
                <p14:nvPr/>
              </p14:nvContentPartPr>
              <p14:xfrm>
                <a:off x="5635753" y="6737004"/>
                <a:ext cx="22320" cy="102240"/>
              </p14:xfrm>
            </p:contentPart>
          </mc:Choice>
          <mc:Fallback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EBA892D4-C140-4866-9056-B23196DF0FB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26753" y="6728004"/>
                  <a:ext cx="39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00B43327-D58C-4C5D-9D37-EA680B0A2031}"/>
                    </a:ext>
                  </a:extLst>
                </p14:cNvPr>
                <p14:cNvContentPartPr/>
                <p14:nvPr/>
              </p14:nvContentPartPr>
              <p14:xfrm>
                <a:off x="5555113" y="6707484"/>
                <a:ext cx="1970640" cy="135720"/>
              </p14:xfrm>
            </p:contentPart>
          </mc:Choice>
          <mc:Fallback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00B43327-D58C-4C5D-9D37-EA680B0A20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46113" y="6698484"/>
                  <a:ext cx="1988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9D76D31A-DDF3-4F18-A095-017CC1102CA1}"/>
                    </a:ext>
                  </a:extLst>
                </p14:cNvPr>
                <p14:cNvContentPartPr/>
                <p14:nvPr/>
              </p14:nvContentPartPr>
              <p14:xfrm>
                <a:off x="5717113" y="5669244"/>
                <a:ext cx="9720" cy="122400"/>
              </p14:xfrm>
            </p:contentPart>
          </mc:Choice>
          <mc:Fallback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9D76D31A-DDF3-4F18-A095-017CC1102C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08473" y="5660604"/>
                  <a:ext cx="27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4E142148-1932-4D0E-9F2B-6DD12DC41E97}"/>
                    </a:ext>
                  </a:extLst>
                </p14:cNvPr>
                <p14:cNvContentPartPr/>
                <p14:nvPr/>
              </p14:nvContentPartPr>
              <p14:xfrm>
                <a:off x="5853913" y="5679684"/>
                <a:ext cx="10080" cy="126720"/>
              </p14:xfrm>
            </p:contentPart>
          </mc:Choice>
          <mc:Fallback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4E142148-1932-4D0E-9F2B-6DD12DC41E9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44913" y="5671044"/>
                  <a:ext cx="27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FF3C0326-A154-498F-8089-50D2A87B8937}"/>
                    </a:ext>
                  </a:extLst>
                </p14:cNvPr>
                <p14:cNvContentPartPr/>
                <p14:nvPr/>
              </p14:nvContentPartPr>
              <p14:xfrm>
                <a:off x="6055873" y="5680404"/>
                <a:ext cx="5400" cy="130320"/>
              </p14:xfrm>
            </p:contentPart>
          </mc:Choice>
          <mc:Fallback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FF3C0326-A154-498F-8089-50D2A87B89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46873" y="5671404"/>
                  <a:ext cx="23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28A7EB5C-702E-4A99-9221-788AFD988D9F}"/>
                    </a:ext>
                  </a:extLst>
                </p14:cNvPr>
                <p14:cNvContentPartPr/>
                <p14:nvPr/>
              </p14:nvContentPartPr>
              <p14:xfrm>
                <a:off x="6219313" y="5671404"/>
                <a:ext cx="6120" cy="131760"/>
              </p14:xfrm>
            </p:contentPart>
          </mc:Choice>
          <mc:Fallback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28A7EB5C-702E-4A99-9221-788AFD988D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10313" y="5662764"/>
                  <a:ext cx="23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EA1B57CF-346E-4311-8AD3-9057BD3F25AD}"/>
                    </a:ext>
                  </a:extLst>
                </p14:cNvPr>
                <p14:cNvContentPartPr/>
                <p14:nvPr/>
              </p14:nvContentPartPr>
              <p14:xfrm>
                <a:off x="7219033" y="5927004"/>
                <a:ext cx="360" cy="73800"/>
              </p14:xfrm>
            </p:contentPart>
          </mc:Choice>
          <mc:Fallback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EA1B57CF-346E-4311-8AD3-9057BD3F25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10393" y="5918364"/>
                  <a:ext cx="18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51687BE8-DE4B-467E-B215-18AA894ADEC8}"/>
                    </a:ext>
                  </a:extLst>
                </p14:cNvPr>
                <p14:cNvContentPartPr/>
                <p14:nvPr/>
              </p14:nvContentPartPr>
              <p14:xfrm>
                <a:off x="7100593" y="5922684"/>
                <a:ext cx="10800" cy="125640"/>
              </p14:xfrm>
            </p:contentPart>
          </mc:Choice>
          <mc:Fallback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51687BE8-DE4B-467E-B215-18AA894ADE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91953" y="5914044"/>
                  <a:ext cx="28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464313E6-386D-46F5-BF55-60DCB0135E10}"/>
                    </a:ext>
                  </a:extLst>
                </p14:cNvPr>
                <p14:cNvContentPartPr/>
                <p14:nvPr/>
              </p14:nvContentPartPr>
              <p14:xfrm>
                <a:off x="6915193" y="5925204"/>
                <a:ext cx="20880" cy="133920"/>
              </p14:xfrm>
            </p:contentPart>
          </mc:Choice>
          <mc:Fallback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464313E6-386D-46F5-BF55-60DCB0135E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06553" y="5916204"/>
                  <a:ext cx="38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B6E17211-17F0-4F9D-9032-BD2D59448EF1}"/>
                    </a:ext>
                  </a:extLst>
                </p14:cNvPr>
                <p14:cNvContentPartPr/>
                <p14:nvPr/>
              </p14:nvContentPartPr>
              <p14:xfrm>
                <a:off x="6709273" y="5922684"/>
                <a:ext cx="4320" cy="129960"/>
              </p14:xfrm>
            </p:contentPart>
          </mc:Choice>
          <mc:Fallback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B6E17211-17F0-4F9D-9032-BD2D59448E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00633" y="5914044"/>
                  <a:ext cx="21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22453629-A06A-4595-84E7-605A81322B64}"/>
                    </a:ext>
                  </a:extLst>
                </p14:cNvPr>
                <p14:cNvContentPartPr/>
                <p14:nvPr/>
              </p14:nvContentPartPr>
              <p14:xfrm>
                <a:off x="6948673" y="5955804"/>
                <a:ext cx="115920" cy="69120"/>
              </p14:xfrm>
            </p:contentPart>
          </mc:Choice>
          <mc:Fallback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22453629-A06A-4595-84E7-605A81322B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40033" y="5947164"/>
                  <a:ext cx="133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5F76FAFA-78F9-4A10-8126-B06CDE46AA2F}"/>
                    </a:ext>
                  </a:extLst>
                </p14:cNvPr>
                <p14:cNvContentPartPr/>
                <p14:nvPr/>
              </p14:nvContentPartPr>
              <p14:xfrm>
                <a:off x="5579593" y="6249924"/>
                <a:ext cx="142200" cy="114480"/>
              </p14:xfrm>
            </p:contentPart>
          </mc:Choice>
          <mc:Fallback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5F76FAFA-78F9-4A10-8126-B06CDE46AA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70953" y="6240924"/>
                  <a:ext cx="159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088E9DC6-2814-481C-B480-7A97578DB781}"/>
                    </a:ext>
                  </a:extLst>
                </p14:cNvPr>
                <p14:cNvContentPartPr/>
                <p14:nvPr/>
              </p14:nvContentPartPr>
              <p14:xfrm>
                <a:off x="5727193" y="6197364"/>
                <a:ext cx="43560" cy="213480"/>
              </p14:xfrm>
            </p:contentPart>
          </mc:Choice>
          <mc:Fallback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088E9DC6-2814-481C-B480-7A97578DB7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18553" y="6188724"/>
                  <a:ext cx="61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684753F7-157C-40E1-A3B2-0462EF558328}"/>
                    </a:ext>
                  </a:extLst>
                </p14:cNvPr>
                <p14:cNvContentPartPr/>
                <p14:nvPr/>
              </p14:nvContentPartPr>
              <p14:xfrm>
                <a:off x="5875153" y="6206364"/>
                <a:ext cx="30600" cy="162000"/>
              </p14:xfrm>
            </p:contentPart>
          </mc:Choice>
          <mc:Fallback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684753F7-157C-40E1-A3B2-0462EF5583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66513" y="6197724"/>
                  <a:ext cx="48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5FA96A41-1F42-40BD-9757-DFF48ABE607F}"/>
                    </a:ext>
                  </a:extLst>
                </p14:cNvPr>
                <p14:cNvContentPartPr/>
                <p14:nvPr/>
              </p14:nvContentPartPr>
              <p14:xfrm>
                <a:off x="7296073" y="6497604"/>
                <a:ext cx="105120" cy="145440"/>
              </p14:xfrm>
            </p:contentPart>
          </mc:Choice>
          <mc:Fallback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5FA96A41-1F42-40BD-9757-DFF48ABE60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87073" y="6488964"/>
                  <a:ext cx="122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B4904D50-5B2F-46F4-9731-B8C202D65C2A}"/>
                    </a:ext>
                  </a:extLst>
                </p14:cNvPr>
                <p14:cNvContentPartPr/>
                <p14:nvPr/>
              </p14:nvContentPartPr>
              <p14:xfrm>
                <a:off x="7256113" y="6470964"/>
                <a:ext cx="11520" cy="161280"/>
              </p14:xfrm>
            </p:contentPart>
          </mc:Choice>
          <mc:Fallback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B4904D50-5B2F-46F4-9731-B8C202D65C2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47473" y="6461964"/>
                  <a:ext cx="29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EDC499FE-0371-468A-B762-CF1CBF0FA81F}"/>
                    </a:ext>
                  </a:extLst>
                </p14:cNvPr>
                <p14:cNvContentPartPr/>
                <p14:nvPr/>
              </p14:nvContentPartPr>
              <p14:xfrm>
                <a:off x="7136953" y="6463404"/>
                <a:ext cx="19080" cy="179280"/>
              </p14:xfrm>
            </p:contentPart>
          </mc:Choice>
          <mc:Fallback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EDC499FE-0371-468A-B762-CF1CBF0FA8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28313" y="6454764"/>
                  <a:ext cx="36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4CBCE924-60B0-427D-A5F5-AC27E6F0D4BB}"/>
                    </a:ext>
                  </a:extLst>
                </p14:cNvPr>
                <p14:cNvContentPartPr/>
                <p14:nvPr/>
              </p14:nvContentPartPr>
              <p14:xfrm>
                <a:off x="7011313" y="6532884"/>
                <a:ext cx="43200" cy="7920"/>
              </p14:xfrm>
            </p:contentPart>
          </mc:Choice>
          <mc:Fallback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4CBCE924-60B0-427D-A5F5-AC27E6F0D4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02673" y="6524244"/>
                  <a:ext cx="60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4F881B8F-00DE-4B60-B3EA-7DDA54B9114F}"/>
                    </a:ext>
                  </a:extLst>
                </p14:cNvPr>
                <p14:cNvContentPartPr/>
                <p14:nvPr/>
              </p14:nvContentPartPr>
              <p14:xfrm>
                <a:off x="6836353" y="6534324"/>
                <a:ext cx="66960" cy="12240"/>
              </p14:xfrm>
            </p:contentPart>
          </mc:Choice>
          <mc:Fallback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4F881B8F-00DE-4B60-B3EA-7DDA54B9114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27713" y="6525684"/>
                  <a:ext cx="8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0DAFF4E7-D58C-45F2-A26B-4FD2F1159B4C}"/>
                    </a:ext>
                  </a:extLst>
                </p14:cNvPr>
                <p14:cNvContentPartPr/>
                <p14:nvPr/>
              </p14:nvContentPartPr>
              <p14:xfrm>
                <a:off x="5762833" y="6744924"/>
                <a:ext cx="16920" cy="77760"/>
              </p14:xfrm>
            </p:contentPart>
          </mc:Choice>
          <mc:Fallback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0DAFF4E7-D58C-45F2-A26B-4FD2F1159B4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53833" y="6736284"/>
                  <a:ext cx="34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75BF762C-BC02-493D-ABAD-58E5963F5D19}"/>
                    </a:ext>
                  </a:extLst>
                </p14:cNvPr>
                <p14:cNvContentPartPr/>
                <p14:nvPr/>
              </p14:nvContentPartPr>
              <p14:xfrm>
                <a:off x="5918713" y="6713244"/>
                <a:ext cx="14400" cy="84960"/>
              </p14:xfrm>
            </p:contentPart>
          </mc:Choice>
          <mc:Fallback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75BF762C-BC02-493D-ABAD-58E5963F5D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09713" y="6704604"/>
                  <a:ext cx="3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944DFDFF-B898-49E8-965B-9114BD305CF2}"/>
                    </a:ext>
                  </a:extLst>
                </p14:cNvPr>
                <p14:cNvContentPartPr/>
                <p14:nvPr/>
              </p14:nvContentPartPr>
              <p14:xfrm>
                <a:off x="6071353" y="6723324"/>
                <a:ext cx="16920" cy="79200"/>
              </p14:xfrm>
            </p:contentPart>
          </mc:Choice>
          <mc:Fallback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944DFDFF-B898-49E8-965B-9114BD305C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62713" y="6714684"/>
                  <a:ext cx="34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0E54BB56-37D7-4B81-9772-3C6145968BB8}"/>
                    </a:ext>
                  </a:extLst>
                </p14:cNvPr>
                <p14:cNvContentPartPr/>
                <p14:nvPr/>
              </p14:nvContentPartPr>
              <p14:xfrm>
                <a:off x="6248113" y="6713244"/>
                <a:ext cx="7560" cy="74160"/>
              </p14:xfrm>
            </p:contentPart>
          </mc:Choice>
          <mc:Fallback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0E54BB56-37D7-4B81-9772-3C6145968B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39113" y="6704604"/>
                  <a:ext cx="25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F53AE04B-9257-4E11-9FC8-4FE1D9BF0747}"/>
                    </a:ext>
                  </a:extLst>
                </p14:cNvPr>
                <p14:cNvContentPartPr/>
                <p14:nvPr/>
              </p14:nvContentPartPr>
              <p14:xfrm>
                <a:off x="6477073" y="6690204"/>
                <a:ext cx="15840" cy="108360"/>
              </p14:xfrm>
            </p:contentPart>
          </mc:Choice>
          <mc:Fallback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F53AE04B-9257-4E11-9FC8-4FE1D9BF074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68073" y="6681564"/>
                  <a:ext cx="33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16A66EC3-8BFE-40E2-905A-9B91560CE2D8}"/>
                    </a:ext>
                  </a:extLst>
                </p14:cNvPr>
                <p14:cNvContentPartPr/>
                <p14:nvPr/>
              </p14:nvContentPartPr>
              <p14:xfrm>
                <a:off x="6248833" y="6719004"/>
                <a:ext cx="213120" cy="81000"/>
              </p14:xfrm>
            </p:contentPart>
          </mc:Choice>
          <mc:Fallback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16A66EC3-8BFE-40E2-905A-9B91560CE2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39833" y="6710364"/>
                  <a:ext cx="230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4F44B3A7-ADCC-435E-A382-6347661CA592}"/>
                    </a:ext>
                  </a:extLst>
                </p14:cNvPr>
                <p14:cNvContentPartPr/>
                <p14:nvPr/>
              </p14:nvContentPartPr>
              <p14:xfrm>
                <a:off x="6627193" y="6738444"/>
                <a:ext cx="16920" cy="85320"/>
              </p14:xfrm>
            </p:contentPart>
          </mc:Choice>
          <mc:Fallback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4F44B3A7-ADCC-435E-A382-6347661CA5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18193" y="6729804"/>
                  <a:ext cx="34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AED82538-BB50-45D6-BA2F-20BDDE0ECA4D}"/>
                    </a:ext>
                  </a:extLst>
                </p14:cNvPr>
                <p14:cNvContentPartPr/>
                <p14:nvPr/>
              </p14:nvContentPartPr>
              <p14:xfrm>
                <a:off x="6813673" y="6703524"/>
                <a:ext cx="25920" cy="83880"/>
              </p14:xfrm>
            </p:contentPart>
          </mc:Choice>
          <mc:Fallback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AED82538-BB50-45D6-BA2F-20BDDE0ECA4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04673" y="6694884"/>
                  <a:ext cx="43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F03DD1BB-0688-4F28-AC5B-F020B6953216}"/>
                    </a:ext>
                  </a:extLst>
                </p14:cNvPr>
                <p14:cNvContentPartPr/>
                <p14:nvPr/>
              </p14:nvContentPartPr>
              <p14:xfrm>
                <a:off x="7039033" y="6692004"/>
                <a:ext cx="15480" cy="111960"/>
              </p14:xfrm>
            </p:contentPart>
          </mc:Choice>
          <mc:Fallback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F03DD1BB-0688-4F28-AC5B-F020B69532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30033" y="6683004"/>
                  <a:ext cx="33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8B3511D3-2F20-4DFF-AD1E-8C8CAA79086C}"/>
                    </a:ext>
                  </a:extLst>
                </p14:cNvPr>
                <p14:cNvContentPartPr/>
                <p14:nvPr/>
              </p14:nvContentPartPr>
              <p14:xfrm>
                <a:off x="7268713" y="6693444"/>
                <a:ext cx="21240" cy="137520"/>
              </p14:xfrm>
            </p:contentPart>
          </mc:Choice>
          <mc:Fallback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8B3511D3-2F20-4DFF-AD1E-8C8CAA7908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60073" y="6684444"/>
                  <a:ext cx="388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045EB9CB-845F-4AE4-81E7-9782FDEF17D8}"/>
              </a:ext>
            </a:extLst>
          </p:cNvPr>
          <p:cNvGrpSpPr/>
          <p:nvPr/>
        </p:nvGrpSpPr>
        <p:grpSpPr>
          <a:xfrm>
            <a:off x="9970513" y="5279724"/>
            <a:ext cx="371160" cy="273600"/>
            <a:chOff x="9970513" y="5279724"/>
            <a:chExt cx="37116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C5671C8E-99BD-4815-B08F-155DA6A0124B}"/>
                    </a:ext>
                  </a:extLst>
                </p14:cNvPr>
                <p14:cNvContentPartPr/>
                <p14:nvPr/>
              </p14:nvContentPartPr>
              <p14:xfrm>
                <a:off x="10080313" y="5443164"/>
                <a:ext cx="69480" cy="59400"/>
              </p14:xfrm>
            </p:contentPart>
          </mc:Choice>
          <mc:Fallback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C5671C8E-99BD-4815-B08F-155DA6A0124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71313" y="5434524"/>
                  <a:ext cx="87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FD7D470D-CA05-4490-B77C-E0CB58CE877E}"/>
                    </a:ext>
                  </a:extLst>
                </p14:cNvPr>
                <p14:cNvContentPartPr/>
                <p14:nvPr/>
              </p14:nvContentPartPr>
              <p14:xfrm>
                <a:off x="10154833" y="5323644"/>
                <a:ext cx="29160" cy="105120"/>
              </p14:xfrm>
            </p:contentPart>
          </mc:Choice>
          <mc:Fallback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FD7D470D-CA05-4490-B77C-E0CB58CE87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46193" y="5314644"/>
                  <a:ext cx="4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1969A028-DF4D-4AC6-826F-623E0B8737D8}"/>
                    </a:ext>
                  </a:extLst>
                </p14:cNvPr>
                <p14:cNvContentPartPr/>
                <p14:nvPr/>
              </p14:nvContentPartPr>
              <p14:xfrm>
                <a:off x="10210633" y="5488884"/>
                <a:ext cx="38160" cy="43200"/>
              </p14:xfrm>
            </p:contentPart>
          </mc:Choice>
          <mc:Fallback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1969A028-DF4D-4AC6-826F-623E0B8737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01993" y="5480244"/>
                  <a:ext cx="55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3BAEC326-C137-4FA0-B748-7E3DF24C4576}"/>
                    </a:ext>
                  </a:extLst>
                </p14:cNvPr>
                <p14:cNvContentPartPr/>
                <p14:nvPr/>
              </p14:nvContentPartPr>
              <p14:xfrm>
                <a:off x="10218193" y="5370804"/>
                <a:ext cx="112680" cy="182520"/>
              </p14:xfrm>
            </p:contentPart>
          </mc:Choice>
          <mc:Fallback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3BAEC326-C137-4FA0-B748-7E3DF24C45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09193" y="5361804"/>
                  <a:ext cx="130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8E51D2FF-23A6-46F2-91E2-A6CB63F7A9E0}"/>
                    </a:ext>
                  </a:extLst>
                </p14:cNvPr>
                <p14:cNvContentPartPr/>
                <p14:nvPr/>
              </p14:nvContentPartPr>
              <p14:xfrm>
                <a:off x="10327273" y="5279724"/>
                <a:ext cx="14400" cy="31320"/>
              </p14:xfrm>
            </p:contentPart>
          </mc:Choice>
          <mc:Fallback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8E51D2FF-23A6-46F2-91E2-A6CB63F7A9E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18633" y="5271084"/>
                  <a:ext cx="32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52023D86-7EA5-41B3-A9D7-0EF1B5B678BE}"/>
                    </a:ext>
                  </a:extLst>
                </p14:cNvPr>
                <p14:cNvContentPartPr/>
                <p14:nvPr/>
              </p14:nvContentPartPr>
              <p14:xfrm>
                <a:off x="9970513" y="5379084"/>
                <a:ext cx="44280" cy="106560"/>
              </p14:xfrm>
            </p:contentPart>
          </mc:Choice>
          <mc:Fallback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52023D86-7EA5-41B3-A9D7-0EF1B5B678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61873" y="5370444"/>
                  <a:ext cx="6192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9" name="잉크 108">
                <a:extLst>
                  <a:ext uri="{FF2B5EF4-FFF2-40B4-BE49-F238E27FC236}">
                    <a16:creationId xmlns:a16="http://schemas.microsoft.com/office/drawing/2014/main" id="{D245237B-8A3C-4F89-ADD3-2364366AF504}"/>
                  </a:ext>
                </a:extLst>
              </p14:cNvPr>
              <p14:cNvContentPartPr/>
              <p14:nvPr/>
            </p14:nvContentPartPr>
            <p14:xfrm>
              <a:off x="10560553" y="5344884"/>
              <a:ext cx="77400" cy="199080"/>
            </p14:xfrm>
          </p:contentPart>
        </mc:Choice>
        <mc:Fallback>
          <p:pic>
            <p:nvPicPr>
              <p:cNvPr id="109" name="잉크 108">
                <a:extLst>
                  <a:ext uri="{FF2B5EF4-FFF2-40B4-BE49-F238E27FC236}">
                    <a16:creationId xmlns:a16="http://schemas.microsoft.com/office/drawing/2014/main" id="{D245237B-8A3C-4F89-ADD3-2364366AF50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551553" y="5336244"/>
                <a:ext cx="9504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7266FB8B-7C43-4172-933A-944AD5D1175F}"/>
              </a:ext>
            </a:extLst>
          </p:cNvPr>
          <p:cNvGrpSpPr/>
          <p:nvPr/>
        </p:nvGrpSpPr>
        <p:grpSpPr>
          <a:xfrm>
            <a:off x="9972313" y="5654484"/>
            <a:ext cx="558360" cy="1162080"/>
            <a:chOff x="9972313" y="5654484"/>
            <a:chExt cx="558360" cy="11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BADEAB42-10A6-4E0E-A3CA-83C1BABEEA72}"/>
                    </a:ext>
                  </a:extLst>
                </p14:cNvPr>
                <p14:cNvContentPartPr/>
                <p14:nvPr/>
              </p14:nvContentPartPr>
              <p14:xfrm>
                <a:off x="9994993" y="5667084"/>
                <a:ext cx="27360" cy="95400"/>
              </p14:xfrm>
            </p:contentPart>
          </mc:Choice>
          <mc:Fallback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BADEAB42-10A6-4E0E-A3CA-83C1BABEEA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85993" y="5658444"/>
                  <a:ext cx="45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E3BA15D5-0CD5-4895-9381-094D5AEB6A49}"/>
                    </a:ext>
                  </a:extLst>
                </p14:cNvPr>
                <p14:cNvContentPartPr/>
                <p14:nvPr/>
              </p14:nvContentPartPr>
              <p14:xfrm>
                <a:off x="10060513" y="5698764"/>
                <a:ext cx="46440" cy="91440"/>
              </p14:xfrm>
            </p:contentPart>
          </mc:Choice>
          <mc:Fallback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E3BA15D5-0CD5-4895-9381-094D5AEB6A4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51513" y="5690124"/>
                  <a:ext cx="64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EEA98106-AC13-461C-871E-101554A0A6AE}"/>
                    </a:ext>
                  </a:extLst>
                </p14:cNvPr>
                <p14:cNvContentPartPr/>
                <p14:nvPr/>
              </p14:nvContentPartPr>
              <p14:xfrm>
                <a:off x="10177153" y="5787324"/>
                <a:ext cx="360" cy="47520"/>
              </p14:xfrm>
            </p:contentPart>
          </mc:Choice>
          <mc:Fallback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EEA98106-AC13-461C-871E-101554A0A6A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68153" y="5778684"/>
                  <a:ext cx="18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8D6FE620-EB42-41A7-8747-B7D55159FFC4}"/>
                    </a:ext>
                  </a:extLst>
                </p14:cNvPr>
                <p14:cNvContentPartPr/>
                <p14:nvPr/>
              </p14:nvContentPartPr>
              <p14:xfrm>
                <a:off x="10251673" y="5654484"/>
                <a:ext cx="194400" cy="173160"/>
              </p14:xfrm>
            </p:contentPart>
          </mc:Choice>
          <mc:Fallback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8D6FE620-EB42-41A7-8747-B7D55159FF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42673" y="5645484"/>
                  <a:ext cx="212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EF9DD845-551B-4EB9-81B6-F594D08C1938}"/>
                    </a:ext>
                  </a:extLst>
                </p14:cNvPr>
                <p14:cNvContentPartPr/>
                <p14:nvPr/>
              </p14:nvContentPartPr>
              <p14:xfrm>
                <a:off x="9972313" y="5944644"/>
                <a:ext cx="64800" cy="113760"/>
              </p14:xfrm>
            </p:contentPart>
          </mc:Choice>
          <mc:Fallback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EF9DD845-551B-4EB9-81B6-F594D08C19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63673" y="5935644"/>
                  <a:ext cx="82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ECE127B1-0D16-4E6C-A403-751DEE67544B}"/>
                    </a:ext>
                  </a:extLst>
                </p14:cNvPr>
                <p14:cNvContentPartPr/>
                <p14:nvPr/>
              </p14:nvContentPartPr>
              <p14:xfrm>
                <a:off x="10098313" y="5944284"/>
                <a:ext cx="10080" cy="108360"/>
              </p14:xfrm>
            </p:contentPart>
          </mc:Choice>
          <mc:Fallback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ECE127B1-0D16-4E6C-A403-751DEE6754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89313" y="5935284"/>
                  <a:ext cx="27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35C8FE54-0E6A-4188-ACD7-F3A604C09100}"/>
                    </a:ext>
                  </a:extLst>
                </p14:cNvPr>
                <p14:cNvContentPartPr/>
                <p14:nvPr/>
              </p14:nvContentPartPr>
              <p14:xfrm>
                <a:off x="10172833" y="6015204"/>
                <a:ext cx="6120" cy="52200"/>
              </p14:xfrm>
            </p:contentPart>
          </mc:Choice>
          <mc:Fallback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35C8FE54-0E6A-4188-ACD7-F3A604C091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64193" y="6006204"/>
                  <a:ext cx="23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62B845DA-22E7-4738-BF76-7567B3699A7E}"/>
                    </a:ext>
                  </a:extLst>
                </p14:cNvPr>
                <p14:cNvContentPartPr/>
                <p14:nvPr/>
              </p14:nvContentPartPr>
              <p14:xfrm>
                <a:off x="10245193" y="5959764"/>
                <a:ext cx="5400" cy="53640"/>
              </p14:xfrm>
            </p:contentPart>
          </mc:Choice>
          <mc:Fallback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62B845DA-22E7-4738-BF76-7567B3699A7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36553" y="5950764"/>
                  <a:ext cx="23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727FB6FE-1178-4D35-85F5-26C2B9EFB25A}"/>
                    </a:ext>
                  </a:extLst>
                </p14:cNvPr>
                <p14:cNvContentPartPr/>
                <p14:nvPr/>
              </p14:nvContentPartPr>
              <p14:xfrm>
                <a:off x="10248793" y="5908644"/>
                <a:ext cx="183240" cy="209160"/>
              </p14:xfrm>
            </p:contentPart>
          </mc:Choice>
          <mc:Fallback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727FB6FE-1178-4D35-85F5-26C2B9EFB2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39793" y="5900004"/>
                  <a:ext cx="200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97A443C4-E047-4405-9E43-400CC91B03BD}"/>
                    </a:ext>
                  </a:extLst>
                </p14:cNvPr>
                <p14:cNvContentPartPr/>
                <p14:nvPr/>
              </p14:nvContentPartPr>
              <p14:xfrm>
                <a:off x="10043233" y="6166764"/>
                <a:ext cx="60120" cy="155520"/>
              </p14:xfrm>
            </p:contentPart>
          </mc:Choice>
          <mc:Fallback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97A443C4-E047-4405-9E43-400CC91B03B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34593" y="6157764"/>
                  <a:ext cx="77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512D23B4-CCA4-43D3-A342-8866C4883189}"/>
                    </a:ext>
                  </a:extLst>
                </p14:cNvPr>
                <p14:cNvContentPartPr/>
                <p14:nvPr/>
              </p14:nvContentPartPr>
              <p14:xfrm>
                <a:off x="10095073" y="6186924"/>
                <a:ext cx="73440" cy="106200"/>
              </p14:xfrm>
            </p:contentPart>
          </mc:Choice>
          <mc:Fallback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512D23B4-CCA4-43D3-A342-8866C48831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86073" y="6177924"/>
                  <a:ext cx="91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8DB35295-472A-4772-803C-7C2E1C376BD7}"/>
                    </a:ext>
                  </a:extLst>
                </p14:cNvPr>
                <p14:cNvContentPartPr/>
                <p14:nvPr/>
              </p14:nvContentPartPr>
              <p14:xfrm>
                <a:off x="10204153" y="6250644"/>
                <a:ext cx="28440" cy="64080"/>
              </p14:xfrm>
            </p:contentPart>
          </mc:Choice>
          <mc:Fallback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8DB35295-472A-4772-803C-7C2E1C376B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95153" y="6242004"/>
                  <a:ext cx="46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368475B5-D6A9-4904-A1F1-2BE24F9457C9}"/>
                    </a:ext>
                  </a:extLst>
                </p14:cNvPr>
                <p14:cNvContentPartPr/>
                <p14:nvPr/>
              </p14:nvContentPartPr>
              <p14:xfrm>
                <a:off x="10279393" y="6207804"/>
                <a:ext cx="66960" cy="78480"/>
              </p14:xfrm>
            </p:contentPart>
          </mc:Choice>
          <mc:Fallback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368475B5-D6A9-4904-A1F1-2BE24F9457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70753" y="6199164"/>
                  <a:ext cx="84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8355A5BD-D121-44E3-9847-E13BF7F9F134}"/>
                    </a:ext>
                  </a:extLst>
                </p14:cNvPr>
                <p14:cNvContentPartPr/>
                <p14:nvPr/>
              </p14:nvContentPartPr>
              <p14:xfrm>
                <a:off x="10398553" y="6156324"/>
                <a:ext cx="70920" cy="201960"/>
              </p14:xfrm>
            </p:contentPart>
          </mc:Choice>
          <mc:Fallback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8355A5BD-D121-44E3-9847-E13BF7F9F13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89913" y="6147324"/>
                  <a:ext cx="88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A6C2406F-B668-46DE-96EB-42EF9DC73D50}"/>
                    </a:ext>
                  </a:extLst>
                </p14:cNvPr>
                <p14:cNvContentPartPr/>
                <p14:nvPr/>
              </p14:nvContentPartPr>
              <p14:xfrm>
                <a:off x="10033513" y="6424164"/>
                <a:ext cx="42840" cy="161640"/>
              </p14:xfrm>
            </p:contentPart>
          </mc:Choice>
          <mc:Fallback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A6C2406F-B668-46DE-96EB-42EF9DC73D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24513" y="6415524"/>
                  <a:ext cx="60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D6872E6C-5067-4CF1-A6AB-218623CBAA55}"/>
                    </a:ext>
                  </a:extLst>
                </p14:cNvPr>
                <p14:cNvContentPartPr/>
                <p14:nvPr/>
              </p14:nvContentPartPr>
              <p14:xfrm>
                <a:off x="10074913" y="6175044"/>
                <a:ext cx="112320" cy="95400"/>
              </p14:xfrm>
            </p:contentPart>
          </mc:Choice>
          <mc:Fallback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D6872E6C-5067-4CF1-A6AB-218623CBAA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65913" y="6166044"/>
                  <a:ext cx="12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3FF721F5-1F7F-4706-895A-2E2AFAF0D128}"/>
                    </a:ext>
                  </a:extLst>
                </p14:cNvPr>
                <p14:cNvContentPartPr/>
                <p14:nvPr/>
              </p14:nvContentPartPr>
              <p14:xfrm>
                <a:off x="10100473" y="6422724"/>
                <a:ext cx="56160" cy="143280"/>
              </p14:xfrm>
            </p:contentPart>
          </mc:Choice>
          <mc:Fallback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3FF721F5-1F7F-4706-895A-2E2AFAF0D1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91473" y="6413724"/>
                  <a:ext cx="73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67DA1638-CFDB-43C5-B969-A2CD6FD17AA0}"/>
                    </a:ext>
                  </a:extLst>
                </p14:cNvPr>
                <p14:cNvContentPartPr/>
                <p14:nvPr/>
              </p14:nvContentPartPr>
              <p14:xfrm>
                <a:off x="10209193" y="6524244"/>
                <a:ext cx="27360" cy="60120"/>
              </p14:xfrm>
            </p:contentPart>
          </mc:Choice>
          <mc:Fallback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67DA1638-CFDB-43C5-B969-A2CD6FD17A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00193" y="6515244"/>
                  <a:ext cx="45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075C074D-F03B-4B6C-8667-3B5A731E00A4}"/>
                    </a:ext>
                  </a:extLst>
                </p14:cNvPr>
                <p14:cNvContentPartPr/>
                <p14:nvPr/>
              </p14:nvContentPartPr>
              <p14:xfrm>
                <a:off x="10285513" y="6379524"/>
                <a:ext cx="95040" cy="141480"/>
              </p14:xfrm>
            </p:contentPart>
          </mc:Choice>
          <mc:Fallback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075C074D-F03B-4B6C-8667-3B5A731E00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76513" y="6370524"/>
                  <a:ext cx="112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B9F8F358-D77A-4BFF-8AF4-BEE5C8DEC8E3}"/>
                    </a:ext>
                  </a:extLst>
                </p14:cNvPr>
                <p14:cNvContentPartPr/>
                <p14:nvPr/>
              </p14:nvContentPartPr>
              <p14:xfrm>
                <a:off x="10412593" y="6367644"/>
                <a:ext cx="68400" cy="251640"/>
              </p14:xfrm>
            </p:contentPart>
          </mc:Choice>
          <mc:Fallback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B9F8F358-D77A-4BFF-8AF4-BEE5C8DEC8E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03953" y="6358644"/>
                  <a:ext cx="86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1634CA5B-89DA-4A72-BDC6-96767DE80D49}"/>
                    </a:ext>
                  </a:extLst>
                </p14:cNvPr>
                <p14:cNvContentPartPr/>
                <p14:nvPr/>
              </p14:nvContentPartPr>
              <p14:xfrm>
                <a:off x="10000753" y="6642684"/>
                <a:ext cx="63360" cy="156600"/>
              </p14:xfrm>
            </p:contentPart>
          </mc:Choice>
          <mc:Fallback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1634CA5B-89DA-4A72-BDC6-96767DE80D4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91753" y="6634044"/>
                  <a:ext cx="81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9935B958-5E74-4197-B127-54B7725E0087}"/>
                    </a:ext>
                  </a:extLst>
                </p14:cNvPr>
                <p14:cNvContentPartPr/>
                <p14:nvPr/>
              </p14:nvContentPartPr>
              <p14:xfrm>
                <a:off x="10122073" y="6643764"/>
                <a:ext cx="77400" cy="103320"/>
              </p14:xfrm>
            </p:contentPart>
          </mc:Choice>
          <mc:Fallback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9935B958-5E74-4197-B127-54B7725E008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13433" y="6635124"/>
                  <a:ext cx="95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18DC8E67-7EE2-4221-934C-278F8E384745}"/>
                    </a:ext>
                  </a:extLst>
                </p14:cNvPr>
                <p14:cNvContentPartPr/>
                <p14:nvPr/>
              </p14:nvContentPartPr>
              <p14:xfrm>
                <a:off x="10158073" y="6671124"/>
                <a:ext cx="28440" cy="123120"/>
              </p14:xfrm>
            </p:contentPart>
          </mc:Choice>
          <mc:Fallback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18DC8E67-7EE2-4221-934C-278F8E3847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49433" y="6662484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879260DA-0460-4D70-B0FB-BFC4DEB2A0EC}"/>
                    </a:ext>
                  </a:extLst>
                </p14:cNvPr>
                <p14:cNvContentPartPr/>
                <p14:nvPr/>
              </p14:nvContentPartPr>
              <p14:xfrm>
                <a:off x="10235473" y="6652044"/>
                <a:ext cx="190800" cy="149760"/>
              </p14:xfrm>
            </p:contentPart>
          </mc:Choice>
          <mc:Fallback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879260DA-0460-4D70-B0FB-BFC4DEB2A0E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26473" y="6643044"/>
                  <a:ext cx="208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56A71212-A461-4014-84D2-666F68971D84}"/>
                    </a:ext>
                  </a:extLst>
                </p14:cNvPr>
                <p14:cNvContentPartPr/>
                <p14:nvPr/>
              </p14:nvContentPartPr>
              <p14:xfrm>
                <a:off x="10351753" y="6680124"/>
                <a:ext cx="34920" cy="136440"/>
              </p14:xfrm>
            </p:contentPart>
          </mc:Choice>
          <mc:Fallback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56A71212-A461-4014-84D2-666F68971D8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43113" y="6671124"/>
                  <a:ext cx="52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B43A3782-A562-4205-89FC-B8F2D7A48ED8}"/>
                    </a:ext>
                  </a:extLst>
                </p14:cNvPr>
                <p14:cNvContentPartPr/>
                <p14:nvPr/>
              </p14:nvContentPartPr>
              <p14:xfrm>
                <a:off x="10461193" y="6640164"/>
                <a:ext cx="69480" cy="173160"/>
              </p14:xfrm>
            </p:contentPart>
          </mc:Choice>
          <mc:Fallback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B43A3782-A562-4205-89FC-B8F2D7A48ED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52193" y="6631164"/>
                  <a:ext cx="871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DD37ECAF-5802-4680-B299-4D10E2E8A7B7}"/>
              </a:ext>
            </a:extLst>
          </p:cNvPr>
          <p:cNvGrpSpPr/>
          <p:nvPr/>
        </p:nvGrpSpPr>
        <p:grpSpPr>
          <a:xfrm>
            <a:off x="10579273" y="5541444"/>
            <a:ext cx="1554480" cy="903600"/>
            <a:chOff x="10579273" y="5541444"/>
            <a:chExt cx="1554480" cy="90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9F4B8A43-3A8D-4AAD-AB34-33FAF5696290}"/>
                    </a:ext>
                  </a:extLst>
                </p14:cNvPr>
                <p14:cNvContentPartPr/>
                <p14:nvPr/>
              </p14:nvContentPartPr>
              <p14:xfrm>
                <a:off x="10631473" y="5771484"/>
                <a:ext cx="36720" cy="47160"/>
              </p14:xfrm>
            </p:contentPart>
          </mc:Choice>
          <mc:Fallback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9F4B8A43-3A8D-4AAD-AB34-33FAF569629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22833" y="5762484"/>
                  <a:ext cx="54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67EBE9C1-9DC1-4C64-936B-BE9F34977715}"/>
                    </a:ext>
                  </a:extLst>
                </p14:cNvPr>
                <p14:cNvContentPartPr/>
                <p14:nvPr/>
              </p14:nvContentPartPr>
              <p14:xfrm>
                <a:off x="10579273" y="5849604"/>
                <a:ext cx="74880" cy="79200"/>
              </p14:xfrm>
            </p:contentPart>
          </mc:Choice>
          <mc:Fallback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67EBE9C1-9DC1-4C64-936B-BE9F349777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70633" y="5840604"/>
                  <a:ext cx="92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5FD47CF7-787D-4ACD-A014-14333EE20AF2}"/>
                    </a:ext>
                  </a:extLst>
                </p14:cNvPr>
                <p14:cNvContentPartPr/>
                <p14:nvPr/>
              </p14:nvContentPartPr>
              <p14:xfrm>
                <a:off x="10716433" y="5766084"/>
                <a:ext cx="8640" cy="194760"/>
              </p14:xfrm>
            </p:contentPart>
          </mc:Choice>
          <mc:Fallback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5FD47CF7-787D-4ACD-A014-14333EE20AF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07793" y="5757084"/>
                  <a:ext cx="26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3E66F5EA-74F0-4659-A461-59C0093E1A0E}"/>
                    </a:ext>
                  </a:extLst>
                </p14:cNvPr>
                <p14:cNvContentPartPr/>
                <p14:nvPr/>
              </p14:nvContentPartPr>
              <p14:xfrm>
                <a:off x="10776913" y="5702364"/>
                <a:ext cx="82800" cy="197640"/>
              </p14:xfrm>
            </p:contentPart>
          </mc:Choice>
          <mc:Fallback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3E66F5EA-74F0-4659-A461-59C0093E1A0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67913" y="5693724"/>
                  <a:ext cx="100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45A9BA49-EC28-4C0A-9572-839706E4028F}"/>
                    </a:ext>
                  </a:extLst>
                </p14:cNvPr>
                <p14:cNvContentPartPr/>
                <p14:nvPr/>
              </p14:nvContentPartPr>
              <p14:xfrm>
                <a:off x="10898593" y="5777964"/>
                <a:ext cx="11160" cy="192600"/>
              </p14:xfrm>
            </p:contentPart>
          </mc:Choice>
          <mc:Fallback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45A9BA49-EC28-4C0A-9572-839706E402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89953" y="5768964"/>
                  <a:ext cx="28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9BA69E07-4646-45AF-9090-2CBACBA0DAB1}"/>
                    </a:ext>
                  </a:extLst>
                </p14:cNvPr>
                <p14:cNvContentPartPr/>
                <p14:nvPr/>
              </p14:nvContentPartPr>
              <p14:xfrm>
                <a:off x="11155993" y="5697324"/>
                <a:ext cx="114480" cy="245160"/>
              </p14:xfrm>
            </p:contentPart>
          </mc:Choice>
          <mc:Fallback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9BA69E07-4646-45AF-9090-2CBACBA0DA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47353" y="5688684"/>
                  <a:ext cx="132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097E55D7-1A1A-4FAA-B558-EFE89D2C8F53}"/>
                    </a:ext>
                  </a:extLst>
                </p14:cNvPr>
                <p14:cNvContentPartPr/>
                <p14:nvPr/>
              </p14:nvContentPartPr>
              <p14:xfrm>
                <a:off x="11351833" y="5651604"/>
                <a:ext cx="20160" cy="154080"/>
              </p14:xfrm>
            </p:contentPart>
          </mc:Choice>
          <mc:Fallback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097E55D7-1A1A-4FAA-B558-EFE89D2C8F5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43193" y="5642604"/>
                  <a:ext cx="3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388F95C5-E50B-4B8C-A6F7-949F95F4622F}"/>
                    </a:ext>
                  </a:extLst>
                </p14:cNvPr>
                <p14:cNvContentPartPr/>
                <p14:nvPr/>
              </p14:nvContentPartPr>
              <p14:xfrm>
                <a:off x="11418433" y="5753124"/>
                <a:ext cx="49680" cy="42120"/>
              </p14:xfrm>
            </p:contentPart>
          </mc:Choice>
          <mc:Fallback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388F95C5-E50B-4B8C-A6F7-949F95F4622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09433" y="5744484"/>
                  <a:ext cx="67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8364D9B1-51BE-4980-AFB6-5F879CF7F9A6}"/>
                    </a:ext>
                  </a:extLst>
                </p14:cNvPr>
                <p14:cNvContentPartPr/>
                <p14:nvPr/>
              </p14:nvContentPartPr>
              <p14:xfrm>
                <a:off x="11456233" y="5662044"/>
                <a:ext cx="100440" cy="155520"/>
              </p14:xfrm>
            </p:contentPart>
          </mc:Choice>
          <mc:Fallback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8364D9B1-51BE-4980-AFB6-5F879CF7F9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47233" y="5653044"/>
                  <a:ext cx="118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98766864-E9A3-49E3-A4EE-843F4CAE5A9A}"/>
                    </a:ext>
                  </a:extLst>
                </p14:cNvPr>
                <p14:cNvContentPartPr/>
                <p14:nvPr/>
              </p14:nvContentPartPr>
              <p14:xfrm>
                <a:off x="11539033" y="5745204"/>
                <a:ext cx="75600" cy="188280"/>
              </p14:xfrm>
            </p:contentPart>
          </mc:Choice>
          <mc:Fallback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98766864-E9A3-49E3-A4EE-843F4CAE5A9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30393" y="5736564"/>
                  <a:ext cx="93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5C0A117A-8A13-4479-BB3A-8E2AD8C24BD2}"/>
                    </a:ext>
                  </a:extLst>
                </p14:cNvPr>
                <p14:cNvContentPartPr/>
                <p14:nvPr/>
              </p14:nvContentPartPr>
              <p14:xfrm>
                <a:off x="11555593" y="5646924"/>
                <a:ext cx="58680" cy="20880"/>
              </p14:xfrm>
            </p:contentPart>
          </mc:Choice>
          <mc:Fallback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5C0A117A-8A13-4479-BB3A-8E2AD8C24BD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46593" y="5638284"/>
                  <a:ext cx="76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CA04BA81-97BD-4894-A8C5-F051EF5899CE}"/>
                    </a:ext>
                  </a:extLst>
                </p14:cNvPr>
                <p14:cNvContentPartPr/>
                <p14:nvPr/>
              </p14:nvContentPartPr>
              <p14:xfrm>
                <a:off x="11693473" y="5632884"/>
                <a:ext cx="18360" cy="186480"/>
              </p14:xfrm>
            </p:contentPart>
          </mc:Choice>
          <mc:Fallback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CA04BA81-97BD-4894-A8C5-F051EF5899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84473" y="5624244"/>
                  <a:ext cx="36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E6136809-A037-4212-8012-91414A1A904C}"/>
                    </a:ext>
                  </a:extLst>
                </p14:cNvPr>
                <p14:cNvContentPartPr/>
                <p14:nvPr/>
              </p14:nvContentPartPr>
              <p14:xfrm>
                <a:off x="11769073" y="5555484"/>
                <a:ext cx="138240" cy="94320"/>
              </p14:xfrm>
            </p:contentPart>
          </mc:Choice>
          <mc:Fallback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E6136809-A037-4212-8012-91414A1A90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60073" y="5546484"/>
                  <a:ext cx="155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18F511BD-B3AB-45FF-9423-6641BD8E99AE}"/>
                    </a:ext>
                  </a:extLst>
                </p14:cNvPr>
                <p14:cNvContentPartPr/>
                <p14:nvPr/>
              </p14:nvContentPartPr>
              <p14:xfrm>
                <a:off x="11772673" y="5702364"/>
                <a:ext cx="100080" cy="75600"/>
              </p14:xfrm>
            </p:contentPart>
          </mc:Choice>
          <mc:Fallback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18F511BD-B3AB-45FF-9423-6641BD8E99A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63673" y="5693724"/>
                  <a:ext cx="117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7218563E-23FE-4552-AD83-352B02815CBB}"/>
                    </a:ext>
                  </a:extLst>
                </p14:cNvPr>
                <p14:cNvContentPartPr/>
                <p14:nvPr/>
              </p14:nvContentPartPr>
              <p14:xfrm>
                <a:off x="11870953" y="5718924"/>
                <a:ext cx="96480" cy="82800"/>
              </p14:xfrm>
            </p:contentPart>
          </mc:Choice>
          <mc:Fallback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7218563E-23FE-4552-AD83-352B02815C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61953" y="5709924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31032BE8-8027-47DE-9F5F-98E32032D440}"/>
                    </a:ext>
                  </a:extLst>
                </p14:cNvPr>
                <p14:cNvContentPartPr/>
                <p14:nvPr/>
              </p14:nvContentPartPr>
              <p14:xfrm>
                <a:off x="11888953" y="5633964"/>
                <a:ext cx="57960" cy="6120"/>
              </p14:xfrm>
            </p:contentPart>
          </mc:Choice>
          <mc:Fallback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31032BE8-8027-47DE-9F5F-98E32032D44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879953" y="5624964"/>
                  <a:ext cx="7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001B3917-B662-4958-895E-1BD315873862}"/>
                    </a:ext>
                  </a:extLst>
                </p14:cNvPr>
                <p14:cNvContentPartPr/>
                <p14:nvPr/>
              </p14:nvContentPartPr>
              <p14:xfrm>
                <a:off x="11965273" y="5541444"/>
                <a:ext cx="78480" cy="70560"/>
              </p14:xfrm>
            </p:contentPart>
          </mc:Choice>
          <mc:Fallback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001B3917-B662-4958-895E-1BD31587386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956273" y="5532444"/>
                  <a:ext cx="96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A4FE879F-D759-46DA-BCAE-F8B114226B0F}"/>
                    </a:ext>
                  </a:extLst>
                </p14:cNvPr>
                <p14:cNvContentPartPr/>
                <p14:nvPr/>
              </p14:nvContentPartPr>
              <p14:xfrm>
                <a:off x="12007033" y="5668524"/>
                <a:ext cx="126720" cy="105480"/>
              </p14:xfrm>
            </p:contentPart>
          </mc:Choice>
          <mc:Fallback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A4FE879F-D759-46DA-BCAE-F8B114226B0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998033" y="5659524"/>
                  <a:ext cx="144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2FF04B3E-1967-4467-8E08-C24D0D4275A6}"/>
                    </a:ext>
                  </a:extLst>
                </p14:cNvPr>
                <p14:cNvContentPartPr/>
                <p14:nvPr/>
              </p14:nvContentPartPr>
              <p14:xfrm>
                <a:off x="10758193" y="6042564"/>
                <a:ext cx="112680" cy="282240"/>
              </p14:xfrm>
            </p:contentPart>
          </mc:Choice>
          <mc:Fallback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2FF04B3E-1967-4467-8E08-C24D0D4275A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49553" y="6033924"/>
                  <a:ext cx="130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9E0ABBA4-17E4-477E-8D18-2F595AE76C5A}"/>
                    </a:ext>
                  </a:extLst>
                </p14:cNvPr>
                <p14:cNvContentPartPr/>
                <p14:nvPr/>
              </p14:nvContentPartPr>
              <p14:xfrm>
                <a:off x="10894993" y="6197364"/>
                <a:ext cx="64440" cy="73080"/>
              </p14:xfrm>
            </p:contentPart>
          </mc:Choice>
          <mc:Fallback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9E0ABBA4-17E4-477E-8D18-2F595AE76C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85993" y="6188724"/>
                  <a:ext cx="82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D171BDD9-8B0E-4E01-A85E-A681AB7DA21E}"/>
                    </a:ext>
                  </a:extLst>
                </p14:cNvPr>
                <p14:cNvContentPartPr/>
                <p14:nvPr/>
              </p14:nvContentPartPr>
              <p14:xfrm>
                <a:off x="11004433" y="6178284"/>
                <a:ext cx="94320" cy="266760"/>
              </p14:xfrm>
            </p:contentPart>
          </mc:Choice>
          <mc:Fallback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D171BDD9-8B0E-4E01-A85E-A681AB7DA21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95433" y="6169644"/>
                  <a:ext cx="11196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0DBEEFE2-D125-4341-9C6E-C82E123241C8}"/>
              </a:ext>
            </a:extLst>
          </p:cNvPr>
          <p:cNvGrpSpPr/>
          <p:nvPr/>
        </p:nvGrpSpPr>
        <p:grpSpPr>
          <a:xfrm>
            <a:off x="11184433" y="5954364"/>
            <a:ext cx="664200" cy="701640"/>
            <a:chOff x="11184433" y="5954364"/>
            <a:chExt cx="66420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8BE9704B-062F-44ED-8542-0166CBB5705E}"/>
                    </a:ext>
                  </a:extLst>
                </p14:cNvPr>
                <p14:cNvContentPartPr/>
                <p14:nvPr/>
              </p14:nvContentPartPr>
              <p14:xfrm>
                <a:off x="11207473" y="6118524"/>
                <a:ext cx="120960" cy="106560"/>
              </p14:xfrm>
            </p:contentPart>
          </mc:Choice>
          <mc:Fallback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8BE9704B-062F-44ED-8542-0166CBB570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98473" y="6109524"/>
                  <a:ext cx="138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잉크 169">
                  <a:extLst>
                    <a:ext uri="{FF2B5EF4-FFF2-40B4-BE49-F238E27FC236}">
                      <a16:creationId xmlns:a16="http://schemas.microsoft.com/office/drawing/2014/main" id="{80C9ED9D-6FD0-4CD6-A308-E510F6B00CBC}"/>
                    </a:ext>
                  </a:extLst>
                </p14:cNvPr>
                <p14:cNvContentPartPr/>
                <p14:nvPr/>
              </p14:nvContentPartPr>
              <p14:xfrm>
                <a:off x="11352553" y="6079284"/>
                <a:ext cx="6120" cy="193320"/>
              </p14:xfrm>
            </p:contentPart>
          </mc:Choice>
          <mc:Fallback>
            <p:pic>
              <p:nvPicPr>
                <p:cNvPr id="170" name="잉크 169">
                  <a:extLst>
                    <a:ext uri="{FF2B5EF4-FFF2-40B4-BE49-F238E27FC236}">
                      <a16:creationId xmlns:a16="http://schemas.microsoft.com/office/drawing/2014/main" id="{80C9ED9D-6FD0-4CD6-A308-E510F6B00CB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43913" y="6070644"/>
                  <a:ext cx="23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잉크 170">
                  <a:extLst>
                    <a:ext uri="{FF2B5EF4-FFF2-40B4-BE49-F238E27FC236}">
                      <a16:creationId xmlns:a16="http://schemas.microsoft.com/office/drawing/2014/main" id="{2CBB900B-888B-4D82-81BC-7E46571268B6}"/>
                    </a:ext>
                  </a:extLst>
                </p14:cNvPr>
                <p14:cNvContentPartPr/>
                <p14:nvPr/>
              </p14:nvContentPartPr>
              <p14:xfrm>
                <a:off x="11355433" y="6054804"/>
                <a:ext cx="84600" cy="161280"/>
              </p14:xfrm>
            </p:contentPart>
          </mc:Choice>
          <mc:Fallback>
            <p:pic>
              <p:nvPicPr>
                <p:cNvPr id="171" name="잉크 170">
                  <a:extLst>
                    <a:ext uri="{FF2B5EF4-FFF2-40B4-BE49-F238E27FC236}">
                      <a16:creationId xmlns:a16="http://schemas.microsoft.com/office/drawing/2014/main" id="{2CBB900B-888B-4D82-81BC-7E46571268B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46793" y="6046164"/>
                  <a:ext cx="102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57EFBD05-C5F4-4D16-940A-A0A0404688FB}"/>
                    </a:ext>
                  </a:extLst>
                </p14:cNvPr>
                <p14:cNvContentPartPr/>
                <p14:nvPr/>
              </p14:nvContentPartPr>
              <p14:xfrm>
                <a:off x="11411953" y="6068124"/>
                <a:ext cx="157680" cy="87480"/>
              </p14:xfrm>
            </p:contentPart>
          </mc:Choice>
          <mc:Fallback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57EFBD05-C5F4-4D16-940A-A0A0404688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02953" y="6059484"/>
                  <a:ext cx="17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C23F6966-1868-44E9-B58A-8CC19FD11C94}"/>
                    </a:ext>
                  </a:extLst>
                </p14:cNvPr>
                <p14:cNvContentPartPr/>
                <p14:nvPr/>
              </p14:nvContentPartPr>
              <p14:xfrm>
                <a:off x="11463433" y="6192324"/>
                <a:ext cx="129960" cy="23400"/>
              </p14:xfrm>
            </p:contentPart>
          </mc:Choice>
          <mc:Fallback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C23F6966-1868-44E9-B58A-8CC19FD11C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54793" y="6183684"/>
                  <a:ext cx="147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BB08E8A2-3C4F-43A4-BB0D-B05972B22889}"/>
                    </a:ext>
                  </a:extLst>
                </p14:cNvPr>
                <p14:cNvContentPartPr/>
                <p14:nvPr/>
              </p14:nvContentPartPr>
              <p14:xfrm>
                <a:off x="11658193" y="5954364"/>
                <a:ext cx="135720" cy="261000"/>
              </p14:xfrm>
            </p:contentPart>
          </mc:Choice>
          <mc:Fallback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BB08E8A2-3C4F-43A4-BB0D-B05972B2288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49193" y="5945724"/>
                  <a:ext cx="153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195B274B-27E3-497A-A38A-9A7716CB4AE2}"/>
                    </a:ext>
                  </a:extLst>
                </p14:cNvPr>
                <p14:cNvContentPartPr/>
                <p14:nvPr/>
              </p14:nvContentPartPr>
              <p14:xfrm>
                <a:off x="11184433" y="6420564"/>
                <a:ext cx="73440" cy="157680"/>
              </p14:xfrm>
            </p:contentPart>
          </mc:Choice>
          <mc:Fallback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195B274B-27E3-497A-A38A-9A7716CB4AE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75433" y="6411924"/>
                  <a:ext cx="91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198F1899-2419-44D7-9EC8-BAE0B81F9700}"/>
                    </a:ext>
                  </a:extLst>
                </p14:cNvPr>
                <p14:cNvContentPartPr/>
                <p14:nvPr/>
              </p14:nvContentPartPr>
              <p14:xfrm>
                <a:off x="11251033" y="6472404"/>
                <a:ext cx="70200" cy="41040"/>
              </p14:xfrm>
            </p:contentPart>
          </mc:Choice>
          <mc:Fallback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198F1899-2419-44D7-9EC8-BAE0B81F970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42033" y="6463404"/>
                  <a:ext cx="87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4031CB52-82F3-4997-A488-8B51D2EDF54C}"/>
                    </a:ext>
                  </a:extLst>
                </p14:cNvPr>
                <p14:cNvContentPartPr/>
                <p14:nvPr/>
              </p14:nvContentPartPr>
              <p14:xfrm>
                <a:off x="11337073" y="6386724"/>
                <a:ext cx="21600" cy="179280"/>
              </p14:xfrm>
            </p:contentPart>
          </mc:Choice>
          <mc:Fallback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4031CB52-82F3-4997-A488-8B51D2EDF54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328433" y="6377724"/>
                  <a:ext cx="3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680BF2F7-2180-4CB5-8944-471D48CE8766}"/>
                    </a:ext>
                  </a:extLst>
                </p14:cNvPr>
                <p14:cNvContentPartPr/>
                <p14:nvPr/>
              </p14:nvContentPartPr>
              <p14:xfrm>
                <a:off x="11407273" y="6352524"/>
                <a:ext cx="46800" cy="169560"/>
              </p14:xfrm>
            </p:contentPart>
          </mc:Choice>
          <mc:Fallback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680BF2F7-2180-4CB5-8944-471D48CE876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98273" y="6343884"/>
                  <a:ext cx="64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ACEDB87A-AF5A-4FE3-AA56-D23C79F5A16E}"/>
                    </a:ext>
                  </a:extLst>
                </p14:cNvPr>
                <p14:cNvContentPartPr/>
                <p14:nvPr/>
              </p14:nvContentPartPr>
              <p14:xfrm>
                <a:off x="11479993" y="6357204"/>
                <a:ext cx="180720" cy="215640"/>
              </p14:xfrm>
            </p:contentPart>
          </mc:Choice>
          <mc:Fallback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ACEDB87A-AF5A-4FE3-AA56-D23C79F5A16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471353" y="6348204"/>
                  <a:ext cx="198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194172B9-D464-4E6D-A0AA-E3EEB4BD08FF}"/>
                    </a:ext>
                  </a:extLst>
                </p14:cNvPr>
                <p14:cNvContentPartPr/>
                <p14:nvPr/>
              </p14:nvContentPartPr>
              <p14:xfrm>
                <a:off x="11709673" y="6339564"/>
                <a:ext cx="34200" cy="316440"/>
              </p14:xfrm>
            </p:contentPart>
          </mc:Choice>
          <mc:Fallback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194172B9-D464-4E6D-A0AA-E3EEB4BD08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01033" y="6330564"/>
                  <a:ext cx="51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8DC4C9E2-C024-41BD-BC2D-EE28FC806196}"/>
                    </a:ext>
                  </a:extLst>
                </p14:cNvPr>
                <p14:cNvContentPartPr/>
                <p14:nvPr/>
              </p14:nvContentPartPr>
              <p14:xfrm>
                <a:off x="11809033" y="6229404"/>
                <a:ext cx="19080" cy="276120"/>
              </p14:xfrm>
            </p:contentPart>
          </mc:Choice>
          <mc:Fallback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8DC4C9E2-C024-41BD-BC2D-EE28FC8061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00393" y="6220404"/>
                  <a:ext cx="36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9B9D5175-017D-42AF-A883-EB6E16682BFC}"/>
                    </a:ext>
                  </a:extLst>
                </p14:cNvPr>
                <p14:cNvContentPartPr/>
                <p14:nvPr/>
              </p14:nvContentPartPr>
              <p14:xfrm>
                <a:off x="11823793" y="6534324"/>
                <a:ext cx="24840" cy="42120"/>
              </p14:xfrm>
            </p:contentPart>
          </mc:Choice>
          <mc:Fallback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9B9D5175-017D-42AF-A883-EB6E16682BF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815153" y="6525684"/>
                  <a:ext cx="4248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6047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58" y="3705362"/>
            <a:ext cx="6742250" cy="243116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376698" y="6208536"/>
            <a:ext cx="708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그림 4-4 계단 함수와 </a:t>
            </a:r>
            <a:r>
              <a:rPr lang="ko-KR" altLang="en-US" sz="1200" dirty="0" err="1"/>
              <a:t>시그모이드</a:t>
            </a:r>
            <a:r>
              <a:rPr lang="ko-KR" altLang="en-US" sz="1200" dirty="0"/>
              <a:t> 함수 : 계단 함수는 대부분의 장소에서 기울기가 0 이지만, </a:t>
            </a:r>
            <a:r>
              <a:rPr lang="ko-KR" altLang="en-US" sz="1200" dirty="0" err="1"/>
              <a:t>시그모이드</a:t>
            </a:r>
            <a:r>
              <a:rPr lang="ko-KR" altLang="en-US" sz="1200" dirty="0"/>
              <a:t> 함수의 기울기(접선)는 0 이 아니다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702374" y="138658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정확도는 매개변수의 미소한 변화에는 거의 반응을 보이지 않고, 반응이 있더라도 그 값이 불연속적으로 갑자기 변화한다.</a:t>
            </a:r>
            <a:endParaRPr lang="en-US" altLang="ko-KR" sz="1400" dirty="0"/>
          </a:p>
          <a:p>
            <a:r>
              <a:rPr lang="ko-KR" altLang="en-US" sz="1400" dirty="0"/>
              <a:t>이는 ‘계단 </a:t>
            </a:r>
            <a:r>
              <a:rPr lang="ko-KR" altLang="en-US" sz="1400" dirty="0" err="1"/>
              <a:t>함수’를</a:t>
            </a:r>
            <a:r>
              <a:rPr lang="ko-KR" altLang="en-US" sz="1400" dirty="0"/>
              <a:t> 활성화 함수로 사용하지 않는 </a:t>
            </a:r>
            <a:r>
              <a:rPr lang="ko-KR" altLang="en-US" sz="1400" dirty="0" err="1"/>
              <a:t>이유와도</a:t>
            </a:r>
            <a:r>
              <a:rPr lang="ko-KR" altLang="en-US" sz="1400" dirty="0"/>
              <a:t> 들어맞는다.</a:t>
            </a:r>
            <a:endParaRPr lang="en-US" altLang="ko-KR" sz="1400" dirty="0"/>
          </a:p>
          <a:p>
            <a:r>
              <a:rPr lang="ko-KR" altLang="en-US" sz="1400" dirty="0"/>
              <a:t>만약 활성화 함수로 계단 함수를 사용하면 지금까지 설명한 것과 같은 이유로 신경망 학습이 잘 이뤄지지 않는다. </a:t>
            </a:r>
            <a:endParaRPr lang="en-US" altLang="ko-KR" sz="1400" dirty="0"/>
          </a:p>
          <a:p>
            <a:r>
              <a:rPr lang="ko-KR" altLang="en-US" sz="1400" dirty="0"/>
              <a:t>계단 함수의 미분은 [그림 4 </a:t>
            </a:r>
            <a:r>
              <a:rPr lang="en-US" altLang="ko-KR" sz="1400" dirty="0"/>
              <a:t>–</a:t>
            </a:r>
            <a:r>
              <a:rPr lang="ko-KR" altLang="en-US" sz="1400" dirty="0"/>
              <a:t> 4 ]와 같이 대부분의 장소( 0이외의 곳)에서 0 이다.</a:t>
            </a:r>
            <a:endParaRPr lang="en-US" altLang="ko-KR" sz="1400" dirty="0"/>
          </a:p>
          <a:p>
            <a:r>
              <a:rPr lang="ko-KR" altLang="en-US" sz="1400" dirty="0"/>
              <a:t>그 결과, 계단 함수를 이용하면 손실 함수를 지표로 삼는 게 아무 의미가 없게 된다. 매개변수의 작은 변화가 주는 파장을 계단 함수가 말살하여 손실 함수의 값에는 아무런 변화가 나타나지 않기 때문이다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61354"/>
            <a:ext cx="3895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4.2.5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왜 손실 함수를 설정하는가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?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42</a:t>
            </a:fld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90F8F8FA-F283-4C62-A803-6343E30674E8}"/>
                  </a:ext>
                </a:extLst>
              </p14:cNvPr>
              <p14:cNvContentPartPr/>
              <p14:nvPr/>
            </p14:nvContentPartPr>
            <p14:xfrm>
              <a:off x="1875193" y="932364"/>
              <a:ext cx="2643840" cy="74880"/>
            </p14:xfrm>
          </p:contentPart>
        </mc:Choice>
        <mc:Fallback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90F8F8FA-F283-4C62-A803-6343E30674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1193" y="824724"/>
                <a:ext cx="2751480" cy="29052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7B33DFA-8488-40C5-9B7F-4E34CE8993BB}"/>
              </a:ext>
            </a:extLst>
          </p:cNvPr>
          <p:cNvSpPr txBox="1"/>
          <p:nvPr/>
        </p:nvSpPr>
        <p:spPr>
          <a:xfrm>
            <a:off x="6280727" y="498764"/>
            <a:ext cx="452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학습</a:t>
            </a:r>
            <a:r>
              <a:rPr lang="en-US" altLang="ko-KR" sz="1400" dirty="0"/>
              <a:t>: </a:t>
            </a:r>
            <a:r>
              <a:rPr lang="ko-KR" altLang="en-US" sz="1400" dirty="0"/>
              <a:t>손실함수의 파라미터에 대한 미분의 반대방향으로 파라미터 변경</a:t>
            </a:r>
            <a:r>
              <a:rPr lang="en-US" altLang="ko-KR" sz="1400" dirty="0"/>
              <a:t>. </a:t>
            </a:r>
            <a:r>
              <a:rPr lang="ko-KR" altLang="en-US" sz="1400" dirty="0"/>
              <a:t>이때 활성화 함수의 미분이 필요함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5609E4-850A-4D84-8C6B-75ACCD0EE6D6}"/>
              </a:ext>
            </a:extLst>
          </p:cNvPr>
          <p:cNvSpPr txBox="1"/>
          <p:nvPr/>
        </p:nvSpPr>
        <p:spPr>
          <a:xfrm>
            <a:off x="8975173" y="2951775"/>
            <a:ext cx="226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계단 함수</a:t>
            </a:r>
            <a:r>
              <a:rPr lang="en-US" altLang="ko-KR" sz="1400" dirty="0"/>
              <a:t>: </a:t>
            </a:r>
            <a:r>
              <a:rPr lang="ko-KR" altLang="en-US" sz="1400" dirty="0"/>
              <a:t>미분이 안됨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7720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33" y="1387211"/>
            <a:ext cx="3817101" cy="69401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660843" y="1734220"/>
            <a:ext cx="771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[식 4.4]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14732" y="2081229"/>
            <a:ext cx="6943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[식 4 . 4 ]는 함수의 미분을 나타낸 식이다.</a:t>
            </a:r>
            <a:endParaRPr lang="en-US" altLang="ko-KR" sz="1400" dirty="0"/>
          </a:p>
          <a:p>
            <a:r>
              <a:rPr lang="ko-KR" altLang="en-US" sz="1400" dirty="0"/>
              <a:t> 좌변은 </a:t>
            </a:r>
            <a:r>
              <a:rPr lang="ko-KR" altLang="en-US" sz="1400" dirty="0" err="1"/>
              <a:t>f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)의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에 대한 미분(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에 대한 </a:t>
            </a:r>
            <a:r>
              <a:rPr lang="ko-KR" altLang="en-US" sz="1400" dirty="0" err="1"/>
              <a:t>f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)의 </a:t>
            </a:r>
            <a:r>
              <a:rPr lang="ko-KR" altLang="en-US" sz="1400" dirty="0" err="1"/>
              <a:t>변화량</a:t>
            </a:r>
            <a:r>
              <a:rPr lang="ko-KR" altLang="en-US" sz="1400" dirty="0"/>
              <a:t>)을 나타내는 기호이다.</a:t>
            </a:r>
            <a:endParaRPr lang="en-US" altLang="ko-KR" sz="1400" dirty="0"/>
          </a:p>
          <a:p>
            <a:r>
              <a:rPr lang="ko-KR" altLang="en-US" sz="1400" dirty="0"/>
              <a:t>결국,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의 ‘작은 </a:t>
            </a:r>
            <a:r>
              <a:rPr lang="ko-KR" altLang="en-US" sz="1400" dirty="0" err="1"/>
              <a:t>변화’가</a:t>
            </a:r>
            <a:r>
              <a:rPr lang="ko-KR" altLang="en-US" sz="1400" dirty="0"/>
              <a:t> 함수 </a:t>
            </a:r>
            <a:r>
              <a:rPr lang="ko-KR" altLang="en-US" sz="1400" dirty="0" err="1"/>
              <a:t>f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)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얼마나 </a:t>
            </a:r>
            <a:r>
              <a:rPr lang="ko-KR" altLang="en-US" sz="1400" dirty="0" err="1"/>
              <a:t>변화시키느냐를</a:t>
            </a:r>
            <a:r>
              <a:rPr lang="ko-KR" altLang="en-US" sz="1400" dirty="0"/>
              <a:t> 의미하며</a:t>
            </a:r>
            <a:r>
              <a:rPr lang="en-US" altLang="ko-KR" sz="1400" dirty="0"/>
              <a:t>,</a:t>
            </a:r>
            <a:r>
              <a:rPr lang="ko-KR" altLang="en-US" sz="1400" dirty="0"/>
              <a:t> 이때 시간의 작은 변화, 즉 시간을 뜻하는 </a:t>
            </a:r>
            <a:r>
              <a:rPr lang="ko-KR" altLang="en-US" sz="1400" dirty="0" err="1"/>
              <a:t>h</a:t>
            </a:r>
            <a:r>
              <a:rPr lang="ko-KR" altLang="en-US" sz="1400" dirty="0"/>
              <a:t> 를 한없이 0 에 가깝게 한다는 의미로 나타낸다.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32" y="3084373"/>
            <a:ext cx="2634372" cy="211978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214732" y="538627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[그림 4 - 5 ]와 같이 수치 미분에는 오차가 포함된다. 이 오차를 줄이기 위해 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+ </a:t>
            </a:r>
            <a:r>
              <a:rPr lang="ko-KR" altLang="en-US" sz="1400" dirty="0" err="1"/>
              <a:t>h</a:t>
            </a:r>
            <a:r>
              <a:rPr lang="ko-KR" altLang="en-US" sz="1400" dirty="0"/>
              <a:t> )와 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-</a:t>
            </a:r>
            <a:r>
              <a:rPr lang="ko-KR" altLang="en-US" sz="1400" dirty="0" err="1"/>
              <a:t>h</a:t>
            </a:r>
            <a:r>
              <a:rPr lang="ko-KR" altLang="en-US" sz="1400" dirty="0"/>
              <a:t> )일 때의 함수 </a:t>
            </a:r>
            <a:r>
              <a:rPr lang="ko-KR" altLang="en-US" sz="1400" dirty="0" err="1"/>
              <a:t>f</a:t>
            </a:r>
            <a:r>
              <a:rPr lang="ko-KR" altLang="en-US" sz="1400" dirty="0"/>
              <a:t> 의 차분을 계산하는 방법을 쓰기도 한다. 이 차분은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중심으로 그 전후의차분을 계산한다는 의미에서 중심 차분 혹은 중앙 차분 이라 한다(한편,(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+ </a:t>
            </a:r>
            <a:r>
              <a:rPr lang="ko-KR" altLang="en-US" sz="1400" dirty="0" err="1"/>
              <a:t>h</a:t>
            </a:r>
            <a:r>
              <a:rPr lang="ko-KR" altLang="en-US" sz="1400" dirty="0"/>
              <a:t> )와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의 </a:t>
            </a:r>
            <a:r>
              <a:rPr lang="ko-KR" altLang="en-US" sz="1400" dirty="0" err="1"/>
              <a:t>차분은전방</a:t>
            </a:r>
            <a:r>
              <a:rPr lang="ko-KR" altLang="en-US" sz="1400" dirty="0"/>
              <a:t> 차분 이라 함).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68910" y="1267247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4.3.1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미분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FB53495-EEE8-4BA0-8D27-19C947597D64}"/>
              </a:ext>
            </a:extLst>
          </p:cNvPr>
          <p:cNvSpPr/>
          <p:nvPr/>
        </p:nvSpPr>
        <p:spPr>
          <a:xfrm>
            <a:off x="844032" y="63721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4.3 </a:t>
            </a:r>
            <a:r>
              <a:rPr lang="ko-KR" altLang="en-US" b="1" dirty="0">
                <a:solidFill>
                  <a:srgbClr val="5F5E5E"/>
                </a:solidFill>
                <a:latin typeface="HelveticaNeue-Bold"/>
              </a:rPr>
              <a:t>수치 미분</a:t>
            </a:r>
            <a:endParaRPr lang="ko-KR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DB62447C-CC1C-4E62-8E46-20E00164E58A}"/>
                  </a:ext>
                </a:extLst>
              </p14:cNvPr>
              <p14:cNvContentPartPr/>
              <p14:nvPr/>
            </p14:nvContentPartPr>
            <p14:xfrm>
              <a:off x="1389913" y="793982"/>
              <a:ext cx="965160" cy="2520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DB62447C-CC1C-4E62-8E46-20E00164E5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6273" y="685982"/>
                <a:ext cx="1072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9FD75187-283E-4029-8D8C-2F4C45D007A9}"/>
                  </a:ext>
                </a:extLst>
              </p14:cNvPr>
              <p14:cNvContentPartPr/>
              <p14:nvPr/>
            </p14:nvContentPartPr>
            <p14:xfrm>
              <a:off x="3243193" y="1817462"/>
              <a:ext cx="2428200" cy="110160"/>
            </p14:xfrm>
          </p:contentPart>
        </mc:Choice>
        <mc:Fallback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9FD75187-283E-4029-8D8C-2F4C45D007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9193" y="1709462"/>
                <a:ext cx="25358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576F2519-0BD1-4675-8B82-387A0C6DB731}"/>
                  </a:ext>
                </a:extLst>
              </p14:cNvPr>
              <p14:cNvContentPartPr/>
              <p14:nvPr/>
            </p14:nvContentPartPr>
            <p14:xfrm>
              <a:off x="5870113" y="2377982"/>
              <a:ext cx="2149920" cy="74160"/>
            </p14:xfrm>
          </p:contentPart>
        </mc:Choice>
        <mc:Fallback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576F2519-0BD1-4675-8B82-387A0C6DB7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6473" y="2270342"/>
                <a:ext cx="22575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8639CDCF-8B50-4D59-8B20-771BF4B5B7AD}"/>
                  </a:ext>
                </a:extLst>
              </p14:cNvPr>
              <p14:cNvContentPartPr/>
              <p14:nvPr/>
            </p14:nvContentPartPr>
            <p14:xfrm>
              <a:off x="4985953" y="5517542"/>
              <a:ext cx="2115360" cy="42480"/>
            </p14:xfrm>
          </p:contentPart>
        </mc:Choice>
        <mc:Fallback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8639CDCF-8B50-4D59-8B20-771BF4B5B7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2313" y="5409542"/>
                <a:ext cx="22230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2B6E0187-4A1C-47B8-9267-93639604D30B}"/>
                  </a:ext>
                </a:extLst>
              </p14:cNvPr>
              <p14:cNvContentPartPr/>
              <p14:nvPr/>
            </p14:nvContentPartPr>
            <p14:xfrm>
              <a:off x="7631953" y="5413142"/>
              <a:ext cx="1438560" cy="77040"/>
            </p14:xfrm>
          </p:contentPart>
        </mc:Choice>
        <mc:Fallback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2B6E0187-4A1C-47B8-9267-93639604D3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78313" y="5305502"/>
                <a:ext cx="15462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92FAF1AB-92D5-4FD7-8BD9-60044CCC9E71}"/>
                  </a:ext>
                </a:extLst>
              </p14:cNvPr>
              <p14:cNvContentPartPr/>
              <p14:nvPr/>
            </p14:nvContentPartPr>
            <p14:xfrm>
              <a:off x="3549193" y="5770262"/>
              <a:ext cx="700560" cy="12600"/>
            </p14:xfrm>
          </p:contentPart>
        </mc:Choice>
        <mc:Fallback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92FAF1AB-92D5-4FD7-8BD9-60044CCC9E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5553" y="5662262"/>
                <a:ext cx="808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3233A740-6D9C-44CC-AB73-208B52C11B96}"/>
                  </a:ext>
                </a:extLst>
              </p14:cNvPr>
              <p14:cNvContentPartPr/>
              <p14:nvPr/>
            </p14:nvContentPartPr>
            <p14:xfrm>
              <a:off x="4501753" y="5746502"/>
              <a:ext cx="653760" cy="15120"/>
            </p14:xfrm>
          </p:contentPart>
        </mc:Choice>
        <mc:Fallback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3233A740-6D9C-44CC-AB73-208B52C11B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47753" y="5638862"/>
                <a:ext cx="761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12F35B03-F45F-4F65-A9B8-B95798ABB0E3}"/>
                  </a:ext>
                </a:extLst>
              </p14:cNvPr>
              <p14:cNvContentPartPr/>
              <p14:nvPr/>
            </p14:nvContentPartPr>
            <p14:xfrm>
              <a:off x="6034273" y="5754782"/>
              <a:ext cx="403560" cy="21960"/>
            </p14:xfrm>
          </p:contentPart>
        </mc:Choice>
        <mc:Fallback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12F35B03-F45F-4F65-A9B8-B95798ABB0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80633" y="5647142"/>
                <a:ext cx="5112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B95FC184-FD32-45A3-A719-E723E3B3497B}"/>
                  </a:ext>
                </a:extLst>
              </p14:cNvPr>
              <p14:cNvContentPartPr/>
              <p14:nvPr/>
            </p14:nvContentPartPr>
            <p14:xfrm>
              <a:off x="8723833" y="5904542"/>
              <a:ext cx="262440" cy="1296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B95FC184-FD32-45A3-A719-E723E3B349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70193" y="5796902"/>
                <a:ext cx="370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16DBEC17-4D9D-4549-9761-5F4C217BBA6C}"/>
                  </a:ext>
                </a:extLst>
              </p14:cNvPr>
              <p14:cNvContentPartPr/>
              <p14:nvPr/>
            </p14:nvContentPartPr>
            <p14:xfrm>
              <a:off x="3313033" y="6098222"/>
              <a:ext cx="306000" cy="38160"/>
            </p14:xfrm>
          </p:contentPart>
        </mc:Choice>
        <mc:Fallback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16DBEC17-4D9D-4549-9761-5F4C217BB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9393" y="5990222"/>
                <a:ext cx="413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18EBBE69-EABC-4EAF-BD4D-77AB42560396}"/>
                  </a:ext>
                </a:extLst>
              </p14:cNvPr>
              <p14:cNvContentPartPr/>
              <p14:nvPr/>
            </p14:nvContentPartPr>
            <p14:xfrm>
              <a:off x="4238233" y="6157262"/>
              <a:ext cx="576360" cy="20880"/>
            </p14:xfrm>
          </p:contentPart>
        </mc:Choice>
        <mc:Fallback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18EBBE69-EABC-4EAF-BD4D-77AB425603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84593" y="6049622"/>
                <a:ext cx="684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92627AEA-17AA-45AF-80EC-000E4491E61E}"/>
                  </a:ext>
                </a:extLst>
              </p14:cNvPr>
              <p14:cNvContentPartPr/>
              <p14:nvPr/>
            </p14:nvContentPartPr>
            <p14:xfrm>
              <a:off x="6257833" y="6152582"/>
              <a:ext cx="2494080" cy="45360"/>
            </p14:xfrm>
          </p:contentPart>
        </mc:Choice>
        <mc:Fallback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92627AEA-17AA-45AF-80EC-000E4491E6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3833" y="6044942"/>
                <a:ext cx="26017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96A21B94-7178-4E8A-8F52-901EB8DDADE3}"/>
              </a:ext>
            </a:extLst>
          </p:cNvPr>
          <p:cNvGrpSpPr/>
          <p:nvPr/>
        </p:nvGrpSpPr>
        <p:grpSpPr>
          <a:xfrm>
            <a:off x="4638913" y="6424742"/>
            <a:ext cx="259920" cy="267120"/>
            <a:chOff x="4638913" y="6424742"/>
            <a:chExt cx="25992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9C38F0B7-6B60-4F59-AD1D-E954093DE978}"/>
                    </a:ext>
                  </a:extLst>
                </p14:cNvPr>
                <p14:cNvContentPartPr/>
                <p14:nvPr/>
              </p14:nvContentPartPr>
              <p14:xfrm>
                <a:off x="4638913" y="6424742"/>
                <a:ext cx="180000" cy="20880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9C38F0B7-6B60-4F59-AD1D-E954093DE9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29913" y="6416102"/>
                  <a:ext cx="197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2CA4DCB0-8FB7-4F03-AE4E-97982B369BDB}"/>
                    </a:ext>
                  </a:extLst>
                </p14:cNvPr>
                <p14:cNvContentPartPr/>
                <p14:nvPr/>
              </p14:nvContentPartPr>
              <p14:xfrm>
                <a:off x="4803073" y="6563702"/>
                <a:ext cx="95760" cy="12816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2CA4DCB0-8FB7-4F03-AE4E-97982B369B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4073" y="6554702"/>
                  <a:ext cx="113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A0A73D0-B932-46AF-A656-8E4639AA9B8D}"/>
              </a:ext>
            </a:extLst>
          </p:cNvPr>
          <p:cNvGrpSpPr/>
          <p:nvPr/>
        </p:nvGrpSpPr>
        <p:grpSpPr>
          <a:xfrm>
            <a:off x="5269273" y="6267422"/>
            <a:ext cx="1532160" cy="581040"/>
            <a:chOff x="5269273" y="6267422"/>
            <a:chExt cx="1532160" cy="58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50B016C0-7307-4AE6-AE79-C07DFB7316B4}"/>
                    </a:ext>
                  </a:extLst>
                </p14:cNvPr>
                <p14:cNvContentPartPr/>
                <p14:nvPr/>
              </p14:nvContentPartPr>
              <p14:xfrm>
                <a:off x="5786593" y="6707342"/>
                <a:ext cx="111240" cy="8028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50B016C0-7307-4AE6-AE79-C07DFB7316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77593" y="6698702"/>
                  <a:ext cx="12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46DFDF92-5148-4ADE-8C18-E2201CCD159D}"/>
                    </a:ext>
                  </a:extLst>
                </p14:cNvPr>
                <p14:cNvContentPartPr/>
                <p14:nvPr/>
              </p14:nvContentPartPr>
              <p14:xfrm>
                <a:off x="5940673" y="6640382"/>
                <a:ext cx="113760" cy="208080"/>
              </p14:xfrm>
            </p:contentPart>
          </mc:Choice>
          <mc:Fallback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46DFDF92-5148-4ADE-8C18-E2201CCD15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32033" y="6631742"/>
                  <a:ext cx="131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54B79265-CDFC-4255-8EF8-A5D79A5E02EB}"/>
                    </a:ext>
                  </a:extLst>
                </p14:cNvPr>
                <p14:cNvContentPartPr/>
                <p14:nvPr/>
              </p14:nvContentPartPr>
              <p14:xfrm>
                <a:off x="5295193" y="6586742"/>
                <a:ext cx="1481760" cy="25920"/>
              </p14:xfrm>
            </p:contentPart>
          </mc:Choice>
          <mc:Fallback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54B79265-CDFC-4255-8EF8-A5D79A5E02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86193" y="6577742"/>
                  <a:ext cx="1499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F638C306-B1B2-4195-8B0B-F53B132ED4DF}"/>
                    </a:ext>
                  </a:extLst>
                </p14:cNvPr>
                <p14:cNvContentPartPr/>
                <p14:nvPr/>
              </p14:nvContentPartPr>
              <p14:xfrm>
                <a:off x="5340913" y="6311702"/>
                <a:ext cx="42120" cy="282600"/>
              </p14:xfrm>
            </p:contentPart>
          </mc:Choice>
          <mc:Fallback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F638C306-B1B2-4195-8B0B-F53B132ED4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31913" y="6303062"/>
                  <a:ext cx="59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A047D7F6-B824-4518-8F10-BF24C448FA42}"/>
                    </a:ext>
                  </a:extLst>
                </p14:cNvPr>
                <p14:cNvContentPartPr/>
                <p14:nvPr/>
              </p14:nvContentPartPr>
              <p14:xfrm>
                <a:off x="5269273" y="6440222"/>
                <a:ext cx="147240" cy="8640"/>
              </p14:xfrm>
            </p:contentPart>
          </mc:Choice>
          <mc:Fallback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A047D7F6-B824-4518-8F10-BF24C448FA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60633" y="6431582"/>
                  <a:ext cx="164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FDFE4532-9D95-4C1F-BD04-732686345BA4}"/>
                    </a:ext>
                  </a:extLst>
                </p14:cNvPr>
                <p14:cNvContentPartPr/>
                <p14:nvPr/>
              </p14:nvContentPartPr>
              <p14:xfrm>
                <a:off x="5454673" y="6370022"/>
                <a:ext cx="156600" cy="140760"/>
              </p14:xfrm>
            </p:contentPart>
          </mc:Choice>
          <mc:Fallback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FDFE4532-9D95-4C1F-BD04-732686345B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45673" y="6361382"/>
                  <a:ext cx="174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B588B95C-6661-4D18-A620-74842E6F0815}"/>
                    </a:ext>
                  </a:extLst>
                </p14:cNvPr>
                <p14:cNvContentPartPr/>
                <p14:nvPr/>
              </p14:nvContentPartPr>
              <p14:xfrm>
                <a:off x="5536753" y="6395222"/>
                <a:ext cx="154800" cy="156240"/>
              </p14:xfrm>
            </p:contentPart>
          </mc:Choice>
          <mc:Fallback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B588B95C-6661-4D18-A620-74842E6F08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28113" y="6386582"/>
                  <a:ext cx="17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582FA7AF-6C41-42D4-8F91-17A878CCCC9F}"/>
                    </a:ext>
                  </a:extLst>
                </p14:cNvPr>
                <p14:cNvContentPartPr/>
                <p14:nvPr/>
              </p14:nvContentPartPr>
              <p14:xfrm>
                <a:off x="5636113" y="6401702"/>
                <a:ext cx="104760" cy="40320"/>
              </p14:xfrm>
            </p:contentPart>
          </mc:Choice>
          <mc:Fallback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582FA7AF-6C41-42D4-8F91-17A878CCCC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27473" y="6393062"/>
                  <a:ext cx="122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359A0854-C6BC-4C4E-ACA9-FDECA87A520E}"/>
                    </a:ext>
                  </a:extLst>
                </p14:cNvPr>
                <p14:cNvContentPartPr/>
                <p14:nvPr/>
              </p14:nvContentPartPr>
              <p14:xfrm>
                <a:off x="5750233" y="6379742"/>
                <a:ext cx="81720" cy="137160"/>
              </p14:xfrm>
            </p:contentPart>
          </mc:Choice>
          <mc:Fallback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359A0854-C6BC-4C4E-ACA9-FDECA87A52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41593" y="6370742"/>
                  <a:ext cx="99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DA0AB0CE-4EFE-44EE-A569-D41F0EA2859E}"/>
                    </a:ext>
                  </a:extLst>
                </p14:cNvPr>
                <p14:cNvContentPartPr/>
                <p14:nvPr/>
              </p14:nvContentPartPr>
              <p14:xfrm>
                <a:off x="5874433" y="6390902"/>
                <a:ext cx="278640" cy="90360"/>
              </p14:xfrm>
            </p:contentPart>
          </mc:Choice>
          <mc:Fallback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DA0AB0CE-4EFE-44EE-A569-D41F0EA285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65433" y="6381902"/>
                  <a:ext cx="296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26AD5761-9165-4E3F-88F0-A9F3FD37018B}"/>
                    </a:ext>
                  </a:extLst>
                </p14:cNvPr>
                <p14:cNvContentPartPr/>
                <p14:nvPr/>
              </p14:nvContentPartPr>
              <p14:xfrm>
                <a:off x="6215713" y="6267422"/>
                <a:ext cx="35640" cy="29880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26AD5761-9165-4E3F-88F0-A9F3FD3701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07073" y="6258422"/>
                  <a:ext cx="53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1CB32DF1-8A4D-443C-8DBA-E28006D3F634}"/>
                    </a:ext>
                  </a:extLst>
                </p14:cNvPr>
                <p14:cNvContentPartPr/>
                <p14:nvPr/>
              </p14:nvContentPartPr>
              <p14:xfrm>
                <a:off x="6170713" y="6414302"/>
                <a:ext cx="120240" cy="26280"/>
              </p14:xfrm>
            </p:contentPart>
          </mc:Choice>
          <mc:Fallback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1CB32DF1-8A4D-443C-8DBA-E28006D3F6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62073" y="6405662"/>
                  <a:ext cx="137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2AF6877-2045-4230-83FC-22232B152AE4}"/>
                    </a:ext>
                  </a:extLst>
                </p14:cNvPr>
                <p14:cNvContentPartPr/>
                <p14:nvPr/>
              </p14:nvContentPartPr>
              <p14:xfrm>
                <a:off x="6297793" y="6349502"/>
                <a:ext cx="161640" cy="151200"/>
              </p14:xfrm>
            </p:contentPart>
          </mc:Choice>
          <mc:Fallback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2AF6877-2045-4230-83FC-22232B152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88793" y="6340502"/>
                  <a:ext cx="179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F3AE5305-78CE-4C2F-A5BA-E8E689A4BD23}"/>
                    </a:ext>
                  </a:extLst>
                </p14:cNvPr>
                <p14:cNvContentPartPr/>
                <p14:nvPr/>
              </p14:nvContentPartPr>
              <p14:xfrm>
                <a:off x="6455473" y="6443102"/>
                <a:ext cx="117000" cy="6840"/>
              </p14:xfrm>
            </p:contentPart>
          </mc:Choice>
          <mc:Fallback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F3AE5305-78CE-4C2F-A5BA-E8E689A4BD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6833" y="6434462"/>
                  <a:ext cx="13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28045584-9C3D-4B2A-8486-B7F8FBC0CEE4}"/>
                    </a:ext>
                  </a:extLst>
                </p14:cNvPr>
                <p14:cNvContentPartPr/>
                <p14:nvPr/>
              </p14:nvContentPartPr>
              <p14:xfrm>
                <a:off x="6594793" y="6295502"/>
                <a:ext cx="95040" cy="171720"/>
              </p14:xfrm>
            </p:contentPart>
          </mc:Choice>
          <mc:Fallback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28045584-9C3D-4B2A-8486-B7F8FBC0CE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5793" y="6286502"/>
                  <a:ext cx="112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67A7F489-FFA8-46E0-BAC2-85688844E4B6}"/>
                    </a:ext>
                  </a:extLst>
                </p14:cNvPr>
                <p14:cNvContentPartPr/>
                <p14:nvPr/>
              </p14:nvContentPartPr>
              <p14:xfrm>
                <a:off x="6753553" y="6365702"/>
                <a:ext cx="47880" cy="170280"/>
              </p14:xfrm>
            </p:contentPart>
          </mc:Choice>
          <mc:Fallback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67A7F489-FFA8-46E0-BAC2-85688844E4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44913" y="6356702"/>
                  <a:ext cx="655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잉크 43">
                <a:extLst>
                  <a:ext uri="{FF2B5EF4-FFF2-40B4-BE49-F238E27FC236}">
                    <a16:creationId xmlns:a16="http://schemas.microsoft.com/office/drawing/2014/main" id="{3E8DF5A3-3B17-4DA9-BAA4-8B87BE0A1683}"/>
                  </a:ext>
                </a:extLst>
              </p14:cNvPr>
              <p14:cNvContentPartPr/>
              <p14:nvPr/>
            </p14:nvContentPartPr>
            <p14:xfrm>
              <a:off x="3973633" y="6305222"/>
              <a:ext cx="951120" cy="63720"/>
            </p14:xfrm>
          </p:contentPart>
        </mc:Choice>
        <mc:Fallback>
          <p:pic>
            <p:nvPicPr>
              <p:cNvPr id="44" name="잉크 43">
                <a:extLst>
                  <a:ext uri="{FF2B5EF4-FFF2-40B4-BE49-F238E27FC236}">
                    <a16:creationId xmlns:a16="http://schemas.microsoft.com/office/drawing/2014/main" id="{3E8DF5A3-3B17-4DA9-BAA4-8B87BE0A168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64993" y="6296222"/>
                <a:ext cx="96876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80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0" y="1308235"/>
            <a:ext cx="1881378" cy="45848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295238" y="1504212"/>
            <a:ext cx="771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[식 4.5]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59" y="1398120"/>
            <a:ext cx="1881378" cy="42120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335500" y="1452426"/>
            <a:ext cx="4512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/>
              <a:t>[식 4 . 5 ]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파이썬으로</a:t>
            </a:r>
            <a:r>
              <a:rPr lang="ko-KR" altLang="en-US" sz="1400" dirty="0"/>
              <a:t> 구현하면 다음과 같이 된 다.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0" y="2129149"/>
            <a:ext cx="3723792" cy="14583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59" y="2237380"/>
            <a:ext cx="2537918" cy="181414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777929" y="3485462"/>
            <a:ext cx="4190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/>
              <a:t>그림 4-6 식 </a:t>
            </a:r>
            <a:r>
              <a:rPr lang="ko-KR" altLang="en-US" sz="1400" dirty="0" err="1"/>
              <a:t>f</a:t>
            </a:r>
            <a:r>
              <a:rPr lang="ko-KR" altLang="en-US" sz="1400" dirty="0"/>
              <a:t> (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) = 0 . 01x 2 + 0 . 1x 의 그래프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0" y="4733739"/>
            <a:ext cx="3694112" cy="129371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49" y="4459141"/>
            <a:ext cx="3351511" cy="129371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333149" y="57365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그림 4-7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= 5 ,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= 10 에서의 접선 : 직선의 기울기는 수치 미분에서 구한 값을 사용하였다.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91177" y="748702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4.3.2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수치 미분의 예</a:t>
            </a:r>
            <a:endParaRPr lang="ko-KR" altLang="en-US" dirty="0"/>
          </a:p>
        </p:txBody>
      </p:sp>
      <p:cxnSp>
        <p:nvCxnSpPr>
          <p:cNvPr id="17" name="직선 화살표 연결선 16"/>
          <p:cNvCxnSpPr>
            <a:stCxn id="3" idx="3"/>
          </p:cNvCxnSpPr>
          <p:nvPr/>
        </p:nvCxnSpPr>
        <p:spPr>
          <a:xfrm flipV="1">
            <a:off x="3066603" y="1640851"/>
            <a:ext cx="1646349" cy="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cxnSpLocks/>
            <a:stCxn id="9" idx="3"/>
          </p:cNvCxnSpPr>
          <p:nvPr/>
        </p:nvCxnSpPr>
        <p:spPr>
          <a:xfrm flipV="1">
            <a:off x="4107972" y="2852087"/>
            <a:ext cx="1002647" cy="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1" idx="3"/>
          </p:cNvCxnSpPr>
          <p:nvPr/>
        </p:nvCxnSpPr>
        <p:spPr>
          <a:xfrm>
            <a:off x="4107972" y="5380598"/>
            <a:ext cx="1225177" cy="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454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80" y="2765596"/>
            <a:ext cx="1881378" cy="458486"/>
          </a:xfrm>
          <a:prstGeom prst="rect">
            <a:avLst/>
          </a:prstGeo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91177" y="748702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4.3.2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수치 미분의 예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45</a:t>
            </a:fld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12DB63C-B4B0-480D-8BC7-41AD3F8EB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30" y="1363552"/>
            <a:ext cx="3295650" cy="485775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DF3EF14-D35B-49B5-B45D-B397D309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31" y="2765596"/>
            <a:ext cx="4401287" cy="32994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CA5A41-C87F-4CC4-918A-1AF942F33127}"/>
              </a:ext>
            </a:extLst>
          </p:cNvPr>
          <p:cNvSpPr txBox="1"/>
          <p:nvPr/>
        </p:nvSpPr>
        <p:spPr>
          <a:xfrm>
            <a:off x="3317783" y="5882748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ch04/gradient_1d</a:t>
            </a:r>
            <a:r>
              <a:rPr lang="ko-KR" altLang="en-US" sz="1600" dirty="0"/>
              <a:t>.py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A6C608AF-5CED-48D1-BEE7-5D63A663CB75}"/>
                  </a:ext>
                </a:extLst>
              </p14:cNvPr>
              <p14:cNvContentPartPr/>
              <p14:nvPr/>
            </p14:nvContentPartPr>
            <p14:xfrm>
              <a:off x="1358233" y="1974062"/>
              <a:ext cx="2211840" cy="116280"/>
            </p14:xfrm>
          </p:contentPart>
        </mc:Choice>
        <mc:Fallback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A6C608AF-5CED-48D1-BEE7-5D63A663CB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4233" y="1866062"/>
                <a:ext cx="23194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EAEB1BA9-E1D8-4E5D-A15E-6BA569CDB69A}"/>
                  </a:ext>
                </a:extLst>
              </p14:cNvPr>
              <p14:cNvContentPartPr/>
              <p14:nvPr/>
            </p14:nvContentPartPr>
            <p14:xfrm>
              <a:off x="2348233" y="2429102"/>
              <a:ext cx="1993680" cy="57240"/>
            </p14:xfrm>
          </p:contentPart>
        </mc:Choice>
        <mc:Fallback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EAEB1BA9-E1D8-4E5D-A15E-6BA569CDB6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4593" y="2321102"/>
                <a:ext cx="21013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그룹 48">
            <a:extLst>
              <a:ext uri="{FF2B5EF4-FFF2-40B4-BE49-F238E27FC236}">
                <a16:creationId xmlns:a16="http://schemas.microsoft.com/office/drawing/2014/main" id="{41E43FC1-9558-4541-8A06-1A2E4743CC1D}"/>
              </a:ext>
            </a:extLst>
          </p:cNvPr>
          <p:cNvGrpSpPr/>
          <p:nvPr/>
        </p:nvGrpSpPr>
        <p:grpSpPr>
          <a:xfrm>
            <a:off x="6211753" y="108182"/>
            <a:ext cx="327600" cy="213120"/>
            <a:chOff x="6211753" y="108182"/>
            <a:chExt cx="32760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F1CB99DD-E231-4C44-958B-2824D55ED7E9}"/>
                    </a:ext>
                  </a:extLst>
                </p14:cNvPr>
                <p14:cNvContentPartPr/>
                <p14:nvPr/>
              </p14:nvContentPartPr>
              <p14:xfrm>
                <a:off x="6211753" y="157142"/>
                <a:ext cx="54000" cy="124560"/>
              </p14:xfrm>
            </p:contentPart>
          </mc:Choice>
          <mc:Fallback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F1CB99DD-E231-4C44-958B-2824D55ED7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02753" y="148142"/>
                  <a:ext cx="7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FC1BC594-D646-4B6E-BE62-DDFBDC248FC5}"/>
                    </a:ext>
                  </a:extLst>
                </p14:cNvPr>
                <p14:cNvContentPartPr/>
                <p14:nvPr/>
              </p14:nvContentPartPr>
              <p14:xfrm>
                <a:off x="6300313" y="150302"/>
                <a:ext cx="95760" cy="79200"/>
              </p14:xfrm>
            </p:contentPart>
          </mc:Choice>
          <mc:Fallback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FC1BC594-D646-4B6E-BE62-DDFBDC248FC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1673" y="141662"/>
                  <a:ext cx="113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D81B160D-88AE-4A12-8A98-ADC8DDC89FB2}"/>
                    </a:ext>
                  </a:extLst>
                </p14:cNvPr>
                <p14:cNvContentPartPr/>
                <p14:nvPr/>
              </p14:nvContentPartPr>
              <p14:xfrm>
                <a:off x="6325873" y="108182"/>
                <a:ext cx="79200" cy="122400"/>
              </p14:xfrm>
            </p:contentPart>
          </mc:Choice>
          <mc:Fallback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D81B160D-88AE-4A12-8A98-ADC8DDC89F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7233" y="99542"/>
                  <a:ext cx="96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190127B7-C50A-4B4A-B688-CCDF87419BE9}"/>
                    </a:ext>
                  </a:extLst>
                </p14:cNvPr>
                <p14:cNvContentPartPr/>
                <p14:nvPr/>
              </p14:nvContentPartPr>
              <p14:xfrm>
                <a:off x="6417313" y="184502"/>
                <a:ext cx="45360" cy="75600"/>
              </p14:xfrm>
            </p:contentPart>
          </mc:Choice>
          <mc:Fallback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190127B7-C50A-4B4A-B688-CCDF87419B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8673" y="175502"/>
                  <a:ext cx="63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D17C0D66-1C79-4760-AD52-50FAC15CDD04}"/>
                    </a:ext>
                  </a:extLst>
                </p14:cNvPr>
                <p14:cNvContentPartPr/>
                <p14:nvPr/>
              </p14:nvContentPartPr>
              <p14:xfrm>
                <a:off x="6520273" y="258302"/>
                <a:ext cx="19080" cy="63000"/>
              </p14:xfrm>
            </p:contentPart>
          </mc:Choice>
          <mc:Fallback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D17C0D66-1C79-4760-AD52-50FAC15CDD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11633" y="249302"/>
                  <a:ext cx="367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06FFF193-6138-4AB8-A4DD-B1B2385939DC}"/>
              </a:ext>
            </a:extLst>
          </p:cNvPr>
          <p:cNvGrpSpPr/>
          <p:nvPr/>
        </p:nvGrpSpPr>
        <p:grpSpPr>
          <a:xfrm>
            <a:off x="6693793" y="122222"/>
            <a:ext cx="576000" cy="204480"/>
            <a:chOff x="6693793" y="122222"/>
            <a:chExt cx="57600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F9F7F588-DD18-4325-972A-925F820AF6BE}"/>
                    </a:ext>
                  </a:extLst>
                </p14:cNvPr>
                <p14:cNvContentPartPr/>
                <p14:nvPr/>
              </p14:nvContentPartPr>
              <p14:xfrm>
                <a:off x="6693793" y="141662"/>
                <a:ext cx="89280" cy="185040"/>
              </p14:xfrm>
            </p:contentPart>
          </mc:Choice>
          <mc:Fallback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F9F7F588-DD18-4325-972A-925F820AF6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84793" y="132662"/>
                  <a:ext cx="106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F0C329F-8611-47FE-89B4-B2FAF5204994}"/>
                    </a:ext>
                  </a:extLst>
                </p14:cNvPr>
                <p14:cNvContentPartPr/>
                <p14:nvPr/>
              </p14:nvContentPartPr>
              <p14:xfrm>
                <a:off x="6806833" y="201422"/>
                <a:ext cx="55800" cy="90360"/>
              </p14:xfrm>
            </p:contentPart>
          </mc:Choice>
          <mc:Fallback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F0C329F-8611-47FE-89B4-B2FAF52049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98193" y="192422"/>
                  <a:ext cx="73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355658C1-BCD6-476D-BD1F-A3C2BA3AFC58}"/>
                    </a:ext>
                  </a:extLst>
                </p14:cNvPr>
                <p14:cNvContentPartPr/>
                <p14:nvPr/>
              </p14:nvContentPartPr>
              <p14:xfrm>
                <a:off x="6905473" y="152822"/>
                <a:ext cx="52920" cy="15264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355658C1-BCD6-476D-BD1F-A3C2BA3AFC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96833" y="143822"/>
                  <a:ext cx="70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6E09FE99-D54D-4426-B383-974885E088F9}"/>
                    </a:ext>
                  </a:extLst>
                </p14:cNvPr>
                <p14:cNvContentPartPr/>
                <p14:nvPr/>
              </p14:nvContentPartPr>
              <p14:xfrm>
                <a:off x="7020313" y="122222"/>
                <a:ext cx="136080" cy="98640"/>
              </p14:xfrm>
            </p:contentPart>
          </mc:Choice>
          <mc:Fallback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6E09FE99-D54D-4426-B383-974885E088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11673" y="113222"/>
                  <a:ext cx="153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6526924A-0A04-4998-B626-B9646200362A}"/>
                    </a:ext>
                  </a:extLst>
                </p14:cNvPr>
                <p14:cNvContentPartPr/>
                <p14:nvPr/>
              </p14:nvContentPartPr>
              <p14:xfrm>
                <a:off x="7091953" y="233102"/>
                <a:ext cx="177840" cy="46800"/>
              </p14:xfrm>
            </p:contentPart>
          </mc:Choice>
          <mc:Fallback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6526924A-0A04-4998-B626-B964620036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82953" y="224462"/>
                  <a:ext cx="195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713A005-3648-43A6-8EA2-E2657502E557}"/>
              </a:ext>
            </a:extLst>
          </p:cNvPr>
          <p:cNvGrpSpPr/>
          <p:nvPr/>
        </p:nvGrpSpPr>
        <p:grpSpPr>
          <a:xfrm>
            <a:off x="7611433" y="115742"/>
            <a:ext cx="636120" cy="195480"/>
            <a:chOff x="7611433" y="115742"/>
            <a:chExt cx="6361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22E7C648-DFA9-49CD-ACB5-0A4F1E3CEB9D}"/>
                    </a:ext>
                  </a:extLst>
                </p14:cNvPr>
                <p14:cNvContentPartPr/>
                <p14:nvPr/>
              </p14:nvContentPartPr>
              <p14:xfrm>
                <a:off x="7611433" y="140942"/>
                <a:ext cx="129960" cy="8496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22E7C648-DFA9-49CD-ACB5-0A4F1E3CEB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02793" y="132302"/>
                  <a:ext cx="14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2E249D58-8067-44A3-84A7-0E22C3A8E656}"/>
                    </a:ext>
                  </a:extLst>
                </p14:cNvPr>
                <p14:cNvContentPartPr/>
                <p14:nvPr/>
              </p14:nvContentPartPr>
              <p14:xfrm>
                <a:off x="7759393" y="115742"/>
                <a:ext cx="52200" cy="13716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2E249D58-8067-44A3-84A7-0E22C3A8E6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50393" y="106742"/>
                  <a:ext cx="69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F427F87B-06FA-4BDC-AF1B-8CC52F61D5D0}"/>
                    </a:ext>
                  </a:extLst>
                </p14:cNvPr>
                <p14:cNvContentPartPr/>
                <p14:nvPr/>
              </p14:nvContentPartPr>
              <p14:xfrm>
                <a:off x="7870273" y="126902"/>
                <a:ext cx="111960" cy="18360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F427F87B-06FA-4BDC-AF1B-8CC52F61D5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1273" y="117902"/>
                  <a:ext cx="129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1AE28500-C919-4888-9A59-5B2271F24345}"/>
                    </a:ext>
                  </a:extLst>
                </p14:cNvPr>
                <p14:cNvContentPartPr/>
                <p14:nvPr/>
              </p14:nvContentPartPr>
              <p14:xfrm>
                <a:off x="7996633" y="160742"/>
                <a:ext cx="194040" cy="8460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1AE28500-C919-4888-9A59-5B2271F243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87633" y="152102"/>
                  <a:ext cx="21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8AC77695-04CF-49AE-ACA6-E49786B4E4E6}"/>
                    </a:ext>
                  </a:extLst>
                </p14:cNvPr>
                <p14:cNvContentPartPr/>
                <p14:nvPr/>
              </p14:nvContentPartPr>
              <p14:xfrm>
                <a:off x="8116513" y="242822"/>
                <a:ext cx="131040" cy="6840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8AC77695-04CF-49AE-ACA6-E49786B4E4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07513" y="233822"/>
                  <a:ext cx="1486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C95F3A4-DE80-41B5-B225-478F17933976}"/>
              </a:ext>
            </a:extLst>
          </p:cNvPr>
          <p:cNvGrpSpPr/>
          <p:nvPr/>
        </p:nvGrpSpPr>
        <p:grpSpPr>
          <a:xfrm>
            <a:off x="8732833" y="51302"/>
            <a:ext cx="834840" cy="258480"/>
            <a:chOff x="8732833" y="51302"/>
            <a:chExt cx="8348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EA1B027A-15FF-44DA-AC38-2AF927D61C40}"/>
                    </a:ext>
                  </a:extLst>
                </p14:cNvPr>
                <p14:cNvContentPartPr/>
                <p14:nvPr/>
              </p14:nvContentPartPr>
              <p14:xfrm>
                <a:off x="8732833" y="170462"/>
                <a:ext cx="48240" cy="9792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EA1B027A-15FF-44DA-AC38-2AF927D61C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24193" y="161822"/>
                  <a:ext cx="6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BE2409DB-AD3E-4EA3-A0FB-A57789823807}"/>
                    </a:ext>
                  </a:extLst>
                </p14:cNvPr>
                <p14:cNvContentPartPr/>
                <p14:nvPr/>
              </p14:nvContentPartPr>
              <p14:xfrm>
                <a:off x="8848753" y="117902"/>
                <a:ext cx="22680" cy="191880"/>
              </p14:xfrm>
            </p:contentPart>
          </mc:Choice>
          <mc:Fallback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BE2409DB-AD3E-4EA3-A0FB-A5778982380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39753" y="109262"/>
                  <a:ext cx="40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781084F6-41B5-44B5-908A-9C9FD3A5D977}"/>
                    </a:ext>
                  </a:extLst>
                </p14:cNvPr>
                <p14:cNvContentPartPr/>
                <p14:nvPr/>
              </p14:nvContentPartPr>
              <p14:xfrm>
                <a:off x="8944873" y="51302"/>
                <a:ext cx="96480" cy="75960"/>
              </p14:xfrm>
            </p:contentPart>
          </mc:Choice>
          <mc:Fallback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781084F6-41B5-44B5-908A-9C9FD3A5D9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35873" y="42662"/>
                  <a:ext cx="114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315B3668-26E2-4486-BD00-EA03927FC57A}"/>
                    </a:ext>
                  </a:extLst>
                </p14:cNvPr>
                <p14:cNvContentPartPr/>
                <p14:nvPr/>
              </p14:nvContentPartPr>
              <p14:xfrm>
                <a:off x="8894113" y="124742"/>
                <a:ext cx="234000" cy="153000"/>
              </p14:xfrm>
            </p:contentPart>
          </mc:Choice>
          <mc:Fallback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315B3668-26E2-4486-BD00-EA03927FC5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85113" y="115742"/>
                  <a:ext cx="251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44322B91-D867-44E9-A191-91BFEF9AA8EE}"/>
                    </a:ext>
                  </a:extLst>
                </p14:cNvPr>
                <p14:cNvContentPartPr/>
                <p14:nvPr/>
              </p14:nvContentPartPr>
              <p14:xfrm>
                <a:off x="9188593" y="126902"/>
                <a:ext cx="120960" cy="166680"/>
              </p14:xfrm>
            </p:contentPart>
          </mc:Choice>
          <mc:Fallback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44322B91-D867-44E9-A191-91BFEF9AA8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79953" y="117902"/>
                  <a:ext cx="138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0DC75897-3F43-4461-8056-A38D856C0AE6}"/>
                    </a:ext>
                  </a:extLst>
                </p14:cNvPr>
                <p14:cNvContentPartPr/>
                <p14:nvPr/>
              </p14:nvContentPartPr>
              <p14:xfrm>
                <a:off x="9364993" y="199982"/>
                <a:ext cx="51480" cy="63000"/>
              </p14:xfrm>
            </p:contentPart>
          </mc:Choice>
          <mc:Fallback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0DC75897-3F43-4461-8056-A38D856C0A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56353" y="190982"/>
                  <a:ext cx="69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2C201219-43B0-45B6-BB8F-FDB4D77A9F2F}"/>
                    </a:ext>
                  </a:extLst>
                </p14:cNvPr>
                <p14:cNvContentPartPr/>
                <p14:nvPr/>
              </p14:nvContentPartPr>
              <p14:xfrm>
                <a:off x="9448153" y="213302"/>
                <a:ext cx="119520" cy="55800"/>
              </p14:xfrm>
            </p:contentPart>
          </mc:Choice>
          <mc:Fallback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2C201219-43B0-45B6-BB8F-FDB4D77A9F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39153" y="204302"/>
                  <a:ext cx="1371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CD37217-1956-4F52-A54C-AC3BE49A500A}"/>
              </a:ext>
            </a:extLst>
          </p:cNvPr>
          <p:cNvGrpSpPr/>
          <p:nvPr/>
        </p:nvGrpSpPr>
        <p:grpSpPr>
          <a:xfrm>
            <a:off x="9921913" y="125462"/>
            <a:ext cx="369360" cy="221760"/>
            <a:chOff x="9921913" y="125462"/>
            <a:chExt cx="36936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A9F8CEB9-73CF-4CD0-9B88-8F2BD5BC2B85}"/>
                    </a:ext>
                  </a:extLst>
                </p14:cNvPr>
                <p14:cNvContentPartPr/>
                <p14:nvPr/>
              </p14:nvContentPartPr>
              <p14:xfrm>
                <a:off x="9921913" y="136262"/>
                <a:ext cx="151200" cy="134640"/>
              </p14:xfrm>
            </p:contentPart>
          </mc:Choice>
          <mc:Fallback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A9F8CEB9-73CF-4CD0-9B88-8F2BD5BC2B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13273" y="127622"/>
                  <a:ext cx="16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7D37AB3B-BBB5-4364-BA7C-111B197630FB}"/>
                    </a:ext>
                  </a:extLst>
                </p14:cNvPr>
                <p14:cNvContentPartPr/>
                <p14:nvPr/>
              </p14:nvContentPartPr>
              <p14:xfrm>
                <a:off x="10123873" y="168302"/>
                <a:ext cx="63720" cy="43920"/>
              </p14:xfrm>
            </p:contentPart>
          </mc:Choice>
          <mc:Fallback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7D37AB3B-BBB5-4364-BA7C-111B197630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14873" y="159302"/>
                  <a:ext cx="81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C4A6751F-E3D0-4E09-9629-A10BC271A57B}"/>
                    </a:ext>
                  </a:extLst>
                </p14:cNvPr>
                <p14:cNvContentPartPr/>
                <p14:nvPr/>
              </p14:nvContentPartPr>
              <p14:xfrm>
                <a:off x="10248433" y="125462"/>
                <a:ext cx="12600" cy="166680"/>
              </p14:xfrm>
            </p:contentPart>
          </mc:Choice>
          <mc:Fallback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C4A6751F-E3D0-4E09-9629-A10BC271A5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39793" y="116462"/>
                  <a:ext cx="30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40031B06-D9F7-45D9-A045-A610A44BCFC9}"/>
                    </a:ext>
                  </a:extLst>
                </p14:cNvPr>
                <p14:cNvContentPartPr/>
                <p14:nvPr/>
              </p14:nvContentPartPr>
              <p14:xfrm>
                <a:off x="10146553" y="299702"/>
                <a:ext cx="144720" cy="4752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40031B06-D9F7-45D9-A045-A610A44BCF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37913" y="290702"/>
                  <a:ext cx="1623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C4138C4-E68E-4DFA-A530-10D387513798}"/>
              </a:ext>
            </a:extLst>
          </p:cNvPr>
          <p:cNvGrpSpPr/>
          <p:nvPr/>
        </p:nvGrpSpPr>
        <p:grpSpPr>
          <a:xfrm>
            <a:off x="10452913" y="113582"/>
            <a:ext cx="428040" cy="253800"/>
            <a:chOff x="10452913" y="113582"/>
            <a:chExt cx="4280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4C2138DB-31AF-4023-9C00-67012871B799}"/>
                    </a:ext>
                  </a:extLst>
                </p14:cNvPr>
                <p14:cNvContentPartPr/>
                <p14:nvPr/>
              </p14:nvContentPartPr>
              <p14:xfrm>
                <a:off x="10501513" y="154262"/>
                <a:ext cx="131040" cy="114120"/>
              </p14:xfrm>
            </p:contentPart>
          </mc:Choice>
          <mc:Fallback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4C2138DB-31AF-4023-9C00-67012871B7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92513" y="145262"/>
                  <a:ext cx="148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8670F51-7E8E-4CE6-9889-3C9FFD87B442}"/>
                    </a:ext>
                  </a:extLst>
                </p14:cNvPr>
                <p14:cNvContentPartPr/>
                <p14:nvPr/>
              </p14:nvContentPartPr>
              <p14:xfrm>
                <a:off x="10572793" y="288542"/>
                <a:ext cx="84960" cy="78840"/>
              </p14:xfrm>
            </p:contentPart>
          </mc:Choice>
          <mc:Fallback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8670F51-7E8E-4CE6-9889-3C9FFD87B4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3793" y="279542"/>
                  <a:ext cx="102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6474C0F4-8663-4BF8-82AE-4A528B59A9C0}"/>
                    </a:ext>
                  </a:extLst>
                </p14:cNvPr>
                <p14:cNvContentPartPr/>
                <p14:nvPr/>
              </p14:nvContentPartPr>
              <p14:xfrm>
                <a:off x="10452913" y="154982"/>
                <a:ext cx="106200" cy="62280"/>
              </p14:xfrm>
            </p:contentPart>
          </mc:Choice>
          <mc:Fallback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6474C0F4-8663-4BF8-82AE-4A528B59A9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43913" y="145982"/>
                  <a:ext cx="12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BC9D1778-C2D4-45F7-8DA9-6C5DF9D0EAAD}"/>
                    </a:ext>
                  </a:extLst>
                </p14:cNvPr>
                <p14:cNvContentPartPr/>
                <p14:nvPr/>
              </p14:nvContentPartPr>
              <p14:xfrm>
                <a:off x="10553713" y="173342"/>
                <a:ext cx="80640" cy="32760"/>
              </p14:xfrm>
            </p:contentPart>
          </mc:Choice>
          <mc:Fallback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BC9D1778-C2D4-45F7-8DA9-6C5DF9D0EA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45073" y="164342"/>
                  <a:ext cx="98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DD867E47-4687-4EA4-A409-419914A06E0A}"/>
                    </a:ext>
                  </a:extLst>
                </p14:cNvPr>
                <p14:cNvContentPartPr/>
                <p14:nvPr/>
              </p14:nvContentPartPr>
              <p14:xfrm>
                <a:off x="10688353" y="113582"/>
                <a:ext cx="190440" cy="154080"/>
              </p14:xfrm>
            </p:contentPart>
          </mc:Choice>
          <mc:Fallback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DD867E47-4687-4EA4-A409-419914A06E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79713" y="104582"/>
                  <a:ext cx="20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58A1044C-177F-4DD4-BEA1-930FD1112D4E}"/>
                    </a:ext>
                  </a:extLst>
                </p14:cNvPr>
                <p14:cNvContentPartPr/>
                <p14:nvPr/>
              </p14:nvContentPartPr>
              <p14:xfrm>
                <a:off x="10739473" y="280622"/>
                <a:ext cx="141480" cy="75960"/>
              </p14:xfrm>
            </p:contentPart>
          </mc:Choice>
          <mc:Fallback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58A1044C-177F-4DD4-BEA1-930FD1112D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30473" y="271622"/>
                  <a:ext cx="1591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1E851EF5-1A9E-4937-9F73-BF0B67D0E4C4}"/>
              </a:ext>
            </a:extLst>
          </p:cNvPr>
          <p:cNvGrpSpPr/>
          <p:nvPr/>
        </p:nvGrpSpPr>
        <p:grpSpPr>
          <a:xfrm>
            <a:off x="6802513" y="540542"/>
            <a:ext cx="2388960" cy="293760"/>
            <a:chOff x="6802513" y="540542"/>
            <a:chExt cx="238896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D0D6BA5F-29D5-40DD-8EAA-DB415F616C56}"/>
                    </a:ext>
                  </a:extLst>
                </p14:cNvPr>
                <p14:cNvContentPartPr/>
                <p14:nvPr/>
              </p14:nvContentPartPr>
              <p14:xfrm>
                <a:off x="6802513" y="567182"/>
                <a:ext cx="129600" cy="264240"/>
              </p14:xfrm>
            </p:contentPart>
          </mc:Choice>
          <mc:Fallback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D0D6BA5F-29D5-40DD-8EAA-DB415F616C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93873" y="558182"/>
                  <a:ext cx="147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3AE85747-45A8-4A18-B1EA-17C066DDA487}"/>
                    </a:ext>
                  </a:extLst>
                </p14:cNvPr>
                <p14:cNvContentPartPr/>
                <p14:nvPr/>
              </p14:nvContentPartPr>
              <p14:xfrm>
                <a:off x="7054873" y="630542"/>
                <a:ext cx="153720" cy="16560"/>
              </p14:xfrm>
            </p:contentPart>
          </mc:Choice>
          <mc:Fallback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3AE85747-45A8-4A18-B1EA-17C066DDA4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46233" y="621902"/>
                  <a:ext cx="171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ED5E0012-0AB3-46C3-B1B7-66B6548F5FE6}"/>
                    </a:ext>
                  </a:extLst>
                </p14:cNvPr>
                <p14:cNvContentPartPr/>
                <p14:nvPr/>
              </p14:nvContentPartPr>
              <p14:xfrm>
                <a:off x="7340353" y="540542"/>
                <a:ext cx="132120" cy="263520"/>
              </p14:xfrm>
            </p:contentPart>
          </mc:Choice>
          <mc:Fallback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ED5E0012-0AB3-46C3-B1B7-66B6548F5F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31713" y="531902"/>
                  <a:ext cx="149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CAA9BC60-9050-46AD-B644-379B6C14FDB4}"/>
                    </a:ext>
                  </a:extLst>
                </p14:cNvPr>
                <p14:cNvContentPartPr/>
                <p14:nvPr/>
              </p14:nvContentPartPr>
              <p14:xfrm>
                <a:off x="7495513" y="695702"/>
                <a:ext cx="69120" cy="97920"/>
              </p14:xfrm>
            </p:contentPart>
          </mc:Choice>
          <mc:Fallback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CAA9BC60-9050-46AD-B644-379B6C14FD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86513" y="687062"/>
                  <a:ext cx="86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096409D6-FD43-4F10-B9B1-B8C4479C0FF2}"/>
                    </a:ext>
                  </a:extLst>
                </p14:cNvPr>
                <p14:cNvContentPartPr/>
                <p14:nvPr/>
              </p14:nvContentPartPr>
              <p14:xfrm>
                <a:off x="7690273" y="629822"/>
                <a:ext cx="157320" cy="73440"/>
              </p14:xfrm>
            </p:contentPart>
          </mc:Choice>
          <mc:Fallback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096409D6-FD43-4F10-B9B1-B8C4479C0F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81633" y="621182"/>
                  <a:ext cx="174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AEB68261-C8D9-4406-8EAC-2479FADE3928}"/>
                    </a:ext>
                  </a:extLst>
                </p14:cNvPr>
                <p14:cNvContentPartPr/>
                <p14:nvPr/>
              </p14:nvContentPartPr>
              <p14:xfrm>
                <a:off x="7946233" y="610382"/>
                <a:ext cx="198360" cy="110160"/>
              </p14:xfrm>
            </p:contentPart>
          </mc:Choice>
          <mc:Fallback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AEB68261-C8D9-4406-8EAC-2479FADE39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37593" y="601382"/>
                  <a:ext cx="21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B5260E1C-504C-4701-91E6-E0F269C76449}"/>
                    </a:ext>
                  </a:extLst>
                </p14:cNvPr>
                <p14:cNvContentPartPr/>
                <p14:nvPr/>
              </p14:nvContentPartPr>
              <p14:xfrm>
                <a:off x="8197873" y="558902"/>
                <a:ext cx="71640" cy="187920"/>
              </p14:xfrm>
            </p:contentPart>
          </mc:Choice>
          <mc:Fallback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B5260E1C-504C-4701-91E6-E0F269C764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88873" y="550262"/>
                  <a:ext cx="89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C497FF7F-F967-40F7-ACC8-FF926A211469}"/>
                    </a:ext>
                  </a:extLst>
                </p14:cNvPr>
                <p14:cNvContentPartPr/>
                <p14:nvPr/>
              </p14:nvContentPartPr>
              <p14:xfrm>
                <a:off x="8320273" y="585542"/>
                <a:ext cx="173160" cy="161640"/>
              </p14:xfrm>
            </p:contentPart>
          </mc:Choice>
          <mc:Fallback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C497FF7F-F967-40F7-ACC8-FF926A2114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11633" y="576902"/>
                  <a:ext cx="190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B8B2FBBC-7836-4065-BC9A-E52623DBA30E}"/>
                    </a:ext>
                  </a:extLst>
                </p14:cNvPr>
                <p14:cNvContentPartPr/>
                <p14:nvPr/>
              </p14:nvContentPartPr>
              <p14:xfrm>
                <a:off x="8365993" y="576902"/>
                <a:ext cx="292680" cy="178560"/>
              </p14:xfrm>
            </p:contentPart>
          </mc:Choice>
          <mc:Fallback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B8B2FBBC-7836-4065-BC9A-E52623DBA30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57353" y="567902"/>
                  <a:ext cx="31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49CB5392-474C-4467-A794-464A8424E8BB}"/>
                    </a:ext>
                  </a:extLst>
                </p14:cNvPr>
                <p14:cNvContentPartPr/>
                <p14:nvPr/>
              </p14:nvContentPartPr>
              <p14:xfrm>
                <a:off x="8747593" y="591662"/>
                <a:ext cx="161280" cy="99000"/>
              </p14:xfrm>
            </p:contentPart>
          </mc:Choice>
          <mc:Fallback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49CB5392-474C-4467-A794-464A8424E8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38953" y="582662"/>
                  <a:ext cx="178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4A08F661-507C-495C-AE16-45F73398590A}"/>
                    </a:ext>
                  </a:extLst>
                </p14:cNvPr>
                <p14:cNvContentPartPr/>
                <p14:nvPr/>
              </p14:nvContentPartPr>
              <p14:xfrm>
                <a:off x="8816713" y="570782"/>
                <a:ext cx="126720" cy="150480"/>
              </p14:xfrm>
            </p:contentPart>
          </mc:Choice>
          <mc:Fallback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4A08F661-507C-495C-AE16-45F7339859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07713" y="562142"/>
                  <a:ext cx="144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996AB564-BEC9-4D01-9F36-A0487C99288C}"/>
                    </a:ext>
                  </a:extLst>
                </p14:cNvPr>
                <p14:cNvContentPartPr/>
                <p14:nvPr/>
              </p14:nvContentPartPr>
              <p14:xfrm>
                <a:off x="8938033" y="581942"/>
                <a:ext cx="253440" cy="252360"/>
              </p14:xfrm>
            </p:contentPart>
          </mc:Choice>
          <mc:Fallback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996AB564-BEC9-4D01-9F36-A0487C9928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29393" y="572942"/>
                  <a:ext cx="27108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잉크 62">
                <a:extLst>
                  <a:ext uri="{FF2B5EF4-FFF2-40B4-BE49-F238E27FC236}">
                    <a16:creationId xmlns:a16="http://schemas.microsoft.com/office/drawing/2014/main" id="{62681BE8-4BE6-460B-B4D2-6AE4C9BC1E8A}"/>
                  </a:ext>
                </a:extLst>
              </p14:cNvPr>
              <p14:cNvContentPartPr/>
              <p14:nvPr/>
            </p14:nvContentPartPr>
            <p14:xfrm>
              <a:off x="1358953" y="3470942"/>
              <a:ext cx="1850760" cy="64080"/>
            </p14:xfrm>
          </p:contentPart>
        </mc:Choice>
        <mc:Fallback>
          <p:pic>
            <p:nvPicPr>
              <p:cNvPr id="63" name="잉크 62">
                <a:extLst>
                  <a:ext uri="{FF2B5EF4-FFF2-40B4-BE49-F238E27FC236}">
                    <a16:creationId xmlns:a16="http://schemas.microsoft.com/office/drawing/2014/main" id="{62681BE8-4BE6-460B-B4D2-6AE4C9BC1E8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05313" y="3362942"/>
                <a:ext cx="19584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4" name="잉크 63">
                <a:extLst>
                  <a:ext uri="{FF2B5EF4-FFF2-40B4-BE49-F238E27FC236}">
                    <a16:creationId xmlns:a16="http://schemas.microsoft.com/office/drawing/2014/main" id="{1622FF60-83B7-41AC-86FD-BBDA556EF1D7}"/>
                  </a:ext>
                </a:extLst>
              </p14:cNvPr>
              <p14:cNvContentPartPr/>
              <p14:nvPr/>
            </p14:nvContentPartPr>
            <p14:xfrm>
              <a:off x="1639393" y="3653462"/>
              <a:ext cx="120240" cy="81360"/>
            </p14:xfrm>
          </p:contentPart>
        </mc:Choice>
        <mc:Fallback>
          <p:pic>
            <p:nvPicPr>
              <p:cNvPr id="64" name="잉크 63">
                <a:extLst>
                  <a:ext uri="{FF2B5EF4-FFF2-40B4-BE49-F238E27FC236}">
                    <a16:creationId xmlns:a16="http://schemas.microsoft.com/office/drawing/2014/main" id="{1622FF60-83B7-41AC-86FD-BBDA556EF1D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85753" y="3545462"/>
                <a:ext cx="22788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그룹 67">
            <a:extLst>
              <a:ext uri="{FF2B5EF4-FFF2-40B4-BE49-F238E27FC236}">
                <a16:creationId xmlns:a16="http://schemas.microsoft.com/office/drawing/2014/main" id="{3BCB2C2D-BE63-4B78-8892-DF893B4BD6C1}"/>
              </a:ext>
            </a:extLst>
          </p:cNvPr>
          <p:cNvGrpSpPr/>
          <p:nvPr/>
        </p:nvGrpSpPr>
        <p:grpSpPr>
          <a:xfrm>
            <a:off x="7987633" y="911342"/>
            <a:ext cx="174960" cy="415440"/>
            <a:chOff x="7987633" y="911342"/>
            <a:chExt cx="17496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398773A1-835B-4E95-83D3-3C770338131F}"/>
                    </a:ext>
                  </a:extLst>
                </p14:cNvPr>
                <p14:cNvContentPartPr/>
                <p14:nvPr/>
              </p14:nvContentPartPr>
              <p14:xfrm>
                <a:off x="8038393" y="911342"/>
                <a:ext cx="15840" cy="358560"/>
              </p14:xfrm>
            </p:contentPart>
          </mc:Choice>
          <mc:Fallback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398773A1-835B-4E95-83D3-3C770338131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29753" y="902702"/>
                  <a:ext cx="334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6B7168DB-F551-4C29-B7C2-0E9F21042DB0}"/>
                    </a:ext>
                  </a:extLst>
                </p14:cNvPr>
                <p14:cNvContentPartPr/>
                <p14:nvPr/>
              </p14:nvContentPartPr>
              <p14:xfrm>
                <a:off x="7987633" y="1215182"/>
                <a:ext cx="174960" cy="111600"/>
              </p14:xfrm>
            </p:contentPart>
          </mc:Choice>
          <mc:Fallback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6B7168DB-F551-4C29-B7C2-0E9F21042D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78633" y="1206182"/>
                  <a:ext cx="19260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7" name="잉크 66">
                <a:extLst>
                  <a:ext uri="{FF2B5EF4-FFF2-40B4-BE49-F238E27FC236}">
                    <a16:creationId xmlns:a16="http://schemas.microsoft.com/office/drawing/2014/main" id="{27015577-424E-498B-B1F0-2073116234C5}"/>
                  </a:ext>
                </a:extLst>
              </p14:cNvPr>
              <p14:cNvContentPartPr/>
              <p14:nvPr/>
            </p14:nvContentPartPr>
            <p14:xfrm>
              <a:off x="7969273" y="1467182"/>
              <a:ext cx="154080" cy="295920"/>
            </p14:xfrm>
          </p:contentPart>
        </mc:Choice>
        <mc:Fallback>
          <p:pic>
            <p:nvPicPr>
              <p:cNvPr id="67" name="잉크 66">
                <a:extLst>
                  <a:ext uri="{FF2B5EF4-FFF2-40B4-BE49-F238E27FC236}">
                    <a16:creationId xmlns:a16="http://schemas.microsoft.com/office/drawing/2014/main" id="{27015577-424E-498B-B1F0-2073116234C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960273" y="1458182"/>
                <a:ext cx="17172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그룹 72">
            <a:extLst>
              <a:ext uri="{FF2B5EF4-FFF2-40B4-BE49-F238E27FC236}">
                <a16:creationId xmlns:a16="http://schemas.microsoft.com/office/drawing/2014/main" id="{FBC775B2-3316-4143-9446-2708AD67114D}"/>
              </a:ext>
            </a:extLst>
          </p:cNvPr>
          <p:cNvGrpSpPr/>
          <p:nvPr/>
        </p:nvGrpSpPr>
        <p:grpSpPr>
          <a:xfrm>
            <a:off x="7304353" y="946262"/>
            <a:ext cx="256320" cy="896400"/>
            <a:chOff x="7304353" y="946262"/>
            <a:chExt cx="256320" cy="8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F0C36A90-3555-4FED-98DB-D6472673F3D3}"/>
                    </a:ext>
                  </a:extLst>
                </p14:cNvPr>
                <p14:cNvContentPartPr/>
                <p14:nvPr/>
              </p14:nvContentPartPr>
              <p14:xfrm>
                <a:off x="7447993" y="946262"/>
                <a:ext cx="24840" cy="405720"/>
              </p14:xfrm>
            </p:contentPart>
          </mc:Choice>
          <mc:Fallback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F0C36A90-3555-4FED-98DB-D6472673F3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39353" y="937262"/>
                  <a:ext cx="424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B40B4A56-7B8E-4F8E-9093-257E0088748D}"/>
                    </a:ext>
                  </a:extLst>
                </p14:cNvPr>
                <p14:cNvContentPartPr/>
                <p14:nvPr/>
              </p14:nvContentPartPr>
              <p14:xfrm>
                <a:off x="7394713" y="1266662"/>
                <a:ext cx="165960" cy="118440"/>
              </p14:xfrm>
            </p:contentPart>
          </mc:Choice>
          <mc:Fallback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B40B4A56-7B8E-4F8E-9093-257E0088748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86073" y="1258022"/>
                  <a:ext cx="183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D5B3A3E4-AFB9-4683-B99A-04EA8E69870E}"/>
                    </a:ext>
                  </a:extLst>
                </p14:cNvPr>
                <p14:cNvContentPartPr/>
                <p14:nvPr/>
              </p14:nvContentPartPr>
              <p14:xfrm>
                <a:off x="7348633" y="1468262"/>
                <a:ext cx="112680" cy="374400"/>
              </p14:xfrm>
            </p:contentPart>
          </mc:Choice>
          <mc:Fallback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D5B3A3E4-AFB9-4683-B99A-04EA8E6987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9993" y="1459622"/>
                  <a:ext cx="130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9A512B10-5282-4FCA-8C78-177274FAAC83}"/>
                    </a:ext>
                  </a:extLst>
                </p14:cNvPr>
                <p14:cNvContentPartPr/>
                <p14:nvPr/>
              </p14:nvContentPartPr>
              <p14:xfrm>
                <a:off x="7304353" y="1632062"/>
                <a:ext cx="199800" cy="18720"/>
              </p14:xfrm>
            </p:contentPart>
          </mc:Choice>
          <mc:Fallback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9A512B10-5282-4FCA-8C78-177274FAAC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95713" y="1623062"/>
                  <a:ext cx="2174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5171D095-97C9-4D6E-A530-C95A8EA59F74}"/>
              </a:ext>
            </a:extLst>
          </p:cNvPr>
          <p:cNvGrpSpPr/>
          <p:nvPr/>
        </p:nvGrpSpPr>
        <p:grpSpPr>
          <a:xfrm>
            <a:off x="8865673" y="935102"/>
            <a:ext cx="177120" cy="451800"/>
            <a:chOff x="8865673" y="935102"/>
            <a:chExt cx="177120" cy="4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2DDCDD4B-B527-4B0F-A323-5243759FDB47}"/>
                    </a:ext>
                  </a:extLst>
                </p14:cNvPr>
                <p14:cNvContentPartPr/>
                <p14:nvPr/>
              </p14:nvContentPartPr>
              <p14:xfrm>
                <a:off x="8935873" y="935102"/>
                <a:ext cx="14400" cy="392040"/>
              </p14:xfrm>
            </p:contentPart>
          </mc:Choice>
          <mc:Fallback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2DDCDD4B-B527-4B0F-A323-5243759FDB4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26873" y="926102"/>
                  <a:ext cx="32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3C32E1A2-1494-4B1F-9AA3-3C175AE6DA80}"/>
                    </a:ext>
                  </a:extLst>
                </p14:cNvPr>
                <p14:cNvContentPartPr/>
                <p14:nvPr/>
              </p14:nvContentPartPr>
              <p14:xfrm>
                <a:off x="8865673" y="1277462"/>
                <a:ext cx="177120" cy="109440"/>
              </p14:xfrm>
            </p:contentPart>
          </mc:Choice>
          <mc:Fallback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3C32E1A2-1494-4B1F-9AA3-3C175AE6DA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56673" y="1268462"/>
                  <a:ext cx="1947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A41AC2BD-C044-4BE4-997C-3837CB92B2C2}"/>
              </a:ext>
            </a:extLst>
          </p:cNvPr>
          <p:cNvGrpSpPr/>
          <p:nvPr/>
        </p:nvGrpSpPr>
        <p:grpSpPr>
          <a:xfrm>
            <a:off x="8947033" y="1531982"/>
            <a:ext cx="197640" cy="246600"/>
            <a:chOff x="8947033" y="1531982"/>
            <a:chExt cx="19764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7E928643-9CAF-44A6-8EC1-CBA0268D525F}"/>
                    </a:ext>
                  </a:extLst>
                </p14:cNvPr>
                <p14:cNvContentPartPr/>
                <p14:nvPr/>
              </p14:nvContentPartPr>
              <p14:xfrm>
                <a:off x="8976913" y="1556822"/>
                <a:ext cx="146520" cy="183240"/>
              </p14:xfrm>
            </p:contentPart>
          </mc:Choice>
          <mc:Fallback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7E928643-9CAF-44A6-8EC1-CBA0268D525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67913" y="1548182"/>
                  <a:ext cx="164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B3E4CD11-6131-42D6-9743-11842DA27ED5}"/>
                    </a:ext>
                  </a:extLst>
                </p14:cNvPr>
                <p14:cNvContentPartPr/>
                <p14:nvPr/>
              </p14:nvContentPartPr>
              <p14:xfrm>
                <a:off x="8947033" y="1531982"/>
                <a:ext cx="197640" cy="246600"/>
              </p14:xfrm>
            </p:contentPart>
          </mc:Choice>
          <mc:Fallback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B3E4CD11-6131-42D6-9743-11842DA27E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38393" y="1523342"/>
                  <a:ext cx="2152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8421A4E5-BD4A-46B4-9765-35A8F1D11C28}"/>
              </a:ext>
            </a:extLst>
          </p:cNvPr>
          <p:cNvGrpSpPr/>
          <p:nvPr/>
        </p:nvGrpSpPr>
        <p:grpSpPr>
          <a:xfrm>
            <a:off x="6704233" y="965342"/>
            <a:ext cx="192600" cy="450000"/>
            <a:chOff x="6704233" y="965342"/>
            <a:chExt cx="19260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88ABE7BC-D13E-4AC8-9E04-7F8775071305}"/>
                    </a:ext>
                  </a:extLst>
                </p14:cNvPr>
                <p14:cNvContentPartPr/>
                <p14:nvPr/>
              </p14:nvContentPartPr>
              <p14:xfrm>
                <a:off x="6762553" y="965342"/>
                <a:ext cx="110520" cy="439200"/>
              </p14:xfrm>
            </p:contentPart>
          </mc:Choice>
          <mc:Fallback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88ABE7BC-D13E-4AC8-9E04-7F877507130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53913" y="956342"/>
                  <a:ext cx="1281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40F8C5F2-E791-416C-9D74-2F3348AAB39C}"/>
                    </a:ext>
                  </a:extLst>
                </p14:cNvPr>
                <p14:cNvContentPartPr/>
                <p14:nvPr/>
              </p14:nvContentPartPr>
              <p14:xfrm>
                <a:off x="6704233" y="1325342"/>
                <a:ext cx="192600" cy="90000"/>
              </p14:xfrm>
            </p:contentPart>
          </mc:Choice>
          <mc:Fallback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40F8C5F2-E791-416C-9D74-2F3348AAB3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95593" y="1316342"/>
                  <a:ext cx="2102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68511442-B6B6-46BC-AC26-FC09E2C5A605}"/>
              </a:ext>
            </a:extLst>
          </p:cNvPr>
          <p:cNvGrpSpPr/>
          <p:nvPr/>
        </p:nvGrpSpPr>
        <p:grpSpPr>
          <a:xfrm>
            <a:off x="6231553" y="1535222"/>
            <a:ext cx="657000" cy="235800"/>
            <a:chOff x="6231553" y="1535222"/>
            <a:chExt cx="65700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78C3FEA8-8078-417E-BC04-5419E09DCADA}"/>
                    </a:ext>
                  </a:extLst>
                </p14:cNvPr>
                <p14:cNvContentPartPr/>
                <p14:nvPr/>
              </p14:nvContentPartPr>
              <p14:xfrm>
                <a:off x="6231553" y="1570502"/>
                <a:ext cx="126720" cy="200520"/>
              </p14:xfrm>
            </p:contentPart>
          </mc:Choice>
          <mc:Fallback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78C3FEA8-8078-417E-BC04-5419E09DCAD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22913" y="1561862"/>
                  <a:ext cx="144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88B9A19F-FD65-446B-BEBA-2E664E33EB6D}"/>
                    </a:ext>
                  </a:extLst>
                </p14:cNvPr>
                <p14:cNvContentPartPr/>
                <p14:nvPr/>
              </p14:nvContentPartPr>
              <p14:xfrm>
                <a:off x="6362953" y="1609742"/>
                <a:ext cx="90360" cy="127440"/>
              </p14:xfrm>
            </p:contentPart>
          </mc:Choice>
          <mc:Fallback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88B9A19F-FD65-446B-BEBA-2E664E33EB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54313" y="1600742"/>
                  <a:ext cx="10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3D8131C6-921D-4557-9D2E-EE73C5DC8615}"/>
                    </a:ext>
                  </a:extLst>
                </p14:cNvPr>
                <p14:cNvContentPartPr/>
                <p14:nvPr/>
              </p14:nvContentPartPr>
              <p14:xfrm>
                <a:off x="6503353" y="1620182"/>
                <a:ext cx="100440" cy="12960"/>
              </p14:xfrm>
            </p:contentPart>
          </mc:Choice>
          <mc:Fallback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3D8131C6-921D-4557-9D2E-EE73C5DC86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94353" y="1611182"/>
                  <a:ext cx="118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AB0EAE57-8B2D-411B-8183-912417171195}"/>
                    </a:ext>
                  </a:extLst>
                </p14:cNvPr>
                <p14:cNvContentPartPr/>
                <p14:nvPr/>
              </p14:nvContentPartPr>
              <p14:xfrm>
                <a:off x="6529633" y="1535222"/>
                <a:ext cx="240120" cy="198720"/>
              </p14:xfrm>
            </p:contentPart>
          </mc:Choice>
          <mc:Fallback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AB0EAE57-8B2D-411B-8183-91241717119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20633" y="1526222"/>
                  <a:ext cx="257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AAD3450E-E084-4333-A18D-E687D66A1E7C}"/>
                    </a:ext>
                  </a:extLst>
                </p14:cNvPr>
                <p14:cNvContentPartPr/>
                <p14:nvPr/>
              </p14:nvContentPartPr>
              <p14:xfrm>
                <a:off x="6744553" y="1618742"/>
                <a:ext cx="144000" cy="99720"/>
              </p14:xfrm>
            </p:contentPart>
          </mc:Choice>
          <mc:Fallback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AAD3450E-E084-4333-A18D-E687D66A1E7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35913" y="1610102"/>
                  <a:ext cx="1616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5747B082-C2B8-4C75-9C1E-014579F72BD0}"/>
              </a:ext>
            </a:extLst>
          </p:cNvPr>
          <p:cNvGrpSpPr/>
          <p:nvPr/>
        </p:nvGrpSpPr>
        <p:grpSpPr>
          <a:xfrm>
            <a:off x="6893593" y="2177102"/>
            <a:ext cx="690480" cy="230760"/>
            <a:chOff x="6893593" y="2177102"/>
            <a:chExt cx="69048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DF2A0DD9-D60D-4956-898C-192179B5B9BF}"/>
                    </a:ext>
                  </a:extLst>
                </p14:cNvPr>
                <p14:cNvContentPartPr/>
                <p14:nvPr/>
              </p14:nvContentPartPr>
              <p14:xfrm>
                <a:off x="6893593" y="2238302"/>
                <a:ext cx="99360" cy="144720"/>
              </p14:xfrm>
            </p:contentPart>
          </mc:Choice>
          <mc:Fallback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DF2A0DD9-D60D-4956-898C-192179B5B9B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84593" y="2229662"/>
                  <a:ext cx="117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A3B3FD59-683B-4FF1-B637-0AF85AE476E1}"/>
                    </a:ext>
                  </a:extLst>
                </p14:cNvPr>
                <p14:cNvContentPartPr/>
                <p14:nvPr/>
              </p14:nvContentPartPr>
              <p14:xfrm>
                <a:off x="6991513" y="2264942"/>
                <a:ext cx="88200" cy="123840"/>
              </p14:xfrm>
            </p:contentPart>
          </mc:Choice>
          <mc:Fallback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A3B3FD59-683B-4FF1-B637-0AF85AE476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82873" y="2256302"/>
                  <a:ext cx="105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B030800B-BF98-438D-9925-FBCF763CDA53}"/>
                    </a:ext>
                  </a:extLst>
                </p14:cNvPr>
                <p14:cNvContentPartPr/>
                <p14:nvPr/>
              </p14:nvContentPartPr>
              <p14:xfrm>
                <a:off x="7151713" y="2250182"/>
                <a:ext cx="122040" cy="15120"/>
              </p14:xfrm>
            </p:contentPart>
          </mc:Choice>
          <mc:Fallback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B030800B-BF98-438D-9925-FBCF763CDA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43073" y="2241542"/>
                  <a:ext cx="139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9725A845-A2E4-43C9-8FE5-1685476F0C5B}"/>
                    </a:ext>
                  </a:extLst>
                </p14:cNvPr>
                <p14:cNvContentPartPr/>
                <p14:nvPr/>
              </p14:nvContentPartPr>
              <p14:xfrm>
                <a:off x="7197073" y="2177102"/>
                <a:ext cx="120240" cy="222480"/>
              </p14:xfrm>
            </p:contentPart>
          </mc:Choice>
          <mc:Fallback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9725A845-A2E4-43C9-8FE5-1685476F0C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88073" y="2168462"/>
                  <a:ext cx="137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C3255C02-DFA2-4FD4-9A57-6E80FF80412C}"/>
                    </a:ext>
                  </a:extLst>
                </p14:cNvPr>
                <p14:cNvContentPartPr/>
                <p14:nvPr/>
              </p14:nvContentPartPr>
              <p14:xfrm>
                <a:off x="7330633" y="2306342"/>
                <a:ext cx="126000" cy="94320"/>
              </p14:xfrm>
            </p:contentPart>
          </mc:Choice>
          <mc:Fallback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C3255C02-DFA2-4FD4-9A57-6E80FF80412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21993" y="2297702"/>
                  <a:ext cx="143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F0B2F5C9-61BC-423A-ACB2-A27BC355CF04}"/>
                    </a:ext>
                  </a:extLst>
                </p14:cNvPr>
                <p14:cNvContentPartPr/>
                <p14:nvPr/>
              </p14:nvContentPartPr>
              <p14:xfrm>
                <a:off x="7429273" y="2322182"/>
                <a:ext cx="154800" cy="85680"/>
              </p14:xfrm>
            </p:contentPart>
          </mc:Choice>
          <mc:Fallback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F0B2F5C9-61BC-423A-ACB2-A27BC355CF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20273" y="2313542"/>
                  <a:ext cx="1724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02ACC616-C77F-4B09-A503-28DAABA16FDA}"/>
              </a:ext>
            </a:extLst>
          </p:cNvPr>
          <p:cNvGrpSpPr/>
          <p:nvPr/>
        </p:nvGrpSpPr>
        <p:grpSpPr>
          <a:xfrm>
            <a:off x="8353033" y="907382"/>
            <a:ext cx="158040" cy="489960"/>
            <a:chOff x="8353033" y="907382"/>
            <a:chExt cx="15804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6097CEEA-3090-4077-8563-D3D665BDE69F}"/>
                    </a:ext>
                  </a:extLst>
                </p14:cNvPr>
                <p14:cNvContentPartPr/>
                <p14:nvPr/>
              </p14:nvContentPartPr>
              <p14:xfrm>
                <a:off x="8395513" y="907382"/>
                <a:ext cx="64440" cy="448560"/>
              </p14:xfrm>
            </p:contentPart>
          </mc:Choice>
          <mc:Fallback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6097CEEA-3090-4077-8563-D3D665BDE6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86873" y="898382"/>
                  <a:ext cx="820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7F1FCA3B-53FA-41DC-8B55-2B19B1B898AC}"/>
                    </a:ext>
                  </a:extLst>
                </p14:cNvPr>
                <p14:cNvContentPartPr/>
                <p14:nvPr/>
              </p14:nvContentPartPr>
              <p14:xfrm>
                <a:off x="8353033" y="1312022"/>
                <a:ext cx="158040" cy="85320"/>
              </p14:xfrm>
            </p:contentPart>
          </mc:Choice>
          <mc:Fallback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7F1FCA3B-53FA-41DC-8B55-2B19B1B898A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44033" y="1303022"/>
                  <a:ext cx="1756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5CD9B1FC-7043-4375-A5B6-9C5642B595BE}"/>
              </a:ext>
            </a:extLst>
          </p:cNvPr>
          <p:cNvGrpSpPr/>
          <p:nvPr/>
        </p:nvGrpSpPr>
        <p:grpSpPr>
          <a:xfrm>
            <a:off x="8396233" y="1529102"/>
            <a:ext cx="250920" cy="152640"/>
            <a:chOff x="8396233" y="1529102"/>
            <a:chExt cx="25092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5186D633-6EE4-45BA-A0D4-DB7AA08EC4C6}"/>
                    </a:ext>
                  </a:extLst>
                </p14:cNvPr>
                <p14:cNvContentPartPr/>
                <p14:nvPr/>
              </p14:nvContentPartPr>
              <p14:xfrm>
                <a:off x="8396233" y="1580942"/>
                <a:ext cx="154800" cy="19440"/>
              </p14:xfrm>
            </p:contentPart>
          </mc:Choice>
          <mc:Fallback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5186D633-6EE4-45BA-A0D4-DB7AA08EC4C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87593" y="1571942"/>
                  <a:ext cx="172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4AD7CBC0-91BD-4F4B-9ECE-EB293B63E021}"/>
                    </a:ext>
                  </a:extLst>
                </p14:cNvPr>
                <p14:cNvContentPartPr/>
                <p14:nvPr/>
              </p14:nvContentPartPr>
              <p14:xfrm>
                <a:off x="8478313" y="1529102"/>
                <a:ext cx="168840" cy="152640"/>
              </p14:xfrm>
            </p:contentPart>
          </mc:Choice>
          <mc:Fallback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4AD7CBC0-91BD-4F4B-9ECE-EB293B63E02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69673" y="1520462"/>
                  <a:ext cx="1864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142FFAC2-74D2-4B56-8575-98711950406B}"/>
              </a:ext>
            </a:extLst>
          </p:cNvPr>
          <p:cNvGrpSpPr/>
          <p:nvPr/>
        </p:nvGrpSpPr>
        <p:grpSpPr>
          <a:xfrm>
            <a:off x="7771633" y="2109062"/>
            <a:ext cx="859680" cy="274320"/>
            <a:chOff x="7771633" y="2109062"/>
            <a:chExt cx="8596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26014F6F-0FE7-4795-B6D0-FD0F8A4A36EE}"/>
                    </a:ext>
                  </a:extLst>
                </p14:cNvPr>
                <p14:cNvContentPartPr/>
                <p14:nvPr/>
              </p14:nvContentPartPr>
              <p14:xfrm>
                <a:off x="7771633" y="2248742"/>
                <a:ext cx="108720" cy="20160"/>
              </p14:xfrm>
            </p:contentPart>
          </mc:Choice>
          <mc:Fallback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26014F6F-0FE7-4795-B6D0-FD0F8A4A36E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62633" y="2240102"/>
                  <a:ext cx="126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821D822C-3A78-403D-B305-8DB607ABD6C7}"/>
                    </a:ext>
                  </a:extLst>
                </p14:cNvPr>
                <p14:cNvContentPartPr/>
                <p14:nvPr/>
              </p14:nvContentPartPr>
              <p14:xfrm>
                <a:off x="7771633" y="2345582"/>
                <a:ext cx="132480" cy="20160"/>
              </p14:xfrm>
            </p:contentPart>
          </mc:Choice>
          <mc:Fallback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821D822C-3A78-403D-B305-8DB607ABD6C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62633" y="2336582"/>
                  <a:ext cx="150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70AB41B5-1606-414F-B11A-5104A919955C}"/>
                    </a:ext>
                  </a:extLst>
                </p14:cNvPr>
                <p14:cNvContentPartPr/>
                <p14:nvPr/>
              </p14:nvContentPartPr>
              <p14:xfrm>
                <a:off x="8017153" y="2109062"/>
                <a:ext cx="111960" cy="274320"/>
              </p14:xfrm>
            </p:contentPart>
          </mc:Choice>
          <mc:Fallback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70AB41B5-1606-414F-B11A-5104A919955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08153" y="2100422"/>
                  <a:ext cx="129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5B83A3A4-B8D8-4062-AA21-AAA17815E554}"/>
                    </a:ext>
                  </a:extLst>
                </p14:cNvPr>
                <p14:cNvContentPartPr/>
                <p14:nvPr/>
              </p14:nvContentPartPr>
              <p14:xfrm>
                <a:off x="8187073" y="2230022"/>
                <a:ext cx="153000" cy="101160"/>
              </p14:xfrm>
            </p:contentPart>
          </mc:Choice>
          <mc:Fallback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5B83A3A4-B8D8-4062-AA21-AAA17815E55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78073" y="2221382"/>
                  <a:ext cx="170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284C2CF7-899F-4ACF-8268-F2ED1360BBBC}"/>
                    </a:ext>
                  </a:extLst>
                </p14:cNvPr>
                <p14:cNvContentPartPr/>
                <p14:nvPr/>
              </p14:nvContentPartPr>
              <p14:xfrm>
                <a:off x="8246833" y="2247302"/>
                <a:ext cx="15840" cy="125280"/>
              </p14:xfrm>
            </p:contentPart>
          </mc:Choice>
          <mc:Fallback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284C2CF7-899F-4ACF-8268-F2ED1360BBB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38193" y="2238302"/>
                  <a:ext cx="33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F833DE69-FFD3-4BFE-ABA0-097106BED9D0}"/>
                    </a:ext>
                  </a:extLst>
                </p14:cNvPr>
                <p14:cNvContentPartPr/>
                <p14:nvPr/>
              </p14:nvContentPartPr>
              <p14:xfrm>
                <a:off x="8164033" y="2228222"/>
                <a:ext cx="401040" cy="83160"/>
              </p14:xfrm>
            </p:contentPart>
          </mc:Choice>
          <mc:Fallback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F833DE69-FFD3-4BFE-ABA0-097106BED9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155393" y="2219222"/>
                  <a:ext cx="418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6B555B43-7E0D-45CE-A5BB-20D358ECAE95}"/>
                    </a:ext>
                  </a:extLst>
                </p14:cNvPr>
                <p14:cNvContentPartPr/>
                <p14:nvPr/>
              </p14:nvContentPartPr>
              <p14:xfrm>
                <a:off x="8483353" y="2179262"/>
                <a:ext cx="147960" cy="186480"/>
              </p14:xfrm>
            </p:contentPart>
          </mc:Choice>
          <mc:Fallback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6B555B43-7E0D-45CE-A5BB-20D358ECAE9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74713" y="2170622"/>
                  <a:ext cx="1656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BB9E716E-5DD2-4D42-9FAE-195E51D87AA6}"/>
              </a:ext>
            </a:extLst>
          </p:cNvPr>
          <p:cNvGrpSpPr/>
          <p:nvPr/>
        </p:nvGrpSpPr>
        <p:grpSpPr>
          <a:xfrm>
            <a:off x="8769913" y="2240102"/>
            <a:ext cx="141480" cy="220680"/>
            <a:chOff x="8769913" y="2240102"/>
            <a:chExt cx="14148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F2E0398A-73EA-470C-8C28-F1538AA83F0D}"/>
                    </a:ext>
                  </a:extLst>
                </p14:cNvPr>
                <p14:cNvContentPartPr/>
                <p14:nvPr/>
              </p14:nvContentPartPr>
              <p14:xfrm>
                <a:off x="8769913" y="2290862"/>
                <a:ext cx="141480" cy="46440"/>
              </p14:xfrm>
            </p:contentPart>
          </mc:Choice>
          <mc:Fallback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F2E0398A-73EA-470C-8C28-F1538AA83F0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61273" y="2282222"/>
                  <a:ext cx="159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851E7708-2513-485F-BBE0-E36032E6F756}"/>
                    </a:ext>
                  </a:extLst>
                </p14:cNvPr>
                <p14:cNvContentPartPr/>
                <p14:nvPr/>
              </p14:nvContentPartPr>
              <p14:xfrm>
                <a:off x="8828233" y="2240102"/>
                <a:ext cx="2880" cy="220680"/>
              </p14:xfrm>
            </p:contentPart>
          </mc:Choice>
          <mc:Fallback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851E7708-2513-485F-BBE0-E36032E6F7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19233" y="2231462"/>
                  <a:ext cx="2052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4" name="잉크 113">
                <a:extLst>
                  <a:ext uri="{FF2B5EF4-FFF2-40B4-BE49-F238E27FC236}">
                    <a16:creationId xmlns:a16="http://schemas.microsoft.com/office/drawing/2014/main" id="{622A8A9F-BF8C-412E-B438-CFBEE65F91A8}"/>
                  </a:ext>
                </a:extLst>
              </p14:cNvPr>
              <p14:cNvContentPartPr/>
              <p14:nvPr/>
            </p14:nvContentPartPr>
            <p14:xfrm>
              <a:off x="9017593" y="2170982"/>
              <a:ext cx="84600" cy="327240"/>
            </p14:xfrm>
          </p:contentPart>
        </mc:Choice>
        <mc:Fallback>
          <p:pic>
            <p:nvPicPr>
              <p:cNvPr id="114" name="잉크 113">
                <a:extLst>
                  <a:ext uri="{FF2B5EF4-FFF2-40B4-BE49-F238E27FC236}">
                    <a16:creationId xmlns:a16="http://schemas.microsoft.com/office/drawing/2014/main" id="{622A8A9F-BF8C-412E-B438-CFBEE65F91A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008593" y="2161982"/>
                <a:ext cx="1022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5" name="잉크 114">
                <a:extLst>
                  <a:ext uri="{FF2B5EF4-FFF2-40B4-BE49-F238E27FC236}">
                    <a16:creationId xmlns:a16="http://schemas.microsoft.com/office/drawing/2014/main" id="{8D7A0EF4-5D47-4740-8380-EF1A2E66093A}"/>
                  </a:ext>
                </a:extLst>
              </p14:cNvPr>
              <p14:cNvContentPartPr/>
              <p14:nvPr/>
            </p14:nvContentPartPr>
            <p14:xfrm>
              <a:off x="9278593" y="2100782"/>
              <a:ext cx="91080" cy="461880"/>
            </p14:xfrm>
          </p:contentPart>
        </mc:Choice>
        <mc:Fallback>
          <p:pic>
            <p:nvPicPr>
              <p:cNvPr id="115" name="잉크 114">
                <a:extLst>
                  <a:ext uri="{FF2B5EF4-FFF2-40B4-BE49-F238E27FC236}">
                    <a16:creationId xmlns:a16="http://schemas.microsoft.com/office/drawing/2014/main" id="{8D7A0EF4-5D47-4740-8380-EF1A2E66093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269593" y="2092142"/>
                <a:ext cx="1087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6" name="잉크 115">
                <a:extLst>
                  <a:ext uri="{FF2B5EF4-FFF2-40B4-BE49-F238E27FC236}">
                    <a16:creationId xmlns:a16="http://schemas.microsoft.com/office/drawing/2014/main" id="{99D247B2-41A8-411F-A04E-14566F01425D}"/>
                  </a:ext>
                </a:extLst>
              </p14:cNvPr>
              <p14:cNvContentPartPr/>
              <p14:nvPr/>
            </p14:nvContentPartPr>
            <p14:xfrm>
              <a:off x="9198313" y="2379422"/>
              <a:ext cx="164520" cy="12960"/>
            </p14:xfrm>
          </p:contentPart>
        </mc:Choice>
        <mc:Fallback>
          <p:pic>
            <p:nvPicPr>
              <p:cNvPr id="116" name="잉크 115">
                <a:extLst>
                  <a:ext uri="{FF2B5EF4-FFF2-40B4-BE49-F238E27FC236}">
                    <a16:creationId xmlns:a16="http://schemas.microsoft.com/office/drawing/2014/main" id="{99D247B2-41A8-411F-A04E-14566F01425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189673" y="2370782"/>
                <a:ext cx="182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8" name="잉크 117">
                <a:extLst>
                  <a:ext uri="{FF2B5EF4-FFF2-40B4-BE49-F238E27FC236}">
                    <a16:creationId xmlns:a16="http://schemas.microsoft.com/office/drawing/2014/main" id="{A1BFF3B8-668A-4B7E-93B9-1A7308EC7A67}"/>
                  </a:ext>
                </a:extLst>
              </p14:cNvPr>
              <p14:cNvContentPartPr/>
              <p14:nvPr/>
            </p14:nvContentPartPr>
            <p14:xfrm>
              <a:off x="9504313" y="2344142"/>
              <a:ext cx="191160" cy="1440"/>
            </p14:xfrm>
          </p:contentPart>
        </mc:Choice>
        <mc:Fallback>
          <p:pic>
            <p:nvPicPr>
              <p:cNvPr id="118" name="잉크 117">
                <a:extLst>
                  <a:ext uri="{FF2B5EF4-FFF2-40B4-BE49-F238E27FC236}">
                    <a16:creationId xmlns:a16="http://schemas.microsoft.com/office/drawing/2014/main" id="{A1BFF3B8-668A-4B7E-93B9-1A7308EC7A6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95673" y="2335142"/>
                <a:ext cx="2088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0" name="잉크 119">
                <a:extLst>
                  <a:ext uri="{FF2B5EF4-FFF2-40B4-BE49-F238E27FC236}">
                    <a16:creationId xmlns:a16="http://schemas.microsoft.com/office/drawing/2014/main" id="{AA48F4CD-BC54-454B-820A-4A93616CBA5B}"/>
                  </a:ext>
                </a:extLst>
              </p14:cNvPr>
              <p14:cNvContentPartPr/>
              <p14:nvPr/>
            </p14:nvContentPartPr>
            <p14:xfrm>
              <a:off x="9834433" y="2219222"/>
              <a:ext cx="141840" cy="184680"/>
            </p14:xfrm>
          </p:contentPart>
        </mc:Choice>
        <mc:Fallback>
          <p:pic>
            <p:nvPicPr>
              <p:cNvPr id="120" name="잉크 119">
                <a:extLst>
                  <a:ext uri="{FF2B5EF4-FFF2-40B4-BE49-F238E27FC236}">
                    <a16:creationId xmlns:a16="http://schemas.microsoft.com/office/drawing/2014/main" id="{AA48F4CD-BC54-454B-820A-4A93616CBA5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825433" y="2210222"/>
                <a:ext cx="1594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1" name="잉크 120">
                <a:extLst>
                  <a:ext uri="{FF2B5EF4-FFF2-40B4-BE49-F238E27FC236}">
                    <a16:creationId xmlns:a16="http://schemas.microsoft.com/office/drawing/2014/main" id="{969848CC-64DD-42C2-AE20-40E3AF9155EE}"/>
                  </a:ext>
                </a:extLst>
              </p14:cNvPr>
              <p14:cNvContentPartPr/>
              <p14:nvPr/>
            </p14:nvContentPartPr>
            <p14:xfrm>
              <a:off x="10054033" y="2235062"/>
              <a:ext cx="124200" cy="158040"/>
            </p14:xfrm>
          </p:contentPart>
        </mc:Choice>
        <mc:Fallback>
          <p:pic>
            <p:nvPicPr>
              <p:cNvPr id="121" name="잉크 120">
                <a:extLst>
                  <a:ext uri="{FF2B5EF4-FFF2-40B4-BE49-F238E27FC236}">
                    <a16:creationId xmlns:a16="http://schemas.microsoft.com/office/drawing/2014/main" id="{969848CC-64DD-42C2-AE20-40E3AF9155E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045033" y="2226422"/>
                <a:ext cx="1418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2" name="잉크 121">
                <a:extLst>
                  <a:ext uri="{FF2B5EF4-FFF2-40B4-BE49-F238E27FC236}">
                    <a16:creationId xmlns:a16="http://schemas.microsoft.com/office/drawing/2014/main" id="{F2BB193C-DA26-4287-A577-B77C1F4DA00C}"/>
                  </a:ext>
                </a:extLst>
              </p14:cNvPr>
              <p14:cNvContentPartPr/>
              <p14:nvPr/>
            </p14:nvContentPartPr>
            <p14:xfrm>
              <a:off x="10059793" y="2225702"/>
              <a:ext cx="95760" cy="193680"/>
            </p14:xfrm>
          </p:contentPart>
        </mc:Choice>
        <mc:Fallback>
          <p:pic>
            <p:nvPicPr>
              <p:cNvPr id="122" name="잉크 121">
                <a:extLst>
                  <a:ext uri="{FF2B5EF4-FFF2-40B4-BE49-F238E27FC236}">
                    <a16:creationId xmlns:a16="http://schemas.microsoft.com/office/drawing/2014/main" id="{F2BB193C-DA26-4287-A577-B77C1F4DA00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050793" y="2216702"/>
                <a:ext cx="1134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3" name="잉크 122">
                <a:extLst>
                  <a:ext uri="{FF2B5EF4-FFF2-40B4-BE49-F238E27FC236}">
                    <a16:creationId xmlns:a16="http://schemas.microsoft.com/office/drawing/2014/main" id="{47154855-A5DE-41F6-BFAC-8FDD4625BDCA}"/>
                  </a:ext>
                </a:extLst>
              </p14:cNvPr>
              <p14:cNvContentPartPr/>
              <p14:nvPr/>
            </p14:nvContentPartPr>
            <p14:xfrm>
              <a:off x="10333753" y="2137142"/>
              <a:ext cx="79920" cy="354960"/>
            </p14:xfrm>
          </p:contentPart>
        </mc:Choice>
        <mc:Fallback>
          <p:pic>
            <p:nvPicPr>
              <p:cNvPr id="123" name="잉크 122">
                <a:extLst>
                  <a:ext uri="{FF2B5EF4-FFF2-40B4-BE49-F238E27FC236}">
                    <a16:creationId xmlns:a16="http://schemas.microsoft.com/office/drawing/2014/main" id="{47154855-A5DE-41F6-BFAC-8FDD4625BDC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324753" y="2128502"/>
                <a:ext cx="97560" cy="37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A3701051-72A3-4386-BEB2-13DC796BD3DC}"/>
              </a:ext>
            </a:extLst>
          </p:cNvPr>
          <p:cNvGrpSpPr/>
          <p:nvPr/>
        </p:nvGrpSpPr>
        <p:grpSpPr>
          <a:xfrm>
            <a:off x="9180313" y="2588222"/>
            <a:ext cx="1153080" cy="302400"/>
            <a:chOff x="9180313" y="2588222"/>
            <a:chExt cx="115308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62EDD23D-4045-42DE-9E03-D0B26972C872}"/>
                    </a:ext>
                  </a:extLst>
                </p14:cNvPr>
                <p14:cNvContentPartPr/>
                <p14:nvPr/>
              </p14:nvContentPartPr>
              <p14:xfrm>
                <a:off x="9180313" y="2588222"/>
                <a:ext cx="1153080" cy="31680"/>
              </p14:xfrm>
            </p:contentPart>
          </mc:Choice>
          <mc:Fallback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62EDD23D-4045-42DE-9E03-D0B26972C87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71673" y="2579222"/>
                  <a:ext cx="1170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31BB0976-7357-4D2B-9458-1B1CAA2EC930}"/>
                    </a:ext>
                  </a:extLst>
                </p14:cNvPr>
                <p14:cNvContentPartPr/>
                <p14:nvPr/>
              </p14:nvContentPartPr>
              <p14:xfrm>
                <a:off x="10145113" y="2641862"/>
                <a:ext cx="163800" cy="248760"/>
              </p14:xfrm>
            </p:contentPart>
          </mc:Choice>
          <mc:Fallback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31BB0976-7357-4D2B-9458-1B1CAA2EC93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36473" y="2632862"/>
                  <a:ext cx="18144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8" name="잉크 127">
                <a:extLst>
                  <a:ext uri="{FF2B5EF4-FFF2-40B4-BE49-F238E27FC236}">
                    <a16:creationId xmlns:a16="http://schemas.microsoft.com/office/drawing/2014/main" id="{DF682899-9ED9-49A3-8CFB-3DE50780BD72}"/>
                  </a:ext>
                </a:extLst>
              </p14:cNvPr>
              <p14:cNvContentPartPr/>
              <p14:nvPr/>
            </p14:nvContentPartPr>
            <p14:xfrm>
              <a:off x="1591873" y="4047662"/>
              <a:ext cx="16920" cy="31680"/>
            </p14:xfrm>
          </p:contentPart>
        </mc:Choice>
        <mc:Fallback>
          <p:pic>
            <p:nvPicPr>
              <p:cNvPr id="128" name="잉크 127">
                <a:extLst>
                  <a:ext uri="{FF2B5EF4-FFF2-40B4-BE49-F238E27FC236}">
                    <a16:creationId xmlns:a16="http://schemas.microsoft.com/office/drawing/2014/main" id="{DF682899-9ED9-49A3-8CFB-3DE50780BD7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582873" y="4039022"/>
                <a:ext cx="34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9" name="잉크 128">
                <a:extLst>
                  <a:ext uri="{FF2B5EF4-FFF2-40B4-BE49-F238E27FC236}">
                    <a16:creationId xmlns:a16="http://schemas.microsoft.com/office/drawing/2014/main" id="{9FA01D79-5D57-4146-BABF-C94BAC8AE411}"/>
                  </a:ext>
                </a:extLst>
              </p14:cNvPr>
              <p14:cNvContentPartPr/>
              <p14:nvPr/>
            </p14:nvContentPartPr>
            <p14:xfrm>
              <a:off x="1230073" y="5317382"/>
              <a:ext cx="48960" cy="27000"/>
            </p14:xfrm>
          </p:contentPart>
        </mc:Choice>
        <mc:Fallback>
          <p:pic>
            <p:nvPicPr>
              <p:cNvPr id="129" name="잉크 128">
                <a:extLst>
                  <a:ext uri="{FF2B5EF4-FFF2-40B4-BE49-F238E27FC236}">
                    <a16:creationId xmlns:a16="http://schemas.microsoft.com/office/drawing/2014/main" id="{9FA01D79-5D57-4146-BABF-C94BAC8AE41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221433" y="5308742"/>
                <a:ext cx="66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0" name="잉크 129">
                <a:extLst>
                  <a:ext uri="{FF2B5EF4-FFF2-40B4-BE49-F238E27FC236}">
                    <a16:creationId xmlns:a16="http://schemas.microsoft.com/office/drawing/2014/main" id="{A2DBE89E-504B-486A-84C1-A81E59687717}"/>
                  </a:ext>
                </a:extLst>
              </p14:cNvPr>
              <p14:cNvContentPartPr/>
              <p14:nvPr/>
            </p14:nvContentPartPr>
            <p14:xfrm>
              <a:off x="1241233" y="5492342"/>
              <a:ext cx="48240" cy="39240"/>
            </p14:xfrm>
          </p:contentPart>
        </mc:Choice>
        <mc:Fallback>
          <p:pic>
            <p:nvPicPr>
              <p:cNvPr id="130" name="잉크 129">
                <a:extLst>
                  <a:ext uri="{FF2B5EF4-FFF2-40B4-BE49-F238E27FC236}">
                    <a16:creationId xmlns:a16="http://schemas.microsoft.com/office/drawing/2014/main" id="{A2DBE89E-504B-486A-84C1-A81E5968771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232593" y="5483702"/>
                <a:ext cx="65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1" name="잉크 130">
                <a:extLst>
                  <a:ext uri="{FF2B5EF4-FFF2-40B4-BE49-F238E27FC236}">
                    <a16:creationId xmlns:a16="http://schemas.microsoft.com/office/drawing/2014/main" id="{46DCCD5E-06C3-40FA-B011-1CAE6B7A47B7}"/>
                  </a:ext>
                </a:extLst>
              </p14:cNvPr>
              <p14:cNvContentPartPr/>
              <p14:nvPr/>
            </p14:nvContentPartPr>
            <p14:xfrm>
              <a:off x="2811553" y="4118582"/>
              <a:ext cx="128160" cy="169920"/>
            </p14:xfrm>
          </p:contentPart>
        </mc:Choice>
        <mc:Fallback>
          <p:pic>
            <p:nvPicPr>
              <p:cNvPr id="131" name="잉크 130">
                <a:extLst>
                  <a:ext uri="{FF2B5EF4-FFF2-40B4-BE49-F238E27FC236}">
                    <a16:creationId xmlns:a16="http://schemas.microsoft.com/office/drawing/2014/main" id="{46DCCD5E-06C3-40FA-B011-1CAE6B7A47B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802553" y="4109942"/>
                <a:ext cx="145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2" name="잉크 131">
                <a:extLst>
                  <a:ext uri="{FF2B5EF4-FFF2-40B4-BE49-F238E27FC236}">
                    <a16:creationId xmlns:a16="http://schemas.microsoft.com/office/drawing/2014/main" id="{096E8547-25A5-4921-9465-15BFA2FCD1AD}"/>
                  </a:ext>
                </a:extLst>
              </p14:cNvPr>
              <p14:cNvContentPartPr/>
              <p14:nvPr/>
            </p14:nvContentPartPr>
            <p14:xfrm>
              <a:off x="1957273" y="5436542"/>
              <a:ext cx="166320" cy="150120"/>
            </p14:xfrm>
          </p:contentPart>
        </mc:Choice>
        <mc:Fallback>
          <p:pic>
            <p:nvPicPr>
              <p:cNvPr id="132" name="잉크 131">
                <a:extLst>
                  <a:ext uri="{FF2B5EF4-FFF2-40B4-BE49-F238E27FC236}">
                    <a16:creationId xmlns:a16="http://schemas.microsoft.com/office/drawing/2014/main" id="{096E8547-25A5-4921-9465-15BFA2FCD1A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948633" y="5427542"/>
                <a:ext cx="183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3" name="잉크 132">
                <a:extLst>
                  <a:ext uri="{FF2B5EF4-FFF2-40B4-BE49-F238E27FC236}">
                    <a16:creationId xmlns:a16="http://schemas.microsoft.com/office/drawing/2014/main" id="{E314C521-2E34-48CA-B9FE-867B1B9D6B6D}"/>
                  </a:ext>
                </a:extLst>
              </p14:cNvPr>
              <p14:cNvContentPartPr/>
              <p14:nvPr/>
            </p14:nvContentPartPr>
            <p14:xfrm>
              <a:off x="1249513" y="4553822"/>
              <a:ext cx="25200" cy="23400"/>
            </p14:xfrm>
          </p:contentPart>
        </mc:Choice>
        <mc:Fallback>
          <p:pic>
            <p:nvPicPr>
              <p:cNvPr id="133" name="잉크 132">
                <a:extLst>
                  <a:ext uri="{FF2B5EF4-FFF2-40B4-BE49-F238E27FC236}">
                    <a16:creationId xmlns:a16="http://schemas.microsoft.com/office/drawing/2014/main" id="{E314C521-2E34-48CA-B9FE-867B1B9D6B6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240513" y="4545182"/>
                <a:ext cx="428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586236AD-F3FB-495F-9127-67720E4B6D49}"/>
              </a:ext>
            </a:extLst>
          </p:cNvPr>
          <p:cNvGrpSpPr/>
          <p:nvPr/>
        </p:nvGrpSpPr>
        <p:grpSpPr>
          <a:xfrm>
            <a:off x="4119793" y="5283902"/>
            <a:ext cx="144000" cy="133920"/>
            <a:chOff x="4119793" y="5283902"/>
            <a:chExt cx="14400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33CF7F4C-3975-4FC5-9BF2-FA692D0F8C2C}"/>
                    </a:ext>
                  </a:extLst>
                </p14:cNvPr>
                <p14:cNvContentPartPr/>
                <p14:nvPr/>
              </p14:nvContentPartPr>
              <p14:xfrm>
                <a:off x="4119793" y="5283902"/>
                <a:ext cx="77400" cy="133920"/>
              </p14:xfrm>
            </p:contentPart>
          </mc:Choice>
          <mc:Fallback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33CF7F4C-3975-4FC5-9BF2-FA692D0F8C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10793" y="5275262"/>
                  <a:ext cx="95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DE39B40D-5683-411A-9290-000E9EEF74F7}"/>
                    </a:ext>
                  </a:extLst>
                </p14:cNvPr>
                <p14:cNvContentPartPr/>
                <p14:nvPr/>
              </p14:nvContentPartPr>
              <p14:xfrm>
                <a:off x="4142833" y="5353382"/>
                <a:ext cx="120960" cy="14400"/>
              </p14:xfrm>
            </p:contentPart>
          </mc:Choice>
          <mc:Fallback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DE39B40D-5683-411A-9290-000E9EEF74F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34193" y="5344742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A8E14E06-093E-4215-A71A-A961EC749DC5}"/>
              </a:ext>
            </a:extLst>
          </p:cNvPr>
          <p:cNvGrpSpPr/>
          <p:nvPr/>
        </p:nvGrpSpPr>
        <p:grpSpPr>
          <a:xfrm>
            <a:off x="4444873" y="5184182"/>
            <a:ext cx="852840" cy="198720"/>
            <a:chOff x="4444873" y="5184182"/>
            <a:chExt cx="85284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6C3FC7C1-51CA-4B1C-BACA-C31C420FC349}"/>
                    </a:ext>
                  </a:extLst>
                </p14:cNvPr>
                <p14:cNvContentPartPr/>
                <p14:nvPr/>
              </p14:nvContentPartPr>
              <p14:xfrm>
                <a:off x="4444873" y="5263022"/>
                <a:ext cx="124200" cy="119880"/>
              </p14:xfrm>
            </p:contentPart>
          </mc:Choice>
          <mc:Fallback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6C3FC7C1-51CA-4B1C-BACA-C31C420FC34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36233" y="5254382"/>
                  <a:ext cx="141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21034B93-1407-436A-9313-8F16C9A0FC89}"/>
                    </a:ext>
                  </a:extLst>
                </p14:cNvPr>
                <p14:cNvContentPartPr/>
                <p14:nvPr/>
              </p14:nvContentPartPr>
              <p14:xfrm>
                <a:off x="4473673" y="5255102"/>
                <a:ext cx="79920" cy="125280"/>
              </p14:xfrm>
            </p:contentPart>
          </mc:Choice>
          <mc:Fallback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21034B93-1407-436A-9313-8F16C9A0FC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65033" y="5246462"/>
                  <a:ext cx="97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9920F8CB-0F6F-4E38-ACE3-021B25F9855C}"/>
                    </a:ext>
                  </a:extLst>
                </p14:cNvPr>
                <p14:cNvContentPartPr/>
                <p14:nvPr/>
              </p14:nvContentPartPr>
              <p14:xfrm>
                <a:off x="4652593" y="5259782"/>
                <a:ext cx="86400" cy="48960"/>
              </p14:xfrm>
            </p:contentPart>
          </mc:Choice>
          <mc:Fallback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9920F8CB-0F6F-4E38-ACE3-021B25F9855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43953" y="5250782"/>
                  <a:ext cx="104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DC4FBFCC-BF3B-4217-A71C-EA46A813BCA3}"/>
                    </a:ext>
                  </a:extLst>
                </p14:cNvPr>
                <p14:cNvContentPartPr/>
                <p14:nvPr/>
              </p14:nvContentPartPr>
              <p14:xfrm>
                <a:off x="4803793" y="5206502"/>
                <a:ext cx="64800" cy="158400"/>
              </p14:xfrm>
            </p:contentPart>
          </mc:Choice>
          <mc:Fallback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DC4FBFCC-BF3B-4217-A71C-EA46A813BCA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95153" y="5197502"/>
                  <a:ext cx="82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1DE1BADD-346D-4E57-9FE3-DDBE1CC403AC}"/>
                    </a:ext>
                  </a:extLst>
                </p14:cNvPr>
                <p14:cNvContentPartPr/>
                <p14:nvPr/>
              </p14:nvContentPartPr>
              <p14:xfrm>
                <a:off x="4798033" y="5210822"/>
                <a:ext cx="125280" cy="22680"/>
              </p14:xfrm>
            </p:contentPart>
          </mc:Choice>
          <mc:Fallback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1DE1BADD-346D-4E57-9FE3-DDBE1CC403A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89393" y="5202182"/>
                  <a:ext cx="142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327A76D3-E2EB-4443-860A-A3B3A351B68A}"/>
                    </a:ext>
                  </a:extLst>
                </p14:cNvPr>
                <p14:cNvContentPartPr/>
                <p14:nvPr/>
              </p14:nvContentPartPr>
              <p14:xfrm>
                <a:off x="4970473" y="5227022"/>
                <a:ext cx="122760" cy="110880"/>
              </p14:xfrm>
            </p:contentPart>
          </mc:Choice>
          <mc:Fallback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327A76D3-E2EB-4443-860A-A3B3A351B6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61833" y="5218022"/>
                  <a:ext cx="140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86F7945B-2C80-4F41-8FFA-84F3F471921C}"/>
                    </a:ext>
                  </a:extLst>
                </p14:cNvPr>
                <p14:cNvContentPartPr/>
                <p14:nvPr/>
              </p14:nvContentPartPr>
              <p14:xfrm>
                <a:off x="5128873" y="5184182"/>
                <a:ext cx="6840" cy="131040"/>
              </p14:xfrm>
            </p:contentPart>
          </mc:Choice>
          <mc:Fallback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86F7945B-2C80-4F41-8FFA-84F3F47192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20233" y="5175542"/>
                  <a:ext cx="24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FD5887D3-63D5-4CA8-BB38-FBBA35B0282D}"/>
                    </a:ext>
                  </a:extLst>
                </p14:cNvPr>
                <p14:cNvContentPartPr/>
                <p14:nvPr/>
              </p14:nvContentPartPr>
              <p14:xfrm>
                <a:off x="5156233" y="5211542"/>
                <a:ext cx="141480" cy="151920"/>
              </p14:xfrm>
            </p:contentPart>
          </mc:Choice>
          <mc:Fallback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FD5887D3-63D5-4CA8-BB38-FBBA35B0282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47593" y="5202542"/>
                  <a:ext cx="1591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F8CA7423-67EB-462A-83F0-B7B3253E7B4D}"/>
              </a:ext>
            </a:extLst>
          </p:cNvPr>
          <p:cNvGrpSpPr/>
          <p:nvPr/>
        </p:nvGrpSpPr>
        <p:grpSpPr>
          <a:xfrm>
            <a:off x="5498233" y="5079422"/>
            <a:ext cx="580320" cy="291240"/>
            <a:chOff x="5498233" y="5079422"/>
            <a:chExt cx="58032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9C948625-02CF-4C15-A689-A3421352310F}"/>
                    </a:ext>
                  </a:extLst>
                </p14:cNvPr>
                <p14:cNvContentPartPr/>
                <p14:nvPr/>
              </p14:nvContentPartPr>
              <p14:xfrm>
                <a:off x="5498233" y="5090942"/>
                <a:ext cx="186120" cy="158040"/>
              </p14:xfrm>
            </p:contentPart>
          </mc:Choice>
          <mc:Fallback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9C948625-02CF-4C15-A689-A342135231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89233" y="5082302"/>
                  <a:ext cx="203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FF27FF3A-29D9-43F5-8A40-863E0E5E5209}"/>
                    </a:ext>
                  </a:extLst>
                </p14:cNvPr>
                <p14:cNvContentPartPr/>
                <p14:nvPr/>
              </p14:nvContentPartPr>
              <p14:xfrm>
                <a:off x="5561593" y="5260502"/>
                <a:ext cx="90720" cy="34200"/>
              </p14:xfrm>
            </p:contentPart>
          </mc:Choice>
          <mc:Fallback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FF27FF3A-29D9-43F5-8A40-863E0E5E520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52593" y="5251502"/>
                  <a:ext cx="108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23584037-5966-44D2-974E-E275F5E38E7B}"/>
                    </a:ext>
                  </a:extLst>
                </p14:cNvPr>
                <p14:cNvContentPartPr/>
                <p14:nvPr/>
              </p14:nvContentPartPr>
              <p14:xfrm>
                <a:off x="5632153" y="5229902"/>
                <a:ext cx="82440" cy="102240"/>
              </p14:xfrm>
            </p:contentPart>
          </mc:Choice>
          <mc:Fallback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23584037-5966-44D2-974E-E275F5E38E7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23153" y="5221262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1674E801-2D9B-4175-A6A6-E25AE6A7A83B}"/>
                    </a:ext>
                  </a:extLst>
                </p14:cNvPr>
                <p14:cNvContentPartPr/>
                <p14:nvPr/>
              </p14:nvContentPartPr>
              <p14:xfrm>
                <a:off x="5749873" y="5079422"/>
                <a:ext cx="128160" cy="159840"/>
              </p14:xfrm>
            </p:contentPart>
          </mc:Choice>
          <mc:Fallback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1674E801-2D9B-4175-A6A6-E25AE6A7A83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40873" y="5070422"/>
                  <a:ext cx="14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5E9D5F66-20A5-4A70-88F1-7A0411E9806E}"/>
                    </a:ext>
                  </a:extLst>
                </p14:cNvPr>
                <p14:cNvContentPartPr/>
                <p14:nvPr/>
              </p14:nvContentPartPr>
              <p14:xfrm>
                <a:off x="5757073" y="5284622"/>
                <a:ext cx="99720" cy="26280"/>
              </p14:xfrm>
            </p:contentPart>
          </mc:Choice>
          <mc:Fallback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5E9D5F66-20A5-4A70-88F1-7A0411E9806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48073" y="5275982"/>
                  <a:ext cx="11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7B3EA803-E36A-4EA3-976D-DFF502BBA741}"/>
                    </a:ext>
                  </a:extLst>
                </p14:cNvPr>
                <p14:cNvContentPartPr/>
                <p14:nvPr/>
              </p14:nvContentPartPr>
              <p14:xfrm>
                <a:off x="5986033" y="5139902"/>
                <a:ext cx="16920" cy="29880"/>
              </p14:xfrm>
            </p:contentPart>
          </mc:Choice>
          <mc:Fallback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7B3EA803-E36A-4EA3-976D-DFF502BBA74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77033" y="5131262"/>
                  <a:ext cx="3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1ADFDF05-3BC3-43D3-822E-AD3781D5141E}"/>
                    </a:ext>
                  </a:extLst>
                </p14:cNvPr>
                <p14:cNvContentPartPr/>
                <p14:nvPr/>
              </p14:nvContentPartPr>
              <p14:xfrm>
                <a:off x="5935993" y="5154662"/>
                <a:ext cx="142560" cy="216000"/>
              </p14:xfrm>
            </p:contentPart>
          </mc:Choice>
          <mc:Fallback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1ADFDF05-3BC3-43D3-822E-AD3781D5141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26993" y="5146022"/>
                  <a:ext cx="16020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2F8CDD42-AE1E-4A5F-B1A4-79958D60E1F0}"/>
              </a:ext>
            </a:extLst>
          </p:cNvPr>
          <p:cNvGrpSpPr/>
          <p:nvPr/>
        </p:nvGrpSpPr>
        <p:grpSpPr>
          <a:xfrm>
            <a:off x="6279793" y="5063942"/>
            <a:ext cx="626400" cy="303840"/>
            <a:chOff x="6279793" y="5063942"/>
            <a:chExt cx="62640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1B9D5147-0B00-4A2D-AAFE-CFCA7EB483F8}"/>
                    </a:ext>
                  </a:extLst>
                </p14:cNvPr>
                <p14:cNvContentPartPr/>
                <p14:nvPr/>
              </p14:nvContentPartPr>
              <p14:xfrm>
                <a:off x="6279793" y="5083742"/>
                <a:ext cx="36360" cy="107280"/>
              </p14:xfrm>
            </p:contentPart>
          </mc:Choice>
          <mc:Fallback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1B9D5147-0B00-4A2D-AAFE-CFCA7EB483F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71153" y="5075102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19F5CCF2-228E-486F-838B-9E99A0F36150}"/>
                    </a:ext>
                  </a:extLst>
                </p14:cNvPr>
                <p14:cNvContentPartPr/>
                <p14:nvPr/>
              </p14:nvContentPartPr>
              <p14:xfrm>
                <a:off x="6329833" y="5076542"/>
                <a:ext cx="60120" cy="104400"/>
              </p14:xfrm>
            </p:contentPart>
          </mc:Choice>
          <mc:Fallback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19F5CCF2-228E-486F-838B-9E99A0F3615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21193" y="5067542"/>
                  <a:ext cx="77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C047AF20-FDEB-48A6-B4DB-B322FE9E016C}"/>
                    </a:ext>
                  </a:extLst>
                </p14:cNvPr>
                <p14:cNvContentPartPr/>
                <p14:nvPr/>
              </p14:nvContentPartPr>
              <p14:xfrm>
                <a:off x="6429553" y="5063942"/>
                <a:ext cx="96840" cy="117720"/>
              </p14:xfrm>
            </p:contentPart>
          </mc:Choice>
          <mc:Fallback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C047AF20-FDEB-48A6-B4DB-B322FE9E016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20913" y="5054942"/>
                  <a:ext cx="114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F574BBB6-A83A-4B1A-865A-431E4143041A}"/>
                    </a:ext>
                  </a:extLst>
                </p14:cNvPr>
                <p14:cNvContentPartPr/>
                <p14:nvPr/>
              </p14:nvContentPartPr>
              <p14:xfrm>
                <a:off x="6402193" y="5248622"/>
                <a:ext cx="72000" cy="68760"/>
              </p14:xfrm>
            </p:contentPart>
          </mc:Choice>
          <mc:Fallback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F574BBB6-A83A-4B1A-865A-431E4143041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93553" y="5239622"/>
                  <a:ext cx="89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6FE5FD4F-267A-4E0E-B908-B74E4C6FD30C}"/>
                    </a:ext>
                  </a:extLst>
                </p14:cNvPr>
                <p14:cNvContentPartPr/>
                <p14:nvPr/>
              </p14:nvContentPartPr>
              <p14:xfrm>
                <a:off x="6572833" y="5069702"/>
                <a:ext cx="143640" cy="130320"/>
              </p14:xfrm>
            </p:contentPart>
          </mc:Choice>
          <mc:Fallback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6FE5FD4F-267A-4E0E-B908-B74E4C6FD30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64193" y="5061062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7BC8C999-8A71-4E0E-AA8D-47D729436AC5}"/>
                    </a:ext>
                  </a:extLst>
                </p14:cNvPr>
                <p14:cNvContentPartPr/>
                <p14:nvPr/>
              </p14:nvContentPartPr>
              <p14:xfrm>
                <a:off x="6631873" y="5245742"/>
                <a:ext cx="80280" cy="86040"/>
              </p14:xfrm>
            </p:contentPart>
          </mc:Choice>
          <mc:Fallback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7BC8C999-8A71-4E0E-AA8D-47D729436AC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22873" y="5236742"/>
                  <a:ext cx="97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1E35A444-C19C-45CE-82AE-17064FA35180}"/>
                    </a:ext>
                  </a:extLst>
                </p14:cNvPr>
                <p14:cNvContentPartPr/>
                <p14:nvPr/>
              </p14:nvContentPartPr>
              <p14:xfrm>
                <a:off x="6781633" y="5074742"/>
                <a:ext cx="79200" cy="85320"/>
              </p14:xfrm>
            </p:contentPart>
          </mc:Choice>
          <mc:Fallback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1E35A444-C19C-45CE-82AE-17064FA3518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72993" y="5066102"/>
                  <a:ext cx="96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F56FFDC6-0E05-4D6D-BA05-C019EAF6EDCC}"/>
                    </a:ext>
                  </a:extLst>
                </p14:cNvPr>
                <p14:cNvContentPartPr/>
                <p14:nvPr/>
              </p14:nvContentPartPr>
              <p14:xfrm>
                <a:off x="6833113" y="5074742"/>
                <a:ext cx="73080" cy="293040"/>
              </p14:xfrm>
            </p:contentPart>
          </mc:Choice>
          <mc:Fallback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F56FFDC6-0E05-4D6D-BA05-C019EAF6EDC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24473" y="5066102"/>
                  <a:ext cx="90720" cy="31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3650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65" y="1433821"/>
            <a:ext cx="3632599" cy="11463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00" y="1436202"/>
            <a:ext cx="2385849" cy="53348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553832" y="2006997"/>
            <a:ext cx="771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[식 4.6</a:t>
            </a:r>
            <a:r>
              <a:rPr lang="en-US" altLang="ko-KR" sz="1200" dirty="0"/>
              <a:t>]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32" y="3282046"/>
            <a:ext cx="2733354" cy="220805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53832" y="5490098"/>
            <a:ext cx="3603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4-8 </a:t>
            </a:r>
            <a:r>
              <a:rPr lang="ko-KR" altLang="en-US" sz="1200" dirty="0" err="1"/>
              <a:t>f</a:t>
            </a:r>
            <a:r>
              <a:rPr lang="ko-KR" altLang="en-US" sz="1200" dirty="0"/>
              <a:t> (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0 ,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1 ) =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0 2 +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1 2 의 그래프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310002" y="410850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즉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0 와 </a:t>
            </a:r>
            <a:r>
              <a:rPr lang="ko-KR" altLang="en-US" sz="1400" dirty="0" err="1"/>
              <a:t>x</a:t>
            </a:r>
            <a:r>
              <a:rPr lang="ko-KR" altLang="en-US" sz="1400" dirty="0"/>
              <a:t> 1 중 어느 변수에 대한 </a:t>
            </a:r>
            <a:r>
              <a:rPr lang="ko-KR" altLang="en-US" sz="1400" dirty="0" err="1"/>
              <a:t>미분이냐를</a:t>
            </a:r>
            <a:r>
              <a:rPr lang="ko-KR" altLang="en-US" sz="1400" dirty="0"/>
              <a:t> 구별해야 한다.</a:t>
            </a:r>
            <a:endParaRPr lang="en-US" altLang="ko-KR" sz="1400" dirty="0"/>
          </a:p>
          <a:p>
            <a:r>
              <a:rPr lang="ko-KR" altLang="en-US" sz="1400" dirty="0"/>
              <a:t> 덧붙여 이와 같이 변수가 여럿인 함수에 대한 미분을 </a:t>
            </a:r>
            <a:r>
              <a:rPr lang="ko-KR" altLang="en-US" sz="1400" dirty="0" err="1"/>
              <a:t>편미분</a:t>
            </a:r>
            <a:r>
              <a:rPr lang="ko-KR" altLang="en-US" sz="1400" dirty="0"/>
              <a:t> 이라고 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91177" y="802757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4.3.3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편미분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46</a:t>
            </a:fld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723DB81A-7AA4-41DB-9B89-A41EC0AA8FCC}"/>
                  </a:ext>
                </a:extLst>
              </p14:cNvPr>
              <p14:cNvContentPartPr/>
              <p14:nvPr/>
            </p14:nvContentPartPr>
            <p14:xfrm>
              <a:off x="9710593" y="4408742"/>
              <a:ext cx="452880" cy="1296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723DB81A-7AA4-41DB-9B89-A41EC0AA8F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56953" y="4300742"/>
                <a:ext cx="56052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그룹 96">
            <a:extLst>
              <a:ext uri="{FF2B5EF4-FFF2-40B4-BE49-F238E27FC236}">
                <a16:creationId xmlns:a16="http://schemas.microsoft.com/office/drawing/2014/main" id="{64EE49D7-29A2-4CE6-B938-4F07810573D3}"/>
              </a:ext>
            </a:extLst>
          </p:cNvPr>
          <p:cNvGrpSpPr/>
          <p:nvPr/>
        </p:nvGrpSpPr>
        <p:grpSpPr>
          <a:xfrm>
            <a:off x="5761753" y="4840382"/>
            <a:ext cx="5165280" cy="1949040"/>
            <a:chOff x="5761753" y="4840382"/>
            <a:chExt cx="5165280" cy="19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0DFF387-61D6-48BC-AF82-037A36A4FA95}"/>
                    </a:ext>
                  </a:extLst>
                </p14:cNvPr>
                <p14:cNvContentPartPr/>
                <p14:nvPr/>
              </p14:nvContentPartPr>
              <p14:xfrm>
                <a:off x="6481033" y="4840382"/>
                <a:ext cx="77040" cy="371520"/>
              </p14:xfrm>
            </p:contentPart>
          </mc:Choice>
          <mc:Fallback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0DFF387-61D6-48BC-AF82-037A36A4FA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72393" y="4831382"/>
                  <a:ext cx="94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8C663826-4262-47B2-B3C6-CDF99DD87F13}"/>
                    </a:ext>
                  </a:extLst>
                </p14:cNvPr>
                <p14:cNvContentPartPr/>
                <p14:nvPr/>
              </p14:nvContentPartPr>
              <p14:xfrm>
                <a:off x="6408673" y="5026862"/>
                <a:ext cx="168480" cy="19440"/>
              </p14:xfrm>
            </p:contentPart>
          </mc:Choice>
          <mc:Fallback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8C663826-4262-47B2-B3C6-CDF99DD87F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00033" y="5018222"/>
                  <a:ext cx="18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8F72E0ED-9E58-40C7-9907-BA86B836E21C}"/>
                    </a:ext>
                  </a:extLst>
                </p14:cNvPr>
                <p14:cNvContentPartPr/>
                <p14:nvPr/>
              </p14:nvContentPartPr>
              <p14:xfrm>
                <a:off x="6601633" y="4930022"/>
                <a:ext cx="171000" cy="195480"/>
              </p14:xfrm>
            </p:contentPart>
          </mc:Choice>
          <mc:Fallback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8F72E0ED-9E58-40C7-9907-BA86B836E2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92993" y="4921382"/>
                  <a:ext cx="188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77AE6DDD-F38F-4606-A49C-B36716901126}"/>
                    </a:ext>
                  </a:extLst>
                </p14:cNvPr>
                <p14:cNvContentPartPr/>
                <p14:nvPr/>
              </p14:nvContentPartPr>
              <p14:xfrm>
                <a:off x="6700273" y="4958102"/>
                <a:ext cx="138240" cy="19116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77AE6DDD-F38F-4606-A49C-B367169011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91273" y="4949462"/>
                  <a:ext cx="155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E5C3C4AB-380B-4E30-A779-BAD26354B7BC}"/>
                    </a:ext>
                  </a:extLst>
                </p14:cNvPr>
                <p14:cNvContentPartPr/>
                <p14:nvPr/>
              </p14:nvContentPartPr>
              <p14:xfrm>
                <a:off x="6942553" y="4958102"/>
                <a:ext cx="112680" cy="306000"/>
              </p14:xfrm>
            </p:contentPart>
          </mc:Choice>
          <mc:Fallback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E5C3C4AB-380B-4E30-A779-BAD26354B7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33913" y="4949462"/>
                  <a:ext cx="130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376E0BB9-87E5-473B-BFAF-95444872270F}"/>
                    </a:ext>
                  </a:extLst>
                </p14:cNvPr>
                <p14:cNvContentPartPr/>
                <p14:nvPr/>
              </p14:nvContentPartPr>
              <p14:xfrm>
                <a:off x="7186273" y="4953062"/>
                <a:ext cx="84960" cy="228600"/>
              </p14:xfrm>
            </p:contentPart>
          </mc:Choice>
          <mc:Fallback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376E0BB9-87E5-473B-BFAF-9544487227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77273" y="4944062"/>
                  <a:ext cx="102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9608B3FC-4072-4354-8D0A-7A680909B81C}"/>
                    </a:ext>
                  </a:extLst>
                </p14:cNvPr>
                <p14:cNvContentPartPr/>
                <p14:nvPr/>
              </p14:nvContentPartPr>
              <p14:xfrm>
                <a:off x="5781193" y="5450222"/>
                <a:ext cx="147960" cy="16812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9608B3FC-4072-4354-8D0A-7A680909B8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72193" y="5441582"/>
                  <a:ext cx="165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C14A9241-FAA2-4BBA-A61F-AC8074EEB300}"/>
                    </a:ext>
                  </a:extLst>
                </p14:cNvPr>
                <p14:cNvContentPartPr/>
                <p14:nvPr/>
              </p14:nvContentPartPr>
              <p14:xfrm>
                <a:off x="6014473" y="5390822"/>
                <a:ext cx="49320" cy="25056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C14A9241-FAA2-4BBA-A61F-AC8074EEB3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5473" y="5382182"/>
                  <a:ext cx="66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33007C8A-1F28-47C7-A8B9-CDD8C56B288D}"/>
                    </a:ext>
                  </a:extLst>
                </p14:cNvPr>
                <p14:cNvContentPartPr/>
                <p14:nvPr/>
              </p14:nvContentPartPr>
              <p14:xfrm>
                <a:off x="5993233" y="5504222"/>
                <a:ext cx="176760" cy="43200"/>
              </p14:xfrm>
            </p:contentPart>
          </mc:Choice>
          <mc:Fallback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33007C8A-1F28-47C7-A8B9-CDD8C56B28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84593" y="5495222"/>
                  <a:ext cx="194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C2C2BDA2-8205-4EC5-B6D4-EEA5367551E0}"/>
                    </a:ext>
                  </a:extLst>
                </p14:cNvPr>
                <p14:cNvContentPartPr/>
                <p14:nvPr/>
              </p14:nvContentPartPr>
              <p14:xfrm>
                <a:off x="5792353" y="5686022"/>
                <a:ext cx="314640" cy="30600"/>
              </p14:xfrm>
            </p:contentPart>
          </mc:Choice>
          <mc:Fallback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C2C2BDA2-8205-4EC5-B6D4-EEA5367551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83353" y="5677022"/>
                  <a:ext cx="332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29DDDD21-08F1-4A7D-BC97-B371F5535D7F}"/>
                    </a:ext>
                  </a:extLst>
                </p14:cNvPr>
                <p14:cNvContentPartPr/>
                <p14:nvPr/>
              </p14:nvContentPartPr>
              <p14:xfrm>
                <a:off x="5816113" y="5812382"/>
                <a:ext cx="93960" cy="18288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29DDDD21-08F1-4A7D-BC97-B371F5535D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07113" y="5803382"/>
                  <a:ext cx="111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FB519087-DF88-4F27-97EE-20FF873C452F}"/>
                    </a:ext>
                  </a:extLst>
                </p14:cNvPr>
                <p14:cNvContentPartPr/>
                <p14:nvPr/>
              </p14:nvContentPartPr>
              <p14:xfrm>
                <a:off x="5983513" y="5869262"/>
                <a:ext cx="60120" cy="12672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FB519087-DF88-4F27-97EE-20FF873C45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74873" y="5860262"/>
                  <a:ext cx="7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4B4765FC-F983-438C-8D8D-EE7D3F0C11DF}"/>
                    </a:ext>
                  </a:extLst>
                </p14:cNvPr>
                <p14:cNvContentPartPr/>
                <p14:nvPr/>
              </p14:nvContentPartPr>
              <p14:xfrm>
                <a:off x="6069553" y="5854862"/>
                <a:ext cx="74520" cy="15156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4B4765FC-F983-438C-8D8D-EE7D3F0C11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60913" y="5845862"/>
                  <a:ext cx="9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C3786320-11E2-4ECE-869D-255BA05ECA47}"/>
                    </a:ext>
                  </a:extLst>
                </p14:cNvPr>
                <p14:cNvContentPartPr/>
                <p14:nvPr/>
              </p14:nvContentPartPr>
              <p14:xfrm>
                <a:off x="6243793" y="5671262"/>
                <a:ext cx="138960" cy="7416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C3786320-11E2-4ECE-869D-255BA05ECA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4793" y="5662262"/>
                  <a:ext cx="15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77E1524-7282-44E8-BA2A-296B3B6FF125}"/>
                    </a:ext>
                  </a:extLst>
                </p14:cNvPr>
                <p14:cNvContentPartPr/>
                <p14:nvPr/>
              </p14:nvContentPartPr>
              <p14:xfrm>
                <a:off x="6541873" y="5482622"/>
                <a:ext cx="534240" cy="226080"/>
              </p14:xfrm>
            </p:contentPart>
          </mc:Choice>
          <mc:Fallback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77E1524-7282-44E8-BA2A-296B3B6FF1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32873" y="5473982"/>
                  <a:ext cx="551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68DC8861-F49E-4C2C-9715-6E521B64A425}"/>
                    </a:ext>
                  </a:extLst>
                </p14:cNvPr>
                <p14:cNvContentPartPr/>
                <p14:nvPr/>
              </p14:nvContentPartPr>
              <p14:xfrm>
                <a:off x="6863713" y="5547062"/>
                <a:ext cx="18360" cy="36000"/>
              </p14:xfrm>
            </p:contentPart>
          </mc:Choice>
          <mc:Fallback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68DC8861-F49E-4C2C-9715-6E521B64A4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54713" y="5538062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FBA1E0E-D8FB-4361-B8BC-44FA058B2837}"/>
                    </a:ext>
                  </a:extLst>
                </p14:cNvPr>
                <p14:cNvContentPartPr/>
                <p14:nvPr/>
              </p14:nvContentPartPr>
              <p14:xfrm>
                <a:off x="6601633" y="5857382"/>
                <a:ext cx="163080" cy="158040"/>
              </p14:xfrm>
            </p:contentPart>
          </mc:Choice>
          <mc:Fallback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FBA1E0E-D8FB-4361-B8BC-44FA058B28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92993" y="5848382"/>
                  <a:ext cx="180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7B5D5723-5312-41FB-9833-7C46372A4212}"/>
                    </a:ext>
                  </a:extLst>
                </p14:cNvPr>
                <p14:cNvContentPartPr/>
                <p14:nvPr/>
              </p14:nvContentPartPr>
              <p14:xfrm>
                <a:off x="6794593" y="5943062"/>
                <a:ext cx="115200" cy="6120"/>
              </p14:xfrm>
            </p:contentPart>
          </mc:Choice>
          <mc:Fallback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7B5D5723-5312-41FB-9833-7C46372A42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85953" y="5934062"/>
                  <a:ext cx="132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AD80706A-65AF-44AA-8E7D-CF9E89B4CB3C}"/>
                    </a:ext>
                  </a:extLst>
                </p14:cNvPr>
                <p14:cNvContentPartPr/>
                <p14:nvPr/>
              </p14:nvContentPartPr>
              <p14:xfrm>
                <a:off x="6873433" y="5886902"/>
                <a:ext cx="70200" cy="110160"/>
              </p14:xfrm>
            </p:contentPart>
          </mc:Choice>
          <mc:Fallback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AD80706A-65AF-44AA-8E7D-CF9E89B4CB3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64793" y="5878262"/>
                  <a:ext cx="8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274181EB-8FB6-40C9-B2A0-DB24C90647A2}"/>
                    </a:ext>
                  </a:extLst>
                </p14:cNvPr>
                <p14:cNvContentPartPr/>
                <p14:nvPr/>
              </p14:nvContentPartPr>
              <p14:xfrm>
                <a:off x="6991513" y="5903102"/>
                <a:ext cx="107640" cy="106920"/>
              </p14:xfrm>
            </p:contentPart>
          </mc:Choice>
          <mc:Fallback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274181EB-8FB6-40C9-B2A0-DB24C90647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82873" y="5894462"/>
                  <a:ext cx="125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E34F6046-FED0-4FB6-BC8F-22715E7466EA}"/>
                    </a:ext>
                  </a:extLst>
                </p14:cNvPr>
                <p14:cNvContentPartPr/>
                <p14:nvPr/>
              </p14:nvContentPartPr>
              <p14:xfrm>
                <a:off x="7622953" y="5740022"/>
                <a:ext cx="173520" cy="225720"/>
              </p14:xfrm>
            </p:contentPart>
          </mc:Choice>
          <mc:Fallback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E34F6046-FED0-4FB6-BC8F-22715E7466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14313" y="5731022"/>
                  <a:ext cx="191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71B89FEB-7189-467A-BF6F-BC8861475C4F}"/>
                    </a:ext>
                  </a:extLst>
                </p14:cNvPr>
                <p14:cNvContentPartPr/>
                <p14:nvPr/>
              </p14:nvContentPartPr>
              <p14:xfrm>
                <a:off x="7246033" y="5596382"/>
                <a:ext cx="1335240" cy="62280"/>
              </p14:xfrm>
            </p:contentPart>
          </mc:Choice>
          <mc:Fallback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71B89FEB-7189-467A-BF6F-BC8861475C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37393" y="5587742"/>
                  <a:ext cx="1352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935DCEF9-1BC3-4E8A-A6D8-074042523012}"/>
                    </a:ext>
                  </a:extLst>
                </p14:cNvPr>
                <p14:cNvContentPartPr/>
                <p14:nvPr/>
              </p14:nvContentPartPr>
              <p14:xfrm>
                <a:off x="7160713" y="5281022"/>
                <a:ext cx="40320" cy="27828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935DCEF9-1BC3-4E8A-A6D8-0740425230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52073" y="5272382"/>
                  <a:ext cx="579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877AFF41-7C01-4C34-942C-012C49C8433E}"/>
                    </a:ext>
                  </a:extLst>
                </p14:cNvPr>
                <p14:cNvContentPartPr/>
                <p14:nvPr/>
              </p14:nvContentPartPr>
              <p14:xfrm>
                <a:off x="7086913" y="5427182"/>
                <a:ext cx="172800" cy="25560"/>
              </p14:xfrm>
            </p:contentPart>
          </mc:Choice>
          <mc:Fallback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877AFF41-7C01-4C34-942C-012C49C843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78273" y="5418542"/>
                  <a:ext cx="190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300DF8EB-0C32-47CA-AC0B-B5F0B8A9AC5B}"/>
                    </a:ext>
                  </a:extLst>
                </p14:cNvPr>
                <p14:cNvContentPartPr/>
                <p14:nvPr/>
              </p14:nvContentPartPr>
              <p14:xfrm>
                <a:off x="7302913" y="5349062"/>
                <a:ext cx="171000" cy="167760"/>
              </p14:xfrm>
            </p:contentPart>
          </mc:Choice>
          <mc:Fallback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300DF8EB-0C32-47CA-AC0B-B5F0B8A9AC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3913" y="5340062"/>
                  <a:ext cx="188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19124FB8-D8ED-462E-A236-6452250FA69C}"/>
                    </a:ext>
                  </a:extLst>
                </p14:cNvPr>
                <p14:cNvContentPartPr/>
                <p14:nvPr/>
              </p14:nvContentPartPr>
              <p14:xfrm>
                <a:off x="7372753" y="5386862"/>
                <a:ext cx="175320" cy="141480"/>
              </p14:xfrm>
            </p:contentPart>
          </mc:Choice>
          <mc:Fallback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19124FB8-D8ED-462E-A236-6452250FA6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63753" y="5377862"/>
                  <a:ext cx="19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3CA66896-94AC-4FF1-8A62-3A894086BB01}"/>
                    </a:ext>
                  </a:extLst>
                </p14:cNvPr>
                <p14:cNvContentPartPr/>
                <p14:nvPr/>
              </p14:nvContentPartPr>
              <p14:xfrm>
                <a:off x="7479313" y="5403062"/>
                <a:ext cx="117720" cy="47520"/>
              </p14:xfrm>
            </p:contentPart>
          </mc:Choice>
          <mc:Fallback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3CA66896-94AC-4FF1-8A62-3A894086BB0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70673" y="5394062"/>
                  <a:ext cx="135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8D0BC0C4-FA71-4A64-9A5D-F24DC9167DDD}"/>
                    </a:ext>
                  </a:extLst>
                </p14:cNvPr>
                <p14:cNvContentPartPr/>
                <p14:nvPr/>
              </p14:nvContentPartPr>
              <p14:xfrm>
                <a:off x="7619353" y="5337902"/>
                <a:ext cx="109080" cy="239040"/>
              </p14:xfrm>
            </p:contentPart>
          </mc:Choice>
          <mc:Fallback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8D0BC0C4-FA71-4A64-9A5D-F24DC9167D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10713" y="5329262"/>
                  <a:ext cx="126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F09F6198-1EA9-47E2-B4EF-EAF91CB22564}"/>
                    </a:ext>
                  </a:extLst>
                </p14:cNvPr>
                <p14:cNvContentPartPr/>
                <p14:nvPr/>
              </p14:nvContentPartPr>
              <p14:xfrm>
                <a:off x="7809433" y="5460662"/>
                <a:ext cx="36360" cy="62280"/>
              </p14:xfrm>
            </p:contentPart>
          </mc:Choice>
          <mc:Fallback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F09F6198-1EA9-47E2-B4EF-EAF91CB225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00433" y="5451662"/>
                  <a:ext cx="54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EEBE4AB4-E1B8-4B55-989C-F200B0E08794}"/>
                    </a:ext>
                  </a:extLst>
                </p14:cNvPr>
                <p14:cNvContentPartPr/>
                <p14:nvPr/>
              </p14:nvContentPartPr>
              <p14:xfrm>
                <a:off x="7923913" y="5335742"/>
                <a:ext cx="98280" cy="226080"/>
              </p14:xfrm>
            </p:contentPart>
          </mc:Choice>
          <mc:Fallback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EEBE4AB4-E1B8-4B55-989C-F200B0E087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14913" y="5326742"/>
                  <a:ext cx="115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D236BD9B-EEA1-4A10-AB2E-86C643B892FC}"/>
                    </a:ext>
                  </a:extLst>
                </p14:cNvPr>
                <p14:cNvContentPartPr/>
                <p14:nvPr/>
              </p14:nvContentPartPr>
              <p14:xfrm>
                <a:off x="8070433" y="5327462"/>
                <a:ext cx="380520" cy="159840"/>
              </p14:xfrm>
            </p:contentPart>
          </mc:Choice>
          <mc:Fallback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D236BD9B-EEA1-4A10-AB2E-86C643B892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1793" y="5318822"/>
                  <a:ext cx="398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13884968-2701-4872-BD2A-108F271F44E2}"/>
                    </a:ext>
                  </a:extLst>
                </p14:cNvPr>
                <p14:cNvContentPartPr/>
                <p14:nvPr/>
              </p14:nvContentPartPr>
              <p14:xfrm>
                <a:off x="8580913" y="5160422"/>
                <a:ext cx="83520" cy="367920"/>
              </p14:xfrm>
            </p:contentPart>
          </mc:Choice>
          <mc:Fallback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13884968-2701-4872-BD2A-108F271F44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71913" y="5151422"/>
                  <a:ext cx="101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72BCBBC9-7FFC-4D17-9FB5-82C7A8711E7E}"/>
                    </a:ext>
                  </a:extLst>
                </p14:cNvPr>
                <p14:cNvContentPartPr/>
                <p14:nvPr/>
              </p14:nvContentPartPr>
              <p14:xfrm>
                <a:off x="8473633" y="5284622"/>
                <a:ext cx="237600" cy="185040"/>
              </p14:xfrm>
            </p:contentPart>
          </mc:Choice>
          <mc:Fallback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72BCBBC9-7FFC-4D17-9FB5-82C7A8711E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64633" y="5275982"/>
                  <a:ext cx="255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B39F96DA-8BEB-4042-A670-E8A91D1FE35A}"/>
                    </a:ext>
                  </a:extLst>
                </p14:cNvPr>
                <p14:cNvContentPartPr/>
                <p14:nvPr/>
              </p14:nvContentPartPr>
              <p14:xfrm>
                <a:off x="8759113" y="5321702"/>
                <a:ext cx="108000" cy="136440"/>
              </p14:xfrm>
            </p:contentPart>
          </mc:Choice>
          <mc:Fallback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B39F96DA-8BEB-4042-A670-E8A91D1FE3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50473" y="5312702"/>
                  <a:ext cx="125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2BC63E0B-0196-4F71-85B6-4BF4A4424847}"/>
                    </a:ext>
                  </a:extLst>
                </p14:cNvPr>
                <p14:cNvContentPartPr/>
                <p14:nvPr/>
              </p14:nvContentPartPr>
              <p14:xfrm>
                <a:off x="8883313" y="5402342"/>
                <a:ext cx="15120" cy="18000"/>
              </p14:xfrm>
            </p:contentPart>
          </mc:Choice>
          <mc:Fallback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2BC63E0B-0196-4F71-85B6-4BF4A44248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74313" y="5393342"/>
                  <a:ext cx="32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00CAA705-8031-4E0E-8D20-B5A4848816E0}"/>
                    </a:ext>
                  </a:extLst>
                </p14:cNvPr>
                <p14:cNvContentPartPr/>
                <p14:nvPr/>
              </p14:nvContentPartPr>
              <p14:xfrm>
                <a:off x="8974393" y="5323862"/>
                <a:ext cx="75240" cy="210240"/>
              </p14:xfrm>
            </p:contentPart>
          </mc:Choice>
          <mc:Fallback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00CAA705-8031-4E0E-8D20-B5A4848816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65393" y="5315222"/>
                  <a:ext cx="92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77E9CF59-3E87-4F29-A84D-0CFE2911B4D6}"/>
                    </a:ext>
                  </a:extLst>
                </p14:cNvPr>
                <p14:cNvContentPartPr/>
                <p14:nvPr/>
              </p14:nvContentPartPr>
              <p14:xfrm>
                <a:off x="9159793" y="5292182"/>
                <a:ext cx="60120" cy="242640"/>
              </p14:xfrm>
            </p:contentPart>
          </mc:Choice>
          <mc:Fallback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77E9CF59-3E87-4F29-A84D-0CFE2911B4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51153" y="5283182"/>
                  <a:ext cx="77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8E22B5F1-5848-41E7-BC9B-DAABE905AD7F}"/>
                    </a:ext>
                  </a:extLst>
                </p14:cNvPr>
                <p14:cNvContentPartPr/>
                <p14:nvPr/>
              </p14:nvContentPartPr>
              <p14:xfrm>
                <a:off x="8861713" y="5395502"/>
                <a:ext cx="37440" cy="125280"/>
              </p14:xfrm>
            </p:contentPart>
          </mc:Choice>
          <mc:Fallback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8E22B5F1-5848-41E7-BC9B-DAABE905AD7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53073" y="5386862"/>
                  <a:ext cx="5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54FEEC0B-CDFB-4470-8D34-110D084C6669}"/>
                    </a:ext>
                  </a:extLst>
                </p14:cNvPr>
                <p14:cNvContentPartPr/>
                <p14:nvPr/>
              </p14:nvContentPartPr>
              <p14:xfrm>
                <a:off x="8487673" y="5549942"/>
                <a:ext cx="660600" cy="23760"/>
              </p14:xfrm>
            </p:contentPart>
          </mc:Choice>
          <mc:Fallback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54FEEC0B-CDFB-4470-8D34-110D084C66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78673" y="5541302"/>
                  <a:ext cx="678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7DB15888-5D54-42AD-ADB3-5EC8257CD000}"/>
                    </a:ext>
                  </a:extLst>
                </p14:cNvPr>
                <p14:cNvContentPartPr/>
                <p14:nvPr/>
              </p14:nvContentPartPr>
              <p14:xfrm>
                <a:off x="9629233" y="5436542"/>
                <a:ext cx="39240" cy="168480"/>
              </p14:xfrm>
            </p:contentPart>
          </mc:Choice>
          <mc:Fallback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7DB15888-5D54-42AD-ADB3-5EC8257CD0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20233" y="5427902"/>
                  <a:ext cx="5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BAE50C9-6C2D-4A5D-913B-B03330528324}"/>
                    </a:ext>
                  </a:extLst>
                </p14:cNvPr>
                <p14:cNvContentPartPr/>
                <p14:nvPr/>
              </p14:nvContentPartPr>
              <p14:xfrm>
                <a:off x="9792673" y="5436902"/>
                <a:ext cx="99720" cy="249480"/>
              </p14:xfrm>
            </p:contentPart>
          </mc:Choice>
          <mc:Fallback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BAE50C9-6C2D-4A5D-913B-B0333052832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4033" y="5428262"/>
                  <a:ext cx="117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D44FE650-BA54-421E-A4EC-5C210C9FDFA1}"/>
                    </a:ext>
                  </a:extLst>
                </p14:cNvPr>
                <p14:cNvContentPartPr/>
                <p14:nvPr/>
              </p14:nvContentPartPr>
              <p14:xfrm>
                <a:off x="10013713" y="5431862"/>
                <a:ext cx="87480" cy="58680"/>
              </p14:xfrm>
            </p:contentPart>
          </mc:Choice>
          <mc:Fallback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D44FE650-BA54-421E-A4EC-5C210C9FDF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04713" y="5422862"/>
                  <a:ext cx="105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3C4AC9E3-D062-42F8-BC81-F28937A5A4A6}"/>
                    </a:ext>
                  </a:extLst>
                </p14:cNvPr>
                <p14:cNvContentPartPr/>
                <p14:nvPr/>
              </p14:nvContentPartPr>
              <p14:xfrm>
                <a:off x="9999673" y="5518262"/>
                <a:ext cx="93240" cy="2520"/>
              </p14:xfrm>
            </p:contentPart>
          </mc:Choice>
          <mc:Fallback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3C4AC9E3-D062-42F8-BC81-F28937A5A4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91033" y="5509262"/>
                  <a:ext cx="11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ABC409E9-4BD6-4646-B736-47ED17EB1C4A}"/>
                    </a:ext>
                  </a:extLst>
                </p14:cNvPr>
                <p14:cNvContentPartPr/>
                <p14:nvPr/>
              </p14:nvContentPartPr>
              <p14:xfrm>
                <a:off x="9989953" y="5571542"/>
                <a:ext cx="177840" cy="39600"/>
              </p14:xfrm>
            </p:contentPart>
          </mc:Choice>
          <mc:Fallback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ABC409E9-4BD6-4646-B736-47ED17EB1C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80953" y="5562542"/>
                  <a:ext cx="195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1C0D5E87-0457-4587-A0C0-0231E65D3255}"/>
                    </a:ext>
                  </a:extLst>
                </p14:cNvPr>
                <p14:cNvContentPartPr/>
                <p14:nvPr/>
              </p14:nvContentPartPr>
              <p14:xfrm>
                <a:off x="10259953" y="5378582"/>
                <a:ext cx="212040" cy="96480"/>
              </p14:xfrm>
            </p:contentPart>
          </mc:Choice>
          <mc:Fallback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1C0D5E87-0457-4587-A0C0-0231E65D32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51313" y="5369582"/>
                  <a:ext cx="229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F60D8076-1959-459E-967B-6C9F27561AA4}"/>
                    </a:ext>
                  </a:extLst>
                </p14:cNvPr>
                <p14:cNvContentPartPr/>
                <p14:nvPr/>
              </p14:nvContentPartPr>
              <p14:xfrm>
                <a:off x="10329433" y="5535902"/>
                <a:ext cx="88200" cy="85320"/>
              </p14:xfrm>
            </p:contentPart>
          </mc:Choice>
          <mc:Fallback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F60D8076-1959-459E-967B-6C9F27561AA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20433" y="5527262"/>
                  <a:ext cx="105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F0A632AE-91DD-4568-ADCF-A51E76C9A614}"/>
                    </a:ext>
                  </a:extLst>
                </p14:cNvPr>
                <p14:cNvContentPartPr/>
                <p14:nvPr/>
              </p14:nvContentPartPr>
              <p14:xfrm>
                <a:off x="10556593" y="5348342"/>
                <a:ext cx="99720" cy="72000"/>
              </p14:xfrm>
            </p:contentPart>
          </mc:Choice>
          <mc:Fallback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F0A632AE-91DD-4568-ADCF-A51E76C9A61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47593" y="5339342"/>
                  <a:ext cx="117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8659A233-2880-40D6-96DE-380AF692EEA5}"/>
                    </a:ext>
                  </a:extLst>
                </p14:cNvPr>
                <p14:cNvContentPartPr/>
                <p14:nvPr/>
              </p14:nvContentPartPr>
              <p14:xfrm>
                <a:off x="10564513" y="5488022"/>
                <a:ext cx="102240" cy="182160"/>
              </p14:xfrm>
            </p:contentPart>
          </mc:Choice>
          <mc:Fallback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8659A233-2880-40D6-96DE-380AF692EE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55873" y="5479022"/>
                  <a:ext cx="119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CC4C1904-8C7B-4673-9AAA-912C7B5D217C}"/>
                    </a:ext>
                  </a:extLst>
                </p14:cNvPr>
                <p14:cNvContentPartPr/>
                <p14:nvPr/>
              </p14:nvContentPartPr>
              <p14:xfrm>
                <a:off x="10838833" y="5328902"/>
                <a:ext cx="88200" cy="333720"/>
              </p14:xfrm>
            </p:contentPart>
          </mc:Choice>
          <mc:Fallback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CC4C1904-8C7B-4673-9AAA-912C7B5D21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29833" y="5320262"/>
                  <a:ext cx="105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1300F57F-9251-434B-A5E6-58813664AA4D}"/>
                    </a:ext>
                  </a:extLst>
                </p14:cNvPr>
                <p14:cNvContentPartPr/>
                <p14:nvPr/>
              </p14:nvContentPartPr>
              <p14:xfrm>
                <a:off x="5839153" y="6189302"/>
                <a:ext cx="139680" cy="189360"/>
              </p14:xfrm>
            </p:contentPart>
          </mc:Choice>
          <mc:Fallback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1300F57F-9251-434B-A5E6-58813664AA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30153" y="6180662"/>
                  <a:ext cx="157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349B1452-085B-48A5-B1E2-45E08D09EB0B}"/>
                    </a:ext>
                  </a:extLst>
                </p14:cNvPr>
                <p14:cNvContentPartPr/>
                <p14:nvPr/>
              </p14:nvContentPartPr>
              <p14:xfrm>
                <a:off x="6022033" y="6156542"/>
                <a:ext cx="36720" cy="250560"/>
              </p14:xfrm>
            </p:contentPart>
          </mc:Choice>
          <mc:Fallback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349B1452-085B-48A5-B1E2-45E08D09EB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13393" y="6147902"/>
                  <a:ext cx="54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70D48D96-E254-485E-9D1A-D0AC1E6E1E26}"/>
                    </a:ext>
                  </a:extLst>
                </p14:cNvPr>
                <p14:cNvContentPartPr/>
                <p14:nvPr/>
              </p14:nvContentPartPr>
              <p14:xfrm>
                <a:off x="5761753" y="6284342"/>
                <a:ext cx="430560" cy="188640"/>
              </p14:xfrm>
            </p:contentPart>
          </mc:Choice>
          <mc:Fallback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70D48D96-E254-485E-9D1A-D0AC1E6E1E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53113" y="6275702"/>
                  <a:ext cx="448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11617813-EF5A-4357-9B2C-3E26A76FD2E2}"/>
                    </a:ext>
                  </a:extLst>
                </p14:cNvPr>
                <p14:cNvContentPartPr/>
                <p14:nvPr/>
              </p14:nvContentPartPr>
              <p14:xfrm>
                <a:off x="5867953" y="6560102"/>
                <a:ext cx="100080" cy="144000"/>
              </p14:xfrm>
            </p:contentPart>
          </mc:Choice>
          <mc:Fallback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11617813-EF5A-4357-9B2C-3E26A76FD2E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59313" y="6551462"/>
                  <a:ext cx="117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F97D3314-37CE-4BDA-9FF5-7985C1C3BC83}"/>
                    </a:ext>
                  </a:extLst>
                </p14:cNvPr>
                <p14:cNvContentPartPr/>
                <p14:nvPr/>
              </p14:nvContentPartPr>
              <p14:xfrm>
                <a:off x="6070273" y="6546782"/>
                <a:ext cx="119520" cy="242640"/>
              </p14:xfrm>
            </p:contentPart>
          </mc:Choice>
          <mc:Fallback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F97D3314-37CE-4BDA-9FF5-7985C1C3BC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61633" y="6537782"/>
                  <a:ext cx="137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BF783B2C-DDD9-44BA-A0CB-CE398A5167E1}"/>
                    </a:ext>
                  </a:extLst>
                </p14:cNvPr>
                <p14:cNvContentPartPr/>
                <p14:nvPr/>
              </p14:nvContentPartPr>
              <p14:xfrm>
                <a:off x="6377713" y="6388742"/>
                <a:ext cx="120960" cy="10080"/>
              </p14:xfrm>
            </p:contentPart>
          </mc:Choice>
          <mc:Fallback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BF783B2C-DDD9-44BA-A0CB-CE398A5167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68713" y="6379742"/>
                  <a:ext cx="138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F7B46942-EBEB-489B-BD6F-8C4330C2BFD2}"/>
                    </a:ext>
                  </a:extLst>
                </p14:cNvPr>
                <p14:cNvContentPartPr/>
                <p14:nvPr/>
              </p14:nvContentPartPr>
              <p14:xfrm>
                <a:off x="6376633" y="6461102"/>
                <a:ext cx="181080" cy="3960"/>
              </p14:xfrm>
            </p:contentPart>
          </mc:Choice>
          <mc:Fallback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F7B46942-EBEB-489B-BD6F-8C4330C2BF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67993" y="6452102"/>
                  <a:ext cx="198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16437983-D3EC-4DE7-A274-DB449341CCE1}"/>
                    </a:ext>
                  </a:extLst>
                </p14:cNvPr>
                <p14:cNvContentPartPr/>
                <p14:nvPr/>
              </p14:nvContentPartPr>
              <p14:xfrm>
                <a:off x="6712873" y="6146102"/>
                <a:ext cx="515520" cy="276120"/>
              </p14:xfrm>
            </p:contentPart>
          </mc:Choice>
          <mc:Fallback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16437983-D3EC-4DE7-A274-DB449341CCE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04233" y="6137462"/>
                  <a:ext cx="533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2347BFE9-4259-46F1-9571-427BD5C957DB}"/>
                    </a:ext>
                  </a:extLst>
                </p14:cNvPr>
                <p14:cNvContentPartPr/>
                <p14:nvPr/>
              </p14:nvContentPartPr>
              <p14:xfrm>
                <a:off x="7019593" y="6271022"/>
                <a:ext cx="35640" cy="22680"/>
              </p14:xfrm>
            </p:contentPart>
          </mc:Choice>
          <mc:Fallback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2347BFE9-4259-46F1-9571-427BD5C957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10953" y="6262382"/>
                  <a:ext cx="53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0E883C9C-BB83-453B-A6D5-F197ED716D74}"/>
                    </a:ext>
                  </a:extLst>
                </p14:cNvPr>
                <p14:cNvContentPartPr/>
                <p14:nvPr/>
              </p14:nvContentPartPr>
              <p14:xfrm>
                <a:off x="6772273" y="6559382"/>
                <a:ext cx="114840" cy="155160"/>
              </p14:xfrm>
            </p:contentPart>
          </mc:Choice>
          <mc:Fallback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0E883C9C-BB83-453B-A6D5-F197ED716D7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63273" y="6550382"/>
                  <a:ext cx="132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DA539E32-CD57-40A6-BF4B-C522D6B93917}"/>
                    </a:ext>
                  </a:extLst>
                </p14:cNvPr>
                <p14:cNvContentPartPr/>
                <p14:nvPr/>
              </p14:nvContentPartPr>
              <p14:xfrm>
                <a:off x="6943993" y="6633902"/>
                <a:ext cx="105480" cy="2520"/>
              </p14:xfrm>
            </p:contentPart>
          </mc:Choice>
          <mc:Fallback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DA539E32-CD57-40A6-BF4B-C522D6B939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35353" y="6624902"/>
                  <a:ext cx="12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C19DF0AC-1BC7-4E7A-BA0B-EDBE575C994B}"/>
                    </a:ext>
                  </a:extLst>
                </p14:cNvPr>
                <p14:cNvContentPartPr/>
                <p14:nvPr/>
              </p14:nvContentPartPr>
              <p14:xfrm>
                <a:off x="7051633" y="6602222"/>
                <a:ext cx="52920" cy="105840"/>
              </p14:xfrm>
            </p:contentPart>
          </mc:Choice>
          <mc:Fallback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C19DF0AC-1BC7-4E7A-BA0B-EDBE575C99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42633" y="6593222"/>
                  <a:ext cx="70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B78397FC-432A-41ED-BF23-3A69A05D2859}"/>
                    </a:ext>
                  </a:extLst>
                </p14:cNvPr>
                <p14:cNvContentPartPr/>
                <p14:nvPr/>
              </p14:nvContentPartPr>
              <p14:xfrm>
                <a:off x="7187713" y="6580622"/>
                <a:ext cx="109800" cy="137520"/>
              </p14:xfrm>
            </p:contentPart>
          </mc:Choice>
          <mc:Fallback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B78397FC-432A-41ED-BF23-3A69A05D285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78713" y="6571982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88AABFE4-545F-4156-86D2-94581D18E9C1}"/>
                    </a:ext>
                  </a:extLst>
                </p14:cNvPr>
                <p14:cNvContentPartPr/>
                <p14:nvPr/>
              </p14:nvContentPartPr>
              <p14:xfrm>
                <a:off x="7974313" y="6450662"/>
                <a:ext cx="204840" cy="196920"/>
              </p14:xfrm>
            </p:contentPart>
          </mc:Choice>
          <mc:Fallback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88AABFE4-545F-4156-86D2-94581D18E9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65673" y="6441662"/>
                  <a:ext cx="22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87257D40-A1E1-4649-B1B4-EB5489B31B1E}"/>
                    </a:ext>
                  </a:extLst>
                </p14:cNvPr>
                <p14:cNvContentPartPr/>
                <p14:nvPr/>
              </p14:nvContentPartPr>
              <p14:xfrm>
                <a:off x="7449793" y="6334022"/>
                <a:ext cx="1987920" cy="86040"/>
              </p14:xfrm>
            </p:contentPart>
          </mc:Choice>
          <mc:Fallback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87257D40-A1E1-4649-B1B4-EB5489B31B1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40793" y="6325022"/>
                  <a:ext cx="2005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ED8CAF7B-9B1B-4C77-A531-553302503CF8}"/>
                    </a:ext>
                  </a:extLst>
                </p14:cNvPr>
                <p14:cNvContentPartPr/>
                <p14:nvPr/>
              </p14:nvContentPartPr>
              <p14:xfrm>
                <a:off x="7601713" y="6047462"/>
                <a:ext cx="105480" cy="342000"/>
              </p14:xfrm>
            </p:contentPart>
          </mc:Choice>
          <mc:Fallback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ED8CAF7B-9B1B-4C77-A531-553302503C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92713" y="6038822"/>
                  <a:ext cx="123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6FCD810F-C45F-41FE-8271-67EC36218B1F}"/>
                    </a:ext>
                  </a:extLst>
                </p14:cNvPr>
                <p14:cNvContentPartPr/>
                <p14:nvPr/>
              </p14:nvContentPartPr>
              <p14:xfrm>
                <a:off x="7545193" y="6169142"/>
                <a:ext cx="212040" cy="15120"/>
              </p14:xfrm>
            </p:contentPart>
          </mc:Choice>
          <mc:Fallback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6FCD810F-C45F-41FE-8271-67EC36218B1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36193" y="6160142"/>
                  <a:ext cx="229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0309850A-CA33-4903-9BCC-ED11CA093D7A}"/>
                    </a:ext>
                  </a:extLst>
                </p14:cNvPr>
                <p14:cNvContentPartPr/>
                <p14:nvPr/>
              </p14:nvContentPartPr>
              <p14:xfrm>
                <a:off x="7778833" y="6123422"/>
                <a:ext cx="53640" cy="194040"/>
              </p14:xfrm>
            </p:contentPart>
          </mc:Choice>
          <mc:Fallback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0309850A-CA33-4903-9BCC-ED11CA093D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70193" y="6114422"/>
                  <a:ext cx="71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9E10E5AE-314A-482C-81ED-E785EF9BA597}"/>
                    </a:ext>
                  </a:extLst>
                </p14:cNvPr>
                <p14:cNvContentPartPr/>
                <p14:nvPr/>
              </p14:nvContentPartPr>
              <p14:xfrm>
                <a:off x="7852993" y="6148622"/>
                <a:ext cx="122760" cy="146520"/>
              </p14:xfrm>
            </p:contentPart>
          </mc:Choice>
          <mc:Fallback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9E10E5AE-314A-482C-81ED-E785EF9BA59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43993" y="6139622"/>
                  <a:ext cx="140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1DEB73F5-1398-4115-A784-4E9BD19EE4B4}"/>
                    </a:ext>
                  </a:extLst>
                </p14:cNvPr>
                <p14:cNvContentPartPr/>
                <p14:nvPr/>
              </p14:nvContentPartPr>
              <p14:xfrm>
                <a:off x="8023633" y="6243662"/>
                <a:ext cx="15120" cy="58680"/>
              </p14:xfrm>
            </p:contentPart>
          </mc:Choice>
          <mc:Fallback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1DEB73F5-1398-4115-A784-4E9BD19EE4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14993" y="6235022"/>
                  <a:ext cx="32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9408E7AB-D902-41F6-B028-45E459F0695A}"/>
                    </a:ext>
                  </a:extLst>
                </p14:cNvPr>
                <p14:cNvContentPartPr/>
                <p14:nvPr/>
              </p14:nvContentPartPr>
              <p14:xfrm>
                <a:off x="8158993" y="6118742"/>
                <a:ext cx="88200" cy="205560"/>
              </p14:xfrm>
            </p:contentPart>
          </mc:Choice>
          <mc:Fallback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9408E7AB-D902-41F6-B028-45E459F0695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50353" y="6110102"/>
                  <a:ext cx="105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AF66F859-AE4B-4894-951C-6B3007D265D4}"/>
                    </a:ext>
                  </a:extLst>
                </p14:cNvPr>
                <p14:cNvContentPartPr/>
                <p14:nvPr/>
              </p14:nvContentPartPr>
              <p14:xfrm>
                <a:off x="8298673" y="6092462"/>
                <a:ext cx="109440" cy="194760"/>
              </p14:xfrm>
            </p:contentPart>
          </mc:Choice>
          <mc:Fallback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AF66F859-AE4B-4894-951C-6B3007D265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90033" y="6083462"/>
                  <a:ext cx="127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4D04FC47-747C-4F1B-9086-B2FF473B113E}"/>
                    </a:ext>
                  </a:extLst>
                </p14:cNvPr>
                <p14:cNvContentPartPr/>
                <p14:nvPr/>
              </p14:nvContentPartPr>
              <p14:xfrm>
                <a:off x="8432233" y="6064382"/>
                <a:ext cx="112320" cy="163080"/>
              </p14:xfrm>
            </p:contentPart>
          </mc:Choice>
          <mc:Fallback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4D04FC47-747C-4F1B-9086-B2FF473B113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23593" y="6055382"/>
                  <a:ext cx="12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B5944F67-CA30-4A85-A770-647DFA0E670C}"/>
                    </a:ext>
                  </a:extLst>
                </p14:cNvPr>
                <p14:cNvContentPartPr/>
                <p14:nvPr/>
              </p14:nvContentPartPr>
              <p14:xfrm>
                <a:off x="8591713" y="6088502"/>
                <a:ext cx="329400" cy="210240"/>
              </p14:xfrm>
            </p:contentPart>
          </mc:Choice>
          <mc:Fallback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B5944F67-CA30-4A85-A770-647DFA0E670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83073" y="6079862"/>
                  <a:ext cx="347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C879FF34-2E9C-4DBC-8770-E2CC0D9182E6}"/>
                    </a:ext>
                  </a:extLst>
                </p14:cNvPr>
                <p14:cNvContentPartPr/>
                <p14:nvPr/>
              </p14:nvContentPartPr>
              <p14:xfrm>
                <a:off x="9038473" y="5938742"/>
                <a:ext cx="31320" cy="461520"/>
              </p14:xfrm>
            </p:contentPart>
          </mc:Choice>
          <mc:Fallback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C879FF34-2E9C-4DBC-8770-E2CC0D9182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29833" y="5929742"/>
                  <a:ext cx="489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BF502BC6-5B29-4647-84B5-36A59A37367C}"/>
                    </a:ext>
                  </a:extLst>
                </p14:cNvPr>
                <p14:cNvContentPartPr/>
                <p14:nvPr/>
              </p14:nvContentPartPr>
              <p14:xfrm>
                <a:off x="8948113" y="6039902"/>
                <a:ext cx="227880" cy="196920"/>
              </p14:xfrm>
            </p:contentPart>
          </mc:Choice>
          <mc:Fallback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BF502BC6-5B29-4647-84B5-36A59A3736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39113" y="6030902"/>
                  <a:ext cx="245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038E4A1D-E4CE-4E53-A0AD-1D087861DE93}"/>
                    </a:ext>
                  </a:extLst>
                </p14:cNvPr>
                <p14:cNvContentPartPr/>
                <p14:nvPr/>
              </p14:nvContentPartPr>
              <p14:xfrm>
                <a:off x="9220633" y="6088142"/>
                <a:ext cx="125280" cy="122040"/>
              </p14:xfrm>
            </p:contentPart>
          </mc:Choice>
          <mc:Fallback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038E4A1D-E4CE-4E53-A0AD-1D087861DE9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11633" y="6079142"/>
                  <a:ext cx="142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5DF1F431-D780-422B-AFDF-017B970706CC}"/>
                    </a:ext>
                  </a:extLst>
                </p14:cNvPr>
                <p14:cNvContentPartPr/>
                <p14:nvPr/>
              </p14:nvContentPartPr>
              <p14:xfrm>
                <a:off x="9272473" y="6063302"/>
                <a:ext cx="156240" cy="168840"/>
              </p14:xfrm>
            </p:contentPart>
          </mc:Choice>
          <mc:Fallback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5DF1F431-D780-422B-AFDF-017B970706C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63473" y="6054662"/>
                  <a:ext cx="173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E6962718-46CB-480D-8823-5D031E63AB21}"/>
                    </a:ext>
                  </a:extLst>
                </p14:cNvPr>
                <p14:cNvContentPartPr/>
                <p14:nvPr/>
              </p14:nvContentPartPr>
              <p14:xfrm>
                <a:off x="9466513" y="6060422"/>
                <a:ext cx="101880" cy="266040"/>
              </p14:xfrm>
            </p:contentPart>
          </mc:Choice>
          <mc:Fallback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E6962718-46CB-480D-8823-5D031E63AB2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57873" y="6051782"/>
                  <a:ext cx="119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DC44DE41-94D9-41CB-A206-47FC32B17205}"/>
                    </a:ext>
                  </a:extLst>
                </p14:cNvPr>
                <p14:cNvContentPartPr/>
                <p14:nvPr/>
              </p14:nvContentPartPr>
              <p14:xfrm>
                <a:off x="9625273" y="6030902"/>
                <a:ext cx="105480" cy="281880"/>
              </p14:xfrm>
            </p:contentPart>
          </mc:Choice>
          <mc:Fallback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DC44DE41-94D9-41CB-A206-47FC32B172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16633" y="6022262"/>
                  <a:ext cx="12312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8300385A-0B9A-43F8-AF44-E6F04C713854}"/>
              </a:ext>
            </a:extLst>
          </p:cNvPr>
          <p:cNvGrpSpPr/>
          <p:nvPr/>
        </p:nvGrpSpPr>
        <p:grpSpPr>
          <a:xfrm>
            <a:off x="9986713" y="5977262"/>
            <a:ext cx="1291320" cy="392760"/>
            <a:chOff x="9986713" y="5977262"/>
            <a:chExt cx="129132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EE39EF52-825D-48A1-A02A-488DDF4B1EA0}"/>
                    </a:ext>
                  </a:extLst>
                </p14:cNvPr>
                <p14:cNvContentPartPr/>
                <p14:nvPr/>
              </p14:nvContentPartPr>
              <p14:xfrm>
                <a:off x="9986713" y="6177422"/>
                <a:ext cx="26640" cy="170280"/>
              </p14:xfrm>
            </p:contentPart>
          </mc:Choice>
          <mc:Fallback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EE39EF52-825D-48A1-A02A-488DDF4B1EA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77713" y="6168422"/>
                  <a:ext cx="44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C6BEB2DD-78F2-4E00-9D1E-5AE4B3512912}"/>
                    </a:ext>
                  </a:extLst>
                </p14:cNvPr>
                <p14:cNvContentPartPr/>
                <p14:nvPr/>
              </p14:nvContentPartPr>
              <p14:xfrm>
                <a:off x="10080313" y="6205142"/>
                <a:ext cx="111960" cy="126360"/>
              </p14:xfrm>
            </p:contentPart>
          </mc:Choice>
          <mc:Fallback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C6BEB2DD-78F2-4E00-9D1E-5AE4B35129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71313" y="6196142"/>
                  <a:ext cx="129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3C33BD45-DA52-4717-84A3-9B72E1386A7A}"/>
                    </a:ext>
                  </a:extLst>
                </p14:cNvPr>
                <p14:cNvContentPartPr/>
                <p14:nvPr/>
              </p14:nvContentPartPr>
              <p14:xfrm>
                <a:off x="10144393" y="6150782"/>
                <a:ext cx="69480" cy="204120"/>
              </p14:xfrm>
            </p:contentPart>
          </mc:Choice>
          <mc:Fallback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3C33BD45-DA52-4717-84A3-9B72E1386A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35393" y="6141782"/>
                  <a:ext cx="87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831DCD3D-69D3-481D-9FB7-E20B2442BB2B}"/>
                    </a:ext>
                  </a:extLst>
                </p14:cNvPr>
                <p14:cNvContentPartPr/>
                <p14:nvPr/>
              </p14:nvContentPartPr>
              <p14:xfrm>
                <a:off x="10288753" y="6115142"/>
                <a:ext cx="113760" cy="62640"/>
              </p14:xfrm>
            </p:contentPart>
          </mc:Choice>
          <mc:Fallback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831DCD3D-69D3-481D-9FB7-E20B2442BB2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79753" y="6106502"/>
                  <a:ext cx="131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44C242EF-7F77-4E47-B0D5-F6FB9D6EA52D}"/>
                    </a:ext>
                  </a:extLst>
                </p14:cNvPr>
                <p14:cNvContentPartPr/>
                <p14:nvPr/>
              </p14:nvContentPartPr>
              <p14:xfrm>
                <a:off x="10243393" y="6234302"/>
                <a:ext cx="253080" cy="86040"/>
              </p14:xfrm>
            </p:contentPart>
          </mc:Choice>
          <mc:Fallback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44C242EF-7F77-4E47-B0D5-F6FB9D6EA52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34753" y="6225302"/>
                  <a:ext cx="270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D6B1DDBB-520F-4DF3-8072-03BD319B2D0C}"/>
                    </a:ext>
                  </a:extLst>
                </p14:cNvPr>
                <p14:cNvContentPartPr/>
                <p14:nvPr/>
              </p14:nvContentPartPr>
              <p14:xfrm>
                <a:off x="10582513" y="6038462"/>
                <a:ext cx="93960" cy="102600"/>
              </p14:xfrm>
            </p:contentPart>
          </mc:Choice>
          <mc:Fallback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D6B1DDBB-520F-4DF3-8072-03BD319B2D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73873" y="6029462"/>
                  <a:ext cx="111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561D1C5D-11B8-46B2-9D35-6B97D097D8A4}"/>
                    </a:ext>
                  </a:extLst>
                </p14:cNvPr>
                <p14:cNvContentPartPr/>
                <p14:nvPr/>
              </p14:nvContentPartPr>
              <p14:xfrm>
                <a:off x="10696633" y="6066542"/>
                <a:ext cx="117720" cy="46080"/>
              </p14:xfrm>
            </p:contentPart>
          </mc:Choice>
          <mc:Fallback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561D1C5D-11B8-46B2-9D35-6B97D097D8A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87993" y="6057542"/>
                  <a:ext cx="135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8D324FE8-9B25-42F5-85E0-7AE420FE96E8}"/>
                    </a:ext>
                  </a:extLst>
                </p14:cNvPr>
                <p14:cNvContentPartPr/>
                <p14:nvPr/>
              </p14:nvContentPartPr>
              <p14:xfrm>
                <a:off x="10643713" y="6177422"/>
                <a:ext cx="85680" cy="105120"/>
              </p14:xfrm>
            </p:contentPart>
          </mc:Choice>
          <mc:Fallback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8D324FE8-9B25-42F5-85E0-7AE420FE96E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34713" y="6168422"/>
                  <a:ext cx="103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70B8D019-10E9-48E6-97A0-4D7DCB7EA88B}"/>
                    </a:ext>
                  </a:extLst>
                </p14:cNvPr>
                <p14:cNvContentPartPr/>
                <p14:nvPr/>
              </p14:nvContentPartPr>
              <p14:xfrm>
                <a:off x="10882033" y="6015422"/>
                <a:ext cx="128880" cy="68760"/>
              </p14:xfrm>
            </p:contentPart>
          </mc:Choice>
          <mc:Fallback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70B8D019-10E9-48E6-97A0-4D7DCB7EA88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73033" y="6006782"/>
                  <a:ext cx="146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988B9EEA-2A9A-4C9D-9294-EA9F2EB495EA}"/>
                    </a:ext>
                  </a:extLst>
                </p14:cNvPr>
                <p14:cNvContentPartPr/>
                <p14:nvPr/>
              </p14:nvContentPartPr>
              <p14:xfrm>
                <a:off x="10880593" y="6156542"/>
                <a:ext cx="120960" cy="94320"/>
              </p14:xfrm>
            </p:contentPart>
          </mc:Choice>
          <mc:Fallback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988B9EEA-2A9A-4C9D-9294-EA9F2EB495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71953" y="6147542"/>
                  <a:ext cx="138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6F24C9F7-3508-4F04-9698-56E0785877A8}"/>
                    </a:ext>
                  </a:extLst>
                </p14:cNvPr>
                <p14:cNvContentPartPr/>
                <p14:nvPr/>
              </p14:nvContentPartPr>
              <p14:xfrm>
                <a:off x="10631833" y="6115142"/>
                <a:ext cx="122040" cy="27720"/>
              </p14:xfrm>
            </p:contentPart>
          </mc:Choice>
          <mc:Fallback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6F24C9F7-3508-4F04-9698-56E0785877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23193" y="6106502"/>
                  <a:ext cx="13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D6B4014A-A05F-4847-A9D6-2A565A85A9E5}"/>
                    </a:ext>
                  </a:extLst>
                </p14:cNvPr>
                <p14:cNvContentPartPr/>
                <p14:nvPr/>
              </p14:nvContentPartPr>
              <p14:xfrm>
                <a:off x="11158153" y="5977262"/>
                <a:ext cx="119880" cy="392760"/>
              </p14:xfrm>
            </p:contentPart>
          </mc:Choice>
          <mc:Fallback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D6B4014A-A05F-4847-A9D6-2A565A85A9E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149153" y="5968262"/>
                  <a:ext cx="137520" cy="41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2168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615396" y="1399860"/>
            <a:ext cx="4539376" cy="3583040"/>
            <a:chOff x="3183356" y="970469"/>
            <a:chExt cx="4539376" cy="358304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356" y="970469"/>
              <a:ext cx="4539376" cy="184788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356" y="2705622"/>
              <a:ext cx="4539376" cy="1847887"/>
            </a:xfrm>
            <a:prstGeom prst="rect">
              <a:avLst/>
            </a:prstGeom>
          </p:spPr>
        </p:pic>
      </p:grpSp>
      <p:sp>
        <p:nvSpPr>
          <p:cNvPr id="11" name="직사각형 10"/>
          <p:cNvSpPr/>
          <p:nvPr/>
        </p:nvSpPr>
        <p:spPr>
          <a:xfrm>
            <a:off x="615396" y="521556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실제로는 [ 6 . 0000000000037801 , 7 . 9999999999991189 ]라는 값이 얻어지지만 [ 6 ., 8 .]</a:t>
            </a:r>
            <a:r>
              <a:rPr lang="ko-KR" altLang="en-US" sz="1400" dirty="0" err="1"/>
              <a:t>으로</a:t>
            </a:r>
            <a:r>
              <a:rPr lang="ko-KR" altLang="en-US" sz="1400" dirty="0"/>
              <a:t> 출력된다.</a:t>
            </a:r>
            <a:endParaRPr lang="en-US" altLang="ko-KR" sz="1400" dirty="0"/>
          </a:p>
          <a:p>
            <a:r>
              <a:rPr lang="ko-KR" altLang="en-US" sz="1400" dirty="0"/>
              <a:t>이는 </a:t>
            </a:r>
            <a:r>
              <a:rPr lang="ko-KR" altLang="en-US" sz="1400" dirty="0" err="1"/>
              <a:t>넘파이</a:t>
            </a:r>
            <a:r>
              <a:rPr lang="ko-KR" altLang="en-US" sz="1400" dirty="0"/>
              <a:t> 배열을 출력할 때 수치를 ‘보기 쉽도록’ 가공하기 때문이다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26" y="1083203"/>
            <a:ext cx="3702721" cy="284186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7245026" y="3786568"/>
            <a:ext cx="3603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그림 4-9 f ( x 0 , x 1 ) = x 0 2 + x 1 2 의 기울기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7245026" y="4170487"/>
            <a:ext cx="4308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기울기가 가리키는 쪽은 각 장소에서 함수의 출력 값을 가장 크게 줄이는 방향 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13871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4.4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기울기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E027A-C53A-4948-B02D-545ECC1DB6C6}"/>
              </a:ext>
            </a:extLst>
          </p:cNvPr>
          <p:cNvSpPr txBox="1"/>
          <p:nvPr/>
        </p:nvSpPr>
        <p:spPr>
          <a:xfrm>
            <a:off x="3236451" y="2612402"/>
            <a:ext cx="3836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x.size</a:t>
            </a:r>
            <a:r>
              <a:rPr lang="en-US" altLang="ko-KR" sz="1200" dirty="0"/>
              <a:t>=2</a:t>
            </a:r>
            <a:r>
              <a:rPr lang="ko-KR" altLang="en-US" sz="1200" dirty="0"/>
              <a:t>이므로 </a:t>
            </a:r>
            <a:r>
              <a:rPr lang="en-US" altLang="ko-KR" sz="1200" dirty="0" err="1"/>
              <a:t>idx</a:t>
            </a:r>
            <a:r>
              <a:rPr lang="en-US" altLang="ko-KR" sz="1200" dirty="0"/>
              <a:t>=0,1</a:t>
            </a:r>
            <a:r>
              <a:rPr lang="ko-KR" altLang="en-US" sz="1200" dirty="0"/>
              <a:t>이 된다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 err="1"/>
              <a:t>Idx</a:t>
            </a:r>
            <a:r>
              <a:rPr lang="en-US" altLang="ko-KR" sz="1200" dirty="0"/>
              <a:t>=0</a:t>
            </a:r>
            <a:r>
              <a:rPr lang="ko-KR" altLang="en-US" sz="1200" dirty="0"/>
              <a:t>이면 </a:t>
            </a:r>
            <a:r>
              <a:rPr lang="en-US" altLang="ko-KR" sz="1200" dirty="0"/>
              <a:t>x[0]</a:t>
            </a:r>
            <a:r>
              <a:rPr lang="ko-KR" altLang="en-US" sz="1200" dirty="0"/>
              <a:t>값이 </a:t>
            </a:r>
            <a:r>
              <a:rPr lang="en-US" altLang="ko-KR" sz="1200" dirty="0" err="1"/>
              <a:t>tmp_val+h</a:t>
            </a:r>
            <a:r>
              <a:rPr lang="ko-KR" altLang="en-US" sz="1200" dirty="0"/>
              <a:t>와 </a:t>
            </a:r>
            <a:r>
              <a:rPr lang="en-US" altLang="ko-KR" sz="1200" dirty="0" err="1"/>
              <a:t>tmp_val</a:t>
            </a:r>
            <a:r>
              <a:rPr lang="en-US" altLang="ko-KR" sz="1200" dirty="0"/>
              <a:t>-h</a:t>
            </a:r>
            <a:r>
              <a:rPr lang="ko-KR" altLang="en-US" sz="1200" dirty="0"/>
              <a:t>인 경우에 </a:t>
            </a:r>
            <a:r>
              <a:rPr lang="en-US" altLang="ko-KR" sz="1200" dirty="0"/>
              <a:t>f(x)</a:t>
            </a:r>
            <a:r>
              <a:rPr lang="ko-KR" altLang="en-US" sz="1200" dirty="0"/>
              <a:t>값이 계산되어 </a:t>
            </a:r>
            <a:r>
              <a:rPr lang="ko-KR" altLang="en-US" sz="1200" dirty="0" err="1"/>
              <a:t>편미분이</a:t>
            </a:r>
            <a:r>
              <a:rPr lang="ko-KR" altLang="en-US" sz="1200" dirty="0"/>
              <a:t> 된다</a:t>
            </a:r>
            <a:r>
              <a:rPr lang="en-US" altLang="ko-KR" sz="1200" dirty="0"/>
              <a:t>.(x[1]</a:t>
            </a:r>
            <a:r>
              <a:rPr lang="ko-KR" altLang="en-US" sz="1200" dirty="0"/>
              <a:t>은 </a:t>
            </a:r>
            <a:r>
              <a:rPr lang="ko-KR" altLang="en-US" sz="1200" dirty="0" err="1"/>
              <a:t>입력값</a:t>
            </a:r>
            <a:r>
              <a:rPr lang="en-US" altLang="ko-KR" sz="1200" dirty="0"/>
              <a:t>)</a:t>
            </a:r>
          </a:p>
          <a:p>
            <a:r>
              <a:rPr lang="en-US" altLang="ko-KR" sz="1200" dirty="0" err="1"/>
              <a:t>Idx</a:t>
            </a:r>
            <a:r>
              <a:rPr lang="en-US" altLang="ko-KR" sz="1200" dirty="0"/>
              <a:t>=1</a:t>
            </a:r>
            <a:r>
              <a:rPr lang="ko-KR" altLang="en-US" sz="1200" dirty="0"/>
              <a:t>이면 </a:t>
            </a:r>
            <a:r>
              <a:rPr lang="en-US" altLang="ko-KR" sz="1200" dirty="0"/>
              <a:t>x[1]</a:t>
            </a:r>
            <a:r>
              <a:rPr lang="ko-KR" altLang="en-US" sz="1200" dirty="0"/>
              <a:t>값이 </a:t>
            </a:r>
            <a:r>
              <a:rPr lang="en-US" altLang="ko-KR" sz="1200" dirty="0" err="1"/>
              <a:t>tmp_val+h</a:t>
            </a:r>
            <a:r>
              <a:rPr lang="ko-KR" altLang="en-US" sz="1200" dirty="0"/>
              <a:t>와 </a:t>
            </a:r>
            <a:r>
              <a:rPr lang="en-US" altLang="ko-KR" sz="1200" dirty="0" err="1"/>
              <a:t>tmp_val</a:t>
            </a:r>
            <a:r>
              <a:rPr lang="en-US" altLang="ko-KR" sz="1200" dirty="0"/>
              <a:t>-h</a:t>
            </a:r>
            <a:r>
              <a:rPr lang="ko-KR" altLang="en-US" sz="1200" dirty="0"/>
              <a:t>인 경우에 </a:t>
            </a:r>
            <a:r>
              <a:rPr lang="en-US" altLang="ko-KR" sz="1200" dirty="0"/>
              <a:t>f(x)</a:t>
            </a:r>
            <a:r>
              <a:rPr lang="ko-KR" altLang="en-US" sz="1200" dirty="0"/>
              <a:t>값이 계산되어 </a:t>
            </a:r>
            <a:r>
              <a:rPr lang="ko-KR" altLang="en-US" sz="1200" dirty="0" err="1"/>
              <a:t>편미분이</a:t>
            </a:r>
            <a:r>
              <a:rPr lang="ko-KR" altLang="en-US" sz="1200" dirty="0"/>
              <a:t> 된다</a:t>
            </a:r>
            <a:r>
              <a:rPr lang="en-US" altLang="ko-KR" sz="1200" dirty="0"/>
              <a:t>.(x[0]</a:t>
            </a:r>
            <a:r>
              <a:rPr lang="ko-KR" altLang="en-US" sz="1200" dirty="0"/>
              <a:t>은 </a:t>
            </a:r>
            <a:r>
              <a:rPr lang="ko-KR" altLang="en-US" sz="1200" dirty="0" err="1"/>
              <a:t>입력값</a:t>
            </a:r>
            <a:r>
              <a:rPr lang="en-US" altLang="ko-KR" sz="1200" dirty="0"/>
              <a:t>)</a:t>
            </a:r>
          </a:p>
          <a:p>
            <a:endParaRPr lang="en-US" altLang="ko-KR" sz="1200" dirty="0"/>
          </a:p>
          <a:p>
            <a:r>
              <a:rPr lang="ko-KR" altLang="en-US" sz="1200" dirty="0" err="1"/>
              <a:t>편미분</a:t>
            </a:r>
            <a:r>
              <a:rPr lang="ko-KR" altLang="en-US" sz="1200" dirty="0"/>
              <a:t> 값은 </a:t>
            </a:r>
            <a:r>
              <a:rPr lang="en-US" altLang="ko-KR" sz="1200" dirty="0"/>
              <a:t>grad[</a:t>
            </a:r>
            <a:r>
              <a:rPr lang="en-US" altLang="ko-KR" sz="1200" dirty="0" err="1"/>
              <a:t>idx</a:t>
            </a:r>
            <a:r>
              <a:rPr lang="en-US" altLang="ko-KR" sz="1200" dirty="0"/>
              <a:t>]</a:t>
            </a:r>
            <a:r>
              <a:rPr lang="ko-KR" altLang="en-US" sz="1200" dirty="0"/>
              <a:t>에 저장된다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BCFC5629-CA4C-42D8-B2CB-02BCBB18EC6C}"/>
                  </a:ext>
                </a:extLst>
              </p14:cNvPr>
              <p14:cNvContentPartPr/>
              <p14:nvPr/>
            </p14:nvContentPartPr>
            <p14:xfrm>
              <a:off x="1502593" y="2998982"/>
              <a:ext cx="924840" cy="22320"/>
            </p14:xfrm>
          </p:contentPart>
        </mc:Choice>
        <mc:Fallback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BCFC5629-CA4C-42D8-B2CB-02BCBB18EC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8953" y="2891342"/>
                <a:ext cx="1032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B0642502-27E2-40C6-BA98-694505D5B6BC}"/>
                  </a:ext>
                </a:extLst>
              </p14:cNvPr>
              <p14:cNvContentPartPr/>
              <p14:nvPr/>
            </p14:nvContentPartPr>
            <p14:xfrm>
              <a:off x="904993" y="3261062"/>
              <a:ext cx="1821240" cy="2304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B0642502-27E2-40C6-BA98-694505D5B6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353" y="3153422"/>
                <a:ext cx="19288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F7AB232C-234B-4433-A01C-84C3126976C6}"/>
                  </a:ext>
                </a:extLst>
              </p14:cNvPr>
              <p14:cNvContentPartPr/>
              <p14:nvPr/>
            </p14:nvContentPartPr>
            <p14:xfrm>
              <a:off x="1038913" y="3805742"/>
              <a:ext cx="955800" cy="27720"/>
            </p14:xfrm>
          </p:contentPart>
        </mc:Choice>
        <mc:Fallback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F7AB232C-234B-4433-A01C-84C3126976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4913" y="3698102"/>
                <a:ext cx="106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6FEFA633-A669-460F-8B33-EB4057AF8AF3}"/>
                  </a:ext>
                </a:extLst>
              </p14:cNvPr>
              <p14:cNvContentPartPr/>
              <p14:nvPr/>
            </p14:nvContentPartPr>
            <p14:xfrm>
              <a:off x="974113" y="4039022"/>
              <a:ext cx="1734120" cy="24120"/>
            </p14:xfrm>
          </p:contentPart>
        </mc:Choice>
        <mc:Fallback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6FEFA633-A669-460F-8B33-EB4057AF8A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0113" y="3931382"/>
                <a:ext cx="1841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05C80545-1FB2-4462-8BAB-90148A15B975}"/>
                  </a:ext>
                </a:extLst>
              </p14:cNvPr>
              <p14:cNvContentPartPr/>
              <p14:nvPr/>
            </p14:nvContentPartPr>
            <p14:xfrm>
              <a:off x="976273" y="3510182"/>
              <a:ext cx="1082520" cy="6840"/>
            </p14:xfrm>
          </p:contentPart>
        </mc:Choice>
        <mc:Fallback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05C80545-1FB2-4462-8BAB-90148A15B9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2633" y="3402182"/>
                <a:ext cx="1190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732211B1-1009-4E15-9444-B14A95B5550F}"/>
                  </a:ext>
                </a:extLst>
              </p14:cNvPr>
              <p14:cNvContentPartPr/>
              <p14:nvPr/>
            </p14:nvContentPartPr>
            <p14:xfrm>
              <a:off x="969793" y="4173662"/>
              <a:ext cx="983880" cy="92880"/>
            </p14:xfrm>
          </p:contentPart>
        </mc:Choice>
        <mc:Fallback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732211B1-1009-4E15-9444-B14A95B555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153" y="4065662"/>
                <a:ext cx="10915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97AFEC46-E4D9-481A-B53A-C46F0DD35BC9}"/>
                  </a:ext>
                </a:extLst>
              </p14:cNvPr>
              <p14:cNvContentPartPr/>
              <p14:nvPr/>
            </p14:nvContentPartPr>
            <p14:xfrm>
              <a:off x="3425353" y="2906462"/>
              <a:ext cx="353520" cy="792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97AFEC46-E4D9-481A-B53A-C46F0DD35BC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71713" y="2798462"/>
                <a:ext cx="4611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790B325E-04A4-4864-8935-18F83DCA8660}"/>
                  </a:ext>
                </a:extLst>
              </p14:cNvPr>
              <p14:cNvContentPartPr/>
              <p14:nvPr/>
            </p14:nvContentPartPr>
            <p14:xfrm>
              <a:off x="5630353" y="3081062"/>
              <a:ext cx="703080" cy="27720"/>
            </p14:xfrm>
          </p:contentPart>
        </mc:Choice>
        <mc:Fallback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790B325E-04A4-4864-8935-18F83DCA866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76713" y="2973422"/>
                <a:ext cx="8107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35538207-6C7C-4C27-8607-BE917F84E394}"/>
                  </a:ext>
                </a:extLst>
              </p14:cNvPr>
              <p14:cNvContentPartPr/>
              <p14:nvPr/>
            </p14:nvContentPartPr>
            <p14:xfrm>
              <a:off x="3382873" y="3280142"/>
              <a:ext cx="410040" cy="15840"/>
            </p14:xfrm>
          </p:contentPart>
        </mc:Choice>
        <mc:Fallback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35538207-6C7C-4C27-8607-BE917F84E3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28873" y="3172502"/>
                <a:ext cx="5176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0B4D52DF-3D14-476A-AAEA-DE2506BB0A8A}"/>
                  </a:ext>
                </a:extLst>
              </p14:cNvPr>
              <p14:cNvContentPartPr/>
              <p14:nvPr/>
            </p14:nvContentPartPr>
            <p14:xfrm>
              <a:off x="4128073" y="2889542"/>
              <a:ext cx="234360" cy="34200"/>
            </p14:xfrm>
          </p:contentPart>
        </mc:Choice>
        <mc:Fallback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0B4D52DF-3D14-476A-AAEA-DE2506BB0A8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74433" y="2781542"/>
                <a:ext cx="342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C8A271E8-6F80-4696-96F4-D15851E84B42}"/>
                  </a:ext>
                </a:extLst>
              </p14:cNvPr>
              <p14:cNvContentPartPr/>
              <p14:nvPr/>
            </p14:nvContentPartPr>
            <p14:xfrm>
              <a:off x="4124833" y="3270062"/>
              <a:ext cx="297720" cy="14760"/>
            </p14:xfrm>
          </p:contentPart>
        </mc:Choice>
        <mc:Fallback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C8A271E8-6F80-4696-96F4-D15851E84B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71193" y="3162422"/>
                <a:ext cx="405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C8331E9D-8E28-42B4-B7F0-DA1D193B412C}"/>
                  </a:ext>
                </a:extLst>
              </p14:cNvPr>
              <p14:cNvContentPartPr/>
              <p14:nvPr/>
            </p14:nvContentPartPr>
            <p14:xfrm>
              <a:off x="5646193" y="3491462"/>
              <a:ext cx="785880" cy="27360"/>
            </p14:xfrm>
          </p:contentPart>
        </mc:Choice>
        <mc:Fallback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C8331E9D-8E28-42B4-B7F0-DA1D193B41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92193" y="3383462"/>
                <a:ext cx="893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AAE38C10-3B32-4C47-B3A9-5DA3021AE0FC}"/>
                  </a:ext>
                </a:extLst>
              </p14:cNvPr>
              <p14:cNvContentPartPr/>
              <p14:nvPr/>
            </p14:nvContentPartPr>
            <p14:xfrm>
              <a:off x="4247953" y="3797822"/>
              <a:ext cx="587160" cy="19080"/>
            </p14:xfrm>
          </p:contentPart>
        </mc:Choice>
        <mc:Fallback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AAE38C10-3B32-4C47-B3A9-5DA3021AE0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94313" y="3690182"/>
                <a:ext cx="694800" cy="2347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E4C8A7F-A1DD-4CF8-8D47-476518B8CBA3}"/>
              </a:ext>
            </a:extLst>
          </p:cNvPr>
          <p:cNvSpPr txBox="1"/>
          <p:nvPr/>
        </p:nvSpPr>
        <p:spPr>
          <a:xfrm>
            <a:off x="7245026" y="5292436"/>
            <a:ext cx="370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ch04/gradiedn_2dtesttmp.py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4393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13871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4.4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기울기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48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E31D970-D1C7-4CA4-828C-9BBFDBDD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3" y="1361806"/>
            <a:ext cx="5372100" cy="3962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DE26056-A348-43F0-AF3F-E1BF60DD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78" y="-20567"/>
            <a:ext cx="6512442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9F11F3-FCC6-4D80-BFA8-CB4B31A89298}"/>
              </a:ext>
            </a:extLst>
          </p:cNvPr>
          <p:cNvSpPr txBox="1"/>
          <p:nvPr/>
        </p:nvSpPr>
        <p:spPr>
          <a:xfrm>
            <a:off x="991177" y="5602809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ch04/gradient_2d</a:t>
            </a:r>
            <a:r>
              <a:rPr lang="ko-KR" altLang="en-US" sz="1600" dirty="0"/>
              <a:t>.py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AE97FD8-C605-47E4-9E04-DDC294C62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798" y="1987131"/>
            <a:ext cx="3402067" cy="2472540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B09B7B43-62AC-4AEB-B205-19C27ED77CD9}"/>
              </a:ext>
            </a:extLst>
          </p:cNvPr>
          <p:cNvGrpSpPr/>
          <p:nvPr/>
        </p:nvGrpSpPr>
        <p:grpSpPr>
          <a:xfrm>
            <a:off x="8026153" y="3838142"/>
            <a:ext cx="392760" cy="190080"/>
            <a:chOff x="8026153" y="3838142"/>
            <a:chExt cx="39276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C00962C7-AA4C-492E-A36C-1819B096E41D}"/>
                    </a:ext>
                  </a:extLst>
                </p14:cNvPr>
                <p14:cNvContentPartPr/>
                <p14:nvPr/>
              </p14:nvContentPartPr>
              <p14:xfrm>
                <a:off x="8026153" y="3960542"/>
                <a:ext cx="126000" cy="20160"/>
              </p14:xfrm>
            </p:contentPart>
          </mc:Choice>
          <mc:Fallback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C00962C7-AA4C-492E-A36C-1819B096E4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17153" y="3951902"/>
                  <a:ext cx="143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A5744583-F003-41CE-8DB7-0B8FF76DBB11}"/>
                    </a:ext>
                  </a:extLst>
                </p14:cNvPr>
                <p14:cNvContentPartPr/>
                <p14:nvPr/>
              </p14:nvContentPartPr>
              <p14:xfrm>
                <a:off x="8129473" y="3916982"/>
                <a:ext cx="47880" cy="110880"/>
              </p14:xfrm>
            </p:contentPart>
          </mc:Choice>
          <mc:Fallback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A5744583-F003-41CE-8DB7-0B8FF76DBB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20833" y="3908342"/>
                  <a:ext cx="65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6E459E63-752A-4465-90E9-D5E6B8F13B56}"/>
                    </a:ext>
                  </a:extLst>
                </p14:cNvPr>
                <p14:cNvContentPartPr/>
                <p14:nvPr/>
              </p14:nvContentPartPr>
              <p14:xfrm>
                <a:off x="8235313" y="3899342"/>
                <a:ext cx="27360" cy="124560"/>
              </p14:xfrm>
            </p:contentPart>
          </mc:Choice>
          <mc:Fallback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6E459E63-752A-4465-90E9-D5E6B8F13B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26673" y="3890702"/>
                  <a:ext cx="45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F03B7141-E157-4A1E-BD8E-66B3CA331026}"/>
                    </a:ext>
                  </a:extLst>
                </p14:cNvPr>
                <p14:cNvContentPartPr/>
                <p14:nvPr/>
              </p14:nvContentPartPr>
              <p14:xfrm>
                <a:off x="8279953" y="3838142"/>
                <a:ext cx="138960" cy="190080"/>
              </p14:xfrm>
            </p:contentPart>
          </mc:Choice>
          <mc:Fallback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F03B7141-E157-4A1E-BD8E-66B3CA3310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70953" y="3829142"/>
                  <a:ext cx="1566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D66458C-CD88-4B96-A4A4-D07860CBC5CD}"/>
              </a:ext>
            </a:extLst>
          </p:cNvPr>
          <p:cNvGrpSpPr/>
          <p:nvPr/>
        </p:nvGrpSpPr>
        <p:grpSpPr>
          <a:xfrm>
            <a:off x="8030113" y="4158542"/>
            <a:ext cx="378720" cy="173520"/>
            <a:chOff x="8030113" y="4158542"/>
            <a:chExt cx="37872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3895FE94-0211-439E-901E-C35E629F6338}"/>
                    </a:ext>
                  </a:extLst>
                </p14:cNvPr>
                <p14:cNvContentPartPr/>
                <p14:nvPr/>
              </p14:nvContentPartPr>
              <p14:xfrm>
                <a:off x="8030113" y="4217942"/>
                <a:ext cx="139320" cy="5400"/>
              </p14:xfrm>
            </p:contentPart>
          </mc:Choice>
          <mc:Fallback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3895FE94-0211-439E-901E-C35E629F63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21113" y="4208942"/>
                  <a:ext cx="156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77271E52-4E70-41E0-AC92-C7B3FBFD8BAF}"/>
                    </a:ext>
                  </a:extLst>
                </p14:cNvPr>
                <p14:cNvContentPartPr/>
                <p14:nvPr/>
              </p14:nvContentPartPr>
              <p14:xfrm>
                <a:off x="8146033" y="4180862"/>
                <a:ext cx="42480" cy="100800"/>
              </p14:xfrm>
            </p:contentPart>
          </mc:Choice>
          <mc:Fallback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77271E52-4E70-41E0-AC92-C7B3FBFD8B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37033" y="4172222"/>
                  <a:ext cx="60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C401D0B3-5BEE-4296-AF30-2707AED218D5}"/>
                    </a:ext>
                  </a:extLst>
                </p14:cNvPr>
                <p14:cNvContentPartPr/>
                <p14:nvPr/>
              </p14:nvContentPartPr>
              <p14:xfrm>
                <a:off x="8269153" y="4171862"/>
                <a:ext cx="23400" cy="125280"/>
              </p14:xfrm>
            </p:contentPart>
          </mc:Choice>
          <mc:Fallback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C401D0B3-5BEE-4296-AF30-2707AED218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0153" y="4163222"/>
                  <a:ext cx="41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F6B7C8CA-341C-4A1D-BE22-74FD78539646}"/>
                    </a:ext>
                  </a:extLst>
                </p14:cNvPr>
                <p14:cNvContentPartPr/>
                <p14:nvPr/>
              </p14:nvContentPartPr>
              <p14:xfrm>
                <a:off x="8317393" y="4158542"/>
                <a:ext cx="91440" cy="173520"/>
              </p14:xfrm>
            </p:contentPart>
          </mc:Choice>
          <mc:Fallback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F6B7C8CA-341C-4A1D-BE22-74FD785396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08753" y="4149542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4351AE4-422D-4C48-9133-287C5FF5B4DA}"/>
              </a:ext>
            </a:extLst>
          </p:cNvPr>
          <p:cNvGrpSpPr/>
          <p:nvPr/>
        </p:nvGrpSpPr>
        <p:grpSpPr>
          <a:xfrm>
            <a:off x="7660033" y="4427822"/>
            <a:ext cx="206280" cy="172080"/>
            <a:chOff x="7660033" y="4427822"/>
            <a:chExt cx="20628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35E80679-D0B0-4CA7-B760-CFABD83055B2}"/>
                    </a:ext>
                  </a:extLst>
                </p14:cNvPr>
                <p14:cNvContentPartPr/>
                <p14:nvPr/>
              </p14:nvContentPartPr>
              <p14:xfrm>
                <a:off x="7660033" y="4427822"/>
                <a:ext cx="167040" cy="100800"/>
              </p14:xfrm>
            </p:contentPart>
          </mc:Choice>
          <mc:Fallback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35E80679-D0B0-4CA7-B760-CFABD83055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51033" y="4418822"/>
                  <a:ext cx="184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C62E2816-32C6-4576-88DB-B13D0B044E10}"/>
                    </a:ext>
                  </a:extLst>
                </p14:cNvPr>
                <p14:cNvContentPartPr/>
                <p14:nvPr/>
              </p14:nvContentPartPr>
              <p14:xfrm>
                <a:off x="7816273" y="4468142"/>
                <a:ext cx="50040" cy="13176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C62E2816-32C6-4576-88DB-B13D0B044E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7633" y="4459502"/>
                  <a:ext cx="676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1C79F65-F731-457F-9EFA-0452B093AAE2}"/>
              </a:ext>
            </a:extLst>
          </p:cNvPr>
          <p:cNvGrpSpPr/>
          <p:nvPr/>
        </p:nvGrpSpPr>
        <p:grpSpPr>
          <a:xfrm>
            <a:off x="7985113" y="4432862"/>
            <a:ext cx="1046160" cy="198360"/>
            <a:chOff x="7985113" y="4432862"/>
            <a:chExt cx="104616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99BBE650-0258-4111-A195-E6AFCEF0C1DB}"/>
                    </a:ext>
                  </a:extLst>
                </p14:cNvPr>
                <p14:cNvContentPartPr/>
                <p14:nvPr/>
              </p14:nvContentPartPr>
              <p14:xfrm>
                <a:off x="7985113" y="4471022"/>
                <a:ext cx="6840" cy="115200"/>
              </p14:xfrm>
            </p:contentPart>
          </mc:Choice>
          <mc:Fallback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99BBE650-0258-4111-A195-E6AFCEF0C1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76113" y="4462022"/>
                  <a:ext cx="24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B09EBE20-4C40-443D-805A-BFE9029AA586}"/>
                    </a:ext>
                  </a:extLst>
                </p14:cNvPr>
                <p14:cNvContentPartPr/>
                <p14:nvPr/>
              </p14:nvContentPartPr>
              <p14:xfrm>
                <a:off x="8044873" y="4442582"/>
                <a:ext cx="73080" cy="16200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B09EBE20-4C40-443D-805A-BFE9029AA5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6233" y="4433582"/>
                  <a:ext cx="90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456B2035-64CB-443F-A413-E87E4785BF82}"/>
                    </a:ext>
                  </a:extLst>
                </p14:cNvPr>
                <p14:cNvContentPartPr/>
                <p14:nvPr/>
              </p14:nvContentPartPr>
              <p14:xfrm>
                <a:off x="8176273" y="4483982"/>
                <a:ext cx="73440" cy="117000"/>
              </p14:xfrm>
            </p:contentPart>
          </mc:Choice>
          <mc:Fallback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456B2035-64CB-443F-A413-E87E4785BF8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67633" y="4474982"/>
                  <a:ext cx="91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B8ADA00D-2225-4A42-A415-A3BD7B0F6649}"/>
                    </a:ext>
                  </a:extLst>
                </p14:cNvPr>
                <p14:cNvContentPartPr/>
                <p14:nvPr/>
              </p14:nvContentPartPr>
              <p14:xfrm>
                <a:off x="8169073" y="4482182"/>
                <a:ext cx="84240" cy="113400"/>
              </p14:xfrm>
            </p:contentPart>
          </mc:Choice>
          <mc:Fallback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B8ADA00D-2225-4A42-A415-A3BD7B0F66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60073" y="4473542"/>
                  <a:ext cx="10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F0D38A82-3DB3-4130-9360-17330B10D35F}"/>
                    </a:ext>
                  </a:extLst>
                </p14:cNvPr>
                <p14:cNvContentPartPr/>
                <p14:nvPr/>
              </p14:nvContentPartPr>
              <p14:xfrm>
                <a:off x="8278153" y="4468862"/>
                <a:ext cx="16920" cy="15624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F0D38A82-3DB3-4130-9360-17330B10D3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69153" y="4460222"/>
                  <a:ext cx="34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4E99126D-3443-484C-9E7E-F15D02F5D23E}"/>
                    </a:ext>
                  </a:extLst>
                </p14:cNvPr>
                <p14:cNvContentPartPr/>
                <p14:nvPr/>
              </p14:nvContentPartPr>
              <p14:xfrm>
                <a:off x="8331433" y="4435742"/>
                <a:ext cx="94320" cy="17676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4E99126D-3443-484C-9E7E-F15D02F5D2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22793" y="4427102"/>
                  <a:ext cx="111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2EAC8957-36EA-4A2B-9013-8C37DA21B908}"/>
                    </a:ext>
                  </a:extLst>
                </p14:cNvPr>
                <p14:cNvContentPartPr/>
                <p14:nvPr/>
              </p14:nvContentPartPr>
              <p14:xfrm>
                <a:off x="8499913" y="4516382"/>
                <a:ext cx="108720" cy="864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2EAC8957-36EA-4A2B-9013-8C37DA21B9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90913" y="4507382"/>
                  <a:ext cx="126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2EA724A5-7C5D-44F9-AA22-9A72EBA2A0C4}"/>
                    </a:ext>
                  </a:extLst>
                </p14:cNvPr>
                <p14:cNvContentPartPr/>
                <p14:nvPr/>
              </p14:nvContentPartPr>
              <p14:xfrm>
                <a:off x="8521873" y="4557062"/>
                <a:ext cx="81720" cy="36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2EA724A5-7C5D-44F9-AA22-9A72EBA2A0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3233" y="4548062"/>
                  <a:ext cx="99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6E2BC09B-B299-479A-822E-823785A54C93}"/>
                    </a:ext>
                  </a:extLst>
                </p14:cNvPr>
                <p14:cNvContentPartPr/>
                <p14:nvPr/>
              </p14:nvContentPartPr>
              <p14:xfrm>
                <a:off x="8664793" y="4454822"/>
                <a:ext cx="45720" cy="139680"/>
              </p14:xfrm>
            </p:contentPart>
          </mc:Choice>
          <mc:Fallback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6E2BC09B-B299-479A-822E-823785A54C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56153" y="4445822"/>
                  <a:ext cx="63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5C7BB551-12CA-4F0F-9B1C-572C3B71A6BA}"/>
                    </a:ext>
                  </a:extLst>
                </p14:cNvPr>
                <p14:cNvContentPartPr/>
                <p14:nvPr/>
              </p14:nvContentPartPr>
              <p14:xfrm>
                <a:off x="8800513" y="4457342"/>
                <a:ext cx="230760" cy="101520"/>
              </p14:xfrm>
            </p:contentPart>
          </mc:Choice>
          <mc:Fallback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5C7BB551-12CA-4F0F-9B1C-572C3B71A6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91873" y="4448342"/>
                  <a:ext cx="248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36D0D65E-ECF1-4CB7-A64B-59CBB90D6391}"/>
                    </a:ext>
                  </a:extLst>
                </p14:cNvPr>
                <p14:cNvContentPartPr/>
                <p14:nvPr/>
              </p14:nvContentPartPr>
              <p14:xfrm>
                <a:off x="8928313" y="4432862"/>
                <a:ext cx="92160" cy="198360"/>
              </p14:xfrm>
            </p:contentPart>
          </mc:Choice>
          <mc:Fallback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36D0D65E-ECF1-4CB7-A64B-59CBB90D639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19673" y="4423862"/>
                  <a:ext cx="1098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" name="잉크 34">
                <a:extLst>
                  <a:ext uri="{FF2B5EF4-FFF2-40B4-BE49-F238E27FC236}">
                    <a16:creationId xmlns:a16="http://schemas.microsoft.com/office/drawing/2014/main" id="{10227FEE-6BA5-4A2C-A8F2-29C1BAB022BE}"/>
                  </a:ext>
                </a:extLst>
              </p14:cNvPr>
              <p14:cNvContentPartPr/>
              <p14:nvPr/>
            </p14:nvContentPartPr>
            <p14:xfrm>
              <a:off x="8730673" y="5203982"/>
              <a:ext cx="1239840" cy="71280"/>
            </p14:xfrm>
          </p:contentPart>
        </mc:Choice>
        <mc:Fallback>
          <p:pic>
            <p:nvPicPr>
              <p:cNvPr id="35" name="잉크 34">
                <a:extLst>
                  <a:ext uri="{FF2B5EF4-FFF2-40B4-BE49-F238E27FC236}">
                    <a16:creationId xmlns:a16="http://schemas.microsoft.com/office/drawing/2014/main" id="{10227FEE-6BA5-4A2C-A8F2-29C1BAB022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21673" y="5195342"/>
                <a:ext cx="125748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그룹 53">
            <a:extLst>
              <a:ext uri="{FF2B5EF4-FFF2-40B4-BE49-F238E27FC236}">
                <a16:creationId xmlns:a16="http://schemas.microsoft.com/office/drawing/2014/main" id="{6E5EC436-12BE-4D88-AB68-FDFFE119C035}"/>
              </a:ext>
            </a:extLst>
          </p:cNvPr>
          <p:cNvGrpSpPr/>
          <p:nvPr/>
        </p:nvGrpSpPr>
        <p:grpSpPr>
          <a:xfrm>
            <a:off x="9510073" y="4701782"/>
            <a:ext cx="183240" cy="200520"/>
            <a:chOff x="9510073" y="4701782"/>
            <a:chExt cx="1832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D690482B-DC0F-43B2-A812-902E47893AA4}"/>
                    </a:ext>
                  </a:extLst>
                </p14:cNvPr>
                <p14:cNvContentPartPr/>
                <p14:nvPr/>
              </p14:nvContentPartPr>
              <p14:xfrm>
                <a:off x="9510073" y="4771622"/>
                <a:ext cx="165600" cy="130680"/>
              </p14:xfrm>
            </p:contentPart>
          </mc:Choice>
          <mc:Fallback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D690482B-DC0F-43B2-A812-902E47893A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01433" y="4762622"/>
                  <a:ext cx="183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591EC3B2-3EDC-4AE8-A546-D0C311EBB912}"/>
                    </a:ext>
                  </a:extLst>
                </p14:cNvPr>
                <p14:cNvContentPartPr/>
                <p14:nvPr/>
              </p14:nvContentPartPr>
              <p14:xfrm>
                <a:off x="9646873" y="4701782"/>
                <a:ext cx="46440" cy="11304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591EC3B2-3EDC-4AE8-A546-D0C311EBB9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7873" y="4692782"/>
                  <a:ext cx="640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01C23676-27BB-419F-B0CF-A43630B073B3}"/>
              </a:ext>
            </a:extLst>
          </p:cNvPr>
          <p:cNvGrpSpPr/>
          <p:nvPr/>
        </p:nvGrpSpPr>
        <p:grpSpPr>
          <a:xfrm>
            <a:off x="9894913" y="4557782"/>
            <a:ext cx="632160" cy="288000"/>
            <a:chOff x="9894913" y="4557782"/>
            <a:chExt cx="63216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71298434-89D1-4E98-97C3-C354AD6C29A0}"/>
                    </a:ext>
                  </a:extLst>
                </p14:cNvPr>
                <p14:cNvContentPartPr/>
                <p14:nvPr/>
              </p14:nvContentPartPr>
              <p14:xfrm>
                <a:off x="9894913" y="4625102"/>
                <a:ext cx="56520" cy="100080"/>
              </p14:xfrm>
            </p:contentPart>
          </mc:Choice>
          <mc:Fallback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71298434-89D1-4E98-97C3-C354AD6C29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86273" y="4616102"/>
                  <a:ext cx="74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13AC7B70-A63B-4578-8DA9-A275FC38D86C}"/>
                    </a:ext>
                  </a:extLst>
                </p14:cNvPr>
                <p14:cNvContentPartPr/>
                <p14:nvPr/>
              </p14:nvContentPartPr>
              <p14:xfrm>
                <a:off x="10011193" y="4557782"/>
                <a:ext cx="52920" cy="154080"/>
              </p14:xfrm>
            </p:contentPart>
          </mc:Choice>
          <mc:Fallback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13AC7B70-A63B-4578-8DA9-A275FC38D86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02553" y="4548782"/>
                  <a:ext cx="70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3007966A-E5D0-4183-8780-E28BEEF40A81}"/>
                    </a:ext>
                  </a:extLst>
                </p14:cNvPr>
                <p14:cNvContentPartPr/>
                <p14:nvPr/>
              </p14:nvContentPartPr>
              <p14:xfrm>
                <a:off x="10122793" y="4626902"/>
                <a:ext cx="61920" cy="50400"/>
              </p14:xfrm>
            </p:contentPart>
          </mc:Choice>
          <mc:Fallback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3007966A-E5D0-4183-8780-E28BEEF40A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14153" y="4618262"/>
                  <a:ext cx="79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FCB4191D-9C27-4EC3-A137-F20FEE14FA04}"/>
                    </a:ext>
                  </a:extLst>
                </p14:cNvPr>
                <p14:cNvContentPartPr/>
                <p14:nvPr/>
              </p14:nvContentPartPr>
              <p14:xfrm>
                <a:off x="10163833" y="4625102"/>
                <a:ext cx="51120" cy="220680"/>
              </p14:xfrm>
            </p:contentPart>
          </mc:Choice>
          <mc:Fallback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FCB4191D-9C27-4EC3-A137-F20FEE14FA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55193" y="4616102"/>
                  <a:ext cx="68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034BE190-ACC2-4B25-A353-ABEDD9E5D9A6}"/>
                    </a:ext>
                  </a:extLst>
                </p14:cNvPr>
                <p14:cNvContentPartPr/>
                <p14:nvPr/>
              </p14:nvContentPartPr>
              <p14:xfrm>
                <a:off x="10220713" y="4620422"/>
                <a:ext cx="43920" cy="72720"/>
              </p14:xfrm>
            </p:contentPart>
          </mc:Choice>
          <mc:Fallback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034BE190-ACC2-4B25-A353-ABEDD9E5D9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11713" y="4611782"/>
                  <a:ext cx="61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EA1BE511-FCA2-4F28-85C7-68CA06DDE1A4}"/>
                    </a:ext>
                  </a:extLst>
                </p14:cNvPr>
                <p14:cNvContentPartPr/>
                <p14:nvPr/>
              </p14:nvContentPartPr>
              <p14:xfrm>
                <a:off x="10290193" y="4571822"/>
                <a:ext cx="211320" cy="169560"/>
              </p14:xfrm>
            </p:contentPart>
          </mc:Choice>
          <mc:Fallback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EA1BE511-FCA2-4F28-85C7-68CA06DDE1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81553" y="4562822"/>
                  <a:ext cx="228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7C2BC9A5-66AB-41B2-8959-1283844EF54B}"/>
                    </a:ext>
                  </a:extLst>
                </p14:cNvPr>
                <p14:cNvContentPartPr/>
                <p14:nvPr/>
              </p14:nvContentPartPr>
              <p14:xfrm>
                <a:off x="10507993" y="4692782"/>
                <a:ext cx="19080" cy="360"/>
              </p14:xfrm>
            </p:contentPart>
          </mc:Choice>
          <mc:Fallback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7C2BC9A5-66AB-41B2-8959-1283844EF54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98993" y="4684142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C5EA58CC-0C1D-46B4-8D7E-834364084122}"/>
              </a:ext>
            </a:extLst>
          </p:cNvPr>
          <p:cNvGrpSpPr/>
          <p:nvPr/>
        </p:nvGrpSpPr>
        <p:grpSpPr>
          <a:xfrm>
            <a:off x="10674673" y="4565702"/>
            <a:ext cx="792720" cy="263520"/>
            <a:chOff x="10674673" y="4565702"/>
            <a:chExt cx="7927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A7CB0B0-B2DE-4AF3-A6AE-772BC7F0F840}"/>
                    </a:ext>
                  </a:extLst>
                </p14:cNvPr>
                <p14:cNvContentPartPr/>
                <p14:nvPr/>
              </p14:nvContentPartPr>
              <p14:xfrm>
                <a:off x="10688353" y="4586222"/>
                <a:ext cx="33480" cy="130320"/>
              </p14:xfrm>
            </p:contentPart>
          </mc:Choice>
          <mc:Fallback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A7CB0B0-B2DE-4AF3-A6AE-772BC7F0F8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79353" y="4577222"/>
                  <a:ext cx="51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4ADC35F2-C660-49BF-BD8E-C9C88E9719C1}"/>
                    </a:ext>
                  </a:extLst>
                </p14:cNvPr>
                <p14:cNvContentPartPr/>
                <p14:nvPr/>
              </p14:nvContentPartPr>
              <p14:xfrm>
                <a:off x="10826593" y="4619702"/>
                <a:ext cx="67680" cy="95760"/>
              </p14:xfrm>
            </p:contentPart>
          </mc:Choice>
          <mc:Fallback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4ADC35F2-C660-49BF-BD8E-C9C88E9719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17593" y="4610702"/>
                  <a:ext cx="85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08DD9842-82DA-4D01-999A-1F4864AE1501}"/>
                    </a:ext>
                  </a:extLst>
                </p14:cNvPr>
                <p14:cNvContentPartPr/>
                <p14:nvPr/>
              </p14:nvContentPartPr>
              <p14:xfrm>
                <a:off x="10938193" y="4706102"/>
                <a:ext cx="50400" cy="79560"/>
              </p14:xfrm>
            </p:contentPart>
          </mc:Choice>
          <mc:Fallback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08DD9842-82DA-4D01-999A-1F4864AE15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29193" y="4697462"/>
                  <a:ext cx="68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186A7752-A753-4F8A-AEB0-F17B965E30DC}"/>
                    </a:ext>
                  </a:extLst>
                </p14:cNvPr>
                <p14:cNvContentPartPr/>
                <p14:nvPr/>
              </p14:nvContentPartPr>
              <p14:xfrm>
                <a:off x="11075353" y="4606742"/>
                <a:ext cx="29160" cy="121320"/>
              </p14:xfrm>
            </p:contentPart>
          </mc:Choice>
          <mc:Fallback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186A7752-A753-4F8A-AEB0-F17B965E30D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66353" y="4598102"/>
                  <a:ext cx="46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83A301C6-E214-4ED3-A497-D39D45270E82}"/>
                    </a:ext>
                  </a:extLst>
                </p14:cNvPr>
                <p14:cNvContentPartPr/>
                <p14:nvPr/>
              </p14:nvContentPartPr>
              <p14:xfrm>
                <a:off x="11162833" y="4617542"/>
                <a:ext cx="93240" cy="93600"/>
              </p14:xfrm>
            </p:contentPart>
          </mc:Choice>
          <mc:Fallback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83A301C6-E214-4ED3-A497-D39D45270E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54193" y="4608902"/>
                  <a:ext cx="110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A95D7ABD-EB70-4D55-B840-7B605AB39C57}"/>
                    </a:ext>
                  </a:extLst>
                </p14:cNvPr>
                <p14:cNvContentPartPr/>
                <p14:nvPr/>
              </p14:nvContentPartPr>
              <p14:xfrm>
                <a:off x="11291713" y="4614662"/>
                <a:ext cx="113760" cy="80640"/>
              </p14:xfrm>
            </p:contentPart>
          </mc:Choice>
          <mc:Fallback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A95D7ABD-EB70-4D55-B840-7B605AB39C5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83073" y="4605662"/>
                  <a:ext cx="131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59ED21F3-D9CC-4B11-B2C9-E46D53852823}"/>
                    </a:ext>
                  </a:extLst>
                </p14:cNvPr>
                <p14:cNvContentPartPr/>
                <p14:nvPr/>
              </p14:nvContentPartPr>
              <p14:xfrm>
                <a:off x="11265793" y="4599182"/>
                <a:ext cx="111960" cy="230040"/>
              </p14:xfrm>
            </p:contentPart>
          </mc:Choice>
          <mc:Fallback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59ED21F3-D9CC-4B11-B2C9-E46D538528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56793" y="4590182"/>
                  <a:ext cx="129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A3368DDF-F4F6-4CFF-BE35-0042287EDA25}"/>
                    </a:ext>
                  </a:extLst>
                </p14:cNvPr>
                <p14:cNvContentPartPr/>
                <p14:nvPr/>
              </p14:nvContentPartPr>
              <p14:xfrm>
                <a:off x="11418433" y="4575422"/>
                <a:ext cx="48960" cy="226440"/>
              </p14:xfrm>
            </p:contentPart>
          </mc:Choice>
          <mc:Fallback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A3368DDF-F4F6-4CFF-BE35-0042287EDA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09433" y="4566782"/>
                  <a:ext cx="66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FFD1702A-4FEA-4867-945A-559352FB2349}"/>
                    </a:ext>
                  </a:extLst>
                </p14:cNvPr>
                <p14:cNvContentPartPr/>
                <p14:nvPr/>
              </p14:nvContentPartPr>
              <p14:xfrm>
                <a:off x="10674673" y="4565702"/>
                <a:ext cx="46440" cy="189360"/>
              </p14:xfrm>
            </p:contentPart>
          </mc:Choice>
          <mc:Fallback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FFD1702A-4FEA-4867-945A-559352FB23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65673" y="4557062"/>
                  <a:ext cx="64080" cy="20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769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91177" y="142356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/>
              <a:t>매개변수 공간이 광대하여 어디가 최솟값이 되는 곳인지를 짐작할 수 없다.</a:t>
            </a:r>
            <a:endParaRPr lang="en-US" altLang="ko-KR" sz="1600" dirty="0"/>
          </a:p>
          <a:p>
            <a:r>
              <a:rPr lang="ko-KR" altLang="en-US" sz="1600" dirty="0"/>
              <a:t>이런 상황에서 기울기를 잘 이용해 함수의 최솟값(또는 가능한 한 작은 값)을 찾으려는 것이 경사법이다.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303056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문제 : </a:t>
            </a:r>
            <a:r>
              <a:rPr lang="ko-KR" altLang="en-US" sz="1200" dirty="0" err="1"/>
              <a:t>경사법으로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f</a:t>
            </a:r>
            <a:r>
              <a:rPr lang="ko-KR" altLang="en-US" sz="1200" dirty="0"/>
              <a:t> (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0 ,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1 ) =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02 +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1 2 의 최솟값을 구하라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96" y="3444892"/>
            <a:ext cx="3606520" cy="261472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616313" y="5963795"/>
            <a:ext cx="4087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그림 4-10 </a:t>
            </a:r>
            <a:r>
              <a:rPr lang="ko-KR" altLang="en-US" sz="1200" dirty="0" err="1"/>
              <a:t>경사법에</a:t>
            </a:r>
            <a:r>
              <a:rPr lang="ko-KR" altLang="en-US" sz="1200" dirty="0"/>
              <a:t> 의한 </a:t>
            </a:r>
            <a:r>
              <a:rPr lang="ko-KR" altLang="en-US" sz="1200" dirty="0" err="1"/>
              <a:t>f</a:t>
            </a:r>
            <a:r>
              <a:rPr lang="ko-KR" altLang="en-US" sz="1200" dirty="0"/>
              <a:t> (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0 ,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1 ) =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0 2 +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1 2 의 갱신 과정 : 점선은 함수의 등고선을 나타낸다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772602"/>
            <a:ext cx="3097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4.4.1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경사법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(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경사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하강법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5" y="1345810"/>
            <a:ext cx="1545747" cy="117563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3497617"/>
            <a:ext cx="4780287" cy="1175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0DB1BF-6DA2-40F0-90EC-2841D727E487}"/>
              </a:ext>
            </a:extLst>
          </p:cNvPr>
          <p:cNvSpPr txBox="1"/>
          <p:nvPr/>
        </p:nvSpPr>
        <p:spPr>
          <a:xfrm>
            <a:off x="1081471" y="5690287"/>
            <a:ext cx="601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※ </a:t>
            </a:r>
            <a:r>
              <a:rPr lang="ko-KR" altLang="en-US" b="1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교재의 상세 과정을 참고하여 실습을 진행합니다</a:t>
            </a:r>
            <a:r>
              <a:rPr lang="en-US" altLang="ko-KR" b="1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b="1" dirty="0">
              <a:solidFill>
                <a:schemeClr val="accent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49</a:t>
            </a:fld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1DCDC377-6D17-4C5D-A5BC-3AEA1EE93A34}"/>
              </a:ext>
            </a:extLst>
          </p:cNvPr>
          <p:cNvGrpSpPr/>
          <p:nvPr/>
        </p:nvGrpSpPr>
        <p:grpSpPr>
          <a:xfrm>
            <a:off x="9673153" y="1749422"/>
            <a:ext cx="1619280" cy="588960"/>
            <a:chOff x="9673153" y="1749422"/>
            <a:chExt cx="161928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4CA8A59E-9617-4831-8115-1BF3A881E104}"/>
                    </a:ext>
                  </a:extLst>
                </p14:cNvPr>
                <p14:cNvContentPartPr/>
                <p14:nvPr/>
              </p14:nvContentPartPr>
              <p14:xfrm>
                <a:off x="9673153" y="2027342"/>
                <a:ext cx="131760" cy="103320"/>
              </p14:xfrm>
            </p:contentPart>
          </mc:Choice>
          <mc:Fallback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4CA8A59E-9617-4831-8115-1BF3A881E1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64153" y="2018342"/>
                  <a:ext cx="149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FEBB31DA-A817-440D-968E-68AAEC4D7E9B}"/>
                    </a:ext>
                  </a:extLst>
                </p14:cNvPr>
                <p14:cNvContentPartPr/>
                <p14:nvPr/>
              </p14:nvContentPartPr>
              <p14:xfrm>
                <a:off x="9712393" y="1984862"/>
                <a:ext cx="103680" cy="153000"/>
              </p14:xfrm>
            </p:contentPart>
          </mc:Choice>
          <mc:Fallback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FEBB31DA-A817-440D-968E-68AAEC4D7E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03753" y="1976222"/>
                  <a:ext cx="121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3694E1A5-6CE6-46B3-A7FB-3DC412625C6A}"/>
                    </a:ext>
                  </a:extLst>
                </p14:cNvPr>
                <p14:cNvContentPartPr/>
                <p14:nvPr/>
              </p14:nvContentPartPr>
              <p14:xfrm>
                <a:off x="9823273" y="2097182"/>
                <a:ext cx="51480" cy="79560"/>
              </p14:xfrm>
            </p:contentPart>
          </mc:Choice>
          <mc:Fallback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3694E1A5-6CE6-46B3-A7FB-3DC412625C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14273" y="2088542"/>
                  <a:ext cx="69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8D0CFC69-9A27-4E40-8620-A0EE1A4BED75}"/>
                    </a:ext>
                  </a:extLst>
                </p14:cNvPr>
                <p14:cNvContentPartPr/>
                <p14:nvPr/>
              </p14:nvContentPartPr>
              <p14:xfrm>
                <a:off x="9957193" y="2042462"/>
                <a:ext cx="88200" cy="936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8D0CFC69-9A27-4E40-8620-A0EE1A4BED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48193" y="2033822"/>
                  <a:ext cx="105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6A458E95-1504-4B22-94DB-DD7E7444A73B}"/>
                    </a:ext>
                  </a:extLst>
                </p14:cNvPr>
                <p14:cNvContentPartPr/>
                <p14:nvPr/>
              </p14:nvContentPartPr>
              <p14:xfrm>
                <a:off x="9971953" y="2077382"/>
                <a:ext cx="71640" cy="16560"/>
              </p14:xfrm>
            </p:contentPart>
          </mc:Choice>
          <mc:Fallback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6A458E95-1504-4B22-94DB-DD7E7444A7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63313" y="2068382"/>
                  <a:ext cx="89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2D6EB021-BEE4-4C41-8E69-3EE3BD90AE3D}"/>
                    </a:ext>
                  </a:extLst>
                </p14:cNvPr>
                <p14:cNvContentPartPr/>
                <p14:nvPr/>
              </p14:nvContentPartPr>
              <p14:xfrm>
                <a:off x="10184353" y="1966502"/>
                <a:ext cx="126000" cy="137520"/>
              </p14:xfrm>
            </p:contentPart>
          </mc:Choice>
          <mc:Fallback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2D6EB021-BEE4-4C41-8E69-3EE3BD90AE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75713" y="1957502"/>
                  <a:ext cx="143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D834EE57-F956-41B3-9B64-306C93C23845}"/>
                    </a:ext>
                  </a:extLst>
                </p14:cNvPr>
                <p14:cNvContentPartPr/>
                <p14:nvPr/>
              </p14:nvContentPartPr>
              <p14:xfrm>
                <a:off x="10227193" y="1962182"/>
                <a:ext cx="99000" cy="130320"/>
              </p14:xfrm>
            </p:contentPart>
          </mc:Choice>
          <mc:Fallback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D834EE57-F956-41B3-9B64-306C93C238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18193" y="1953182"/>
                  <a:ext cx="116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A043E4A2-18EE-44BA-8D04-E4092D3B5696}"/>
                    </a:ext>
                  </a:extLst>
                </p14:cNvPr>
                <p14:cNvContentPartPr/>
                <p14:nvPr/>
              </p14:nvContentPartPr>
              <p14:xfrm>
                <a:off x="10331233" y="2045702"/>
                <a:ext cx="62640" cy="6840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A043E4A2-18EE-44BA-8D04-E4092D3B56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22233" y="2036702"/>
                  <a:ext cx="80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93EFED77-1F77-43C6-AEFF-67B040A589FB}"/>
                    </a:ext>
                  </a:extLst>
                </p14:cNvPr>
                <p14:cNvContentPartPr/>
                <p14:nvPr/>
              </p14:nvContentPartPr>
              <p14:xfrm>
                <a:off x="10476673" y="2038862"/>
                <a:ext cx="151560" cy="180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93EFED77-1F77-43C6-AEFF-67B040A589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8033" y="2030222"/>
                  <a:ext cx="169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FB1A4A5A-A0B2-4281-B1C9-0A41E0F822CC}"/>
                    </a:ext>
                  </a:extLst>
                </p14:cNvPr>
                <p14:cNvContentPartPr/>
                <p14:nvPr/>
              </p14:nvContentPartPr>
              <p14:xfrm>
                <a:off x="10704913" y="1972982"/>
                <a:ext cx="170280" cy="314640"/>
              </p14:xfrm>
            </p:contentPart>
          </mc:Choice>
          <mc:Fallback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FB1A4A5A-A0B2-4281-B1C9-0A41E0F82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96273" y="1963982"/>
                  <a:ext cx="187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EA2AA7B8-DA5C-4D4D-A4C9-0A7B880BD01A}"/>
                    </a:ext>
                  </a:extLst>
                </p14:cNvPr>
                <p14:cNvContentPartPr/>
                <p14:nvPr/>
              </p14:nvContentPartPr>
              <p14:xfrm>
                <a:off x="10903633" y="2016182"/>
                <a:ext cx="9360" cy="4680"/>
              </p14:xfrm>
            </p:contentPart>
          </mc:Choice>
          <mc:Fallback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EA2AA7B8-DA5C-4D4D-A4C9-0A7B880BD0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94633" y="2007182"/>
                  <a:ext cx="27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89E4C641-D300-40B7-A83A-D50D193FC564}"/>
                    </a:ext>
                  </a:extLst>
                </p14:cNvPr>
                <p14:cNvContentPartPr/>
                <p14:nvPr/>
              </p14:nvContentPartPr>
              <p14:xfrm>
                <a:off x="10966993" y="1832942"/>
                <a:ext cx="95040" cy="14904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89E4C641-D300-40B7-A83A-D50D193FC5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57993" y="1823942"/>
                  <a:ext cx="112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A58A477F-7F9B-461A-9015-7F5B3923CF4B}"/>
                    </a:ext>
                  </a:extLst>
                </p14:cNvPr>
                <p14:cNvContentPartPr/>
                <p14:nvPr/>
              </p14:nvContentPartPr>
              <p14:xfrm>
                <a:off x="11130073" y="1749422"/>
                <a:ext cx="50040" cy="22644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A58A477F-7F9B-461A-9015-7F5B3923CF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21073" y="1740422"/>
                  <a:ext cx="67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761D328D-DE4D-4A65-9AF3-AA316839F8F9}"/>
                    </a:ext>
                  </a:extLst>
                </p14:cNvPr>
                <p14:cNvContentPartPr/>
                <p14:nvPr/>
              </p14:nvContentPartPr>
              <p14:xfrm>
                <a:off x="11126833" y="1884422"/>
                <a:ext cx="122040" cy="1728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761D328D-DE4D-4A65-9AF3-AA316839F8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18193" y="1875782"/>
                  <a:ext cx="139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44E0058C-676D-40F9-AC0D-6B2232915F36}"/>
                    </a:ext>
                  </a:extLst>
                </p14:cNvPr>
                <p14:cNvContentPartPr/>
                <p14:nvPr/>
              </p14:nvContentPartPr>
              <p14:xfrm>
                <a:off x="10892113" y="2038142"/>
                <a:ext cx="269640" cy="360"/>
              </p14:xfrm>
            </p:contentPart>
          </mc:Choice>
          <mc:Fallback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44E0058C-676D-40F9-AC0D-6B2232915F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83473" y="2029502"/>
                  <a:ext cx="28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F5921833-EFEB-493C-884B-A403B5D44275}"/>
                    </a:ext>
                  </a:extLst>
                </p14:cNvPr>
                <p14:cNvContentPartPr/>
                <p14:nvPr/>
              </p14:nvContentPartPr>
              <p14:xfrm>
                <a:off x="10910113" y="2089982"/>
                <a:ext cx="71640" cy="162360"/>
              </p14:xfrm>
            </p:contentPart>
          </mc:Choice>
          <mc:Fallback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F5921833-EFEB-493C-884B-A403B5D442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01473" y="2080982"/>
                  <a:ext cx="89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61FFDFDF-D32F-4D2D-9589-01135184EF62}"/>
                    </a:ext>
                  </a:extLst>
                </p14:cNvPr>
                <p14:cNvContentPartPr/>
                <p14:nvPr/>
              </p14:nvContentPartPr>
              <p14:xfrm>
                <a:off x="11026033" y="2163782"/>
                <a:ext cx="144000" cy="105480"/>
              </p14:xfrm>
            </p:contentPart>
          </mc:Choice>
          <mc:Fallback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61FFDFDF-D32F-4D2D-9589-01135184EF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17033" y="2154782"/>
                  <a:ext cx="161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728CB5C2-F1AB-4A24-82F9-6983819EC355}"/>
                    </a:ext>
                  </a:extLst>
                </p14:cNvPr>
                <p14:cNvContentPartPr/>
                <p14:nvPr/>
              </p14:nvContentPartPr>
              <p14:xfrm>
                <a:off x="11064553" y="2116622"/>
                <a:ext cx="102240" cy="171000"/>
              </p14:xfrm>
            </p:contentPart>
          </mc:Choice>
          <mc:Fallback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728CB5C2-F1AB-4A24-82F9-6983819EC3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55553" y="2107622"/>
                  <a:ext cx="119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BFAF6754-FDA0-4CCE-A8E5-167D7065994D}"/>
                    </a:ext>
                  </a:extLst>
                </p14:cNvPr>
                <p14:cNvContentPartPr/>
                <p14:nvPr/>
              </p14:nvContentPartPr>
              <p14:xfrm>
                <a:off x="11200273" y="2228222"/>
                <a:ext cx="92160" cy="110160"/>
              </p14:xfrm>
            </p:contentPart>
          </mc:Choice>
          <mc:Fallback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BFAF6754-FDA0-4CCE-A8E5-167D706599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91633" y="2219222"/>
                  <a:ext cx="1098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F1F54BF-0509-417D-B0CD-76EDA164C444}"/>
              </a:ext>
            </a:extLst>
          </p:cNvPr>
          <p:cNvGrpSpPr/>
          <p:nvPr/>
        </p:nvGrpSpPr>
        <p:grpSpPr>
          <a:xfrm>
            <a:off x="9737953" y="2420102"/>
            <a:ext cx="1487880" cy="550800"/>
            <a:chOff x="9737953" y="2420102"/>
            <a:chExt cx="148788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22B2430C-F5A3-4EFB-931C-A7E891FAA72E}"/>
                    </a:ext>
                  </a:extLst>
                </p14:cNvPr>
                <p14:cNvContentPartPr/>
                <p14:nvPr/>
              </p14:nvContentPartPr>
              <p14:xfrm>
                <a:off x="9737953" y="2547182"/>
                <a:ext cx="148680" cy="122040"/>
              </p14:xfrm>
            </p:contentPart>
          </mc:Choice>
          <mc:Fallback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22B2430C-F5A3-4EFB-931C-A7E891FAA7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29313" y="2538542"/>
                  <a:ext cx="166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C50A6094-3F60-4232-9087-0B3FCAA08140}"/>
                    </a:ext>
                  </a:extLst>
                </p14:cNvPr>
                <p14:cNvContentPartPr/>
                <p14:nvPr/>
              </p14:nvContentPartPr>
              <p14:xfrm>
                <a:off x="9805993" y="2537822"/>
                <a:ext cx="97920" cy="150480"/>
              </p14:xfrm>
            </p:contentPart>
          </mc:Choice>
          <mc:Fallback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C50A6094-3F60-4232-9087-0B3FCAA081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96993" y="2528822"/>
                  <a:ext cx="115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DD8D7059-6585-4118-BF8F-F2ED2529F5B5}"/>
                    </a:ext>
                  </a:extLst>
                </p14:cNvPr>
                <p14:cNvContentPartPr/>
                <p14:nvPr/>
              </p14:nvContentPartPr>
              <p14:xfrm>
                <a:off x="9939913" y="2608022"/>
                <a:ext cx="205560" cy="156960"/>
              </p14:xfrm>
            </p:contentPart>
          </mc:Choice>
          <mc:Fallback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DD8D7059-6585-4118-BF8F-F2ED2529F5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30913" y="2599022"/>
                  <a:ext cx="223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013C3B73-B19A-4AD3-946C-4E488AA834D6}"/>
                    </a:ext>
                  </a:extLst>
                </p14:cNvPr>
                <p14:cNvContentPartPr/>
                <p14:nvPr/>
              </p14:nvContentPartPr>
              <p14:xfrm>
                <a:off x="10066273" y="2657342"/>
                <a:ext cx="70200" cy="2520"/>
              </p14:xfrm>
            </p:contentPart>
          </mc:Choice>
          <mc:Fallback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013C3B73-B19A-4AD3-946C-4E488AA83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57273" y="2648702"/>
                  <a:ext cx="87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657E9A88-0B97-4537-B833-3CA4867A8143}"/>
                    </a:ext>
                  </a:extLst>
                </p14:cNvPr>
                <p14:cNvContentPartPr/>
                <p14:nvPr/>
              </p14:nvContentPartPr>
              <p14:xfrm>
                <a:off x="10209913" y="2571662"/>
                <a:ext cx="144000" cy="15120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657E9A88-0B97-4537-B833-3CA4867A81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00913" y="2562662"/>
                  <a:ext cx="161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D25409A2-AE95-4215-8FF4-7CB958957C5E}"/>
                    </a:ext>
                  </a:extLst>
                </p14:cNvPr>
                <p14:cNvContentPartPr/>
                <p14:nvPr/>
              </p14:nvContentPartPr>
              <p14:xfrm>
                <a:off x="10383073" y="2660942"/>
                <a:ext cx="31680" cy="74880"/>
              </p14:xfrm>
            </p:contentPart>
          </mc:Choice>
          <mc:Fallback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D25409A2-AE95-4215-8FF4-7CB958957C5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74433" y="2652302"/>
                  <a:ext cx="49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CF642097-B7F2-4706-AD51-D65F50AD84F1}"/>
                    </a:ext>
                  </a:extLst>
                </p14:cNvPr>
                <p14:cNvContentPartPr/>
                <p14:nvPr/>
              </p14:nvContentPartPr>
              <p14:xfrm>
                <a:off x="10518433" y="2616662"/>
                <a:ext cx="136800" cy="1800"/>
              </p14:xfrm>
            </p:contentPart>
          </mc:Choice>
          <mc:Fallback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CF642097-B7F2-4706-AD51-D65F50AD84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09793" y="2608022"/>
                  <a:ext cx="154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2A7D43F5-5AFC-4E79-9248-A267092CD29E}"/>
                    </a:ext>
                  </a:extLst>
                </p14:cNvPr>
                <p14:cNvContentPartPr/>
                <p14:nvPr/>
              </p14:nvContentPartPr>
              <p14:xfrm>
                <a:off x="10708873" y="2573822"/>
                <a:ext cx="165240" cy="287280"/>
              </p14:xfrm>
            </p:contentPart>
          </mc:Choice>
          <mc:Fallback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2A7D43F5-5AFC-4E79-9248-A267092CD2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00233" y="2564822"/>
                  <a:ext cx="182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DE156BA9-E1FA-4100-A0CF-192AFBACAA74}"/>
                    </a:ext>
                  </a:extLst>
                </p14:cNvPr>
                <p14:cNvContentPartPr/>
                <p14:nvPr/>
              </p14:nvContentPartPr>
              <p14:xfrm>
                <a:off x="10920193" y="2456102"/>
                <a:ext cx="95760" cy="151200"/>
              </p14:xfrm>
            </p:contentPart>
          </mc:Choice>
          <mc:Fallback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DE156BA9-E1FA-4100-A0CF-192AFBACAA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11193" y="2447102"/>
                  <a:ext cx="113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3B1BB0E7-0719-4D58-90F7-7B0891BFFB1B}"/>
                    </a:ext>
                  </a:extLst>
                </p14:cNvPr>
                <p14:cNvContentPartPr/>
                <p14:nvPr/>
              </p14:nvContentPartPr>
              <p14:xfrm>
                <a:off x="11090113" y="2420102"/>
                <a:ext cx="34200" cy="219960"/>
              </p14:xfrm>
            </p:contentPart>
          </mc:Choice>
          <mc:Fallback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3B1BB0E7-0719-4D58-90F7-7B0891BFFB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81473" y="2411462"/>
                  <a:ext cx="51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1E69E7C2-0DF1-437A-A737-8B12B97D17A8}"/>
                    </a:ext>
                  </a:extLst>
                </p14:cNvPr>
                <p14:cNvContentPartPr/>
                <p14:nvPr/>
              </p14:nvContentPartPr>
              <p14:xfrm>
                <a:off x="10857553" y="2520542"/>
                <a:ext cx="367200" cy="119880"/>
              </p14:xfrm>
            </p:contentPart>
          </mc:Choice>
          <mc:Fallback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1E69E7C2-0DF1-437A-A737-8B12B97D17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48913" y="2511902"/>
                  <a:ext cx="384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7B4E0820-D0FF-4D39-BB4A-2EE4BEABFF89}"/>
                    </a:ext>
                  </a:extLst>
                </p14:cNvPr>
                <p14:cNvContentPartPr/>
                <p14:nvPr/>
              </p14:nvContentPartPr>
              <p14:xfrm>
                <a:off x="10905433" y="2720342"/>
                <a:ext cx="82440" cy="145440"/>
              </p14:xfrm>
            </p:contentPart>
          </mc:Choice>
          <mc:Fallback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7B4E0820-D0FF-4D39-BB4A-2EE4BEABFF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96433" y="2711342"/>
                  <a:ext cx="100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0B663D91-ECB5-45AA-9F46-064963AE7C24}"/>
                    </a:ext>
                  </a:extLst>
                </p14:cNvPr>
                <p14:cNvContentPartPr/>
                <p14:nvPr/>
              </p14:nvContentPartPr>
              <p14:xfrm>
                <a:off x="11006953" y="2748782"/>
                <a:ext cx="126720" cy="105480"/>
              </p14:xfrm>
            </p:contentPart>
          </mc:Choice>
          <mc:Fallback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0B663D91-ECB5-45AA-9F46-064963AE7C2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98313" y="2740142"/>
                  <a:ext cx="144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FF8F6DAF-8BBB-4047-918D-009FF61F484B}"/>
                    </a:ext>
                  </a:extLst>
                </p14:cNvPr>
                <p14:cNvContentPartPr/>
                <p14:nvPr/>
              </p14:nvContentPartPr>
              <p14:xfrm>
                <a:off x="11015233" y="2735822"/>
                <a:ext cx="125280" cy="163800"/>
              </p14:xfrm>
            </p:contentPart>
          </mc:Choice>
          <mc:Fallback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FF8F6DAF-8BBB-4047-918D-009FF61F48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06593" y="2726822"/>
                  <a:ext cx="142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22436B56-1119-4615-AC08-EDC47697EE6D}"/>
                    </a:ext>
                  </a:extLst>
                </p14:cNvPr>
                <p14:cNvContentPartPr/>
                <p14:nvPr/>
              </p14:nvContentPartPr>
              <p14:xfrm>
                <a:off x="11209993" y="2825822"/>
                <a:ext cx="15840" cy="145080"/>
              </p14:xfrm>
            </p:contentPart>
          </mc:Choice>
          <mc:Fallback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22436B56-1119-4615-AC08-EDC47697EE6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00993" y="2816822"/>
                  <a:ext cx="334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5AB181BA-D2DD-4409-A738-D25DEB1D0F17}"/>
              </a:ext>
            </a:extLst>
          </p:cNvPr>
          <p:cNvGrpSpPr/>
          <p:nvPr/>
        </p:nvGrpSpPr>
        <p:grpSpPr>
          <a:xfrm>
            <a:off x="2684113" y="6132782"/>
            <a:ext cx="102240" cy="230040"/>
            <a:chOff x="2684113" y="6132782"/>
            <a:chExt cx="10224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F391D0B7-3594-40B1-B266-8327618D4706}"/>
                    </a:ext>
                  </a:extLst>
                </p14:cNvPr>
                <p14:cNvContentPartPr/>
                <p14:nvPr/>
              </p14:nvContentPartPr>
              <p14:xfrm>
                <a:off x="2689873" y="6132782"/>
                <a:ext cx="18000" cy="230040"/>
              </p14:xfrm>
            </p:contentPart>
          </mc:Choice>
          <mc:Fallback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F391D0B7-3594-40B1-B266-8327618D47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80873" y="6124142"/>
                  <a:ext cx="35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65B4D8D0-F421-4F71-B4F5-910A6140BDDE}"/>
                    </a:ext>
                  </a:extLst>
                </p14:cNvPr>
                <p14:cNvContentPartPr/>
                <p14:nvPr/>
              </p14:nvContentPartPr>
              <p14:xfrm>
                <a:off x="2684113" y="6142142"/>
                <a:ext cx="56160" cy="75960"/>
              </p14:xfrm>
            </p:contentPart>
          </mc:Choice>
          <mc:Fallback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65B4D8D0-F421-4F71-B4F5-910A6140BD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75113" y="6133502"/>
                  <a:ext cx="73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AE30A9DE-F65B-4E47-8A9D-D64E3228E331}"/>
                    </a:ext>
                  </a:extLst>
                </p14:cNvPr>
                <p14:cNvContentPartPr/>
                <p14:nvPr/>
              </p14:nvContentPartPr>
              <p14:xfrm>
                <a:off x="2785993" y="6239342"/>
                <a:ext cx="360" cy="360"/>
              </p14:xfrm>
            </p:contentPart>
          </mc:Choice>
          <mc:Fallback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AE30A9DE-F65B-4E47-8A9D-D64E3228E3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76993" y="62303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14EEFF8-0EAC-44DD-887E-F72C0F1C7FEE}"/>
              </a:ext>
            </a:extLst>
          </p:cNvPr>
          <p:cNvGrpSpPr/>
          <p:nvPr/>
        </p:nvGrpSpPr>
        <p:grpSpPr>
          <a:xfrm>
            <a:off x="2920633" y="6079142"/>
            <a:ext cx="198720" cy="178560"/>
            <a:chOff x="2920633" y="6079142"/>
            <a:chExt cx="19872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FD9AA604-425B-4566-B59F-1A0B638323D5}"/>
                    </a:ext>
                  </a:extLst>
                </p14:cNvPr>
                <p14:cNvContentPartPr/>
                <p14:nvPr/>
              </p14:nvContentPartPr>
              <p14:xfrm>
                <a:off x="2920633" y="6122702"/>
                <a:ext cx="7920" cy="128160"/>
              </p14:xfrm>
            </p:contentPart>
          </mc:Choice>
          <mc:Fallback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FD9AA604-425B-4566-B59F-1A0B638323D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11633" y="6114062"/>
                  <a:ext cx="2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776ECBB1-AB1B-403E-9643-2FB077DF499E}"/>
                    </a:ext>
                  </a:extLst>
                </p14:cNvPr>
                <p14:cNvContentPartPr/>
                <p14:nvPr/>
              </p14:nvContentPartPr>
              <p14:xfrm>
                <a:off x="2950873" y="6115502"/>
                <a:ext cx="63000" cy="116640"/>
              </p14:xfrm>
            </p:contentPart>
          </mc:Choice>
          <mc:Fallback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776ECBB1-AB1B-403E-9643-2FB077DF49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41873" y="6106862"/>
                  <a:ext cx="80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675EF42B-B60F-4561-BC0B-940D71D8B9D8}"/>
                    </a:ext>
                  </a:extLst>
                </p14:cNvPr>
                <p14:cNvContentPartPr/>
                <p14:nvPr/>
              </p14:nvContentPartPr>
              <p14:xfrm>
                <a:off x="3094513" y="6079142"/>
                <a:ext cx="24840" cy="178560"/>
              </p14:xfrm>
            </p:contentPart>
          </mc:Choice>
          <mc:Fallback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675EF42B-B60F-4561-BC0B-940D71D8B9D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85873" y="6070142"/>
                  <a:ext cx="4248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잉크 58">
                <a:extLst>
                  <a:ext uri="{FF2B5EF4-FFF2-40B4-BE49-F238E27FC236}">
                    <a16:creationId xmlns:a16="http://schemas.microsoft.com/office/drawing/2014/main" id="{D62B71A0-B449-4C82-AF72-598961C04533}"/>
                  </a:ext>
                </a:extLst>
              </p14:cNvPr>
              <p14:cNvContentPartPr/>
              <p14:nvPr/>
            </p14:nvContentPartPr>
            <p14:xfrm>
              <a:off x="3192073" y="6243662"/>
              <a:ext cx="16920" cy="20160"/>
            </p14:xfrm>
          </p:contentPart>
        </mc:Choice>
        <mc:Fallback>
          <p:pic>
            <p:nvPicPr>
              <p:cNvPr id="59" name="잉크 58">
                <a:extLst>
                  <a:ext uri="{FF2B5EF4-FFF2-40B4-BE49-F238E27FC236}">
                    <a16:creationId xmlns:a16="http://schemas.microsoft.com/office/drawing/2014/main" id="{D62B71A0-B449-4C82-AF72-598961C0453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83433" y="6235022"/>
                <a:ext cx="3456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그룹 62">
            <a:extLst>
              <a:ext uri="{FF2B5EF4-FFF2-40B4-BE49-F238E27FC236}">
                <a16:creationId xmlns:a16="http://schemas.microsoft.com/office/drawing/2014/main" id="{91547BA1-BB88-4A7D-8031-1F1FF678A0EA}"/>
              </a:ext>
            </a:extLst>
          </p:cNvPr>
          <p:cNvGrpSpPr/>
          <p:nvPr/>
        </p:nvGrpSpPr>
        <p:grpSpPr>
          <a:xfrm>
            <a:off x="3322033" y="6095342"/>
            <a:ext cx="295920" cy="121680"/>
            <a:chOff x="3322033" y="6095342"/>
            <a:chExt cx="29592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42890E1E-AE2F-455F-B915-B4632D69DC90}"/>
                    </a:ext>
                  </a:extLst>
                </p14:cNvPr>
                <p14:cNvContentPartPr/>
                <p14:nvPr/>
              </p14:nvContentPartPr>
              <p14:xfrm>
                <a:off x="3322033" y="6130982"/>
                <a:ext cx="17640" cy="86040"/>
              </p14:xfrm>
            </p:contentPart>
          </mc:Choice>
          <mc:Fallback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42890E1E-AE2F-455F-B915-B4632D69DC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13033" y="6121982"/>
                  <a:ext cx="35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A7013976-BCE1-4B91-B015-6E927DEDB24A}"/>
                    </a:ext>
                  </a:extLst>
                </p14:cNvPr>
                <p14:cNvContentPartPr/>
                <p14:nvPr/>
              </p14:nvContentPartPr>
              <p14:xfrm>
                <a:off x="3349753" y="6104702"/>
                <a:ext cx="100800" cy="80280"/>
              </p14:xfrm>
            </p:contentPart>
          </mc:Choice>
          <mc:Fallback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A7013976-BCE1-4B91-B015-6E927DEDB2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41113" y="6095702"/>
                  <a:ext cx="118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AAAAB337-4CFC-4EA8-B628-677C464C9D4F}"/>
                    </a:ext>
                  </a:extLst>
                </p14:cNvPr>
                <p14:cNvContentPartPr/>
                <p14:nvPr/>
              </p14:nvContentPartPr>
              <p14:xfrm>
                <a:off x="3485473" y="6095342"/>
                <a:ext cx="132480" cy="89640"/>
              </p14:xfrm>
            </p:contentPart>
          </mc:Choice>
          <mc:Fallback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AAAAB337-4CFC-4EA8-B628-677C464C9D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76473" y="6086342"/>
                  <a:ext cx="1501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BC3E84A3-2D68-4987-BB50-0E75BBCD3735}"/>
              </a:ext>
            </a:extLst>
          </p:cNvPr>
          <p:cNvGrpSpPr/>
          <p:nvPr/>
        </p:nvGrpSpPr>
        <p:grpSpPr>
          <a:xfrm>
            <a:off x="5560873" y="4265822"/>
            <a:ext cx="724320" cy="294480"/>
            <a:chOff x="5560873" y="4265822"/>
            <a:chExt cx="72432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EC28A94C-C836-4BCB-A8EA-973617C6F0CF}"/>
                    </a:ext>
                  </a:extLst>
                </p14:cNvPr>
                <p14:cNvContentPartPr/>
                <p14:nvPr/>
              </p14:nvContentPartPr>
              <p14:xfrm>
                <a:off x="5560873" y="4280582"/>
                <a:ext cx="89280" cy="212400"/>
              </p14:xfrm>
            </p:contentPart>
          </mc:Choice>
          <mc:Fallback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EC28A94C-C836-4BCB-A8EA-973617C6F0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51873" y="4271942"/>
                  <a:ext cx="106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9B9E32BC-F0EC-4015-BB8A-E35A4CE499D7}"/>
                    </a:ext>
                  </a:extLst>
                </p14:cNvPr>
                <p14:cNvContentPartPr/>
                <p14:nvPr/>
              </p14:nvContentPartPr>
              <p14:xfrm>
                <a:off x="5766793" y="4320542"/>
                <a:ext cx="26640" cy="239760"/>
              </p14:xfrm>
            </p:contentPart>
          </mc:Choice>
          <mc:Fallback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9B9E32BC-F0EC-4015-BB8A-E35A4CE499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57793" y="4311542"/>
                  <a:ext cx="44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0DC78CB4-3CA0-4C70-B14E-C6A2DEB4F608}"/>
                    </a:ext>
                  </a:extLst>
                </p14:cNvPr>
                <p14:cNvContentPartPr/>
                <p14:nvPr/>
              </p14:nvContentPartPr>
              <p14:xfrm>
                <a:off x="5811073" y="4308662"/>
                <a:ext cx="41040" cy="86760"/>
              </p14:xfrm>
            </p:contentPart>
          </mc:Choice>
          <mc:Fallback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0DC78CB4-3CA0-4C70-B14E-C6A2DEB4F6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02433" y="4300022"/>
                  <a:ext cx="5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5540C36D-29AA-4AD9-8D0C-5B2E5459B2D8}"/>
                    </a:ext>
                  </a:extLst>
                </p14:cNvPr>
                <p14:cNvContentPartPr/>
                <p14:nvPr/>
              </p14:nvContentPartPr>
              <p14:xfrm>
                <a:off x="5889193" y="4406942"/>
                <a:ext cx="7920" cy="6840"/>
              </p14:xfrm>
            </p:contentPart>
          </mc:Choice>
          <mc:Fallback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5540C36D-29AA-4AD9-8D0C-5B2E5459B2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80193" y="4398302"/>
                  <a:ext cx="2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FBDFFA63-D600-44BF-9A35-7226746B2310}"/>
                    </a:ext>
                  </a:extLst>
                </p14:cNvPr>
                <p14:cNvContentPartPr/>
                <p14:nvPr/>
              </p14:nvContentPartPr>
              <p14:xfrm>
                <a:off x="5980633" y="4304342"/>
                <a:ext cx="23040" cy="111240"/>
              </p14:xfrm>
            </p:contentPart>
          </mc:Choice>
          <mc:Fallback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FBDFFA63-D600-44BF-9A35-7226746B231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71993" y="4295702"/>
                  <a:ext cx="40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4D69BAB3-816A-4DCC-94EA-0175A6A69C2A}"/>
                    </a:ext>
                  </a:extLst>
                </p14:cNvPr>
                <p14:cNvContentPartPr/>
                <p14:nvPr/>
              </p14:nvContentPartPr>
              <p14:xfrm>
                <a:off x="6032113" y="4285262"/>
                <a:ext cx="43560" cy="124920"/>
              </p14:xfrm>
            </p:contentPart>
          </mc:Choice>
          <mc:Fallback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4D69BAB3-816A-4DCC-94EA-0175A6A69C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23113" y="4276622"/>
                  <a:ext cx="61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452747DA-D8D5-4846-B611-3D9908C29D0B}"/>
                    </a:ext>
                  </a:extLst>
                </p14:cNvPr>
                <p14:cNvContentPartPr/>
                <p14:nvPr/>
              </p14:nvContentPartPr>
              <p14:xfrm>
                <a:off x="6135433" y="4299662"/>
                <a:ext cx="74160" cy="77760"/>
              </p14:xfrm>
            </p:contentPart>
          </mc:Choice>
          <mc:Fallback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452747DA-D8D5-4846-B611-3D9908C29D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26433" y="4291022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930B47A1-6FF0-40BE-8800-26B2657A94BA}"/>
                    </a:ext>
                  </a:extLst>
                </p14:cNvPr>
                <p14:cNvContentPartPr/>
                <p14:nvPr/>
              </p14:nvContentPartPr>
              <p14:xfrm>
                <a:off x="6234073" y="4265822"/>
                <a:ext cx="51120" cy="119160"/>
              </p14:xfrm>
            </p:contentPart>
          </mc:Choice>
          <mc:Fallback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930B47A1-6FF0-40BE-8800-26B2657A94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25073" y="4257182"/>
                  <a:ext cx="68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A9CB14FC-8050-4295-9D97-A0982BB37904}"/>
                    </a:ext>
                  </a:extLst>
                </p14:cNvPr>
                <p14:cNvContentPartPr/>
                <p14:nvPr/>
              </p14:nvContentPartPr>
              <p14:xfrm>
                <a:off x="5696953" y="4310822"/>
                <a:ext cx="43920" cy="169560"/>
              </p14:xfrm>
            </p:contentPart>
          </mc:Choice>
          <mc:Fallback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A9CB14FC-8050-4295-9D97-A0982BB379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88313" y="4302182"/>
                  <a:ext cx="61560" cy="18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85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08" y="2344319"/>
            <a:ext cx="4284538" cy="11940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277336" y="1279068"/>
            <a:ext cx="8480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h</a:t>
            </a:r>
            <a:r>
              <a:rPr lang="ko-KR" altLang="en-US" sz="1200" dirty="0"/>
              <a:t> ( </a:t>
            </a:r>
            <a:r>
              <a:rPr lang="ko-KR" altLang="en-US" sz="1200" dirty="0" err="1"/>
              <a:t>x</a:t>
            </a:r>
            <a:r>
              <a:rPr lang="ko-KR" altLang="en-US" sz="1200" dirty="0"/>
              <a:t> )라는 함수가 등장했는데, 이처럼 입력 신호의 총합을 출력 신호로 변환하는 함수를 일반적으로 활성화 함수 </a:t>
            </a:r>
            <a:r>
              <a:rPr lang="ko-KR" altLang="en-US" sz="1200" dirty="0" err="1"/>
              <a:t>activation</a:t>
            </a:r>
            <a:r>
              <a:rPr lang="ko-KR" altLang="en-US" sz="1200" dirty="0"/>
              <a:t> </a:t>
            </a:r>
            <a:r>
              <a:rPr lang="ko-KR" altLang="en-US" sz="1200" dirty="0" err="1"/>
              <a:t>function</a:t>
            </a:r>
            <a:r>
              <a:rPr lang="ko-KR" altLang="en-US" sz="1200" dirty="0"/>
              <a:t> 라 한다.</a:t>
            </a:r>
            <a:endParaRPr lang="en-US" altLang="ko-KR" sz="1200" dirty="0"/>
          </a:p>
          <a:p>
            <a:r>
              <a:rPr lang="ko-KR" altLang="en-US" sz="1200" dirty="0"/>
              <a:t>‘</a:t>
            </a:r>
            <a:r>
              <a:rPr lang="ko-KR" altLang="en-US" sz="1200" dirty="0" err="1"/>
              <a:t>활성화’라는</a:t>
            </a:r>
            <a:r>
              <a:rPr lang="ko-KR" altLang="en-US" sz="1200" dirty="0"/>
              <a:t> 이름이 말해주듯 활성화 </a:t>
            </a:r>
            <a:r>
              <a:rPr lang="ko-KR" altLang="en-US" sz="1200" dirty="0" err="1"/>
              <a:t>함수는입력</a:t>
            </a:r>
            <a:r>
              <a:rPr lang="ko-KR" altLang="en-US" sz="1200" dirty="0"/>
              <a:t> 신호의 총합이 활성화를 일으키는지를 정하는 역할</a:t>
            </a:r>
            <a:endParaRPr lang="en-US" altLang="ko-KR" sz="1200" dirty="0"/>
          </a:p>
          <a:p>
            <a:r>
              <a:rPr lang="ko-KR" altLang="en-US" sz="1200" dirty="0"/>
              <a:t>[식 3 . 2 ]는 가중치가 곱해진 입력 신호의 총합을 계산하고, </a:t>
            </a:r>
            <a:r>
              <a:rPr lang="ko-KR" altLang="en-US" sz="1200" dirty="0" err="1"/>
              <a:t>그합을</a:t>
            </a:r>
            <a:r>
              <a:rPr lang="ko-KR" altLang="en-US" sz="1200" dirty="0"/>
              <a:t> 활성화 함수에 입력해 결과를 내는 2 단계로 처리 된다</a:t>
            </a:r>
            <a:r>
              <a:rPr lang="en-US" altLang="ko-KR" sz="1200" dirty="0"/>
              <a:t>. </a:t>
            </a:r>
            <a:r>
              <a:rPr lang="ko-KR" altLang="en-US" sz="1200" dirty="0"/>
              <a:t>그래서 이식은 다음 </a:t>
            </a:r>
            <a:r>
              <a:rPr lang="en-US" altLang="ko-KR" sz="1200" dirty="0"/>
              <a:t>2</a:t>
            </a:r>
            <a:r>
              <a:rPr lang="ko-KR" altLang="en-US" sz="1200" dirty="0"/>
              <a:t>단계로 </a:t>
            </a:r>
            <a:r>
              <a:rPr lang="ko-KR" altLang="en-US" sz="1200" dirty="0" err="1"/>
              <a:t>나눌수</a:t>
            </a:r>
            <a:r>
              <a:rPr lang="ko-KR" altLang="en-US" sz="1200" dirty="0"/>
              <a:t>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1277335" y="3964604"/>
            <a:ext cx="848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[식 3 . 4 ]는 가중치가 달린 입력 신호와 편향의 총합을 계산하고, 이를 </a:t>
            </a:r>
            <a:r>
              <a:rPr lang="ko-KR" altLang="en-US" sz="1200" dirty="0" err="1"/>
              <a:t>a</a:t>
            </a:r>
            <a:r>
              <a:rPr lang="ko-KR" altLang="en-US" sz="1200" dirty="0"/>
              <a:t> 라 한다. </a:t>
            </a:r>
            <a:endParaRPr lang="en-US" altLang="ko-KR" sz="1200" dirty="0"/>
          </a:p>
          <a:p>
            <a:r>
              <a:rPr lang="ko-KR" altLang="en-US" sz="1200" dirty="0"/>
              <a:t>[식3 . 5 ]는 </a:t>
            </a:r>
            <a:r>
              <a:rPr lang="ko-KR" altLang="en-US" sz="1200" dirty="0" err="1"/>
              <a:t>a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함수 </a:t>
            </a:r>
            <a:r>
              <a:rPr lang="ko-KR" altLang="en-US" sz="1200" dirty="0" err="1"/>
              <a:t>h</a:t>
            </a:r>
            <a:r>
              <a:rPr lang="ko-KR" altLang="en-US" sz="1200" dirty="0"/>
              <a:t> ()에 넣어 </a:t>
            </a:r>
            <a:r>
              <a:rPr lang="ko-KR" altLang="en-US" sz="1200" dirty="0" err="1"/>
              <a:t>y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출력하는 흐름.</a:t>
            </a:r>
          </a:p>
          <a:p>
            <a:r>
              <a:rPr lang="ko-KR" altLang="en-US" sz="1200" dirty="0"/>
              <a:t>지금까지와 같이 뉴런을 큰 원(○)</a:t>
            </a:r>
            <a:r>
              <a:rPr lang="ko-KR" altLang="en-US" sz="1200" dirty="0" err="1"/>
              <a:t>으로</a:t>
            </a:r>
            <a:r>
              <a:rPr lang="ko-KR" altLang="en-US" sz="1200" dirty="0"/>
              <a:t> 그려보면 [식 3 . 4 ]와 [식 3 . 5 ]는 [그림 3 - 4 ]</a:t>
            </a:r>
            <a:r>
              <a:rPr lang="ko-KR" altLang="en-US" sz="1200" dirty="0" err="1"/>
              <a:t>처럼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나타</a:t>
            </a:r>
            <a:endParaRPr lang="ko-KR" altLang="en-US" sz="1200" dirty="0"/>
          </a:p>
          <a:p>
            <a:r>
              <a:rPr lang="ko-KR" altLang="en-US" sz="1200" dirty="0"/>
              <a:t>낼 수 있다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36" y="4901605"/>
            <a:ext cx="2084310" cy="15916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90181" y="6465475"/>
            <a:ext cx="2560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그림 3-4 활성화 함수의 처리 과정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728704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3.1.2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퍼셉트론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복습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1" y="2443983"/>
            <a:ext cx="1489801" cy="134278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08" y="5131506"/>
            <a:ext cx="5362117" cy="1173527"/>
          </a:xfrm>
          <a:prstGeom prst="rect">
            <a:avLst/>
          </a:prstGeom>
        </p:spPr>
      </p:pic>
      <p:sp>
        <p:nvSpPr>
          <p:cNvPr id="7" name="바닥글 개체 틀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7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772602"/>
            <a:ext cx="3097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4.4.1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경사법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(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경사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하강법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)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50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4F3574A-A120-45F9-968B-67CB5BFA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70" y="504825"/>
            <a:ext cx="6686550" cy="5848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3ED-60B5-4C21-A996-06606B3F3D8C}"/>
              </a:ext>
            </a:extLst>
          </p:cNvPr>
          <p:cNvSpPr txBox="1"/>
          <p:nvPr/>
        </p:nvSpPr>
        <p:spPr>
          <a:xfrm>
            <a:off x="991177" y="1666898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</a:t>
            </a:r>
            <a:r>
              <a:rPr lang="en-US" altLang="ko-KR" sz="1600" dirty="0" err="1"/>
              <a:t>gradient_method</a:t>
            </a:r>
            <a:r>
              <a:rPr lang="ko-KR" altLang="en-US" sz="1600" dirty="0"/>
              <a:t>.py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774B03C-A1B3-431B-B07C-B59DBFEE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1" y="2324991"/>
            <a:ext cx="4420984" cy="3341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9509C977-7C1B-4679-AEDD-A6BDD25A01AF}"/>
                  </a:ext>
                </a:extLst>
              </p14:cNvPr>
              <p14:cNvContentPartPr/>
              <p14:nvPr/>
            </p14:nvContentPartPr>
            <p14:xfrm>
              <a:off x="5131105" y="4299737"/>
              <a:ext cx="780480" cy="237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9509C977-7C1B-4679-AEDD-A6BDD25A01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7465" y="4191737"/>
                <a:ext cx="888120" cy="2394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404A633-2D3A-4864-9B6A-BC16FA49F9A7}"/>
              </a:ext>
            </a:extLst>
          </p:cNvPr>
          <p:cNvSpPr txBox="1"/>
          <p:nvPr/>
        </p:nvSpPr>
        <p:spPr>
          <a:xfrm>
            <a:off x="8187559" y="4014952"/>
            <a:ext cx="259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lr</a:t>
            </a:r>
            <a:r>
              <a:rPr lang="ko-KR" altLang="en-US" sz="1400" dirty="0"/>
              <a:t>을 변경시켜 볼 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잉크 31">
                <a:extLst>
                  <a:ext uri="{FF2B5EF4-FFF2-40B4-BE49-F238E27FC236}">
                    <a16:creationId xmlns:a16="http://schemas.microsoft.com/office/drawing/2014/main" id="{A96358F7-59B9-46B7-A989-E235604B24BB}"/>
                  </a:ext>
                </a:extLst>
              </p14:cNvPr>
              <p14:cNvContentPartPr/>
              <p14:nvPr/>
            </p14:nvContentPartPr>
            <p14:xfrm>
              <a:off x="8299105" y="4175537"/>
              <a:ext cx="1577520" cy="41760"/>
            </p14:xfrm>
          </p:contentPart>
        </mc:Choice>
        <mc:Fallback xmlns="">
          <p:pic>
            <p:nvPicPr>
              <p:cNvPr id="32" name="잉크 31">
                <a:extLst>
                  <a:ext uri="{FF2B5EF4-FFF2-40B4-BE49-F238E27FC236}">
                    <a16:creationId xmlns:a16="http://schemas.microsoft.com/office/drawing/2014/main" id="{A96358F7-59B9-46B7-A989-E235604B24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5465" y="4067537"/>
                <a:ext cx="168516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그룹 34">
            <a:extLst>
              <a:ext uri="{FF2B5EF4-FFF2-40B4-BE49-F238E27FC236}">
                <a16:creationId xmlns:a16="http://schemas.microsoft.com/office/drawing/2014/main" id="{D06233AC-C1DD-4EF3-B141-EAAB05DD3532}"/>
              </a:ext>
            </a:extLst>
          </p:cNvPr>
          <p:cNvGrpSpPr/>
          <p:nvPr/>
        </p:nvGrpSpPr>
        <p:grpSpPr>
          <a:xfrm>
            <a:off x="5981785" y="4197857"/>
            <a:ext cx="2199600" cy="162720"/>
            <a:chOff x="5981785" y="4197857"/>
            <a:chExt cx="219960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7DC949D2-408C-418E-BCCE-778C4BD434F4}"/>
                    </a:ext>
                  </a:extLst>
                </p14:cNvPr>
                <p14:cNvContentPartPr/>
                <p14:nvPr/>
              </p14:nvContentPartPr>
              <p14:xfrm>
                <a:off x="5981785" y="4197857"/>
                <a:ext cx="87120" cy="16272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7DC949D2-408C-418E-BCCE-778C4BD434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73145" y="4189217"/>
                  <a:ext cx="104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6378C19D-641F-4EA0-86F9-93B5F5F1419D}"/>
                    </a:ext>
                  </a:extLst>
                </p14:cNvPr>
                <p14:cNvContentPartPr/>
                <p14:nvPr/>
              </p14:nvContentPartPr>
              <p14:xfrm>
                <a:off x="6030385" y="4206857"/>
                <a:ext cx="2151000" cy="4824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6378C19D-641F-4EA0-86F9-93B5F5F14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21385" y="4197857"/>
                  <a:ext cx="21686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B468B6C-F810-40D5-858E-FA5E17E2263F}"/>
              </a:ext>
            </a:extLst>
          </p:cNvPr>
          <p:cNvGrpSpPr/>
          <p:nvPr/>
        </p:nvGrpSpPr>
        <p:grpSpPr>
          <a:xfrm>
            <a:off x="9962953" y="3910502"/>
            <a:ext cx="954360" cy="295200"/>
            <a:chOff x="9962953" y="3910502"/>
            <a:chExt cx="95436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E7A662C3-0BAA-4482-B926-ADC537CC982D}"/>
                    </a:ext>
                  </a:extLst>
                </p14:cNvPr>
                <p14:cNvContentPartPr/>
                <p14:nvPr/>
              </p14:nvContentPartPr>
              <p14:xfrm>
                <a:off x="9962953" y="4003022"/>
                <a:ext cx="90360" cy="150120"/>
              </p14:xfrm>
            </p:contentPart>
          </mc:Choice>
          <mc:Fallback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E7A662C3-0BAA-4482-B926-ADC537CC98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53953" y="3994022"/>
                  <a:ext cx="108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04807432-F08A-4FC6-A917-3D596E07671E}"/>
                    </a:ext>
                  </a:extLst>
                </p14:cNvPr>
                <p14:cNvContentPartPr/>
                <p14:nvPr/>
              </p14:nvContentPartPr>
              <p14:xfrm>
                <a:off x="10113433" y="3910502"/>
                <a:ext cx="93240" cy="187920"/>
              </p14:xfrm>
            </p:contentPart>
          </mc:Choice>
          <mc:Fallback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04807432-F08A-4FC6-A917-3D596E0767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04793" y="3901502"/>
                  <a:ext cx="110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F21E05AE-F16B-440E-9427-ADCD95849DE2}"/>
                    </a:ext>
                  </a:extLst>
                </p14:cNvPr>
                <p14:cNvContentPartPr/>
                <p14:nvPr/>
              </p14:nvContentPartPr>
              <p14:xfrm>
                <a:off x="10235473" y="4000502"/>
                <a:ext cx="76680" cy="109800"/>
              </p14:xfrm>
            </p:contentPart>
          </mc:Choice>
          <mc:Fallback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F21E05AE-F16B-440E-9427-ADCD95849D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26473" y="3991862"/>
                  <a:ext cx="94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8B06B112-B6F2-4A5B-91E7-F0CD54D967CD}"/>
                    </a:ext>
                  </a:extLst>
                </p14:cNvPr>
                <p14:cNvContentPartPr/>
                <p14:nvPr/>
              </p14:nvContentPartPr>
              <p14:xfrm>
                <a:off x="10379113" y="4001942"/>
                <a:ext cx="65160" cy="10800"/>
              </p14:xfrm>
            </p:contentPart>
          </mc:Choice>
          <mc:Fallback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8B06B112-B6F2-4A5B-91E7-F0CD54D967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70113" y="3993302"/>
                  <a:ext cx="82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8C396C64-666E-4D72-8F0B-10A58C300FC5}"/>
                    </a:ext>
                  </a:extLst>
                </p14:cNvPr>
                <p14:cNvContentPartPr/>
                <p14:nvPr/>
              </p14:nvContentPartPr>
              <p14:xfrm>
                <a:off x="10367593" y="4069262"/>
                <a:ext cx="52200" cy="12240"/>
              </p14:xfrm>
            </p:contentPart>
          </mc:Choice>
          <mc:Fallback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8C396C64-666E-4D72-8F0B-10A58C300F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58593" y="4060622"/>
                  <a:ext cx="6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90A4F0BD-B522-442E-8193-4DA04980CE8D}"/>
                    </a:ext>
                  </a:extLst>
                </p14:cNvPr>
                <p14:cNvContentPartPr/>
                <p14:nvPr/>
              </p14:nvContentPartPr>
              <p14:xfrm>
                <a:off x="10499353" y="3986462"/>
                <a:ext cx="118080" cy="73440"/>
              </p14:xfrm>
            </p:contentPart>
          </mc:Choice>
          <mc:Fallback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90A4F0BD-B522-442E-8193-4DA04980CE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90713" y="3977822"/>
                  <a:ext cx="135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6A292512-F3FA-4C0B-AAED-8E1B0C369E9E}"/>
                    </a:ext>
                  </a:extLst>
                </p14:cNvPr>
                <p14:cNvContentPartPr/>
                <p14:nvPr/>
              </p14:nvContentPartPr>
              <p14:xfrm>
                <a:off x="10655233" y="3991862"/>
                <a:ext cx="60120" cy="71280"/>
              </p14:xfrm>
            </p:contentPart>
          </mc:Choice>
          <mc:Fallback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6A292512-F3FA-4C0B-AAED-8E1B0C369E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46593" y="3982862"/>
                  <a:ext cx="77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804B5DB-ED72-4FFE-BE37-343A40387269}"/>
                    </a:ext>
                  </a:extLst>
                </p14:cNvPr>
                <p14:cNvContentPartPr/>
                <p14:nvPr/>
              </p14:nvContentPartPr>
              <p14:xfrm>
                <a:off x="10777273" y="3925982"/>
                <a:ext cx="10080" cy="164520"/>
              </p14:xfrm>
            </p:contentPart>
          </mc:Choice>
          <mc:Fallback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804B5DB-ED72-4FFE-BE37-343A403872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68273" y="3916982"/>
                  <a:ext cx="27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28200A35-F4D5-4D1D-8F44-A6F19BB4DF62}"/>
                    </a:ext>
                  </a:extLst>
                </p14:cNvPr>
                <p14:cNvContentPartPr/>
                <p14:nvPr/>
              </p14:nvContentPartPr>
              <p14:xfrm>
                <a:off x="10861873" y="4112102"/>
                <a:ext cx="55440" cy="9360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28200A35-F4D5-4D1D-8F44-A6F19BB4DF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52873" y="4103462"/>
                  <a:ext cx="730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B86CEF3-49FC-4902-8FA5-6F2A8DC72302}"/>
              </a:ext>
            </a:extLst>
          </p:cNvPr>
          <p:cNvGrpSpPr/>
          <p:nvPr/>
        </p:nvGrpSpPr>
        <p:grpSpPr>
          <a:xfrm>
            <a:off x="11055553" y="3901502"/>
            <a:ext cx="927720" cy="265680"/>
            <a:chOff x="11055553" y="3901502"/>
            <a:chExt cx="92772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2734FE8D-3DA6-492D-A9B7-3287050DA041}"/>
                    </a:ext>
                  </a:extLst>
                </p14:cNvPr>
                <p14:cNvContentPartPr/>
                <p14:nvPr/>
              </p14:nvContentPartPr>
              <p14:xfrm>
                <a:off x="11055553" y="3951542"/>
                <a:ext cx="78840" cy="126360"/>
              </p14:xfrm>
            </p:contentPart>
          </mc:Choice>
          <mc:Fallback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2734FE8D-3DA6-492D-A9B7-3287050DA0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46553" y="3942902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A8811A20-03CC-4359-87B3-8CB0E101B9A4}"/>
                    </a:ext>
                  </a:extLst>
                </p14:cNvPr>
                <p14:cNvContentPartPr/>
                <p14:nvPr/>
              </p14:nvContentPartPr>
              <p14:xfrm>
                <a:off x="11184433" y="4066382"/>
                <a:ext cx="15120" cy="1152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A8811A20-03CC-4359-87B3-8CB0E101B9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75433" y="4057382"/>
                  <a:ext cx="3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B5C064D3-B41C-482B-8DE9-B3C88908B48C}"/>
                    </a:ext>
                  </a:extLst>
                </p14:cNvPr>
                <p14:cNvContentPartPr/>
                <p14:nvPr/>
              </p14:nvContentPartPr>
              <p14:xfrm>
                <a:off x="11283793" y="3933542"/>
                <a:ext cx="61920" cy="18324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B5C064D3-B41C-482B-8DE9-B3C88908B4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274793" y="3924542"/>
                  <a:ext cx="79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7F34E741-601C-4CA6-89FD-99444FC6526B}"/>
                    </a:ext>
                  </a:extLst>
                </p14:cNvPr>
                <p14:cNvContentPartPr/>
                <p14:nvPr/>
              </p14:nvContentPartPr>
              <p14:xfrm>
                <a:off x="11387833" y="4104182"/>
                <a:ext cx="37440" cy="63000"/>
              </p14:xfrm>
            </p:contentPart>
          </mc:Choice>
          <mc:Fallback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7F34E741-601C-4CA6-89FD-99444FC652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79193" y="4095182"/>
                  <a:ext cx="55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3DA23456-F515-46D9-B35A-63DE72BC8BAD}"/>
                    </a:ext>
                  </a:extLst>
                </p14:cNvPr>
                <p14:cNvContentPartPr/>
                <p14:nvPr/>
              </p14:nvContentPartPr>
              <p14:xfrm>
                <a:off x="11515633" y="3958382"/>
                <a:ext cx="87120" cy="95040"/>
              </p14:xfrm>
            </p:contentPart>
          </mc:Choice>
          <mc:Fallback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3DA23456-F515-46D9-B35A-63DE72BC8B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06633" y="3949742"/>
                  <a:ext cx="104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07EEA077-9509-4999-B840-31F762ED83B3}"/>
                    </a:ext>
                  </a:extLst>
                </p14:cNvPr>
                <p14:cNvContentPartPr/>
                <p14:nvPr/>
              </p14:nvContentPartPr>
              <p14:xfrm>
                <a:off x="11652433" y="4077542"/>
                <a:ext cx="2160" cy="1944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07EEA077-9509-4999-B840-31F762ED83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43433" y="4068542"/>
                  <a:ext cx="19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58C75B6C-1A03-453D-B679-77803406BBFB}"/>
                    </a:ext>
                  </a:extLst>
                </p14:cNvPr>
                <p14:cNvContentPartPr/>
                <p14:nvPr/>
              </p14:nvContentPartPr>
              <p14:xfrm>
                <a:off x="11723713" y="3956942"/>
                <a:ext cx="2880" cy="5220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58C75B6C-1A03-453D-B679-77803406BB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715073" y="3948302"/>
                  <a:ext cx="20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39736513-D343-4C45-AB6F-AF9AB1F13793}"/>
                    </a:ext>
                  </a:extLst>
                </p14:cNvPr>
                <p14:cNvContentPartPr/>
                <p14:nvPr/>
              </p14:nvContentPartPr>
              <p14:xfrm>
                <a:off x="11724073" y="3938942"/>
                <a:ext cx="93240" cy="21204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39736513-D343-4C45-AB6F-AF9AB1F137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715073" y="3930302"/>
                  <a:ext cx="110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002C046C-1219-4ED3-A8FC-F4B3B0D37023}"/>
                    </a:ext>
                  </a:extLst>
                </p14:cNvPr>
                <p14:cNvContentPartPr/>
                <p14:nvPr/>
              </p14:nvContentPartPr>
              <p14:xfrm>
                <a:off x="11885353" y="3901502"/>
                <a:ext cx="97920" cy="25812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002C046C-1219-4ED3-A8FC-F4B3B0D370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876713" y="3892862"/>
                  <a:ext cx="11556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69B5C8EC-1F41-4EBF-91C3-8E5F26AB4BC4}"/>
                  </a:ext>
                </a:extLst>
              </p14:cNvPr>
              <p14:cNvContentPartPr/>
              <p14:nvPr/>
            </p14:nvContentPartPr>
            <p14:xfrm>
              <a:off x="5162713" y="914582"/>
              <a:ext cx="3646440" cy="96840"/>
            </p14:xfrm>
          </p:contentPart>
        </mc:Choice>
        <mc:Fallback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69B5C8EC-1F41-4EBF-91C3-8E5F26AB4BC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08713" y="806582"/>
                <a:ext cx="375408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016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1" y="1305827"/>
            <a:ext cx="3472863" cy="140304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05494" y="2007348"/>
            <a:ext cx="771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[식 4.8]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0" y="2665679"/>
            <a:ext cx="4700200" cy="412022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466062" y="385384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/>
              <a:t>여기에서는 </a:t>
            </a:r>
            <a:r>
              <a:rPr lang="ko-KR" altLang="en-US" sz="1600" dirty="0" err="1"/>
              <a:t>common</a:t>
            </a:r>
            <a:r>
              <a:rPr lang="ko-KR" altLang="en-US" sz="1600" dirty="0"/>
              <a:t> / </a:t>
            </a:r>
            <a:r>
              <a:rPr lang="ko-KR" altLang="en-US" sz="1600" dirty="0" err="1"/>
              <a:t>functions</a:t>
            </a:r>
            <a:r>
              <a:rPr lang="ko-KR" altLang="en-US" sz="1600" dirty="0"/>
              <a:t> . </a:t>
            </a:r>
            <a:r>
              <a:rPr lang="ko-KR" altLang="en-US" sz="1600" dirty="0" err="1"/>
              <a:t>py</a:t>
            </a:r>
            <a:r>
              <a:rPr lang="ko-KR" altLang="en-US" sz="1600" dirty="0"/>
              <a:t> 에 정의한 </a:t>
            </a:r>
            <a:r>
              <a:rPr lang="ko-KR" altLang="en-US" sz="1600" dirty="0" err="1"/>
              <a:t>softmax</a:t>
            </a:r>
            <a:r>
              <a:rPr lang="ko-KR" altLang="en-US" sz="1600" dirty="0"/>
              <a:t> 와 </a:t>
            </a:r>
            <a:r>
              <a:rPr lang="ko-KR" altLang="en-US" sz="1600" dirty="0" err="1"/>
              <a:t>cross</a:t>
            </a:r>
            <a:r>
              <a:rPr lang="ko-KR" altLang="en-US" sz="1600" dirty="0"/>
              <a:t> _ </a:t>
            </a:r>
            <a:r>
              <a:rPr lang="ko-KR" altLang="en-US" sz="1600" dirty="0" err="1"/>
              <a:t>entropy</a:t>
            </a:r>
            <a:r>
              <a:rPr lang="ko-KR" altLang="en-US" sz="1600" dirty="0"/>
              <a:t> _ </a:t>
            </a:r>
            <a:r>
              <a:rPr lang="ko-KR" altLang="en-US" sz="1600" dirty="0" err="1"/>
              <a:t>error</a:t>
            </a:r>
            <a:r>
              <a:rPr lang="ko-KR" altLang="en-US" sz="1600" dirty="0"/>
              <a:t> 메서드를 이용한다.</a:t>
            </a:r>
            <a:endParaRPr lang="en-US" altLang="ko-KR" sz="1600" dirty="0"/>
          </a:p>
          <a:p>
            <a:r>
              <a:rPr lang="ko-KR" altLang="en-US" sz="1600" dirty="0"/>
              <a:t>그리고 </a:t>
            </a:r>
            <a:r>
              <a:rPr lang="ko-KR" altLang="en-US" sz="1600" dirty="0" err="1"/>
              <a:t>common</a:t>
            </a:r>
            <a:r>
              <a:rPr lang="ko-KR" altLang="en-US" sz="1600" dirty="0"/>
              <a:t> / </a:t>
            </a:r>
            <a:r>
              <a:rPr lang="ko-KR" altLang="en-US" sz="1600" dirty="0" err="1"/>
              <a:t>gradient</a:t>
            </a:r>
            <a:r>
              <a:rPr lang="ko-KR" altLang="en-US" sz="1600" dirty="0"/>
              <a:t> . </a:t>
            </a:r>
            <a:r>
              <a:rPr lang="ko-KR" altLang="en-US" sz="1600" dirty="0" err="1"/>
              <a:t>py</a:t>
            </a:r>
            <a:r>
              <a:rPr lang="ko-KR" altLang="en-US" sz="1600" dirty="0"/>
              <a:t> 에 정의한 </a:t>
            </a:r>
            <a:r>
              <a:rPr lang="ko-KR" altLang="en-US" sz="1600" dirty="0" err="1"/>
              <a:t>numerical</a:t>
            </a:r>
            <a:r>
              <a:rPr lang="ko-KR" altLang="en-US" sz="1600" dirty="0"/>
              <a:t> _ </a:t>
            </a:r>
            <a:r>
              <a:rPr lang="ko-KR" altLang="en-US" sz="1600" dirty="0" err="1"/>
              <a:t>gradient</a:t>
            </a:r>
            <a:r>
              <a:rPr lang="ko-KR" altLang="en-US" sz="1600" dirty="0"/>
              <a:t> 메서드도 이용 한 다.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56941"/>
            <a:ext cx="3155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4.4.2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신경망에서의 기울기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583194" y="1390209"/>
            <a:ext cx="46233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YDVYMjOStd12"/>
              </a:rPr>
              <a:t>신경망 학습에서도 기울기를 구해야 한다</a:t>
            </a:r>
            <a:r>
              <a:rPr lang="en-US" altLang="ko-KR" sz="1600" dirty="0">
                <a:latin typeface="YDVYMjOStd12"/>
              </a:rPr>
              <a:t>.</a:t>
            </a:r>
          </a:p>
          <a:p>
            <a:r>
              <a:rPr lang="ko-KR" altLang="en-US" sz="1600" dirty="0">
                <a:latin typeface="YDVYMjOStd12"/>
              </a:rPr>
              <a:t>여기서 말하는 기울기는 가중치 매개변수에 대한</a:t>
            </a:r>
          </a:p>
          <a:p>
            <a:r>
              <a:rPr lang="ko-KR" altLang="en-US" sz="1600" dirty="0">
                <a:latin typeface="YDVYMjOStd12"/>
              </a:rPr>
              <a:t>손실 함수의 기울기입니다</a:t>
            </a:r>
            <a:endParaRPr lang="ko-KR" altLang="en-US" sz="160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51</a:t>
            </a:fld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C9E3E222-CE19-4FA7-A77C-CADC6F9FEF12}"/>
                  </a:ext>
                </a:extLst>
              </p14:cNvPr>
              <p14:cNvContentPartPr/>
              <p14:nvPr/>
            </p14:nvContentPartPr>
            <p14:xfrm>
              <a:off x="699793" y="3484982"/>
              <a:ext cx="4059360" cy="6948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C9E3E222-CE19-4FA7-A77C-CADC6F9FE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793" y="3376982"/>
                <a:ext cx="41670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E405F215-5443-4562-99D3-2B713AAF104A}"/>
                  </a:ext>
                </a:extLst>
              </p14:cNvPr>
              <p14:cNvContentPartPr/>
              <p14:nvPr/>
            </p14:nvContentPartPr>
            <p14:xfrm>
              <a:off x="695833" y="3706742"/>
              <a:ext cx="3203640" cy="53280"/>
            </p14:xfrm>
          </p:contentPart>
        </mc:Choice>
        <mc:Fallback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E405F215-5443-4562-99D3-2B713AAF10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833" y="3598742"/>
                <a:ext cx="3311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463D3E77-D355-447C-8C5C-FB78E0009D0A}"/>
                  </a:ext>
                </a:extLst>
              </p14:cNvPr>
              <p14:cNvContentPartPr/>
              <p14:nvPr/>
            </p14:nvContentPartPr>
            <p14:xfrm>
              <a:off x="1114513" y="4063502"/>
              <a:ext cx="669240" cy="70560"/>
            </p14:xfrm>
          </p:contentPart>
        </mc:Choice>
        <mc:Fallback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463D3E77-D355-447C-8C5C-FB78E0009D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0513" y="3955502"/>
                <a:ext cx="7768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67685891-0C29-4363-81BE-671B273FD6DC}"/>
                  </a:ext>
                </a:extLst>
              </p14:cNvPr>
              <p14:cNvContentPartPr/>
              <p14:nvPr/>
            </p14:nvContentPartPr>
            <p14:xfrm>
              <a:off x="1295233" y="4894742"/>
              <a:ext cx="438480" cy="12960"/>
            </p14:xfrm>
          </p:contentPart>
        </mc:Choice>
        <mc:Fallback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67685891-0C29-4363-81BE-671B273FD6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1233" y="4786742"/>
                <a:ext cx="546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8D143A37-2B17-42F7-BB29-A2E696AF392E}"/>
                  </a:ext>
                </a:extLst>
              </p14:cNvPr>
              <p14:cNvContentPartPr/>
              <p14:nvPr/>
            </p14:nvContentPartPr>
            <p14:xfrm>
              <a:off x="1256713" y="5482622"/>
              <a:ext cx="281880" cy="21960"/>
            </p14:xfrm>
          </p:contentPart>
        </mc:Choice>
        <mc:Fallback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8D143A37-2B17-42F7-BB29-A2E696AF39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2713" y="5374982"/>
                <a:ext cx="38952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805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56941"/>
            <a:ext cx="3155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4.4.2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신경망에서의 기울기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52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C0412F0-F522-45AC-A66A-B61E8BD2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248504"/>
            <a:ext cx="5153025" cy="487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DBE25A-586C-41EE-B6EB-33E400D9FDC3}"/>
              </a:ext>
            </a:extLst>
          </p:cNvPr>
          <p:cNvSpPr txBox="1"/>
          <p:nvPr/>
        </p:nvSpPr>
        <p:spPr>
          <a:xfrm>
            <a:off x="4419744" y="5440219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</a:t>
            </a:r>
            <a:r>
              <a:rPr lang="en-US" altLang="ko-KR" sz="1600" dirty="0" err="1"/>
              <a:t>gradient_simplenet</a:t>
            </a:r>
            <a:r>
              <a:rPr lang="ko-KR" altLang="en-US" sz="1600" dirty="0"/>
              <a:t>.py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DDDDFF4B-D302-4E9B-8642-63EE86B1A044}"/>
                  </a:ext>
                </a:extLst>
              </p14:cNvPr>
              <p14:cNvContentPartPr/>
              <p14:nvPr/>
            </p14:nvContentPartPr>
            <p14:xfrm>
              <a:off x="1422025" y="5526977"/>
              <a:ext cx="1999440" cy="3132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DDDDFF4B-D302-4E9B-8642-63EE86B1A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025" y="5418977"/>
                <a:ext cx="2107080" cy="2469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6AECF4C-E0F7-443F-84C5-8061F4ADDDF5}"/>
              </a:ext>
            </a:extLst>
          </p:cNvPr>
          <p:cNvSpPr txBox="1"/>
          <p:nvPr/>
        </p:nvSpPr>
        <p:spPr>
          <a:xfrm>
            <a:off x="4278263" y="4884611"/>
            <a:ext cx="3930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p.135</a:t>
            </a:r>
            <a:r>
              <a:rPr lang="ko-KR" altLang="en-US" sz="1400" dirty="0"/>
              <a:t>의 </a:t>
            </a:r>
            <a:r>
              <a:rPr lang="en-US" altLang="ko-KR" sz="1400" dirty="0"/>
              <a:t>def f(w)</a:t>
            </a:r>
            <a:r>
              <a:rPr lang="ko-KR" altLang="en-US" sz="1400" dirty="0"/>
              <a:t>를 </a:t>
            </a:r>
            <a:r>
              <a:rPr lang="en-US" altLang="ko-KR" sz="1400" dirty="0" err="1"/>
              <a:t>lamda</a:t>
            </a:r>
            <a:r>
              <a:rPr lang="en-US" altLang="ko-KR" sz="1400" dirty="0"/>
              <a:t> </a:t>
            </a:r>
            <a:r>
              <a:rPr lang="ko-KR" altLang="en-US" sz="1400" dirty="0"/>
              <a:t>함수로 표현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83EE78C9-38CB-477C-A263-4D481484CC1E}"/>
                  </a:ext>
                </a:extLst>
              </p14:cNvPr>
              <p14:cNvContentPartPr/>
              <p14:nvPr/>
            </p14:nvContentPartPr>
            <p14:xfrm>
              <a:off x="4464745" y="5024777"/>
              <a:ext cx="2972160" cy="5868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83EE78C9-38CB-477C-A263-4D481484CC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0745" y="4917137"/>
                <a:ext cx="3079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931B4D32-CAB5-41C5-A26E-FC0AF4AC341C}"/>
                  </a:ext>
                </a:extLst>
              </p14:cNvPr>
              <p14:cNvContentPartPr/>
              <p14:nvPr/>
            </p14:nvContentPartPr>
            <p14:xfrm>
              <a:off x="1404313" y="1812062"/>
              <a:ext cx="1300680" cy="34920"/>
            </p14:xfrm>
          </p:contentPart>
        </mc:Choice>
        <mc:Fallback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931B4D32-CAB5-41C5-A26E-FC0AF4AC34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313" y="1704422"/>
                <a:ext cx="1408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F2004B10-1354-4E02-8E2A-96A4D14AEFD1}"/>
                  </a:ext>
                </a:extLst>
              </p14:cNvPr>
              <p14:cNvContentPartPr/>
              <p14:nvPr/>
            </p14:nvContentPartPr>
            <p14:xfrm>
              <a:off x="1344913" y="1952462"/>
              <a:ext cx="1284120" cy="23760"/>
            </p14:xfrm>
          </p:contentPart>
        </mc:Choice>
        <mc:Fallback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F2004B10-1354-4E02-8E2A-96A4D14AEF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1273" y="1844822"/>
                <a:ext cx="13917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88B4F89C-F5FC-4A54-9014-E2D21917BCA0}"/>
                  </a:ext>
                </a:extLst>
              </p14:cNvPr>
              <p14:cNvContentPartPr/>
              <p14:nvPr/>
            </p14:nvContentPartPr>
            <p14:xfrm>
              <a:off x="3482953" y="1743302"/>
              <a:ext cx="2394360" cy="97200"/>
            </p14:xfrm>
          </p:contentPart>
        </mc:Choice>
        <mc:Fallback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88B4F89C-F5FC-4A54-9014-E2D21917BC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8953" y="1635662"/>
                <a:ext cx="25020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850B05C4-5251-46C0-884E-F98E7073C98F}"/>
                  </a:ext>
                </a:extLst>
              </p14:cNvPr>
              <p14:cNvContentPartPr/>
              <p14:nvPr/>
            </p14:nvContentPartPr>
            <p14:xfrm>
              <a:off x="3406633" y="1934822"/>
              <a:ext cx="1521720" cy="39240"/>
            </p14:xfrm>
          </p:contentPart>
        </mc:Choice>
        <mc:Fallback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850B05C4-5251-46C0-884E-F98E7073C9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2633" y="1826822"/>
                <a:ext cx="1629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EDC8E143-5421-426A-A31C-261064A92986}"/>
                  </a:ext>
                </a:extLst>
              </p14:cNvPr>
              <p14:cNvContentPartPr/>
              <p14:nvPr/>
            </p14:nvContentPartPr>
            <p14:xfrm>
              <a:off x="1627513" y="3036062"/>
              <a:ext cx="830880" cy="4032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EDC8E143-5421-426A-A31C-261064A929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73513" y="2928422"/>
                <a:ext cx="938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5C1A37FC-5A7B-40CA-AD3B-E7E91B0FFB93}"/>
                  </a:ext>
                </a:extLst>
              </p14:cNvPr>
              <p14:cNvContentPartPr/>
              <p14:nvPr/>
            </p14:nvContentPartPr>
            <p14:xfrm>
              <a:off x="1639033" y="3551222"/>
              <a:ext cx="621000" cy="3888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5C1A37FC-5A7B-40CA-AD3B-E7E91B0FFB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85033" y="3443582"/>
                <a:ext cx="7286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E4EE47BD-BC45-488F-9DE6-994BF49DEE68}"/>
                  </a:ext>
                </a:extLst>
              </p14:cNvPr>
              <p14:cNvContentPartPr/>
              <p14:nvPr/>
            </p14:nvContentPartPr>
            <p14:xfrm>
              <a:off x="1033153" y="5747222"/>
              <a:ext cx="2827080" cy="89640"/>
            </p14:xfrm>
          </p:contentPart>
        </mc:Choice>
        <mc:Fallback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E4EE47BD-BC45-488F-9DE6-994BF49DEE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4153" y="5738582"/>
                <a:ext cx="2844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66FA1ADF-2B02-4C08-94B2-5FB10F40692B}"/>
                  </a:ext>
                </a:extLst>
              </p14:cNvPr>
              <p14:cNvContentPartPr/>
              <p14:nvPr/>
            </p14:nvContentPartPr>
            <p14:xfrm>
              <a:off x="2208553" y="3558062"/>
              <a:ext cx="879840" cy="14400"/>
            </p14:xfrm>
          </p:contentPart>
        </mc:Choice>
        <mc:Fallback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66FA1ADF-2B02-4C08-94B2-5FB10F40692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4913" y="3450062"/>
                <a:ext cx="98748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011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835058" y="1855775"/>
            <a:ext cx="6096000" cy="4337658"/>
            <a:chOff x="3010422" y="778536"/>
            <a:chExt cx="6096000" cy="4337658"/>
          </a:xfrm>
        </p:grpSpPr>
        <p:sp>
          <p:nvSpPr>
            <p:cNvPr id="3" name="직사각형 2"/>
            <p:cNvSpPr/>
            <p:nvPr/>
          </p:nvSpPr>
          <p:spPr>
            <a:xfrm>
              <a:off x="3010422" y="778536"/>
              <a:ext cx="6096000" cy="3539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전제</a:t>
              </a:r>
            </a:p>
            <a:p>
              <a:r>
                <a:rPr lang="ko-KR" altLang="en-US" sz="1400" dirty="0"/>
                <a:t>신경망에는 적응 가능한 가중치와 편향이 있고, 이 가중치와 편향을 훈련 데이터에 적응하도록 조정하는 과정을 ‘</a:t>
              </a:r>
              <a:r>
                <a:rPr lang="ko-KR" altLang="en-US" sz="1400" dirty="0" err="1"/>
                <a:t>학습’이라</a:t>
              </a:r>
              <a:r>
                <a:rPr lang="ko-KR" altLang="en-US" sz="1400" dirty="0"/>
                <a:t> 한다.</a:t>
              </a:r>
              <a:endParaRPr lang="en-US" altLang="ko-KR" sz="1400" dirty="0"/>
            </a:p>
            <a:p>
              <a:r>
                <a:rPr lang="ko-KR" altLang="en-US" sz="1400" dirty="0"/>
                <a:t> 신경망 학습은 다음과 같이 4 단계로 수행한다.</a:t>
              </a:r>
              <a:endParaRPr lang="en-US" altLang="ko-KR" sz="1400" dirty="0"/>
            </a:p>
            <a:p>
              <a:endParaRPr lang="ko-KR" altLang="en-US" sz="1400" dirty="0"/>
            </a:p>
            <a:p>
              <a:r>
                <a:rPr lang="ko-KR" altLang="en-US" sz="1400" dirty="0"/>
                <a:t>1 단계 - </a:t>
              </a:r>
              <a:r>
                <a:rPr lang="ko-KR" altLang="en-US" sz="1400" dirty="0" err="1"/>
                <a:t>미니배치</a:t>
              </a:r>
              <a:endParaRPr lang="ko-KR" altLang="en-US" sz="1400" dirty="0"/>
            </a:p>
            <a:p>
              <a:r>
                <a:rPr lang="ko-KR" altLang="en-US" sz="1400" dirty="0"/>
                <a:t>훈련 데이터 중 일부를 무작위로 가져온다.</a:t>
              </a:r>
              <a:endParaRPr lang="en-US" altLang="ko-KR" sz="1400" dirty="0"/>
            </a:p>
            <a:p>
              <a:r>
                <a:rPr lang="ko-KR" altLang="en-US" sz="1400" dirty="0"/>
                <a:t>이렇게 선별한 데이터를 </a:t>
              </a:r>
              <a:r>
                <a:rPr lang="ko-KR" altLang="en-US" sz="1400" dirty="0" err="1"/>
                <a:t>미니배치라</a:t>
              </a:r>
              <a:r>
                <a:rPr lang="ko-KR" altLang="en-US" sz="1400" dirty="0"/>
                <a:t> 하며, 그 </a:t>
              </a:r>
              <a:r>
                <a:rPr lang="ko-KR" altLang="en-US" sz="1400" dirty="0" err="1"/>
                <a:t>미니배치의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손실함수</a:t>
              </a:r>
              <a:r>
                <a:rPr lang="ko-KR" altLang="en-US" sz="1400" dirty="0"/>
                <a:t> 값을 줄이는 것이 목표.</a:t>
              </a:r>
              <a:endParaRPr lang="en-US" altLang="ko-KR" sz="1400" dirty="0"/>
            </a:p>
            <a:p>
              <a:endParaRPr lang="ko-KR" altLang="en-US" sz="1400" dirty="0"/>
            </a:p>
            <a:p>
              <a:r>
                <a:rPr lang="ko-KR" altLang="en-US" sz="1400" dirty="0"/>
                <a:t>2 단계 - 기울기 산출</a:t>
              </a:r>
            </a:p>
            <a:p>
              <a:r>
                <a:rPr lang="ko-KR" altLang="en-US" sz="1400" dirty="0" err="1"/>
                <a:t>미니배치의</a:t>
              </a:r>
              <a:r>
                <a:rPr lang="ko-KR" altLang="en-US" sz="1400" dirty="0"/>
                <a:t> 손실 함수 값을 줄이기 위해 각 가중치 매개변수의 기울기를 구한다. 기울기는 손실 함수의 값을 가장 작게 하는 방향을 제시한다.</a:t>
              </a:r>
              <a:endParaRPr lang="en-US" altLang="ko-KR" sz="1400" dirty="0"/>
            </a:p>
            <a:p>
              <a:endParaRPr lang="ko-KR" altLang="en-US" sz="1400" dirty="0"/>
            </a:p>
            <a:p>
              <a:r>
                <a:rPr lang="ko-KR" altLang="en-US" sz="1400" dirty="0"/>
                <a:t>3 단계 - 매개변수 갱신</a:t>
              </a:r>
            </a:p>
            <a:p>
              <a:r>
                <a:rPr lang="ko-KR" altLang="en-US" sz="1400" dirty="0"/>
                <a:t>가중치 매개변수를 기울기 방향으로 아주 조금 갱신한다.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010422" y="4592974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400" dirty="0"/>
                <a:t>4 단계 - 반복</a:t>
              </a:r>
            </a:p>
            <a:p>
              <a:r>
                <a:rPr lang="ko-KR" altLang="en-US" sz="1400" dirty="0"/>
                <a:t>1 ~ 3 단계를 반복한다.</a:t>
              </a:r>
            </a:p>
          </p:txBody>
        </p:sp>
      </p:grpSp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809240"/>
            <a:ext cx="311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4.5 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학습 알고리즘 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53</a:t>
            </a:fld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00ABF1B0-4BF9-4FE4-A309-416CA463811F}"/>
                  </a:ext>
                </a:extLst>
              </p14:cNvPr>
              <p14:cNvContentPartPr/>
              <p14:nvPr/>
            </p14:nvContentPartPr>
            <p14:xfrm>
              <a:off x="2848273" y="1939142"/>
              <a:ext cx="470520" cy="29160"/>
            </p14:xfrm>
          </p:contentPart>
        </mc:Choice>
        <mc:Fallback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00ABF1B0-4BF9-4FE4-A309-416CA46381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273" y="1831502"/>
                <a:ext cx="5781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C903A3E1-8D4C-4261-B394-9ABB847CB17C}"/>
                  </a:ext>
                </a:extLst>
              </p14:cNvPr>
              <p14:cNvContentPartPr/>
              <p14:nvPr/>
            </p14:nvContentPartPr>
            <p14:xfrm>
              <a:off x="3008113" y="2189702"/>
              <a:ext cx="555480" cy="1800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C903A3E1-8D4C-4261-B394-9ABB847CB1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4473" y="2081702"/>
                <a:ext cx="6631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2831C199-ADE1-4B65-B777-87EC41658B87}"/>
                  </a:ext>
                </a:extLst>
              </p14:cNvPr>
              <p14:cNvContentPartPr/>
              <p14:nvPr/>
            </p14:nvContentPartPr>
            <p14:xfrm>
              <a:off x="5014033" y="2122742"/>
              <a:ext cx="333000" cy="10368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2831C199-ADE1-4B65-B777-87EC41658B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0393" y="2014742"/>
                <a:ext cx="4406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EBC82894-6BB3-4395-BF71-742C078AA64F}"/>
                  </a:ext>
                </a:extLst>
              </p14:cNvPr>
              <p14:cNvContentPartPr/>
              <p14:nvPr/>
            </p14:nvContentPartPr>
            <p14:xfrm>
              <a:off x="5732233" y="2096102"/>
              <a:ext cx="279360" cy="149400"/>
            </p14:xfrm>
          </p:contentPart>
        </mc:Choice>
        <mc:Fallback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EBC82894-6BB3-4395-BF71-742C078AA6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8593" y="1988462"/>
                <a:ext cx="3870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46197CA0-E974-4533-A194-C1ACF6AF2E8D}"/>
                  </a:ext>
                </a:extLst>
              </p14:cNvPr>
              <p14:cNvContentPartPr/>
              <p14:nvPr/>
            </p14:nvContentPartPr>
            <p14:xfrm>
              <a:off x="6177193" y="2383382"/>
              <a:ext cx="253440" cy="64440"/>
            </p14:xfrm>
          </p:contentPart>
        </mc:Choice>
        <mc:Fallback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46197CA0-E974-4533-A194-C1ACF6AF2E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3553" y="2275382"/>
                <a:ext cx="3610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89D329F4-6A97-4465-8E47-CBFA9F70A3B4}"/>
                  </a:ext>
                </a:extLst>
              </p14:cNvPr>
              <p14:cNvContentPartPr/>
              <p14:nvPr/>
            </p14:nvContentPartPr>
            <p14:xfrm>
              <a:off x="2974633" y="3071702"/>
              <a:ext cx="463320" cy="37440"/>
            </p14:xfrm>
          </p:contentPart>
        </mc:Choice>
        <mc:Fallback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89D329F4-6A97-4465-8E47-CBFA9F70A3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0633" y="2964062"/>
                <a:ext cx="570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97024B12-CDBC-48A1-BC7C-B938EC69099E}"/>
                  </a:ext>
                </a:extLst>
              </p14:cNvPr>
              <p14:cNvContentPartPr/>
              <p14:nvPr/>
            </p14:nvContentPartPr>
            <p14:xfrm>
              <a:off x="3769153" y="3037862"/>
              <a:ext cx="522720" cy="20520"/>
            </p14:xfrm>
          </p:contentPart>
        </mc:Choice>
        <mc:Fallback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97024B12-CDBC-48A1-BC7C-B938EC6909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5153" y="2930222"/>
                <a:ext cx="6303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A8C7CE8C-1EE6-4165-957F-6E70DFFD29E5}"/>
                  </a:ext>
                </a:extLst>
              </p14:cNvPr>
              <p14:cNvContentPartPr/>
              <p14:nvPr/>
            </p14:nvContentPartPr>
            <p14:xfrm>
              <a:off x="2950873" y="4131182"/>
              <a:ext cx="484920" cy="50760"/>
            </p14:xfrm>
          </p:contentPart>
        </mc:Choice>
        <mc:Fallback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A8C7CE8C-1EE6-4165-957F-6E70DFFD29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6873" y="4023182"/>
                <a:ext cx="5925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4E5FFA15-3593-45BB-8E8F-8F60BB5AE187}"/>
                  </a:ext>
                </a:extLst>
              </p14:cNvPr>
              <p14:cNvContentPartPr/>
              <p14:nvPr/>
            </p14:nvContentPartPr>
            <p14:xfrm>
              <a:off x="3791113" y="4078622"/>
              <a:ext cx="723600" cy="65880"/>
            </p14:xfrm>
          </p:contentPart>
        </mc:Choice>
        <mc:Fallback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4E5FFA15-3593-45BB-8E8F-8F60BB5AE1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7113" y="3970622"/>
                <a:ext cx="8312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775A1511-3B74-4F96-A956-51CEF5F6A8AB}"/>
                  </a:ext>
                </a:extLst>
              </p14:cNvPr>
              <p14:cNvContentPartPr/>
              <p14:nvPr/>
            </p14:nvContentPartPr>
            <p14:xfrm>
              <a:off x="2952673" y="4929302"/>
              <a:ext cx="524880" cy="44640"/>
            </p14:xfrm>
          </p:contentPart>
        </mc:Choice>
        <mc:Fallback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775A1511-3B74-4F96-A956-51CEF5F6A8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98673" y="4821662"/>
                <a:ext cx="6325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BCCDA052-F780-436B-B781-8B78A715832F}"/>
                  </a:ext>
                </a:extLst>
              </p14:cNvPr>
              <p14:cNvContentPartPr/>
              <p14:nvPr/>
            </p14:nvContentPartPr>
            <p14:xfrm>
              <a:off x="3863833" y="4982582"/>
              <a:ext cx="903960" cy="29160"/>
            </p14:xfrm>
          </p:contentPart>
        </mc:Choice>
        <mc:Fallback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BCCDA052-F780-436B-B781-8B78A71583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09833" y="4874582"/>
                <a:ext cx="10116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29A9D0FA-F4B3-4307-BFEC-3920FD9205BD}"/>
                  </a:ext>
                </a:extLst>
              </p14:cNvPr>
              <p14:cNvContentPartPr/>
              <p14:nvPr/>
            </p14:nvContentPartPr>
            <p14:xfrm>
              <a:off x="2969953" y="5796182"/>
              <a:ext cx="478080" cy="5076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29A9D0FA-F4B3-4307-BFEC-3920FD9205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5953" y="5688182"/>
                <a:ext cx="5857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AE79B8A2-A158-4FB1-B04A-9E26CF6172CE}"/>
                  </a:ext>
                </a:extLst>
              </p14:cNvPr>
              <p14:cNvContentPartPr/>
              <p14:nvPr/>
            </p14:nvContentPartPr>
            <p14:xfrm>
              <a:off x="3727033" y="5795822"/>
              <a:ext cx="342720" cy="24120"/>
            </p14:xfrm>
          </p:contentPart>
        </mc:Choice>
        <mc:Fallback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AE79B8A2-A158-4FB1-B04A-9E26CF6172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73393" y="5687822"/>
                <a:ext cx="4503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766CB28A-DCF2-4C55-A08B-7C365FF9B9CD}"/>
                  </a:ext>
                </a:extLst>
              </p14:cNvPr>
              <p14:cNvContentPartPr/>
              <p14:nvPr/>
            </p14:nvContentPartPr>
            <p14:xfrm>
              <a:off x="4594273" y="5227382"/>
              <a:ext cx="983160" cy="43920"/>
            </p14:xfrm>
          </p:contentPart>
        </mc:Choice>
        <mc:Fallback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766CB28A-DCF2-4C55-A08B-7C365FF9B9C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40633" y="5119742"/>
                <a:ext cx="109080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28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4" y="1196950"/>
            <a:ext cx="4779153" cy="364753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191637" y="5156563"/>
            <a:ext cx="408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TwoLayerNet</a:t>
            </a:r>
            <a:r>
              <a:rPr lang="ko-KR" altLang="en-US" sz="1200" dirty="0"/>
              <a:t> 의 구현은 스탠퍼드 대학교의 CS231n 수업에서 제공한 </a:t>
            </a:r>
            <a:r>
              <a:rPr lang="ko-KR" altLang="en-US" sz="1200" dirty="0" err="1"/>
              <a:t>파이썬</a:t>
            </a:r>
            <a:r>
              <a:rPr lang="ko-KR" altLang="en-US" sz="1200" dirty="0"/>
              <a:t> 소스 코드를 참고.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91177" y="735285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4.5.1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2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층 신경망 클래스 구현하기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58" y="106137"/>
            <a:ext cx="5078368" cy="6510730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54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FD3E73E7-A7B5-4909-B7D2-5EE497D248FB}"/>
                  </a:ext>
                </a:extLst>
              </p14:cNvPr>
              <p14:cNvContentPartPr/>
              <p14:nvPr/>
            </p14:nvContentPartPr>
            <p14:xfrm>
              <a:off x="407185" y="7387457"/>
              <a:ext cx="5040" cy="1548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FD3E73E7-A7B5-4909-B7D2-5EE497D248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545" y="7279457"/>
                <a:ext cx="1126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7AB435F8-9F7C-43E7-9A9A-3A72563FD5D0}"/>
                  </a:ext>
                </a:extLst>
              </p14:cNvPr>
              <p14:cNvContentPartPr/>
              <p14:nvPr/>
            </p14:nvContentPartPr>
            <p14:xfrm>
              <a:off x="1011625" y="2170382"/>
              <a:ext cx="1091520" cy="5760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7AB435F8-9F7C-43E7-9A9A-3A72563FD5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7985" y="2062382"/>
                <a:ext cx="1199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64BE0E26-E53B-4E3B-9F7A-426CEF77ACBD}"/>
                  </a:ext>
                </a:extLst>
              </p14:cNvPr>
              <p14:cNvContentPartPr/>
              <p14:nvPr/>
            </p14:nvContentPartPr>
            <p14:xfrm>
              <a:off x="1143385" y="1809662"/>
              <a:ext cx="2843640" cy="9108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64BE0E26-E53B-4E3B-9F7A-426CEF77AC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745" y="1702022"/>
                <a:ext cx="2951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50EEB31B-F2F7-47F3-A245-C33173275507}"/>
                  </a:ext>
                </a:extLst>
              </p14:cNvPr>
              <p14:cNvContentPartPr/>
              <p14:nvPr/>
            </p14:nvContentPartPr>
            <p14:xfrm>
              <a:off x="7954945" y="5568062"/>
              <a:ext cx="1164240" cy="144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50EEB31B-F2F7-47F3-A245-C331732755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00945" y="5460422"/>
                <a:ext cx="1271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4FDC6138-BC90-4FD8-A9C9-DAD7E1C2CA9B}"/>
                  </a:ext>
                </a:extLst>
              </p14:cNvPr>
              <p14:cNvContentPartPr/>
              <p14:nvPr/>
            </p14:nvContentPartPr>
            <p14:xfrm>
              <a:off x="6987553" y="4718658"/>
              <a:ext cx="1204560" cy="101160"/>
            </p14:xfrm>
          </p:contentPart>
        </mc:Choice>
        <mc:Fallback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4FDC6138-BC90-4FD8-A9C9-DAD7E1C2CA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33913" y="4611018"/>
                <a:ext cx="13122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EE4B1A2D-D40F-4FD5-A07B-52F04E379411}"/>
                  </a:ext>
                </a:extLst>
              </p14:cNvPr>
              <p14:cNvContentPartPr/>
              <p14:nvPr/>
            </p14:nvContentPartPr>
            <p14:xfrm>
              <a:off x="2292433" y="3078858"/>
              <a:ext cx="204840" cy="97920"/>
            </p14:xfrm>
          </p:contentPart>
        </mc:Choice>
        <mc:Fallback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EE4B1A2D-D40F-4FD5-A07B-52F04E3794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8793" y="2970858"/>
                <a:ext cx="3124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3658EE88-9C07-48ED-892A-6881A93C1218}"/>
                  </a:ext>
                </a:extLst>
              </p14:cNvPr>
              <p14:cNvContentPartPr/>
              <p14:nvPr/>
            </p14:nvContentPartPr>
            <p14:xfrm>
              <a:off x="2267593" y="3455058"/>
              <a:ext cx="180720" cy="105120"/>
            </p14:xfrm>
          </p:contentPart>
        </mc:Choice>
        <mc:Fallback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3658EE88-9C07-48ED-892A-6881A93C12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13953" y="3347418"/>
                <a:ext cx="2883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09D22620-E40B-432B-A063-32FB2E2223F0}"/>
                  </a:ext>
                </a:extLst>
              </p14:cNvPr>
              <p14:cNvContentPartPr/>
              <p14:nvPr/>
            </p14:nvContentPartPr>
            <p14:xfrm>
              <a:off x="2339593" y="3655938"/>
              <a:ext cx="176760" cy="90360"/>
            </p14:xfrm>
          </p:contentPart>
        </mc:Choice>
        <mc:Fallback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09D22620-E40B-432B-A063-32FB2E2223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5593" y="3548298"/>
                <a:ext cx="284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66487AF8-3817-4E18-BC44-859014068C2B}"/>
                  </a:ext>
                </a:extLst>
              </p14:cNvPr>
              <p14:cNvContentPartPr/>
              <p14:nvPr/>
            </p14:nvContentPartPr>
            <p14:xfrm>
              <a:off x="2327713" y="3997218"/>
              <a:ext cx="141120" cy="118800"/>
            </p14:xfrm>
          </p:contentPart>
        </mc:Choice>
        <mc:Fallback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66487AF8-3817-4E18-BC44-859014068C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73713" y="3889218"/>
                <a:ext cx="248760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293C97-747B-413E-B048-6AC2AB722E38}"/>
              </a:ext>
            </a:extLst>
          </p:cNvPr>
          <p:cNvGrpSpPr/>
          <p:nvPr/>
        </p:nvGrpSpPr>
        <p:grpSpPr>
          <a:xfrm>
            <a:off x="4370353" y="2174538"/>
            <a:ext cx="1560600" cy="814680"/>
            <a:chOff x="4370353" y="2174538"/>
            <a:chExt cx="1560600" cy="81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F96E543C-7849-4862-A056-A5197C31FA84}"/>
                    </a:ext>
                  </a:extLst>
                </p14:cNvPr>
                <p14:cNvContentPartPr/>
                <p14:nvPr/>
              </p14:nvContentPartPr>
              <p14:xfrm>
                <a:off x="5016553" y="2749458"/>
                <a:ext cx="23400" cy="231480"/>
              </p14:xfrm>
            </p:contentPart>
          </mc:Choice>
          <mc:Fallback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F96E543C-7849-4862-A056-A5197C31FA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07553" y="2740458"/>
                  <a:ext cx="41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D3B8773A-ADA8-4DD7-A11A-6935589D3C2E}"/>
                    </a:ext>
                  </a:extLst>
                </p14:cNvPr>
                <p14:cNvContentPartPr/>
                <p14:nvPr/>
              </p14:nvContentPartPr>
              <p14:xfrm>
                <a:off x="4998193" y="2674938"/>
                <a:ext cx="827280" cy="269280"/>
              </p14:xfrm>
            </p:contentPart>
          </mc:Choice>
          <mc:Fallback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D3B8773A-ADA8-4DD7-A11A-6935589D3C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9553" y="2666298"/>
                  <a:ext cx="844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676ABDA4-E207-40FE-A4D2-719EDB3CB718}"/>
                    </a:ext>
                  </a:extLst>
                </p14:cNvPr>
                <p14:cNvContentPartPr/>
                <p14:nvPr/>
              </p14:nvContentPartPr>
              <p14:xfrm>
                <a:off x="5014753" y="2927298"/>
                <a:ext cx="775080" cy="6192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676ABDA4-E207-40FE-A4D2-719EDB3CB7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06113" y="2918298"/>
                  <a:ext cx="792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1606EC4E-426A-439C-8294-0F11E93441A2}"/>
                    </a:ext>
                  </a:extLst>
                </p14:cNvPr>
                <p14:cNvContentPartPr/>
                <p14:nvPr/>
              </p14:nvContentPartPr>
              <p14:xfrm>
                <a:off x="5201953" y="2750898"/>
                <a:ext cx="177840" cy="11196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1606EC4E-426A-439C-8294-0F11E93441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93313" y="2741898"/>
                  <a:ext cx="19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85972B41-5CF7-45A4-B6F3-4CF673883270}"/>
                    </a:ext>
                  </a:extLst>
                </p14:cNvPr>
                <p14:cNvContentPartPr/>
                <p14:nvPr/>
              </p14:nvContentPartPr>
              <p14:xfrm>
                <a:off x="5489953" y="2751618"/>
                <a:ext cx="13320" cy="141120"/>
              </p14:xfrm>
            </p:contentPart>
          </mc:Choice>
          <mc:Fallback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85972B41-5CF7-45A4-B6F3-4CF6738832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1313" y="2742618"/>
                  <a:ext cx="30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1CE4EBD2-C728-4871-8473-D0C4575D261F}"/>
                    </a:ext>
                  </a:extLst>
                </p14:cNvPr>
                <p14:cNvContentPartPr/>
                <p14:nvPr/>
              </p14:nvContentPartPr>
              <p14:xfrm>
                <a:off x="5021953" y="2501778"/>
                <a:ext cx="243720" cy="172440"/>
              </p14:xfrm>
            </p:contentPart>
          </mc:Choice>
          <mc:Fallback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1CE4EBD2-C728-4871-8473-D0C4575D26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13313" y="2493138"/>
                  <a:ext cx="261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7EA2248D-310F-4E99-A91B-349906CBFA7D}"/>
                    </a:ext>
                  </a:extLst>
                </p14:cNvPr>
                <p14:cNvContentPartPr/>
                <p14:nvPr/>
              </p14:nvContentPartPr>
              <p14:xfrm>
                <a:off x="5349913" y="2261658"/>
                <a:ext cx="115200" cy="15408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7EA2248D-310F-4E99-A91B-349906CBFA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40913" y="2253018"/>
                  <a:ext cx="132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5DFC364E-ECAA-485D-9607-D274502E5765}"/>
                    </a:ext>
                  </a:extLst>
                </p14:cNvPr>
                <p14:cNvContentPartPr/>
                <p14:nvPr/>
              </p14:nvContentPartPr>
              <p14:xfrm>
                <a:off x="5500033" y="2321418"/>
                <a:ext cx="11880" cy="3888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5DFC364E-ECAA-485D-9607-D274502E57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91033" y="2312778"/>
                  <a:ext cx="2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6001BAF8-11C7-43ED-978D-F57283E7C75C}"/>
                    </a:ext>
                  </a:extLst>
                </p14:cNvPr>
                <p14:cNvContentPartPr/>
                <p14:nvPr/>
              </p14:nvContentPartPr>
              <p14:xfrm>
                <a:off x="5491033" y="2233578"/>
                <a:ext cx="32400" cy="1296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6001BAF8-11C7-43ED-978D-F57283E7C7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82033" y="2224938"/>
                  <a:ext cx="50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ABDE1A1F-9677-4B2A-A2B6-CB96E8B7B179}"/>
                    </a:ext>
                  </a:extLst>
                </p14:cNvPr>
                <p14:cNvContentPartPr/>
                <p14:nvPr/>
              </p14:nvContentPartPr>
              <p14:xfrm>
                <a:off x="5578153" y="2174538"/>
                <a:ext cx="73800" cy="21672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ABDE1A1F-9677-4B2A-A2B6-CB96E8B7B1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69513" y="2165538"/>
                  <a:ext cx="91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FDE92114-8326-48F3-A44A-166A6A0D997B}"/>
                    </a:ext>
                  </a:extLst>
                </p14:cNvPr>
                <p14:cNvContentPartPr/>
                <p14:nvPr/>
              </p14:nvContentPartPr>
              <p14:xfrm>
                <a:off x="5669593" y="2182818"/>
                <a:ext cx="82800" cy="219960"/>
              </p14:xfrm>
            </p:contentPart>
          </mc:Choice>
          <mc:Fallback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FDE92114-8326-48F3-A44A-166A6A0D99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60593" y="2173818"/>
                  <a:ext cx="100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A9081EC9-A492-4D91-953D-9B4DDA2AF139}"/>
                    </a:ext>
                  </a:extLst>
                </p14:cNvPr>
                <p14:cNvContentPartPr/>
                <p14:nvPr/>
              </p14:nvContentPartPr>
              <p14:xfrm>
                <a:off x="5767513" y="2307378"/>
                <a:ext cx="163440" cy="68400"/>
              </p14:xfrm>
            </p:contentPart>
          </mc:Choice>
          <mc:Fallback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A9081EC9-A492-4D91-953D-9B4DDA2AF1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58873" y="2298738"/>
                  <a:ext cx="181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4065294B-E6E6-4B8B-BE1E-DEF8CBBABD74}"/>
                    </a:ext>
                  </a:extLst>
                </p14:cNvPr>
                <p14:cNvContentPartPr/>
                <p14:nvPr/>
              </p14:nvContentPartPr>
              <p14:xfrm>
                <a:off x="5786593" y="2508618"/>
                <a:ext cx="34200" cy="157680"/>
              </p14:xfrm>
            </p:contentPart>
          </mc:Choice>
          <mc:Fallback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4065294B-E6E6-4B8B-BE1E-DEF8CBBABD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7593" y="2499618"/>
                  <a:ext cx="51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9CCA4E44-B9A6-4CC7-ABB2-7298144DF840}"/>
                    </a:ext>
                  </a:extLst>
                </p14:cNvPr>
                <p14:cNvContentPartPr/>
                <p14:nvPr/>
              </p14:nvContentPartPr>
              <p14:xfrm>
                <a:off x="4818193" y="2686098"/>
                <a:ext cx="167400" cy="155520"/>
              </p14:xfrm>
            </p:contentPart>
          </mc:Choice>
          <mc:Fallback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9CCA4E44-B9A6-4CC7-ABB2-7298144DF8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09553" y="2677458"/>
                  <a:ext cx="185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C6F131FE-FCDF-4C78-926D-2695588F63D3}"/>
                    </a:ext>
                  </a:extLst>
                </p14:cNvPr>
                <p14:cNvContentPartPr/>
                <p14:nvPr/>
              </p14:nvContentPartPr>
              <p14:xfrm>
                <a:off x="4410673" y="2867178"/>
                <a:ext cx="360" cy="62640"/>
              </p14:xfrm>
            </p:contentPart>
          </mc:Choice>
          <mc:Fallback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C6F131FE-FCDF-4C78-926D-2695588F63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01673" y="2858178"/>
                  <a:ext cx="1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C05C63C7-C0B4-46AB-A2B9-6EEB0F425EA6}"/>
                    </a:ext>
                  </a:extLst>
                </p14:cNvPr>
                <p14:cNvContentPartPr/>
                <p14:nvPr/>
              </p14:nvContentPartPr>
              <p14:xfrm>
                <a:off x="4370353" y="2795898"/>
                <a:ext cx="54720" cy="59400"/>
              </p14:xfrm>
            </p:contentPart>
          </mc:Choice>
          <mc:Fallback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C05C63C7-C0B4-46AB-A2B9-6EEB0F425E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61353" y="2787258"/>
                  <a:ext cx="72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633BE03C-20C0-4FBF-88D6-3FF90512C514}"/>
                    </a:ext>
                  </a:extLst>
                </p14:cNvPr>
                <p14:cNvContentPartPr/>
                <p14:nvPr/>
              </p14:nvContentPartPr>
              <p14:xfrm>
                <a:off x="4454953" y="2828298"/>
                <a:ext cx="110520" cy="72000"/>
              </p14:xfrm>
            </p:contentPart>
          </mc:Choice>
          <mc:Fallback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633BE03C-20C0-4FBF-88D6-3FF90512C5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45953" y="2819658"/>
                  <a:ext cx="128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12148030-13DD-4AC6-BA8F-F8ED9B5888E0}"/>
                    </a:ext>
                  </a:extLst>
                </p14:cNvPr>
                <p14:cNvContentPartPr/>
                <p14:nvPr/>
              </p14:nvContentPartPr>
              <p14:xfrm>
                <a:off x="4596793" y="2819658"/>
                <a:ext cx="12600" cy="14148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12148030-13DD-4AC6-BA8F-F8ED9B5888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8153" y="2810658"/>
                  <a:ext cx="3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7B4BA6EA-6C51-4FD2-8667-94AE0A209F26}"/>
                    </a:ext>
                  </a:extLst>
                </p14:cNvPr>
                <p14:cNvContentPartPr/>
                <p14:nvPr/>
              </p14:nvContentPartPr>
              <p14:xfrm>
                <a:off x="4599313" y="2795898"/>
                <a:ext cx="37080" cy="70560"/>
              </p14:xfrm>
            </p:contentPart>
          </mc:Choice>
          <mc:Fallback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7B4BA6EA-6C51-4FD2-8667-94AE0A209F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90673" y="2787258"/>
                  <a:ext cx="54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A644685-2884-496B-A446-52CD371A3624}"/>
                    </a:ext>
                  </a:extLst>
                </p14:cNvPr>
                <p14:cNvContentPartPr/>
                <p14:nvPr/>
              </p14:nvContentPartPr>
              <p14:xfrm>
                <a:off x="4599313" y="2620218"/>
                <a:ext cx="147240" cy="217080"/>
              </p14:xfrm>
            </p:contentPart>
          </mc:Choice>
          <mc:Fallback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A644685-2884-496B-A446-52CD371A36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90673" y="2611578"/>
                  <a:ext cx="164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5C9F0142-59A7-44B8-9654-B9DF7F6ED071}"/>
                    </a:ext>
                  </a:extLst>
                </p14:cNvPr>
                <p14:cNvContentPartPr/>
                <p14:nvPr/>
              </p14:nvContentPartPr>
              <p14:xfrm>
                <a:off x="4704433" y="2684298"/>
                <a:ext cx="62640" cy="7920"/>
              </p14:xfrm>
            </p:contentPart>
          </mc:Choice>
          <mc:Fallback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5C9F0142-59A7-44B8-9654-B9DF7F6ED0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95793" y="2675658"/>
                  <a:ext cx="80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3D02E77E-812B-450D-9ABB-43465E3C4243}"/>
                    </a:ext>
                  </a:extLst>
                </p14:cNvPr>
                <p14:cNvContentPartPr/>
                <p14:nvPr/>
              </p14:nvContentPartPr>
              <p14:xfrm>
                <a:off x="4832593" y="2833338"/>
                <a:ext cx="179280" cy="120960"/>
              </p14:xfrm>
            </p:contentPart>
          </mc:Choice>
          <mc:Fallback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3D02E77E-812B-450D-9ABB-43465E3C42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23593" y="2824338"/>
                  <a:ext cx="196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AB38CC79-D8CA-453F-A7B4-AD2435FB7585}"/>
              </a:ext>
            </a:extLst>
          </p:cNvPr>
          <p:cNvGrpSpPr/>
          <p:nvPr/>
        </p:nvGrpSpPr>
        <p:grpSpPr>
          <a:xfrm>
            <a:off x="4726753" y="3826218"/>
            <a:ext cx="1598760" cy="914760"/>
            <a:chOff x="4726753" y="3826218"/>
            <a:chExt cx="1598760" cy="91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9EBC1194-F7A2-4428-89FD-846821DFAC23}"/>
                    </a:ext>
                  </a:extLst>
                </p14:cNvPr>
                <p14:cNvContentPartPr/>
                <p14:nvPr/>
              </p14:nvContentPartPr>
              <p14:xfrm>
                <a:off x="5283673" y="4333458"/>
                <a:ext cx="19800" cy="348120"/>
              </p14:xfrm>
            </p:contentPart>
          </mc:Choice>
          <mc:Fallback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9EBC1194-F7A2-4428-89FD-846821DFAC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74673" y="4324458"/>
                  <a:ext cx="37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7C623950-707B-4274-BFE9-8FC6CB173C8B}"/>
                    </a:ext>
                  </a:extLst>
                </p14:cNvPr>
                <p14:cNvContentPartPr/>
                <p14:nvPr/>
              </p14:nvContentPartPr>
              <p14:xfrm>
                <a:off x="5276473" y="4282698"/>
                <a:ext cx="990720" cy="424440"/>
              </p14:xfrm>
            </p:contentPart>
          </mc:Choice>
          <mc:Fallback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7C623950-707B-4274-BFE9-8FC6CB173C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67833" y="4273698"/>
                  <a:ext cx="1008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85ED1876-A2DB-4F9C-806D-D8B61EE98213}"/>
                    </a:ext>
                  </a:extLst>
                </p14:cNvPr>
                <p14:cNvContentPartPr/>
                <p14:nvPr/>
              </p14:nvContentPartPr>
              <p14:xfrm>
                <a:off x="5287633" y="4649178"/>
                <a:ext cx="1037880" cy="79920"/>
              </p14:xfrm>
            </p:contentPart>
          </mc:Choice>
          <mc:Fallback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85ED1876-A2DB-4F9C-806D-D8B61EE982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78633" y="4640178"/>
                  <a:ext cx="1055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4B86F5F9-0C45-4C77-B8A4-B208AAF07B25}"/>
                    </a:ext>
                  </a:extLst>
                </p14:cNvPr>
                <p14:cNvContentPartPr/>
                <p14:nvPr/>
              </p14:nvContentPartPr>
              <p14:xfrm>
                <a:off x="5533513" y="4461978"/>
                <a:ext cx="149760" cy="116640"/>
              </p14:xfrm>
            </p:contentPart>
          </mc:Choice>
          <mc:Fallback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4B86F5F9-0C45-4C77-B8A4-B208AAF07B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24873" y="4453338"/>
                  <a:ext cx="167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103A6A46-B9A8-4532-B87F-104EFFC05C74}"/>
                    </a:ext>
                  </a:extLst>
                </p14:cNvPr>
                <p14:cNvContentPartPr/>
                <p14:nvPr/>
              </p14:nvContentPartPr>
              <p14:xfrm>
                <a:off x="5766793" y="4481778"/>
                <a:ext cx="154800" cy="68760"/>
              </p14:xfrm>
            </p:contentPart>
          </mc:Choice>
          <mc:Fallback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103A6A46-B9A8-4532-B87F-104EFFC05C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58153" y="4472778"/>
                  <a:ext cx="17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9858BC53-6B38-47C2-BD68-54BA0F17A626}"/>
                    </a:ext>
                  </a:extLst>
                </p14:cNvPr>
                <p14:cNvContentPartPr/>
                <p14:nvPr/>
              </p14:nvContentPartPr>
              <p14:xfrm>
                <a:off x="5291593" y="4181178"/>
                <a:ext cx="218880" cy="145080"/>
              </p14:xfrm>
            </p:contentPart>
          </mc:Choice>
          <mc:Fallback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9858BC53-6B38-47C2-BD68-54BA0F17A6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82593" y="4172538"/>
                  <a:ext cx="236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14341521-3F76-4C32-B39A-82FAD00A7922}"/>
                    </a:ext>
                  </a:extLst>
                </p14:cNvPr>
                <p14:cNvContentPartPr/>
                <p14:nvPr/>
              </p14:nvContentPartPr>
              <p14:xfrm>
                <a:off x="5583553" y="4090458"/>
                <a:ext cx="45000" cy="74160"/>
              </p14:xfrm>
            </p:contentPart>
          </mc:Choice>
          <mc:Fallback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14341521-3F76-4C32-B39A-82FAD00A79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74913" y="4081458"/>
                  <a:ext cx="62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4DC8768B-CA51-4E13-82BC-2F5F2EEACEC7}"/>
                    </a:ext>
                  </a:extLst>
                </p14:cNvPr>
                <p14:cNvContentPartPr/>
                <p14:nvPr/>
              </p14:nvContentPartPr>
              <p14:xfrm>
                <a:off x="5676433" y="3884178"/>
                <a:ext cx="181800" cy="250200"/>
              </p14:xfrm>
            </p:contentPart>
          </mc:Choice>
          <mc:Fallback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4DC8768B-CA51-4E13-82BC-2F5F2EEACE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67793" y="3875538"/>
                  <a:ext cx="199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5B45389A-392F-4838-8A23-8E998B6829D8}"/>
                    </a:ext>
                  </a:extLst>
                </p14:cNvPr>
                <p14:cNvContentPartPr/>
                <p14:nvPr/>
              </p14:nvContentPartPr>
              <p14:xfrm>
                <a:off x="5798113" y="3996498"/>
                <a:ext cx="134280" cy="8640"/>
              </p14:xfrm>
            </p:contentPart>
          </mc:Choice>
          <mc:Fallback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5B45389A-392F-4838-8A23-8E998B6829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89113" y="3987858"/>
                  <a:ext cx="151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1EEDD7D1-FC4C-4959-8A2C-2B48795672E5}"/>
                    </a:ext>
                  </a:extLst>
                </p14:cNvPr>
                <p14:cNvContentPartPr/>
                <p14:nvPr/>
              </p14:nvContentPartPr>
              <p14:xfrm>
                <a:off x="5943193" y="4006938"/>
                <a:ext cx="19080" cy="170280"/>
              </p14:xfrm>
            </p:contentPart>
          </mc:Choice>
          <mc:Fallback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1EEDD7D1-FC4C-4959-8A2C-2B48795672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34553" y="3997938"/>
                  <a:ext cx="36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7B600DB7-3ACE-4AD8-A5B8-6B6A32E8AADB}"/>
                    </a:ext>
                  </a:extLst>
                </p14:cNvPr>
                <p14:cNvContentPartPr/>
                <p14:nvPr/>
              </p14:nvContentPartPr>
              <p14:xfrm>
                <a:off x="5942473" y="3994338"/>
                <a:ext cx="68400" cy="90360"/>
              </p14:xfrm>
            </p:contentPart>
          </mc:Choice>
          <mc:Fallback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7B600DB7-3ACE-4AD8-A5B8-6B6A32E8AA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33833" y="3985338"/>
                  <a:ext cx="86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27776E58-A5A1-4F0D-BB5C-5E029EC7AC34}"/>
                    </a:ext>
                  </a:extLst>
                </p14:cNvPr>
                <p14:cNvContentPartPr/>
                <p14:nvPr/>
              </p14:nvContentPartPr>
              <p14:xfrm>
                <a:off x="6018073" y="3826218"/>
                <a:ext cx="140760" cy="260640"/>
              </p14:xfrm>
            </p:contentPart>
          </mc:Choice>
          <mc:Fallback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27776E58-A5A1-4F0D-BB5C-5E029EC7AC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09073" y="3817218"/>
                  <a:ext cx="158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71A2B1CB-B8B7-47D8-82E5-18D3320ECB6C}"/>
                    </a:ext>
                  </a:extLst>
                </p14:cNvPr>
                <p14:cNvContentPartPr/>
                <p14:nvPr/>
              </p14:nvContentPartPr>
              <p14:xfrm>
                <a:off x="6122113" y="4105218"/>
                <a:ext cx="51120" cy="142200"/>
              </p14:xfrm>
            </p:contentPart>
          </mc:Choice>
          <mc:Fallback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71A2B1CB-B8B7-47D8-82E5-18D3320ECB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13473" y="4096218"/>
                  <a:ext cx="68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1248A2BE-609D-4B36-B1E1-9EE7783DAF2A}"/>
                    </a:ext>
                  </a:extLst>
                </p14:cNvPr>
                <p14:cNvContentPartPr/>
                <p14:nvPr/>
              </p14:nvContentPartPr>
              <p14:xfrm>
                <a:off x="5142193" y="4356498"/>
                <a:ext cx="138240" cy="136080"/>
              </p14:xfrm>
            </p:contentPart>
          </mc:Choice>
          <mc:Fallback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1248A2BE-609D-4B36-B1E1-9EE7783DAF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3193" y="4347498"/>
                  <a:ext cx="155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B4183D45-878E-40F9-919B-8620F4A4C3E1}"/>
                    </a:ext>
                  </a:extLst>
                </p14:cNvPr>
                <p14:cNvContentPartPr/>
                <p14:nvPr/>
              </p14:nvContentPartPr>
              <p14:xfrm>
                <a:off x="4726753" y="4492218"/>
                <a:ext cx="62640" cy="173160"/>
              </p14:xfrm>
            </p:contentPart>
          </mc:Choice>
          <mc:Fallback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B4183D45-878E-40F9-919B-8620F4A4C3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8113" y="4483218"/>
                  <a:ext cx="80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89BDF278-8B33-4DE4-82A3-445626E43A74}"/>
                    </a:ext>
                  </a:extLst>
                </p14:cNvPr>
                <p14:cNvContentPartPr/>
                <p14:nvPr/>
              </p14:nvContentPartPr>
              <p14:xfrm>
                <a:off x="4839073" y="4605258"/>
                <a:ext cx="19080" cy="48240"/>
              </p14:xfrm>
            </p:contentPart>
          </mc:Choice>
          <mc:Fallback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89BDF278-8B33-4DE4-82A3-445626E43A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30433" y="4596618"/>
                  <a:ext cx="36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E0DABA86-B2A4-4F99-9093-68F492F7730A}"/>
                    </a:ext>
                  </a:extLst>
                </p14:cNvPr>
                <p14:cNvContentPartPr/>
                <p14:nvPr/>
              </p14:nvContentPartPr>
              <p14:xfrm>
                <a:off x="4867153" y="4484298"/>
                <a:ext cx="2160" cy="25560"/>
              </p14:xfrm>
            </p:contentPart>
          </mc:Choice>
          <mc:Fallback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E0DABA86-B2A4-4F99-9093-68F492F773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58153" y="4475298"/>
                  <a:ext cx="19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683DEF0B-C7DB-4935-9B87-EA0C0B48E207}"/>
                    </a:ext>
                  </a:extLst>
                </p14:cNvPr>
                <p14:cNvContentPartPr/>
                <p14:nvPr/>
              </p14:nvContentPartPr>
              <p14:xfrm>
                <a:off x="4921153" y="4459098"/>
                <a:ext cx="4320" cy="169560"/>
              </p14:xfrm>
            </p:contentPart>
          </mc:Choice>
          <mc:Fallback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683DEF0B-C7DB-4935-9B87-EA0C0B48E2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12513" y="4450098"/>
                  <a:ext cx="21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17E2E408-6028-4A2D-8FB6-E7DFA1748E6D}"/>
                    </a:ext>
                  </a:extLst>
                </p14:cNvPr>
                <p14:cNvContentPartPr/>
                <p14:nvPr/>
              </p14:nvContentPartPr>
              <p14:xfrm>
                <a:off x="4893433" y="4552338"/>
                <a:ext cx="50400" cy="72360"/>
              </p14:xfrm>
            </p:contentPart>
          </mc:Choice>
          <mc:Fallback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17E2E408-6028-4A2D-8FB6-E7DFA1748E6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84433" y="4543338"/>
                  <a:ext cx="68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824598F3-7D0E-4AA7-8CD7-E0CD99060DA5}"/>
                    </a:ext>
                  </a:extLst>
                </p14:cNvPr>
                <p14:cNvContentPartPr/>
                <p14:nvPr/>
              </p14:nvContentPartPr>
              <p14:xfrm>
                <a:off x="5007913" y="4441458"/>
                <a:ext cx="12960" cy="176040"/>
              </p14:xfrm>
            </p:contentPart>
          </mc:Choice>
          <mc:Fallback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824598F3-7D0E-4AA7-8CD7-E0CD99060D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98913" y="4432458"/>
                  <a:ext cx="30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B9F438DB-4E51-4167-81E1-F72CFA795E41}"/>
                    </a:ext>
                  </a:extLst>
                </p14:cNvPr>
                <p14:cNvContentPartPr/>
                <p14:nvPr/>
              </p14:nvContentPartPr>
              <p14:xfrm>
                <a:off x="4953913" y="4553778"/>
                <a:ext cx="62640" cy="86760"/>
              </p14:xfrm>
            </p:contentPart>
          </mc:Choice>
          <mc:Fallback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B9F438DB-4E51-4167-81E1-F72CFA795E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45273" y="4544778"/>
                  <a:ext cx="80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A1291B4C-3788-4BF9-A7EF-C0427DDEBC8E}"/>
                    </a:ext>
                  </a:extLst>
                </p14:cNvPr>
                <p14:cNvContentPartPr/>
                <p14:nvPr/>
              </p14:nvContentPartPr>
              <p14:xfrm>
                <a:off x="5036353" y="4524618"/>
                <a:ext cx="196200" cy="95760"/>
              </p14:xfrm>
            </p:contentPart>
          </mc:Choice>
          <mc:Fallback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A1291B4C-3788-4BF9-A7EF-C0427DDEBC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27713" y="4515978"/>
                  <a:ext cx="213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9554FF1E-18C2-42DD-90F6-55083642CE29}"/>
                    </a:ext>
                  </a:extLst>
                </p14:cNvPr>
                <p14:cNvContentPartPr/>
                <p14:nvPr/>
              </p14:nvContentPartPr>
              <p14:xfrm>
                <a:off x="5230753" y="4665378"/>
                <a:ext cx="117720" cy="75600"/>
              </p14:xfrm>
            </p:contentPart>
          </mc:Choice>
          <mc:Fallback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9554FF1E-18C2-42DD-90F6-55083642CE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21753" y="4656378"/>
                  <a:ext cx="1353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잉크 68">
                <a:extLst>
                  <a:ext uri="{FF2B5EF4-FFF2-40B4-BE49-F238E27FC236}">
                    <a16:creationId xmlns:a16="http://schemas.microsoft.com/office/drawing/2014/main" id="{50506F49-E257-456D-9490-E3B2837E343D}"/>
                  </a:ext>
                </a:extLst>
              </p14:cNvPr>
              <p14:cNvContentPartPr/>
              <p14:nvPr/>
            </p14:nvContentPartPr>
            <p14:xfrm>
              <a:off x="1578193" y="4446498"/>
              <a:ext cx="474120" cy="55800"/>
            </p14:xfrm>
          </p:contentPart>
        </mc:Choice>
        <mc:Fallback>
          <p:pic>
            <p:nvPicPr>
              <p:cNvPr id="69" name="잉크 68">
                <a:extLst>
                  <a:ext uri="{FF2B5EF4-FFF2-40B4-BE49-F238E27FC236}">
                    <a16:creationId xmlns:a16="http://schemas.microsoft.com/office/drawing/2014/main" id="{50506F49-E257-456D-9490-E3B2837E343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24553" y="4338858"/>
                <a:ext cx="581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0" name="잉크 69">
                <a:extLst>
                  <a:ext uri="{FF2B5EF4-FFF2-40B4-BE49-F238E27FC236}">
                    <a16:creationId xmlns:a16="http://schemas.microsoft.com/office/drawing/2014/main" id="{A6A1BE3A-04C2-4885-A8C0-9218B1AD4F40}"/>
                  </a:ext>
                </a:extLst>
              </p14:cNvPr>
              <p14:cNvContentPartPr/>
              <p14:nvPr/>
            </p14:nvContentPartPr>
            <p14:xfrm>
              <a:off x="6985033" y="789978"/>
              <a:ext cx="360" cy="360"/>
            </p14:xfrm>
          </p:contentPart>
        </mc:Choice>
        <mc:Fallback>
          <p:pic>
            <p:nvPicPr>
              <p:cNvPr id="70" name="잉크 69">
                <a:extLst>
                  <a:ext uri="{FF2B5EF4-FFF2-40B4-BE49-F238E27FC236}">
                    <a16:creationId xmlns:a16="http://schemas.microsoft.com/office/drawing/2014/main" id="{A6A1BE3A-04C2-4885-A8C0-9218B1AD4F4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1393" y="6819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1" name="잉크 70">
                <a:extLst>
                  <a:ext uri="{FF2B5EF4-FFF2-40B4-BE49-F238E27FC236}">
                    <a16:creationId xmlns:a16="http://schemas.microsoft.com/office/drawing/2014/main" id="{0CE795C7-2EA4-43A1-9BD7-75623FCD36FE}"/>
                  </a:ext>
                </a:extLst>
              </p14:cNvPr>
              <p14:cNvContentPartPr/>
              <p14:nvPr/>
            </p14:nvContentPartPr>
            <p14:xfrm>
              <a:off x="7017793" y="1627698"/>
              <a:ext cx="496800" cy="15840"/>
            </p14:xfrm>
          </p:contentPart>
        </mc:Choice>
        <mc:Fallback>
          <p:pic>
            <p:nvPicPr>
              <p:cNvPr id="71" name="잉크 70">
                <a:extLst>
                  <a:ext uri="{FF2B5EF4-FFF2-40B4-BE49-F238E27FC236}">
                    <a16:creationId xmlns:a16="http://schemas.microsoft.com/office/drawing/2014/main" id="{0CE795C7-2EA4-43A1-9BD7-75623FCD36F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64153" y="1520058"/>
                <a:ext cx="6044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2" name="잉크 71">
                <a:extLst>
                  <a:ext uri="{FF2B5EF4-FFF2-40B4-BE49-F238E27FC236}">
                    <a16:creationId xmlns:a16="http://schemas.microsoft.com/office/drawing/2014/main" id="{DF8C3204-6B56-4CF3-AE54-2C0C82BCB787}"/>
                  </a:ext>
                </a:extLst>
              </p14:cNvPr>
              <p14:cNvContentPartPr/>
              <p14:nvPr/>
            </p14:nvContentPartPr>
            <p14:xfrm>
              <a:off x="6724033" y="2170218"/>
              <a:ext cx="554760" cy="33480"/>
            </p14:xfrm>
          </p:contentPart>
        </mc:Choice>
        <mc:Fallback>
          <p:pic>
            <p:nvPicPr>
              <p:cNvPr id="72" name="잉크 71">
                <a:extLst>
                  <a:ext uri="{FF2B5EF4-FFF2-40B4-BE49-F238E27FC236}">
                    <a16:creationId xmlns:a16="http://schemas.microsoft.com/office/drawing/2014/main" id="{DF8C3204-6B56-4CF3-AE54-2C0C82BCB78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670033" y="2062578"/>
                <a:ext cx="662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잉크 72">
                <a:extLst>
                  <a:ext uri="{FF2B5EF4-FFF2-40B4-BE49-F238E27FC236}">
                    <a16:creationId xmlns:a16="http://schemas.microsoft.com/office/drawing/2014/main" id="{67B3217A-8F98-47F4-BF50-80F7610B451D}"/>
                  </a:ext>
                </a:extLst>
              </p14:cNvPr>
              <p14:cNvContentPartPr/>
              <p14:nvPr/>
            </p14:nvContentPartPr>
            <p14:xfrm>
              <a:off x="7001593" y="2725338"/>
              <a:ext cx="2016360" cy="43560"/>
            </p14:xfrm>
          </p:contentPart>
        </mc:Choice>
        <mc:Fallback>
          <p:pic>
            <p:nvPicPr>
              <p:cNvPr id="73" name="잉크 72">
                <a:extLst>
                  <a:ext uri="{FF2B5EF4-FFF2-40B4-BE49-F238E27FC236}">
                    <a16:creationId xmlns:a16="http://schemas.microsoft.com/office/drawing/2014/main" id="{67B3217A-8F98-47F4-BF50-80F7610B451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47593" y="2617698"/>
                <a:ext cx="2124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4" name="잉크 73">
                <a:extLst>
                  <a:ext uri="{FF2B5EF4-FFF2-40B4-BE49-F238E27FC236}">
                    <a16:creationId xmlns:a16="http://schemas.microsoft.com/office/drawing/2014/main" id="{259090BE-C7C7-48A5-A01D-710662F9FFF3}"/>
                  </a:ext>
                </a:extLst>
              </p14:cNvPr>
              <p14:cNvContentPartPr/>
              <p14:nvPr/>
            </p14:nvContentPartPr>
            <p14:xfrm>
              <a:off x="6748513" y="3088578"/>
              <a:ext cx="1537200" cy="53640"/>
            </p14:xfrm>
          </p:contentPart>
        </mc:Choice>
        <mc:Fallback>
          <p:pic>
            <p:nvPicPr>
              <p:cNvPr id="74" name="잉크 73">
                <a:extLst>
                  <a:ext uri="{FF2B5EF4-FFF2-40B4-BE49-F238E27FC236}">
                    <a16:creationId xmlns:a16="http://schemas.microsoft.com/office/drawing/2014/main" id="{259090BE-C7C7-48A5-A01D-710662F9FFF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94873" y="2980578"/>
                <a:ext cx="1644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5" name="잉크 74">
                <a:extLst>
                  <a:ext uri="{FF2B5EF4-FFF2-40B4-BE49-F238E27FC236}">
                    <a16:creationId xmlns:a16="http://schemas.microsoft.com/office/drawing/2014/main" id="{3BA16F4D-CA94-4B45-AE64-3DE90C541ADD}"/>
                  </a:ext>
                </a:extLst>
              </p14:cNvPr>
              <p14:cNvContentPartPr/>
              <p14:nvPr/>
            </p14:nvContentPartPr>
            <p14:xfrm>
              <a:off x="7047673" y="3975618"/>
              <a:ext cx="2995200" cy="99720"/>
            </p14:xfrm>
          </p:contentPart>
        </mc:Choice>
        <mc:Fallback>
          <p:pic>
            <p:nvPicPr>
              <p:cNvPr id="75" name="잉크 74">
                <a:extLst>
                  <a:ext uri="{FF2B5EF4-FFF2-40B4-BE49-F238E27FC236}">
                    <a16:creationId xmlns:a16="http://schemas.microsoft.com/office/drawing/2014/main" id="{3BA16F4D-CA94-4B45-AE64-3DE90C541AD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993673" y="3867618"/>
                <a:ext cx="31028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6" name="잉크 75">
                <a:extLst>
                  <a:ext uri="{FF2B5EF4-FFF2-40B4-BE49-F238E27FC236}">
                    <a16:creationId xmlns:a16="http://schemas.microsoft.com/office/drawing/2014/main" id="{177EC235-C717-4DF0-B8A0-16A4EFB89DA7}"/>
                  </a:ext>
                </a:extLst>
              </p14:cNvPr>
              <p14:cNvContentPartPr/>
              <p14:nvPr/>
            </p14:nvContentPartPr>
            <p14:xfrm>
              <a:off x="8305153" y="5323458"/>
              <a:ext cx="125280" cy="142560"/>
            </p14:xfrm>
          </p:contentPart>
        </mc:Choice>
        <mc:Fallback>
          <p:pic>
            <p:nvPicPr>
              <p:cNvPr id="76" name="잉크 75">
                <a:extLst>
                  <a:ext uri="{FF2B5EF4-FFF2-40B4-BE49-F238E27FC236}">
                    <a16:creationId xmlns:a16="http://schemas.microsoft.com/office/drawing/2014/main" id="{177EC235-C717-4DF0-B8A0-16A4EFB89DA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296513" y="5314818"/>
                <a:ext cx="1429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B0B4C649-73B3-420B-A682-64A0CF09EA9A}"/>
              </a:ext>
            </a:extLst>
          </p:cNvPr>
          <p:cNvGrpSpPr/>
          <p:nvPr/>
        </p:nvGrpSpPr>
        <p:grpSpPr>
          <a:xfrm>
            <a:off x="7942273" y="6246498"/>
            <a:ext cx="1967400" cy="580320"/>
            <a:chOff x="7942273" y="6246498"/>
            <a:chExt cx="196740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B7DCABA5-58E2-4D4B-B1DB-E6DA6A18514B}"/>
                    </a:ext>
                  </a:extLst>
                </p14:cNvPr>
                <p14:cNvContentPartPr/>
                <p14:nvPr/>
              </p14:nvContentPartPr>
              <p14:xfrm>
                <a:off x="8291113" y="6345498"/>
                <a:ext cx="82440" cy="165960"/>
              </p14:xfrm>
            </p:contentPart>
          </mc:Choice>
          <mc:Fallback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B7DCABA5-58E2-4D4B-B1DB-E6DA6A1851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82473" y="6336498"/>
                  <a:ext cx="100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C7327B98-E548-4711-B262-19C72525B649}"/>
                    </a:ext>
                  </a:extLst>
                </p14:cNvPr>
                <p14:cNvContentPartPr/>
                <p14:nvPr/>
              </p14:nvContentPartPr>
              <p14:xfrm>
                <a:off x="8360233" y="6309138"/>
                <a:ext cx="136800" cy="100800"/>
              </p14:xfrm>
            </p:contentPart>
          </mc:Choice>
          <mc:Fallback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C7327B98-E548-4711-B262-19C72525B64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51593" y="6300498"/>
                  <a:ext cx="154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BB5B24EF-3FAC-49E3-8F3A-602C7D48383A}"/>
                    </a:ext>
                  </a:extLst>
                </p14:cNvPr>
                <p14:cNvContentPartPr/>
                <p14:nvPr/>
              </p14:nvContentPartPr>
              <p14:xfrm>
                <a:off x="7942273" y="6246498"/>
                <a:ext cx="1278000" cy="34920"/>
              </p14:xfrm>
            </p:contentPart>
          </mc:Choice>
          <mc:Fallback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BB5B24EF-3FAC-49E3-8F3A-602C7D4838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33633" y="6237858"/>
                  <a:ext cx="1295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EF8799E0-BC5E-43E3-A644-296FF2950E3C}"/>
                    </a:ext>
                  </a:extLst>
                </p14:cNvPr>
                <p14:cNvContentPartPr/>
                <p14:nvPr/>
              </p14:nvContentPartPr>
              <p14:xfrm>
                <a:off x="8012473" y="6594978"/>
                <a:ext cx="195480" cy="110880"/>
              </p14:xfrm>
            </p:contentPart>
          </mc:Choice>
          <mc:Fallback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EF8799E0-BC5E-43E3-A644-296FF2950E3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03473" y="6586338"/>
                  <a:ext cx="213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5E94CD21-78CD-4A38-A4ED-10BD95949F8A}"/>
                    </a:ext>
                  </a:extLst>
                </p14:cNvPr>
                <p14:cNvContentPartPr/>
                <p14:nvPr/>
              </p14:nvContentPartPr>
              <p14:xfrm>
                <a:off x="8226313" y="6605058"/>
                <a:ext cx="164520" cy="104760"/>
              </p14:xfrm>
            </p:contentPart>
          </mc:Choice>
          <mc:Fallback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5E94CD21-78CD-4A38-A4ED-10BD95949F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17673" y="6596418"/>
                  <a:ext cx="182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7E30627D-EE74-4B13-99C9-A61EBF7FC71D}"/>
                    </a:ext>
                  </a:extLst>
                </p14:cNvPr>
                <p14:cNvContentPartPr/>
                <p14:nvPr/>
              </p14:nvContentPartPr>
              <p14:xfrm>
                <a:off x="8408833" y="6610818"/>
                <a:ext cx="144720" cy="75960"/>
              </p14:xfrm>
            </p:contentPart>
          </mc:Choice>
          <mc:Fallback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7E30627D-EE74-4B13-99C9-A61EBF7FC7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99833" y="6602178"/>
                  <a:ext cx="162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116DB295-4B17-405D-A7CE-B52622FB585F}"/>
                    </a:ext>
                  </a:extLst>
                </p14:cNvPr>
                <p14:cNvContentPartPr/>
                <p14:nvPr/>
              </p14:nvContentPartPr>
              <p14:xfrm>
                <a:off x="8568313" y="6591738"/>
                <a:ext cx="199080" cy="101520"/>
              </p14:xfrm>
            </p:contentPart>
          </mc:Choice>
          <mc:Fallback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116DB295-4B17-405D-A7CE-B52622FB58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59313" y="6582738"/>
                  <a:ext cx="21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78764387-8465-468A-B294-D3A3DA96C09F}"/>
                    </a:ext>
                  </a:extLst>
                </p14:cNvPr>
                <p14:cNvContentPartPr/>
                <p14:nvPr/>
              </p14:nvContentPartPr>
              <p14:xfrm>
                <a:off x="8818513" y="6682458"/>
                <a:ext cx="16920" cy="27720"/>
              </p14:xfrm>
            </p:contentPart>
          </mc:Choice>
          <mc:Fallback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78764387-8465-468A-B294-D3A3DA96C09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09513" y="6673458"/>
                  <a:ext cx="34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2C2587EC-B03D-4912-B623-1204E853C7E3}"/>
                    </a:ext>
                  </a:extLst>
                </p14:cNvPr>
                <p14:cNvContentPartPr/>
                <p14:nvPr/>
              </p14:nvContentPartPr>
              <p14:xfrm>
                <a:off x="8921473" y="6620178"/>
                <a:ext cx="106560" cy="206640"/>
              </p14:xfrm>
            </p:contentPart>
          </mc:Choice>
          <mc:Fallback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2C2587EC-B03D-4912-B623-1204E853C7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12473" y="6611538"/>
                  <a:ext cx="124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949CFA69-B860-4C93-83E8-9D93168DE9D2}"/>
                    </a:ext>
                  </a:extLst>
                </p14:cNvPr>
                <p14:cNvContentPartPr/>
                <p14:nvPr/>
              </p14:nvContentPartPr>
              <p14:xfrm>
                <a:off x="9076993" y="6610458"/>
                <a:ext cx="109440" cy="91800"/>
              </p14:xfrm>
            </p:contentPart>
          </mc:Choice>
          <mc:Fallback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949CFA69-B860-4C93-83E8-9D93168DE9D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67993" y="6601818"/>
                  <a:ext cx="127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DD56B85C-C1B1-4B25-8ECA-CE369351822E}"/>
                    </a:ext>
                  </a:extLst>
                </p14:cNvPr>
                <p14:cNvContentPartPr/>
                <p14:nvPr/>
              </p14:nvContentPartPr>
              <p14:xfrm>
                <a:off x="9182833" y="6583458"/>
                <a:ext cx="119520" cy="90720"/>
              </p14:xfrm>
            </p:contentPart>
          </mc:Choice>
          <mc:Fallback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DD56B85C-C1B1-4B25-8ECA-CE36935182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74193" y="6574458"/>
                  <a:ext cx="137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408EA28B-9DF5-47FF-8BEA-602913F9EABD}"/>
                    </a:ext>
                  </a:extLst>
                </p14:cNvPr>
                <p14:cNvContentPartPr/>
                <p14:nvPr/>
              </p14:nvContentPartPr>
              <p14:xfrm>
                <a:off x="9298753" y="6493098"/>
                <a:ext cx="81360" cy="203760"/>
              </p14:xfrm>
            </p:contentPart>
          </mc:Choice>
          <mc:Fallback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408EA28B-9DF5-47FF-8BEA-602913F9EA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90113" y="6484458"/>
                  <a:ext cx="99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0620AA9F-A2A3-43BB-B700-3A5684B9A7B1}"/>
                    </a:ext>
                  </a:extLst>
                </p14:cNvPr>
                <p14:cNvContentPartPr/>
                <p14:nvPr/>
              </p14:nvContentPartPr>
              <p14:xfrm>
                <a:off x="9400273" y="6632058"/>
                <a:ext cx="5400" cy="41040"/>
              </p14:xfrm>
            </p:contentPart>
          </mc:Choice>
          <mc:Fallback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0620AA9F-A2A3-43BB-B700-3A5684B9A7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91633" y="6623058"/>
                  <a:ext cx="23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96EFB985-0971-4AAA-AC7D-9FDAC2DA2A11}"/>
                    </a:ext>
                  </a:extLst>
                </p14:cNvPr>
                <p14:cNvContentPartPr/>
                <p14:nvPr/>
              </p14:nvContentPartPr>
              <p14:xfrm>
                <a:off x="9402793" y="6477258"/>
                <a:ext cx="263880" cy="216720"/>
              </p14:xfrm>
            </p:contentPart>
          </mc:Choice>
          <mc:Fallback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96EFB985-0971-4AAA-AC7D-9FDAC2DA2A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94153" y="6468618"/>
                  <a:ext cx="281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A2A21FE7-4AF7-42F1-8A02-97B3B357C656}"/>
                    </a:ext>
                  </a:extLst>
                </p14:cNvPr>
                <p14:cNvContentPartPr/>
                <p14:nvPr/>
              </p14:nvContentPartPr>
              <p14:xfrm>
                <a:off x="9598273" y="6524058"/>
                <a:ext cx="129960" cy="1080"/>
              </p14:xfrm>
            </p:contentPart>
          </mc:Choice>
          <mc:Fallback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A2A21FE7-4AF7-42F1-8A02-97B3B357C6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89633" y="6515418"/>
                  <a:ext cx="147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7621DFFE-A98E-436F-831B-16695CBBA928}"/>
                    </a:ext>
                  </a:extLst>
                </p14:cNvPr>
                <p14:cNvContentPartPr/>
                <p14:nvPr/>
              </p14:nvContentPartPr>
              <p14:xfrm>
                <a:off x="9757393" y="6549978"/>
                <a:ext cx="96480" cy="92520"/>
              </p14:xfrm>
            </p:contentPart>
          </mc:Choice>
          <mc:Fallback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7621DFFE-A98E-436F-831B-16695CBBA9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48753" y="6541338"/>
                  <a:ext cx="11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9F5909C1-4DC5-4E54-A269-D520139949A6}"/>
                    </a:ext>
                  </a:extLst>
                </p14:cNvPr>
                <p14:cNvContentPartPr/>
                <p14:nvPr/>
              </p14:nvContentPartPr>
              <p14:xfrm>
                <a:off x="9892033" y="6497418"/>
                <a:ext cx="17640" cy="239760"/>
              </p14:xfrm>
            </p:contentPart>
          </mc:Choice>
          <mc:Fallback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9F5909C1-4DC5-4E54-A269-D520139949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83393" y="6488778"/>
                  <a:ext cx="3528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450294BE-EB3E-4B55-A023-6F7BD0948F7D}"/>
              </a:ext>
            </a:extLst>
          </p:cNvPr>
          <p:cNvGrpSpPr/>
          <p:nvPr/>
        </p:nvGrpSpPr>
        <p:grpSpPr>
          <a:xfrm>
            <a:off x="10131793" y="6334338"/>
            <a:ext cx="705600" cy="374040"/>
            <a:chOff x="10131793" y="6334338"/>
            <a:chExt cx="70560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5795E6D1-1112-4A05-9ACC-D069E772EE37}"/>
                    </a:ext>
                  </a:extLst>
                </p14:cNvPr>
                <p14:cNvContentPartPr/>
                <p14:nvPr/>
              </p14:nvContentPartPr>
              <p14:xfrm>
                <a:off x="10168873" y="6513258"/>
                <a:ext cx="43200" cy="26280"/>
              </p14:xfrm>
            </p:contentPart>
          </mc:Choice>
          <mc:Fallback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5795E6D1-1112-4A05-9ACC-D069E772EE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59873" y="6504258"/>
                  <a:ext cx="60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4698CDF2-D526-458E-9043-E297DCF7C1FF}"/>
                    </a:ext>
                  </a:extLst>
                </p14:cNvPr>
                <p14:cNvContentPartPr/>
                <p14:nvPr/>
              </p14:nvContentPartPr>
              <p14:xfrm>
                <a:off x="10250953" y="6468618"/>
                <a:ext cx="24120" cy="95760"/>
              </p14:xfrm>
            </p:contentPart>
          </mc:Choice>
          <mc:Fallback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4698CDF2-D526-458E-9043-E297DCF7C1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41953" y="6459978"/>
                  <a:ext cx="41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0ED8CB47-71E3-4990-9A32-89B0B86BB6DC}"/>
                    </a:ext>
                  </a:extLst>
                </p14:cNvPr>
                <p14:cNvContentPartPr/>
                <p14:nvPr/>
              </p14:nvContentPartPr>
              <p14:xfrm>
                <a:off x="10131793" y="6590658"/>
                <a:ext cx="87480" cy="99000"/>
              </p14:xfrm>
            </p:contentPart>
          </mc:Choice>
          <mc:Fallback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0ED8CB47-71E3-4990-9A32-89B0B86BB6D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22793" y="6582018"/>
                  <a:ext cx="105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757F4D83-2768-44CD-8CA5-E75E0886A476}"/>
                    </a:ext>
                  </a:extLst>
                </p14:cNvPr>
                <p14:cNvContentPartPr/>
                <p14:nvPr/>
              </p14:nvContentPartPr>
              <p14:xfrm>
                <a:off x="10178593" y="6612258"/>
                <a:ext cx="76680" cy="96120"/>
              </p14:xfrm>
            </p:contentPart>
          </mc:Choice>
          <mc:Fallback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757F4D83-2768-44CD-8CA5-E75E0886A4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69953" y="6603618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DF02A104-65EF-41EC-9BE8-017DF56CB342}"/>
                    </a:ext>
                  </a:extLst>
                </p14:cNvPr>
                <p14:cNvContentPartPr/>
                <p14:nvPr/>
              </p14:nvContentPartPr>
              <p14:xfrm>
                <a:off x="10199113" y="6504978"/>
                <a:ext cx="215280" cy="167400"/>
              </p14:xfrm>
            </p:contentPart>
          </mc:Choice>
          <mc:Fallback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DF02A104-65EF-41EC-9BE8-017DF56CB3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90473" y="6495978"/>
                  <a:ext cx="232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6C4C782B-1E36-4BC4-8549-CE5674914EFC}"/>
                    </a:ext>
                  </a:extLst>
                </p14:cNvPr>
                <p14:cNvContentPartPr/>
                <p14:nvPr/>
              </p14:nvContentPartPr>
              <p14:xfrm>
                <a:off x="10336993" y="6589938"/>
                <a:ext cx="120960" cy="51480"/>
              </p14:xfrm>
            </p:contentPart>
          </mc:Choice>
          <mc:Fallback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6C4C782B-1E36-4BC4-8549-CE5674914E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28353" y="6580938"/>
                  <a:ext cx="138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8D56064C-F2F7-4680-AFCD-E21FB8AEFCE6}"/>
                    </a:ext>
                  </a:extLst>
                </p14:cNvPr>
                <p14:cNvContentPartPr/>
                <p14:nvPr/>
              </p14:nvContentPartPr>
              <p14:xfrm>
                <a:off x="10496473" y="6499938"/>
                <a:ext cx="63720" cy="83520"/>
              </p14:xfrm>
            </p:contentPart>
          </mc:Choice>
          <mc:Fallback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8D56064C-F2F7-4680-AFCD-E21FB8AEFC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87473" y="6490938"/>
                  <a:ext cx="81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95A2C171-45F6-4379-8EB8-99D2DC09DB91}"/>
                    </a:ext>
                  </a:extLst>
                </p14:cNvPr>
                <p14:cNvContentPartPr/>
                <p14:nvPr/>
              </p14:nvContentPartPr>
              <p14:xfrm>
                <a:off x="10660633" y="6472218"/>
                <a:ext cx="14400" cy="104760"/>
              </p14:xfrm>
            </p:contentPart>
          </mc:Choice>
          <mc:Fallback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95A2C171-45F6-4379-8EB8-99D2DC09DB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51633" y="6463578"/>
                  <a:ext cx="32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D7CEDBD2-944E-4D44-9660-CF31BE33DF74}"/>
                    </a:ext>
                  </a:extLst>
                </p14:cNvPr>
                <p14:cNvContentPartPr/>
                <p14:nvPr/>
              </p14:nvContentPartPr>
              <p14:xfrm>
                <a:off x="10540033" y="6522618"/>
                <a:ext cx="118440" cy="29160"/>
              </p14:xfrm>
            </p:contentPart>
          </mc:Choice>
          <mc:Fallback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D7CEDBD2-944E-4D44-9660-CF31BE33DF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31033" y="6513978"/>
                  <a:ext cx="136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D47CDBCD-3C81-42F8-B6B4-362E51F79429}"/>
                    </a:ext>
                  </a:extLst>
                </p14:cNvPr>
                <p14:cNvContentPartPr/>
                <p14:nvPr/>
              </p14:nvContentPartPr>
              <p14:xfrm>
                <a:off x="10554433" y="6569058"/>
                <a:ext cx="152280" cy="101520"/>
              </p14:xfrm>
            </p:contentPart>
          </mc:Choice>
          <mc:Fallback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D47CDBCD-3C81-42F8-B6B4-362E51F794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45793" y="6560418"/>
                  <a:ext cx="169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B4624B28-9D64-49DB-A85F-EBBC61E40672}"/>
                    </a:ext>
                  </a:extLst>
                </p14:cNvPr>
                <p14:cNvContentPartPr/>
                <p14:nvPr/>
              </p14:nvContentPartPr>
              <p14:xfrm>
                <a:off x="10815793" y="6334338"/>
                <a:ext cx="4320" cy="258840"/>
              </p14:xfrm>
            </p:contentPart>
          </mc:Choice>
          <mc:Fallback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B4624B28-9D64-49DB-A85F-EBBC61E406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06793" y="6325338"/>
                  <a:ext cx="21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271D70AE-F9DC-41C5-BB7A-446A5F155EB8}"/>
                    </a:ext>
                  </a:extLst>
                </p14:cNvPr>
                <p14:cNvContentPartPr/>
                <p14:nvPr/>
              </p14:nvContentPartPr>
              <p14:xfrm>
                <a:off x="10798513" y="6645738"/>
                <a:ext cx="38880" cy="38880"/>
              </p14:xfrm>
            </p:contentPart>
          </mc:Choice>
          <mc:Fallback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271D70AE-F9DC-41C5-BB7A-446A5F155E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89873" y="6636738"/>
                  <a:ext cx="565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DD8527D5-80CE-485E-806E-608935EDF243}"/>
              </a:ext>
            </a:extLst>
          </p:cNvPr>
          <p:cNvGrpSpPr/>
          <p:nvPr/>
        </p:nvGrpSpPr>
        <p:grpSpPr>
          <a:xfrm>
            <a:off x="2496193" y="1869978"/>
            <a:ext cx="1764720" cy="197640"/>
            <a:chOff x="2496193" y="1869978"/>
            <a:chExt cx="176472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BB276BAB-064C-498B-B2E8-78C754B55FC3}"/>
                    </a:ext>
                  </a:extLst>
                </p14:cNvPr>
                <p14:cNvContentPartPr/>
                <p14:nvPr/>
              </p14:nvContentPartPr>
              <p14:xfrm>
                <a:off x="4151113" y="1957458"/>
                <a:ext cx="9360" cy="20880"/>
              </p14:xfrm>
            </p:contentPart>
          </mc:Choice>
          <mc:Fallback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BB276BAB-064C-498B-B2E8-78C754B55F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42473" y="1948458"/>
                  <a:ext cx="27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B15B4172-CB0E-4A35-AD97-66DE606ACBA0}"/>
                    </a:ext>
                  </a:extLst>
                </p14:cNvPr>
                <p14:cNvContentPartPr/>
                <p14:nvPr/>
              </p14:nvContentPartPr>
              <p14:xfrm>
                <a:off x="4113313" y="1869978"/>
                <a:ext cx="102240" cy="157320"/>
              </p14:xfrm>
            </p:contentPart>
          </mc:Choice>
          <mc:Fallback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B15B4172-CB0E-4A35-AD97-66DE606ACBA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04673" y="1861338"/>
                  <a:ext cx="119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3281E34A-2AA8-4F25-8148-82622500C2A1}"/>
                    </a:ext>
                  </a:extLst>
                </p14:cNvPr>
                <p14:cNvContentPartPr/>
                <p14:nvPr/>
              </p14:nvContentPartPr>
              <p14:xfrm>
                <a:off x="2496193" y="2009658"/>
                <a:ext cx="1764720" cy="57960"/>
              </p14:xfrm>
            </p:contentPart>
          </mc:Choice>
          <mc:Fallback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3281E34A-2AA8-4F25-8148-82622500C2A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87193" y="2001018"/>
                  <a:ext cx="178236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2180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35285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4.5.1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2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층 신경망 클래스 구현하기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" y="1356061"/>
            <a:ext cx="5458887" cy="180027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228742" y="2745361"/>
            <a:ext cx="3331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표 4-1 </a:t>
            </a:r>
            <a:r>
              <a:rPr lang="ko-KR" altLang="en-US" sz="1200" dirty="0" err="1"/>
              <a:t>TwoLayerNet</a:t>
            </a:r>
            <a:r>
              <a:rPr lang="ko-KR" altLang="en-US" sz="1200" dirty="0"/>
              <a:t> 클래스가 사용하는 변수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8" y="3682694"/>
            <a:ext cx="5458887" cy="235898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228742" y="5636582"/>
            <a:ext cx="2818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표 4-2 </a:t>
            </a:r>
            <a:r>
              <a:rPr lang="ko-KR" altLang="en-US" sz="1200" dirty="0" err="1"/>
              <a:t>TwoLayerNet</a:t>
            </a:r>
            <a:r>
              <a:rPr lang="ko-KR" altLang="en-US" sz="1200" dirty="0"/>
              <a:t> 클래스의 메서드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55</a:t>
            </a:fld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96C0C417-1F16-4153-B344-F1E81213C1DC}"/>
                  </a:ext>
                </a:extLst>
              </p14:cNvPr>
              <p14:cNvContentPartPr/>
              <p14:nvPr/>
            </p14:nvContentPartPr>
            <p14:xfrm>
              <a:off x="758833" y="1896302"/>
              <a:ext cx="533520" cy="3672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96C0C417-1F16-4153-B344-F1E81213C1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193" y="1887662"/>
                <a:ext cx="551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E41B87B6-EAE5-446B-8CC3-410D2118B32E}"/>
                  </a:ext>
                </a:extLst>
              </p14:cNvPr>
              <p14:cNvContentPartPr/>
              <p14:nvPr/>
            </p14:nvContentPartPr>
            <p14:xfrm>
              <a:off x="738313" y="2673902"/>
              <a:ext cx="392760" cy="2016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E41B87B6-EAE5-446B-8CC3-410D2118B3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673" y="2664902"/>
                <a:ext cx="410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1EC4F2A9-5631-4265-9BAC-21DF51C621E8}"/>
                  </a:ext>
                </a:extLst>
              </p14:cNvPr>
              <p14:cNvContentPartPr/>
              <p14:nvPr/>
            </p14:nvContentPartPr>
            <p14:xfrm>
              <a:off x="3297193" y="1908902"/>
              <a:ext cx="1194120" cy="16560"/>
            </p14:xfrm>
          </p:contentPart>
        </mc:Choice>
        <mc:Fallback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1EC4F2A9-5631-4265-9BAC-21DF51C621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8553" y="1900262"/>
                <a:ext cx="12117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71702996-85A6-41B2-A215-2C1F8721EE3A}"/>
                  </a:ext>
                </a:extLst>
              </p14:cNvPr>
              <p14:cNvContentPartPr/>
              <p14:nvPr/>
            </p14:nvContentPartPr>
            <p14:xfrm>
              <a:off x="2482557" y="3901842"/>
              <a:ext cx="300600" cy="23400"/>
            </p14:xfrm>
          </p:contentPart>
        </mc:Choice>
        <mc:Fallback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71702996-85A6-41B2-A215-2C1F8721EE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8917" y="3794202"/>
                <a:ext cx="4082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6B1EF7FD-3F98-4D0E-A5B2-E4E6A77A5B14}"/>
                  </a:ext>
                </a:extLst>
              </p14:cNvPr>
              <p14:cNvContentPartPr/>
              <p14:nvPr/>
            </p14:nvContentPartPr>
            <p14:xfrm>
              <a:off x="745197" y="3937482"/>
              <a:ext cx="270720" cy="24840"/>
            </p14:xfrm>
          </p:contentPart>
        </mc:Choice>
        <mc:Fallback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6B1EF7FD-3F98-4D0E-A5B2-E4E6A77A5B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197" y="3829482"/>
                <a:ext cx="378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F651777A-C3CA-46E0-B650-4183B3DC3B21}"/>
                  </a:ext>
                </a:extLst>
              </p14:cNvPr>
              <p14:cNvContentPartPr/>
              <p14:nvPr/>
            </p14:nvContentPartPr>
            <p14:xfrm>
              <a:off x="698397" y="4297842"/>
              <a:ext cx="504000" cy="7560"/>
            </p14:xfrm>
          </p:contentPart>
        </mc:Choice>
        <mc:Fallback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F651777A-C3CA-46E0-B650-4183B3DC3B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397" y="4190202"/>
                <a:ext cx="611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EE32E9B4-42F2-446B-9D1D-048BAC2051A3}"/>
                  </a:ext>
                </a:extLst>
              </p14:cNvPr>
              <p14:cNvContentPartPr/>
              <p14:nvPr/>
            </p14:nvContentPartPr>
            <p14:xfrm>
              <a:off x="2464557" y="4338882"/>
              <a:ext cx="344160" cy="6120"/>
            </p14:xfrm>
          </p:contentPart>
        </mc:Choice>
        <mc:Fallback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EE32E9B4-42F2-446B-9D1D-048BAC2051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0557" y="4231242"/>
                <a:ext cx="451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D3B20BE7-344C-4F18-902D-85CBD982F42F}"/>
                  </a:ext>
                </a:extLst>
              </p14:cNvPr>
              <p14:cNvContentPartPr/>
              <p14:nvPr/>
            </p14:nvContentPartPr>
            <p14:xfrm>
              <a:off x="723957" y="4690602"/>
              <a:ext cx="334800" cy="23040"/>
            </p14:xfrm>
          </p:contentPart>
        </mc:Choice>
        <mc:Fallback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D3B20BE7-344C-4F18-902D-85CBD982F4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957" y="4582602"/>
                <a:ext cx="4424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FAAAEFB0-91FF-4B9E-B699-F9CB1869EE97}"/>
                  </a:ext>
                </a:extLst>
              </p14:cNvPr>
              <p14:cNvContentPartPr/>
              <p14:nvPr/>
            </p14:nvContentPartPr>
            <p14:xfrm>
              <a:off x="2508477" y="4704282"/>
              <a:ext cx="387720" cy="5400"/>
            </p14:xfrm>
          </p:contentPart>
        </mc:Choice>
        <mc:Fallback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FAAAEFB0-91FF-4B9E-B699-F9CB1869EE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54477" y="4596642"/>
                <a:ext cx="495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85BE5719-D099-4F2A-9F54-44575C3EBB1A}"/>
                  </a:ext>
                </a:extLst>
              </p14:cNvPr>
              <p14:cNvContentPartPr/>
              <p14:nvPr/>
            </p14:nvContentPartPr>
            <p14:xfrm>
              <a:off x="742317" y="5221242"/>
              <a:ext cx="467640" cy="15480"/>
            </p14:xfrm>
          </p:contentPart>
        </mc:Choice>
        <mc:Fallback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85BE5719-D099-4F2A-9F54-44575C3EBB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8317" y="5113602"/>
                <a:ext cx="57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D1882DF3-46AC-4B43-B69A-E65087F68887}"/>
                  </a:ext>
                </a:extLst>
              </p14:cNvPr>
              <p14:cNvContentPartPr/>
              <p14:nvPr/>
            </p14:nvContentPartPr>
            <p14:xfrm>
              <a:off x="2462757" y="5170482"/>
              <a:ext cx="321480" cy="1188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D1882DF3-46AC-4B43-B69A-E65087F688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09117" y="5062482"/>
                <a:ext cx="4291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0E6BF8C5-0ED3-4BC3-9588-BD478D1ABD36}"/>
                  </a:ext>
                </a:extLst>
              </p14:cNvPr>
              <p14:cNvContentPartPr/>
              <p14:nvPr/>
            </p14:nvContentPartPr>
            <p14:xfrm>
              <a:off x="737997" y="5408802"/>
              <a:ext cx="1166760" cy="72720"/>
            </p14:xfrm>
          </p:contentPart>
        </mc:Choice>
        <mc:Fallback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0E6BF8C5-0ED3-4BC3-9588-BD478D1ABD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997" y="5301162"/>
                <a:ext cx="12744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78E3EB62-6C67-46D0-9DB8-5A5B177FA96D}"/>
                  </a:ext>
                </a:extLst>
              </p14:cNvPr>
              <p14:cNvContentPartPr/>
              <p14:nvPr/>
            </p14:nvContentPartPr>
            <p14:xfrm>
              <a:off x="2490117" y="5338602"/>
              <a:ext cx="1536480" cy="125640"/>
            </p14:xfrm>
          </p:contentPart>
        </mc:Choice>
        <mc:Fallback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78E3EB62-6C67-46D0-9DB8-5A5B177FA96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6117" y="5230602"/>
                <a:ext cx="16441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4838F429-4D01-4BB7-885B-763B43D4FAE7}"/>
                  </a:ext>
                </a:extLst>
              </p14:cNvPr>
              <p14:cNvContentPartPr/>
              <p14:nvPr/>
            </p14:nvContentPartPr>
            <p14:xfrm>
              <a:off x="648357" y="5737482"/>
              <a:ext cx="1067040" cy="48240"/>
            </p14:xfrm>
          </p:contentPart>
        </mc:Choice>
        <mc:Fallback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4838F429-4D01-4BB7-885B-763B43D4FA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9717" y="5728842"/>
                <a:ext cx="1084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3731647B-C24C-4143-9603-269FC3E076C0}"/>
                  </a:ext>
                </a:extLst>
              </p14:cNvPr>
              <p14:cNvContentPartPr/>
              <p14:nvPr/>
            </p14:nvContentPartPr>
            <p14:xfrm>
              <a:off x="2426397" y="6093522"/>
              <a:ext cx="921240" cy="55440"/>
            </p14:xfrm>
          </p:contentPart>
        </mc:Choice>
        <mc:Fallback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3731647B-C24C-4143-9603-269FC3E076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7397" y="6084882"/>
                <a:ext cx="9388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04F32B70-5907-4890-8C6D-21AA9F783A5C}"/>
                  </a:ext>
                </a:extLst>
              </p14:cNvPr>
              <p14:cNvContentPartPr/>
              <p14:nvPr/>
            </p14:nvContentPartPr>
            <p14:xfrm>
              <a:off x="8478717" y="5884722"/>
              <a:ext cx="373680" cy="5400"/>
            </p14:xfrm>
          </p:contentPart>
        </mc:Choice>
        <mc:Fallback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04F32B70-5907-4890-8C6D-21AA9F783A5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70077" y="5876082"/>
                <a:ext cx="391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A798748D-1283-4C63-A179-49379A6EED62}"/>
                  </a:ext>
                </a:extLst>
              </p14:cNvPr>
              <p14:cNvContentPartPr/>
              <p14:nvPr/>
            </p14:nvContentPartPr>
            <p14:xfrm>
              <a:off x="9137877" y="2972682"/>
              <a:ext cx="280800" cy="24840"/>
            </p14:xfrm>
          </p:contentPart>
        </mc:Choice>
        <mc:Fallback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A798748D-1283-4C63-A179-49379A6EED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28877" y="2964042"/>
                <a:ext cx="298440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472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35285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4.5.1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2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층 신경망 클래스 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56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9944C09-2946-4F69-AE5D-71F1F157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69" y="1328737"/>
            <a:ext cx="7391400" cy="4200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D4103F-3AD4-4A0D-A72B-CBBC31AE3878}"/>
              </a:ext>
            </a:extLst>
          </p:cNvPr>
          <p:cNvSpPr txBox="1"/>
          <p:nvPr/>
        </p:nvSpPr>
        <p:spPr>
          <a:xfrm>
            <a:off x="5795716" y="4211248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ch04/4_5_1.</a:t>
            </a:r>
            <a:r>
              <a:rPr lang="ko-KR" altLang="en-US" sz="1600" dirty="0" err="1"/>
              <a:t>py</a:t>
            </a:r>
            <a:endParaRPr lang="ko-KR" alt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345FA181-6C67-4DDD-ABB0-ABD8141818C1}"/>
                  </a:ext>
                </a:extLst>
              </p14:cNvPr>
              <p14:cNvContentPartPr/>
              <p14:nvPr/>
            </p14:nvContentPartPr>
            <p14:xfrm>
              <a:off x="1480705" y="4718777"/>
              <a:ext cx="2806560" cy="734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345FA181-6C67-4DDD-ABB0-ABD8141818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705" y="4611137"/>
                <a:ext cx="29142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8A5774FA-007F-4BC2-BEE4-B6E45EC4FAFF}"/>
                  </a:ext>
                </a:extLst>
              </p14:cNvPr>
              <p14:cNvContentPartPr/>
              <p14:nvPr/>
            </p14:nvContentPartPr>
            <p14:xfrm>
              <a:off x="3986997" y="2986002"/>
              <a:ext cx="300960" cy="19800"/>
            </p14:xfrm>
          </p:contentPart>
        </mc:Choice>
        <mc:Fallback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8A5774FA-007F-4BC2-BEE4-B6E45EC4FA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3357" y="2878002"/>
                <a:ext cx="4086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5AE6796F-F902-41A2-A180-26CF1B728B73}"/>
                  </a:ext>
                </a:extLst>
              </p14:cNvPr>
              <p14:cNvContentPartPr/>
              <p14:nvPr/>
            </p14:nvContentPartPr>
            <p14:xfrm>
              <a:off x="5476677" y="2997882"/>
              <a:ext cx="232920" cy="12240"/>
            </p14:xfrm>
          </p:contentPart>
        </mc:Choice>
        <mc:Fallback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5AE6796F-F902-41A2-A180-26CF1B728B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3037" y="2889882"/>
                <a:ext cx="340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62BDD227-DC58-455C-9BBC-8539A015AA2F}"/>
                  </a:ext>
                </a:extLst>
              </p14:cNvPr>
              <p14:cNvContentPartPr/>
              <p14:nvPr/>
            </p14:nvContentPartPr>
            <p14:xfrm>
              <a:off x="6922797" y="3005082"/>
              <a:ext cx="246960" cy="10800"/>
            </p14:xfrm>
          </p:contentPart>
        </mc:Choice>
        <mc:Fallback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62BDD227-DC58-455C-9BBC-8539A015AA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9157" y="2897442"/>
                <a:ext cx="3546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64CD8AA8-8F11-4730-B5EE-80619F8110EC}"/>
                  </a:ext>
                </a:extLst>
              </p14:cNvPr>
              <p14:cNvContentPartPr/>
              <p14:nvPr/>
            </p14:nvContentPartPr>
            <p14:xfrm>
              <a:off x="2568237" y="4463082"/>
              <a:ext cx="257040" cy="792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64CD8AA8-8F11-4730-B5EE-80619F8110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4597" y="4355442"/>
                <a:ext cx="36468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3160E6-8CB5-48C1-B11F-43032BC09859}"/>
              </a:ext>
            </a:extLst>
          </p:cNvPr>
          <p:cNvSpPr txBox="1"/>
          <p:nvPr/>
        </p:nvSpPr>
        <p:spPr>
          <a:xfrm>
            <a:off x="8254314" y="4324865"/>
            <a:ext cx="26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help(</a:t>
            </a:r>
            <a:r>
              <a:rPr lang="en-US" altLang="ko-KR" sz="1200" dirty="0" err="1"/>
              <a:t>np.random.rand</a:t>
            </a:r>
            <a:r>
              <a:rPr lang="en-US" altLang="ko-KR" sz="1200" dirty="0"/>
              <a:t>) </a:t>
            </a:r>
            <a:r>
              <a:rPr lang="ko-KR" altLang="en-US" sz="1200" dirty="0"/>
              <a:t>해볼 것</a:t>
            </a:r>
            <a:r>
              <a:rPr lang="en-US" altLang="ko-KR" sz="1200" dirty="0"/>
              <a:t>.. uniform</a:t>
            </a:r>
            <a:r>
              <a:rPr lang="ko-KR" altLang="en-US" sz="1200" dirty="0"/>
              <a:t> </a:t>
            </a:r>
            <a:r>
              <a:rPr lang="en-US" altLang="ko-KR" sz="1200" dirty="0"/>
              <a:t>distribution</a:t>
            </a:r>
            <a:r>
              <a:rPr lang="ko-KR" altLang="en-US" sz="1200" dirty="0"/>
              <a:t> </a:t>
            </a:r>
            <a:r>
              <a:rPr lang="en-US" altLang="ko-KR" sz="1200" dirty="0"/>
              <a:t>over</a:t>
            </a:r>
            <a:r>
              <a:rPr lang="ko-KR" altLang="en-US" sz="1200" dirty="0"/>
              <a:t> </a:t>
            </a:r>
            <a:r>
              <a:rPr lang="en-US" altLang="ko-KR" sz="1200" dirty="0"/>
              <a:t>[0,1) </a:t>
            </a:r>
            <a:endParaRPr lang="ko-KR" alt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DD638-C60B-485A-A2AB-BF15CA3C47A8}"/>
              </a:ext>
            </a:extLst>
          </p:cNvPr>
          <p:cNvSpPr txBox="1"/>
          <p:nvPr/>
        </p:nvSpPr>
        <p:spPr>
          <a:xfrm>
            <a:off x="3815539" y="3822993"/>
            <a:ext cx="26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Dummy input</a:t>
            </a:r>
          </a:p>
          <a:p>
            <a:r>
              <a:rPr lang="en-US" altLang="ko-KR" sz="1200" dirty="0"/>
              <a:t>Dummy desired value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9978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35285"/>
            <a:ext cx="428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4.5.2 </a:t>
            </a:r>
            <a:r>
              <a:rPr lang="ko-KR" altLang="en-US" sz="2400" b="1" dirty="0">
                <a:solidFill>
                  <a:srgbClr val="5F5E5E"/>
                </a:solidFill>
                <a:latin typeface="HelveticaNeue-Bold"/>
              </a:rPr>
              <a:t>미니배치 학습 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57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6F77F1C-4663-4481-AF46-3F00A896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79" y="1205289"/>
            <a:ext cx="7458075" cy="5553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E76C0-DC89-41AF-B851-223DD1240529}"/>
              </a:ext>
            </a:extLst>
          </p:cNvPr>
          <p:cNvSpPr txBox="1"/>
          <p:nvPr/>
        </p:nvSpPr>
        <p:spPr>
          <a:xfrm>
            <a:off x="8339219" y="1205289"/>
            <a:ext cx="335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ch04/</a:t>
            </a:r>
            <a:r>
              <a:rPr lang="en-US" altLang="ko-KR" sz="1600" dirty="0" err="1"/>
              <a:t>train_neuralnet</a:t>
            </a:r>
            <a:r>
              <a:rPr lang="ko-KR" altLang="en-US" sz="1600" dirty="0"/>
              <a:t>.py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1BBD3FF6-528E-4A41-BDE5-91D9F57B7FD9}"/>
                  </a:ext>
                </a:extLst>
              </p14:cNvPr>
              <p14:cNvContentPartPr/>
              <p14:nvPr/>
            </p14:nvContentPartPr>
            <p14:xfrm>
              <a:off x="4283997" y="2877642"/>
              <a:ext cx="214920" cy="19800"/>
            </p14:xfrm>
          </p:contentPart>
        </mc:Choice>
        <mc:Fallback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1BBD3FF6-528E-4A41-BDE5-91D9F57B7F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9997" y="2769642"/>
                <a:ext cx="3225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EACD06CF-07F7-4A1A-B0AE-97193206C50C}"/>
                  </a:ext>
                </a:extLst>
              </p14:cNvPr>
              <p14:cNvContentPartPr/>
              <p14:nvPr/>
            </p14:nvContentPartPr>
            <p14:xfrm>
              <a:off x="5707077" y="2874042"/>
              <a:ext cx="164160" cy="21240"/>
            </p14:xfrm>
          </p:contentPart>
        </mc:Choice>
        <mc:Fallback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EACD06CF-07F7-4A1A-B0AE-97193206C5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3077" y="2766042"/>
                <a:ext cx="2718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BD32F23B-EB93-4C17-8EFF-8502CE50D6D0}"/>
                  </a:ext>
                </a:extLst>
              </p14:cNvPr>
              <p14:cNvContentPartPr/>
              <p14:nvPr/>
            </p14:nvContentPartPr>
            <p14:xfrm>
              <a:off x="7145637" y="2885202"/>
              <a:ext cx="138240" cy="9720"/>
            </p14:xfrm>
          </p:contentPart>
        </mc:Choice>
        <mc:Fallback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BD32F23B-EB93-4C17-8EFF-8502CE50D6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1637" y="2777202"/>
                <a:ext cx="245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C74D61E4-B769-47A0-A30F-52988F461454}"/>
                  </a:ext>
                </a:extLst>
              </p14:cNvPr>
              <p14:cNvContentPartPr/>
              <p14:nvPr/>
            </p14:nvContentPartPr>
            <p14:xfrm>
              <a:off x="2496597" y="3356802"/>
              <a:ext cx="389880" cy="3564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C74D61E4-B769-47A0-A30F-52988F4614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2957" y="3249162"/>
                <a:ext cx="4975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1472F5F7-763D-497A-B715-B62D9A4C9EBD}"/>
                  </a:ext>
                </a:extLst>
              </p14:cNvPr>
              <p14:cNvContentPartPr/>
              <p14:nvPr/>
            </p14:nvContentPartPr>
            <p14:xfrm>
              <a:off x="2546277" y="3678642"/>
              <a:ext cx="228960" cy="972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1472F5F7-763D-497A-B715-B62D9A4C9E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2637" y="3570642"/>
                <a:ext cx="336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E5C9B02A-B19E-4DED-BB8F-6C88D003DEA3}"/>
                  </a:ext>
                </a:extLst>
              </p14:cNvPr>
              <p14:cNvContentPartPr/>
              <p14:nvPr/>
            </p14:nvContentPartPr>
            <p14:xfrm>
              <a:off x="2783517" y="3838122"/>
              <a:ext cx="225000" cy="21960"/>
            </p14:xfrm>
          </p:contentPart>
        </mc:Choice>
        <mc:Fallback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E5C9B02A-B19E-4DED-BB8F-6C88D003DE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9877" y="3730122"/>
                <a:ext cx="332640" cy="237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7643FC-828B-4690-9D53-18577D998E01}"/>
              </a:ext>
            </a:extLst>
          </p:cNvPr>
          <p:cNvSpPr txBox="1"/>
          <p:nvPr/>
        </p:nvSpPr>
        <p:spPr>
          <a:xfrm>
            <a:off x="5871237" y="4868562"/>
            <a:ext cx="3519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60000/100=600 …1 epoch</a:t>
            </a:r>
            <a:r>
              <a:rPr lang="ko-KR" altLang="en-US" sz="1200" dirty="0">
                <a:solidFill>
                  <a:srgbClr val="0070C0"/>
                </a:solidFill>
              </a:rPr>
              <a:t>당 </a:t>
            </a:r>
            <a:r>
              <a:rPr lang="en-US" altLang="ko-KR" sz="1200" dirty="0">
                <a:solidFill>
                  <a:srgbClr val="0070C0"/>
                </a:solidFill>
              </a:rPr>
              <a:t>600</a:t>
            </a:r>
            <a:r>
              <a:rPr lang="ko-KR" altLang="en-US" sz="1200" dirty="0">
                <a:solidFill>
                  <a:srgbClr val="0070C0"/>
                </a:solidFill>
              </a:rPr>
              <a:t>번의 </a:t>
            </a:r>
            <a:r>
              <a:rPr lang="en-US" altLang="ko-KR" sz="1200" dirty="0">
                <a:solidFill>
                  <a:srgbClr val="0070C0"/>
                </a:solidFill>
              </a:rPr>
              <a:t>iteration!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29D9B-5DF1-4EE0-BFF5-0D531EAC663D}"/>
              </a:ext>
            </a:extLst>
          </p:cNvPr>
          <p:cNvSpPr txBox="1"/>
          <p:nvPr/>
        </p:nvSpPr>
        <p:spPr>
          <a:xfrm>
            <a:off x="5183377" y="5774676"/>
            <a:ext cx="4207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rgbClr val="0070C0"/>
                </a:solidFill>
              </a:rPr>
              <a:t>Batch_mask</a:t>
            </a:r>
            <a:r>
              <a:rPr lang="ko-KR" altLang="en-US" sz="1200" dirty="0">
                <a:solidFill>
                  <a:srgbClr val="0070C0"/>
                </a:solidFill>
              </a:rPr>
              <a:t>에 해당하는 위치의 입력과 </a:t>
            </a:r>
            <a:r>
              <a:rPr lang="ko-KR" altLang="en-US" sz="1200" dirty="0" err="1">
                <a:solidFill>
                  <a:srgbClr val="0070C0"/>
                </a:solidFill>
              </a:rPr>
              <a:t>목표값</a:t>
            </a:r>
            <a:r>
              <a:rPr lang="ko-KR" altLang="en-US" sz="1200" dirty="0">
                <a:solidFill>
                  <a:srgbClr val="0070C0"/>
                </a:solidFill>
              </a:rPr>
              <a:t> 할당</a:t>
            </a:r>
            <a:r>
              <a:rPr lang="en-US" altLang="ko-KR" sz="1200" dirty="0">
                <a:solidFill>
                  <a:srgbClr val="0070C0"/>
                </a:solidFill>
              </a:rPr>
              <a:t>!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CD29F2E-063A-4575-A9BE-88FD18474395}"/>
              </a:ext>
            </a:extLst>
          </p:cNvPr>
          <p:cNvGrpSpPr/>
          <p:nvPr/>
        </p:nvGrpSpPr>
        <p:grpSpPr>
          <a:xfrm>
            <a:off x="6300717" y="6291882"/>
            <a:ext cx="634320" cy="204840"/>
            <a:chOff x="6300717" y="6291882"/>
            <a:chExt cx="6343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943BCE3D-D575-4C4C-9EC7-05DE7A78D6EE}"/>
                    </a:ext>
                  </a:extLst>
                </p14:cNvPr>
                <p14:cNvContentPartPr/>
                <p14:nvPr/>
              </p14:nvContentPartPr>
              <p14:xfrm>
                <a:off x="6300717" y="6359562"/>
                <a:ext cx="85320" cy="12384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943BCE3D-D575-4C4C-9EC7-05DE7A78D6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2077" y="6350562"/>
                  <a:ext cx="102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BFD22428-3105-4494-88B0-0228C3E6855A}"/>
                    </a:ext>
                  </a:extLst>
                </p14:cNvPr>
                <p14:cNvContentPartPr/>
                <p14:nvPr/>
              </p14:nvContentPartPr>
              <p14:xfrm>
                <a:off x="6342117" y="6398802"/>
                <a:ext cx="176760" cy="34560"/>
              </p14:xfrm>
            </p:contentPart>
          </mc:Choice>
          <mc:Fallback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BFD22428-3105-4494-88B0-0228C3E685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33477" y="6389802"/>
                  <a:ext cx="194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433F9999-7A84-4CB0-A994-E661B50D91D4}"/>
                    </a:ext>
                  </a:extLst>
                </p14:cNvPr>
                <p14:cNvContentPartPr/>
                <p14:nvPr/>
              </p14:nvContentPartPr>
              <p14:xfrm>
                <a:off x="6634797" y="6334722"/>
                <a:ext cx="87840" cy="87480"/>
              </p14:xfrm>
            </p:contentPart>
          </mc:Choice>
          <mc:Fallback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433F9999-7A84-4CB0-A994-E661B50D91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25797" y="6326082"/>
                  <a:ext cx="10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C1B5941F-2F89-446E-9462-D2E5E76C9D50}"/>
                    </a:ext>
                  </a:extLst>
                </p14:cNvPr>
                <p14:cNvContentPartPr/>
                <p14:nvPr/>
              </p14:nvContentPartPr>
              <p14:xfrm>
                <a:off x="6697077" y="6335442"/>
                <a:ext cx="15840" cy="161280"/>
              </p14:xfrm>
            </p:contentPart>
          </mc:Choice>
          <mc:Fallback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C1B5941F-2F89-446E-9462-D2E5E76C9D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88437" y="6326802"/>
                  <a:ext cx="33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47C2463E-02FA-44ED-8DC4-B08471A60FBD}"/>
                    </a:ext>
                  </a:extLst>
                </p14:cNvPr>
                <p14:cNvContentPartPr/>
                <p14:nvPr/>
              </p14:nvContentPartPr>
              <p14:xfrm>
                <a:off x="6766197" y="6296562"/>
                <a:ext cx="76680" cy="8676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47C2463E-02FA-44ED-8DC4-B08471A60F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7197" y="6287922"/>
                  <a:ext cx="9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7D4A08D6-850D-448B-8A4C-7080DFA0D93F}"/>
                    </a:ext>
                  </a:extLst>
                </p14:cNvPr>
                <p14:cNvContentPartPr/>
                <p14:nvPr/>
              </p14:nvContentPartPr>
              <p14:xfrm>
                <a:off x="6887517" y="6291882"/>
                <a:ext cx="47520" cy="9684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7D4A08D6-850D-448B-8A4C-7080DFA0D9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78877" y="6283242"/>
                  <a:ext cx="65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20A3F80C-37B3-44CA-9837-EB3057B30A94}"/>
                    </a:ext>
                  </a:extLst>
                </p14:cNvPr>
                <p14:cNvContentPartPr/>
                <p14:nvPr/>
              </p14:nvContentPartPr>
              <p14:xfrm>
                <a:off x="6871677" y="6401322"/>
                <a:ext cx="59400" cy="83160"/>
              </p14:xfrm>
            </p:contentPart>
          </mc:Choice>
          <mc:Fallback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20A3F80C-37B3-44CA-9837-EB3057B30A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62677" y="6392682"/>
                  <a:ext cx="770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40ECF2A-FA91-40EE-9B45-472DB094ECA0}"/>
              </a:ext>
            </a:extLst>
          </p:cNvPr>
          <p:cNvGrpSpPr/>
          <p:nvPr/>
        </p:nvGrpSpPr>
        <p:grpSpPr>
          <a:xfrm>
            <a:off x="5510517" y="6633882"/>
            <a:ext cx="887760" cy="172800"/>
            <a:chOff x="5510517" y="6633882"/>
            <a:chExt cx="88776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3BABFC34-7BA7-467A-8CF9-1D6C6004C0A0}"/>
                    </a:ext>
                  </a:extLst>
                </p14:cNvPr>
                <p14:cNvContentPartPr/>
                <p14:nvPr/>
              </p14:nvContentPartPr>
              <p14:xfrm>
                <a:off x="5510517" y="6636402"/>
                <a:ext cx="95400" cy="118080"/>
              </p14:xfrm>
            </p:contentPart>
          </mc:Choice>
          <mc:Fallback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3BABFC34-7BA7-467A-8CF9-1D6C6004C0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01517" y="6627402"/>
                  <a:ext cx="11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3AD0C17A-7A2B-4CF5-A527-A95592EAA190}"/>
                    </a:ext>
                  </a:extLst>
                </p14:cNvPr>
                <p14:cNvContentPartPr/>
                <p14:nvPr/>
              </p14:nvContentPartPr>
              <p14:xfrm>
                <a:off x="5555157" y="6681402"/>
                <a:ext cx="422280" cy="1800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3AD0C17A-7A2B-4CF5-A527-A95592EAA1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46157" y="6672402"/>
                  <a:ext cx="439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B36A994E-3586-4C33-A604-5C3697D9A96E}"/>
                    </a:ext>
                  </a:extLst>
                </p14:cNvPr>
                <p14:cNvContentPartPr/>
                <p14:nvPr/>
              </p14:nvContentPartPr>
              <p14:xfrm>
                <a:off x="6095877" y="6652602"/>
                <a:ext cx="63360" cy="15048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B36A994E-3586-4C33-A604-5C3697D9A9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87237" y="6643602"/>
                  <a:ext cx="81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4E9DF7CC-0C05-40AA-8726-16054D66A4F6}"/>
                    </a:ext>
                  </a:extLst>
                </p14:cNvPr>
                <p14:cNvContentPartPr/>
                <p14:nvPr/>
              </p14:nvContentPartPr>
              <p14:xfrm>
                <a:off x="6094797" y="6676002"/>
                <a:ext cx="70560" cy="756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4E9DF7CC-0C05-40AA-8726-16054D66A4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85797" y="6667362"/>
                  <a:ext cx="88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A959A6C8-1B3F-4471-B3CB-0D3E32EB2CA7}"/>
                    </a:ext>
                  </a:extLst>
                </p14:cNvPr>
                <p14:cNvContentPartPr/>
                <p14:nvPr/>
              </p14:nvContentPartPr>
              <p14:xfrm>
                <a:off x="6194877" y="6636402"/>
                <a:ext cx="109440" cy="6372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A959A6C8-1B3F-4471-B3CB-0D3E32EB2C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86237" y="6627402"/>
                  <a:ext cx="127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FEA3B45F-22DA-4B97-BAA8-1E8FA71DAA71}"/>
                    </a:ext>
                  </a:extLst>
                </p14:cNvPr>
                <p14:cNvContentPartPr/>
                <p14:nvPr/>
              </p14:nvContentPartPr>
              <p14:xfrm>
                <a:off x="6325557" y="6633882"/>
                <a:ext cx="72720" cy="51480"/>
              </p14:xfrm>
            </p:contentPart>
          </mc:Choice>
          <mc:Fallback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FEA3B45F-22DA-4B97-BAA8-1E8FA71DAA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16557" y="6625242"/>
                  <a:ext cx="90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DB19FF6A-863E-4DC7-A608-803C1BF9127E}"/>
                    </a:ext>
                  </a:extLst>
                </p14:cNvPr>
                <p14:cNvContentPartPr/>
                <p14:nvPr/>
              </p14:nvContentPartPr>
              <p14:xfrm>
                <a:off x="6324837" y="6726402"/>
                <a:ext cx="60480" cy="80280"/>
              </p14:xfrm>
            </p:contentPart>
          </mc:Choice>
          <mc:Fallback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DB19FF6A-863E-4DC7-A608-803C1BF912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15837" y="6717402"/>
                  <a:ext cx="7812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625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 학습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C6760D7-AFD4-452A-A8E6-D1DADE0C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7" y="1813363"/>
            <a:ext cx="6991350" cy="432435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5A7612D-A244-4188-A587-9DF95C48C5FC}"/>
              </a:ext>
            </a:extLst>
          </p:cNvPr>
          <p:cNvSpPr/>
          <p:nvPr/>
        </p:nvSpPr>
        <p:spPr>
          <a:xfrm>
            <a:off x="833521" y="1055328"/>
            <a:ext cx="420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4.5.3 </a:t>
            </a:r>
            <a:r>
              <a:rPr lang="ko-KR" altLang="en-US" sz="2400" b="1" dirty="0">
                <a:solidFill>
                  <a:srgbClr val="5F5E5E"/>
                </a:solidFill>
                <a:latin typeface="HelveticaNeue-Bold"/>
              </a:rPr>
              <a:t>시험 데이터로 평가하기</a:t>
            </a:r>
            <a:endParaRPr lang="ko-KR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5169BD85-C2B1-459E-9553-AF43A10EE592}"/>
                  </a:ext>
                </a:extLst>
              </p14:cNvPr>
              <p14:cNvContentPartPr/>
              <p14:nvPr/>
            </p14:nvContentPartPr>
            <p14:xfrm>
              <a:off x="1385997" y="3335562"/>
              <a:ext cx="2279880" cy="66960"/>
            </p14:xfrm>
          </p:contentPart>
        </mc:Choice>
        <mc:Fallback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5169BD85-C2B1-459E-9553-AF43A10EE5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997" y="3227922"/>
                <a:ext cx="2387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C9AB1DE9-A675-461F-A768-B0748F23C91E}"/>
                  </a:ext>
                </a:extLst>
              </p14:cNvPr>
              <p14:cNvContentPartPr/>
              <p14:nvPr/>
            </p14:nvContentPartPr>
            <p14:xfrm>
              <a:off x="1350357" y="3223242"/>
              <a:ext cx="1802520" cy="54360"/>
            </p14:xfrm>
          </p:contentPart>
        </mc:Choice>
        <mc:Fallback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C9AB1DE9-A675-461F-A768-B0748F23C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6717" y="3115242"/>
                <a:ext cx="1910160" cy="2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76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515648" y="2263005"/>
            <a:ext cx="8116866" cy="1663181"/>
            <a:chOff x="1515648" y="2263005"/>
            <a:chExt cx="8116866" cy="166318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331" y="2758764"/>
              <a:ext cx="5334220" cy="1167422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1515648" y="2263005"/>
              <a:ext cx="81168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[</a:t>
              </a:r>
              <a:r>
                <a:rPr lang="ko-KR" altLang="en-US" sz="1400" dirty="0"/>
                <a:t>식 </a:t>
              </a:r>
              <a:r>
                <a:rPr lang="en-US" altLang="ko-KR" sz="1400" dirty="0"/>
                <a:t>3.2]</a:t>
              </a:r>
              <a:r>
                <a:rPr lang="ko-KR" altLang="en-US" sz="1400" dirty="0"/>
                <a:t>는 가중치가 곱해진 입력 신호의 총합을 계산하고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그</a:t>
              </a:r>
            </a:p>
            <a:p>
              <a:r>
                <a:rPr lang="ko-KR" altLang="en-US" sz="1400" dirty="0"/>
                <a:t>합을 활성화 함수에 입력해 결과를 내는 </a:t>
              </a:r>
              <a:r>
                <a:rPr lang="en-US" altLang="ko-KR" sz="1400" dirty="0"/>
                <a:t>2</a:t>
              </a:r>
              <a:r>
                <a:rPr lang="ko-KR" altLang="en-US" sz="1400" dirty="0"/>
                <a:t>단계로 처리된다</a:t>
              </a:r>
              <a:r>
                <a:rPr lang="en-US" altLang="ko-KR" dirty="0"/>
                <a:t>.</a:t>
              </a:r>
              <a:endParaRPr lang="ko-KR" altLang="en-US" sz="1400" dirty="0"/>
            </a:p>
          </p:txBody>
        </p:sp>
      </p:grp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177" y="722934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3.1.3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활성화 함수의 등장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515648" y="14473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입력 신호의 총합을 출력 신호로 변환하는 함수</a:t>
            </a:r>
          </a:p>
          <a:p>
            <a:r>
              <a:rPr lang="ko-KR" altLang="en-US" sz="1600" dirty="0" err="1">
                <a:latin typeface="YDVYMjOStd12"/>
              </a:rPr>
              <a:t>를</a:t>
            </a:r>
            <a:r>
              <a:rPr lang="ko-KR" altLang="en-US" sz="1600" dirty="0">
                <a:latin typeface="YDVYMjOStd12"/>
              </a:rPr>
              <a:t> 일반적으로 </a:t>
            </a:r>
            <a:r>
              <a:rPr lang="ko-KR" altLang="en-US" sz="1400" dirty="0">
                <a:latin typeface="YDVYGOStd14"/>
              </a:rPr>
              <a:t>활성화 함수</a:t>
            </a:r>
            <a:r>
              <a:rPr lang="en-US" altLang="ko-KR" sz="1050" dirty="0">
                <a:latin typeface="ITCGaramondStd-Lt"/>
              </a:rPr>
              <a:t>activation function</a:t>
            </a:r>
            <a:r>
              <a:rPr lang="ko-KR" altLang="en-US" sz="1600" dirty="0">
                <a:latin typeface="YDVYMjOStd12"/>
              </a:rPr>
              <a:t>라 한다</a:t>
            </a:r>
            <a:endParaRPr lang="ko-KR" altLang="en-US" sz="16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7" y="4188893"/>
            <a:ext cx="2030681" cy="20741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85" y="4282877"/>
            <a:ext cx="2030681" cy="99543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73" y="4282877"/>
            <a:ext cx="2030681" cy="86879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574081" y="54041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3-5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왼쪽은 일반적인 뉴런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오른쪽은 활성화 처리 과정을 명시한 뉴런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en-US" altLang="ko-KR" sz="1200" i="1" dirty="0">
                <a:solidFill>
                  <a:srgbClr val="000000"/>
                </a:solidFill>
                <a:latin typeface="STIXGeneral-Italic"/>
              </a:rPr>
              <a:t>a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는 입력 신호의 총합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en-US" altLang="ko-KR" sz="1200" i="1" dirty="0">
                <a:solidFill>
                  <a:srgbClr val="000000"/>
                </a:solidFill>
                <a:latin typeface="STIXGeneral-Italic"/>
              </a:rPr>
              <a:t>h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 )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는 활성화 함수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,</a:t>
            </a:r>
            <a:r>
              <a:rPr lang="en-US" altLang="ko-KR" sz="1200" i="1" dirty="0">
                <a:solidFill>
                  <a:srgbClr val="000000"/>
                </a:solidFill>
                <a:latin typeface="STIXGeneral-Italic"/>
              </a:rPr>
              <a:t>y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는 출력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</a:t>
            </a:r>
            <a:endParaRPr lang="ko-KR" altLang="en-US" sz="12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84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31" y="1904849"/>
            <a:ext cx="1837624" cy="73272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91177" y="708364"/>
            <a:ext cx="269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3.2.1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시그모이드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함수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603355" y="2311714"/>
            <a:ext cx="867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5F5E5E"/>
                </a:solidFill>
                <a:latin typeface="YDVYGOStd15"/>
              </a:rPr>
              <a:t>[</a:t>
            </a:r>
            <a:r>
              <a:rPr lang="ko-KR" altLang="en-US" sz="1400" dirty="0">
                <a:solidFill>
                  <a:srgbClr val="5F5E5E"/>
                </a:solidFill>
                <a:latin typeface="YDVYGOStd15"/>
              </a:rPr>
              <a:t>식 </a:t>
            </a:r>
            <a:r>
              <a:rPr lang="en-US" altLang="ko-KR" sz="1400" dirty="0">
                <a:solidFill>
                  <a:srgbClr val="5F5E5E"/>
                </a:solidFill>
                <a:latin typeface="YDVYGOStd15"/>
              </a:rPr>
              <a:t>3.6]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2784261" y="1591646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>
                <a:latin typeface="YDVYGOStd14"/>
              </a:rPr>
              <a:t>시그모이드</a:t>
            </a:r>
            <a:r>
              <a:rPr lang="ko-KR" altLang="en-US" sz="1600" dirty="0">
                <a:latin typeface="YDVYGOStd14"/>
              </a:rPr>
              <a:t> 함수</a:t>
            </a:r>
            <a:r>
              <a:rPr lang="en-US" altLang="ko-KR" sz="600" dirty="0">
                <a:latin typeface="ITCGaramondStd-Lt"/>
              </a:rPr>
              <a:t>sigmoid function</a:t>
            </a:r>
            <a:r>
              <a:rPr lang="ko-KR" altLang="en-US" dirty="0">
                <a:latin typeface="YDVYMjOStd12"/>
              </a:rPr>
              <a:t>를 나타낸 식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2765731" y="2988309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YDVYMjOStd12"/>
              </a:rPr>
              <a:t>신경망에서는 활성화 함수로 </a:t>
            </a:r>
            <a:r>
              <a:rPr lang="ko-KR" altLang="en-US" sz="1600" dirty="0" err="1">
                <a:latin typeface="YDVYMjOStd12"/>
              </a:rPr>
              <a:t>시그모이드</a:t>
            </a:r>
            <a:r>
              <a:rPr lang="ko-KR" altLang="en-US" sz="1600" dirty="0">
                <a:latin typeface="YDVYMjOStd12"/>
              </a:rPr>
              <a:t> 함수를 이용하여 신호를 변환하고</a:t>
            </a:r>
            <a:r>
              <a:rPr lang="en-US" altLang="ko-KR" sz="1600" dirty="0">
                <a:latin typeface="YDVYMjOStd12"/>
              </a:rPr>
              <a:t>, </a:t>
            </a:r>
            <a:r>
              <a:rPr lang="ko-KR" altLang="en-US" sz="1600" dirty="0">
                <a:latin typeface="YDVYMjOStd12"/>
              </a:rPr>
              <a:t>그 변환된 </a:t>
            </a:r>
            <a:r>
              <a:rPr lang="ko-KR" altLang="en-US" sz="1600" dirty="0" err="1">
                <a:latin typeface="YDVYMjOStd12"/>
              </a:rPr>
              <a:t>신호를다음</a:t>
            </a:r>
            <a:r>
              <a:rPr lang="ko-KR" altLang="en-US" sz="1600" dirty="0">
                <a:latin typeface="YDVYMjOStd12"/>
              </a:rPr>
              <a:t> 뉴런에 전달</a:t>
            </a:r>
            <a:endParaRPr lang="ko-KR" altLang="en-US" sz="1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28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83" y="1072743"/>
            <a:ext cx="6259329" cy="1275320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58552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3.2.2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계단 함수 구현하기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83" y="2247900"/>
            <a:ext cx="6766107" cy="95074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83" y="3271393"/>
            <a:ext cx="7014181" cy="150102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13484" y="49199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>
                <a:latin typeface="YDVYMjOStd12"/>
              </a:rPr>
              <a:t>넘파이</a:t>
            </a:r>
            <a:r>
              <a:rPr lang="ko-KR" altLang="en-US" dirty="0">
                <a:latin typeface="YDVYMjOStd12"/>
              </a:rPr>
              <a:t> 배열에 부등호 연산을 수행하면 배열의 원소 각각에 부등호 연산을 수행한 </a:t>
            </a:r>
            <a:r>
              <a:rPr lang="en-US" altLang="ko-KR" dirty="0">
                <a:latin typeface="ITCGaramondStd-Lt"/>
              </a:rPr>
              <a:t>bool </a:t>
            </a:r>
            <a:r>
              <a:rPr lang="ko-KR" altLang="en-US" dirty="0">
                <a:latin typeface="YDVYMjOStd12"/>
              </a:rPr>
              <a:t>배열이 생성</a:t>
            </a:r>
            <a:r>
              <a:rPr lang="en-US" altLang="ko-KR" dirty="0">
                <a:latin typeface="YDVYMjOStd12"/>
              </a:rPr>
              <a:t>. </a:t>
            </a:r>
          </a:p>
          <a:p>
            <a:r>
              <a:rPr lang="ko-KR" altLang="en-US" dirty="0">
                <a:latin typeface="YDVYMjOStd12"/>
              </a:rPr>
              <a:t>이 예에서는 배열 </a:t>
            </a:r>
            <a:r>
              <a:rPr lang="en-US" altLang="ko-KR" dirty="0">
                <a:latin typeface="ITCGaramondStd-Lt"/>
              </a:rPr>
              <a:t>x</a:t>
            </a:r>
            <a:r>
              <a:rPr lang="ko-KR" altLang="en-US" dirty="0">
                <a:latin typeface="YDVYMjOStd12"/>
              </a:rPr>
              <a:t>의 원소 각각이 </a:t>
            </a:r>
            <a:r>
              <a:rPr lang="en-US" altLang="ko-KR" dirty="0">
                <a:latin typeface="ITCGaramondStd-Lt"/>
              </a:rPr>
              <a:t>0</a:t>
            </a:r>
            <a:r>
              <a:rPr lang="ko-KR" altLang="en-US" dirty="0">
                <a:latin typeface="YDVYMjOStd12"/>
              </a:rPr>
              <a:t>보다 크면 </a:t>
            </a:r>
            <a:r>
              <a:rPr lang="en-US" altLang="ko-KR" dirty="0">
                <a:latin typeface="ITCGaramondStd-Lt"/>
              </a:rPr>
              <a:t>True</a:t>
            </a:r>
            <a:r>
              <a:rPr lang="ko-KR" altLang="en-US" dirty="0">
                <a:latin typeface="YDVYMjOStd12"/>
              </a:rPr>
              <a:t>로</a:t>
            </a:r>
            <a:r>
              <a:rPr lang="en-US" altLang="ko-KR" dirty="0">
                <a:latin typeface="YDVYMjOStd12"/>
              </a:rPr>
              <a:t>, </a:t>
            </a:r>
            <a:r>
              <a:rPr lang="en-US" altLang="ko-KR" dirty="0">
                <a:latin typeface="ITCGaramondStd-Lt"/>
              </a:rPr>
              <a:t>0 </a:t>
            </a:r>
            <a:r>
              <a:rPr lang="ko-KR" altLang="en-US" dirty="0">
                <a:latin typeface="YDVYMjOStd12"/>
              </a:rPr>
              <a:t>이하면 </a:t>
            </a:r>
            <a:r>
              <a:rPr lang="en-US" altLang="ko-KR" dirty="0">
                <a:latin typeface="ITCGaramondStd-Lt"/>
              </a:rPr>
              <a:t>False</a:t>
            </a:r>
            <a:r>
              <a:rPr lang="ko-KR" altLang="en-US" dirty="0">
                <a:latin typeface="YDVYMjOStd12"/>
              </a:rPr>
              <a:t>로 변환 한 새로운 배열 </a:t>
            </a:r>
            <a:r>
              <a:rPr lang="en-US" altLang="ko-KR" dirty="0">
                <a:latin typeface="ITCGaramondStd-Lt"/>
              </a:rPr>
              <a:t>y</a:t>
            </a:r>
            <a:r>
              <a:rPr lang="ko-KR" altLang="en-US" dirty="0">
                <a:latin typeface="YDVYMjOStd12"/>
              </a:rPr>
              <a:t>가 생성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86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39" y="2459285"/>
            <a:ext cx="7485983" cy="1673224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03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신경망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66714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3.2.3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계단 함수의 그래프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37" y="1263339"/>
            <a:ext cx="6851237" cy="115524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09" y="4617992"/>
            <a:ext cx="2689222" cy="195817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647709" y="4340993"/>
            <a:ext cx="2201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3-6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계단 함수의 그래프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6086200" y="1881664"/>
            <a:ext cx="4310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latin typeface="ITCGaramondStd-Lt"/>
              </a:rPr>
              <a:t>np</a:t>
            </a:r>
            <a:r>
              <a:rPr lang="en-US" altLang="ko-KR" sz="1400" dirty="0" err="1">
                <a:latin typeface="YDVYMjOStd12"/>
              </a:rPr>
              <a:t>.</a:t>
            </a:r>
            <a:r>
              <a:rPr lang="en-US" altLang="ko-KR" sz="1400" dirty="0" err="1">
                <a:latin typeface="ITCGaramondStd-Lt"/>
              </a:rPr>
              <a:t>arange</a:t>
            </a:r>
            <a:r>
              <a:rPr lang="en-US" altLang="ko-KR" sz="1400" dirty="0">
                <a:latin typeface="YDVYMjOStd12"/>
              </a:rPr>
              <a:t>(-</a:t>
            </a:r>
            <a:r>
              <a:rPr lang="en-US" altLang="ko-KR" sz="1400" dirty="0">
                <a:latin typeface="ITCGaramondStd-Lt"/>
              </a:rPr>
              <a:t>5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en-US" altLang="ko-KR" sz="1400" dirty="0">
                <a:latin typeface="ITCGaramondStd-Lt"/>
              </a:rPr>
              <a:t>5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1</a:t>
            </a:r>
            <a:r>
              <a:rPr lang="en-US" altLang="ko-KR" sz="1400" dirty="0">
                <a:latin typeface="YDVYMjOStd12"/>
              </a:rPr>
              <a:t>)</a:t>
            </a:r>
            <a:r>
              <a:rPr lang="ko-KR" altLang="en-US" sz="1400" dirty="0">
                <a:latin typeface="YDVYMjOStd12"/>
              </a:rPr>
              <a:t>은 </a:t>
            </a:r>
            <a:r>
              <a:rPr lang="en-US" altLang="ko-KR" sz="1400" dirty="0">
                <a:latin typeface="YDVYMjOStd12"/>
              </a:rPr>
              <a:t>-</a:t>
            </a:r>
            <a:r>
              <a:rPr lang="en-US" altLang="ko-KR" sz="1400" dirty="0">
                <a:latin typeface="ITCGaramondStd-Lt"/>
              </a:rPr>
              <a:t>5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ko-KR" altLang="en-US" sz="1400" dirty="0">
                <a:latin typeface="YDVYMjOStd12"/>
              </a:rPr>
              <a:t>에서 </a:t>
            </a:r>
            <a:r>
              <a:rPr lang="en-US" altLang="ko-KR" sz="1400" dirty="0">
                <a:latin typeface="ITCGaramondStd-Lt"/>
              </a:rPr>
              <a:t>5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0 </a:t>
            </a:r>
            <a:r>
              <a:rPr lang="ko-KR" altLang="en-US" sz="1400" dirty="0">
                <a:latin typeface="YDVYMjOStd12"/>
              </a:rPr>
              <a:t>전까지 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1 </a:t>
            </a:r>
            <a:r>
              <a:rPr lang="ko-KR" altLang="en-US" sz="1400" dirty="0">
                <a:latin typeface="YDVYMjOStd12"/>
              </a:rPr>
              <a:t>간격의 </a:t>
            </a:r>
            <a:r>
              <a:rPr lang="ko-KR" altLang="en-US" sz="1400" dirty="0" err="1">
                <a:latin typeface="YDVYMjOStd12"/>
              </a:rPr>
              <a:t>넘파이</a:t>
            </a:r>
            <a:r>
              <a:rPr lang="ko-KR" altLang="en-US" sz="1400" dirty="0">
                <a:latin typeface="YDVYMjOStd12"/>
              </a:rPr>
              <a:t> 배열을 생성</a:t>
            </a:r>
            <a:r>
              <a:rPr lang="en-US" altLang="ko-KR" sz="1400" dirty="0">
                <a:latin typeface="YDVYMjOStd12"/>
              </a:rPr>
              <a:t>. </a:t>
            </a:r>
          </a:p>
          <a:p>
            <a:r>
              <a:rPr lang="en-US" altLang="ko-KR" sz="1400" dirty="0">
                <a:latin typeface="YDVYMjOStd12"/>
              </a:rPr>
              <a:t>[-</a:t>
            </a:r>
            <a:r>
              <a:rPr lang="en-US" altLang="ko-KR" sz="1400" dirty="0">
                <a:latin typeface="ITCGaramondStd-Lt"/>
              </a:rPr>
              <a:t>5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en-US" altLang="ko-KR" sz="1400" dirty="0">
                <a:latin typeface="YDVYMjOStd12"/>
              </a:rPr>
              <a:t>, -</a:t>
            </a:r>
            <a:r>
              <a:rPr lang="en-US" altLang="ko-KR" sz="1400" dirty="0">
                <a:latin typeface="ITCGaramondStd-Lt"/>
              </a:rPr>
              <a:t>4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9</a:t>
            </a:r>
            <a:r>
              <a:rPr lang="en-US" altLang="ko-KR" sz="1400" dirty="0">
                <a:latin typeface="YDVYMjOStd12"/>
              </a:rPr>
              <a:t>, ..., </a:t>
            </a:r>
            <a:r>
              <a:rPr lang="en-US" altLang="ko-KR" sz="1400" dirty="0">
                <a:latin typeface="ITCGaramondStd-Lt"/>
              </a:rPr>
              <a:t>4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>
                <a:latin typeface="ITCGaramondStd-Lt"/>
              </a:rPr>
              <a:t>9</a:t>
            </a:r>
            <a:r>
              <a:rPr lang="en-US" altLang="ko-KR" sz="1400" dirty="0">
                <a:latin typeface="YDVYMjOStd12"/>
              </a:rPr>
              <a:t>]</a:t>
            </a:r>
            <a:r>
              <a:rPr lang="ko-KR" altLang="en-US" sz="1400" dirty="0">
                <a:latin typeface="YDVYMjOStd12"/>
              </a:rPr>
              <a:t>를 생성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en-US" altLang="ko-KR" sz="1400" dirty="0" err="1">
                <a:latin typeface="ITCGaramondStd-Lt"/>
              </a:rPr>
              <a:t>step</a:t>
            </a:r>
            <a:r>
              <a:rPr lang="en-US" altLang="ko-KR" sz="1400" dirty="0" err="1">
                <a:latin typeface="YDVYMjOStd12"/>
              </a:rPr>
              <a:t>_</a:t>
            </a:r>
            <a:r>
              <a:rPr lang="en-US" altLang="ko-KR" sz="1400" dirty="0" err="1">
                <a:latin typeface="ITCGaramondStd-Lt"/>
              </a:rPr>
              <a:t>function</a:t>
            </a:r>
            <a:r>
              <a:rPr lang="en-US" altLang="ko-KR" sz="1400" dirty="0">
                <a:latin typeface="ITCGaramondStd-Lt"/>
              </a:rPr>
              <a:t> </a:t>
            </a:r>
            <a:r>
              <a:rPr lang="en-US" altLang="ko-KR" sz="1400" dirty="0">
                <a:latin typeface="YDVYMjOStd12"/>
              </a:rPr>
              <a:t>( )</a:t>
            </a:r>
            <a:r>
              <a:rPr lang="ko-KR" altLang="en-US" sz="1400" dirty="0">
                <a:latin typeface="YDVYMjOStd12"/>
              </a:rPr>
              <a:t>은 인수로 받은 </a:t>
            </a:r>
            <a:r>
              <a:rPr lang="ko-KR" altLang="en-US" sz="1400" dirty="0" err="1">
                <a:latin typeface="YDVYMjOStd12"/>
              </a:rPr>
              <a:t>넘파이</a:t>
            </a:r>
            <a:r>
              <a:rPr lang="ko-KR" altLang="en-US" sz="1400" dirty="0">
                <a:latin typeface="YDVYMjOStd12"/>
              </a:rPr>
              <a:t> 배열의 원소 각각을 인수로 계단 함수 실행해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>
                <a:latin typeface="YDVYMjOStd12"/>
              </a:rPr>
              <a:t>그 결과를 다시 배열로 만들어 돌려준다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18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4614</Words>
  <Application>Microsoft Office PowerPoint</Application>
  <PresentationFormat>와이드스크린</PresentationFormat>
  <Paragraphs>536</Paragraphs>
  <Slides>58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73" baseType="lpstr">
      <vt:lpstr>HelveticaNeue-Bold</vt:lpstr>
      <vt:lpstr>HelveticaNeue-Heavy</vt:lpstr>
      <vt:lpstr>HelveticaNeue-Medium</vt:lpstr>
      <vt:lpstr>ITCGaramondStd-Lt</vt:lpstr>
      <vt:lpstr>STIXGeneral-Italic</vt:lpstr>
      <vt:lpstr>YDVYGOStd12</vt:lpstr>
      <vt:lpstr>YDVYGOStd14</vt:lpstr>
      <vt:lpstr>YDVYGOStd15</vt:lpstr>
      <vt:lpstr>YDVYMjOStd12</vt:lpstr>
      <vt:lpstr>나눔고딕 ExtraBold</vt:lpstr>
      <vt:lpstr>Malgun Gothic</vt:lpstr>
      <vt:lpstr>Malgun Gothic</vt:lpstr>
      <vt:lpstr>시스템 서체</vt:lpstr>
      <vt:lpstr>Arial</vt:lpstr>
      <vt:lpstr>Office 테마</vt:lpstr>
      <vt:lpstr>밑바닥부터 시작하는 딥러닝</vt:lpstr>
      <vt:lpstr>PowerPoint 프레젠테이션</vt:lpstr>
      <vt:lpstr>Contents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SECTION 03 신경망</vt:lpstr>
      <vt:lpstr>PowerPoint 프레젠테이션</vt:lpstr>
      <vt:lpstr>Contents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  <vt:lpstr>SECTION 04 신경망 학습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mark</dc:creator>
  <cp:lastModifiedBy>오상훈</cp:lastModifiedBy>
  <cp:revision>44</cp:revision>
  <dcterms:created xsi:type="dcterms:W3CDTF">2020-02-07T07:17:38Z</dcterms:created>
  <dcterms:modified xsi:type="dcterms:W3CDTF">2021-04-19T06:08:00Z</dcterms:modified>
</cp:coreProperties>
</file>