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61" r:id="rId4"/>
    <p:sldId id="362" r:id="rId5"/>
    <p:sldId id="351" r:id="rId6"/>
    <p:sldId id="363" r:id="rId7"/>
    <p:sldId id="364" r:id="rId8"/>
    <p:sldId id="365" r:id="rId9"/>
    <p:sldId id="366" r:id="rId10"/>
    <p:sldId id="367" r:id="rId11"/>
    <p:sldId id="356" r:id="rId12"/>
    <p:sldId id="389" r:id="rId13"/>
    <p:sldId id="390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6" r:id="rId22"/>
    <p:sldId id="375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오상훈" initials="오" lastIdx="1" clrIdx="0">
    <p:extLst>
      <p:ext uri="{19B8F6BF-5375-455C-9EA6-DF929625EA0E}">
        <p15:presenceInfo xmlns:p15="http://schemas.microsoft.com/office/powerpoint/2012/main" userId="S::102026@365.mokwon.ac.kr::bad30c55-f494-4572-8fc3-20faac27df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162 158 5555,'0'0'1678,"0"0"-894,0 0 227,0 0-205,0 0-235,0 0-254,0 0-135,0 0 148,0 0 17,0 0 155,0 0 79,0 0-82,0-28 144,0 27-655,0-1 0,0 1-1,0-1 1,0 0 0,1 1-1,-1-1 1,0 1 0,1-1-1,-1 0 1,1 1 0,0-1 0,-1 1-1,1 0 1,0-1 0,0 1-1,0 0 1,0-1 0,0 1-1,0 0 1,0 0 0,0 0-1,1 0 1,-1 0 0,0 0-1,1 0 1,-1 0 0,1 1-1,-1-1 1,1 0 0,-1 1-1,1-1 1,-1 1 0,1 0 0,0 0-1,-1-1 1,1 1 0,-1 0-1,1 0 1,0 0 0,-1 1-1,1-1 1,-1 0 0,1 1-1,0-1 1,-1 1 0,2 0-1,-2 0 5,0 1 0,0-1-1,0 1 1,0-1 0,0 1-1,-1 0 1,1-1-1,0 1 1,-1 0 0,0-1-1,1 1 1,-1 0 0,0-1-1,0 1 1,0 0-1,0 0 1,0 1 0,-4 35 465,3-34-368,-2 0-1,1-1 1,0 1-1,-1 0 0,0-1 1,0 0-1,0 0 1,0 0-1,0 0 1,-1 0-1,1 0 0,-1-1 1,0 0-1,0 0 1,1 0-1,-2 0 1,1 0-1,0-1 1,-7 2-1,10-6-82,0 0 0,0 0 1,1 0-1,0-1 0,0 1 0,-1 0 0,2-6 0,-1 5-12,0-4-32,0-2 17,0 1-1,1 0 0,2-15 1,-2 20-22,0 1 0,0-1 0,1 1 0,-1-1 1,1 1-1,0 0 0,0 0 0,0 0 1,0 0-1,1 0 0,-1 0 0,4-3 0,-5 6 38,-1 0 0,0-1 1,0 1-1,1 0 0,-1 0 0,0 0 0,1-1 0,-1 1 0,0 0 0,1 0 0,-1 0 0,0 0 0,1-1 0,-1 1 0,0 0 0,1 0 0,-1 0 0,1 0 0,-1 0 0,0 0 0,1 0 1,-1 0-1,0 0 0,1 0 0,-1 0 0,0 1 0,1-1 0,-1 0 0,1 0 0,-1 0 0,0 0 0,0 0 0,1 1 0,-1-1 0,0 0 0,1 0 0,-1 1 0,0-1 0,0 0 0,1 0 1,-1 1-1,0-1 0,0 0 0,0 1 0,1-1 0,-1 0 0,0 1 0,0-1 0,0 0 0,0 1 0,0-1 0,0 1 0,0-1 0,0 0 0,0 1 0,4 21 72,-3-17-26,-1 0 0,1 1 1,-2-1-1,1 1 0,0-1 1,-1 0-1,0 1 1,0-1-1,-1 0 0,1 0 1,-5 8-1,5-11-1,-1 1-1,0-1 1,0 0-1,0 0 1,0 0-1,0 0 1,0 0 0,-1 0-1,1-1 1,0 1-1,-1-1 1,0 0-1,1 1 1,-1-1 0,0 0-1,1-1 1,-1 1-1,0 0 1,0-1-1,0 0 1,0 0-1,0 1 1,-3-2 0,5 1-36,0 0 0,1-1 0,-1 1 0,1-1 1,-1 1-1,1 0 0,0-1 0,-1 1 0,1-1 1,-1 1-1,1-1 0,0 1 0,-1-1 0,1 0 0,0 1 1,-1-1-1,1 1 0,0-1 0,0 0 0,0 1 1,0-1-1,0 0 0,0 1 0,0-1 0,0 0 1,0 1-1,0-2 0,0-25-79,0 20 65,0 4-37,0-1 1,0 1-1,0-1 1,1 1-1,-1 0 1,1-1-1,0 1 1,0-1-1,0 1 1,0 0-1,1 0 1,-1-1-1,1 1 1,0 0-1,0 0 1,0 1-1,0-1 1,1 0-1,-1 1 1,1-1-1,-1 1 1,1 0-1,0 0 1,0 0-1,0 0 1,0 1-1,0-1 1,0 1-1,1-1 1,-1 1-1,0 0 1,1 1-1,-1-1 1,7 0-1,-9 5 83,-1-1-1,1 1 0,-1 0 1,1 0-1,-1-1 0,0 1 1,-2 7-1,2-7 21,-2-1 1,1 0-1,0 1 1,-1-1-1,1 0 0,-1 0 1,0 0-1,0 0 0,0 0 1,-1-1-1,1 1 1,0 0-1,-1-1 0,0 0 1,0 0-1,0 0 1,-3 2-1,2-1 77,-1 0 0,0-1-1,0 1 1,-1-1 0,1 0 0,0-1 0,-1 1-1,1-1 1,-1 0 0,-6 0 0,12-34-117,0 29-68,1-1 1,0 0-1,0 1 1,1-1-1,0 1 0,-1-1 1,1 1-1,1 0 1,-1 0-1,1 0 0,-1 0 1,1 0-1,0 0 1,1 1-1,-1-1 1,1 1-1,-1 0 0,1 0 1,0 0-1,0 1 1,0-1-1,1 1 1,-1 0-1,0 0 0,1 1 1,-1-1-1,1 1 1,0 0-1,7 0 0,-12 26 391,0-23-295,0 0 1,0 0-1,0-1 0,0 1 0,-1 0 1,1 0-1,-1-1 0,1 1 0,-1 0 0,0-1 1,1 1-1,-1-1 0,0 1 0,0-1 0,0 1 1,0-1-1,-1 1 0,1-1 0,0 0 1,-1 0-1,1 0 0,0 0 0,-1 0 0,1 0 1,-4 1-1,-12 11 327,16-13-372,1 0 0,0 0-1,-1 0 1,1 0 0,0-1 0,-1 1-1,1 0 1,0 0 0,-1 0 0,1 0 0,0-1-1,-1 1 1,1 0 0,0 0 0,0-1-1,-1 1 1,1 0 0,0 0 0,0-1 0,0 1-1,-1 0 1,1-1 0,0 1 0,0 0-1,0-1 1,0 1 0,0 0 0,0-1 0,-1 1-1,1 0 1,0-1 0,0 1 0,0 0-1,0-1 1,0 1 0,0 0 0,1-1 0,-1 1-1,0 0 1,0-1 0,0 0 0,-1-17-129,1-38-255,7 61-124,-5 1 507,0 1 0,0 0-1,-1 0 1,0 0 0,-1 0 0,1 0 0,-2 12 0,0-3 32,1-14-7,0-1-1,-1 0 1,1 1 0,-1-1-1,1 0 1,-1 0-1,0 1 1,1-1-1,-1 0 1,0 0 0,0 0-1,0 0 1,0 0-1,0 0 1,0 0 0,0 0-1,0 0 1,0-1-1,-1 1 1,1 0 0,0-1-1,0 1 1,-1-1-1,1 1 1,0-1 0,-1 0-1,1 1 1,-1-1-1,1 0 1,-3 0 0,-50 3 358,46-3-337,6 0-10,-1 0 0,1 0 1,0 0-1,-1 0 0,1 0 0,-1 0 1,1-1-1,0 1 0,-1-1 0,1 0 1,0 0-1,0 1 0,-1-1 0,1-1 1,0 1-1,0 0 0,0 0 0,-3-4 0,4 2-9,-1 0 0,1 0 0,-1 0 0,1 0 0,0-1 0,1 1 0,-1 0-1,0-1 1,1 1 0,0 0 0,0-1 0,0-5 0,0 5-42,1 0 0,0 0 0,-1 1 0,1-1 1,0 1-1,1-1 0,-1 1 0,1-1 0,-1 1 0,1 0 0,0 0 1,1 0-1,-1 0 0,0 0 0,1 0 0,-1 0 0,1 1 1,0-1-1,0 1 0,0 0 0,0 0 0,0 0 0,1 0 1,-1 1-1,4-2 0,4-1-273,0 0 1,-1 1 0,1 0-1,0 0 1,0 1-1,0 1 1,15 0 0,-25 35 550,-2-31-208,0 0 1,0 1-1,0-1 1,0 0-1,0 0 1,-1 0-1,1 0 1,-1 0-1,0-1 1,0 1-1,0 0 1,0-1-1,-5 5 1,-38 29 428,35-29-358,6-4 11,1-1 0,-1 1-1,1-1 1,-1 0-1,0 0 1,0-1 0,0 1-1,0-1 1,0 0 0,0 0-1,0 0 1,-1 0 0,1-1-1,-7 1 1,10-4-140,1 0 1,-1 0 0,1 0-1,0 0 1,0 0 0,0 0-1,0 0 1,0 0-1,1 0 1,-1 0 0,1 0-1,0 0 1,1-4-1,5 2-777,-6 5 491,0-1 0,-1 1 0,1-1 0,0 0 0,0 1 0,-1-1 1,1 0-1,0 0 0,-1 1 0,1-1 0,0 0 0,-1 0 0,1 0 0,-1 0 0,0 0 1,1 0-1,-1 0 0,1-1 0,-1-7-8121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1.5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4021 896,'0'0'1764,"0"0"37,0 0 325,0 0-72,0 0-298,0 0-193,0-10 306,1 7 1814,19 2-3404,-1-2 0,0 0 0,0-1 0,26-9 0,38-8-95,23 12-124,-75 7-57,-1 0-1,0-2 0,40-10 1,22-15-32,-32 10-65,120-23 1,-30 28-98,-104 11 146,1-1 1,-1-2-1,0-2 1,74-24-1,-98 25 111,203-72 245,-178 66-323,1 2 0,93-10 1,-118 19-7,137-14 33,-131 11 3,0-1 0,0-2 0,41-16 0,97-54 60,-98 43-73,128-44 0,-57 39 66,-67 22 17,-2-4-1,110-49 1,-118 42 42,1 2 1,2 3 0,0 3-1,135-24 1,-132 33-93,1-3-1,128-46 0,181-79 539,-95 37-546,-57 25 75,48-19-58,119-28 187,-229 77-228,32-10 58,447-148 40,-153 20 64,-59 1-48,-332 133-49,125-86-1,24-14 40,-91 71 44,-33 19-67,182-122 0,-283 167-64,531-359 466,-487 333-461,-2-3-1,-2-2 0,83-82 1,-114 93-111,38-54 1,-19 22 156,-35 50-87,0 1 1,1 0-1,1 2 0,0 0 0,1 1 1,1 1-1,0 1 0,27-12 0,-24 13 13,1 0-1,0 2 0,26-6 1,-19 7-43,5-1 125,-1 1-1,2 2 1,-1 1 0,45 0-1,-66 6 282,-10 0-834,-9 0-2558,-15-1-730,-7 0-2105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1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13110,'0'0'2465,"-32"68"-3153,32-47-705,0 5-848,0 5-1553,0 8-1648</inkml:trace>
  <inkml:trace contextRef="#ctx0" brushRef="#br0" timeOffset="1">39 764 9828,'0'0'6916,"-2"61"-6916,2-44 0,12 5-336,1 7-385,1 8-816,0 8-1696,-5 4-2434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4610,'0'0'13814,"-16"47"-13798,16-40-16,0 7-16,0 4-48,0 5-288,6 6-960,1 6 207,2 6-1824,1 4-849,-1 2-2785</inkml:trace>
  <inkml:trace contextRef="#ctx0" brushRef="#br0" timeOffset="1">144 733 10213,'0'0'6931,"-9"49"-7171,9-41 160,16 3-769,5 3-63,4 7-625,4 5-400,-1 3-1888,1 4-3795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1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10389,'0'0'7507,"25"43"-7475,-11-34-64,2-1-800,7 2-65,2 0-1023,4 1 207,3 1-3378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2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7411,'0'0'13911,"20"5"-13911,-6-5-48,7 2-224,6 2-289,5 0-879,11 0 447,10-2-2048,1 0-3634</inkml:trace>
  <inkml:trace contextRef="#ctx0" brushRef="#br0" timeOffset="1">1091 210 14967,'0'0'5698,"34"107"-4641,-16-93-1009,10-4-48,8-2-304,10-6-593,6-2-1424,-2 0-2113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3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14999,'0'0'4146,"-32"0"-4146,48 0-993,9 4 97,7 2-577,5 2-704,-1-3-1552,-2 1-2995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3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6275,'0'0'9460,"32"15"-9444,-9-5 16,4-2-32,7 0-752,7-6-929,5-2-1584,2 0-4947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3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3009,'0'0'12358,"52"41"-12358,-22-31-640,2-6-1153,2-2-1873,-2-2-2625</inkml:trace>
  <inkml:trace contextRef="#ctx0" brushRef="#br0" timeOffset="1">947 120 7331,'0'0'9525,"46"0"-9157,-30 6-368,2-4-32,0 2-608,5-2-337,5-2-976,6 0-2081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4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12678,'0'0'4050,"52"-32"-6563,-34 19-737,-4 3-3345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4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11541,'0'0'6051,"55"-13"-6147,-30 7-544,4 0-849,6 2-1216,10 2 592,5 2-3042</inkml:trace>
  <inkml:trace contextRef="#ctx0" brushRef="#br0" timeOffset="1">743 49 960,'0'0'13287,"55"-16"-13143,-23 10-144,5 0-209,10 0-1103,6-3-1826,4 3-1888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4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7571,'0'0'9701,"112"0"-9029,-85 0-512,10-2-160,6 0-656,12-3-48,9 3-1761,6 2-1713,3 0-1857</inkml:trace>
  <inkml:trace contextRef="#ctx0" brushRef="#br0" timeOffset="1">1074 48 2721,'0'0'8532,"126"30"-6451,-92-30-1553,2 0-528,1 0-224,-3 0-816,0 0-1025,-4 0-1905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2.3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16 6915,'0'0'1230,"0"0"101,0 0-50,0 0-89,0 0-108,3-12 646,-1 9 3780,1 5-5375,0 1 0,0-1 0,0 1 0,0 0 0,0 0 0,-1 0-1,0 0 1,1 0 0,1 5 0,5 5 45,21 22-116,55 52 0,-83-86-72,-1 1 1,1-1-1,0 1 0,-1-1 1,0 1-1,1 0 0,-1-1 1,0 1-1,0 0 0,0 0 1,0 0-1,0 0 0,0 0 1,0 0-1,-1 0 0,1 0 1,-1 0-1,0 0 0,0 1 1,1-1-1,-1 0 0,0 0 1,-1 0-1,1 0 0,0 1 1,-1-1-1,1 0 0,-2 4 1,-1-1 58,0 0 0,0 0 1,-1-1-1,1 1 0,-1-1 1,0 1-1,0-1 0,0-1 1,-10 8-1,-10 7 382,1 0 1,-32 35-1,45-42-367,0 1 0,1 0 0,1 0-1,0 1 1,0 0 0,-10 26 0,17-38-641,0 0 0,-1-1 1,1 1-1,0-1 1,0 1-1,-1-1 0,1 0 1,0 1-1,0-1 1,-1 0-1,1 0 0,0 0 1,-1 0-1,1 0 1,0 0-1,-3-1 0,-1 1-2147,-14 0-7216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5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5442,'0'0'4050,"80"0"-3714,-64 0-336,-2 0-560,4-4-1841</inkml:trace>
  <inkml:trace contextRef="#ctx0" brushRef="#br0" timeOffset="1">646 54 10149,'0'0'8163,"29"6"-8003,-17-1-96,4-1-64,7 0-368,4-4-1200,7 0-753,0 0-3554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6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14599,'0'0'3777,"9"-10"-3809,7 10-16,5 0-96,4-3-704,4 1-193,15 0-1328,8-2-2785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5314,'0'0'10917,"30"-6"-11269,-10 2 176,12 2-384,7-4-1089,7 0-960,6 0 1040,-2-3-5330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7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0 193 5635,'0'0'10901,"19"0"-10869,-1-6-32,7-4-369,9 0-895,3-3-1569,4 1-369,4 2-4994</inkml:trace>
  <inkml:trace contextRef="#ctx0" brushRef="#br0" timeOffset="1">958 56 5394,'0'0'10709,"37"-12"-10773,-17 10-32,8-5-624,8-1-1073,5-2 144,9-7-2561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11989,'0'0'4499,"57"-10"-5156,-18 0-239,6-1-1537,5 1 528,3 2-2481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07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3551 438 6147,'0'0'9562,"1"-5"-9440,1-4-5,1-3 113,-2-1 3054,-4 12-3250,0 0-1,0 0 1,0 0-1,0 1 1,0-1 0,0 1-1,-1 0 1,1 0-1,0 0 1,0 0-1,-4 1 1,2-1 3,-18 1 25,1 1 1,-1 2-1,1 0 0,-1 1 0,1 1 0,1 1 0,-33 16 0,-27 5 334,-1-3 1,-116 19-1,42-10-265,14-5-20,-156 13-1,-146-10-104,287-22 71,93-6-70,1-2 0,-1-3 0,1-2 0,-91-18 0,-124-20 78,19 4-130,226 29 77,1-2-1,0-1 1,1-1-1,-58-31 1,42 15 39,2-2 0,-55-46 0,73 51 11,2-1-1,0-1 1,1-2 0,2 0-1,1-1 1,2-2-1,0 0 1,3 0 0,-20-54-1,34 80-115,1 5 37,1 0-1,0 0 1,0 0-1,0 0 1,0 0 0,-1 0-1,1 0 1,0 0-1,-1 1 1,1-1-1,-1 0 1,1 0-1,-1 0 1,1 1 0,-1-1-1,0 0 1,1 1-1,-1-1 1,0 0-1,0 1 1,1-1 0,-1 1-1,0-1 1,0 1-1,0-1 1,0 1-1,1 0 1,-1-1-1,-2 1 1,3 0-35,-4 0 56,0 0 0,1 0 0,-1 0 0,1 1 0,-1-1 0,-4 2 0,2 7 3,0 0 0,1 0 0,1 1 0,-1 0 0,1-1 0,1 1 0,-3 11 0,-3 8-29,-3 7 84,1 0 1,2 1 0,1 0-1,2 1 1,1-1 0,1 39-1,2-18 76,2-58-196,0-23-2224,0 17 1502,1-1 1,0 0-1,0 0 0,1 0 0,-1 1 1,1-1-1,1 1 0,5-12 0,14-23-4704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08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62 224,'-4'-5'15617,"-6"-4"-15013,9 9-457,0 0 0,0 0 0,-1-1 0,1 1 1,0 0-1,0-1 0,0 1 0,0 0 0,0-1 0,-1 1 0,1-1 0,0 0 1,0 1-1,0-1 0,0 0 0,1 0 0,-1 0 0,0 0 0,0 0 1,0 0-1,1 0 0,-2-1 0,2 1-40,1 0 0,-1 0 0,1 0 0,-1 1 0,1-1 0,0 0 0,-1 0 1,1 1-1,0-1 0,0 0 0,-1 1 0,1-1 0,0 1 0,0-1 0,0 1 0,0-1 0,0 1 0,0 0 1,0-1-1,1 1 0,9-4 75,1 1-1,0 1 1,17-2 0,159 4-44,11-1-54,-162-5 129,-37 6 64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7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0 306 11317,'0'0'5619,"60"-23"-5619,-35 17-80,0-2-529,2 0-447,3-4-1729,4-1-1921</inkml:trace>
  <inkml:trace contextRef="#ctx0" brushRef="#br0" timeOffset="1">652 123 12534,'0'0'6787,"69"-45"-6627,-49 35-160,3-4-240,0 1-1057,4-1-816,3 0-2113,-3 1-4834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8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10789,'0'0'4066,"77"-57"-3938,-61 47-128,-2-1-192,2-1-1233,-2 0-1984,-1-3-4243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8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1 617 11333,'0'0'5779,"39"-89"-5587,-23 71-160,-3-1-64,1-1 0,-3-1-528,3-1-545,0-1-848,-3-1-608,1-5-1777,-3 0-1809</inkml:trace>
  <inkml:trace contextRef="#ctx0" brushRef="#br0" timeOffset="1">179 188 7940,'0'0'6915,"16"-70"-6915,-12 64-96,-1-2-256,-1-1-193,-2-1-351,0-4-145,2-7-1168,-2-1-768,0-5-3762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5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4013 10293,'0'0'1675,"0"0"-589,0 0 117,0 0-8,0 0-317,1-2-790,-1 0 0,1 1 0,0-1-1,-1 0 1,1 1 0,0-1 0,0 1 0,0 0-1,0-1 1,2-2 0,21-8 275,1 1-1,0 1 1,0 1 0,33-6-1,110-17-61,-159 31-299,158-18-36,-95 12-21,127-27-1,-112 11 53,124-33-59,226-29-1,-280 60 24,-1-7 0,197-68 0,-101 27 175,-43 14-139,-18 12-30,-20 5 66,249-93 139,29-7 9,366-57 236,-758 187-397,546-154 930,-10-36-715,366-199 218,-692 272-155,378-244-1,-507 283-207,128-90-14,-194 130-62,-21 15 20,73-65 0,-53 40 4,-52 46-22,-1-1 0,0 0 0,-1-1 0,-1-1 0,-1-1 0,0 0 0,17-29 0,48-92 25,-65 116-27,1 2-1,1 0 1,37-36 0,82-82-4,19 3 198,-148 129-182,-1 1-1,0-2 0,-1 1 0,0-1 1,7-13-1,-8 13 56,0 1 0,1-1 0,0 1 0,0 0 0,11-11 0,9 0-27,-19 14-35,0 0-1,0-1 0,0 0 0,-1 0 0,8-8 0,-6 6-25,-1 1 1,1 0-1,0 0 1,1 1-1,0-1 1,11-4-1,16-13-11,-26 18 35,0 0 0,0 0 0,0 1 0,12-3 0,20-10 45,-28 9-43,-5 4-17,-1-1-1,1 1 1,0 0-1,0 1 1,0 0-1,1 0 1,-1 1-1,1 0 1,15-1-1,-2-3 1121,-13 2-3472,-10 3-5781,-14 1 741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8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0 746 2609,'0'0'9236,"35"-91"-7667,-29 77-112,-1 0-65,-3-3-111,3 3-817,-3-5-464,0 1-752,3-1-753,0-1-1536,-1-1-3954</inkml:trace>
  <inkml:trace contextRef="#ctx0" brushRef="#br0" timeOffset="1">119 222 9300,'0'0'6611,"-7"-80"-6435,12 70-128,-3-2-48,-2-1-112,0-3-752,0-7-673,0-5-1936,0-11-3411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9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18 971 11045,'0'0'6243,"-18"-109"-5427,18 89-335,0-1-337,0 1-144,0-1-112,0-1-865,2-3-640,5-6-1408,2-8-2770</inkml:trace>
  <inkml:trace contextRef="#ctx0" brushRef="#br0" timeOffset="1">100 230 6755,'0'0'8260,"-4"-109"-7732,4 97-48,0 0-368,0 2-112,0-5-224,0 1-1184,-2-3-721,-5-1-1569,2-5-2417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9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24 226 1777,'0'0'10821,"-23"-106"-10293,23 89-400,2 3 192,5 2-288,-7 1-32,0 3-80,0-2-320,0-2-1361,0-5-720,-2-1-784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5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8724,'0'0'11349,"-55"85"-11269,64-65-160,7 3-304,-2 3-1393,-5 5-752,-6 4-3458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9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90 294 5042,'0'0'5443,"-7"-72"-4931,7 64-144,0 2-64,0 4-224,0 0-80,-5 0-240,-6 2-672,-3 0-1185,3 0-2273</inkml:trace>
  <inkml:trace contextRef="#ctx0" brushRef="#br0" timeOffset="1">39 74 3682,'0'0'12261,"-38"-63"-12085,38 59 16,0 0-192,0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23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83 1601,'0'0'8230,"-25"-25"-3612,25 25-4616,-1 0-1,1-1 1,-1 1-1,1-1 1,0 1-1,-1 0 1,1-1-1,0 1 0,-1-1 1,1 1-1,0-1 1,0 1-1,-1-1 1,1 1-1,0-1 1,0 1-1,0-1 1,0 1-1,0-1 0,0 1 1,-1-1-1,1 1 1,1-1-1,-1 0 1,0 1-1,0-1 1,0 1-1,0-1 1,0 1-1,0-1 1,0 1-1,1-1 0,-1 1 1,0-1-1,1 1 1,-1-1-1,0 1 1,1 0-1,-1-1 1,0 1-1,1-1 1,-1 1-1,0 0 1,1-1-1,-1 1 0,1 0 1,-1 0-1,1-1 1,-1 1-1,1 0 1,-1 0-1,2 0 1,-1 0-14,0 1 1,0-1-1,0 1 1,0-1-1,-1 1 1,1 0-1,0-1 1,0 1-1,0 0 1,0 0-1,-1 0 1,1 0-1,0 0 1,-1 0-1,1 0 1,-1 0-1,1 0 1,-1 0-1,0 0 1,1 0-1,-1 0 0,0 0 1,0 0-1,0 0 1,1 1-1,-1-1 1,0 0-1,-1 0 1,1 1-1,0 1 47,1 0-1,-1 0 0,-1-1 1,1 1-1,0 0 1,-1 0-1,1-1 0,-1 1 1,0-1-1,1 1 0,-1 0 1,-3 3-1,2-3 62,-1 0 1,0-1-1,0 1 1,0-1-1,0 0 1,-1 0-1,1 0 1,-1 0-1,1-1 1,-1 1-1,1-1 1,-1 0-1,0 0 1,0 0-1,0-1 0,1 1 1,-1-1-1,-6 0 1,9-1-94,0 1 1,0-1-1,1 1 0,-1-1 1,0 0-1,1 0 0,-1 1 1,1-1-1,-1 0 0,0 0 1,1 0-1,0 1 0,-1-1 1,1 0-1,0 0 1,-1 0-1,1 0 0,0 0 1,0 0-1,0 0 0,0 0 1,0 0-1,0 0 0,0 0 1,0-2-1,1-29 67,0 30-79,0-1-1,-1 1 1,2 0 0,-1-1-1,0 1 1,0 0-1,1 0 1,-1 0-1,1 0 1,-1 0 0,1 0-1,0 0 1,0 1-1,0-1 1,0 1-1,0-1 1,0 1 0,0 0-1,1 0 1,-1 0-1,0 0 1,1 0-1,-1 0 1,4 0 0,4-2-157,0 1 0,0 0 0,0 0 1,19 0-1,-28 3 156,-1-1 1,1 0-1,0 1 1,0-1-1,-1 1 1,1-1-1,-1 1 1,1-1-1,0 1 1,-1 0-1,1-1 1,-1 1-1,1 0 0,-1-1 1,0 1-1,1 0 1,-1 0-1,0-1 1,1 1-1,-1 0 1,0 0-1,0-1 1,0 1-1,0 0 1,0 0-1,0 0 1,0 0-1,0 1 1,1 33-41,-2-27 58,2-5 5,-1 0 0,-1 0-1,1 0 1,0 0-1,-1 0 1,1-1 0,-1 1-1,0 0 1,0 0 0,0 0-1,0 0 1,-1-1 0,1 1-1,-1-1 1,0 1-1,1-1 1,-1 1 0,0-1-1,0 0 1,-1 0 0,1 0-1,0 0 1,-1 0 0,1-1-1,-1 1 1,0-1-1,1 0 1,-1 1 0,0-1-1,0 0 1,0-1 0,0 1-1,-3 0 1,2 0 15,0 0 1,0-1-1,0 1 1,-1-1-1,1 0 1,0 0-1,0 0 0,0-1 1,0 1-1,0-1 1,0 0-1,0 0 1,-7-4-1,9 4-14,0-1 1,0 1-1,0-1 0,0 0 1,1 0-1,-1 0 0,1 0 1,-1 0-1,1 0 0,-1 0 1,1 0-1,0-1 0,0 1 0,0 0 1,1-1-1,-1 1 0,1-1 1,-1 1-1,1-1 0,0 1 1,-1-1-1,1 1 0,1-3 1,-1-1 6,0 0 0,0 0 0,0 0 0,1 1 0,0-1 0,0 0 0,1 1 0,2-8 0,-3 11-38,1-1 0,-1 1 0,1 0 0,0 0 0,0 0 0,-1 0 0,1 0 0,1 0 0,-1 1 0,0-1 0,0 1 0,1-1 1,-1 1-1,0 0 0,1 0 0,-1 0 0,1 0 0,0 1 0,4-2 0,-1 1-98,1-1-18,0 0 1,0 1 0,1 0 0,-1 0-1,0 1 1,0-1 0,0 2 0,1-1-1,10 3 1,-16-2 126,-1 1 1,0-1-1,1 1 0,-1 0 1,0 0-1,0-1 0,0 1 1,0 0-1,0 0 0,-1 0 1,1 0-1,0 0 1,-1 0-1,0 0 0,1 0 1,-1 0-1,0 0 0,0 1 1,0 1-1,-4 43 242,3-44-203,-1-1 1,1 0 0,-1 1-1,0-1 1,0 0 0,0 0-1,0 0 1,0 0 0,0 0-1,-1 0 1,1 0 0,-1-1-1,1 1 1,-1-1 0,1 0-1,-1 0 1,0 0 0,0 0-1,-2 0 1,-7 3 128,0-2 0,1 1 0,-17 0-1,23-3-186,0 1 170,1-1 0,0 0 0,0 0-1,0 0 1,0 0 0,-1-1 0,-6-1-1,9 1-107,1 0 0,0 0 0,0 1 0,0-1 0,0 0 0,0 0 0,0 0 0,0 0-1,0-1 1,1 1 0,-1 0 0,0 0 0,0 0 0,1-1 0,-1 1 0,1 0 0,-1-1-1,1 1 1,0 0 0,0-1 0,-1 1 0,1-1 0,0 1 0,0 0 0,0-1 0,1-1-1,-1 0-42,0 0-1,1 1 0,0-1 1,-1 0-1,1 1 0,0-1 0,0 1 1,0-1-1,0 1 0,1-1 0,-1 1 1,1 0-1,-1 0 0,1 0 1,0 0-1,0 0 0,0 0 0,0 0 1,0 1-1,0-1 0,1 1 0,-1-1 1,0 1-1,1 0 0,-1 0 1,1 0-1,0 0 0,4-1 0,6-1-326,-1 0 0,1 1-1,0 1 1,23 0-1,-35 1 329,0 1 1,0 0-1,0 0 0,0 0 0,0 0 0,-1 0 1,1 0-1,0 0 0,0 0 0,-1 1 0,1-1 1,-1 0-1,1 0 0,-1 1 0,1-1 0,-1 0 1,0 1-1,0-1 0,1 0 0,-1 1 0,0-1 0,-1 3 1,2-1 14,-1 0 1,1 0-1,-1 0 1,0 0-1,-1 0 1,1 1-1,0-1 1,-1 0-1,-1 4 1,0-5 27,1-1 0,-1 0 0,0 0 0,1 0-1,-1 0 1,0 0 0,0 0 0,0 0 0,0 0 0,0-1 0,0 1 0,0-1 0,0 0 0,-4 1 0,-34 0 783,32-2-498,0 2-646,-3-3 2489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15:33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16 15079,'0'0'5472,"-1"-4"-5432,-7-7 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15:35.7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93 178 4210,'0'0'7166,"-41"0"-4114,-6 8 2337,43-8-3426,14 0-1582,-1 0-967,158-10 610,-150 9-23,0-1 0,27-5-1,-28 3 2,1 1 0,26-1 0,-24 3 18,0-1-1,0 0 1,22-7 0,-23 4-2,1 2 0,0 0 1,22 0-1,87-6-104,-62 3 55,-46 3 46,-1 0 1,21-7 0,-24 6-1,-1 0 0,1 1 0,30-3 0,-45 6-47,22-6-32,9-2 81,1 1 1,-1 1-1,40-1 1,37-6 13,91-15 9,-185 26 22,0 1-1,26 1 1,-16 0 516,-24 0-354,-21 0-7745,-13 0-3529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15:37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0 7139,'0'0'8020,"-12"2"-6769,6 2-1100,-1 0-1,1 1 1,0 0 0,0 0-1,1 1 1,-1 0 0,-8 12-1,-2 1 67,-13 15-60,-37 38 339,60-66-397,-1 0 0,0-1 0,-1 1-1,1-1 1,-1-1 0,0 1 0,0-1-1,-12 3 1,6-1 365,-17 3 1399,72 9-1594,96 7-216,-111-23-12,-21-2-45,0 1 1,0-1-1,0 1 0,-1 0 1,10 2-1,-2 6 259,-11-8-249,-1 0 1,1 0-1,0-1 0,0 1 0,0 0 1,0-1-1,0 1 0,0 0 1,0-1-1,0 0 0,0 1 0,0-1 1,0 1-1,0-1 0,0 0 1,1 0-1,0 0 0,-1 0 21,10 3-6702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16:14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40 1153,'0'0'7488,"7"-7"-7120,21-26 9678,-38 37-7131,-20 13-4877,21-12 2953,-9 5-952,-160 91 31,174-98-64,-26 12 1530,31-6-1525,0 0 0,0 0-1,0 0 1,2-1 0,-1 1 0,1-1-1,0 0 1,7 14 0,6 6 160,20 28 0,-10-18-135,-21-30-271,8 13 708,-8-19-1326,-3-13-1827,-2-8-1468,0-2-2970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5.8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30 8244,'0'0'1184,"0"0"497,0 0 27,0 0-244,0 0-333,-1-4-39,-1-18 1226,2 22-1344,25-1 2331,-19 0-3264,0 0 0,0 1 0,0 0 0,0 0 1,0 0-1,0 1 0,0 0 0,-1 0 0,1 1 0,0-1 1,7 5-1,122 65-281,-134-70 216,0-1 1,1 1-1,-1 0 1,1 0-1,-1 0 1,0 0-1,0 0 1,0 0-1,0 0 1,0 0-1,0 0 1,0 1-1,0-1 1,0 0-1,0 1 1,-1-1-1,2 3 1,-2-2 21,1 1 1,-1-1-1,0 1 1,0-1-1,0 0 1,0 1-1,-1-1 0,1 1 1,-1-1-1,1 1 1,-1-1-1,-2 4 1,-9 19 125,-1-1 1,-1-1-1,-1 0 1,-1-1-1,-2 0 1,-25 24-1,19-20 30,1 0 0,2 2-1,-23 37 1,35-55-1721,-9-7-8174,13-3 8590,-11 0-8563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16:1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9060,'0'0'5152,"39"18"2166,31-9-7042,0-2-1,79-4 1,-122-3-262,77 3 174,-92-2-195,0 1 0,0 0 0,0 1-1,0 1 1,0 0 0,15 8 0,0-2 76,0 0 0,0-1 0,1-2 0,29 4 0,-29-5 2,0-2-63,36 1 0,12 2 118,-72-6-104,0 1 0,0-1 0,1 1 0,-1 0 0,-1 0 1,1 0-1,0 0 0,5 5 0,-6-4-1,1-1-1,0 1 0,0-1 1,1 1-1,-1-1 1,0-1-1,8 3 0,31 6 72,0 1 0,76 32-1,-106-38-81,0-1 0,1 0 0,0 0 0,0-2 1,23 2-1,74-3 79,-53-2-71,-49 1 5,1 1 1,0 1-1,14 3 0,9 3 23,-7-6 392,38 0-1,-60-2 433,-5-1-1583,1 0 593,0 1 0,0-1 0,-1 1 0,1-1-1,0 1 1,-1 0 0,1-1 0,0 1 0,-1-1-1,1 1 1,-1 0 0,1-1 0,-1 1 0,1 0 0,-1-1-1,1 1 1,-1 0 0,1 0 0,-1-1 0,1 1 0,-1 0-1,1 0 1,-1 0 0,0 0 0,-3-2-1000,-19-5-6497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12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28 1697,'0'0'4845,"-4"-4"-4608,-15-19 11665,35 24-10039,9 4-2368,-9 3 519,0 1 1,0 1 0,-1 0 0,0 1-1,-1 0 1,0 1 0,14 17 0,6 3 3,53 57 24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1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5987,'0'0'6219,"30"-3"-3023,-24 4-3083,0 0 0,0 0 0,0 1 0,-1 0 0,1 0 1,0 0-1,-1 0 0,0 1 0,1 0 0,-1 0 0,0 1 1,-1-1-1,1 1 0,7 8 0,-5-6-109,1 1-1,0-1 1,1 0 0,12 6-1,-19-11 28,-1 0 1,1-1-1,-1 1 0,1-1 1,-1 1-1,1-1 0,-1 1 0,1-1 1,-1 0-1,1 0 0,0 0 0,-1 0 1,1 0-1,-1 0 0,1 0 0,0-1 1,-1 1-1,1-1 0,-1 1 1,1-1-1,-1 1 0,1-1 0,-1 0 1,0 0-1,1 1 0,-1-1 0,0 0 1,1 0-1,-1-1 0,0 1 1,1-1-1,3-5 149,-1 0-1,0 0 1,0-1 0,-1 1 0,4-10 0,5-12 93,28-45 706,-39 72-1083,-10 1-6651,-9 1-1905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1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4514,'0'0'6889,"0"-8"-1464,0-18-3290,0 423-315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15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7443,'0'0'6734,"1"0"-6615,-1 0 1,1-1-1,0 1 0,-1 0 0,1 0 0,0 0 1,0 0-1,-1 0 0,1 0 0,0 0 0,-1 0 1,1 0-1,0 0 0,0 0 0,-1 1 1,1-1-1,0 0 0,0 1 0,4 4-6,0 0 0,0 0 1,-1 0-1,0 1 0,0 0 0,0 0 0,-1 0 0,0 0 0,3 10 0,19 30 149,-24-46-250,0 1 0,-1 0-1,1-1 1,0 1 0,0-1 0,0 1 0,0-1 0,0 1-1,0-1 1,0 0 0,0 1 0,0-1 0,0 0 0,0 0 0,0 0-1,0 0 1,0 0 0,0 0 0,0 0 0,0 0 0,0 0 0,0-1-1,1 1 1,-2 0 0,1-1 0,0 1 0,0-1 0,0 1 0,0-1-1,0 1 1,0-1 0,0 1 0,0-1 0,0-1 0,36-30 24,-29 25 6,10-12 80,-1 0 0,-2 0-1,0-2 1,14-24 0,-23 35-112,0-7-4574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16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20 2177,'0'0'10514,"0"-4"-9729,0 4-692,0-1 1,0 1 0,0-1 0,0 1-1,1-1 1,-1 1 0,0 0 0,0-1 0,0 1-1,0-1 1,0 1 0,0-1 0,0 1 0,0-1-1,0 1 1,-1-1 0,1 1 0,0 0 0,0-1-1,0 1 1,0-1 0,-1 1 0,1-1 0,0 1-1,0 0 1,-1-1 0,1 1 0,0 0 0,-1-1-1,1 1 1,0 0 0,-1 0 0,1-1-1,0 1 1,-1 0 0,1 0 0,-1-1 0,1 1-1,0 0 1,-1 0 0,1 0 0,-1 0 0,-21 13 1980,20-11-2462,-145 109 895,133-100-478,-140 117 905,153-126-920,-1 0 1,1 0-1,0-1 0,0 1 0,0 0 0,0 1 0,0-1 0,0 0 0,1 0 0,-1 0 0,1 0 0,-1 4 0,-1 6-2622,-2-3-4309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17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4498,'-2'0'9785,"1"0"-9733,0 0 0,1 0 0,-1 0 1,1 0-1,-1 0 0,1 1 0,-1-1 0,1 0 0,-1 0 0,0 0 0,1 1 0,0-1 1,-1 0-1,1 1 0,-1-1 0,1 1 0,-1-1 0,1 0 0,0 1 0,-1-1 1,1 1-1,-1 0 0,-11 26 879,-28 43 0,12-23-547,36-45-244,1 0 0,-1-1 0,0 0-1,14 0 1,30 2 721,-28-1-2524,0-1-6720,-14-1 902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18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773 12 4178,'0'0'8398,"-3"-12"-2691,-3 13-5686,0 1-1,0-1 1,0 1 0,1 0 0,-1 0-1,1 1 1,-1 0 0,1 0-1,-9 7 1,-14 6-1,-177 67-5,130-57-14,-5 7 168,36-15 92,-76 21 0,118-38-248,-15 2 33,1 2 0,-1 0 0,1 0 0,-27 15 0,2 5 807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1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2 7411,'0'0'5307,"-4"-1"-4798,2 1-533,0 0 98,1 0 1,-1 0-1,0 0 0,1 0 0,-1 0 1,0 0-1,0 0 0,1 0 0,-1 1 1,0-1-1,1 1 0,-1-1 1,1 1-1,-1 0 0,0-1 0,1 1 1,-1 0-1,1 0 0,0 0 0,-1 0 1,1 0-1,0 1 0,-2 2 1,-25 29 1040,15-18-602,1 0 1,1 1-1,-16 27 1,27-42-498,-1 0-1,1 0 1,-1-1-1,1 1 1,0 0-1,-1 0 1,1 0-1,0 0 1,0 0-1,0 0 1,0 0 0,0 0-1,0 0 1,0 0-1,0 0 1,0 0-1,0 0 1,1 0-1,-1 0 1,0 0-1,1 0 1,-1 0 0,1-1-1,-1 1 1,1 0-1,0 1 1,1 0 9,0 0-1,0-1 1,0 1 0,0-1 0,1 1 0,-1-1 0,0 0 0,1 0-1,-1 0 1,4 0 0,7 3 71,1-2 0,27 2-1,-39-4-83,12 2 73,-1 0-1,0 1 1,15 5-1,-17-5-37,0 1 1,1-2-1,0 0 0,17 1 0,-28 6-4769,-1-3 880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21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847 5 6755,'0'0'7817,"-10"-2"-4685,-13 0-2585,15 3-498,0 2 0,-1-1 0,1 1-1,1 0 1,-1 1 0,0-1 0,1 1 0,0 1-1,-12 9 1,-10 5-35,-249 146 111,23 1 152,199-116-40,47-40-222,-1-1 0,1 0 0,-1-1 0,-1 0 0,0 0 0,-16 8 0,7-6 388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4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379 4 10869,'0'0'1145,"0"0"279,0 0-15,0 0-342,0 0-507,-21-4 129,-22 5 62,1 2 1,-1 2 0,1 1 0,-62 18 0,102-22-731,1 1 1,0-1 0,0 0 0,0 0-1,0 0 1,0 1 0,1-1 0,-1 0 0,1 1-1,-1-1 1,1 1 0,0-1 0,0 4-1,-1 2 19,-18 156 685,0 215 1,14-179-312,-9-19 88,0 66-188,13-42-57,2 225 308,9-282-389,29 152 1,-17-165-104,5 209 0,-27-289-55,7 561 254,-7-410 134,0-205-411,0-1 31,0 0-23,0 0 21,0 0 11,0 0-6,0 0-48,59 13 161,-48-12-148,0 1 1,0 0 0,0 1-1,0 0 1,-1 1 0,1 0-1,-1 1 1,0 0 0,0 0-1,-1 1 1,0 0 0,14 12-1,-21-16 78,4 2-1491,-3-14-5472,-3-20-883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21:22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11 6435,'0'0'4447,"-2"-10"1404,2 11-5819,-4 71 1552,3-66-1469,0 0 0,0 0 0,-1 0 0,0 0 0,0-1 0,0 1 0,-1-1 0,0 1 0,0-1 0,-5 7 0,9-12-63,-1 0-1,0 1 1,1-1-1,-1 1 1,0-1-1,1 0 1,-1 1-1,0-1 1,1 0-1,-1 0 1,0 1-1,1-1 0,-1 0 1,1 0-1,-1 1 1,1-1-1,-1 0 1,1 0-1,-1 0 1,1 0-1,-1 0 1,1 0-1,-1 0 1,1 0-1,-1 0 1,1 0-1,-1 0 1,0 0-1,1 0 1,-1 0-1,2-1 0,34 2-43,-8 0 138,5 4-251,11 1 177,-13-5-4465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41:07.6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43 464,'0'0'1729,"32"-6"-1777,-11-6-208,-5 1 256,-2 3 304,-3 2-80,-9 6-224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41:11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135 226 1393,'0'0'1987,"-6"-3"-1317,6 2-681,-5-2 375,0-1 0,0 1-1,0 0 1,-1 1 0,1-1 0,-1 1 0,0 0 0,1 0 0,-76-15 11061,85 15-11212,-1 0-1,1 0 1,0 0 0,-1 0-1,1 1 1,0-1-1,0 1 1,0 0 0,0 0-1,6 0 1,7-3-113,27-8-38,1 3-1,0 1 1,0 2 0,90 1 0,303 5-326,-406-2 251,43-7 0,-44 5 30,45-2 0,365 0 50,-329-1 34,49 0-106,121-1-6,-106 5 197,41-3-49,201-2-80,-258 10-79,1026-2 510,-982 12-554,-1 1 1,-41-14-8,197-25-1,-251 17 147,166 6 0,-139 5 91,-74-3-157,-6 0-6,1 2 0,59 10 1,-44-4 50,1-2 0,131-10 0,-38 0 77,87-8 4,15-24 849,-255 31-663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41:15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44 9957,'0'0'6872,"-5"-7"-6616,-17-20-16,17 19 2367,5 7-1183,-11 443-703,11-384-561,0-38-153,0 0-1,-1 0 1,-6 33 0,2-1 800,4-32-2163,3-40-14740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41:16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 7812,'0'0'7798,"-4"-6"-3572,24 25-4177,0 1 0,-2 1 1,0 0-1,-1 2 1,24 43-1,-40-64-43,0 0 1,1 1 0,-1-2-1,0 1 1,1 0-1,-1 0 1,1 0-1,-1-1 1,1 1-1,0 0 1,0-1 0,-1 0-1,1 1 1,0-1-1,0 0 1,1 0-1,-1 0 1,0 0-1,0-1 1,0 1-1,1-1 1,-1 1 0,0-1-1,1 0 1,-1 1-1,0-1 1,0-1-1,1 1 1,3-1-1,2-1 9,1-1 0,-2 0-1,1 0 1,0-1-1,-1 0 1,13-9 0,12-8-89,-19 14 78,0-1 1,-1-1 0,0 0-1,11-12 1,-9 6 45,-7 6-25,1 0 0,1 1 0,-1-1 0,1 2 0,1-1 0,-1 1 0,1 1 0,1 0 0,-1 0 0,12-4 0,-18 10 150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41:46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0 260 160,'0'0'9300,"1"-4"-8499,1 1-576,-1-1 1,1 0 0,0 0-1,0 0 1,0 1-1,0-1 1,4-3 0,-4 5-182,1-1 1,-1 0-1,0 0 0,0 0 1,-1 0-1,1-1 1,0 1-1,-1 0 0,0-1 1,0 1-1,0-1 1,1-5-1,-2 0 742,1 1 0,1-1 1,0 1-1,0 0 0,1 0 0,0 0 0,0 0 0,6-10 0,-4 13-709,1 0 0,-1 0-1,1 1 1,0 0-1,0 0 1,11-5 0,-13 8-61,-1 0-1,0-1 1,0 1 0,1 1 0,-1-1 0,1 0 0,-1 1 0,1 0 0,-1-1 0,1 2 0,-1-1 0,1 0 0,-1 1 0,1-1 0,-1 1 0,1 0 0,-1 0 0,6 3-1,0 1 83,1 1-1,-1 0 1,0 1-1,11 11 0,14 9 37,-30-25-125,-1-1 0,1 1-1,0-1 1,0 0 0,0 0 0,0 0 0,0-1 0,0 1 0,0-1 0,0 0 0,-1 0 0,1 0 0,6-2-1,2 1 30,0-2 0,23-7-1,-29 8-37,0-1-1,0-1 1,-1 1-1,1-1 1,-1 0-1,0 0 1,0-1-1,8-8 1,-8 7 1,-1 1 0,2 0 0,-1 1 0,1-1 0,-1 1 0,12-6 0,-15 10-1,-1-1-1,0 1 1,0 0 0,0 0 0,0 0-1,1-1 1,-1 1 0,0 1 0,0-1-1,0 0 1,0 0 0,1 0 0,-1 1 0,0-1-1,0 0 1,0 1 0,0-1 0,0 1-1,0-1 1,0 1 0,2 1 0,22 21-9,-12-10 7,7 4 47,-15-12-14,-1 0 1,1-1 0,0 0-1,0 0 1,0 0 0,0-1-1,1 1 1,-1-1 0,1 0 0,0-1-1,0 0 1,0 0 0,0 0-1,8 1 1,-8-3-32,0-1-1,0 1 1,0-1-1,-1 0 1,1-1 0,0 0-1,-1 0 1,1 0 0,-1 0-1,6-4 1,4-4-23,0 0 1,13-12 0,2-3 37,-28 24-12,-1 0-1,1 0 1,0 1-1,-1-1 1,1 0 0,0 1-1,0-1 1,-1 1-1,1 0 1,0-1-1,0 1 1,0 0 0,-1 0-1,1 0 1,0 0-1,0 1 1,0-1 0,-1 0-1,1 1 1,0-1-1,2 2 1,41 22 134,-4-2 131,-23-18-216,2-1 0,-1 0 0,0-2 0,0 0 0,25-2 0,-3 0-55,-38 1 4,0 0 1,0 0-1,0-1 0,0 0 1,0 1-1,0-1 0,0 0 0,0 0 1,0-1-1,-1 1 0,1-1 1,0 1-1,-1-1 0,5-3 0,28-36-12,-31 35 15,0 1-1,0-1 0,0 1 0,1 0 0,-1 1 0,1-1 1,0 1-1,1 0 0,7-5 0,-12 9 0,-1 0-1,1-1 1,0 1 0,0 0-1,0 0 1,0-1 0,-1 1-1,1 0 1,0 0 0,0 0-1,0 0 1,0 0 0,0 0-1,0 1 1,-1-1 0,1 0-1,0 0 1,0 1 0,0-1-1,0 0 1,-1 1 0,1-1-1,0 1 1,0-1 0,-1 1 0,1-1-1,0 1 1,0 1 0,15 23 120,-9-13-84,3 6 6,-5-10-4,0 1-1,0-1 0,10 11 1,-13-17-36,0 0 0,0 0 0,0 0 0,0-1 0,0 1 0,1-1 0,-1 1 1,0-1-1,1 0 0,-1 0 0,1 0 0,0 0 0,-1 0 0,1-1 1,-1 1-1,1-1 0,4 1 0,5-1 13,0-1 0,0 0 0,0 0 0,0-1 0,0-1 0,0 0 0,16-6 0,-9 3-9,0 1 1,0 0-1,0 2 1,0 0-1,1 2 1,-1 0-1,32 2 1,-19 0 4,52-5 0,-78 2-25,-1 1-1,0-1 1,0 0-1,0 0 1,0-1-1,0 1 1,-1-1-1,1 0 1,-1 0-1,7-7 1,16-9-31,-26 18 44,1 0 1,-1 1-1,1-1 0,0 1 0,-1-1 1,1 1-1,0-1 0,-1 1 0,1 0 1,0 0-1,-1 0 0,1 0 0,0 0 1,-1 0-1,1 1 0,0-1 0,-1 1 1,3 0-1,32 17 83,-31-15-75,-1 0 1,1-1 0,0 1 0,1-1-1,8 3 1,-5-3-58,0 0 1,0-1-1,0 0 0,1-1 1,-1 0-1,0 0 0,0-1 1,0 0-1,0-1 0,0 0 1,0 0-1,0-1 0,0 0 0,-1-1 1,13-6-1,-19 8 36,0 1-1,0 0 1,0 0 0,0 0 0,0 0-1,1 0 1,-1 0 0,0 1-1,0-1 1,1 1 0,-1-1-1,0 1 1,1 0 0,-1 0 0,0 0-1,3 1 1,-3 0 26,0-1 0,0 1-1,-1 0 1,1 1 0,0-1 0,-1 0 0,1 0 0,-1 1-1,1-1 1,-1 1 0,0-1 0,1 1 0,-1 0 0,0-1-1,0 1 1,0 0 0,1 3 0,10 28 233,-11-27-219,0 0 1,1-1-1,0 1 1,0-1 0,0 0-1,1 0 1,0 0-1,0 0 1,0 0 0,1 0-1,3 4 1,-2-7-21,0 0 0,0-1 0,0 1 0,0-1 0,1 0 0,-1 0 0,10 0 0,-15-1-137,-9 0-6956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42:5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4738,'0'0'15541,"-2"9"-15235,-8 5-266,0 0-1,-2 0 0,1-1 0,-2-1 1,-20 17-1,-18 18 131,24-19-5,-62 47 1,41-31-972,46-70-17901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42:53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12806,'0'0'3148,"9"0"-2988,-2 0-124,-2-1 60,0 1 1,0 0-1,0 0 0,0 0 1,0 1-1,0-1 1,0 1-1,0 1 0,0-1 1,-1 1-1,1 0 0,8 4 1,62 61 3436,-59-50-3408,0-2 0,2 0 0,-1 0 1,2-2-1,23 13 0,-33-22 589,0-5-3890,-9 1 2862,1-1 0,-1 0 0,0 1 0,1-1 0,-1 0 0,0 1 1,0-1-1,1 1 0,-1-1 0,0 0 0,0 0 0,0 1 0,0-1 0,0 0 0,0 1 0,0-1 0,0 0 0,0 1 0,0-1 0,0 0 0,0 1 1,-1-1-1,1 0 0,-6-14-6447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42:54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13 4114,'0'0'5869,"-11"-12"724,9 16-6390,1-1 0,0 1 0,1 0 0,-1 0 0,0 0 0,1 0 0,0 0 0,0 0 0,1 7 0,-1-4 40,-6 165 1611,5-158-1819,-1 0-1,0 0 1,-9 28 0,-1 10 122,6-14 292,-1 63 1,7-100 126,-10-2-7301,-1-5-172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1:56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31 864,'0'0'5382,"-5"0"-4550,3-1-602,-1 1 1,1 0-1,-1-1 1,1 1-1,0-1 1,-1 0-1,1 0 0,0 0 1,-1 0-1,1-1 1,0 1-1,0 0 1,0-1-1,0 1 0,-3-4 1,4 4-96,0 1 0,-1-1 0,1 0 0,-1 1 0,1 0 1,-1-1-1,0 1 0,1 0 0,-1 0 0,1 0 0,-1 0 0,0 0 0,1 0 1,-1 0-1,1 1 0,-3 0 0,3-1 56,-1 0 1,1 1-1,-1-1 1,1 0-1,-1 0 0,1 0 1,-1 0-1,1 0 1,-1 0-1,1 0 1,-1 0-1,1-1 0,-8-7 7648,15 6-6092,9 3-2066,-1 5 391,-1 0 0,0 1 0,0 0 0,19 15 0,-20-13-50,1 0 0,0-1 0,0-1-1,16 7 1,-10-6-17,-1 0-1,25 17 0,17 8 87,-41-23-98,1 1 0,23 18 0,-25-16 57,1-1 0,28 14-1,34 19-27,-15-12-59,-39-18 37,53 20-1,16 8 31,-40-25-38,-40-13-2,-1 0 0,1 1 1,-1 0-1,19 12 1,20 8 96,-41-21-98,-1 0 0,0 1 0,12 8-1,177 112 152,-156-99-136,49 30 335,-113-70-6934,-12-6-1702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7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68 6371,'0'0'3100,"0"0"-1841,0 0-98,0 0-113,0 0-586,0 0-230,4-12 2649,-3 13-2835,0 0 0,-1 1 0,1-1 0,-1 0 0,1 0 0,-1 1 0,1-1 0,-1 0 0,0 1 0,0-1 0,0 0 0,0 1 0,0-1 0,0 1 0,0-1-1,0 0 1,0 1 0,-1-1 0,1 0 0,0 1 0,-1-1 0,1 0 0,-1 0 0,0 1 0,1-1 0,-1 0 0,0 0 0,0 0 0,0 0 0,0 0 0,0 0 0,0 0 0,0 0 0,0 0 0,0 0 0,0-1 0,0 1-1,0 0 1,-1-1 0,1 1 0,0-1 0,-1 1 0,1-1 0,0 0 0,-1 0 0,1 1 0,0-1 0,-3 0 0,3 0-4,0 0-1,0 0 1,0 0-1,0 0 1,0 0-1,0 0 1,0 0 0,0 0-1,0-1 1,0 1-1,0 0 1,0-1-1,0 1 1,0 0 0,1-1-1,-1 1 1,0-1-1,0 1 1,0-1-1,0 0 1,1 1 0,-2-2-1,0-20 171,2 11-340,0 8 94,1 1 0,0 0-1,-1 0 1,1 0-1,0 0 1,0 0-1,0 0 1,1 0 0,-1 0-1,0 0 1,1 0-1,-1 1 1,1-1-1,0 1 1,-1-1 0,1 1-1,0 0 1,0-1-1,0 1 1,0 0-1,0 0 1,0 0 0,0 1-1,4-2 1,-3 0-83,1 1 1,0 0-1,0 0 0,0 0 1,0 0-1,0 1 1,0 0-1,0 0 1,0 0-1,0 0 0,0 0 1,0 1-1,0 0 1,3 1-1,-5-1 110,0 0-1,-1 0 1,1 0 0,-1 0-1,0 0 1,1 1-1,-1-1 1,0 1 0,0-1-1,0 1 1,0-1-1,0 1 1,0 0-1,0 0 1,0-1 0,-1 1-1,1 0 1,-1 0-1,1 0 1,-1 0 0,0-1-1,0 1 1,0 0-1,0 0 1,0 0-1,0 0 1,0 0 0,0 0-1,-1 0 1,1-1-1,-2 4 1,1 0 51,-1 0-1,0-1 1,1 1 0,-2 0-1,1-1 1,0 1-1,-1-1 1,0 0 0,0 0-1,-6 7 1,-44 28 515,48-36-403,0 0 0,0-1 1,0 1-1,-1-1 0,1 0 0,0-1 0,-1 1 1,1-1-1,-11 1 0,15-5-166,0 1 1,0-1-1,1 1 0,0-1 0,-1 0 1,1 0-1,0 1 0,1-6 0,-1 4-19,0-2-5,0 1 0,0-1 1,0 1-1,1-1 0,0 1 1,0-1-1,0 1 0,0-1 1,1 1-1,0 0 0,1 0 1,-1 0-1,1 0 0,0 0 1,0 0-1,0 1 0,0-1 1,1 1-1,0 0 0,0 0 1,0 1-1,1-1 0,-1 1 1,1 0-1,7-5 1,-11 8 3,0-1 0,0 1 0,0-1 1,0 1-1,-1-1 0,1 1 0,0 0 1,0-1-1,0 1 0,0 0 0,0 0 1,0-1-1,0 1 0,0 0 0,0 0 1,0 0-1,0 0 0,0 1 0,0-1 1,0 0-1,0 0 0,0 0 0,0 1 1,0-1-1,0 1 0,0-1 0,-1 1 1,1-1-1,0 1 0,0-1 0,0 1 1,-1-1-1,1 1 0,0 0 0,-1 0 1,1-1-1,0 1 0,-1 0 0,1 0 1,-1 0-1,1 0 0,-1 0 0,0 0 1,1 0-1,-1 1 0,2 5 65,-1 0 0,-1 0-1,1 1 1,-1-1 0,-1 9 0,1-2-23,-1-12 17,1 0 0,0 0 1,-1 0-1,1 0 0,-1 0 0,1 0 0,-1 0 0,0-1 0,0 1 0,0 0 0,0 0 0,0-1 0,0 1 0,-1-1 0,1 1 0,0-1 1,-1 1-1,1-1 0,-1 0 0,0 0 0,1 1 0,-1-1 0,0-1 0,0 1 0,1 0 0,-5 1 0,-1 0 127,0 0 1,0 0-1,0-1 0,0 1 0,-1-2 0,-8 1 1,15-1-156,0-1 0,0 1 0,0 0 1,1-1-1,-1 1 0,0-1 0,0 1 1,0-1-1,0 0 0,1 1 0,-1-1 1,0 0-1,0 1 0,1-1 0,-1 0 1,1 0-1,-1 0 0,0 1 0,1-1 1,0 0-1,-1 0 0,1 0 0,0 0 1,-1 0-1,1 0 0,0 0 0,0 0 1,0 0-1,0-2 0,-2-35-160,2 33 134,0 3-9,0-1 0,0 0 1,0 1-1,1-1 0,-1 0 1,1 1-1,0-1 0,0 1 1,0-1-1,0 1 0,0-1 1,1 1-1,-1 0 0,1 0 1,-1-1-1,1 1 0,0 0 0,0 1 1,0-1-1,0 0 0,0 0 1,0 1-1,0-1 0,4 0 1,-2-1-56,1 1 1,0 1-1,0-1 1,0 1-1,0 0 1,0 0-1,0 0 0,0 1 1,0 0-1,0 0 1,0 0-1,6 1 1,-10 0 86,0 0 0,0 0 1,0 0-1,-1 0 0,1 0 1,0 0-1,0 0 0,0 0 1,-1 0-1,1 0 0,-1 0 1,1 0-1,-1 0 0,1 1 0,-1-1 1,1 0-1,-1 0 0,0 1 1,0-1-1,0 0 0,0 1 1,0-1-1,0 0 0,0 0 1,-1 2-1,2 2 70,-2-1 0,1 0 0,0 1 0,-1-1 0,0 0 0,-2 8 0,0-9 19,1 0 1,0 0-1,-1 0 0,0 0 1,1-1-1,-1 0 0,0 1 0,0-1 1,-1 0-1,1 0 0,0-1 1,-1 1-1,1-1 0,-1 1 0,1-1 1,-1 0-1,0 0 0,1-1 1,-1 1-1,0-1 0,0 0 0,0 0 1,1 0-1,-8-1 0,9 0-86,1 0-1,0 0 0,-1 0 0,1-1 0,0 1 1,0 0-1,0 0 0,0-1 0,0 1 0,0 0 1,0-1-1,0 1 0,1-1 0,-1 0 0,0 1 1,1-1-1,-1 1 0,1-1 0,0 0 0,0 1 1,0-1-1,-1 0 0,2-3 0,-2 0-16,1 0 0,0 0-1,0 0 1,0 0 0,1 0 0,-1 0-1,3-7 1,-1 9-20,0-1-1,1 1 1,-1 0-1,1 0 1,0 0-1,0 1 1,0-1 0,0 0-1,0 1 1,0 0-1,1 0 1,-1 0-1,1 0 1,0 1-1,0-1 1,4 0 0,-3 0-110,1 0 0,-1 1 0,0 0 0,1 0 1,-1 1-1,1-1 0,-1 1 0,1 0 0,-1 1 1,1-1-1,8 3 0,-12-2 142,-1 0 1,0 1-1,0-1 1,0 0-1,0 1 1,0-1-1,0 1 0,0-1 1,0 1-1,0-1 1,-1 1-1,1 0 1,0-1-1,-1 1 0,0 0 1,1-1-1,-1 1 1,0 0-1,0 0 1,0 2-1,0 0 58,0-1 0,0 0 0,0 1 0,0-1 1,0 0-1,-1 0 0,1 1 0,-1-1 0,0 0 0,-3 6 0,1-5 115,-1-1-1,0 1 1,0-1-1,0 0 1,-1 0 0,1 0-1,-1-1 1,1 1-1,-1-1 1,0 0-1,0-1 1,0 1 0,0-1-1,0 0 1,-7 1-1,12-2-21,0 0-96,0 0-81,0 0-87,0 0-339,0 0-531,0 0-1166,0 0-1177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1:58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0 754 2145,'0'0'16869,"17"-7"-15311,17-10-829,53-37-1,-26 15-501,55-38 255,60-32 79,-151 93-647,79-37 316,-52 22-74,87-39 1,-69 37 71,-29 14-181,68-22 0,-46 26-60,-44 11 36,0 0 1,-1-1-1,0-1 0,18-8 1,-27 10-31,0 1 0,0 0 1,0 1-1,18-3 0,-18 4 45,0-1-1,0 0 1,-1 0 0,1-1-1,15-7 1,19-10 302,0 1 1,90-26 0,-113 35-568,-14 2-3735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5:58:59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97 6067,'-4'-25'14924,"22"31"-13204,18 13-2738,-28-16 1007,0 0 0,0-1 0,1 0 0,-1 0 0,1-1 0,0 0 0,-1-1 0,1 1 1,0-2-1,14-1 0,8 0 3,-22 2 10,-1-1 0,0 0 1,0-1-1,-1 0 0,1-1 1,8-3-1,-8 3-2,0 0-1,1 1 1,-1 0-1,0 0 1,1 0-1,10 1 1,149-8 323,36 3 48,-184 3-293,39-11 1,-43 9-22,0 1 0,0 1 0,0 0 0,18 0 0,-12 2-43,40-7 0,8-1 6,592 1-37,-402 10 21,5-4-25,-254 4 317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5:59:02.4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65 1072,'2'-12'19055,"58"6"-18574,86 3 0,-105 3-456,193-13 60,-94 2 6,-62 10-131,-48 1 77,-1 0 1,55-9-1,-51 4-2,-1 2 0,1 2 1,46 3-1,-7 0 125,112 6 67,-29 0 144,-110-7-214,-33-1-131,0 0 0,0 1 0,0 0 0,-1 0 0,1 1 0,20 7 0,-24-7-16,-1 1 1,1-2-1,0 1 1,15 0-1,-15-2-1,0 1-1,0 0 1,0 1 0,0 0-1,8 3 1,-2-1 6,-1 0 0,1 0-1,-1-2 1,1 1 0,28-1 0,72-5 98,-64-3-43,27 0 45,-36 2 573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5:59:14.0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 4418,'0'0'18115,"17"0"-18070,212 11 385,-122-5-441,436-6 379,-376 10-421,193-22 210,-252 2-119,179-7 141,207 17-3,-493 0-131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7:13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6435,'0'0'7537,"8"5"-1798,-4-2-6153,-2 0 426,1-1-1,0 1 1,0-1 0,0 0 0,0 0-1,1-1 1,-1 1 0,0-1 0,1 1-1,-1-1 1,1 0 0,6 1-1,52 3 76,-27-3-49,174 3-655,-131-6 767,-60 1-7,1 1-85,0-1-1,0 0 1,0-2 0,0 0-1,0-1 1,0-1 0,0 0-1,23-11 1,-28 9-64,0 0 1,0 1-1,27-5 0,-33 8 42,-1 2 0,1-1-1,0 1 1,-1 0-1,1 1 1,0-1 0,-1 2-1,1-1 1,9 4 0,-5-2 9,0-1 0,0 0 1,-1 0-1,22-1 1,-22-1-7,1 0 0,-1 1 0,1 1 0,-1 0 0,16 4 0,-14-2 0,-1-2 1,1 1-1,0-2 0,0 1 1,0-2-1,24-1 0,-26-1-14,1 2 1,-1 0-1,0 0 0,0 1 0,0 0 0,0 1 1,0 0-1,0 1 0,0 0 0,11 5 0,-15-4-12,0 0-1,0 0 0,1-1 1,-1 0-1,1-1 1,0 1-1,0-1 0,0-1 1,0 0-1,14 1 0,-16-2 16,3-1-36,-1 1 1,1 0 0,-1 0-1,1 1 1,-1 0 0,0 0 0,1 1-1,-1 0 1,0 1 0,0-1 0,0 2-1,0-1 1,10 7 0,-13-7 17,-1-1 0,0 1 0,1-1 0,-1-1 0,1 1 0,0-1 0,0 0 0,0 0 0,0 0 0,-1 0 0,1-1 0,6 0 0,6-1-7,0-2 0,20-4 0,29-3 18,0 5 0,-1-2 0,81-21 1,114-33 397,-217 55-374,0 0 0,1 3 1,-1 2-1,1 2 0,56 7 1,-80-5-25,0-1 0,1-1 1,0-1-1,-1-1 0,1 0 1,-1-2-1,30-7 1,-39 8-22,-1 0 1,1 1 0,-1 0 0,1 1 0,0 0-1,11 2 1,10-1 10,8-1 69,34 0-75,111 13 0,-168-12 1,0-1 1,0 0-1,0-1 0,0 0 0,0-2 1,28-7-1,-24 4-13,1 2 0,-1 1 0,26-1 0,4 6 49,68 12 0,-89-9 10,-6-1 14,43 15 0,-50-13-35,0-1 1,1 0-1,0-2 1,0 0-1,22 1 0,198-4-12,-183 8 48,-3 0-19,260-8-7,18 0 3,-236 10-48,-55-5 14,41 1 0,53-6-5,149-1-106,-138-12 108,26 0-131,-163 13 108,62 0 57,104-12 1,-141 7 0,0 3 0,0 0 0,44 5 0,-62-2-54,0 1 0,0 1 1,0 0-1,-1 1 1,1 1-1,-1 0 1,0 1-1,20 11 1,-28-14 11,1-1 0,-1 1 1,0-1-1,1-1 0,-1 1 1,1-1-1,0 0 1,-1 0-1,12 0 0,51-8 64,-33 2-81,49 1 75,-54 4-40,42-7 0,-36 4 17,-1 1 0,43 2 0,-24 1 118,164 12 2118,-216-13-2904,-4 0-10,-13 1-892,-25-1-4034,-24-5-9430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7:17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1 183 9588,'0'0'4669,"15"0"-1932,2 1-2506,1 2-1,-1 0 1,0 0-1,-1 2 1,1 0-1,20 9 1,-21-7-214,1 0-1,1-2 1,-1 0 0,1-1 0,0-1 0,25 2 0,-33-5-14,58 0 1,0-2-1,89-15 0,-123 11-21,-7 0-26,0 1 0,0 1 0,0 1 0,1 1 0,46 4-1,-47 3 127,-6-1-35,1-2 1,22 1 0,196-17 320,1-1-224,-159 16-168,202-5 367,-203-1-177,119-23 0,-156 19-188,0 2 1,76-2 0,-75 9 77,0 1 1,0 3 0,61 13-1,-79-12-29,1-2-1,0-1 0,33-1 0,39 3 16,11 10-29,-56-5 3,0-2 0,0-3 1,1-2-1,75-8 0,-84 0 17,1 2 0,0 2 1,87 7-1,-94 2-22,-23-4-1,0 0 1,23 0 0,70-12 449,-2 1-253,-100 8-223,1 0 0,0 0 0,0 1 1,-1 1-1,1-1 0,-1 1 0,1 1 1,-1 0-1,12 5 0,-17-6 35,1-1-1,-1 0 1,1-1-1,-1 1 1,1-1-1,0 0 1,-1 0-1,9-1 1,7 0 84,339-2 262,-216-11-280,-91 7-94,57 0 0,235 7 140,-317 3-137,0 0 1,-1 2 0,0 0-1,0 2 1,40 17 0,-15-6-1,-30-13 19,0-1 0,1-1-1,-1-1 1,0-1-1,1-1 1,22-2 0,13 0 53,172 4-55,240-4 314,-382-10-253,-59 6-76,33-1 0,36 4 55,145 14 0,-179-8-31,-1-2 0,84-10 1,27 0-93,-87 12 30,-55 0 23,-1-2 0,0-1 0,0-1 1,48-9-1,-15-3-3,0 4 0,0 2 0,94 1 0,-117 7-59,0-3 0,74-12 0,-53 5 90,0 3-1,110 3 1,-114 3-94,-32-1 98,-1-2 0,0-1 0,32-8 0,22-5-19,9 9-37,113 2 1,12 0 132,-48-16-77,35-1 217,-32 23-15,57-4-67,-78-19 177,-94 13-197,55-4 0,265 10-65,-214 5-40,-132 1-77,34 5 0,-35-4 75,35 2-1,175 12-84,-17-8 170,-90-7-63,241 19-72,-236-10 98,49 1 289,-155-12-216,0-1-29,0 1-1,0 2 1,48 9-1,-23-7 316,-44-4-323,0 0 1,-1 0-1,1 1 0,0 0 0,-1 1 1,1 0-1,6 2 0,-9-2-334,-18-5-5483,-8-2-3471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7:33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470 719 8052,'0'0'4511,"-5"0"-3673,-27 0 427,14 1-974,-1-1-1,1 0 0,-1-1 0,0-1 1,1-1-1,-30-9 0,25 4 6,10 3-144,0 1-1,0-1 0,1-1 0,-1 0 0,1-1 0,1-1 0,-20-14 0,-4-7 59,29 25-154,1 1 1,0-1-1,0 0 0,0 0 1,1-1-1,0 1 0,-1-1 1,1 0-1,1 0 0,-5-8 1,0-5-18,1 0 0,0-1 0,2 0 0,0 0 0,1 0 0,1-1 1,1 1-1,0-31 0,3 35-22,1 0 0,1 0 0,1 0 1,0 1-1,1-1 0,0 1 0,9-16 0,-3 6-7,-2 8-21,0 1 0,2 0 0,0 1 0,0 0 0,2 1 0,-1 0 0,30-21 0,-33 27 3,1 0 1,0 1-1,1 1 1,0 0-1,0 0 1,0 1 0,0 1-1,1-1 1,-1 2-1,1 0 1,0 0-1,-1 1 1,18 1 0,22 12-43,-43-10 37,0 1 0,1-1 0,-1 0 0,18 1 0,-22-3 10,-1 0 0,0 0 0,1 1 0,-1-1 0,0 1 0,1 0 0,-1 0 0,0 0 0,0 0 0,1 0 0,-1 1 0,0 0 0,0-1 0,-1 1 0,5 4 0,-1 0-14,0 0 1,-1 1 0,0-1 0,7 13 0,14 19-7,-13-28 59,-12-9-39,1 0 0,-1-1 0,1 1-1,-1 0 1,1 1 0,-1-1-1,0 0 1,0 0 0,0 0 0,0 1-1,2 2 1,6 16 58,-1 1 0,-1 1 1,-1-1-1,0 1 0,2 25 0,-5-26-79,-1-8 100,0 1 0,-2 0 0,0 0 0,0 0 1,-1 0-1,-1 0 0,0-1 0,-1 1 0,-1-1 0,0 1 0,0-1 1,-11 19-1,7-17 156,0 0 1,-1 0 0,-1-1-1,-1 0 1,1-1-1,-2 0 1,0-1 0,-1 0-1,-24 17 1,34-28-360,1 0 1,0 0-1,0-1 0,0 1 1,-1-1-1,1 1 0,0-1 0,-1 0 1,1 0-1,0 0 0,-1 0 1,1 0-1,-3-1 0,-29-9-7146,7-6-5268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7:36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101 616 6643,'-5'0'9267,"-18"0"-8911,20-1-299,0 0 0,-1-1 0,1 1 0,0-1 0,0 0 0,0 0 0,0 0 0,1 0 0,-1 0 1,0 0-1,1-1 0,-1 1 0,1-1 0,0 0 0,0 0 0,0 0 0,0 0 0,1 0 0,-1 0 0,1-1 0,0 1 0,0 0 0,0-1 0,0 1 0,0-5 0,-2-10 49,0-1-1,1 0 1,2-23-1,-4-16 19,1-25 223,3 76-339,1 1 0,-1-1 0,2 0 0,-1 1 1,1-1-1,0 1 0,0 0 0,1-1 0,5-9 0,-2 6 23,0 1 0,1-1 0,0 1-1,0 1 1,1-1 0,0 1 0,1 1 0,0 0-1,0 0 1,1 0 0,-1 1 0,18-8-1,4 2 80,1 1-1,56-11 0,-29 8 182,10-5-22,-40 10-220,1 0-1,1 2 1,-1 2 0,53-3 0,-35 6 111,-31 0-106,0 1 1,-1 1-1,1 1 0,32 5 1,-32 1-26,1 1 1,-2 1-1,1 0 0,-1 1 1,0 1-1,25 22 0,-28-22-50,-6-5 31,-1-1 1,0 1-1,-1 1 1,1-1-1,-1 1 1,-1 0-1,1 0 1,-1 0-1,-1 1 1,1-1-1,-1 1 0,2 8 1,22 41 43,-21-47-54,0-1 0,-2 2 1,1-1-1,-1 0 1,5 22-1,-6-6 25,-1 1-1,-2 34 1,0-25-35,-1-34 8,0 0 1,1 0-1,-1 0 1,0 0-1,0 0 0,0-1 1,0 1-1,0 0 0,0-1 1,0 1-1,-1-1 1,1 1-1,-1-1 0,1 1 1,-1-1-1,1 0 0,-1 0 1,-3 2-1,-39 20-206,38-20 178,-20 8 21,0-2 1,0 0 0,-1-2-1,0-1 1,0-1 0,0-1-1,-1-1 1,-45-2 0,-336-1 211,385 3-820,9 2-3134,2-1-1278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8:44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13 2849,'0'-12'17929,"47"12"-17705,1 3 0,51 8 0,-95-10-221,-1 1-1,1-1 1,0 0 0,-1 1-1,1 0 1,-1 0 0,0 0-1,4 3 1,25 12-51,-30-16 51,0 0-1,0 1 1,0-1 0,0 0-1,-1 1 1,1-1 0,0 1 0,-1-1-1,1 1 1,-1 0 0,1 0-1,-1 0 1,0 0 0,1 2-1,16 34-15,-14-28 10,11 28 106,-2 2-1,13 62 1,-4-11 5,-17-74-101,-1 0 1,-1 0-1,0 1 1,0 19-1,-3-36 20,-3 21-46,0-20 25,1 1 0,-1-1-1,1 0 1,-1 0 0,0 0 0,0-1-1,0 1 1,0-1 0,0 1-1,-1-1 1,1 0 0,-6 1-1,-42 6 41,2-3 6,-103 6 16,120-11-64,-17 1 110,-95-12 1,124 9-2,-1 0 1,-20 2 0,27 0-122,14 0 59,0-12-10013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8:45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4338,'0'0'13073,"18"0"-13020,87 0 141,-59 0-4371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10389,'0'0'4018,"0"0"-3906,0 0 800,0 0 353,0 0-465,0 0-448,-63 28 144,51-2 113,-2 7 79,4 1-64,0 3-352,6 2-272,1-2 0,3-1-656,0-3-1921,0-14-1377,19-8-5810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8:46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0 6723,'0'0'6227,"0"23"-4162,2-15-1825,1 0 0,-1 1-1,1-1 1,1-1 0,-1 1 0,1 0 0,1-1-1,9 13 1,12 22 497,8 11-577,-34-52-171,1 2 16,1 0 1,-2 0-1,1 0 0,0 0 1,-1 1-1,0-1 0,1 4 1,-6-2 107,1 0 0,-1 1 0,0-2 0,0 1 0,-8 5 0,-20 20 310,24-17-252,-8 5 47,-2-14-5417,7-4 346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9:23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70 704,'0'0'1110,"-14"2"-1601,-5 2 509,8-1 217,0-1 0,0-1 0,1 1 0,-19-9 14681,39 6-16320,-4 1 2507,17 0-1095,-8 1-5,-1-1 0,1-1 0,0 0 0,-1-1 0,29-7 0,-38 7 0,5-2 4,0 1 0,-1 0 0,1 0 1,0 1-1,0 0 0,1 1 0,-1 0 0,19 1 0,-6 6 63,16 0-65,-29-6-14,0 0 0,-1-1 0,1 0 0,0-1-1,-1 0 1,0-1 0,1 0 0,-1 0 0,10-6 0,-13 8 25,0 0 0,0 0 1,0 1-1,1 0 0,-1 0 0,0 0 0,8 2 0,-5-1 15,-7-1-16,0 1-1,0 0 1,0-1-1,0 1 1,0 0-1,-1 0 1,1 0-1,0 0 1,0 0-1,-1 1 1,1-1 0,-1 0-1,1 1 1,-1-1-1,0 1 1,0 0-1,1-1 1,0 4-1,22 41 461,-10-15-97,-13-30-372,0 1 0,0-1 0,0 0 0,0 1 0,0-1 0,0 0 1,1 0-1,-1 1 0,0-1 0,0 0 0,1 0 0,-1 0 0,1-1 0,-1 1 1,1 0-1,-1-1 0,1 1 0,0 0 0,-1-1 0,1 0 0,0 1 0,-1-1 1,1 0-1,0 0 0,-1 0 0,1 0 0,0 0 0,0-1 0,-1 1 0,1 0 0,0-1 1,-1 1-1,1-1 0,-1 0 0,1 1 0,-1-1 0,1 0 0,2-2 0,6-4-46,0-1 0,-1 0-1,0 0 1,12-15-1,-5 7-57,2-3-117,-12 11 139,1 2 1,0-1-1,0 0 1,0 1-1,1 1 1,16-10-1,-22 15 112,0-1-1,0 1 1,0 0 0,0 0-1,0 0 1,0 0 0,0 0-1,0 1 1,1-1 0,-1 0-1,0 1 1,0 0 0,0-1-1,0 1 1,-1 0 0,1 0-1,0 0 1,0 0 0,0 0-1,-1 1 1,1-1 0,0 1-1,1 1 1,-1-1-25,1 0-1,-1 0 1,1 0 0,0-1 0,0 1-1,0-1 1,0 1 0,5 0-1,43 12 19,-43-10-21,1-2 0,0 1-1,0-1 1,-1 0-1,19 1 1,108-1-27,-129-3-9,0 0-1,0 0 0,0 0 0,-1-1 0,1 0 0,0 0 0,0 0 0,5-3 0,-6 2 12,1 0-1,0 0 0,0 1 1,0 0-1,1 1 1,-1-1-1,0 1 0,8 0 1,5 0 185,-15 1-123,0-1 0,0 1 0,0 0 0,0 0 0,0 0 0,0 0 0,0 1 0,0 0 0,0 0 0,0 0 0,0 0 0,0 0 0,-1 1 0,1 0 0,-1 0 0,7 4 0,-6-5-18,0 0-1,0 0 1,0 0-1,0-1 1,0 1-1,1-1 1,-1 0-1,0 0 0,0-1 1,5 0-1,5 0-31,4 1-1633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5:58:59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97 6067,'-4'-25'14924,"22"31"-13204,18 13-2738,-28-16 1007,0 0 0,0-1 0,1 0 0,-1 0 0,1-1 0,0 0 0,-1-1 0,1 1 1,0-2-1,14-1 0,8 0 3,-22 2 10,-1-1 0,0 0 1,0-1-1,-1 0 0,1-1 1,8-3-1,-8 3-2,0 0-1,1 1 1,-1 0-1,0 0 1,1 0-1,10 1 1,149-8 323,36 3 48,-184 3-293,39-11 1,-43 9-22,0 1 0,0 1 0,0 0 0,18 0 0,-12 2-43,40-7 0,8-1 6,592 1-37,-402 10 21,5-4-25,-254 4 317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5:59:02.4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65 1072,'2'-12'19055,"58"6"-18574,86 3 0,-105 3-456,193-13 60,-94 2 6,-62 10-131,-48 1 77,-1 0 1,55-9-1,-51 4-2,-1 2 0,1 2 1,46 3-1,-7 0 125,112 6 67,-29 0 144,-110-7-214,-33-1-131,0 0 0,0 1 0,0 0 0,-1 0 0,1 1 0,20 7 0,-24-7-16,-1 1 1,1-2-1,0 1 1,15 0-1,-15-2-1,0 1-1,0 0 1,0 1 0,0 0-1,8 3 1,-2-1 6,-1 0 0,1 0-1,-1-2 1,1 1 0,28-1 0,72-5 98,-64-3-43,27 0 45,-36 2 573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5:59:14.0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 4418,'0'0'18115,"17"0"-18070,212 11 385,-122-5-441,436-6 379,-376 10-421,193-22 210,-252 2-119,179-7 141,207 17-3,-493 0-131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7:13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 6435,'0'0'7537,"8"5"-1798,-4-2-6153,-2 0 426,1-1-1,0 1 1,0-1 0,0 0 0,0 0-1,1-1 1,-1 1 0,0-1 0,1 1-1,-1-1 1,1 0 0,6 1-1,52 3 76,-27-3-49,174 3-655,-131-6 767,-60 1-7,1 1-85,0-1-1,0 0 1,0-2 0,0 0-1,0-1 1,0-1 0,0 0-1,23-11 1,-28 9-64,0 0 1,0 1-1,27-5 0,-33 8 42,-1 2 0,1-1-1,0 1 1,-1 0-1,1 1 1,0-1 0,-1 2-1,1-1 1,9 4 0,-5-2 9,0-1 0,0 0 1,-1 0-1,22-1 1,-22-1-7,1 0 0,-1 1 0,1 1 0,-1 0 0,16 4 0,-14-2 0,-1-2 1,1 1-1,0-2 0,0 1 1,0-2-1,24-1 0,-26-1-14,1 2 1,-1 0-1,0 0 0,0 1 0,0 0 0,0 1 1,0 0-1,0 1 0,0 0 0,11 5 0,-15-4-12,0 0-1,0 0 0,1-1 1,-1 0-1,1-1 1,0 1-1,0-1 0,0-1 1,0 0-1,14 1 0,-16-2 16,3-1-36,-1 1 1,1 0 0,-1 0-1,1 1 1,-1 0 0,0 0 0,1 1-1,-1 0 1,0 1 0,0-1 0,0 2-1,0-1 1,10 7 0,-13-7 17,-1-1 0,0 1 0,1-1 0,-1-1 0,1 1 0,0-1 0,0 0 0,0 0 0,0 0 0,-1 0 0,1-1 0,6 0 0,6-1-7,0-2 0,20-4 0,29-3 18,0 5 0,-1-2 0,81-21 1,114-33 397,-217 55-374,0 0 0,1 3 1,-1 2-1,1 2 0,56 7 1,-80-5-25,0-1 0,1-1 1,0-1-1,-1-1 0,1 0 1,-1-2-1,30-7 1,-39 8-22,-1 0 1,1 1 0,-1 0 0,1 1 0,0 0-1,11 2 1,10-1 10,8-1 69,34 0-75,111 13 0,-168-12 1,0-1 1,0 0-1,0-1 0,0 0 0,0-2 1,28-7-1,-24 4-13,1 2 0,-1 1 0,26-1 0,4 6 49,68 12 0,-89-9 10,-6-1 14,43 15 0,-50-13-35,0-1 1,1 0-1,0-2 1,0 0-1,22 1 0,198-4-12,-183 8 48,-3 0-19,260-8-7,18 0 3,-236 10-48,-55-5 14,41 1 0,53-6-5,149-1-106,-138-12 108,26 0-131,-163 13 108,62 0 57,104-12 1,-141 7 0,0 3 0,0 0 0,44 5 0,-62-2-54,0 1 0,0 1 1,0 0-1,-1 1 1,1 1-1,-1 0 1,0 1-1,20 11 1,-28-14 11,1-1 0,-1 1 1,0-1-1,1-1 0,-1 1 1,1-1-1,0 0 1,-1 0-1,12 0 0,51-8 64,-33 2-81,49 1 75,-54 4-40,42-7 0,-36 4 17,-1 1 0,43 2 0,-24 1 118,164 12 2118,-216-13-2904,-4 0-10,-13 1-892,-25-1-4034,-24-5-9430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7:17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1 183 9588,'0'0'4669,"15"0"-1932,2 1-2506,1 2-1,-1 0 1,0 0-1,-1 2 1,1 0-1,20 9 1,-21-7-214,1 0-1,1-2 1,-1 0 0,1-1 0,0-1 0,25 2 0,-33-5-14,58 0 1,0-2-1,89-15 0,-123 11-21,-7 0-26,0 1 0,0 1 0,0 1 0,1 1 0,46 4-1,-47 3 127,-6-1-35,1-2 1,22 1 0,196-17 320,1-1-224,-159 16-168,202-5 367,-203-1-177,119-23 0,-156 19-188,0 2 1,76-2 0,-75 9 77,0 1 1,0 3 0,61 13-1,-79-12-29,1-2-1,0-1 0,33-1 0,39 3 16,11 10-29,-56-5 3,0-2 0,0-3 1,1-2-1,75-8 0,-84 0 17,1 2 0,0 2 1,87 7-1,-94 2-22,-23-4-1,0 0 1,23 0 0,70-12 449,-2 1-253,-100 8-223,1 0 0,0 0 0,0 1 1,-1 1-1,1-1 0,-1 1 0,1 1 1,-1 0-1,12 5 0,-17-6 35,1-1-1,-1 0 1,1-1-1,-1 1 1,1-1-1,0 0 1,-1 0-1,9-1 1,7 0 84,339-2 262,-216-11-280,-91 7-94,57 0 0,235 7 140,-317 3-137,0 0 1,-1 2 0,0 0-1,0 2 1,40 17 0,-15-6-1,-30-13 19,0-1 0,1-1-1,-1-1 1,0-1-1,1-1 1,22-2 0,13 0 53,172 4-55,240-4 314,-382-10-253,-59 6-76,33-1 0,36 4 55,145 14 0,-179-8-31,-1-2 0,84-10 1,27 0-93,-87 12 30,-55 0 23,-1-2 0,0-1 0,0-1 1,48-9-1,-15-3-3,0 4 0,0 2 0,94 1 0,-117 7-59,0-3 0,74-12 0,-53 5 90,0 3-1,110 3 1,-114 3-94,-32-1 98,-1-2 0,0-1 0,32-8 0,22-5-19,9 9-37,113 2 1,12 0 132,-48-16-77,35-1 217,-32 23-15,57-4-67,-78-19 177,-94 13-197,55-4 0,265 10-65,-214 5-40,-132 1-77,34 5 0,-35-4 75,35 2-1,175 12-84,-17-8 170,-90-7-63,241 19-72,-236-10 98,49 1 289,-155-12-216,0-1-29,0 1-1,0 2 1,48 9-1,-23-7 316,-44-4-323,0 0 1,-1 0-1,1 1 0,0 0 0,-1 1 1,1 0-1,6 2 0,-9-2-334,-18-5-5483,-8-2-3471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7:33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470 719 8052,'0'0'4511,"-5"0"-3673,-27 0 427,14 1-974,-1-1-1,1 0 0,-1-1 0,0-1 1,1-1-1,-30-9 0,25 4 6,10 3-144,0 1-1,0-1 0,1-1 0,-1 0 0,1-1 0,1-1 0,-20-14 0,-4-7 59,29 25-154,1 1 1,0-1-1,0 0 0,0 0 1,1-1-1,0 1 0,-1-1 1,1 0-1,1 0 0,-5-8 1,0-5-18,1 0 0,0-1 0,2 0 0,0 0 0,1 0 0,1-1 1,1 1-1,0-31 0,3 35-22,1 0 0,1 0 0,1 0 1,0 1-1,1-1 0,0 1 0,9-16 0,-3 6-7,-2 8-21,0 1 0,2 0 0,0 1 0,0 0 0,2 1 0,-1 0 0,30-21 0,-33 27 3,1 0 1,0 1-1,1 1 1,0 0-1,0 0 1,0 1 0,0 1-1,1-1 1,-1 2-1,1 0 1,0 0-1,-1 1 1,18 1 0,22 12-43,-43-10 37,0 1 0,1-1 0,-1 0 0,18 1 0,-22-3 10,-1 0 0,0 0 0,1 1 0,-1-1 0,0 1 0,1 0 0,-1 0 0,0 0 0,0 0 0,1 0 0,-1 1 0,0 0 0,0-1 0,-1 1 0,5 4 0,-1 0-14,0 0 1,-1 1 0,0-1 0,7 13 0,14 19-7,-13-28 59,-12-9-39,1 0 0,-1-1 0,1 1-1,-1 0 1,1 1 0,-1-1-1,0 0 1,0 0 0,0 0 0,0 1-1,2 2 1,6 16 58,-1 1 0,-1 1 1,-1-1-1,0 1 0,2 25 0,-5-26-79,-1-8 100,0 1 0,-2 0 0,0 0 0,0 0 1,-1 0-1,-1 0 0,0-1 0,-1 1 0,-1-1 0,0 1 0,0-1 1,-11 19-1,7-17 156,0 0 1,-1 0 0,-1-1-1,-1 0 1,1-1-1,-2 0 1,0-1 0,-1 0-1,-24 17 1,34-28-360,1 0 1,0 0-1,0-1 0,0 1 1,-1-1-1,1 1 0,0-1 0,-1 0 1,1 0-1,0 0 0,-1 0 1,1 0-1,-3-1 0,-29-9-7146,7-6-5268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7:36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101 616 6643,'-5'0'9267,"-18"0"-8911,20-1-299,0 0 0,-1-1 0,1 1 0,0-1 0,0 0 0,0 0 0,0 0 0,1 0 0,-1 0 1,0 0-1,1-1 0,-1 1 0,1-1 0,0 0 0,0 0 0,0 0 0,0 0 0,1 0 0,-1 0 0,1-1 0,0 1 0,0 0 0,0-1 0,0 1 0,0-5 0,-2-10 49,0-1-1,1 0 1,2-23-1,-4-16 19,1-25 223,3 76-339,1 1 0,-1-1 0,2 0 0,-1 1 1,1-1-1,0 1 0,0 0 0,1-1 0,5-9 0,-2 6 23,0 1 0,1-1 0,0 1-1,0 1 1,1-1 0,0 1 0,1 1 0,0 0-1,0 0 1,1 0 0,-1 1 0,18-8-1,4 2 80,1 1-1,56-11 0,-29 8 182,10-5-22,-40 10-220,1 0-1,1 2 1,-1 2 0,53-3 0,-35 6 111,-31 0-106,0 1 1,-1 1-1,1 1 0,32 5 1,-32 1-26,1 1 1,-2 1-1,1 0 0,-1 1 1,0 1-1,25 22 0,-28-22-50,-6-5 31,-1-1 1,0 1-1,-1 1 1,1-1-1,-1 1 1,-1 0-1,1 0 1,-1 0-1,-1 1 1,1-1-1,-1 1 0,2 8 1,22 41 43,-21-47-54,0-1 0,-2 2 1,1-1-1,-1 0 1,5 22-1,-6-6 25,-1 1-1,-2 34 1,0-25-35,-1-34 8,0 0 1,1 0-1,-1 0 1,0 0-1,0 0 0,0-1 1,0 1-1,0 0 0,0-1 1,0 1-1,-1-1 1,1 1-1,-1-1 0,1 1 1,-1-1-1,1 0 0,-1 0 1,-3 2-1,-39 20-206,38-20 178,-20 8 21,0-2 1,0 0 0,-1-2-1,0-1 1,0-1 0,0-1-1,-1-1 1,-45-2 0,-336-1 211,385 3-820,9 2-3134,2-1-1278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8:44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219 13 2849,'0'-12'17929,"47"12"-17705,1 3 0,51 8 0,-95-10-221,-1 1-1,1-1 1,0 0 0,-1 1-1,1 0 1,-1 0 0,0 0-1,4 3 1,25 12-51,-30-16 51,0 0-1,0 1 1,0-1 0,0 0-1,-1 1 1,1-1 0,0 1 0,-1-1-1,1 1 1,-1 0 0,1 0-1,-1 0 1,0 0 0,1 2-1,16 34-15,-14-28 10,11 28 106,-2 2-1,13 62 1,-4-11 5,-17-74-101,-1 0 1,-1 0-1,0 1 1,0 19-1,-3-36 20,-3 21-46,0-20 25,1 1 0,-1-1-1,1 0 1,-1 0 0,0 0 0,0-1-1,0 1 1,0-1 0,0 1-1,-1-1 1,1 0 0,-6 1-1,-42 6 41,2-3 6,-103 6 16,120-11-64,-17 1 110,-95-12 1,124 9-2,-1 0 1,-20 2 0,27 0-122,14 0 59,0-12-10013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9044,'0'0'3660,"0"0"-2768,0 0-249,0 0 693,0 0-375,-13 3-503,4-2-328,6-1-74,-1 1-1,0-1 0,1 1 0,-1-1 0,1 1 0,-1 0 1,1 0-1,-1 1 0,1-1 0,0 1 0,0 0 1,0 0-1,-1 0 0,2 0 0,-1 0 0,0 0 0,0 1 1,1 0-1,0-1 0,-4 6 0,2 1 60,0 0 0,1 1 0,0-1 0,0 1 0,1 0 0,0 0 0,1-1 0,0 1 0,1 1-1,0-1 1,1 11 0,-1-20-138,1 1 1,-1-1-1,0 1 0,1-1 0,-1 1 0,1-1 0,0 0 0,-1 1 1,1-1-1,0 0 0,0 1 0,0-1 0,0 0 0,0 0 0,0 0 1,0 0-1,0 0 0,0 0 0,1 0 0,-1 0 0,0-1 0,1 1 0,-1 0 1,0-1-1,1 1 0,-1-1 0,1 0 0,-1 1 0,3-1 0,5 2-137,0-1 0,1 0 0,14-1 0,-15-1 62,-3 2 4,-1-2 1,1 1 0,-1-1-1,1 1 1,-1-2-1,1 1 1,-1 0 0,0-1-1,0 0 1,1-1 0,-1 1-1,-1-1 1,1 0-1,0 0 1,-1 0 0,0 0-1,1-1 1,-1 0 0,-1 0-1,1 0 1,-1-1-1,1 1 1,-1-1 0,0 1-1,-1-1 1,1 0 0,-1 0-1,0 0 1,0-1-1,-1 1 1,1 0 0,0-8-1,0-8-1035,0 0 1,-1-27-1,-1 43 674,0-12-2728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8:45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4338,'0'0'13073,"18"0"-13020,87 0 141,-59 0-4371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8:46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0 6723,'0'0'6227,"0"23"-4162,2-15-1825,1 0 0,-1 1-1,1-1 1,1-1 0,-1 1 0,1 0 0,1-1-1,9 13 1,12 22 497,8 11-577,-34-52-171,1 2 16,1 0 1,-2 0-1,1 0 0,0 0 1,-1 1-1,0-1 0,1 4 1,-6-2 107,1 0 0,-1 1 0,0-2 0,0 1 0,-8 5 0,-20 20 310,24-17-252,-8 5 47,-2-14-5417,7-4 346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09:23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70 704,'0'0'1110,"-14"2"-1601,-5 2 509,8-1 217,0-1 0,0-1 0,1 1 0,-19-9 14681,39 6-16320,-4 1 2507,17 0-1095,-8 1-5,-1-1 0,1-1 0,0 0 0,-1-1 0,29-7 0,-38 7 0,5-2 4,0 1 0,-1 0 0,1 0 1,0 1-1,0 0 0,1 1 0,-1 0 0,19 1 0,-6 6 63,16 0-65,-29-6-14,0 0 0,-1-1 0,1 0 0,0-1-1,-1 0 1,0-1 0,1 0 0,-1 0 0,10-6 0,-13 8 25,0 0 0,0 0 1,0 1-1,1 0 0,-1 0 0,0 0 0,8 2 0,-5-1 15,-7-1-16,0 1-1,0 0 1,0-1-1,0 1 1,0 0-1,-1 0 1,1 0-1,0 0 1,0 0-1,-1 1 1,1-1 0,-1 0-1,1 1 1,-1-1-1,0 1 1,0 0-1,1-1 1,0 4-1,22 41 461,-10-15-97,-13-30-372,0 1 0,0-1 0,0 0 0,0 1 0,0-1 0,0 0 1,1 0-1,-1 1 0,0-1 0,0 0 0,1 0 0,-1 0 0,1-1 0,-1 1 1,1 0-1,-1-1 0,1 1 0,0 0 0,-1-1 0,1 0 0,0 1 0,-1-1 1,1 0-1,0 0 0,-1 0 0,1 0 0,0 0 0,0-1 0,-1 1 0,1 0 0,0-1 1,-1 1-1,1-1 0,-1 0 0,1 1 0,-1-1 0,1 0 0,2-2 0,6-4-46,0-1 0,-1 0-1,0 0 1,12-15-1,-5 7-57,2-3-117,-12 11 139,1 2 1,0-1-1,0 0 1,0 1-1,1 1 1,16-10-1,-22 15 112,0-1-1,0 1 1,0 0 0,0 0-1,0 0 1,0 0 0,0 0-1,0 1 1,1-1 0,-1 0-1,0 1 1,0 0 0,0-1-1,0 1 1,-1 0 0,1 0-1,0 0 1,0 0 0,0 0-1,-1 1 1,1-1 0,0 1-1,1 1 1,-1-1-25,1 0-1,-1 0 1,1 0 0,0-1 0,0 1-1,0-1 1,0 1 0,5 0-1,43 12 19,-43-10-21,1-2 0,0 1-1,0-1 1,-1 0-1,19 1 1,108-1-27,-129-3-9,0 0-1,0 0 0,0 0 0,-1-1 0,1 0 0,0 0 0,0 0 0,5-3 0,-6 2 12,1 0-1,0 0 0,0 1 1,0 0-1,1 1 1,-1-1-1,0 1 0,8 0 1,5 0 185,-15 1-123,0-1 0,0 1 0,0 0 0,0 0 0,0 0 0,0 0 0,0 1 0,0 0 0,0 0 0,0 0 0,0 0 0,0 0 0,-1 1 0,1 0 0,-1 0 0,7 4 0,-6-5-18,0 0-1,0 0 1,0 0-1,0-1 1,0 1-1,1-1 1,-1 0-1,0 0 0,0-1 1,5 0-1,5 0-31,4 1-1633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5T06:42:28.13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0,'1103'0,"-897"14,-6-1,29-1,-11 0,-122-12,62 1,-80 10,-56-6,39 2,276-7,33 1,-216 11,66 1,247 1,-65 12,175-15,-365-13,10 2,-202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5T06:44:14.4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5T06:44:17.48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1,'308'3,"379"52,-566-38,172 3,-215-22,-33-1,1 3,-1 1,70 12,-70-6,88 3,-59-6,53 10,39 2,426-15,-281-2,-251 3,58 11,52 3,85-16,250 12,-358 0,480 52,-489-39,35 5,25-22,-120-7,-1 3,82 15,-96-5,-23-5,1-1,52 3,415-10,-247-3,1242 2,-1045-32,24 0,-352 34,253-3,-302-4,1-3,127-30,-155 23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5T06:44:20.4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215 159,'-82'0,"64"0,56 0,-23-1,-1 0,1 0,0-1,-1-1,22-7,-30 8,1-1,-1 0,1 0,-1 0,0 0,0-1,0 0,-1-1,1 1,-1-1,0 0,-1 0,9-11,-12 15,-1-1,1 1,0-1,0 1,-1-1,1 1,-1-1,1 1,-1-1,0 1,0-1,1 1,-1-1,0 0,0 1,-1-1,1 1,0-1,0 0,-1 1,1-1,-1 1,0-1,1 1,-1 0,0-1,0 1,0 0,0-1,0 1,0 0,0 0,0 0,0 0,0 0,-1 0,1 0,-1 0,1 0,0 1,-1-1,1 1,-3-1,-5-3,-1 1,0 0,1 1,-1 0,-16-1,23 3,-109-2,102 2,1 1,-1 0,1 1,0 0,0 1,0-1,0 2,0-1,-13 9,19-11,1 1,-1-1,1 1,0 0,0 0,0 0,0 0,0 0,1 0,-1 0,0 1,1-1,0 1,0-1,0 1,0-1,0 1,0 0,0 0,1-1,0 1,-1 0,1 0,0 0,0-1,1 1,-1 0,0 0,1-1,0 1,0 0,0 0,0-1,0 1,2 3,1 1,1 0,0-1,0 1,0-1,1 0,-1-1,2 1,-1-1,0 0,1 0,7 3,-3-3,0 0,0-1,0 0,0-1,1 0,-1-1,1 0,0-1,0 0,-1-1,1 0,0-1,0 0,19-5,-2-2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1:26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0 4066,'0'0'6760,"-10"2"-5021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1:27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1 56 3586</inkml:trace>
  <inkml:trace contextRef="#ctx0" brushRef="#br0" timeOffset="1">1 56 3586,'34'-16'1921,"-34"10"-1665,0-4-256,7 3-144,-3 1-1313,5 0-512,-2 2-176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25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10981,'0'0'6272,"3"-9"637,-2 8-7636,8 1 718,0 0 0,-1 1 1,1 0-1,-1 0 0,1 1 1,-1 1-1,10 3 0,-7-4-46,0 1 0,1-2 0,-1 1-1,1-2 1,-1 1 0,1-2 0,0 1-1,-1-2 1,20-4 0,45-2-36,-69 8 97,0 1 1,0 0-1,0 1 0,0-1 0,0 1 0,0 0 0,9 5 0,28 8-44,-21-12-67,-1-2 0,1 0 0,30-3 0,0 1-16,-52 1 124,1 0 0,0 1 0,-1-1 0,1 0 0,-1 1 0,1-1 0,-1 1 0,1 0 1,-1 0-1,1-1 0,-1 1 0,0 0 0,3 2 0,-3-2 3,1 1 0,0-1-1,-1 0 1,1 0 0,0 0-1,0 0 1,0 0 0,0 0-1,0-1 1,0 1 0,3 0 0,26 0 26,43-3 0,-44 0-173,55 4-1,-65 0 154,-1 1 0,0 1 1,0 1-1,21 7 0,-13 2 7,-22-11-19,1 0 0,0 0 1,0 0-1,0-1 0,0 0 0,0 0 1,0 0-1,1-1 0,-1 0 0,10 0 0,-6-2-45,0 0 0,1 0-1,-1-1 1,0-1-1,0 0 1,0 0 0,18-9-1,11-4-204,-31 14 263,0 0 1,1 1-1,-1 0 0,0 0 0,1 1 1,16 2-1,23-2-15,3-4 271,69 4 1,-47 2 375,-63 1-302,-7-2-634,-9-3-1911,-12-7-2982,-5-3-4612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3922,'0'0'1456,"0"0"-442,21-6 288,64-17-312,-50 17 83,-30 6-182,-4 0 26,-1 0 246,0 3-237,0 9-446,1 1 0,0-1-1,1 1 1,0-1 0,1 0 0,5 14-1,-7-22-439,0-1-1,1 1 0,-1-1 1,1 1-1,0-1 0,0 0 1,0 0-1,0 0 0,1 0 0,-1 0 1,1 0-1,0 0 0,-1-1 1,1 0-1,1 1 0,-1-1 1,0 0-1,0-1 0,1 1 0,-1 0 1,1-1-1,0 0 0,-1 0 1,8 1-1,-4-1-130,0-1 0,0 0-1,0 0 1,1-1 0,-1 0 0,0 0 0,0-1 0,0 1-1,-1-1 1,1-1 0,10-4 0,-8 1-726,0 0-1,-1 0 1,1 0-1,9-11 1,16-17-6394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27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15 11509,'0'0'7193,"-6"-14"-4427,-2 15-2737,1 1 0,-1 0 0,1 1 0,-1 0-1,1 0 1,0 0 0,0 1 0,0 0 0,0 0-1,-10 10 1,-18 9 12,10-10 14,8-4-59,1 1 0,-1 0 1,-16 15-1,32-24-73,1 0 66,0-1 59,0 26-32,1-22 0,-1-1 0,1 1 0,0-1 1,0 1-1,1-1 0,-1 0 0,1 1 0,-1-1 0,1 0 0,0 0 0,3 4 1,33 38 336,-16-20-60,-7-3-203,-12-17-84,-1 0 1,2 0-1,-1-1 0,0 1 0,1-1 1,0 0-1,0 0 0,0 0 0,8 5 0,-9-8 10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28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1601,'0'0'18992,"14"0"-18263,35 1-649,0 1 0,-1 2 0,58 14 0,-75-14-63,0 0 0,0-2 1,44-3-1,-26 0-14,-15 1-476,39 0 1122,-60-1-7970,-35-4 195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0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4 9748,'0'0'6748,"-4"-1"-4370,-17-2-2302,15 4-79,1-1 0,-1 1 0,1 0 0,-1 1 1,1-1-1,0 1 0,0 0 0,0 0 0,0 1 0,0 0 0,1-1 0,-8 7 1,-7 7 26,-28 30 0,-2 1 341,23-24-278,-16 13-2491,40-34 1529,-1 0-1,0-1 0,1 0 0,-1 1 0,0-1 0,0 0 1,0 0-1,-5 0 0,-2 0-5562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1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8196,'0'0'6008,"0"0"-5966,1-1 1,-1 1 0,1 0-1,-1 0 1,1-1-1,-1 1 1,1 0-1,-1 0 1,1 0 0,0 0-1,-1 0 1,1 0-1,-1 0 1,1 0-1,-1 0 1,1 0 0,-1 0-1,1 0 1,-1 0-1,1 0 1,-1 0-1,2 1 1,2 3 190,0 0 1,0 0-1,-1 0 0,1 1 1,-1 0-1,0-1 1,0 1-1,-1 0 0,4 11 1,3 1 220,26 55 84,-23-44-269,1-1 1,1-1 0,34 46 0,-56-101-8389,-7-1 2845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1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3 9332,'0'0'7092,"0"-2"-6292,0 8-752,0 6-48,0 3-336,-7 3-641,-13 1-1424,-12 1-3185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1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13974,'0'0'4210,"5"-14"-4738,8 14 16,8 0-481,2 0-671,4 0-1922,1 0-2225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2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5138,'0'0'11606,"-2"0"-12455,-19 18-12581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2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14 15303,'0'0'4373,"-1"-3"-4016,-2-7 419,2 23-2905,1-7 764,0 14-4313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5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16 9172,'0'0'4626,"-3"-2"-4546,1 1 11,0-1-1,0 1 1,0-1-1,0 1 0,0 0 1,-1 0-1,1 0 1,0 0-1,-1 1 0,1-1 1,0 1-1,-1-1 1,1 1-1,-1 0 0,1 0 1,-1 0-1,1 0 1,-1 0-1,1 1 0,-1-1 1,1 1-1,0-1 1,-1 1-1,1 0 0,0 0 1,-1 0-1,1 0 1,0 1-1,0-1 0,0 0 1,0 1-1,0 0 1,0-1-1,1 1 1,-1 0-1,-2 4 0,-1 1-13,0 0 0,1 1-1,0-1 1,1 1 0,0 0-1,0 0 1,0 0 0,1 0 0,1 1-1,-2 9 1,0 16 184,2-1 1,3 45-1,-2-77-297,0 0 1,1 1-1,-1-1 0,0 0 0,0 0 0,1 0 0,-1 0 0,1 0 0,-1 0 0,1 0 1,-1 0-1,1 0 0,0-1 0,-1 1 0,1 0 0,0 0 0,-1 0 0,1-1 0,0 1 1,0 0-1,0-1 0,0 1 0,0-1 0,0 1 0,0-1 0,0 1 0,0-1 0,1 1 1,33 1-3212,-24-3 1550,7 1-3390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5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9 6019,'0'0'6363,"0"-1"-6225,0 1 1,0 0 0,0-1 0,0 1 0,0 0 0,0-1-1,-1 1 1,1 0 0,0-1 0,0 1 0,0 0 0,0-1-1,0 1 1,-1 0 0,1-1 0,0 1 0,0 0-1,-1 0 1,1-1 0,0 1 0,0 0 0,-1 0 0,1 0-1,0-1 1,-1 1 0,1 0 0,0 0 0,-1 0 0,-2 0-67,-1 1 0,1 0 1,-1 0-1,1 0 1,0 0-1,-1 1 0,1 0 1,0-1-1,0 1 1,0 0-1,0 0 0,1 1 1,-1-1-1,-3 5 1,-38 44 916,32-36-821,-19 25 205,15-19-749,0 0 0,-26 24 0,25-34-2308,5-6-2953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3217,'0'0'10000,"0"0"-7711,0 0-1780,0 0 692,0 0 50,-4 11-816,3-9-409,-5 14 46,2 0 0,-1-1-1,-1 18 1,5-28-74,0-1-1,1 1 0,0-1 1,0 1-1,0-1 1,0 1-1,1-1 1,-1 1-1,1-1 0,0 0 1,1 1-1,-1-1 1,1 0-1,0 0 0,0 0 1,0 0-1,0 0 1,5 6-1,1-3 10,-1 1 1,0-1-1,-1 1 0,0 1 0,0-1 1,-1 1-1,0 0 0,0 0 1,-1 1-1,0-1 0,-1 1 0,0 0 1,-1 0-1,0 0 0,0 0 1,-1 0-1,0 1 0,-1-1 0,0 0 1,-1 0-1,-3 15 0,3-19-57,-1 0 0,0 0 0,0-1 0,0 1-1,-1-1 1,0 0 0,0 1 0,-1-1 0,1-1 0,-1 1-1,0 0 1,0-1 0,-1 0 0,1 0 0,-1 0 0,-5 3-1,4-3-453,1-1 0,-1 0-1,1-1 1,-1 1 0,0-1-1,0 0 1,0 0 0,0-1-1,-10 2 1,-13-3-5018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6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5426,'0'0'5758,"0"12"217,1 47-4894,5-32-665,1 0-1,21 49 1,3 12-102,-29-94-5027,-1-10 2612,-1-8-2098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6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4 816,'0'0'16552,"0"-4"-16024,0 6-1680,-2 12-577,-17 3-3586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6.9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8100,'0'0'9220,"-3"0"-8340,3 2-479,0 0-369,0 2-945,12-2-175,4-2-1906,2 2-5218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7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 14647,'0'0'3521,"35"-10"-4993,-29 10 335,-1 0-1184,-5 10-2049,0 4-3618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7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 12678,'-2'0'6835,"6"0"-6387,8 4-144,1 0-224,-1 0-160,2 0-592,-1-2-1569,1-2-1281,2 0-6210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8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6 14919,'0'0'2844,"0"-1"-2827,0 1 0,0 0 0,0 0 0,0-1 0,0 1 0,0 0 1,0 0-1,0 0 0,0-1 0,1 1 0,-1 0 0,0 0 0,0 0 0,0-1 0,0 1 0,0 0 1,0 0-1,1 0 0,-1 0 0,0-1 0,0 1 0,0 0 0,1 0 0,-1 0 0,0 0 1,0 0-1,0 0 0,1 0 0,-1-1 0,0 1 0,0 0 0,0 0 0,1 0 0,-1 0 0,0 0 1,0 0-1,0 0 0,1 0 0,-1 0 0,0 0 0,0 0 0,1 0 0,-1 1 0,0-1 1,0 0-1,0 0 0,1 0 0,-1 0 0,0 0 0,0 0 0,5 4 27,0 0-1,0 0 0,-1 1 1,1-1-1,-1 1 1,0 0-1,-1 0 0,1 0 1,-1 0-1,0 1 1,4 10-1,23 68 314,-29-82-357,6 26-97,-1 1 0,-1-1-1,-2 1 1,-1 0 0,-1 0 0,-3 29 0,2-48-118,-2-1 1,1 0 0,-1 1-1,-1-1 1,0 0-1,0 0 1,-1 0 0,0-1-1,-10 17 1,6-13-906,-1 0 0,-1 0-1,-11 10 1,-15 10-4685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3:38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9556,'0'0'4290,"0"2"-4200,0 0-1,0 0 0,0 0 1,0 0-1,1 0 1,-1 0-1,1 0 0,-1 0 1,2 2-1,5-3-331,19-4-4177,-25 3 4372,-1-1 0,1 1 0,0-1-1,0 1 1,-1-1 0,1 0 0,0 1 0,-1-1 0,1 0-1,-1 1 1,1-1 0,-1 0 0,1 0 0,-1 1 0,1-1 0,-1 0-1,0 0 1,1 0 0,-1 0 0,0 1 0,0-1 0,0 0-1,0 0 1,0 0 0,0 0 0,0-2 2306,-4 3-1169,-2 1 1182,3 3-3577,0 1-1449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6:24:43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5 194 9620,'0'0'4112,"-1"-5"-3950,-3-19 6489,4 17-6600,4-53 142,-4 57-191,1 0-1,-1 1 1,1-1-1,0 1 1,0-1 0,0 1-1,0-1 1,0 1-1,0-1 1,1 1-1,-1 0 1,1 0-1,-1 0 1,1 0-1,0 0 1,0 0 0,0 0-1,0 1 1,4-3-1,-5 3-2,1 1 0,-1 0-1,0 0 1,0-1 0,1 1-1,-1 0 1,0 0 0,0 1-1,1-1 1,-1 0 0,0 0-1,0 1 1,0-1 0,1 0 0,-1 1-1,0-1 1,0 1 0,0 0-1,0-1 1,2 2 0,23 20 63,-13-11-86,-6-6 13,1 0 0,-1-1 0,1 0 0,-1 0 1,1-1-1,0 0 0,0 0 0,1-1 0,-1 0 0,0 0 1,1-1-1,0 0 0,-1-1 0,11 0 0,-14 0 10,0-1-1,0 0 0,1 0 1,-1 0-1,0-1 1,0 0-1,0 0 0,-1 0 1,9-5-1,-8 4 15,-1 0 0,1 1 0,0 0 0,-1 0 1,1 0-1,0 0 0,0 1 0,1 0 0,8-1 0,8 2 58,-1-1-1,1-1 1,31-7 0,-48 7-79,-1 0 0,1 0 1,-1-1-1,0 1 1,0-1-1,0 0 1,0 0-1,0 0 0,3-4 1,-3 2 18,1 1 0,-1 0 1,1 1-1,0-1 0,7-3 1,-11 7-18,1-1 1,-1 1-1,1-1 1,-1 1 0,1 0-1,-1-1 1,0 1-1,1 0 1,-1 0 0,1 0-1,-1 0 1,1 0-1,-1 1 1,1-1 0,-1 0-1,1 1 1,-1-1 0,0 1-1,1-1 1,0 2-1,27 20 189,-27-19-166,0-1 0,1 1 0,-1-1 0,1 0-1,0 0 1,0 0 0,0 0 0,0 0 0,0 0 0,1-1 0,-1 1 0,0-1 0,1 0 0,5 1-1,9-3 15,0-1 0,0-1 0,33-8-1,22-5 64,-62 15-142,-6 1 82,0-1 0,0 1 1,0-1-1,0 0 1,0-1-1,0 1 1,0-1-1,0 0 1,0 0-1,-1-1 1,1 1-1,4-4 1,-5 4 24,-1 0 1,0 0 0,1 0-1,0 0 1,-1 1 0,1 0-1,0 0 1,0 0-1,0 0 1,0 1 0,0-1-1,-1 1 1,1 0 0,0 0-1,0 1 1,5 0-1,13 0 190,-22-1-60,3 0 602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2:17:56.66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7 241 6563,'-6'-9'14006,"37"8"-14043,1-2-1,-1-1 0,0-1 0,50-17 0,-68 20-23,0-1 1,0 1-1,0 1 0,14 1 1,39-6-195,-5-3 152,1 3-1,75 2 1,44-4 264,154 2-144,-195 8-23,320-2 406,-424 2-387,46 7 0,-46-3 104,48 0-1,271 6 60,-340-12-176,200 6 37,25-4 225,-124-4-209,179-22 175,-207 14-251,72-5 90,191-28 448,-267 31-391,105-1 0,44-5 220,-25 3-178,-33 5-76,286-23 22,-340 33 179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2:18:21.74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50 1 13302,'0'0'6094,"-8"0"-5862,-34 0 69,58 21 556,-3-14-803,-1 0 1,1 0-1,0-1 1,0-1-1,1 0 1,-1-1-1,29 5 1,-3-5-4,64-1-1,-93-3-14,70-2-115,-30 0-9,64 6-1,-106 0 113,0-1-1,0 1 1,0 1 0,-1-1-1,1 1 1,-1 1 0,9 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2.4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3967 1745,'0'0'5725,"0"0"-4044,0 0-507,0 0-24,0 0-462,0 0-333,0 0-161,0 0 60,0 0 146,0 0 240,0 0-23,0 0 98,0 0-51,0 0 46,0 0-115,0 0-102,0 0-101,0 0-104,0 0-39,0 0-140,0 0 88,0 0-122,0 0 0,0 0-6,0 0 62,0 0 72,0 0 39,0 0 156,0 0-1,0 0 84,0 0-177,0 0-61,0 0-155,0 0-94,0 0-39,0 0-24,0 0 122,0 0-64,0 0 38,0 0-51,9-14 96,81-58-81,-17 11-19,82-50 1,101-38 126,-39 40-98,-47 25-26,306-146 9,90-22 51,-309 135-92,91-27 98,-53 25-453,-78 30 273,-73 32-69,176-97 1,89-44 173,16 36 102,29-12-183,544-176 177,94 2-244,-63 18-314,-686 224 473,792-216-87,-736 262 77,-366 56 39,253-46 65,-24 4-30,83 17-6,-207 23 544,-137 6-526,-1 0 22,0 0 5,0 0 104,0 0-93,0 0-17,3-13-7472,-3 6 659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15527,'0'0'1249,"0"0"-689,0 0 1089,0 0-1185,0 0-464,0 0-64,105 22-608,-61-5-1521,1 0-1521,-6-6-4274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2:18:25.4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19 9380,'-22'-16'14360,"36"13"-14358,6 5-27,0 0 1,-1 1 0,1 1-1,35 13 1,-36-11-4,1 0 1,0-1 0,0-1-1,39 3 1,172-3-203,-212-2 208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2:18:32.9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0 223 10533,'0'0'3967,"35"-7"-2369,-11-3-1304,2 2 0,-1 0-1,1 2 1,0 0 0,51-3 0,141 7-607,-116 4 354,95 9-729,-184-9 680,47-1-5,-46-2 6,0 1 0,0 1 1,1 0-1,-1 1 0,0 0 0,17 6 0,-19-5 28,0-1 1,0 0-1,1-1 0,-1-1 1,1 0-1,19-2 0,10 0-24,-20 2 53,0 2-1,0 0 1,33 8-1,-29-5-63,2-2 0,33 0 1,26 3 185,-43-2-162,85-4 0,-50-2 52,-55 1-19,44-8 0,-45 4-41,45-1 1,1317 2 1003,-1362 3-908,0-2 0,0 0 0,26-8 0,-22 5 35,39-5 1,-10 7-69,70-4 169,-117 7-209,1 0 0,-1-1 0,0 0 0,1 0 0,8-4 0,35-8 139,-23 11 36,102-15-39,-58 7-172,28-5 40,-70 9-44,1 3-1,45-2 1,38-5 160,-26 2-187,-65 8 43,0-2 1,36-7 0,-9-1 288,1 2 1,-1 2 0,97 1 0,-139 8-334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2:18:44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650 44 8548,'0'0'10650,"-18"-1"-10335,-7-3-76,-43-11-1,44 8-39,-43-6 0,-97 9 45,110 4-195,50 1-57,0 0 0,-1 0-1,1 0 1,0 1-1,0-1 1,0 1 0,0 0-1,0 0 1,0 1-1,0-1 1,1 1 0,-1-1-1,-5 7 1,-39 44-5,25-23 19,-39 63 1,57-84-12,0 0 0,1 0 0,0 0 1,0 1-1,1 0 0,0-1 0,0 1 0,2 0 0,-1 1 0,1-1 0,0 15 0,1-19 7,1 1 0,0 0 0,0-1-1,0 1 1,1-1 0,0 1-1,0-1 1,1 0 0,-1 0 0,1 0-1,1 0 1,-1-1 0,1 1 0,0-1-1,0 0 1,9 9 0,23 11-2,-29-21 22,0 1 0,-1-1 1,1 1-1,-1 1 0,7 7 0,20 8 29,-19-14-46,-2-1 7,0-2 0,0 1 0,0-2 0,1 0-1,0 0 1,21 1 0,-29-3-12,22 1 14,51-3 0,-28 0-5,-42 1-19,-1-1-1,0 1 1,1-1 0,-1-1-1,0 1 1,0-2-1,0 1 1,0 0-1,0-1 1,0-1 0,-1 1-1,1-1 1,-1 0-1,0 0 1,0-1 0,-1 0-1,1 0 1,-1 0-1,0-1 1,6-8-1,-1 0-9,9-11-134,18-32 0,-32 48 158,1-2 17,0 0 0,-1 0 0,0 0 0,5-19 1,-2 1 11,-4 15 57,0 0 1,-1 1-1,-1-1 1,1-20-1,-2 9 43,0 20-68,-1 0-1,1 1 1,-1-1-1,0 0 1,-1 0-1,1 1 1,-1-1-1,0 0 1,0 1-1,0-1 1,-1 1-1,0-1 1,0 1 0,0 0-1,0 0 1,-4-6-1,0 4 70,0 0 1,-1 0-1,0 0 0,0 1 1,0 0-1,-1 0 0,1 1 0,-1 0 1,-15-5-1,13 4-31,-9 1-596,6 4-3973,0 2-1257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2:18:53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 54 2881,'0'0'6657,"9"-17"2099,-9 16-8751,0 0 0,0 0 0,-1 0 0,1 0 0,0 0 1,0 0-1,-1 0 0,1 0 0,-1 0 0,1 0 0,-1 0 0,1 0 1,-1 0-1,0 0 0,1 0 0,-1 0 0,0 1 0,0-1 0,1 0 1,-1 1-1,-2-2 0,-28-9 60,15 9-70,-1 0-1,-19 2 1,29 0-16,-7 0 8,9-1-3,0 1 0,1 0 0,-1 0 0,0 1 0,0 0 0,0-1 0,-6 4 0,9-4 13,1 1 0,-1 0-1,1 0 1,0 0 0,0 0 0,0 0-1,-1 0 1,1 1 0,0-1-1,0 0 1,1 1 0,-1-1 0,0 0-1,0 1 1,1-1 0,-1 1-1,1-1 1,-1 1 0,1 0 0,-1-1-1,1 1 1,0-1 0,0 1 0,0 0-1,0-1 1,0 3 0,0 2 5,1 0 0,-1 0 1,1 0-1,0 0 1,0-1-1,1 1 0,-1 0 1,1-1-1,1 1 0,-1-1 1,1 0-1,0 1 1,0-1-1,0-1 0,1 1 1,0 0-1,5 5 0,2 1-55,-1 2-1,0-1 0,-1 2 0,14 25 1,-19-31 25,-1 1 1,0-1 0,0 1-1,-1 0 1,0 0 0,-1 0 0,0 0-1,0 1 1,-2 15 0,0-19 31,0-1-1,0 1 1,-1-1 0,0 0 0,0 0-1,0 0 1,-1 0 0,0 0 0,0 0 0,0-1-1,-7 8 1,-45 44-39,42-45 39,-1 0 0,1-2 0,-23 13 0,29-18 29,1-1 0,-1 0 1,0 0-1,0-1 0,0 0 0,0 0 1,0 0-1,-9 0 0,20-2-48,0 0 0,0 0-1,0 0 1,0 1 0,0-1 0,0 1-1,0 0 1,0 0 0,-1 1-1,1-1 1,0 1 0,-1 0-1,6 3 1,-6-2-1,1 1 0,-1-1 0,0 1-1,0 0 1,0 0 0,-1 0 0,1 0 0,-1 0 0,0 1-1,0-1 1,2 7 0,1 7 79,-1 0-1,0 0 1,-1 0 0,1 28-1,-5 79 454,-1-50-374,3-46-161,-1 1 168,0 0 0,-2 0-1,-11 58 1,8-61-87,-4 48-1,6-43 26,-7 32 0,-8 78-3,14-95-62,-6 108 112,9-104-169,-1-31 92,2 0 0,0 0 1,5 37-1,-2-48 14,0 0-1,1 0 0,0 0 0,0 0 0,1 0 1,0-1-1,0 0 0,1 0 0,0 0 1,0-1-1,1 0 0,0 0 0,0-1 0,1 0 1,0 0-1,0 0 0,0-1 0,11 4 0,-14-7-26,-1-1-1,0 0 0,1-1 1,-1 1-1,1-1 1,5 0-1,-6 0-83,0-1-1,0 2 1,0-1 0,-1 0 0,1 1-1,0 0 1,5 1 0,-8 0-769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2:18:57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2 191 8948,'-1'-2'11271,"1"1"-11289,0 1 1,-1-1 0,1 1-1,0-1 1,0 0 0,0 1-1,0-1 1,0 1-1,0-1 1,0 0 0,0 1-1,0-1 1,1 1 0,-1-1-1,0 0 1,0 1 0,0-1-1,1 1 1,-1-1 0,1 0-1,30-35-225,-19 22-180,-1 1-1,14-23 1,-21 31 434,-1-1 0,-1 0-1,1 1 1,-1-1 0,0-1 0,0 1-1,-1 0 1,0 0 0,0-1-1,0-10 1450,-1 29-993,1 94 468,4 0 1,28 162-1,-27-253-116,-1-3-2922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2:18:57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6835,'0'0'5645,"11"0"1143,40 0-6652,214-5 704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2:24:38.1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2,'321'-2,"353"5,-456 9,46 1,47 14,-142-8,153-11,-3-1,491 11,-540-20,3361 2,-3600-2,56-9,-47 4,-17 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2:24:43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1,'63'-1,"-1"4,71 11,-74-7,0-2,105-6,30 1,-103 12,-57-6,43 1,251-6,-155-2,-151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2:24:55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0,'1630'0,"-1350"13,22 0,313 7,-316-13,-215-8,-63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2:24:58.1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1,'5'3,"0"0,0 1,1-2,-1 1,0-1,1 0,0 0,-1 0,10 1,0 1,133 26,-17-4,-86-18,-1-2,2-2,-1-2,53-4,-13 1,-63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60 7860,'0'0'1200,"0"0"396,0 0 690,0 0-581,0 0-694,-14-10-406,-45-31-7,57 40-531,-1 0 0,0-1 0,1 1-1,-1 0 1,0 1 0,0-1 0,0 0 0,0 1 0,0-1 0,0 1-1,0 0 1,0 0 0,0 0 0,0 1 0,0-1 0,0 1-1,0 0 1,1-1 0,-1 1 0,0 0 0,-4 3 0,0 0 167,-1 1 0,1 0 0,0 0-1,1 1 1,-7 6 0,7-7-40,-34 40 799,38-43-1048,1 0 1,-1 0-1,1 1 1,-1-1 0,1 0-1,0 1 1,0-1-1,0 1 1,0-1-1,0 1 1,0 0 0,1-1-1,-1 1 1,1 0-1,0 0 1,0-1-1,0 1 1,0 0 0,1 3-1,0-5-7,0-1 1,0 1-1,0 0 0,0-1 1,1 1-1,-1 0 0,0-1 1,1 0-1,-1 1 0,0-1 1,0 0-1,1 0 0,-1 1 1,0-1-1,1 0 0,-1 0 1,1-1-1,-1 1 0,0 0 1,2-1-1,3 1-158,8 1-154,0-1 0,0-1 0,0 0 0,0-1 0,0 0-1,-1-1 1,1-1 0,-1 0 0,17-8 0,25-13-106,-54 24 1171,-1 1 643,0 0 64,0 0-115,0 0-141,0 0-403,-21 136 1007,-4 36-1675,23-140-1652,2-13-4076,0-17-1026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2:25:07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1 130,'0'-1,"0"0,0 1,1-1,-1 0,0 0,1 1,-1-1,0 0,1 1,-1-1,1 0,-1 1,1-1,-1 1,1-1,-1 1,1-1,0 1,-1-1,1 1,0 0,-1-1,1 1,0 0,0 0,-1-1,2 1,25-5,-22 5,143-8,10-1,298-48,-190 31,35 17,-264 9,-15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2:25:10.7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53,'13'0,"-1"-2,-1 0,17-4,18-3,134-13,-93 13,173 6,-130 6,661-4,-575 15,11-1,255 6,-452-16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9T02:25:49.5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34:43.8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133 54 9989,'0'0'3364,"0"-9"-2711,2-27 284,-2 27 2094,2 19-1100,-3 10-1767,-1 0 1,0 0-1,-2 0 1,0-1-1,-14 37 0,6-28-99,0 1-1,-2-2 0,-21 32 0,34-57-274,-1 0 0,1 0-1,-1 0 1,1-1 0,-1 1-1,0 0 1,0-1 0,0 1 0,-2 1-1,-5-4-3135,5-14-417,3-8-1930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34:44.1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17 8324,'0'0'6723,"130"-16"-6243,-87 24-48,-4 8 113,-5 5 63,-4-5-144,-7-3-288,-5-3-48,-4-4-128,-5-2-192,-5-4-496,1 0-833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34:44.8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8628,'0'0'5360,"16"2"-574,-8 5-4581,-2 1 0,1-1 0,-1 1 0,0 1 0,-1-1 0,0 1 0,7 15 0,21 72 105,-2-7 112,21 57 259,-9-22-335,-39-112-309,0-1 0,1-1 0,1 1 0,0-1 0,0 1 0,1-2 1,0 1-1,0-1 0,1 0 0,13 11 0,7 4-28,-18-14 2,0-1-1,0 0 1,1 0-1,0-1 1,1-1-1,0 0 1,20 8-1,-20-13 5,1 0 1,0-1-1,-1 0 0,1-1 0,18-2 0,7 0 14,-37 2-50,-1 1 0,1-1 0,-1 0 0,0 0 0,1 0 0,-1 0 0,0 0 0,1 1 0,-1-1 0,0 0 0,0 0 0,1 0 0,-1 1 0,0-1 0,1 0 0,-1 1 0,0-1 0,0 0 0,0 0 0,1 1 1,-1-1-1,0 0 0,0 1 0,0-1 0,0 1 0,0-1 0,1 0 0,-1 1 0,0-1 0,0 0 0,0 1 0,0-1 0,0 1 0,0-1 0,-6 8-3980,-12-3-2101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5:56.6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251 23 896,'0'0'10104,"2"-3"-9213,0 1-190,8-7-840,-6 0 6532,-13 12-2820,-30 21-3659,-63 56 227,91-74-135,-1 1 0,0-1-1,-23 7 1,-4 2 3,38-15-10,1 0 0,-1 1 0,1-1 0,-1 0 0,1 0 0,-1 1 0,1-1 0,-1 0 0,1 1 0,0-1 0,-1 1 0,1-1 0,0 0 0,-1 1 0,1-1 0,0 1 0,-1-1 0,1 1 0,0-1 0,0 1 0,0-1 0,-1 1 0,1-1 0,0 1 0,0 0 0,0-1 0,0 1 0,0-1 0,0 1 0,0-1 0,0 1 0,0-1 0,0 1 0,0 0 0,1-1 0,-1 1 0,0-1 0,0 1 0,0-1 0,1 1 0,-1-1 0,0 1 0,1-1 0,-1 0 0,1 2 0,20 15-38,1-5 32,34 22 1,-16-9 14,-32-21-6,0 0 0,0 0 0,16 3 0,-17-5 2,1 0-1,-1 1 1,0 0-1,0 0 0,11 7 1,-14-7 2,1-1-1,-1 1 1,1-1 0,0 0-1,0 0 1,-1 0 0,7 0-1,-10-2 27,-6-14-11557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5:57.9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21 4578,'4'0'14984,"15"1"-15036,32 7 173,1-2 1,-1-2-1,1-3 0,79-8 0,-71 4-36,-42 4-41,0-2 1,0-1-1,0 0 1,-1-1-1,19-5 1,-27 6-39,-1 0 0,1 1 0,0 0 0,0 0 1,9 1-1,27-2 16,-2-2 59,-1 1 0,57 4 0,-25 1 1090,-86-2-10226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09.1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 1 608,'0'0'6555,"-11"16"-6347,-14 4-4607,18-15 2548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13.5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59 98 5010,'-59'43'10723,"65"-45"-7317,30 0-3462,70 2 46,268-4-17,-182-4 30,429 6-195,-462-13 272,445 15-176,-511 8 160,-51 3-88,5-10 47,-34-1-22,1 0-1,0 0 1,-1 2 0,24 5-1,-4-1-12,-1 0 1,1-2-1,0-2 0,-1-1 0,44-4 0,1 1 17,-36 4 20,60 8 0,-79-8-2,0-1 0,0-1 0,35-4 0,20-1-56,0 6 31,134-4 23,34-31-27,71 17 969,-197 16-957,132 2 36,-170 7-57,20 1 70,-67-10-49,10 1-1,-1 1-1,53 8 0,-79-6 13,0-2-1,0 0 1,27-3 0,10 0 15,44 9-47,31 0-23,27-6-55,168-2 129,-181-7-18,76-2 26,-185 8-15,48-8-1,-49 5 9,48-1 0,-13 3 4,101-16 0,-74 7-41,139 1 0,-210 10 29,38-8 1,3 1 5,16 1-8,84-3 60,-53 2 1351,-32-6-771,-120 12-7395,9 10-574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14903,'0'0'827,"0"0"-502,0 0 196,0 0-87,0 0-164,14 9-198,46 31-125,-57-38 19,0 1 0,-1 0 0,1-1 1,0 1-1,-1 1 0,1-1 1,-1 0-1,0 0 0,0 1 0,0 0 1,-1-1-1,1 1 0,-1 0 1,0-1-1,0 1 0,0 0 0,-1 0 1,1 0-1,-1 0 0,0 0 1,0 0-1,-1 6 0,1 1-44,0-10 90,-1 0 0,1 0 0,0 0 1,0 0-1,-1 0 0,1 0 0,0 0 0,-1 0 0,1 0 1,-1 0-1,1 0 0,-1 0 0,0 0 0,1 0 0,-1 0 1,0 0-1,0-1 0,0 1 0,1 0 0,-1-1 0,0 1 1,0-1-1,0 1 0,0-1 0,0 1 0,-1 0 1,-32 7 234,23-6-196,-50 13 498,64-13 2218,20 3-2735,105 12-66,-42-13-3608,-41-4-600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17.4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0 118 2449,'0'0'11936,"5"-8"-10618,58 8-36,72-1-1155,-123-1-139,-1 0-1,1 0 1,16-7 0,-18 6 11,0 0 0,0 0 0,0 1 1,1 0-1,15 0 0,23 0-6,-30 0 13,0 2-1,-1 0 0,38 5 0,-30 3-31,-20-6 30,-1 0 0,1-1 0,0 0 0,0 1 0,0-2 0,8 1 0,15-2 29,-18 0-15,0 1 1,0 0 0,0 0-1,0 1 1,0 1 0,16 3-1,-13-2 7,1-1 1,0 0-1,0-1 0,0-1 0,0 0 0,26-4 0,6-3-23,-25 3-4,38-1 0,-24 5 1,-1-1 0,67-12 0,-91 10 4,-1 1-1,1 0 1,-1 0 0,1 1-1,0 1 1,-1 0 0,1 0-1,0 1 1,-1 0 0,1 1-1,0 1 1,12 4 0,-12-4 13,0 0 1,0-1 0,0 0-1,0-1 1,1 0-1,-1-1 1,0 0 0,20-3-1,-7 2 0,0-1 60,0-1 0,1-1 0,-2-1 0,1-1 0,26-11 0,-24 9 23,0 1 0,0 1-1,1 1 1,0 2 0,0 0 0,30 2-1,-34 9 593,261-8-293,-259-1-325,1-1 0,28-8 0,-28 5-55,1 1-1,31 0 1,-55 4-777,6 0 2830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42.8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85 69 2481,'0'0'5288,"-6"-4"-310,-18-11-3302,28-1-2080,-4 16 379,0 0 1,0 0 0,0-1 0,0 1 0,0 0-1,1 0 1,-1 0 0,0 0 0,0 0 0,0 0-1,1 0 1,-1 0 0,0 0 0,0 0 0,0 0-1,0 0 1,1 0 0,-1 0 0,0 0 0,0 0-1,0 0 1,1 0 0,-1 0 0,0 0 0,0 0-1,0 0 1,1 0 0,-1 0 0,0 0 0,0 0-1,0 0 1,0 0 0,1 0 0,-1 1 0,0-1-1,0 0 1,0 0 0,0 0 0,1 1 0,0 0-21,0 0 0,0 1 1,0 0-1,0-1 1,0 1-1,-1-1 0,1 1 1,0 0-1,-1 0 1,1-1-1,-1 1 0,0 0 1,1 0-1,-1 2 1,0-2 80,0-1 0,0 0 0,0 1 0,0-1 1,0 0-1,0 0 0,0 1 0,-1-1 0,1 0 0,0 0 1,-1 1-1,1-1 0,-1 0 0,1 0 0,-1 0 0,0 0 1,0 0-1,1 0 0,-1 0 0,0 0 0,0 0 0,-1 1 1,-1-1 64,1 0 1,-1 0 0,1 0-1,-1-1 1,0 1 0,1-1-1,-1 1 1,0-1 0,1 0-1,-4 0 1,6-29-38,0 27-114,0 0-1,0-1 1,1 1-1,-1 0 1,1 0 0,0 0-1,-1 0 1,1 0 0,0 0-1,0 0 1,0 0 0,1 1-1,-1-1 1,0 0-1,1 0 1,-1 1 0,1-1-1,0 1 1,-1 0 0,1-1-1,0 1 1,0 0 0,0 0-1,0 0 1,0 0-1,0 0 1,0 1 0,0-1-1,0 1 1,0-1 0,0 1-1,0 0 1,1 0 0,-1 0-1,0 0 1,0 0-1,0 0 1,0 0 0,1 1-1,1 0 1,-3 0 36,0-1-1,0 1 1,-1-1 0,1 1 0,0-1-1,-1 1 1,1 0 0,0-1 0,-1 1-1,1 0 1,-1 0 0,1-1 0,-1 1-1,0 0 1,1 0 0,-1 0 0,0 0-1,1 0 1,-1 0 0,0-1 0,0 1-1,0 0 1,0 0 0,0 1 0,1 29 174,-1-26-151,0-4 41,0 1 0,0 0 1,0 0-1,0 0 0,0-1 0,0 1 0,-1 0 0,1 0 0,-1 0 0,1-1 0,-1 1 0,0 0 1,0-1-1,1 1 0,-1-1 0,0 1 0,-1-1 0,1 1 0,0-1 0,0 1 0,-1-1 1,1 0-1,0 0 0,-1 0 0,1 0 0,-1 0 0,0 0 0,1 0 0,-1-1 0,0 1 0,1 0 1,-1-1-1,0 1 0,0-1 0,0 0 0,1 0 0,-1 0 0,0 1 0,0-2 0,-2 1 1,3 0-26,-2 1 61,0-1 0,0 0-1,-1 0 1,1 0 0,0 0 0,0 0 0,-1-1 0,-3 0 0,6 0-76,0 0 1,0 0 0,0 0 0,0 1 0,0-1 0,0 0 0,0 0 0,1 0 0,-1 0-1,0-1 1,1 1 0,-1 0 0,1 0 0,-1 0 0,1 0 0,0-1 0,-1 1 0,1 0-1,0 0 1,0-1 0,0 1 0,0-2 0,-1-1-43,1 0 0,0 1 0,0-1 0,0 1 0,0-1 0,1 0 0,0 1 0,-1-1 0,1 1 0,0-1 0,1 1 0,-1 0 0,1-1 0,-1 1 0,1 0 0,0 0 0,0 0 0,1 0 0,-1 1 0,0-1 0,1 0 0,0 1 0,-1 0 0,1-1 0,0 1 0,0 0 0,1 1 0,-1-1 0,0 1 0,0-1 0,1 1 0,-1 0-1,1 0 1,-1 0 0,1 1 0,-1-1 0,1 1 0,0 0 0,6 0 0,-9 5 67,0 0 0,0 0-1,0 0 1,0 1 0,-1-1-1,0 0 1,0 0 0,0 0 0,-1 0-1,-1 8 1,1-12 11,-1 1 1,1 0 0,-1 0-1,1-1 1,-1 1-1,0-1 1,1 0-1,-1 1 1,0-1 0,0 0-1,0 0 1,0 0-1,0 0 1,-1 0-1,1-1 1,0 1-1,-2 0 1,-41 2 913,37-4-792,7 1-158,0-1 0,0 0 0,0 1 0,0-1 0,0 0 0,1 0 0,-1 0 0,0 0 0,1 0 0,-1 0 0,1 0 0,-1 0 0,1 0 0,-1 0 0,1-1 0,0 1 0,-1 0 0,1 0 0,0 0 0,0 0 0,0 0 0,0-1 0,0 1 0,0-1 0,3-33-60,-2 34 22,1 0 1,-1-1-1,1 1 0,0 0 0,0 0 0,-1 0 1,1 1-1,0-1 0,0 0 0,0 1 0,0-1 1,0 1-1,0-1 0,-1 1 0,1 0 0,3 0 0,-1 0-77,0-1-1,1 1 0,-1 0 0,0 0 0,0 1 0,0-1 0,5 2 0,-8 1 88,0-1 1,0 1 0,0 0 0,0-1-1,0 1 1,-1 0 0,1-1 0,-1 1-1,0 0 1,0 0 0,0-1 0,0 1-1,0 0 1,-1 3 0,0 1 30,1-4 36,0 0 1,-1-1-1,1 1 0,-1 0 1,0-1-1,0 1 0,0-1 0,0 1 1,0-1-1,0 1 0,-1-1 1,1 0-1,-1 1 0,0-1 1,1 0-1,-1 0 0,0 0 0,0-1 1,-1 1-1,1 0 0,0-1 1,0 0-1,-1 1 0,1-1 0,-1 0 1,1 0-1,-1 0 0,0 0 1,1-1-1,-1 1 0,0-1 0,1 0 1,-1 1-1,0-1 0,1-1 1,-1 1-1,0 0 0,0 0 0,-3-2 1,6 2-55,-1-1 1,1 1 0,-1-1 0,1 0-1,-1 1 1,1-1 0,-1 1 0,1-1-1,-1 0 1,1 1 0,0-1-1,-1 0 1,1 0 0,0 1 0,0-1-1,-1 0 1,1 0 0,0 1 0,0-1-1,0 0 1,0 0 0,0-1-1,0-25-238,1 20 185,-2-5-43,2-10-254,-1 21 348,1 1-1,-1-1 1,0 1 0,1-1 0,-1 1-1,1-1 1,-1 1 0,1-1-1,-1 1 1,1-1 0,-1 1-1,1-1 1,0 1 0,-1 0 0,1-1-1,-1 1 1,1 0 0,0 0-1,-1-1 1,1 1 0,0 0 0,-1 0-1,1 0 1,0 0 0,0 0-1,-1 0 1,1 0 0,0 0 0,0 0 65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45.6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208 140 2785,'0'0'3589,"-21"0"2561,12 0-6119,-11 1 790,-24-1 484,42 0-1214,0 0-1,0 0 1,0 0 0,0 0 0,0-1-1,0 1 1,1-1 0,-1 0 0,0 0-1,0 1 1,0-1 0,1 0-1,-1 0 1,0-1 0,1 1 0,-3-2-1,3 0-49,0 1-1,0-1 1,1 0 0,-1 1-1,0-1 1,1 0-1,0 1 1,0-1-1,0 0 1,0 0-1,0 1 1,1-1-1,-1 0 1,1 1-1,-1-1 1,1 0-1,0 1 1,0-1 0,0 1-1,1-1 1,-1 1-1,0 0 1,1 0-1,0-1 1,2-1-1,-1 1-117,1 1 1,0 0-1,0 0 0,0 0 0,0 1 0,0 0 0,8-2 0,-11 2 59,0 1-1,0 0 0,0 0 0,0 0 0,0-1 1,0 1-1,0 0 0,0 0 0,1 0 0,-1 1 1,0-1-1,0 0 0,0 0 0,0 1 0,0-1 1,0 0-1,0 1 0,0-1 0,0 1 0,0-1 1,-1 1-1,1 0 0,0-1 0,0 1 0,0 0 1,-1 0-1,1-1 0,0 1 0,-1 0 1,1 0-1,0 0 0,-1 0 0,1 2 0,1 2-6,-1 0-1,1 1 0,-1-1 0,0 1 1,-1-1-1,0 1 0,0 0 0,0-1 1,-1 7-1,1-10 45,-1 0 0,0-1 1,0 1-1,1 0 0,-1-1 1,0 1-1,0-1 0,0 1 1,-1-1-1,1 0 0,0 0 0,0 1 1,-1-1-1,1 0 0,-1 0 1,1 0-1,-1 0 0,1 0 1,-1-1-1,0 1 0,1 0 0,-1-1 1,0 1-1,0-1 0,1 0 1,-1 1-1,0-1 0,0 0 1,1 0-1,-1 0 0,-3-1 1,-7 1 9,9 1-14,0-1 1,0 0 0,-1 0 0,1 0 0,0-1 0,-1 1 0,1-1 0,-4-1 0,6 1 5,0 1 1,0-1 0,0 0-1,0 0 1,0 0-1,0 0 1,0 0 0,1 0-1,-1 0 1,0 0-1,1 0 1,-1 0 0,0 0-1,1 0 1,-1-1-1,1 1 1,0 0-1,-1 0 1,1-1 0,0 1-1,0 0 1,0 0-1,0-1 1,0 1 0,0-2-1,0-2-6,0 1 0,0 0 0,0 0 0,1 0-1,0-1 1,-1 1 0,1 0 0,1 0 0,-1 0 0,1 0 0,-1 0-1,1 1 1,3-5 0,-3 5-67,0 1 1,1 0-1,-1 0 0,1 0 0,-1 1 1,1-1-1,-1 1 0,1-1 0,0 1 1,0 0-1,0 0 0,0 0 0,0 0 1,0 1-1,0-1 0,0 1 0,0 0 1,0 0-1,5 0 0,-8 0 32,1 0 0,0 0 1,0 0-1,-1 1 0,1-1 0,0 0 0,-1 0 0,1 1 0,0-1 1,-1 0-1,1 1 0,0-1 0,-1 0 0,1 1 0,0-1 0,-1 1 1,1-1-1,-1 1 0,1-1 0,-1 1 0,1 0 0,-1-1 0,0 1 1,1 0-1,-1-1 0,1 2 0,2 26-79,-3-25 129,0 1 1,0-1-1,-1 1 0,0-1 1,0 1-1,0-1 0,0 1 1,0-1-1,0 0 0,-1 1 0,0-1 1,0 0-1,-2 3 0,-1-2 43,0-1-1,-1 1 0,0-1 0,1 0 0,-1-1 0,0 1 1,-1-1-1,1 0 0,0-1 0,0 0 0,-1 0 1,1 0-1,-1 0 0,1-1 0,-1 0 0,1-1 0,-9-1 1,13 2-46,1-1 0,-1 0 0,1 0 0,0 0 0,0 0 0,-1 0 0,1 0 0,0 0 1,0 0-1,0 0 0,0 0 0,0-1 0,0 1 0,0 0 0,1-1 0,-1 1 0,0 0 1,1-1-1,-1 1 0,1-1 0,0 1 0,-1-1 0,1-2 0,-2-42 335,2 34-334,1 9-26,0 0 0,0 0-1,0 0 1,0 1 0,0-1-1,0 0 1,1 0 0,0 1 0,-1-1-1,1 1 1,0 0 0,0-1-1,0 1 1,0 0 0,1 0 0,2-2-1,-3 3-36,-1-1-1,1 1 1,0 0-1,0-1 0,0 1 1,0 0-1,0 0 1,0 0-1,0 1 1,0-1-1,0 0 0,0 1 1,0-1-1,1 1 1,-1 0-1,0 0 1,0 0-1,1 0 1,-1 0-1,0 0 0,0 0 1,0 1-1,4 0 1,-5 1 29,1 0-1,-1 0 1,0 0 0,0 0 0,0 0 0,0 0-1,0 0 1,0 0 0,0 1 0,-1-1 0,1 0 0,-1 0-1,0 1 1,1-1 0,-1 0 0,-1 5 0,0 40 84,0-46-64,1 0 1,-1 0-1,1 0 0,-1 1 1,1-1-1,-1 0 1,1 0-1,-1 0 0,0 0 1,0 0-1,0 0 0,1 0 1,-1 0-1,0 0 0,0-1 1,0 1-1,0 0 0,-1-1 1,1 1-1,0 0 0,0-1 1,0 0-1,0 1 0,-2 0 1,-31 3 1768,33-7-1739,1 0 0,-1-1-1,1 1 1,-1 0-1,1-1 1,0 1-1,0-1 1,1-3 0,-1 6-52,1 0 1,-1 0 0,0 0 0,1 0 0,-1 0-1,1 0 1,-1 1 0,1-1 0,0 0 0,-1 0-1,1 0 1,0 1 0,0-1 0,0 0-1,-1 1 1,1-1 0,0 0 0,0 1 0,0-1-1,0 1 1,0 0 0,0-1 0,0 1 0,0 0-1,0-1 1,1 1 0,29-3-1130,-31 3 1097,-4 27 283,3-27-218,0 1-1,1-1 1,-1 1-1,1-1 1,-1 1-1,0-1 1,1 1-1,-1-1 1,0 1-1,1-1 1,-1 0-1,0 1 1,0-1-1,0 0 1,1 0-1,-1 0 1,0 0 0,-1 1-1,-4-10 285,6 8-322,0-1 1,0 1-1,0-1 1,0 1-1,0-1 1,1 1-1,-1-1 1,0 1-1,1-1 1,-1 1-1,1 0 1,0-1-1,-1 1 1,1-1-1,0 1 1,0 0-1,1-2 1,-2 3-50,1 1-387,1 1 387,-1-1 0,0 0 0,0 1 0,0-1-1,0 1 1,0 0 0,0-1 0,-1 1 0,1 0 0,-1 0 0,1-1-1,-1 1 1,1 0 0,-1 0 0,0 0 0,0-1 0,0 1 0,0 0-1,0 0 1,0 0 0,-1 3 0,1-3 69,-1 0-1,1 0 1,0 0-1,-1 1 1,1-1 0,-1 0-1,1 0 1,-1 0 0,0 0-1,0 0 1,0 0 0,0 0-1,-1 0 1,1-1 0,0 1-1,-1 0 1,1-1 0,-1 1-1,-2 1 1,3-2 65,-1 0 0,0 0 0,0-1 0,0 1 0,0-1 0,0 1 0,0-1 0,-1 0 0,1 0 0,0 0 0,0 0 0,0 0 0,0 0 0,0 0 0,0-1 0,-2 0 0,3 1-46,0-1 0,0 0-1,0 0 1,0 0-1,0 0 1,0 1-1,0-1 1,0 0-1,1 0 1,-1-1-1,0 1 1,1 0 0,-1 0-1,1 0 1,-1 0-1,1-1 1,-1 1-1,1 0 1,0 0-1,0-1 1,0 1-1,0 0 1,-1 0 0,2-1-1,-1 0 1,0-1-22,-1 0 0,1 1 0,1-1 0,-1 0 1,0 0-1,1 1 0,-1-1 0,1 0 0,0 1 1,0-1-1,0 1 0,0-1 0,0 1 0,0 0 1,1-1-1,1-2 0,0 4-58,-1-1 0,1 0 0,-1 1 0,1 0 0,-1 0 0,1 0 0,0 0 0,-1 0 0,1 0 0,0 1 0,0-1 0,-1 1 0,1-1 0,0 1 0,5 1 0,-8-1 12,1 9 222,-3 18-1299,-10-14-2598,-4-5-1592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09.1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 1 608,'0'0'6555,"-11"16"-6347,-14 4-4607,18-15 2548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2:29.3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0 137 7267,'3'11'13889,"14"-11"-13886,7 0-23,1-1 1,30-4-1,-31 2-45,36-1 0,-2 2-10,15-6 18,79-4 5,-75 4-37,-19 1 159,99-5-59,51 7-51,-132 6 34,-53-1 11,-1-1 1,0 0-1,0-2 1,26-6-1,-20 4-9,1 1-1,-1 1 1,1 2 0,35 2 0,-13 0 22,245-1 20,-235-8-73,119 3 138,79-7-97,-100-6 26,-140 15-69,64-4 469,-69 3-588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2:31.4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71 9076,'0'0'6593,"29"0"-3288,143-10-1424,58-6-1412,-100 17-441,199-7 75,-203-11-53,-72 9 4,88-3 0,917 8 271,-990 3-738,53 0 1326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09.1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 1 608,'0'0'6555,"-11"16"-6347,-14 4-4607,18-15 2548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2:45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32 9925,'-4'0'13088,"147"6"-13013,61-4-294,-105-4 107,154-2 64,-121-7-40,0 0 123,151 3-131,34 7-236,7 0 384,-63-1-110,-137 3 38,86 8-81,440-9-1,-455 14 46,109 2-149,-6-5 178,-40-5 85,-227-6-46,38 1-7,-31 1-12,-1-2-1,1-2 1,49-8 0,72-12 196,-130 17-149,45 0 0,8-2-53,-49 3-35,41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09.1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 1 608,'0'0'6555,"-11"16"-6347,-14 4-4607,18-15 2548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3:08.1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8468,'0'0'1793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12550,'0'0'2334,"0"0"-1549,0 0 31,0 0-186,5 10-481,1 0-100,0 1-1,-2 0 1,1 1 0,-1-1-1,-1 1 1,0-1 0,0 1-1,-1 0 1,-1 0 0,0 0-1,-2 22 1,0-32 29,0 1-1,0-1 1,-1 0 0,1 0-1,-1 0 1,1-1-1,-1 1 1,0 0 0,0-1-1,0 1 1,0-1-1,0 1 1,0-1 0,0 0-1,-1 0 1,1 0-1,0 0 1,-1 0 0,1-1-1,-1 1 1,-4 0-1,3 0 168,0 0 1,1 0-1,-1 1 0,0 0 0,0-1 0,-6 6 0,10-7-228,0 0-1,-1 0 1,1 1-1,0-1 1,0 0-1,0 0 1,0 1-1,0-1 1,0 0-1,-1 1 1,1-1 0,0 0-1,0 1 1,0-1-1,0 0 1,0 1-1,0-1 1,0 0-1,0 0 1,1 1-1,-1-1 1,0 0 0,0 1-1,0-1 1,0 0-1,0 1 1,0-1-1,0 0 1,1 0-1,-1 1 1,0-1-1,0 0 1,0 0 0,1 0-1,-1 1 1,0-1-1,0 0 1,1 0-1,-1 0 1,1 1-1,11 7 13,-11-8-10,12 7-23,0 0-1,1-1 1,-1-1 0,1-1 0,1 0 0,19 3 0,-23-6-816,-1 0 1,1 0-1,-1-1 1,1-1-1,-1 0 1,11-2-1,20-12-6255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3:11.8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30 368 4674,'-30'-111'16080,"58"111"-16056,218-4-73,-225 2 42,0 0 0,0-1-1,38-12 1,-36 9-6,0 0 1,41-3 0,239-14-255,-52 10-61,-161 9 296,138-20-163,-148 22 224,-12 1-110,87-12 0,-58 2 98,0 4 1,100 7-1,19 0 16,-124-3-24,123-9-10,-73 4-35,-92 7 14,59-8 0,329-32 70,52 30 69,-244 10-107,-129 2-17,-117-1 36,25 0-63,789-16 533,-737 16-585,-76 0 121,18 0-24,356-11 325,551 13-245,-681 5-102,238-7 142,-338 11-81,-24 0 33,4-4-48,83 0 426,258-7 612,-421-2-964,65-11 0,-30 1 76,92 8 547,-109 5-611,39 13 234,-100-14-310,1 2 102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3:21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 34 7716,'-25'0'13523,"48"0"-13510,-12 1 3,-1 0 0,1 1-1,-1 0 1,17 6-1,-17-5-3,0 0-1,1-1 1,-1 0 0,18 1-1,-18-2-9,-1-1-1,0 2 0,16 3 0,6 1 26,-1-3-19,0-2 0,42-3-1,-5 1-72,286-4 89,-137-3-22,39-2-4,-150 10 9,198-2 26,-223-5-46,18 0-9,-41 7 24,242-6 17,-258 4-7,-19 2-11,0-2-1,28-5 1,-23 3 17,1 1 1,31 0-1,-29 2-26,42-6 1,-27 6-6,-17 2 445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3:43.1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9 206 10037,'0'0'4620,"-8"-42"1068,29 36-5794,1 1 0,0 1 0,0 1 0,0 1 0,0 0 0,26 3 0,32-3-179,93-7-673,3 5 233,26-2 503,-18-3 82,6-1 398,-92 8-259,-71 3 88,0-1 1,0-2 0,27-5-1,-26 3 64,1 1 0,53 2-1,-21 1 127,45 0-159,-56 1 72,90-10 0,-85 4-99,-36 4-87,0-1-1,20-5 1,-3 0 147,0 2-1,42 0 1,-1-1-176,52-14 43,107 6 6,44 9-56,-191 6 27,158-1 1182,-245 0-1159,-2 0-2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3:57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52 9700,'-3'-27'8025,"38"25"-7814,195-1-153,-132 4-62,-26 8-44,-11-1 104,-36-6-71,1 2 1,44 12 0,-57-13 17,1-1 1,0-1 0,-1 0-1,23-2 1,-21 0 5,1 1-1,0 1 1,23 3 0,-10 0-15,0-1-1,1-2 1,39-3-1,-6 0 68,260-12 465,-286 12-483,69-12 1,-67 7 4,76-3 1,31-1 346,7 0-609,-153 11 166,17 0 141,621-4 1778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4:00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97 9828,'0'0'5982,"0"-5"-5651,0-17 376,29 22 1323,74-3-1480,47 1-542,370 17 128,-445-15 155,125-17 0,-190 16-262,418-18 544,-392 17-457,-1-1 1,45-11-1,-40 7 22,51-4-1,332 5 575,-347 6-637,-28 12 742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4:09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0 294 10213,'7'0'9238,"5"0"-8891,155 7-357,-56-4 2,185-5 57,-238 0-48,117-12-2,43-1 5,98 7 383,-76 0 128,-40 9-283,208-3 163,-324-1-301,99-18 1,-115 12-46,82 0-1,-1 0 63,98 1-63,-225 8-48,166-16 104,928 14-56,-960-9 38,-19 1-97,172-23-34,-12 1 114,-88 9-35,-177 19 4,508-28 511,-437 31-516,32-1-11,104-2 38,-147-4 17,34-1 95,37 5 388,-198 0-3962,-16 4-1160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4:12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93 8996,'0'0'5227,"13"-4"-4216,57-13 849,75-9 1,-64 17-1328,0 4 0,0 3 0,113 13 0,-83-1-438,1-5 0,114-9 1,-141 2-54,566-2 1180,-437 6-961,-59 1 28,-96-3-170,352 10 682,-55-5-657,-194-7 27,26-15-38,3 1-15,831 10 175,-741-4-352,122 1-29,-206 6 545,-27 0-4886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5:24.8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23 5330,'0'0'6721,"-3"0"-6396,103 0 6733,22-1-5678,194 0-2638,-34-11 1244,556 12 284,-683 6-327,-94-2 248,-1-2 1,108-11-1,-79 1-165,168 5-1,-131 4-142,1045-1 602,-847 5-496,-36-3 884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5:39.6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0 165 6563,'0'0'13980,"15"0"-14212,231-15-427,-44 17-298,217-4-309,-144-6 1453,108-6-134,-272 15-40,115-3 25,-143-6 134,48-2-173,-55 10 274,130-17 1,-16-2-213,2 0 27,-150 13-33,77-2 0,-111 7-45,-1 0 0,1 0-1,-1-1 1,9-2 0,18-4 13,165-10 318,36 13-662,-167 6 319,197 3 144,-248-4-154,6 0 7,0 0 1,0 2-1,0 0 0,-1 1 0,1 2 0,35 11 0,-51-14 29,0-1 0,1 0-1,-1 0 1,0 0-1,1-1 1,-1 0 0,14-2-1,5 0-44,348 7 2244,-344-5-1391,14 1-427,-10 0-3833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5:43.3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0 116 11221,'0'0'2583,"3"-1"-2367,19-2 115,-1 1 0,1 1 0,0 1 0,0 1 1,0 0-1,0 2 0,29 7 0,-6 2-300,-30-7-19,1-1 1,0-1-1,1 0 1,24 1-1,84-5 443,135 2-320,-95 7 9,308-12 1030,-451 3-1086,-1-2 0,38-7 0,-35 5 143,41-4 0,131 7-189,-104 3-28,-31-1 12,261-10 372,-257 8-374,-45 2-4,1-1-1,-1 0 0,27-6 0,2-4 352,1 3-1,81-3 1,105 11-405,-99 2 29,1050 0 170,-1039-1-80,304-8 238,-60-4-355,-351 8 44,43-10-1,-44 6-12,46-2 1,-49 6 10,38-8 0,23-2 20,99 11-51,9-2 675,-78 3-236,-69 2-15,28 5 77,-76-4-845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10149,'0'0'6098,"0"0"-6002,0 0 1233,0 0 800,0 0-1233,108 126-543,-82-79-49,-11 1-176,-13 1 48,-2 6-176,-14 1-80,-27 9-240,-19 4-1857,-15-4-2241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4:46:09.1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 1 608,'0'0'6555,"-11"16"-6347,-14 4-4607,18-15 2548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5:52.8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26 9060,'-16'-23'12219,"62"22"-12225,-22-1 14,0 2 1,31 4-1,13 3-237,101-2 0,-161-5 239,8 0-42,-1 2 0,27 6 0,25 2 66,462-7-280,-311-4 292,-59 12-11,0 1-3,-114-12-50,1 2 0,82 14 0,-100-11 41,0-3-1,37 1 0,-34-3-16,51 7-1,3 3-1,-1-3 0,97-6 0,-109-1-3,194 4 79,-189 2-112,41 0 37,912-4 799,-837-13-824,-3 0 45,72-5 42,-69 5 23,-155 7-92,90-2-683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6:03.4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17 10725,'-23'-17'8615,"50"17"-8519,300 25-194,-256-17-23,23-2 43,117-8 1,-61-10 76,42 0-70,225 12-97,-409 0 148,0 1 0,0 0-1,-1 1 1,12 3 0,17 4 12,112 2 24,-95-9-20,77 12 0,-101-4-234,-25-8 243,0 0 0,0 0 0,0-1 0,1 1 0,-1-1 0,1 0 0,5 0 0,303 20 174,-311-20-174,0-1 0,0 1 0,0-1 0,-1 1 1,1 0-1,0 0 0,-1 0 0,1 0 0,0 0 0,-1 0 0,0 0 0,3 3 1,-3-4 31,47 2 427,-10-2-469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6:06.1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6099,'0'0'8494,"20"2"-7416,52 7-703,71 19 0,-116-24-192,0-2-1,1 0 1,48-5 0,-64 2-183,337-14 653,18 12-154,-191 5-661,675-2 194,-639 8-131,-35 0 625,144-3-574,-88-4 162,771 6 79,-815-7-20,163-8-51,-185 9 220,174-3 1443,-234-4-518,-106 6-1232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5:06:11.0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0 148 8388,'0'0'6227,"23"-8"-5179,13 8-454,-1 2 1,0 2-1,46 10 0,-28-4-526,102 6 0,57-13-48,-148-3 30,234-14-45,-173 4 44,144 8 1,26-1-5,140-1-3,-236 6 47,1557-4 1546,-1280-14-1531,1-1-128,-181-5 109,-92 3-44,-92 9-81,61-2-3,162-7 391,-118 3 112,499-2-283,-416 14-162,152 1-87,-204 23-114,-71-3 220,895 1 75,-768-19-191,274-8-185,-241 17 347,-163-3-101,-130-2 75,70 15 0,-70-10-37,74 5-1,3-12-42,-42-1 88,123 14 1,-82-2 1,227-6 1,-198-7-34,490 1 25,-407-2-1625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6:15:38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37 400,'41'-36'18530,"-39"37"-18398,28 5 3798,7 4-3911,75 8 0,-103-17-22,141 23 3,4-13-54,262 1 76,-121-10-64,-152-4 17,139-6-114,205-4 155,-354 20-45,5 0-1,-82 2 276,-55-10-246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6:15:40.3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80 8404,'0'0'5072,"6"0"-4616,40-1 2195,-4 0-1158,65 7 0,-49-1-1232,104-5-1,-63-3-111,378 12-267,-413-10-21,98-11 1,-112 7 197,87 1 0,30-1-159,-123-2 177,-15 3-80,43-2-1,-19 4 116,1-4-1,94-21 1,-93 16-111,31 8 1010,-82 1-936,-3 2-134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6:15:41.7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74 5410,'8'0'15049,"32"-3"-14256,30-8-129,121-5-1,73 16-840,-112 1 225,-108-3-58,62-11 0,16-1-52,-47 10 44,246-8 62,112 12 234,-432 0-294,1 0 117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6:15:46.7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1 312 9380,'10'2'13363,"-3"-2"-14160,29 2 910,-1 2 0,1 1 0,69 20 0,-45-9-167,-22-9 34,71 4 1,14 2-20,-25-1-80,1-3 0,164-8 0,-121-3 76,341-8-186,-391 8 179,-24 2-27,76-11 1,67-10 138,-166 18-103,178-3-115,-135 6 213,127-15-1,-26 3-14,-11 2 23,121-13 150,76-12-118,203-29 413,-226 32-395,99-6-137,-397 34-5,87-19 0,3-1 111,11 14-122,44-6-10,440-24 130,-446 35-68,381-3-22,-150 4 14,275 4-52,-608 9 35,-60-4-26,44 1 0,-56-6 41,517 18 64,3-4-105,-269-15 31,-18 19-53,-63-2 1,214 19 208,-306-25-215,235-4 3,-59-4 55,335 9 17,-465-11 161,-77 14 443,-52-13-501,-45 3-4217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6:42:24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 36 4482,'-36'-29'10319,"36"29"-10292,0-1 0,0 1 0,0 0 0,0 0 0,2-5 617,-2 5-618,0 0 1,0 0 0,1 0 0,-1 0 0,0 0 0,23 1 12,-1 1 0,40 10 0,24 3-92,325-6-40,-281-9 74,-105 1 34,0 1 0,27 7-1,-26-4 2,-1-2-1,29 1 0,10-2 17,93 14 0,4-4-58,1-1 74,-56 10-44,-65-12 0,0-1 0,80 4 0,-109-12-4,62-1 59,1 4-1,80 13 1,-107-10-76,-1-3 1,75-2-1,19 0 184,-123 1-170,-1 1 1,1 1-1,19 6 0,-19-4-2,1-1 0,29 3-1,125-2 226,49 6-45,-127-4-403,107-5 0,-159-3-2621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 3330,'0'0'3153,"0"0"-2083,0 0-136,0 0 189,0 0-206,0 0-311,0 0-24,0-2-445,0-3 8451,0 6-7584,-16 370 370,11-311-1333,-17 111 151,18-142-113,-1 39 0,-3 19 72,-3 28-59,4-24 45,-32 334 109,28-85 143,8-107-132,0 73-28,3-199-24,10 153 124,-3-95-44,-7-164-453,0-12-1425,-2-30-1920,-8-24-4272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6:42:26.3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29 8292,'0'0'7062,"0"-5"-6793,0 4-267,0 1 0,0-1 0,0 0-1,0 0 1,0 0 0,0 0 0,0 0-1,1 1 1,-1-1 0,0 0 0,0 0 0,1 0-1,-1 0 1,0 1 0,1-1 0,-1 0-1,1 0 1,-1 1 0,1-1 0,-1 0 0,1 1-1,-1-1 1,1 1 0,0-1 0,-1 1 0,1-1-1,0 1 1,0-1 0,31-2-7,-22 3-13,99 0 235,943 13 228,-589 9-440,-127-4 125,107 8 42,-181-2 60,-151-5-182,-61-10 36,22 0 162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6:42:28.7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 8564,'0'0'6261,"21"-2"-5599,-7 5-566,0-1-1,0 2 0,0 0 1,14 6-1,25 8 76,-2-7-154,0-2-1,74 3 1,107-9 76,-10-1-36,242 47 77,-32-1 87,94-2-137,-466-39-82,324 2 76,-53-4 36,53 9 619,-267-12-466,106 0 337,156 7-63,74-2 404,-295-8-871,39-9 1692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7:00:50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1 144 5186,'0'0'10224,"21"-6"-8325,-6 0-1924,1 0 0,0 2 0,0-1 0,1 2 0,-1 0 0,1 1-1,-1 1 1,22 1 0,15-3-96,104 3-759,-107 2 845,83-8 1,-90 3-17,66 2 0,10 1 209,-26-8-259,132-5 348,-200 12-168,-1-2 0,47-10-1,-47 7-11,0 2-1,49-4 0,244-8 391,-244 10-415,249-8-18,-4 9-30,-176 7 87,138 16-1,-270-17-99,318 11 409,507-12 936,-790 2-1278,48 8 1,35 2 233,1034 1 110,-898-7-262,441 11 204,-277-15-99,-83 6-11,7-10-223,457 6 35,-444 6 76,-107-2 734,20-12 869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7:00:52.8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 12870,'0'0'3060,"5"-1"-3023,10-4 184,-1 2 1,1 0-1,0 1 0,-1 0 0,1 2 0,0-1 0,0 2 0,17 2 0,14 4-103,62 18-1,-60-16-84,0-3 0,0-1 0,1-2-1,71-6 1,-24 1 89,201 18-157,-162-11 86,15 1-62,251 4-30,-257-12 34,75 8 183,-210-5-186,0 0 0,1 0 0,-1 1 0,0 0 0,13 6 0,-13-5 23,0 0 0,1-1 0,-1 0 0,0 0 1,15 0-1,29-1 107,62-2-11,-99-2 60,0 0 0,23-8-1,-3 1 455,-11 4-714,30-7 509,-14 10-3514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7:01:01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0 249 8244,'13'0'9908,"47"0"-9972,2 0 88,1 4 0,85 14 0,-117-14-66,0-1 0,63-3 0,-56-1 16,54 5 0,-54 0-1,0-1 1,-1-2 0,1-2 0,0-2-1,41-8 1,-49 7-2,1 1 1,59 1-1,-55 3 88,63-8 1,39-7 119,272 6 0,-240 10-122,121-21 679,-92 10-386,-56 4-137,134 3 436,-32 1-96,-142-9 120,-59 4-535,45 0 0,112-9 329,-29 0-144,87-6-41,-168 17-78,351-11 52,-183-3-278,-33-1 79,35-3 8,37-1 217,771 17 168,-802-4-481,5 0 63,-159 8-42,144 6 13,126 47 94,-381-50-151,-1-1 0,1 0-1,-1 0 1,0 1 0,1-1-1,-1 0 1,2 2-214,-2-2 214,0 1-1,1-1 1,-1 1-1,0-1 1,0 1 0,0-1-1,1 1 1,-1-1-1,0 1 1,0-1 0,0 1-1,0-1 1,0 1 0,0-1-1,0 1 1,0-1-1,0 1 1,0-1 0,0 1-1,0-1 1,-1 1 0,1-1-1,0 0 1,0 1-1,0-1 1,-1 1 0,1-1-1,0 1 1,-1-1 0,1 0-1,0 1 1,-2 0-54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7:01:10.5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0 336 7908,'0'0'9452,"24"0"-8854,830 2-196,-697-14-464,4 0 167,414 8 74,-474 16-32,28-14 112,140 4-180,-167 6-100,47-5 178,-37-1-128,114-11 1,45 1-91,-212 8 61,-33-2 4,0-1 1,52-12-1,21-2 132,223 11 71,-106 7 400,-70-18-292,-101 10-313,73-3 1,-80 10 146,0-2 1,70-11-1,-30 0-163,1 4 0,1 3 0,146 8 0,373 4 369,-95-18-296,-487 12-57,70-4-36,93 9-1,-76 10 129,-59-7-154,62 2-1,140-10 0,-224-1 64,1-2 0,-1-1 1,34-10-1,6 0-5,87-7 19,-21 4 0,-58 9-8,126 2 0,-121 6 22,99-12 0,2-1-6,-41 5-4,-26-9 30,-72 10-41,0 1 1,49-1-1,69 0-20,-109 4 143,231-36 790,-177 20 208,-93 17-2227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7:01:15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0 184 9732,'21'-8'7647,"203"16"-6540,-183-6-1038,32 0-208,1-3-1,89-12 0,69 0 210,-79 7-25,579-10 302,-682 16-347,36 3 12,84 16 0,21 2 15,-34-7-32,74 3 28,108-22-36,-327 6 10,1 0 0,-1 1 0,-1 1 0,21 5 0,-20-4 33,1 0 1,0-1 0,0-1 0,14 1 0,243-8 599,77 3-284,-270 8-361,78 3 78,-36-9 58,130 1 41,-185 4-190,-40-3 189,0 0-1,44-3 0,-3-7 456,-12 1-418,60-1 0,61 7-195,183 2 34,638 6 31,-552-10-35,-402 1-8,0-2-1,48-11 1,43-5 58,168 8 47,115-13 205,-319 18-50,127 6 0,-99 3-164,398-16 39,-173-2 15,-261 13-105,379 4 12,34-3 7,-294-14-210,61-2 130,207 4 57,-421 12-15,306-3 241,182-13 238,-163-19-157,7 28 483,-261 10-666,-105-1-249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07:01:20.8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 5186,'7'-12'8703,"1"12"-8504,1 1 0,-1 1 1,0 0-1,10 3 0,16 3 96,35 1 100,-1-4-1,121-5 0,6-1 213,-130 8-480,15 0-59,260-7 455,19 4-117,-90 6-316,-221-10-112,37-1 484,129 16 0,-161-9-295,79-3 0,13 1-98,34 8 152,75 8-159,37-4 664,-127-11-404,353-1 300,-282-6-446,1210 4 1227,-1147 17-1168,-249-15-246,317 2 107,-211-8-37,641 2-8,-628-3-22,191 8 8,-258 2 2,-49-4-73,91 15 0,-123-15 23,0-1 0,1-1 0,34-3 0,-5 1 2,529-18 82,6 1-40,480 18-19,-1033-2 0,0-1 0,0-2 0,35-10 0,-30 6-61,73-7 0,116-9 97,-143 12-32,116-2 0,249 11-66,-227-14 182,-58 2-121,-15 5 7,115-3-81,427 5 299,-643 10-211,56 6-1,67 6 22,76 3 587,-86-11 473,-126-5-1154,-67 0-3436,-39 6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11093,'0'0'3802,"0"0"-2631,0 0 195,0 0 219,0 0-598,-7 4-560,3-1-358,0-1 0,0 1 0,0 0 0,1 0 0,-1 0 1,1 1-1,0-1 0,0 1 0,0 0 0,0 0 0,0 0 1,-2 7-1,-12 23 726,-40 63 1,0-16-2979,54-77 444,3-3-3163,0-1-567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78 7972,'0'0'1480,"0"0"94,0 0 136,0 0-461,-6 19-310,0-1-718,-7 17 743,2 1-1,-8 48 0,17-70-761,1-1-1,0 1 1,1 0 0,2 14-1,-2-27-229,1 1 0,0-1 0,-1 0 0,1 0 0,0 0 0,0 0 0,-1 0 0,1-1 0,0 1 0,0 0 0,0 0 0,0 0 0,0-1 0,0 1 0,0 0 0,0-1 0,1 1 0,-1-1 0,0 0 0,0 1 0,0-1 0,1 0 0,-1 0-1,0 0 1,0 1 0,1-1 0,-1-1 0,0 1 0,0 0 0,1 0 0,-1 0 0,2-1 0,1 1-96,1-1 0,-1 0 0,1 0 0,-1 0 0,0 0 0,1-1 0,-1 0 0,6-3 0,-5 1 61,1-1 0,-1-1-1,0 1 1,0-1-1,0 0 1,-1 0-1,0 0 1,0-1 0,0 1-1,-1-1 1,0 0-1,-1 0 1,0 0-1,0 0 1,2-12 0,0-11 177,-1 0 0,-1-45 0,-2 63-36,0 5 39,0-1 1,0 1 0,-1 0 0,0 0-1,0-1 1,-5-11 0,5 17-108,0 0 0,0 0 0,0 0-1,0 0 1,-1 0 0,1 0 0,0 0 0,-1 1 0,0-1-1,1 1 1,-1-1 0,0 1 0,0-1 0,0 1 0,0 0 0,0 0-1,0 0 1,0 0 0,0 1 0,0-1 0,-1 0 0,1 1-1,0-1 1,0 1 0,-5 0 0,1 0-403,0-1 0,0 1 0,0 1-1,1-1 1,-1 1 0,-7 2 0,-17 12-4421,1 7-4628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11877,'0'0'3314,"0"0"-2268,0 0-286,0 0-349,9 1-336,-2 0-93,0 0 0,-1 1 0,1-1 0,-1 1 0,1 1-1,-1-1 1,11 7 0,-15-8 8,1 1 0,0 0-1,-1 0 1,0 0-1,1 0 1,-1 0-1,0 1 1,0-1 0,0 1-1,0-1 1,-1 1-1,1 0 1,-1 0-1,1 0 1,-1 0 0,0 0-1,0 0 1,-1 0-1,1 0 1,0 0-1,-1 0 1,0 5 0,0 7 49,1-5 155,-1 0 0,0 0 0,-1 1 0,0-1 0,0 0 0,-1 0 0,-1 0 0,0 0 0,-4 10 0,-6 8-81,-1-2-1,-1 0 1,-2 0-1,-24 29 1,37-52-1604,3-3-2789,1-4-722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12454,'0'0'907,"0"0"-150,0 0 132,0 0-318,0 0-424,0 4-19,0 20 741,13-25-935,-5-2-308,-1-1 1,1 0-1,-1-1 1,0 1-1,-1-1 0,1-1 1,-1 1-1,0-1 1,9-12-1,10-7-2040,-6 9 920,25-24-4739,-28 16 7812,-10-1 7360,-6 24-7149,0 1-432,0 0-166,0 0-231,0 0-342,0 0-46,0 3-468,0-1 0,0 1-1,0 0 1,0 0 0,0 0-1,0-1 1,-1 1 0,1 0-1,-1-1 1,0 1 0,-2 5-1,1-2 102,-6 46 87,1-1 0,3 1-1,5 104 1,0-61-4809,-1-65-396,0-7-3473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3.0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0 8996,'0'0'1854,"0"0"-480,0 0 382,0 0-454,0 0-459,-1 3 3383,1-2-4182,-1 0 1,1 0-1,0 0 0,0 0 0,0 0 0,0 0 0,0 0 0,0 0 1,0-1-1,0 1 0,0 0 0,0 0 0,0 0 0,1 0 0,0 2 1,4 5 95,1 1 1,1-1 0,-1 0 0,1-1-1,1 0 1,8 7 0,56 39-196,-48-36 80,9 6-37,-10-8-149,26 23 0,-48-37 162,0 0-1,0 1 0,-1-1 0,1 1 1,-1-1-1,1 1 0,-1-1 1,0 1-1,1-1 0,-1 1 1,0-1-1,0 1 0,0-1 1,0 1-1,0-1 0,0 1 0,-1-1 1,1 1-1,-1 1 0,1 0 10,-1 1-1,0-1 0,0 0 0,-1 0 1,1 1-1,0-1 0,-4 4 0,-13 13 192,0-2 0,-1 0-1,-1-1 1,-28 18-1,-96 52 826,73-46-566,63-36-399,6-3-29,0-1 0,0 0-1,0 1 1,0-1 0,0 0 0,0 0 0,-1 0 0,1-1-1,-3 2 1,4-2 51,1 0-8,0 0-147,0 0-40,0 0-187,0 0-104,9-9-8385,-3-6-336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4210,'0'0'3599,"0"0"-1889,0 0-133,0 0-201,0 0-410,0 46 2289,1 63-2110,1-7-1707,-20 180 0,-9-122-5683,11-83-3328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4098,'0'0'4210,"0"0"-2796,0 0 112,0 0 91,0 0-705,0 0-354,0 0 42,0 0-11,0 0-119,0 0 8,4 0 6588,19 0-6857,557 8-316,-93 23 115,-356-14 57,22 3-90,278-11 83,-54-3-62,-43 19 174,123 4-23,-425-28-123,227 13 702,-187-10-841,-88-21-6120,-6-9-4765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16327,'0'0'494,"0"0"-83,0 0 595,0 0-286,0 3-728,-1 5 55,0 0 0,-1 0 1,0-1-1,0 1 0,-1-1 0,0 1 1,-1-1-1,1 0 0,-1 0 0,-10 13 0,9-14 26,0 1-1,0 1 1,1-1 0,0 1-1,0 0 1,1-1-1,0 2 1,1-1-1,-1 0 1,2 0-1,-2 11 1,3-18-99,0 0 0,1 1-1,-1-1 1,1 0 0,0 0 0,-1 0 0,1 0-1,0 0 1,-1 0 0,1 0 0,0 0 0,0-1-1,0 1 1,0 0 0,0 0 0,0-1 0,1 2-1,26 14-14,-13-7-9,-10-6 54,0 1 0,0 0-1,-1 0 1,0 0 0,0 1 0,0 0-1,0-1 1,0 1 0,-1 1 0,0-1-1,0 0 1,-1 1 0,4 7 0,-3 1 77,-1-1 1,0 0 0,0 1 0,-2 25 0,0-36-94,0 0-1,0-1 1,-1 1 0,1-1 0,-1 1 0,0-1 0,0 1 0,0-1 0,0 1 0,0-1 0,0 0-1,-1 1 1,1-1 0,-1 0 0,0 0 0,1 0 0,-1 0 0,0 0 0,0-1 0,0 1 0,0-1-1,-1 1 1,1-1 0,0 0 0,-1 0 0,1 0 0,-5 2 0,-3 0-736,0-1 0,0 1 0,-1-2 0,1 0 0,-19 1 0,-16-2-5108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14118,'0'0'1601,"0"0"-1121,0 0 1137,0 0-768,0 0-753,0 0-96,165 22-64,-104-5-1297,-1 3-656,-8-7-2353,-4-7-4994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29 8900,'0'0'2935,"0"0"-1735,0 0 593,0 0-149,0 0-684,-5-5-293,4 3-586,-1 0 0,-1 0 0,1 0 0,0 0 1,0 0-1,-1 1 0,1-1 0,-1 1 0,1-1 0,-1 1 0,0 0 0,1 0 1,-1 0-1,0 1 0,0-1 0,0 1 0,1-1 0,-1 1 0,0 0 0,0 0 1,0 0-1,0 1 0,0-1 0,0 1 0,1-1 0,-6 3 0,-1 1 59,1 0-1,-1 1 0,1 0 0,0 1 0,1 0 1,-1 0-1,1 0 0,1 1 0,-1 0 0,-8 12 1,15-18-189,-1-1-1,0 1 1,1-1 0,-1 1 0,1 0 0,0-1 0,-1 1 0,1 0 0,0-1-1,-1 1 1,1 0 0,0-1 0,0 1 0,-1 0 0,1 0 0,0 0 0,0-1-1,0 1 1,0 0 0,0 0 0,0-1 0,0 1 0,0 0 0,1 0 0,-1-1-1,0 1 1,0 0 0,1 0 0,-1-1 0,0 1 0,1 0 0,-1-1 0,0 1 0,1 0-1,-1-1 1,1 1 0,-1-1 0,1 1 0,0-1 0,-1 1 0,1-1 0,0 1-1,-1-1 1,1 0 0,0 1 0,-1-1 0,1 0 0,0 1 0,0-1 0,-1 0-1,1 0 1,0 0 0,0 0 0,1 0 0,7 1-520,0 0 0,0-1 0,17-2 0,-13 1 259,-4 0 6,0 0 1,0-1-1,0-1 0,0 1 1,-1-1-1,1-1 0,-1 0 1,1 0-1,-1-1 0,0 1 1,-1-2-1,1 1 0,-1-1 1,0 0-1,-1-1 0,11-13 1,-18 31 9179,-8 32-8755,4-19 739,-29 231 1262,17-99-7416,15-146 508,1-8-3618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12870,'0'0'1830,"0"0"-811,0 0 48,0 0-82,0 0-753,9 2-213,-4-1-19,1 0 0,-1 1 1,0 0-1,0 0 1,0 0-1,0 0 1,0 1-1,0 0 0,-1 0 1,1 0-1,-1 0 1,0 1-1,0-1 0,0 1 1,-1 0-1,1 1 1,-1-1-1,5 9 1,-2-3-36,0 0 0,-1 0 1,0 0-1,-1 1 0,0-1 0,-1 1 1,0 0-1,-1 0 0,0 0 1,0 1-1,-1 19 0,-1-30 29,-1 1 0,1-1 0,-1 1 0,1-1 0,-1 1 0,0-1 0,0 0 0,1 1 0,-1-1 0,0 0-1,0 0 1,0 0 0,0 0 0,-1 0 0,1 0 0,0 0 0,0 0 0,-1 0 0,1 0 0,0 0 0,-1-1 0,1 1 0,-1-1-1,1 1 1,-1-1 0,1 1 0,-1-1 0,1 0 0,-3 0 0,-52 3 98,45-3 158,10 0-192,1 0-1,0 0 0,-1 0 0,1 0 0,0 0 0,0 0 0,-1 0 0,1 0 0,0 0 0,-1-1 0,1 1 0,0 0 0,0 0 1,-1 0-1,1 0 0,0 0 0,-1-1 0,1 1 0,0 0 0,0 0 0,0 0 0,-1-1 0,1 1 0,0 0 0,0 0 0,0-1 1,-1 1-1,1 0 0,0 0 0,0-1 0,0 1 0,0 0 0,0-1 0,0 1 6,0 0-1,0-1 1,0 1 0,0 0-1,1-1 1,-1 1 0,0 0-1,0-1 1,1 1 0,-1 0-1,0 0 1,0-1 0,1 1-1,-1 0 1,0 0 0,0 0-1,1-1 1,-1 1 0,0 0-1,1 0 1,-1 0 0,0 0-1,1 0 1,-1 0 0,0 0-1,1 0 1,-1-1 0,1 1-1,-1 0 1,0 1 0,1-1-1,-1 0 1,1 0 0,124-6-1926,-42-7-5964,-49 6-2615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 13222,'0'0'993,"0"0"66,0 0 459,0 0-240,0 0-817,17-6-205,-14 5-255,0 1-1,1 0 0,-1 0 1,0 0-1,0 1 0,0-1 0,0 1 1,1 0-1,-1 0 0,0 0 1,0 0-1,0 0 0,0 1 1,-1-1-1,1 1 0,0 0 1,-1 0-1,1 0 0,-1 0 0,1 0 1,-1 0-1,0 1 0,0-1 1,0 1-1,0 0 0,-1-1 1,1 1-1,-1 0 0,0 0 1,1 0-1,-1 0 0,-1 0 1,1 0-1,0 1 0,-1-1 0,1 0 1,-1 0-1,0 0 0,0 1 1,0-1-1,-1 0 0,0 4 1,0-5 15,1 1-1,-1-1 1,0 0 0,0 0 0,0 1 0,0-1 0,0 0 0,-1 0 0,1 0 0,0-1 0,-1 1 0,0 0-1,1 0 1,-1-1 0,0 1 0,0-1 0,-3 3 0,-17 15 47,50-11-1770,-22-8 1804,-1 1 0,0 1 0,0-1 1,0 1-1,0 0 0,0 0 0,0 0 0,0 1 1,0-1-1,-1 1 0,0 0 0,1 1 1,-1-1-1,0 1 0,-1 0 0,1 0 0,-1 0 1,0 0-1,0 1 0,0-1 0,0 1 1,-1 0-1,1 0 0,-2 0 0,1 0 0,0 0 1,-1 0-1,0 0 0,0 1 0,0-1 1,-1 0-1,0 1 0,0 7 0,-1-11-38,0 0-1,0-1 1,1 1-1,-1 0 1,0 0-1,-1 0 1,1-1-1,0 1 1,0 0-1,-1-1 1,1 1-1,-1-1 1,1 0-1,-1 1 1,0-1-1,1 0 1,-1 0-1,0 0 1,0 0-1,-3 1 1,-44 14 246,48-15-297,-24 4-292,0 0 1,-33 2-1,-13-5-3560,25-2-993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9925,'0'0'2377,"0"0"-1654,0 0 216,0 0 59,0 0-369,0 0-375,0 0 4,0 0 124,0 0 21,0 0 205,0 0-72,0 0-26,0 0 109,0 0-126,0 0-170,0 0-59,0 0-112,0 0-72,0 0 32,0 0-24,0 0 51,0 0-75,0 0 14,12 3-52,32 4 89,-1-1 0,0-3 0,65-2 1,-72-1-105,724 58 160,-683-50-165,240 40-28,79-11 9,-238-30 20,-108-7-11,1 2 0,82 15 0,175 26 77,-20-4-10,-219-28 30,1-4 0,89-1 1,74 7 247,-95 7-290,-16-1 175,136 2-1,-192-20-195,457 23 452,192 23 575,-270-25-220,-435-20-642,-2-1-1148,-14-10-3051,-15-16-3762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 5987,'0'0'4114,"0"0"-3125,0 0-306,0 0 665,0 0-503,-2 0-456,0-1 0,-1 1 0,1 0 0,0-1 0,-1 1 0,1 0 0,0 1 0,-1-1 0,-3 1 0,-2 3-171,1 0-1,0 0 1,0 0-1,1 1 0,-1 0 1,1 1-1,-9 9 1,-38 49 533,43-51-627,-15 19 126,2 0-1,2 1 1,-25 53 0,37-66-241,1 0 0,1 0 0,0 1-1,2 0 1,0 0 0,2 1 0,-2 40 0,5-19-1149,3-42 1132,0-1 0,0 0 0,0 0 0,0-1 0,0 1 0,-1-1 0,1 1 0,5-3 0,-3-1 41,0-1 0,-1 0-1,1-1 1,-1 1 0,-1-1-1,1 1 1,-1-1 0,0 0-1,0 0 1,0-1 0,-1 1-1,0-1 1,-1 1 0,1-1 0,0-7-1,-3 14-190,1 0 0,0-1-1,0 1 1,0-1 0,0 1 0,-1 0-1,1-1 1,0 1 0,-1 0-1,1 0 1,0-1 0,0 1 0,-1 0-1,1 0 1,0-1 0,-1 1-1,1 0 1,-1 0 0,1 0 0,0 0-1,-1-1 1,1 1 0,0 0-1,-1 0 1,0 0 0,-1-1-889,-11-3-5215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11317,'0'0'3938,"0"0"-2946,0 0 785,0 0 832,0 0-1920,0 0-449,-33 54 112,11-18-224,1-1-128,-4 0-272,4-7-1201,2-9-1792,9-15-1601,10-4-5635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5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4019 9668,'0'0'649,"0"0"397,0 0-62,-1 0-831,1 1 0,0-1 1,0 1-1,0-1 0,0 1 0,0-1 1,0 1-1,0-1 0,0 1 0,0-1 1,0 1-1,0-1 0,0 1 0,1-1 1,-1 1-1,0-1 0,0 1 0,0-1 1,1 1-1,-1-1 0,0 1 0,1-1 1,-1 0-1,1 1 0,14-7-31,0-1 1,-1-1-1,0 0 0,0-1 0,25-20 1,1-1-65,328-180 271,-244 147-317,133-92 0,-131 66 185,348-221 235,-222 189-314,36-20-172,-200 91 24,351-192 204,382-214 170,-714 395-77,294-136-29,-194 101-164,178-114-107,58-28 771,91 4-495,101-46 306,10 52-314,-210 84 85,-344 114-225,0 3 0,2 5 0,0 3 0,98-6 0,77-15-183,-85 9 67,231-9-1,-235 24 35,99-4-4,-252 20 0,41 1-38,0-3 0,85-14 0,-74 6 62,1 3 0,123 5 0,-103 3-20,18-7 126,-80 4-27,42-7-1,-41 4 2,42-1-1,-47 4 11,-1-1 0,49-12 1,11-1 373,-41 11-1212,-54 5 199,1-1 0,-1 0-1,1 1 1,-1-1 0,1 0-1,0 0 1,-1-1 0,1 1-1,0 0 1,0-1 0,-2-2-1,-13-7-3358,-4 3-1717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9524,'0'0'3589,"0"0"-1970,0 0 16,0 0-52,0 0-908,4-1-419,-2 1-192,1 0 1,0-1 0,0 1-1,0 0 1,0 0 0,0 1-1,0-1 1,0 1 0,0-1-1,-1 1 1,1 0-1,0 0 1,0 0 0,-1 0-1,1 1 1,-1-1 0,1 1-1,-1-1 1,1 1 0,-1 0-1,0 0 1,0 0 0,0 0-1,0 0 1,0 1 0,-1-1-1,1 1 1,-1-1 0,2 5-1,1 4 142,-1 0 0,-1 1 1,0 0-1,-1-1 0,0 1 0,-1 0 0,-2 18 0,1 1-49,1-17-116,-2-1-1,0 0 1,-1 0 0,0 0-1,-1 0 1,-8 18-1,-38 72-409,46-98 51,-1 2-656,4-3-4769,1-4-975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14759,'0'0'1166,"0"0"-622,0 0 638,0 0-51,0 0-547,-6 18-154,4-11-369,-6 15 338,2 1 0,0 0 0,1 0 1,-2 44-1,6-50-136,1-11-204,0 1 1,0-1-1,0 0 1,1 1-1,2 8 0,-3-13-56,1 0-1,0 0 1,0 0-1,1 0 1,-1 0-1,0 0 1,1 0-1,-1 0 1,1 0-1,-1 0 1,1-1-1,0 1 1,0-1-1,0 1 1,0-1-1,0 0 1,0 0-1,2 1 1,7 2-215,0-1 0,0 0 0,1 0 1,-1-2-1,0 1 0,1-1 0,-1-1 1,12-1-1,-10 1-630,-9 0 436,-1 0 1,1 0-1,-1 0 1,0-1-1,1 1 1,-1-1-1,1 0 1,-1 0-1,0 0 1,0 0-1,1-1 0,-1 1 1,0-1-1,0 0 1,-1 0-1,1 0 1,4-3-1,16-21-6591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10501,'0'0'4146,"0"0"-3330,0 0 1121,0 0 176,0 0-1297,0 0-239,-87 104 111,61-52-224,0 0-432,1 0 0,4-5-32,6-8-1104,6-6-1025,6-12-785,3-16-1007,5-5-5748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7411,'0'0'6283,"0"0"-4879,0 0-1050,0 0 377,0 0-186,6 16-428,20 53-82,-24-64-13,-1-1 0,1 1 1,-1-1-1,0 1 0,0 0 1,-1-1-1,1 1 0,-1 0 0,0-1 1,0 1-1,-1 0 0,1 0 1,-1-1-1,0 1 0,-3 8 1,1-10 104,1 0 0,0 0 0,-1 0 0,0 0 0,0 0 0,0 0 0,0-1 0,0 0 0,-1 1 1,1-1-1,0-1 0,-1 1 0,0 0 0,1-1 0,-5 1 0,-1 1 209,8-3-244,-1 0 0,0 1-1,1-1 1,-1 0 0,0 1 0,1 0 0,-1-1 0,0 1 0,1 0 0,-1 0 0,1 0 0,-1 0 0,1 0 0,0 0-1,-2 2 1,3-3 338,0 1-339,0 1 1,0-1-1,0 0 1,0 0-1,0 0 1,0 0-1,1 0 0,-1 0 1,0 0-1,1 0 1,-1 0-1,1 0 1,-1 0-1,1 0 1,0 0-1,-1 0 0,2 1 1,7 5 8,0-1 0,0 0-1,1 0 1,-1-1 0,1 0 0,1-1 0,13 4 0,-4-2-977,1-1-1,41 5 1,-25-9-3554,1-1-3701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5939,'0'0'14566,"0"0"-13797,0 0-177,0 0 609,0 0-993,0 0-208,0 0-385,2 4-239,-2 7-272,0 4-385,0 5-976,0-1-816,-17-2-4211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13094,'0'0'2993,"0"0"-2336,0 0 1328,0 0-945,0 0-928,0 0-112,-2 31-48,4-12-1569,-2 5-672,0-3-2833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15543,'0'0'2993,"0"0"-2416,0 0 1760,0 0-1441,0 0-896,0 0-288,-3 39-1361,1-15-2032,-15 0-3811</inkml:trace>
  <inkml:trace contextRef="#ctx0" brushRef="#br0" timeOffset="1">8 206 18520,'0'0'2722,"0"0"-2098,0 0 945,0 0-1329,0 0-240,0 0-1105,0 13-1744,0-7-2385,-7-1-6004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7475,'0'0'2463,"0"0"-1054,0 0 178,0 0 99,0 0-552,0 0-272,0 0-65,0 0 121,0 0 45,0 0-202,0 0-22,0 0-62,0 0-109,0 0-167,0 0 52,0 0-245,0 0-34,0 0-102,0 0-11,0 0-26,0 0-1,0 0-52,0 0 71,9 0 38,28 1-43,-1 3 0,53 10 0,-56-10-23,0-1 0,0-2 0,34-3 0,0 1-8,46 0 14,541 21 101,-443 11-146,21 1 84,-88-22-34,147 18-8,6 3 31,-221-25-25,-30-2-50,104 5 30,147 0 207,-37-3 115,12 17-280,-96-5 51,75-9 344,-213-9-174,-38 0-223,0 2 83,0-4-3852,-2-9-1783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16808,'0'0'1929,"0"0"-820,0 0 716,0 0-694,-10 18-922,6-11-179,0 1 0,1-1 0,0 1 0,0 0 0,1 0 0,-1 1 0,2-1 0,-1 0 1,1 1-1,1-1 0,-1 0 0,2 1 0,0 8 0,2-12-29,-1-1 1,1 1-1,0-1 1,0 0-1,1 0 1,0-1-1,-1 1 0,1-1 1,0 1-1,0-1 1,8 4-1,21 19 33,-29-20-31,0 0 0,-1 0 0,0 1-1,0-1 1,-1 1 0,1-1 0,-1 1 0,-1 0 0,1 0 0,-1-1 0,-1 1 0,1 0 0,-1 0 0,0 0 0,-2 9 0,2 1-2,0-12-31,-1 1 1,0-1-1,-1 1 0,1-1 1,-1 1-1,0-1 0,-1 0 1,1 0-1,-1 0 1,0 0-1,0 0 0,-1 0 1,1-1-1,-1 0 1,0 0-1,0 0 0,0 0 1,-1-1-1,-5 4 1,0 0-600,1 0 1,-2-2 0,-15 8 0,18-9-680,-1-1 0,0-1 0,0 1 0,-10 0 0,-11-1-7456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12966,'0'0'3393,"0"0"-3072,0 0 943,0 0-207,0 0-1057,132-5-288,-79 27-721,-1 0-1312,-4-1-928,1-6-2898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7.0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16 2417,'0'0'4282,"0"0"-3049,0 0 127,0 0 81,0 0-144,-4-3-329,-7-7-192,12 7 1629,24 12 3219,8 4-5764,-5-5 207,-1 1 0,0 2-1,-1 1 1,0 1 0,48 31-1,-38-25-32,-30-17-36,0 1 0,0 0 0,0 0 0,11 9 0,-15-10 3,-1 0 0,1 0 0,0 0-1,-1 0 1,0 1 0,1-1-1,-1 1 1,0-1 0,0 1 0,0-1-1,-1 1 1,1 0 0,-1-1-1,1 6 1,-1-8 55,0 0-83,0 0 38,8 39-155,-8-37 154,1-1 1,-1 1-1,0 0 1,0 0-1,1 0 0,-1-1 1,0 1-1,0 0 1,-1 0-1,1 0 0,0-1 1,-1 1-1,1 0 1,-1 0-1,1-1 0,-1 1 1,0 0-1,0-1 1,0 1-1,0-1 0,0 1 1,0-1-1,0 1 1,-3 1-1,-2 2 79,0 0 1,-1-1-1,1 0 0,-14 5 1,-5 5 78,-240 143 1580,197-114-1105,68-43-689,-1 1 1,1-1 0,0 0 0,0 1 0,-1-1-1,1 0 1,0 1 0,-1-1 0,1 0 0,0 1-1,-1-1 1,1 0 0,-1 0 0,1 1 0,0-1-1,-1 0 1,1 0 0,-1 0 0,1 0 0,0 0 0,-1 1-1,1-1 1,-1 0 0,1 0 0,-1 0 0,1 0-1,-1 0 1,1-1 0,0 1 0,-1 0 0,1 0-1,-1 0 1,1 0 0,0 0 0,-1 0 0,1-1-1,-1 1 1,1 0 0,-1-1 0,0-17-4579,1 9 2388,0-19-6640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37 8116,'0'0'1267,"0"0"657,0 0 247,0 0-736,0 0-554,-16-6 69,-50-19 242,60 24-983,0-1 1,0 1-1,0 0 0,0 1 0,0-1 0,-1 1 0,1 0 1,0 1-1,0 0 0,0 0 0,0 0 0,0 0 0,0 1 1,1 0-1,-1 0 0,0 1 0,-7 4 0,3 0-33,0 0 0,0 0 0,0 1 0,1 1 0,0 0 0,-11 14 0,17-20-259,1-1 0,0 1 1,0 0-1,0 0 0,1 0 0,-1 0 0,1 0 0,0 0 1,-1 0-1,1 0 0,1 1 0,-1-1 0,0 0 0,1 1 1,0-1-1,0 1 0,0-1 0,0 0 0,1 7 0,0-9-6,-1-1 0,1 1 0,-1 0-1,1-1 1,-1 1 0,1-1 0,-1 1-1,1-1 1,0 1 0,-1-1 0,1 1 0,0-1-1,0 0 1,-1 1 0,1-1 0,0 0-1,0 0 1,0 1 0,-1-1 0,1 0-1,0 0 1,1 0 0,24 0-1109,-19 0 636,-1 0 299,1 0 0,-1-1 0,1 1 0,-1-1 0,1-1 0,-1 1 0,0-1 0,0 0 0,0-1 0,0 0 0,0 0 0,0 0 0,-1 0 0,1-1 0,-1 0 0,5-4 0,-9 7 1060,-1 1 420,0 0 50,0 0-192,0 0-34,-2 16-372,0 0 0,-1 0 0,0 0 1,-2 0-1,-9 23 0,-2 12-546,8-25-542,-7 30-186,11-19-8037,4-36-1019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14439,'0'0'1152,"0"0"-333,0 0 731,-14 22-347,-45 70-877,56-87-272,0 0-1,0 0 1,0 0-1,1 0 1,0 0-1,0 1 1,0-1 0,0 1-1,1-1 1,0 1-1,1-1 1,-1 1 0,1 0-1,0-1 1,1 8-1,0 8 269,0-18-278,-1 1-1,1-1 0,0 0 1,0 0-1,0 0 1,1 0-1,-1 0 1,1 0-1,0 0 1,0 0-1,0 0 0,0-1 1,0 1-1,0-1 1,1 0-1,-1 0 1,1 1-1,0-1 1,-1-1-1,1 1 0,4 1 1,6 4 85,0 0 0,1-1 1,19 6-1,-13-6-212,1-1 1,0-1-1,38 2 0,-9-8-3751,-32-6-264,-3-11-3137</inkml:trace>
  <inkml:trace contextRef="#ctx0" brushRef="#br0" timeOffset="1">296 111 15607,'0'0'1617,"0"0"-176,0 0 704,0 0-689,0 0-1072,-77 112-95,58-68-177,0-1-112,4 2-129,8-2-863,5-2-1521,2-12-2001,0-17-2673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 13654,'0'0'1350,"0"0"579,0 0 413,0 0-645,0 0-955,-14-3-406,7 1-294,3 0-12,-1 1 1,1 0-1,-1 0 0,1 0 0,-1 1 1,1-1-1,-1 1 0,0 0 0,1 0 1,-1 1-1,1 0 0,-1-1 1,1 2-1,-1-1 0,1 0 0,0 1 1,-1 0-1,1 0 0,0 0 0,-6 5 1,-24 17 279,20-14-138,0 0 1,0 1-1,1 1 0,0 0 1,-14 18-1,27-30-204,0 0 0,0 0 0,0 1 0,0-1-1,-1 0 1,1 0 0,0 0 0,0 0-1,0 1 1,0-1 0,0 0 0,0 0 0,0 0-1,0 1 1,0-1 0,-1 0 0,1 0 0,0 1-1,0-1 1,0 0 0,0 0 0,0 1-1,0-1 1,0 0 0,1 0 0,-1 0 0,0 1-1,0-1 1,0 0 0,0 0 0,0 0 0,0 1-1,0-1 1,0 0 0,1 0 0,-1 0 0,0 1-1,0-1 1,0 0 0,0 0 0,0 0-1,1 0 1,-1 0 0,0 1 0,0-1 0,0 0-1,1 0 1,-1 0 0,0 0 0,0 0 0,0 0-1,1 0 1,-1 0 0,0 0 0,0 0-1,1 0 1,-1 0 0,18 1-628,-12-2 174,5 0-138,0 0 1,0-1-1,-1 0 0,1 0 1,-1-2-1,0 1 1,0-1-1,0-1 1,12-7-1,1-1-502,-2-1 1,0-1-1,18-18 0,-38 32 4138,-1 1-176,0 0-330,0 0-132,0 13-88,-7 259-114,4-247-1955,-8 35 1,6-40-945,1 1 1,-2 39-1,1-60-6335,-2 0-480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12742,'0'0'2345,"0"0"-1505,0 0 289,0 0 650,0 0-685,0 0-291,37-2 3234,-9 0-3942,-1 2-1,1 0 1,-1 2 0,0 2 0,0 0 0,51 15 0,-59-13-162,1-1 1,1-2-1,-1 0 0,34 1 0,-52-5-19,-1 1-1,1-1 0,0 0 0,-1 1 0,1-1 0,-1 0 0,1 0 0,-1 0 0,0 0 0,1 0 0,-1 0 0,0 0 1,0-1-1,0 1 0,0 0 0,0-1 0,0 1 0,0-1 0,0 1 0,0-1 0,-1 1 0,1-1 0,0-2 0,12-42-4454,-10 16-562,-2 2-3224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5 592,'0'0'11632,"0"0"-8486,0 0-2060,0 0 365,0 0-331,0-1-1080,0 1-1,-1 0 0,1-1 0,0 1 0,-1 0 1,1-1-1,0 1 0,-1 0 0,1 0 0,0-1 1,-1 1-1,1 0 0,-1 0 0,1 0 0,0 0 1,-1 0-1,1-1 0,-1 1 0,1 0 0,-1 0 1,1 0-1,0 0 0,-1 0 0,1 0 0,-1 0 1,-20 59 2093,-12 63 1,21-68-1833,4 0-1,1 1 0,2 63 1,5-115-305,-1-1 0,1 1 1,0-1-1,0 0 0,0 1 1,0-1-1,1 1 1,-1-1-1,1 0 0,-1 1 1,1-1-1,0 0 0,0 1 1,0-1-1,0 0 0,0 0 1,0 0-1,1 0 0,-1 0 1,1 0-1,-1 0 1,1 0-1,0-1 0,0 1 1,0-1-1,0 1 0,0-1 1,0 0-1,0 0 0,0 0 1,1 0-1,-1 0 0,0 0 1,1-1-1,-1 1 0,0-1 1,1 1-1,-1-1 1,1 0-1,2 0 0,13 2-498,-1-1 0,0-1 0,1-1 0,-1 0 0,1-1 0,-1-1 0,27-8 0,-29 6-1248,0 0-1,-1-2 1,0 0-1,0 0 1,14-12 0,10-10-8650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12070,'0'0'1702,"0"0"-625,0 0 236,0 0-278,0 0-413,0 14 453,2 367 2505,-2-381-3809,0 0-14,0-25-205,-4-20 391,4-85-1,0 129 76,0 0 0,1-1 0,-1 1 0,1 0 0,-1-1 0,1 1 0,-1 0 0,1-1 0,0 1 0,0 0 0,0 0 0,0 0 0,-1 0 0,1 0 0,1 0-1,-1 0 1,0 0 0,0 0 0,0 0 0,0 1 0,1-1 0,-1 0 0,0 1 0,1-1 0,-1 1 0,0-1 0,1 1 0,1 0 0,44-4-22,-41 4 45,131 0-1407,-45 0-5189,-62 0 1475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4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53 7299,'0'0'1246,"0"0"275,0 0 365,0 0-216,0 0-488,0-7-283,2-31 822,-2 37-1638,-1 1 0,1-1 0,0 1-1,-1-1 1,1 1 0,0-1 0,-1 1 0,1 0 0,-1-1-1,1 1 1,-1 0 0,1-1 0,-1 1 0,1 0 0,-1 0 0,1 0-1,-1-1 1,0 1 0,1 0 0,-1 0 0,1 0 0,-1 0-1,1 0 1,-1 0 0,0 0 0,0 0 0,-20 0 652,17 0-578,-1 0-74,0 1 0,1 0 0,-1 0 0,0 1 0,0-1 0,1 1-1,-1 0 1,1 0 0,0 1 0,-1-1 0,1 1 0,0 0 0,1 0-1,-1 0 1,0 0 0,1 1 0,0 0 0,-4 5 0,-7 9 271,1 1 0,-15 32 1,23-42-282,0 0-34,0 0 0,1 1 0,0-1 0,0 1 0,1 0 0,0 0 0,1 1 0,0-1 0,0 21-1,2-31-58,0 1 0,0 0 0,0 0-1,0 0 1,1 0 0,-1 0 0,0-1-1,0 1 1,1 0 0,-1 0 0,1-1-1,-1 1 1,0 0 0,1 0 0,0-1-1,-1 1 1,1 0 0,-1-1-1,1 1 1,0-1 0,-1 1 0,1-1-1,0 1 1,0 0 0,27 5-547,-19-6 342,0 0 1,1 0-1,17-4 1,-19 1 15,-1 0 1,1 0 0,0-1-1,-1 0 1,0 0-1,0-1 1,0 0-1,0 0 1,-1-1-1,0 0 1,0 0-1,7-10 1,0 0-316,-1-1 0,-1-1 1,18-35-1,-13 6 709,-14 27 2381,-2 19-1614,0 1-194,0 0-233,0 0-156,0 0-175,0 11-7,1 35 365,1 0 1,14 66-1,-16-111-669,0-1 0,0 1 0,0 0 1,0-1-1,1 1 0,-1-1 0,0 1 0,0 0 0,1-1 1,-1 1-1,0-1 0,1 1 0,-1-1 0,0 1 0,1-1 1,-1 1-1,1-1 0,-1 1 0,1-1 0,-1 0 1,1 1-1,-1-1 0,1 0 0,-1 1 0,1-1 0,0 0 1,-1 0-1,1 0 0,-1 1 0,1-1 0,0 0 1,-1 0-1,1 0 0,0 0 0,-1 0 0,1 0 0,-1 0 1,1 0-1,0-1 0,-1 1 0,1 0 0,0 0 1,-1 0-1,1-1 0,-1 1 0,1 0 0,-1-1 0,1 1 1,-1 0-1,1-1 0,-1 1 0,1-1 0,0 0 1,27-25-4443,-3-7-1481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4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13286,'0'0'2497,"0"0"-1408,0 0 896,0 0-737,0 0-303,-2 114 31,0-75-288,-1-4-207,1-5-481,2-4 0,0-11-128,0-11-1217,0-4-2337,0-8-1776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5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14086,'0'0'1969,"0"0"-1793,0 0 81,0 0 159,16 136-416,4-86 0,-3 0-480,-5 1-1153,-3 1-1761,-2-8-4433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5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0 175 5987,'0'0'3220,"0"0"-2022,0 0-160,0 0 167,0 0-415,8-4-400,4-4 11,-1 1 1,0-2-1,19-18 1,-25 21-13,-2 3-203,-1 0 1,0 0-1,1 0 1,0 1 0,-1-1-1,1 1 1,0-1-1,1 1 1,-1 0 0,0 0-1,0 1 1,1-1-1,3-1 1,-4 16 309,1 8-87,-2 1 0,0-1 0,-2 28 0,-1-20-249,1-28-77,0-1-49,2-2-40,1 1-1,-1-1 1,0 0-1,0 0 1,-1 0-1,1 0 1,0 0-1,-1 0 1,1-1-1,-1 1 1,0 0-1,0-1 1,0 1-1,0-1 1,1-3-1,2-3-25,14-28-193,23-45-197,-36 73 413,1 1 1,0 0-1,0 0 1,1 0-1,0 1 1,13-11-1,-20 17 46,1 1-1,-1 0 1,1-1 0,-1 1-1,0 0 1,1-1 0,-1 1-1,1 0 1,-1 0 0,1 0-1,-1 0 1,1-1-1,-1 1 1,1 0 0,-1 0-1,1 0 1,-1 0 0,1 0-1,-1 0 1,1 0 0,-1 0-1,1 1 1,-1-1-1,1 0 1,-1 0 0,1 0-1,-1 0 1,0 1 0,1-1-1,-1 0 1,1 0 0,-1 1-1,0-1 1,1 0-1,-1 1 1,1-1 0,-1 0-1,0 1 1,0-1 0,1 1-1,-1-1 1,0 1 0,0-1-1,1 1 1,8 25 97,-7-18 63,11 32 759,10 58 1,-21-86-925,0 1 0,1-1 0,0 0 0,1 0 0,1 0 0,0 0 0,0-1 0,8 13 0,-12-24-230,0 1 0,0 0 0,0-1 0,0 1 0,0-1 0,0 1 1,0-1-1,0 0 0,0 1 0,0-1 0,0 0 0,0 0 0,0 0 0,0 0 1,0 0-1,1 0 0,-1 0 0,0 0 0,0 0 0,0 0 0,0-1 0,0 1 1,0 0-1,0-1 0,0 1 0,0-1 0,0 1 0,0-1 0,0 1 0,-1-1 0,1 0 1,0 1-1,0-1 0,0 0 0,-1 0 0,1 0 0,0 1 0,-1-1 0,1 0 1,0-1-1,11-27-7771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0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3906 11701,'0'0'483,"0"0"-141,0 0 202,0 0 323,0 0-173,-1 0-566,1 0-1,-1 0 1,1 0 0,-1 0 0,1 0 0,-1 0 0,1 0-1,-1 0 1,1 0 0,-1 0 0,1 0 0,-1-1 0,1 1 0,-1 0-1,1 0 1,-1-1 0,1 1 0,0 0 0,-1-1 0,1 1-1,-1 0 1,1-1 0,0 1 0,-1-1 0,1-2-115,1 0 0,-1 0-1,1 1 1,0-1 0,0 0 0,0 1 0,0-1 0,0 1-1,0-1 1,1 1 0,-1-1 0,1 1 0,2-3 0,31-29 56,-24 23-70,42-35 17,2 3 0,113-69-1,135-51-79,-49 30 92,10-13-71,381-233 51,-295 169 37,-30 18-34,-297 177-32,461-283 45,-159 124-97,123-69-4,298-147 613,-486 261-533,-131 61-44,105-48 7,-83 55 49,-26 13 18,155-85-1,-188 87-28,2 4-1,126-38 1,44-18 4,225-90 662,-437 172-638,370-97 283,-115 67-342,-173 35 35,88-15 11,-169 18-7,106-1 1,21-2 52,-72-2 178,146 2 0,-240 12-198,0-1 1,-1 2-1,1-1 0,26 8 1,-27-6 73,1 0 0,25 0 1,-27-2-107,0 0-1,0 0 1,0 1 0,0 1 0,13 4 0,24 4 411,-43-11-362,0 1 0,1 0-1,-1 0 1,0 1 0,0 0 0,0 0 0,0 0 0,-1 1-1,1-1 1,7 6 0,-8-3-45,-4-4-20,0 0-1,0 0 1,0 0 0,0 0-1,0 0 1,0 0 0,1 0-1,-1 0 1,0-1 0,1 1 0,-1 0-1,0-1 1,3 1 0,-4-21-6470,-2 8 1754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3394,'0'0'4903,"0"0"-3620,0 0-466,0 0 695,0 0-178,4-5-909,-1 4 1628,-2 4 4468,-5 463-4834,5 386-135,0-814-1500,0 52 169,23 150 0,-23-235-237,1-5-22,-2 0-39,0-2-238,0-37-2793,-2 0-2777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 7780,'0'0'2467,"0"0"-1522,0 0 802,0 0 43,0 0-757,-8-9 1776,5 9-2626,-1 1 0,1-1 0,0 1 0,-1 0 0,1 0 0,0 0 0,0 1 0,0-1 0,0 1-1,0 0 1,0-1 0,-5 5 0,-33 34 563,18-17-57,-7 4-223,0 1-164,-1-1-1,-55 36 1,84-61-1112,3-1-4939,3 0 326,0-3 5194,15-7-5664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87 6035,'0'0'1384,"0"0"-39,0 0 322,0 0-413,0 0-387,-4 8 1086,-17 23-376,-19 31 762,37-58-2257,1 0-1,0 0 1,1 1-1,-1-1 1,1 0-1,0 1 1,0-1-1,0 1 1,1 0-1,-1-1 1,1 1-1,1 7 1,-1-11-111,1 0 0,-1-1 0,1 1 0,-1-1 0,1 1 0,0-1 1,-1 1-1,1-1 0,-1 1 0,1-1 0,0 1 0,0-1 0,-1 0 0,1 1 0,0-1 0,0 0 0,-1 1 1,1-1-1,0 0 0,0 0 0,0 0 0,-1 0 0,1 0 0,1 0 0,26 0-424,-22 0 287,0 0 100,-1 0-1,0 0 1,1-1 0,-1 0-1,0 0 1,1 0 0,-1 0-1,0-1 1,0 0 0,0 0-1,0 0 1,-1-1 0,1 0-1,0 0 1,-1 0 0,0 0-1,0-1 1,0 1 0,0-1-1,0 0 1,-1 0 0,0-1-1,0 1 1,0-1 0,0 1-1,-1-1 1,0 0 0,0 0 0,0 0-1,0 0 1,-1-1 0,0 1-1,0 0 1,-1-1 0,1-7-1,-1 11 65,0 1 75,1-1-1,-1 1 0,0-1 1,0 1-1,0-1 1,0 1-1,0-1 1,0 0-1,0 1 0,0-1 1,-1 1-1,1-1 1,0 1-1,-1-1 0,0 1 1,1-1-1,-1 1 1,0 0-1,0-1 0,1 1 1,-1 0-1,0 0 1,0-1-1,-1 1 0,1 0 1,0 0-1,0 0 1,0 0-1,-1 1 0,1-1 1,-1 0-1,1 0 1,-3 0-1,0-2-326,-1 1-1,1-1 1,-1-1-1,1 1 1,0-1-1,0 1 1,0-1 0,1 0-1,-5-6 1,-11-25-6604,13 19 1058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8308,'0'0'2155,"0"0"-858,0 0 416,0 0-267,0 0-803,49 9 1067,-10 3-1592,-27-10-141,0 2 0,-1 0 0,0 0 0,13 7 0,-22-10 35,-1 1 0,0 0 1,1-1-1,-1 1 1,0 0-1,0 0 1,0 0-1,0 0 0,0 0 1,0 0-1,0 0 1,-1 0-1,1 0 1,-1 1-1,0-1 0,1 0 1,-1 0-1,0 0 1,0 1-1,-1 2 1,1 2 173,-1-1 1,0 0 0,0 1 0,0-1 0,-1 0-1,-2 6 1,-12 21 230,-1-1 0,-30 41 1,46-72-1233,1 0 640,0-5-8464,0-18 142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11317,'0'0'1452,"0"0"-596,0 0 246,0 0-318,0 0-346,0 9-89,0 105-1904,17-124 1317,14-16 434,-20 19-326,-1-1 0,0-1 0,-1 0 1,0 0-1,0-1 0,-1 0 1,0 0-1,-1-1 0,8-14 0,-15 25 186,0 0 0,0 0-1,0 0 1,1 0-1,-1 0 1,0 1 0,0-1-1,0 0 1,0 0-1,0 0 1,0 0-1,0 0 1,1 0 0,-1 0-1,0 0 1,0 0-1,0 0 1,0 0-1,0 1 1,1-1 0,-1 0-1,0 0 1,0 0-1,0 0 1,0 0 0,0 0-1,1 0 1,-1 0-1,0 0 1,0 0-1,0-1 1,0 1 0,1 0-1,-1 0 1,0 0-1,0 0 1,0 0-1,0 0 1,0 0 0,0 0-1,1 0 1,-1 0-1,0 0 1,0-1 0,0 1-1,0 0 1,0 0-1,0 0 1,0 0-1,0 0 1,0 0 0,0-1-1,0 1 1,1 0-1,-1 0 1,0 0-1,0 0 1,0 0 0,0-1-1,0 1 1,0 0-1,0 0 1,0 0 0,0-1-1,5 22 920,0 28-253,1 65 652,-5-67-1608,2 0-1,2 0 1,18 78 0,-22-120-237,7 15-1880,0-11-2532,-1-7-5409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9732,'0'0'2426,"0"0"-1127,0 0 133,0 0-194,0 0-560,0 0-56,0 0-65,0 0 172,0 0 4,0 0-7,0 0-182,0 0-85,0 0 0,0 0-131,0 0-16,0 0-112,0 0 48,0 0-93,0 0 61,0 0-106,0 0-17,24 0 54,495-17 128,-71 0-249,-433 18-41,0 0-1,-1 1 0,1 1 1,27 9-1,16 3-47,-31-11 92,0-2 0,0-1-1,39-3 1,-3 0 11,24-1-32,-34 1 165,94 8 0,-136-4-48,-10-1-4958,-1-1 428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196 147 9220,'0'0'206,"0"0"79,0 0 614,1-19 120,2-6-677,0-63 2147,-3 87-2404,0 1 1,0-1 0,0 1-1,0-1 1,0 1-1,0-1 1,-1 1-1,1-1 1,0 1-1,0-1 1,-1 1-1,1-1 1,0 1-1,-1 0 1,1-1-1,0 1 1,-1-1-1,1 1 1,-1 0-1,1-1 1,0 1-1,-1 0 1,1 0 0,-1-1-1,1 1 1,-1 0-1,0 0 1,-22-3 1109,17 3-1023,0 0 1,0 1-1,0 0 0,1 0 0,-11 4 0,4 2 37,1 1 0,-1 0 0,2 1 0,-1 1 0,1 0-1,0 0 1,1 0 0,1 2 0,-1-1 0,-9 20-1,17-31-236,1 1-1,-1-1 0,1 1 0,0-1 0,-1 1 0,1-1 0,-1 1 0,1-1 0,0 1 0,0-1 0,-1 1 0,1 0 0,0-1 0,0 1 0,0 0 0,0-1 0,0 1 0,0 0 0,0-1 0,0 1 0,0-1 0,0 1 1,0 0-1,0-1 0,0 1 0,0 0 0,1-1 0,-1 1 0,0-1 0,0 1 0,1 0 0,-1-1 0,0 1 0,1-1 0,-1 1 0,1-1 0,-1 1 0,1-1 0,0 1 0,27 1-1921,-17-2 2057,6-1-577,0-1 0,0-1 0,0 0 0,-1-1 0,1-1 0,24-10 0,20-6-135,-59 27 5859,-1 11-5677,-1-15 880,0 222 2395,0-149-4978,0-3-4125,0-64-553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 14727,'0'0'589,"0"0"-186,0 0 398,0 0-305,18-1-355,56-2-95,-72 3-59,1 0 1,-1 1-1,1-1 1,-1 1-1,1-1 1,-1 1 0,0 0-1,1 0 1,-1 0-1,0 0 1,1 0-1,-1 0 1,0 1 0,0-1-1,3 3 1,-4-3-15,-1-1 0,1 1 0,-1-1 0,1 1 0,-1-1 0,1 1 0,-1 0 0,1-1 0,-1 1 0,0-1 0,1 1 0,-1 0 0,0-1 1,1 1-1,-1 0 0,0 0 0,0-1 0,0 1 0,0 0 0,1 0 0,-1-1 0,0 1 0,0 0 0,0 0 0,-1-1 0,1 1 0,0 0 0,0-1 1,0 1-1,-1 0 0,1 0 0,0-1 0,0 1 0,-1 0 0,0 0 0,-54 35 77,16-11 143,15-8 262,1 1 0,0 1 0,1 1 0,2 1 1,-27 34-1,38-44-346,1 2 0,0-1 1,1 1-1,1 0 0,0 1 0,0 0 1,1 0-1,1 0 0,0 0 0,2 1 1,-1-1-1,0 26 0,3-39-133,0 0 0,0 0-1,0 0 1,1 0 0,-1 0 0,0 0-1,1 0 1,-1 0 0,0 0 0,1 0-1,-1 0 1,1 0 0,-1 0 0,1 0-1,0-1 1,-1 1 0,1 0 0,0 0 0,0-1-1,-1 1 1,1 0 0,0-1 0,0 1-1,2 0 1,0 1-38,0-1-1,0 0 1,1 0-1,-1-1 1,0 1 0,1 0-1,-1-1 1,5 0-1,-2 0-39,1 0-1,0-1 0,0 0 1,0 0-1,0-1 0,-1 1 1,1-1-1,7-4 0,-8 2 26,0 0-1,0-1 1,-1 1-1,0-1 1,0 0-1,-1-1 0,1 1 1,-1-1-1,0 0 1,0 0-1,-1 0 0,0 0 1,0-1-1,-1 0 1,1 1-1,-1-1 1,2-12-1,0-8 134,-1 0-1,-2 0 1,-1-34 0,0 52 106,0 1 0,-1-1 0,0 1 0,-1-1 0,0 1 0,0 0 0,0 0 0,-1 0 1,-1 0-1,1 0 0,-1 0 0,-1 1 0,1 0 0,-1 0 0,0 0 0,-9-8 0,14 15-203,0-1-1,-1 1 1,1-1-1,-1 1 0,1 0 1,-1-1-1,1 1 1,-1 0-1,1 0 0,-1-1 1,1 1-1,-1 0 0,1 0 1,-1 0-1,1-1 1,-1 1-1,0 0 0,1 0 1,-1 0-1,1 0 1,-1 0-1,1 0 0,-1 0 1,1 0-1,-1 1 1,0-1-1,1 0 0,-1 0 1,1 0-1,-1 1 0,1-1 1,-1 0-1,1 0 1,-1 1-1,1-1 0,-1 0 1,1 1-1,0-1 1,-1 1-1,1-1 0,0 1 1,-1-1-1,1 0 1,0 1-1,-1 0 0,1-1 1,0 1-1,0-1 0,0 1 1,-1-1-1,1 1 1,0 0-1,-6 29-4996,6-18 415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91 10645,'0'0'1633,"0"0"-297,0 0 212,0 0-126,0 0-110,-10 21 129,-30 67-329,37-81-965,0 1 0,0-1 0,1 1 0,0 0 0,0-1 0,1 1 0,0 0 0,0 0 0,1 16 0,0-6-43,0-16-104,0 0-1,0-1 1,1 1-1,-1 0 0,0-1 1,1 1-1,-1 0 0,1-1 1,-1 1-1,1 0 1,-1-1-1,1 1 0,0-1 1,0 1-1,0-1 0,0 0 1,0 1-1,0-1 1,1 0-1,-1 0 0,0 1 1,1-1-1,1 1 0,0-1-17,1 1 0,0-1 0,-1 0 0,1 1 0,0-2 0,-1 1 0,1 0 0,0-1 0,0 0 0,5 0 0,2-1-58,0 0 0,0-1 0,0 0 1,0 0-1,0-2 0,18-6 0,-19 5 28,-1-1 0,1 0 1,-1 0-1,0 0 0,0-1 0,-1-1 1,0 1-1,0-2 0,-1 1 0,0-1 0,0 0 1,-1 0-1,0 0 0,-1-1 0,0 0 0,0-1 1,-1 1-1,-1 0 0,0-1 0,0 0 0,-1 0 1,2-16-1,-4 24 42,0-6 26,1 1 1,-2-1-1,1 0 1,-1 1 0,0-1-1,-3-10 1,3 16-52,-1 1 0,1-1 0,0 1 0,-1 0 0,1-1 0,-1 1 0,0 0 0,0 0 0,0 0 0,0 0 0,0 0 0,0 0 0,0 1 0,-1-1 0,1 1 0,-1-1 0,1 1 0,-1 0 0,1 0 0,-1 0 0,0 1 0,0-1 0,-4 0 0,-46-3-2204,-16 4-1690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8948,'0'0'651,"0"0"232,0 0 713,0 0-174,0 0-625,11 0 4108,38 0-4840,247-15 42,150 6-74,-273 11-23,-132-3-18,-23 0 3,0 1 0,0 0 0,0 2 1,28 4-1,-14 0 78,1-1 1,0-2-1,0-1 1,56-5-1,-13 1-32,115 3-36,472-8 225,-261 4 807,-238 4-940,-155 2 604,-7-3-1866,-2-3-3640,0-12-2972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2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59 4690,'0'0'1918,"0"0"-546,0 0 239,0 0 6,0 0-283,-4-13 8723,3 8-11345,1 0 883,-1-17 1189,1 21-757,1 0 1,-1 1 0,0-1-1,0 1 1,0-1-1,-1 1 1,1-1-1,0 1 1,0-1 0,0 1-1,0-1 1,0 0-1,-1 1 1,1-1-1,0 1 1,0-1 0,-1 1-1,1 0 1,0-1-1,-1 1 1,1-1-1,-1 1 1,1 0 0,0-1-1,-1 1 1,0-1-1,1 1-24,0 0 18,0 0-50,0 0-3,0 0 29,0 0 49,0 0-33,0 0 59,0 0-75,0 0 41,0 0 34,0 0 32,0 0 144,0 0 8,0 0-72,0 0-11,0 0-52,0 0-47,0 0-47,0 0 2,0 0 27,6 2-10,5 7 35,-1-1 1,0 1 0,9 11 0,-12-12-79,0-1 0,1 1 0,0-1 0,0-1 0,0 0 0,1 0 1,11 6-1,30 15 91,-38-19-128,0-2 0,0 1-1,25 8 1,-31-14 14,-1 1 0,1 0 0,-1 0-1,0 0 1,0 1 0,0 0 0,0 0 0,6 5 0,-10-8 6,-1 1 0,1 0 0,-1-1 0,1 1 0,-1-1 0,1 1 1,-1 0-1,0 0 0,1-1 0,-1 1 0,0 0 0,1-1 0,-1 1 1,0 0-1,0 0 0,0 0 0,0-1 0,0 1 0,0 0 0,0 0 0,0 0 1,0-1-1,0 1 0,0 0 0,0 0 0,-1-1 0,1 1 0,0 0 0,0 0 1,-1-1-1,1 1 0,-1 0 0,1-1 0,-1 1 0,1 0 0,-1-1 0,1 1 1,-1-1-1,1 1 0,-1-1 0,0 1 0,-36 25 312,26-20-357,-46 31 194,-14 7 463,-122 100 0,187-138 963,-2-1-6266,6-20-3154,2-8 648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4626,'0'0'5133,"0"0"-3364,0 0-686,0 0 662,0 0-446,0 3 4022,-2 23-4223,-10 7-593,-1-1-1,-24 42 1,7-13-474,22-43-231,-18 33-543,6-25-3655,17-24-461,2-2-3758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4674,'0'0'8180,"0"0"-7492,0 0 177,0 0 959,0 0-751,0 0-241,-3 56 561,-6-30-241,-3 4-447,-3 2-49,1 3-384,0 0-144,4-1-128,0-4-272,3-4-864,5-2-1410,-1-9-927,1-8-3410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12582,'0'0'1435,"0"0"-285,0 0 557,0 0-234,0 0-806,9-3-357,-5 2-265,1-1-1,1 1 1,-1-1-1,0 1 0,1 0 1,-1 0-1,1 1 0,6 0 1,-10 0-43,0 1 0,-1-1 1,1 0-1,0 1 1,-1 0-1,1-1 1,0 1-1,-1 0 0,1 0 1,-1 0-1,1 0 1,-1 0-1,0 0 0,1 1 1,-1-1-1,0 0 1,0 1-1,0-1 0,0 0 1,0 1-1,0-1 1,0 1-1,0 0 1,-1-1-1,1 1 0,-1 0 1,1-1-1,-1 1 1,0 0-1,1 3 0,0-1 2,-1 1 0,1-1 0,-1 0 0,0 1 0,0-1 0,0 0 0,0 1 0,-2 3 0,2-6-4,-1 0 0,0 0 1,0 0-1,0-1 0,0 1 0,-1 0 1,1-1-1,0 1 0,-1-1 0,1 1 0,0-1 1,-1 0-1,0 0 0,1 0 0,-1 0 1,0 0-1,0 0 0,-2 1 0,3-2-170,1 1 148,-1-1 1,1 0 0,0 1-1,0-1 1,0 1 0,0-1 0,0 0-1,0 1 1,0-1 0,-1 1-1,1-1 1,0 0 0,0 1-1,1-1 1,-1 1 0,0-1 0,0 0-1,0 1 1,0-1 0,0 0-1,0 1 1,0-1 0,1 1 0,-1-1-1,0 0 1,0 1 0,0-1-1,1 0 1,-1 0 0,0 1-1,1-1 1,-1 1 0,15 12-1063,-8-6 715,-5-5 390,-1 0 0,1 1 1,-1-1-1,0 1 0,0-1 0,0 1 0,0-1 1,0 1-1,0-1 0,-1 1 0,1 0 0,-1 0 1,0-1-1,0 1 0,0 0 0,0 0 0,0-1 1,-1 1-1,1 0 0,-1-1 0,0 1 0,-1 4 1,0-4-47,0 1 1,0-1 0,0 0-1,-1 0 1,1 0 0,-1 0-1,0 0 1,1-1 0,-1 1 0,-1-1-1,1 0 1,0 0 0,0 0-1,-1 0 1,-4 2 0,-31 4-5480,28-7 424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3426,'0'0'8102,"0"0"-5749,0 0-1067,0 0 371,0 0-622,-6 5-315,1 0-494,1 0-1,-1 1 0,1 0 1,0-1-1,1 1 1,-1 1-1,1-1 1,0 0-1,1 1 1,0 0-1,0-1 0,0 1 1,1 0-1,0 0 1,-1 12-1,2-6-180,-1 1-1,2 0 1,-1 0-1,2 0 0,0 0 1,1-1-1,0 1 1,8 20-1,-7-23-217,0 0 0,-1 0-1,0 0 1,-1 0-1,0 1 1,-1-1-1,0 21 1,-1-31 37,0 0 1,0 0-1,0 1 0,0-1 1,0 0-1,0 0 0,0 0 1,0 0-1,-1 1 0,1-1 1,-1 0-1,1 0 0,0 0 0,-1 0 1,0 0-1,1 0 0,-1 0 1,0 0-1,1 0 0,-1 0 1,0 0-1,0-1 0,0 1 1,0 0-1,0 0 0,0-1 1,0 1-1,0-1 0,0 1 1,0-1-1,0 1 0,0-1 1,0 0-1,-2 1 0,-25 1-4469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6963,'0'0'8580,"0"0"-7411,0 0 1152,0 0-192,0 0-1457,0 0-544,166-44-128,-118 53-464,-8 6-2369,-8 0-3154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16504,'0'0'1424,"0"0"-543,0 0 1264,0 0-1105,0 0-960,0 0-80,21-9-32,-21 9-192,3 0-865,4 0-959,3 7-834,-1 6-2048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17832,'173'138'1345,"-173"-138"-961,0 5 1729,4 3-1553,-1 5-560,4 7-464,3 1-1217,-3 5-1696,-5-2-3507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8564,'0'0'2254,"0"0"-1701,0 0-201,0 0 395,0 0 88,6 0-203,41 1 2571,-5 0-1648,58-5-1,77-7-689,-137 9-847,62-11 0,-62 7 3,64-3-1,3 0 167,-1 1-139,194-3 600,-89 4-498,-155 1 1114,-18-2-1313,-33 8 48,0 0 0,-1-1 0,1 0 0,0 0 0,-1 0 0,1-1 0,-1 1 0,1-1 0,-1 0 0,0 0 0,6-4 0,-5 4-3,0 0 0,1 0-1,-1 1 1,1 0 0,-1 0 0,1 1 0,-1-1 0,10 2 0,-5-2-13,172-5-20,-124 6-62,-58 0 89,18-1 84,45-5-87,110 4 0,-69 13 13,143-13-3,-207 7 727,-16-1-2396,-8-3-4343,-16-1-1474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 12118,'0'0'2531,"0"0"-1487,0 0 559,0 0 366,0 0-673,1-10-186,0 10 1721,-3 5-2783,1-1-1,-1 1 1,0-1 0,0 0-1,0 1 1,-1-1 0,0 0-1,1 0 1,-1 0 0,-7 6-1,-43 38 270,37-35-272,1 0-138,3-2-423,0-1-1,0 0 0,-1-1 0,-17 10 1,20-17-1773,8-3-5435,2-5-3502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40 10501,'0'0'1304,"0"0"-415,0 0 808,0 0-57,0 0-519,-7 9-17,-3 4-817,-39 59 2408,45-65-2517,0 1 1,1-1-1,0 0 0,0 1 1,0 0-1,1-1 0,0 1 1,0 0-1,0 11 0,3-18-206,0 0 0,0-1 0,0 1-1,0 0 1,0 0 0,0-1 0,0 1 0,1 0 0,-1-1-1,0 0 1,0 1 0,1-1 0,-1 0 0,0 1-1,0-1 1,1 0 0,-1 0 0,0 0 0,0 0 0,1 0-1,-1 0 1,0-1 0,2 1 0,35-3-472,-25 0 210,0-1 0,-1 0 1,1 0-1,-1-1 1,0-1-1,0 0 0,-1-1 1,0 0-1,0-1 0,0 0 1,-1 0-1,-1-1 0,1 0 1,-1-1-1,12-17 1,-19 21 353,1 1 0,-1 0 0,0-1 0,-1 0 1,1 1-1,-1-1 0,0 0 0,-1 0 1,1 1-1,-1-1 0,0 0 0,-2-10 1,1 14-21,0 1 0,0 0 0,0 0 1,-1-1-1,1 1 0,0 0 1,-1 0-1,1 0 0,0 1 0,-1-1 1,1 0-1,-1 0 0,1 1 1,-1-1-1,0 1 0,1-1 0,-1 1 1,0 0-1,1 0 0,-1 0 0,0 0 1,1 0-1,-1 0 0,-2 0 1,-3 0-180,0 1 1,0-1 0,0 1 0,0 0-1,-7 3 1,9-2-325,0 1-1,0 1 0,0-1 1,0 1-1,0 0 1,-7 8-1,0 0-2443,1-2-2825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5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3896 12438,'0'0'643,"0"0"-478,0 0 22,0 0 277,0 0 144,0 0-322,4 0 119,91 0-162,200-3 1358,-205-2-1072,116-22 1,122-52-665,-178 40 89,-83 24 10,1 4 1,1 3-1,120 0 1,-163 8 4,0-2 0,0 0 0,0-2 0,0-1 0,0-1 0,-1-1 0,42-18 0,2-5 75,1 3 0,2 2 0,95-18 0,-16 21-116,29-5-16,-147 20 101,-1-2-1,0-1 1,46-21 0,-60 23 1,210-97 62,-161 79-83,103-28 1,-134 46-19,9-2 66,-1-2 0,0-2 0,63-29 0,186-101 161,11 27-81,-172 75-103,180-83 1,140-58 197,-249 107-173,-121 40 15,100-61 1,3-2 29,55-3-15,-4 1-74,-166 65-10,75-53-1,9-7 65,143-57 37,180-107 54,-265 135 329,127-86-263,-258 159-76,3 4-1,105-45 0,47-25 185,315-153 189,-285 147-344,-114 45 119,-35 33-36,-6 3-41,-70 27-95,0 2-1,1 1 0,83-13 1,209-31-126,-312 53 5,1 2 0,32 1 0,-37 1 68,1-1 0,0 0 1,0-1-1,18-5 0,-14 1 46,0 1 0,0 1-1,38-1 1,-61 5-180,0 0-81,0 0-231,0 0-662,-3-3-4061,-11-2 259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8996,'0'0'1964,"0"0"-550,0 0 659,0 0-270,0 0-381,-22 12 203,-71 39-259,86-46-1129,-1 0 0,1 0 0,0 1 0,0 0 0,0 0 0,1 1 0,-9 12 1,12-15-163,1 0 1,-1 0-1,1 1 1,0-1 0,0 1-1,1-1 1,-1 1-1,1 0 1,0 0 0,1 0-1,-1 9 1,1-13-85,0-1 1,0 1-1,0 0 1,1 0-1,-1 0 1,1 0-1,-1 0 1,0 0-1,1 0 1,-1-1-1,1 1 1,0 0-1,-1 0 0,1-1 1,0 1-1,-1 0 1,1-1-1,0 1 1,0-1-1,0 1 1,-1-1-1,1 1 1,0-1-1,0 0 1,0 1-1,0-1 1,0 0-1,0 0 1,0 0-1,0 1 1,0-1-1,0 0 1,1-1-1,42 0-151,-32 0 63,-1 1-26,-1-2 0,1 0 0,0 0 0,-1-1 0,1 0 0,-1-1 0,0 0 1,0-1-1,0 0 0,-1 0 0,0-1 0,13-10 0,-16 11-124,-1 0 0,1 0 0,-1-1-1,0 0 1,0 0 0,0 0 0,-1 0 0,0-1 0,0 0 0,-1 0-1,0 0 1,0 0 0,0-1 0,-1 1 0,0 0 0,-1-1 0,0 0-1,1-9 1,-3 12-2415,-1 2-2130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67 9012,'0'0'2388,"0"0"-1417,0 0 827,0 0 291,0 0-864,-9-11-422,-32-32 85,39 41-802,-1 1 1,0-1-1,1 1 0,-1 0 0,0 0 0,0 0 1,0 0-1,0 0 0,0 0 0,0 1 0,0 0 1,0 0-1,0 0 0,0 0 0,-1 0 0,1 0 1,0 1-1,0-1 0,0 1 0,0 0 0,0 0 1,1 0-1,-1 1 0,0-1 0,0 0 0,1 1 1,-1 0-1,-4 3 0,-7 4 200,0 1 1,1 0-1,0 1 0,0 0 1,1 1-1,0 0 0,1 1 1,-10 15-1,21-27-311,-1-1 0,1 1 0,0-1 0,-1 1 0,1-1 0,0 1 0,0 0 0,-1-1 0,1 1 0,0-1 0,0 1 0,0 0 0,0-1 0,0 1 0,-1-1 0,1 1 0,0 0 0,1-1 0,-1 1 0,0 0 0,0-1 1,0 1-1,0-1 0,0 1 0,1-1 0,-1 1 0,0 0 0,0-1 0,1 1 0,-1-1 0,0 1 0,1-1 0,-1 1 0,1 0 0,1 0-46,0 0 0,0-1 1,0 1-1,0 0 1,0 0-1,0-1 0,0 0 1,0 1-1,0-1 0,4 0 1,7 0-397,-1-1 0,23-3 0,-10-4-586,-1 0 0,0-1-1,0-2 1,-1 0 0,28-18 0,8-4-698,-59 40 10794,-12 32-7834,2-11-779,2 0 0,2 1-1,0 0 1,-2 39-1,2 118-4401,5-199-1359,-3-15-5004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76 13910,'0'0'1871,"0"0"-1242,0 0 358,0 0 894,0 0-496,0 0-478,-3-2-432,-8-4 1351,29 5-93,-7 1-2211,26-2 620,-1-2 0,1-1-1,45-14 1,-46 10-885,1 1-1,0 2 1,49-1 0,-83 7-145,7 0-285,-6-3-4783,-3-1-2136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 15335,'0'0'1974,"0"0"-1283,0 0 488,0 0 641,0 0-860,-10 18-509,0 0-340,3-5-8,0 1-1,0 0 1,1 0 0,1 0 0,1 1-1,-6 27 1,-28 146 500,21-117-304,3 2 1,3-1-1,-2 86 1,40-158-343,37 0 33,21 1-1038,-28-3-2760,-27-3-981,-2-7-3351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73 196 14182,'0'0'2839,"0"0"-1910,0 0 487,0 0 193,0 0-958,4 2-507,15 6-129,0-2 0,1 0 0,0-1 0,0-1 0,1-1 0,-1 0 0,1-2-1,-1-1 1,23-1 0,-37 0-174,0 1 0,1-1 0,-1 0 0,0-1 0,0 1 0,0-1 0,0 0 0,0-1-1,-1 1 1,1-1 0,-1 0 0,1-1 0,6-5 0,-9 6 20,1 0-1,-1-1 1,0 0 0,0 1-1,0-1 1,-1-1 0,0 1-1,1 0 1,-1 0 0,-1-1-1,1 1 1,0-1 0,-1 0-1,0 1 1,0-1 0,-1 0-1,1-9 1,-1 8 142,0-1 0,-1 1 1,1 0-1,-1 0 0,-1-1 1,1 1-1,-1 0 0,0 0 1,0 0-1,-4-7 0,4 10 86,0 0 1,0 1-1,-1-1 0,1 1 0,0-1 0,-1 1 0,0 0 1,1 0-1,-1 0 0,0 0 0,0 0 0,0 1 1,0-1-1,0 1 0,-1 0 0,1 0 0,0 0 0,-1 1 1,1-1-1,0 1 0,-5-1 0,-1 0 109,0 1 1,-1-1-1,1 1 1,0 1-1,0 0 0,0 0 1,0 1-1,0 0 0,1 0 1,-1 1-1,1 0 0,-1 1 1,1 0-1,0 0 1,0 1-1,-11 8 0,4 0-57,0 0-1,1 0 1,1 2-1,0-1 1,0 2-1,2 0 1,0 0-1,1 1 1,-16 35-1,17-27 15,1 0-1,1 0 1,2 0-1,0 1 1,1-1-1,2 1 1,1 26 0,1-49-169,0-1 1,0 0 0,0 0 0,1 0 0,-1 0-1,1 0 1,0-1 0,0 1 0,-1 0 0,1 0 0,0 0-1,0 0 1,1-1 0,-1 1 0,0-1 0,1 1 0,-1-1-1,1 1 1,-1-1 0,1 0 0,-1 0 0,1 1 0,0-1-1,0 0 1,0-1 0,-1 1 0,1 0 0,0-1-1,3 2 1,7 0-255,0 1 1,0-2-1,23 1 0,-34-1 241,7-1-155,21 1-1615,0-1-1,42-5 1,-1-15-3669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2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3 12950,'0'0'1187,"0"0"-298,0 0 871,0 0-114,0 0-829,-6-1-566,-2 0-79,0 1 0,0-1 0,0 1 1,0 1-1,0 0 0,0 0 1,0 0-1,0 1 0,0 0 1,0 1-1,-11 5 0,-7 5 473,-49 29 526,70-39-1125,0 1 0,0-1 0,1 1 0,0 0-1,0 0 1,0 0 0,0 1 0,0-1 0,1 1 0,0 0 0,-4 8 0,7-11-65,-1-1-1,1 0 1,0 0 0,0 1 0,-1-1 0,1 0 0,0 0 0,1 1 0,-1-1 0,0 0 0,0 0 0,0 1 0,1-1-1,-1 0 1,1 0 0,-1 0 0,1 0 0,-1 1 0,1-1 0,0 0 0,-1 0 0,1 0 0,0 0 0,0 0 0,0-1 0,0 1-1,0 0 1,0 0 0,0 0 0,0-1 0,0 1 0,0-1 0,0 1 0,2 0 0,8 4-83,0-1 1,0-1-1,13 4 1,4 0-143,-21-4 160,0 0 0,0 0 1,0 0-1,0 1 1,-1 0-1,0 1 1,1-1-1,8 9 0,-13-9 113,1-1-1,0 1 1,-1 0-1,1 0 1,-1-1-1,0 2 1,-1-1-1,1 0 1,-1 0-1,1 0 1,-1 1-1,-1-1 1,1 1 0,0-1-1,-1 8 1,0-9-11,0 4 78,0 1 0,0-1 0,-1 0 0,0 1 0,-3 12 0,3-17-63,-1 1 0,0-1 0,0 0 0,0 0-1,0 0 1,-1 0 0,1 0 0,-1 0-1,0-1 1,0 1 0,0-1 0,0 0 0,-4 3-1,0-1-128,-1 1 0,0-1 0,0-1 0,0 1 0,0-1 0,0-1 0,-10 2-1,-34 1-7215,41-5-905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2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1 774 9204,'0'0'3266,"0"0"-2263,0 0 197,0 0 478,0 0-677,16-7-403,-1 1-439,-4 2-73,0-1-1,-1 0 1,0 0-1,0-1 0,0 0 1,-1-1-1,0 0 1,0 0-1,8-10 0,12-18 211,-1-2 1,-2-1-1,-1-1 0,-2-1 0,-2-1 0,-2-1 0,-1 0 0,-3-2 1,-1 0-1,-2 0 0,9-72 0,-18 11 1812,-3 81-1423,0 24-650,-3 29-99,-17 163 156,5 253 0,15-432-177,1 1 0,1 0-1,0-1 1,6 19 0,-6-26-169,0 0-1,0 0 1,1-1-1,-1 1 1,1-1-1,1 1 1,-1-1 0,1 0-1,0 0 1,0 0-1,8 6 1,-10-10-274,0 1 0,1-1 0,-1 0 0,1 0 0,-1 0 0,1 0 0,-1 0 0,1 0-1,0-1 1,0 1 0,-1-1 0,1 0 0,0 0 0,3 0 0,14 0-6238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3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11013,'0'0'2206,"0"0"-789,0 0 325,0 0 296,0 0-576,0-1-1253,1 0-1,-1 0 0,1 0 0,0 0 0,-1 0 0,1 1 0,0-1 0,0 0 0,-1 1 0,1-1 0,0 0 1,0 1-1,0-1 0,1 0 0,104-22 595,114-10 1,-213 32-786,218-14-74,-129 12 141,-80 0 58,8 0-2749,-24 2-638,0-3-2145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43.7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63 141 7796,'0'0'5146,"0"0"-3908,0 0-899,0 0 757,0 0-58,-7 0-249,6 0 5342,91-24-5880,0 5 0,118-11 0,11 15-243,14 6 45,-202 7-48,1-1 0,41-9 0,-42 5 7,1 3 0,42-3 0,-36 7-5,464-6 517,33 4-371,-272 4-101,16 11-68,201-1 117,-314-13-82,173 15-108,-213-7 74,4-4 7,-130-3 43,0 0-62,0 0 62,0 0-38,0 0 14,0 0-35,0 0-19,0 0 0,0 0-42,0 0-46,0 0 57,0 0 12,0 0-47,0 0 125,-30 2-8,-469 52 149,292-24-188,-86 6 33,-476 16-197,369-48 197,119-5 31,239 4-30,0 3 0,-56 13 0,-29 4-15,-133-12 99,102-8-46,110 2-34,-86 19-1,85-13 53,-80 7 0,-89-14 212,34-2-35,127-2 343,57 0-536,0 0-49,0 0-10,0 0-61,0 0 101,0 0-56,0 0 64,0 0-83,0 0 22,0 0-19,0 0-96,0 0 50,0 0-162,0 0-168,0 0-480,0 0-1025,0 0-1875,9 1 1616,7 2-2417,7 0-2561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49.0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175 36 8628,'0'0'1008,"0"0"-10,0 0 859,0 0-88,0 0-502,0 0-293,-10-4-83,-32-12-64,42 16-680,0 0 1,-1 0-1,1 0 0,-1 0 0,1 0 1,-1 0-1,1 0 0,0-1 0,-1 1 1,1 0-1,0 0 0,-1 0 0,1 0 1,-1-1-1,1 1 0,0 0 0,-1 0 1,1-1-1,0 1 0,0 0 0,-1-1 1,1 1-1,0 0 0,0-1 1,-1 1-1,1 0 0,0-1 0,0 1 1,0-1-1,0 1 0,-1-1 0,13-3 640,22 1-1110,99 2 367,147 3-46,-246 0 14,46 10 0,-48-6-31,-1-1 1,35-1-1,121 9 49,-130-8-86,344 31-6,-206-32 94,-112-5-21,6-10-44,-53 3 12,-29 6 16,-9 1 5,-24 3 24,1 1 0,0 2 0,0 0-1,-42 16 1,-13 2-25,-9-5-91,-1-3 0,-118 4 0,-184-18 82,76-11-72,306 10 82,-245-4 183,182-1-95,-103-19 1,176 24-82,-1 0 1,1 0-1,0 1 1,-1-1-1,1 0 1,-1 0-1,1 0 1,0 0-1,-1 0 1,1 0-1,0-1 1,-1 1-1,1 0 1,0 0-1,-1 0 0,1 0 1,0 0-1,-1 0 1,1-1-1,0 1 1,-1 0-1,1 0 1,0 0-1,0-1 1,-1 1-1,1 0 1,0-1-1,0 1 1,-1 0-1,1 0 1,0-1-1,0 1 1,0 0-1,0-1 1,-1 1-1,1-1 1,13-5 45,24-1-36,101-4 1,161 9 1,-148 4-16,-123-2-2,83 0 48,163-19-1,-171 8-136,153 4-1,-220 7 77,-12-1 10,1-2 0,41-9-1,-42 7-28,1 0-1,44-1 0,-52 6 8,1 0-1,0-1 0,0-1 0,0 0 0,24-8 0,-25 3 36,-35 8 134,-7 0-165,-244 12 135,-2 0-16,-261 5 1248,459-18-902,53 0-351,1 0 0,-1 0 0,0 2 0,-38 8 0,58-10-532,-2 1 1255,2 0-6390,0-3-1775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6.8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1 6451,'0'0'1843,"0"0"-869,0 0 544,0 0-10,0 0-604,2-1 8028,12 3-9036,1 7 151,0 1-1,-1 1 1,0 0-1,14 15 1,-18-16-66,1 0 1,0 0-1,1-1 0,0 0 0,0-1 0,1-1 1,18 9-1,-29-16-12,0 1 1,0-1-1,0 1 0,0 0 1,0 0-1,0 0 1,-1 0-1,1 0 0,0 0 1,-1 0-1,1 1 1,-1-1-1,0 0 1,1 1-1,-1 0 0,0-1 1,0 1-1,0 0 1,0-1-1,0 1 0,0 0 1,0 0-1,0 0 1,-1 0-1,1 0 0,-1 0 1,0 0-1,0 0 1,1 0-1,-1 0 0,0 0 1,-1 2-1,0 0 70,0 0 0,0 0 0,0-1-1,-1 1 1,0 0 0,1-1 0,-2 0-1,1 1 1,0-1 0,0 0 0,-1 0-1,0 0 1,0 0 0,0 0 0,-5 3-1,-38 29 645,-57 59 0,38-33 184,65-61-824,-25 6-10869,7-3 3996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3:50:53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 7716,'0'0'9105,"-4"1"-8830,1 0 65,0 1 1,-1-1 0,1 1-1,0 0 1,0 0-1,0 0 1,0 0 0,0 0-1,1 0 1,-1 1-1,-3 4 1,-31 56-250,28-46-46,0 0 0,-2-1 1,0 0-1,-24 27 1,39-52 8,5-5-31,-3 10 9,1 0 1,0 0-1,0 1 1,0 0-1,0 0 0,1 1 1,-1 0-1,1 0 1,10-1-1,9 1 204,37 1 0,-35 1-176,-11 2 266,1-1 0,-1 2-1,30 9 1,14 2-3502,-20-11-7506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3:50:54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1 4082,'0'0'10354,"-22"1"-9207,17 4-815,1-1-1,0 1 1,0-1 0,0 1-1,1 0 1,-1 1-1,1-1 1,1 1-1,-5 10 1,-9 16 434,-36 38 248,37-52-746,1 1-1,-21 36 1,24-35 169,-24 30 1,34-48-641,-1 0-354,1 0-1,-1 0 0,1 0 1,-1 0-1,0 0 1,0 0-1,0 0 0,0-1 1,0 1-1,0-1 1,-4 3-1,-10-1-7846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3:50:56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7395,'0'0'4242,"-14"5"3175,7 35-7040,-2 1 0,-1-2 0,-20 51-1,28-85-810,-6 14 1420,6-6-7039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3:50:57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1 368,'0'0'17800,"0"27"-16178,-1-15-1470,-1 0 0,0-1-1,0 1 1,-1 0 0,-7 16 0,5-13-59,0 0 0,-4 22 0,0 59 281,8-94-610,-8 24 621,2-21-5419,-1-5 154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3:51:1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8356,'0'0'6205,"0"-12"-5666,3 10-536,1 0-1,0 1 1,-1 0 0,1 0-1,0 0 1,0 0-1,0 0 1,0 1 0,0-1-1,-1 1 1,1 0 0,0 1-1,0-1 1,5 2-1,-2-1 10,1 0-1,-1 1 1,0 0 0,0 1-1,0 0 1,8 4-1,-5-1-26,-1 0 0,-1 0 0,16 14-1,-22-17 28,1-1-1,-1 1 1,0-1-1,0 1 0,-1 0 1,1 0-1,0 0 1,-1 0-1,0 0 1,0 1-1,0-1 1,0 0-1,0 0 0,-1 1 1,0-1-1,1 4 1,-2-4 4,1 0 1,-1 0 0,0-1-1,1 1 1,-1 0-1,0-1 1,-1 1 0,1-1-1,0 1 1,-1-1-1,0 1 1,1-1 0,-1 0-1,0 0 1,0 0-1,0 0 1,0 0 0,0-1-1,-1 1 1,1-1 0,-5 3-1,-10 5 181,1-2-1,-25 9 1,9-4 142,10 1 177,20-10 204,15-6-460,2-1-113,1 0-1,-1 1 1,1 1 0,0 1-1,0 1 1,-1 0-1,1 0 1,16 4-1,36 0-8,-68-4-458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3:51:1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97 1969,'0'0'9362,"-11"-20"-6302,11 17-2952,0 0 0,0 0 0,0 0 0,0 0 0,1 0 0,-1 0 0,1 0 0,0 1 0,0-1-1,0 0 1,0 0 0,0 1 0,1-1 0,-1 1 0,4-5 0,-2 4-136,0 1-1,1-1 1,-1 1-1,0 0 0,1 0 1,-1 1-1,1-1 1,0 1-1,-1 0 0,1-1 1,7 0-1,-6 1-25,1 0 1,-1 0-1,1 0 0,-1 1 0,1 0 0,-1 0 0,1 0 0,-1 1 1,10 1-1,-14-1 52,1 0 0,0 0 0,-1 0 0,1 0 0,0 0 1,-1 0-1,1 0 0,-1 0 0,0 1 0,1-1 0,-1 1 0,0-1 1,0 1-1,0-1 0,0 1 0,0 0 0,0-1 0,0 1 0,-1 0 1,1 0-1,-1 0 0,1 0 0,-1 0 0,0-1 0,0 1 0,1 0 1,-1 0-1,-1 4 0,1-4 36,0 0 1,0 0-1,0 0 1,0 1-1,0-1 1,-1 0-1,1 0 1,-1 0-1,1 0 1,-1 0-1,0 0 1,0 0-1,0 0 1,0 0-1,0-1 1,0 1-1,-1 0 1,1-1-1,0 1 1,-1 0-1,1-1 1,-1 0-1,0 1 1,0-1-1,-2 1 1,-12 11 20,0-3 603,10-8 190,10-9-641,-2 5-227,0 1 1,0-1-1,0 1 0,1-1 0,-1 1 1,0 0-1,1 0 0,-1 0 0,1 0 1,-1 0-1,1 0 0,-1 1 0,1-1 1,3 1-1,43-1-339,-31 2 198,-17-1 155,1 0-1,0 0 1,0 0 0,0 0 0,-1 1 0,1-1 0,0 1-1,0-1 1,-1 1 0,1 0 0,-1 0 0,1 0 0,-1 0-1,1 0 1,-1 0 0,1 0 0,-1 0 0,0 1 0,2 1-1,-1 0-5,1 0 0,-1 1 0,-1-1 0,1 1-1,0 0 1,-1 0 0,0 0 0,2 5 0,-1 1 101,-1 0 0,0 1-1,-1-1 1,0 0 0,0 0 0,-3 14 0,2-20-24,-1 0-1,0 1 1,0-1-1,0 0 1,0-1-1,-1 1 1,1 0-1,-1-1 1,0 0-1,0 1 1,-1-1-1,-4 4 1,2-3 67,1 0 0,-1 0 1,1 0-1,-1-1 0,0 0 1,0 0-1,-12 4 0,-14-6 1478,10-1-2978,7 2-4572,2 3-1309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09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2 3922,'0'0'12293,"-73"-2"-11380,68 2-913,-4 0-80,-4 0-96,-6 12-721,-1 7-928,-8 3-3089,-4 1-3778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0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9861,'0'0'5698,"-82"0"-5698,80 0-160,-1 2-624,-1 17-337,-3 1-1120,-5 3-960,-1 0-2354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0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6227,'0'0'9108,"0"33"-9108,2-15-80,9 7-96,8 5-1089,-1 5-463,2 6-1090,-1 3-591</inkml:trace>
  <inkml:trace contextRef="#ctx0" brushRef="#br0" timeOffset="1">199 768 3185,'0'0'593,"34"117"-1650,-29-80-543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04:30:10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1 384,'0'0'15271,"-67"76"-15287,67-62-384,0 1-496,0 3-753,0 5-1088,-4 1-1377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CE9E9-1FB1-4A9D-9885-72BF69DD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07F841-8E4F-4EBF-A575-B78B1538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3770F-58EC-4784-875B-55E7237E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2A8F3-5D5C-4D98-806A-1D95B99E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486A81-5900-4B68-85CE-CD8EB81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9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53079-5B02-4D37-AE11-42DCB0E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779E9A-A840-4415-8630-06C23FC9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E2DE1-AFA6-42B7-BC59-B90E2B2D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02132-FE09-41AF-AFB9-FE698E2E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EECB25-5F54-408D-A4AD-B9277BE4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5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EB74CF-D24A-40B2-936D-17ADB91F7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9478AF-0772-4B51-9E3B-80C541F4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EA0D6F-98A7-40B9-8A7E-0BA5E344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E76ED7-5960-432A-8954-A8748DEC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861FA-51DE-4455-A50A-4B8FE58F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8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E39EF-27A3-4D57-8DAF-8FD42C98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4E9F02-38FB-459A-A5BE-49C907A8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C3D1C0-B3A9-4F03-8B95-75C02CE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8B28EC-B556-4FE1-9020-C55D6F58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454DB6-D0B7-4EEA-9F8E-0ECF10A2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27DDDE-0DB4-4799-B308-2204DFBF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1CAD93-9C90-46D0-A0EF-4D80CDDF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CA7EF-F7BD-4BC4-B167-2AB3513A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645D9D-8D3C-4853-85A7-9F64CB81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37DA8-F3E4-4E26-82A8-77B4AFD6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8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41889-52F1-4D30-B486-BA20A9D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625A9-41CD-496B-BFA4-83B447A2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9B584E-E5A6-4C98-9AAC-16BEF1B8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56CBF5-2F0A-4F98-A71B-57CFA70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E0789B-DE8C-4246-B659-5D901EB5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71525C-FCE5-4DDB-AB1E-02F45275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4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E3A54E-3EB1-415E-A325-0CC0ED9A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01CDCD-0EAA-44BD-9520-AB2BA903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F50792-F2A1-4A2A-A755-BF09D1456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37DE53-D4D3-4D23-8BBA-1E9B46DDF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DBD0D7-BAF5-486C-A60E-CDEF6B2A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0370ADB-C19D-4763-8B80-61942D01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65D37-9322-4D6A-BE57-F1390D93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700A205-C1A8-4494-BC4A-C259502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38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9E3C29-CA6D-4A95-B48E-66B006A3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1D019F-7E27-4E73-BF64-5F0505F2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0FADDB-009E-4469-AD30-FE606A24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C3E946-A378-468B-8E12-C047E9E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80575D3-D3DC-4AF2-8123-16267A9D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03227B-C33D-4D76-AE2D-C0773983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DAEEDF-6C5B-4963-8731-B2A78B48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0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2D1A2-DE6A-4904-B116-DDDDB36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1A005D-8BA3-4EF3-AA58-420CAB17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25CB1C-9A82-4365-9F71-5E5F2FD4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5F7B19-C868-4D44-98D3-7AEBB277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C89B38-F279-475F-82B9-DAFC83EA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9804CE-8F4E-4818-AF71-207C64BA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3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D0729-D28B-471A-A335-FB4F14B0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9E1A99-38A2-4D69-8CDD-0CC2F4AF3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1A08B5-8C46-4548-BA17-E8D47989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FF9F04-66CB-41DD-B782-0C60B235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B13475-1919-4FAA-9BF2-A04DB1E4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0A16E5-449C-4AE5-A720-56583787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7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907DBE-07A6-4904-9957-1A50014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A4FFA4-B6DA-4973-B906-CC3D7DA8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72627D-E111-4546-A241-AE8D3311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DD91-E20A-438E-95D5-865A038F8D28}" type="datetimeFigureOut">
              <a:rPr lang="ko-KR" altLang="en-US" smtClean="0"/>
              <a:t>2022-04-06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8D9ED3-C0D2-431D-AC1C-2BB208CFB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F7E6B4-4280-45C6-93E9-E47790F9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.xml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5" Type="http://schemas.openxmlformats.org/officeDocument/2006/relationships/customXml" Target="../ink/ink150.xml"/><Relationship Id="rId4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customXml" Target="../ink/ink155.xml"/><Relationship Id="rId18" Type="http://schemas.openxmlformats.org/officeDocument/2006/relationships/image" Target="../media/image178.png"/><Relationship Id="rId26" Type="http://schemas.openxmlformats.org/officeDocument/2006/relationships/image" Target="../media/image182.png"/><Relationship Id="rId3" Type="http://schemas.openxmlformats.org/officeDocument/2006/relationships/image" Target="../media/image171.png"/><Relationship Id="rId21" Type="http://schemas.openxmlformats.org/officeDocument/2006/relationships/customXml" Target="../ink/ink159.xml"/><Relationship Id="rId7" Type="http://schemas.openxmlformats.org/officeDocument/2006/relationships/customXml" Target="../ink/ink152.xml"/><Relationship Id="rId12" Type="http://schemas.openxmlformats.org/officeDocument/2006/relationships/image" Target="../media/image175.png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2" Type="http://schemas.openxmlformats.org/officeDocument/2006/relationships/image" Target="../media/image170.png"/><Relationship Id="rId16" Type="http://schemas.openxmlformats.org/officeDocument/2006/relationships/image" Target="../media/image177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0.png"/><Relationship Id="rId11" Type="http://schemas.openxmlformats.org/officeDocument/2006/relationships/customXml" Target="../ink/ink154.xml"/><Relationship Id="rId24" Type="http://schemas.openxmlformats.org/officeDocument/2006/relationships/image" Target="../media/image181.png"/><Relationship Id="rId5" Type="http://schemas.openxmlformats.org/officeDocument/2006/relationships/customXml" Target="../ink/ink151.xml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10" Type="http://schemas.openxmlformats.org/officeDocument/2006/relationships/image" Target="../media/image174.png"/><Relationship Id="rId19" Type="http://schemas.openxmlformats.org/officeDocument/2006/relationships/customXml" Target="../ink/ink158.xml"/><Relationship Id="rId4" Type="http://schemas.openxmlformats.org/officeDocument/2006/relationships/image" Target="../media/image172.png"/><Relationship Id="rId9" Type="http://schemas.openxmlformats.org/officeDocument/2006/relationships/customXml" Target="../ink/ink153.xml"/><Relationship Id="rId14" Type="http://schemas.openxmlformats.org/officeDocument/2006/relationships/image" Target="../media/image176.png"/><Relationship Id="rId22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customXml" Target="../ink/ink166.xml"/><Relationship Id="rId18" Type="http://schemas.openxmlformats.org/officeDocument/2006/relationships/image" Target="../media/image178.png"/><Relationship Id="rId26" Type="http://schemas.openxmlformats.org/officeDocument/2006/relationships/image" Target="../media/image182.png"/><Relationship Id="rId3" Type="http://schemas.openxmlformats.org/officeDocument/2006/relationships/image" Target="../media/image172.png"/><Relationship Id="rId21" Type="http://schemas.openxmlformats.org/officeDocument/2006/relationships/customXml" Target="../ink/ink170.xml"/><Relationship Id="rId34" Type="http://schemas.openxmlformats.org/officeDocument/2006/relationships/customXml" Target="../ink/ink176.xml"/><Relationship Id="rId7" Type="http://schemas.openxmlformats.org/officeDocument/2006/relationships/customXml" Target="../ink/ink163.xml"/><Relationship Id="rId12" Type="http://schemas.openxmlformats.org/officeDocument/2006/relationships/image" Target="../media/image175.png"/><Relationship Id="rId17" Type="http://schemas.openxmlformats.org/officeDocument/2006/relationships/customXml" Target="../ink/ink168.xml"/><Relationship Id="rId25" Type="http://schemas.openxmlformats.org/officeDocument/2006/relationships/customXml" Target="../ink/ink172.xml"/><Relationship Id="rId33" Type="http://schemas.openxmlformats.org/officeDocument/2006/relationships/image" Target="../media/image186.png"/><Relationship Id="rId2" Type="http://schemas.openxmlformats.org/officeDocument/2006/relationships/image" Target="../media/image171.png"/><Relationship Id="rId16" Type="http://schemas.openxmlformats.org/officeDocument/2006/relationships/image" Target="../media/image177.png"/><Relationship Id="rId20" Type="http://schemas.openxmlformats.org/officeDocument/2006/relationships/image" Target="../media/image179.png"/><Relationship Id="rId29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0.png"/><Relationship Id="rId11" Type="http://schemas.openxmlformats.org/officeDocument/2006/relationships/customXml" Target="../ink/ink165.xml"/><Relationship Id="rId24" Type="http://schemas.openxmlformats.org/officeDocument/2006/relationships/image" Target="../media/image181.png"/><Relationship Id="rId32" Type="http://schemas.openxmlformats.org/officeDocument/2006/relationships/customXml" Target="../ink/ink175.xml"/><Relationship Id="rId15" Type="http://schemas.openxmlformats.org/officeDocument/2006/relationships/customXml" Target="../ink/ink167.xml"/><Relationship Id="rId23" Type="http://schemas.openxmlformats.org/officeDocument/2006/relationships/customXml" Target="../ink/ink171.xml"/><Relationship Id="rId28" Type="http://schemas.openxmlformats.org/officeDocument/2006/relationships/customXml" Target="../ink/ink173.xml"/><Relationship Id="rId10" Type="http://schemas.openxmlformats.org/officeDocument/2006/relationships/image" Target="../media/image174.png"/><Relationship Id="rId19" Type="http://schemas.openxmlformats.org/officeDocument/2006/relationships/customXml" Target="../ink/ink169.xml"/><Relationship Id="rId31" Type="http://schemas.openxmlformats.org/officeDocument/2006/relationships/image" Target="../media/image185.png"/><Relationship Id="rId4" Type="http://schemas.openxmlformats.org/officeDocument/2006/relationships/customXml" Target="../ink/ink162.xml"/><Relationship Id="rId9" Type="http://schemas.openxmlformats.org/officeDocument/2006/relationships/customXml" Target="../ink/ink164.xml"/><Relationship Id="rId14" Type="http://schemas.openxmlformats.org/officeDocument/2006/relationships/image" Target="../media/image176.png"/><Relationship Id="rId22" Type="http://schemas.openxmlformats.org/officeDocument/2006/relationships/image" Target="../media/image180.png"/><Relationship Id="rId27" Type="http://schemas.openxmlformats.org/officeDocument/2006/relationships/image" Target="../media/image183.png"/><Relationship Id="rId30" Type="http://schemas.openxmlformats.org/officeDocument/2006/relationships/customXml" Target="../ink/ink174.xml"/><Relationship Id="rId35" Type="http://schemas.openxmlformats.org/officeDocument/2006/relationships/image" Target="../media/image1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10" Type="http://schemas.openxmlformats.org/officeDocument/2006/relationships/image" Target="../media/image910.png"/><Relationship Id="rId4" Type="http://schemas.openxmlformats.org/officeDocument/2006/relationships/image" Target="../media/image300.png"/><Relationship Id="rId9" Type="http://schemas.openxmlformats.org/officeDocument/2006/relationships/image" Target="../media/image8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00.png"/><Relationship Id="rId18" Type="http://schemas.openxmlformats.org/officeDocument/2006/relationships/customXml" Target="../ink/ink183.xml"/><Relationship Id="rId26" Type="http://schemas.openxmlformats.org/officeDocument/2006/relationships/customXml" Target="../ink/ink187.xml"/><Relationship Id="rId39" Type="http://schemas.openxmlformats.org/officeDocument/2006/relationships/image" Target="../media/image203.png"/><Relationship Id="rId3" Type="http://schemas.openxmlformats.org/officeDocument/2006/relationships/image" Target="../media/image189.png"/><Relationship Id="rId21" Type="http://schemas.openxmlformats.org/officeDocument/2006/relationships/image" Target="../media/image194.png"/><Relationship Id="rId34" Type="http://schemas.openxmlformats.org/officeDocument/2006/relationships/customXml" Target="../ink/ink191.xml"/><Relationship Id="rId42" Type="http://schemas.openxmlformats.org/officeDocument/2006/relationships/customXml" Target="../ink/ink195.xml"/><Relationship Id="rId7" Type="http://schemas.openxmlformats.org/officeDocument/2006/relationships/image" Target="../media/image1860.png"/><Relationship Id="rId12" Type="http://schemas.openxmlformats.org/officeDocument/2006/relationships/customXml" Target="../ink/ink180.xml"/><Relationship Id="rId17" Type="http://schemas.openxmlformats.org/officeDocument/2006/relationships/image" Target="../media/image192.png"/><Relationship Id="rId25" Type="http://schemas.openxmlformats.org/officeDocument/2006/relationships/image" Target="../media/image196.png"/><Relationship Id="rId33" Type="http://schemas.openxmlformats.org/officeDocument/2006/relationships/image" Target="../media/image200.png"/><Relationship Id="rId38" Type="http://schemas.openxmlformats.org/officeDocument/2006/relationships/customXml" Target="../ink/ink193.xml"/><Relationship Id="rId2" Type="http://schemas.openxmlformats.org/officeDocument/2006/relationships/image" Target="../media/image188.png"/><Relationship Id="rId16" Type="http://schemas.openxmlformats.org/officeDocument/2006/relationships/customXml" Target="../ink/ink182.xml"/><Relationship Id="rId20" Type="http://schemas.openxmlformats.org/officeDocument/2006/relationships/customXml" Target="../ink/ink184.xml"/><Relationship Id="rId29" Type="http://schemas.openxmlformats.org/officeDocument/2006/relationships/image" Target="../media/image198.png"/><Relationship Id="rId41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8.xml"/><Relationship Id="rId11" Type="http://schemas.openxmlformats.org/officeDocument/2006/relationships/image" Target="../media/image1890.png"/><Relationship Id="rId24" Type="http://schemas.openxmlformats.org/officeDocument/2006/relationships/customXml" Target="../ink/ink186.xml"/><Relationship Id="rId32" Type="http://schemas.openxmlformats.org/officeDocument/2006/relationships/customXml" Target="../ink/ink190.xml"/><Relationship Id="rId37" Type="http://schemas.openxmlformats.org/officeDocument/2006/relationships/image" Target="../media/image202.png"/><Relationship Id="rId40" Type="http://schemas.openxmlformats.org/officeDocument/2006/relationships/customXml" Target="../ink/ink194.xml"/><Relationship Id="rId45" Type="http://schemas.openxmlformats.org/officeDocument/2006/relationships/image" Target="../media/image206.png"/><Relationship Id="rId5" Type="http://schemas.openxmlformats.org/officeDocument/2006/relationships/image" Target="../media/image1850.png"/><Relationship Id="rId15" Type="http://schemas.openxmlformats.org/officeDocument/2006/relationships/image" Target="../media/image1910.png"/><Relationship Id="rId23" Type="http://schemas.openxmlformats.org/officeDocument/2006/relationships/image" Target="../media/image195.png"/><Relationship Id="rId28" Type="http://schemas.openxmlformats.org/officeDocument/2006/relationships/customXml" Target="../ink/ink188.xml"/><Relationship Id="rId36" Type="http://schemas.openxmlformats.org/officeDocument/2006/relationships/customXml" Target="../ink/ink192.xml"/><Relationship Id="rId10" Type="http://schemas.openxmlformats.org/officeDocument/2006/relationships/customXml" Target="../ink/ink179.xml"/><Relationship Id="rId19" Type="http://schemas.openxmlformats.org/officeDocument/2006/relationships/image" Target="../media/image193.png"/><Relationship Id="rId31" Type="http://schemas.openxmlformats.org/officeDocument/2006/relationships/image" Target="../media/image199.png"/><Relationship Id="rId44" Type="http://schemas.openxmlformats.org/officeDocument/2006/relationships/customXml" Target="../ink/ink196.xml"/><Relationship Id="rId4" Type="http://schemas.openxmlformats.org/officeDocument/2006/relationships/customXml" Target="../ink/ink177.xml"/><Relationship Id="rId9" Type="http://schemas.openxmlformats.org/officeDocument/2006/relationships/image" Target="../media/image191.png"/><Relationship Id="rId14" Type="http://schemas.openxmlformats.org/officeDocument/2006/relationships/customXml" Target="../ink/ink181.xml"/><Relationship Id="rId22" Type="http://schemas.openxmlformats.org/officeDocument/2006/relationships/customXml" Target="../ink/ink185.xml"/><Relationship Id="rId27" Type="http://schemas.openxmlformats.org/officeDocument/2006/relationships/image" Target="../media/image197.png"/><Relationship Id="rId30" Type="http://schemas.openxmlformats.org/officeDocument/2006/relationships/customXml" Target="../ink/ink189.xml"/><Relationship Id="rId35" Type="http://schemas.openxmlformats.org/officeDocument/2006/relationships/image" Target="../media/image201.png"/><Relationship Id="rId43" Type="http://schemas.openxmlformats.org/officeDocument/2006/relationships/image" Target="../media/image2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7.xml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customXml" Target="../ink/ink56.xml"/><Relationship Id="rId21" Type="http://schemas.openxmlformats.org/officeDocument/2006/relationships/image" Target="../media/image13.png"/><Relationship Id="rId42" Type="http://schemas.openxmlformats.org/officeDocument/2006/relationships/image" Target="../media/image24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42.xml"/><Relationship Id="rId112" Type="http://schemas.openxmlformats.org/officeDocument/2006/relationships/image" Target="../media/image59.png"/><Relationship Id="rId133" Type="http://schemas.openxmlformats.org/officeDocument/2006/relationships/customXml" Target="../ink/ink64.xml"/><Relationship Id="rId138" Type="http://schemas.openxmlformats.org/officeDocument/2006/relationships/image" Target="../media/image72.png"/><Relationship Id="rId154" Type="http://schemas.openxmlformats.org/officeDocument/2006/relationships/image" Target="../media/image80.png"/><Relationship Id="rId159" Type="http://schemas.openxmlformats.org/officeDocument/2006/relationships/customXml" Target="../ink/ink77.xml"/><Relationship Id="rId175" Type="http://schemas.openxmlformats.org/officeDocument/2006/relationships/customXml" Target="../ink/ink85.xml"/><Relationship Id="rId170" Type="http://schemas.openxmlformats.org/officeDocument/2006/relationships/image" Target="../media/image88.png"/><Relationship Id="rId16" Type="http://schemas.openxmlformats.org/officeDocument/2006/relationships/customXml" Target="../ink/ink6.xml"/><Relationship Id="rId107" Type="http://schemas.openxmlformats.org/officeDocument/2006/relationships/customXml" Target="../ink/ink51.xml"/><Relationship Id="rId11" Type="http://schemas.openxmlformats.org/officeDocument/2006/relationships/image" Target="../media/image8.png"/><Relationship Id="rId32" Type="http://schemas.openxmlformats.org/officeDocument/2006/relationships/customXml" Target="../ink/ink14.xml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37.xml"/><Relationship Id="rId102" Type="http://schemas.openxmlformats.org/officeDocument/2006/relationships/image" Target="../media/image54.png"/><Relationship Id="rId123" Type="http://schemas.openxmlformats.org/officeDocument/2006/relationships/customXml" Target="../ink/ink59.xml"/><Relationship Id="rId128" Type="http://schemas.openxmlformats.org/officeDocument/2006/relationships/image" Target="../media/image67.png"/><Relationship Id="rId144" Type="http://schemas.openxmlformats.org/officeDocument/2006/relationships/image" Target="../media/image75.png"/><Relationship Id="rId149" Type="http://schemas.openxmlformats.org/officeDocument/2006/relationships/customXml" Target="../ink/ink72.xml"/><Relationship Id="rId5" Type="http://schemas.openxmlformats.org/officeDocument/2006/relationships/image" Target="../media/image5.png"/><Relationship Id="rId90" Type="http://schemas.openxmlformats.org/officeDocument/2006/relationships/image" Target="../media/image48.png"/><Relationship Id="rId95" Type="http://schemas.openxmlformats.org/officeDocument/2006/relationships/customXml" Target="../ink/ink45.xml"/><Relationship Id="rId160" Type="http://schemas.openxmlformats.org/officeDocument/2006/relationships/image" Target="../media/image83.png"/><Relationship Id="rId165" Type="http://schemas.openxmlformats.org/officeDocument/2006/relationships/customXml" Target="../ink/ink80.xml"/><Relationship Id="rId181" Type="http://schemas.openxmlformats.org/officeDocument/2006/relationships/customXml" Target="../ink/ink88.xml"/><Relationship Id="rId22" Type="http://schemas.openxmlformats.org/officeDocument/2006/relationships/customXml" Target="../ink/ink9.xml"/><Relationship Id="rId27" Type="http://schemas.openxmlformats.org/officeDocument/2006/relationships/image" Target="../media/image16.png"/><Relationship Id="rId43" Type="http://schemas.openxmlformats.org/officeDocument/2006/relationships/customXml" Target="../ink/ink19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18" Type="http://schemas.openxmlformats.org/officeDocument/2006/relationships/image" Target="../media/image62.png"/><Relationship Id="rId134" Type="http://schemas.openxmlformats.org/officeDocument/2006/relationships/image" Target="../media/image70.png"/><Relationship Id="rId139" Type="http://schemas.openxmlformats.org/officeDocument/2006/relationships/customXml" Target="../ink/ink67.xml"/><Relationship Id="rId80" Type="http://schemas.openxmlformats.org/officeDocument/2006/relationships/image" Target="../media/image43.png"/><Relationship Id="rId85" Type="http://schemas.openxmlformats.org/officeDocument/2006/relationships/customXml" Target="../ink/ink40.xml"/><Relationship Id="rId150" Type="http://schemas.openxmlformats.org/officeDocument/2006/relationships/image" Target="../media/image78.png"/><Relationship Id="rId155" Type="http://schemas.openxmlformats.org/officeDocument/2006/relationships/customXml" Target="../ink/ink75.xml"/><Relationship Id="rId171" Type="http://schemas.openxmlformats.org/officeDocument/2006/relationships/customXml" Target="../ink/ink83.xml"/><Relationship Id="rId176" Type="http://schemas.openxmlformats.org/officeDocument/2006/relationships/image" Target="../media/image91.png"/><Relationship Id="rId12" Type="http://schemas.openxmlformats.org/officeDocument/2006/relationships/customXml" Target="../ink/ink4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08" Type="http://schemas.openxmlformats.org/officeDocument/2006/relationships/image" Target="../media/image57.png"/><Relationship Id="rId124" Type="http://schemas.openxmlformats.org/officeDocument/2006/relationships/image" Target="../media/image65.png"/><Relationship Id="rId129" Type="http://schemas.openxmlformats.org/officeDocument/2006/relationships/customXml" Target="../ink/ink62.xml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5.xml"/><Relationship Id="rId91" Type="http://schemas.openxmlformats.org/officeDocument/2006/relationships/customXml" Target="../ink/ink43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45" Type="http://schemas.openxmlformats.org/officeDocument/2006/relationships/customXml" Target="../ink/ink70.xml"/><Relationship Id="rId161" Type="http://schemas.openxmlformats.org/officeDocument/2006/relationships/customXml" Target="../ink/ink78.xml"/><Relationship Id="rId166" Type="http://schemas.openxmlformats.org/officeDocument/2006/relationships/image" Target="../media/image86.png"/><Relationship Id="rId18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23" Type="http://schemas.openxmlformats.org/officeDocument/2006/relationships/image" Target="../media/image14.png"/><Relationship Id="rId28" Type="http://schemas.openxmlformats.org/officeDocument/2006/relationships/customXml" Target="../ink/ink12.xml"/><Relationship Id="rId49" Type="http://schemas.openxmlformats.org/officeDocument/2006/relationships/customXml" Target="../ink/ink22.xml"/><Relationship Id="rId114" Type="http://schemas.openxmlformats.org/officeDocument/2006/relationships/image" Target="../media/image60.png"/><Relationship Id="rId119" Type="http://schemas.openxmlformats.org/officeDocument/2006/relationships/customXml" Target="../ink/ink57.xml"/><Relationship Id="rId44" Type="http://schemas.openxmlformats.org/officeDocument/2006/relationships/image" Target="../media/image25.png"/><Relationship Id="rId60" Type="http://schemas.openxmlformats.org/officeDocument/2006/relationships/image" Target="../media/image33.png"/><Relationship Id="rId65" Type="http://schemas.openxmlformats.org/officeDocument/2006/relationships/customXml" Target="../ink/ink30.xml"/><Relationship Id="rId81" Type="http://schemas.openxmlformats.org/officeDocument/2006/relationships/customXml" Target="../ink/ink38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35" Type="http://schemas.openxmlformats.org/officeDocument/2006/relationships/customXml" Target="../ink/ink65.xml"/><Relationship Id="rId151" Type="http://schemas.openxmlformats.org/officeDocument/2006/relationships/customXml" Target="../ink/ink73.xml"/><Relationship Id="rId156" Type="http://schemas.openxmlformats.org/officeDocument/2006/relationships/image" Target="../media/image81.png"/><Relationship Id="rId177" Type="http://schemas.openxmlformats.org/officeDocument/2006/relationships/customXml" Target="../ink/ink86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72" Type="http://schemas.openxmlformats.org/officeDocument/2006/relationships/image" Target="../media/image89.png"/><Relationship Id="rId180" Type="http://schemas.openxmlformats.org/officeDocument/2006/relationships/image" Target="../media/image93.png"/><Relationship Id="rId13" Type="http://schemas.openxmlformats.org/officeDocument/2006/relationships/image" Target="../media/image9.png"/><Relationship Id="rId18" Type="http://schemas.openxmlformats.org/officeDocument/2006/relationships/customXml" Target="../ink/ink7.xml"/><Relationship Id="rId39" Type="http://schemas.openxmlformats.org/officeDocument/2006/relationships/customXml" Target="../ink/ink17.xml"/><Relationship Id="rId109" Type="http://schemas.openxmlformats.org/officeDocument/2006/relationships/customXml" Target="../ink/ink52.xml"/><Relationship Id="rId34" Type="http://schemas.openxmlformats.org/officeDocument/2006/relationships/customXml" Target="../ink/ink15.xml"/><Relationship Id="rId50" Type="http://schemas.openxmlformats.org/officeDocument/2006/relationships/image" Target="../media/image28.png"/><Relationship Id="rId55" Type="http://schemas.openxmlformats.org/officeDocument/2006/relationships/customXml" Target="../ink/ink25.xml"/><Relationship Id="rId76" Type="http://schemas.openxmlformats.org/officeDocument/2006/relationships/image" Target="../media/image41.png"/><Relationship Id="rId97" Type="http://schemas.openxmlformats.org/officeDocument/2006/relationships/customXml" Target="../ink/ink46.xml"/><Relationship Id="rId104" Type="http://schemas.openxmlformats.org/officeDocument/2006/relationships/image" Target="../media/image55.png"/><Relationship Id="rId120" Type="http://schemas.openxmlformats.org/officeDocument/2006/relationships/image" Target="../media/image63.png"/><Relationship Id="rId125" Type="http://schemas.openxmlformats.org/officeDocument/2006/relationships/customXml" Target="../ink/ink60.xml"/><Relationship Id="rId141" Type="http://schemas.openxmlformats.org/officeDocument/2006/relationships/customXml" Target="../ink/ink68.xml"/><Relationship Id="rId146" Type="http://schemas.openxmlformats.org/officeDocument/2006/relationships/image" Target="../media/image76.png"/><Relationship Id="rId167" Type="http://schemas.openxmlformats.org/officeDocument/2006/relationships/customXml" Target="../ink/ink81.xml"/><Relationship Id="rId7" Type="http://schemas.openxmlformats.org/officeDocument/2006/relationships/image" Target="../media/image6.png"/><Relationship Id="rId71" Type="http://schemas.openxmlformats.org/officeDocument/2006/relationships/customXml" Target="../ink/ink33.xml"/><Relationship Id="rId92" Type="http://schemas.openxmlformats.org/officeDocument/2006/relationships/image" Target="../media/image49.png"/><Relationship Id="rId162" Type="http://schemas.openxmlformats.org/officeDocument/2006/relationships/image" Target="../media/image84.png"/><Relationship Id="rId183" Type="http://schemas.openxmlformats.org/officeDocument/2006/relationships/customXml" Target="../ink/ink89.xml"/><Relationship Id="rId2" Type="http://schemas.openxmlformats.org/officeDocument/2006/relationships/image" Target="../media/image2.png"/><Relationship Id="rId29" Type="http://schemas.openxmlformats.org/officeDocument/2006/relationships/image" Target="../media/image17.png"/><Relationship Id="rId24" Type="http://schemas.openxmlformats.org/officeDocument/2006/relationships/customXml" Target="../ink/ink10.xml"/><Relationship Id="rId40" Type="http://schemas.openxmlformats.org/officeDocument/2006/relationships/image" Target="../media/image23.png"/><Relationship Id="rId45" Type="http://schemas.openxmlformats.org/officeDocument/2006/relationships/customXml" Target="../ink/ink20.xml"/><Relationship Id="rId66" Type="http://schemas.openxmlformats.org/officeDocument/2006/relationships/image" Target="../media/image36.png"/><Relationship Id="rId87" Type="http://schemas.openxmlformats.org/officeDocument/2006/relationships/customXml" Target="../ink/ink41.xml"/><Relationship Id="rId110" Type="http://schemas.openxmlformats.org/officeDocument/2006/relationships/image" Target="../media/image58.png"/><Relationship Id="rId115" Type="http://schemas.openxmlformats.org/officeDocument/2006/relationships/customXml" Target="../ink/ink55.xml"/><Relationship Id="rId131" Type="http://schemas.openxmlformats.org/officeDocument/2006/relationships/customXml" Target="../ink/ink63.xml"/><Relationship Id="rId136" Type="http://schemas.openxmlformats.org/officeDocument/2006/relationships/image" Target="../media/image71.png"/><Relationship Id="rId157" Type="http://schemas.openxmlformats.org/officeDocument/2006/relationships/customXml" Target="../ink/ink76.xml"/><Relationship Id="rId178" Type="http://schemas.openxmlformats.org/officeDocument/2006/relationships/image" Target="../media/image92.png"/><Relationship Id="rId61" Type="http://schemas.openxmlformats.org/officeDocument/2006/relationships/customXml" Target="../ink/ink28.xml"/><Relationship Id="rId82" Type="http://schemas.openxmlformats.org/officeDocument/2006/relationships/image" Target="../media/image44.png"/><Relationship Id="rId152" Type="http://schemas.openxmlformats.org/officeDocument/2006/relationships/image" Target="../media/image79.png"/><Relationship Id="rId173" Type="http://schemas.openxmlformats.org/officeDocument/2006/relationships/customXml" Target="../ink/ink84.xml"/><Relationship Id="rId19" Type="http://schemas.openxmlformats.org/officeDocument/2006/relationships/image" Target="../media/image12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20.png"/><Relationship Id="rId56" Type="http://schemas.openxmlformats.org/officeDocument/2006/relationships/image" Target="../media/image31.png"/><Relationship Id="rId77" Type="http://schemas.openxmlformats.org/officeDocument/2006/relationships/customXml" Target="../ink/ink36.xml"/><Relationship Id="rId100" Type="http://schemas.openxmlformats.org/officeDocument/2006/relationships/image" Target="../media/image53.png"/><Relationship Id="rId105" Type="http://schemas.openxmlformats.org/officeDocument/2006/relationships/customXml" Target="../ink/ink50.xml"/><Relationship Id="rId126" Type="http://schemas.openxmlformats.org/officeDocument/2006/relationships/image" Target="../media/image66.png"/><Relationship Id="rId147" Type="http://schemas.openxmlformats.org/officeDocument/2006/relationships/customXml" Target="../ink/ink71.xml"/><Relationship Id="rId168" Type="http://schemas.openxmlformats.org/officeDocument/2006/relationships/image" Target="../media/image87.png"/><Relationship Id="rId8" Type="http://schemas.openxmlformats.org/officeDocument/2006/relationships/customXml" Target="../ink/ink2.xml"/><Relationship Id="rId51" Type="http://schemas.openxmlformats.org/officeDocument/2006/relationships/customXml" Target="../ink/ink23.xml"/><Relationship Id="rId72" Type="http://schemas.openxmlformats.org/officeDocument/2006/relationships/image" Target="../media/image39.png"/><Relationship Id="rId93" Type="http://schemas.openxmlformats.org/officeDocument/2006/relationships/customXml" Target="../ink/ink44.xml"/><Relationship Id="rId98" Type="http://schemas.openxmlformats.org/officeDocument/2006/relationships/image" Target="../media/image52.png"/><Relationship Id="rId121" Type="http://schemas.openxmlformats.org/officeDocument/2006/relationships/customXml" Target="../ink/ink58.xml"/><Relationship Id="rId142" Type="http://schemas.openxmlformats.org/officeDocument/2006/relationships/image" Target="../media/image74.png"/><Relationship Id="rId163" Type="http://schemas.openxmlformats.org/officeDocument/2006/relationships/customXml" Target="../ink/ink79.xml"/><Relationship Id="rId184" Type="http://schemas.openxmlformats.org/officeDocument/2006/relationships/image" Target="../media/image95.png"/><Relationship Id="rId3" Type="http://schemas.openxmlformats.org/officeDocument/2006/relationships/image" Target="../media/image3.png"/><Relationship Id="rId25" Type="http://schemas.openxmlformats.org/officeDocument/2006/relationships/image" Target="../media/image15.png"/><Relationship Id="rId46" Type="http://schemas.openxmlformats.org/officeDocument/2006/relationships/image" Target="../media/image26.png"/><Relationship Id="rId67" Type="http://schemas.openxmlformats.org/officeDocument/2006/relationships/customXml" Target="../ink/ink31.xml"/><Relationship Id="rId116" Type="http://schemas.openxmlformats.org/officeDocument/2006/relationships/image" Target="../media/image61.png"/><Relationship Id="rId137" Type="http://schemas.openxmlformats.org/officeDocument/2006/relationships/customXml" Target="../ink/ink66.xml"/><Relationship Id="rId158" Type="http://schemas.openxmlformats.org/officeDocument/2006/relationships/image" Target="../media/image82.png"/><Relationship Id="rId20" Type="http://schemas.openxmlformats.org/officeDocument/2006/relationships/customXml" Target="../ink/ink8.xml"/><Relationship Id="rId41" Type="http://schemas.openxmlformats.org/officeDocument/2006/relationships/customXml" Target="../ink/ink18.xml"/><Relationship Id="rId62" Type="http://schemas.openxmlformats.org/officeDocument/2006/relationships/image" Target="../media/image34.png"/><Relationship Id="rId83" Type="http://schemas.openxmlformats.org/officeDocument/2006/relationships/customXml" Target="../ink/ink39.xml"/><Relationship Id="rId88" Type="http://schemas.openxmlformats.org/officeDocument/2006/relationships/image" Target="../media/image47.png"/><Relationship Id="rId111" Type="http://schemas.openxmlformats.org/officeDocument/2006/relationships/customXml" Target="../ink/ink53.xml"/><Relationship Id="rId132" Type="http://schemas.openxmlformats.org/officeDocument/2006/relationships/image" Target="../media/image69.png"/><Relationship Id="rId153" Type="http://schemas.openxmlformats.org/officeDocument/2006/relationships/customXml" Target="../ink/ink74.xml"/><Relationship Id="rId174" Type="http://schemas.openxmlformats.org/officeDocument/2006/relationships/image" Target="../media/image90.png"/><Relationship Id="rId179" Type="http://schemas.openxmlformats.org/officeDocument/2006/relationships/customXml" Target="../ink/ink87.xml"/><Relationship Id="rId15" Type="http://schemas.openxmlformats.org/officeDocument/2006/relationships/image" Target="../media/image10.png"/><Relationship Id="rId36" Type="http://schemas.openxmlformats.org/officeDocument/2006/relationships/image" Target="../media/image21.png"/><Relationship Id="rId57" Type="http://schemas.openxmlformats.org/officeDocument/2006/relationships/customXml" Target="../ink/ink26.xml"/><Relationship Id="rId106" Type="http://schemas.openxmlformats.org/officeDocument/2006/relationships/image" Target="../media/image56.png"/><Relationship Id="rId127" Type="http://schemas.openxmlformats.org/officeDocument/2006/relationships/customXml" Target="../ink/ink61.xml"/><Relationship Id="rId10" Type="http://schemas.openxmlformats.org/officeDocument/2006/relationships/customXml" Target="../ink/ink3.xml"/><Relationship Id="rId31" Type="http://schemas.openxmlformats.org/officeDocument/2006/relationships/image" Target="../media/image18.png"/><Relationship Id="rId52" Type="http://schemas.openxmlformats.org/officeDocument/2006/relationships/image" Target="../media/image29.png"/><Relationship Id="rId73" Type="http://schemas.openxmlformats.org/officeDocument/2006/relationships/customXml" Target="../ink/ink34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64.png"/><Relationship Id="rId143" Type="http://schemas.openxmlformats.org/officeDocument/2006/relationships/customXml" Target="../ink/ink69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8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customXml" Target="../ink/ink203.xml"/><Relationship Id="rId18" Type="http://schemas.openxmlformats.org/officeDocument/2006/relationships/image" Target="../media/image220.png"/><Relationship Id="rId3" Type="http://schemas.openxmlformats.org/officeDocument/2006/relationships/customXml" Target="../ink/ink198.xml"/><Relationship Id="rId7" Type="http://schemas.openxmlformats.org/officeDocument/2006/relationships/customXml" Target="../ink/ink200.xml"/><Relationship Id="rId12" Type="http://schemas.openxmlformats.org/officeDocument/2006/relationships/image" Target="../media/image217.png"/><Relationship Id="rId17" Type="http://schemas.openxmlformats.org/officeDocument/2006/relationships/customXml" Target="../ink/ink205.xml"/><Relationship Id="rId2" Type="http://schemas.openxmlformats.org/officeDocument/2006/relationships/image" Target="../media/image212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11" Type="http://schemas.openxmlformats.org/officeDocument/2006/relationships/customXml" Target="../ink/ink202.xml"/><Relationship Id="rId5" Type="http://schemas.openxmlformats.org/officeDocument/2006/relationships/customXml" Target="../ink/ink199.xml"/><Relationship Id="rId15" Type="http://schemas.openxmlformats.org/officeDocument/2006/relationships/customXml" Target="../ink/ink204.xml"/><Relationship Id="rId10" Type="http://schemas.openxmlformats.org/officeDocument/2006/relationships/image" Target="../media/image216.png"/><Relationship Id="rId19" Type="http://schemas.openxmlformats.org/officeDocument/2006/relationships/image" Target="../media/image221.png"/><Relationship Id="rId4" Type="http://schemas.openxmlformats.org/officeDocument/2006/relationships/image" Target="../media/image213.png"/><Relationship Id="rId9" Type="http://schemas.openxmlformats.org/officeDocument/2006/relationships/customXml" Target="../ink/ink201.xml"/><Relationship Id="rId14" Type="http://schemas.openxmlformats.org/officeDocument/2006/relationships/image" Target="../media/image2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customXml" Target="../ink/ink211.xml"/><Relationship Id="rId18" Type="http://schemas.openxmlformats.org/officeDocument/2006/relationships/image" Target="../media/image231.png"/><Relationship Id="rId3" Type="http://schemas.openxmlformats.org/officeDocument/2006/relationships/customXml" Target="../ink/ink206.xml"/><Relationship Id="rId7" Type="http://schemas.openxmlformats.org/officeDocument/2006/relationships/customXml" Target="../ink/ink208.xml"/><Relationship Id="rId12" Type="http://schemas.openxmlformats.org/officeDocument/2006/relationships/image" Target="../media/image227.png"/><Relationship Id="rId17" Type="http://schemas.openxmlformats.org/officeDocument/2006/relationships/image" Target="../media/image230.png"/><Relationship Id="rId2" Type="http://schemas.openxmlformats.org/officeDocument/2006/relationships/image" Target="../media/image222.png"/><Relationship Id="rId16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11" Type="http://schemas.openxmlformats.org/officeDocument/2006/relationships/customXml" Target="../ink/ink210.xml"/><Relationship Id="rId5" Type="http://schemas.openxmlformats.org/officeDocument/2006/relationships/customXml" Target="../ink/ink207.xml"/><Relationship Id="rId15" Type="http://schemas.openxmlformats.org/officeDocument/2006/relationships/customXml" Target="../ink/ink212.xml"/><Relationship Id="rId10" Type="http://schemas.openxmlformats.org/officeDocument/2006/relationships/image" Target="../media/image226.png"/><Relationship Id="rId4" Type="http://schemas.openxmlformats.org/officeDocument/2006/relationships/image" Target="../media/image223.png"/><Relationship Id="rId9" Type="http://schemas.openxmlformats.org/officeDocument/2006/relationships/customXml" Target="../ink/ink209.xml"/><Relationship Id="rId14" Type="http://schemas.openxmlformats.org/officeDocument/2006/relationships/image" Target="../media/image2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customXml" Target="../ink/ink217.xml"/><Relationship Id="rId18" Type="http://schemas.openxmlformats.org/officeDocument/2006/relationships/image" Target="../media/image241.png"/><Relationship Id="rId3" Type="http://schemas.openxmlformats.org/officeDocument/2006/relationships/customXml" Target="../ink/ink213.xml"/><Relationship Id="rId21" Type="http://schemas.openxmlformats.org/officeDocument/2006/relationships/customXml" Target="../ink/ink221.xml"/><Relationship Id="rId7" Type="http://schemas.openxmlformats.org/officeDocument/2006/relationships/customXml" Target="../ink/ink215.xml"/><Relationship Id="rId12" Type="http://schemas.openxmlformats.org/officeDocument/2006/relationships/image" Target="../media/image238.png"/><Relationship Id="rId17" Type="http://schemas.openxmlformats.org/officeDocument/2006/relationships/customXml" Target="../ink/ink219.xml"/><Relationship Id="rId2" Type="http://schemas.openxmlformats.org/officeDocument/2006/relationships/image" Target="../media/image232.png"/><Relationship Id="rId16" Type="http://schemas.openxmlformats.org/officeDocument/2006/relationships/image" Target="../media/image240.png"/><Relationship Id="rId20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customXml" Target="../ink/ink216.xml"/><Relationship Id="rId24" Type="http://schemas.openxmlformats.org/officeDocument/2006/relationships/image" Target="../media/image244.png"/><Relationship Id="rId5" Type="http://schemas.openxmlformats.org/officeDocument/2006/relationships/customXml" Target="../ink/ink214.xml"/><Relationship Id="rId15" Type="http://schemas.openxmlformats.org/officeDocument/2006/relationships/customXml" Target="../ink/ink218.xml"/><Relationship Id="rId23" Type="http://schemas.openxmlformats.org/officeDocument/2006/relationships/customXml" Target="../ink/ink222.xml"/><Relationship Id="rId10" Type="http://schemas.openxmlformats.org/officeDocument/2006/relationships/image" Target="../media/image237.png"/><Relationship Id="rId19" Type="http://schemas.openxmlformats.org/officeDocument/2006/relationships/customXml" Target="../ink/ink220.xml"/><Relationship Id="rId4" Type="http://schemas.openxmlformats.org/officeDocument/2006/relationships/image" Target="../media/image233.png"/><Relationship Id="rId9" Type="http://schemas.openxmlformats.org/officeDocument/2006/relationships/image" Target="../media/image236.png"/><Relationship Id="rId14" Type="http://schemas.openxmlformats.org/officeDocument/2006/relationships/image" Target="../media/image239.png"/><Relationship Id="rId22" Type="http://schemas.openxmlformats.org/officeDocument/2006/relationships/image" Target="../media/image2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0.png"/><Relationship Id="rId7" Type="http://schemas.openxmlformats.org/officeDocument/2006/relationships/customXml" Target="../ink/ink225.xml"/><Relationship Id="rId2" Type="http://schemas.openxmlformats.org/officeDocument/2006/relationships/customXml" Target="../ink/ink2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.png"/><Relationship Id="rId5" Type="http://schemas.openxmlformats.org/officeDocument/2006/relationships/customXml" Target="../ink/ink224.xml"/><Relationship Id="rId4" Type="http://schemas.openxmlformats.org/officeDocument/2006/relationships/image" Target="../media/image2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customXml" Target="../ink/ink2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customXml" Target="../ink/ink227.xml"/><Relationship Id="rId4" Type="http://schemas.openxmlformats.org/officeDocument/2006/relationships/image" Target="../media/image2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customXml" Target="../ink/ink233.xml"/><Relationship Id="rId18" Type="http://schemas.openxmlformats.org/officeDocument/2006/relationships/image" Target="../media/image256.png"/><Relationship Id="rId26" Type="http://schemas.openxmlformats.org/officeDocument/2006/relationships/image" Target="../media/image260.png"/><Relationship Id="rId3" Type="http://schemas.openxmlformats.org/officeDocument/2006/relationships/image" Target="../media/image240.png"/><Relationship Id="rId21" Type="http://schemas.openxmlformats.org/officeDocument/2006/relationships/customXml" Target="../ink/ink237.xml"/><Relationship Id="rId7" Type="http://schemas.openxmlformats.org/officeDocument/2006/relationships/customXml" Target="../ink/ink230.xml"/><Relationship Id="rId12" Type="http://schemas.openxmlformats.org/officeDocument/2006/relationships/image" Target="../media/image253.png"/><Relationship Id="rId17" Type="http://schemas.openxmlformats.org/officeDocument/2006/relationships/customXml" Target="../ink/ink235.xml"/><Relationship Id="rId25" Type="http://schemas.openxmlformats.org/officeDocument/2006/relationships/customXml" Target="../ink/ink239.xml"/><Relationship Id="rId2" Type="http://schemas.openxmlformats.org/officeDocument/2006/relationships/customXml" Target="../ink/ink228.xml"/><Relationship Id="rId16" Type="http://schemas.openxmlformats.org/officeDocument/2006/relationships/image" Target="../media/image255.png"/><Relationship Id="rId20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9.png"/><Relationship Id="rId11" Type="http://schemas.openxmlformats.org/officeDocument/2006/relationships/customXml" Target="../ink/ink232.xml"/><Relationship Id="rId24" Type="http://schemas.openxmlformats.org/officeDocument/2006/relationships/image" Target="../media/image259.png"/><Relationship Id="rId5" Type="http://schemas.openxmlformats.org/officeDocument/2006/relationships/customXml" Target="../ink/ink229.xml"/><Relationship Id="rId15" Type="http://schemas.openxmlformats.org/officeDocument/2006/relationships/customXml" Target="../ink/ink234.xml"/><Relationship Id="rId23" Type="http://schemas.openxmlformats.org/officeDocument/2006/relationships/customXml" Target="../ink/ink238.xml"/><Relationship Id="rId28" Type="http://schemas.openxmlformats.org/officeDocument/2006/relationships/image" Target="../media/image262.png"/><Relationship Id="rId10" Type="http://schemas.openxmlformats.org/officeDocument/2006/relationships/image" Target="../media/image252.png"/><Relationship Id="rId19" Type="http://schemas.openxmlformats.org/officeDocument/2006/relationships/customXml" Target="../ink/ink236.xml"/><Relationship Id="rId4" Type="http://schemas.openxmlformats.org/officeDocument/2006/relationships/image" Target="../media/image250.png"/><Relationship Id="rId9" Type="http://schemas.openxmlformats.org/officeDocument/2006/relationships/customXml" Target="../ink/ink231.xml"/><Relationship Id="rId14" Type="http://schemas.openxmlformats.org/officeDocument/2006/relationships/image" Target="../media/image254.png"/><Relationship Id="rId22" Type="http://schemas.openxmlformats.org/officeDocument/2006/relationships/image" Target="../media/image258.png"/><Relationship Id="rId27" Type="http://schemas.openxmlformats.org/officeDocument/2006/relationships/image" Target="../media/image26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68.png"/><Relationship Id="rId3" Type="http://schemas.openxmlformats.org/officeDocument/2006/relationships/image" Target="../media/image240.png"/><Relationship Id="rId7" Type="http://schemas.openxmlformats.org/officeDocument/2006/relationships/customXml" Target="../ink/ink242.xml"/><Relationship Id="rId12" Type="http://schemas.openxmlformats.org/officeDocument/2006/relationships/image" Target="../media/image267.png"/><Relationship Id="rId2" Type="http://schemas.openxmlformats.org/officeDocument/2006/relationships/customXml" Target="../ink/ink2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4.png"/><Relationship Id="rId11" Type="http://schemas.openxmlformats.org/officeDocument/2006/relationships/customXml" Target="../ink/ink244.xml"/><Relationship Id="rId5" Type="http://schemas.openxmlformats.org/officeDocument/2006/relationships/customXml" Target="../ink/ink241.xml"/><Relationship Id="rId10" Type="http://schemas.openxmlformats.org/officeDocument/2006/relationships/image" Target="../media/image266.png"/><Relationship Id="rId4" Type="http://schemas.openxmlformats.org/officeDocument/2006/relationships/image" Target="../media/image263.png"/><Relationship Id="rId9" Type="http://schemas.openxmlformats.org/officeDocument/2006/relationships/customXml" Target="../ink/ink243.xml"/><Relationship Id="rId14" Type="http://schemas.openxmlformats.org/officeDocument/2006/relationships/image" Target="../media/image2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2.png"/><Relationship Id="rId7" Type="http://schemas.openxmlformats.org/officeDocument/2006/relationships/customXml" Target="../ink/ink246.xml"/><Relationship Id="rId12" Type="http://schemas.openxmlformats.org/officeDocument/2006/relationships/image" Target="../media/image277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4.png"/><Relationship Id="rId11" Type="http://schemas.openxmlformats.org/officeDocument/2006/relationships/customXml" Target="../ink/ink248.xml"/><Relationship Id="rId5" Type="http://schemas.openxmlformats.org/officeDocument/2006/relationships/customXml" Target="../ink/ink245.xml"/><Relationship Id="rId10" Type="http://schemas.openxmlformats.org/officeDocument/2006/relationships/image" Target="../media/image276.png"/><Relationship Id="rId4" Type="http://schemas.openxmlformats.org/officeDocument/2006/relationships/image" Target="../media/image273.png"/><Relationship Id="rId9" Type="http://schemas.openxmlformats.org/officeDocument/2006/relationships/customXml" Target="../ink/ink2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customXml" Target="../ink/ink249.xml"/><Relationship Id="rId7" Type="http://schemas.openxmlformats.org/officeDocument/2006/relationships/customXml" Target="../ink/ink251.xml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11" Type="http://schemas.openxmlformats.org/officeDocument/2006/relationships/image" Target="../media/image291.png"/><Relationship Id="rId5" Type="http://schemas.openxmlformats.org/officeDocument/2006/relationships/customXml" Target="../ink/ink250.xml"/><Relationship Id="rId10" Type="http://schemas.openxmlformats.org/officeDocument/2006/relationships/image" Target="../media/image290.png"/><Relationship Id="rId4" Type="http://schemas.openxmlformats.org/officeDocument/2006/relationships/image" Target="../media/image286.png"/><Relationship Id="rId9" Type="http://schemas.openxmlformats.org/officeDocument/2006/relationships/image" Target="../media/image2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customXml" Target="../ink/ink255.xml"/><Relationship Id="rId18" Type="http://schemas.openxmlformats.org/officeDocument/2006/relationships/image" Target="../media/image308.png"/><Relationship Id="rId3" Type="http://schemas.openxmlformats.org/officeDocument/2006/relationships/image" Target="../media/image299.png"/><Relationship Id="rId12" Type="http://schemas.openxmlformats.org/officeDocument/2006/relationships/image" Target="../media/image305.png"/><Relationship Id="rId17" Type="http://schemas.openxmlformats.org/officeDocument/2006/relationships/customXml" Target="../ink/ink257.xml"/><Relationship Id="rId2" Type="http://schemas.openxmlformats.org/officeDocument/2006/relationships/image" Target="../media/image298.png"/><Relationship Id="rId16" Type="http://schemas.openxmlformats.org/officeDocument/2006/relationships/image" Target="../media/image307.png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254.xml"/><Relationship Id="rId5" Type="http://schemas.openxmlformats.org/officeDocument/2006/relationships/customXml" Target="../ink/ink252.xml"/><Relationship Id="rId15" Type="http://schemas.openxmlformats.org/officeDocument/2006/relationships/customXml" Target="../ink/ink256.xml"/><Relationship Id="rId10" Type="http://schemas.openxmlformats.org/officeDocument/2006/relationships/image" Target="../media/image304.png"/><Relationship Id="rId4" Type="http://schemas.openxmlformats.org/officeDocument/2006/relationships/image" Target="../media/image301.png"/><Relationship Id="rId9" Type="http://schemas.openxmlformats.org/officeDocument/2006/relationships/customXml" Target="../ink/ink253.xml"/><Relationship Id="rId14" Type="http://schemas.openxmlformats.org/officeDocument/2006/relationships/image" Target="../media/image30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5.xml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image" Target="../media/image117.png"/><Relationship Id="rId21" Type="http://schemas.openxmlformats.org/officeDocument/2006/relationships/image" Target="../media/image108.png"/><Relationship Id="rId34" Type="http://schemas.openxmlformats.org/officeDocument/2006/relationships/customXml" Target="../ink/ink105.xml"/><Relationship Id="rId42" Type="http://schemas.openxmlformats.org/officeDocument/2006/relationships/customXml" Target="../ink/ink109.xml"/><Relationship Id="rId47" Type="http://schemas.openxmlformats.org/officeDocument/2006/relationships/image" Target="../media/image121.png"/><Relationship Id="rId50" Type="http://schemas.openxmlformats.org/officeDocument/2006/relationships/customXml" Target="../ink/ink113.xml"/><Relationship Id="rId55" Type="http://schemas.openxmlformats.org/officeDocument/2006/relationships/image" Target="../media/image125.png"/><Relationship Id="rId63" Type="http://schemas.openxmlformats.org/officeDocument/2006/relationships/image" Target="../media/image129.png"/><Relationship Id="rId68" Type="http://schemas.openxmlformats.org/officeDocument/2006/relationships/customXml" Target="../ink/ink122.xml"/><Relationship Id="rId7" Type="http://schemas.openxmlformats.org/officeDocument/2006/relationships/customXml" Target="../ink/ink92.xml"/><Relationship Id="rId71" Type="http://schemas.openxmlformats.org/officeDocument/2006/relationships/image" Target="../media/image133.png"/><Relationship Id="rId2" Type="http://schemas.openxmlformats.org/officeDocument/2006/relationships/image" Target="../media/image98.png"/><Relationship Id="rId16" Type="http://schemas.openxmlformats.org/officeDocument/2006/relationships/customXml" Target="../ink/ink96.xml"/><Relationship Id="rId29" Type="http://schemas.openxmlformats.org/officeDocument/2006/relationships/image" Target="../media/image112.png"/><Relationship Id="rId11" Type="http://schemas.openxmlformats.org/officeDocument/2006/relationships/customXml" Target="../ink/ink94.xml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116.png"/><Relationship Id="rId40" Type="http://schemas.openxmlformats.org/officeDocument/2006/relationships/customXml" Target="../ink/ink108.xml"/><Relationship Id="rId45" Type="http://schemas.openxmlformats.org/officeDocument/2006/relationships/image" Target="../media/image120.png"/><Relationship Id="rId53" Type="http://schemas.openxmlformats.org/officeDocument/2006/relationships/image" Target="../media/image124.png"/><Relationship Id="rId58" Type="http://schemas.openxmlformats.org/officeDocument/2006/relationships/customXml" Target="../ink/ink117.xml"/><Relationship Id="rId66" Type="http://schemas.openxmlformats.org/officeDocument/2006/relationships/customXml" Target="../ink/ink121.xml"/><Relationship Id="rId74" Type="http://schemas.openxmlformats.org/officeDocument/2006/relationships/customXml" Target="../ink/ink125.xml"/><Relationship Id="rId5" Type="http://schemas.openxmlformats.org/officeDocument/2006/relationships/customXml" Target="../ink/ink91.xml"/><Relationship Id="rId15" Type="http://schemas.openxmlformats.org/officeDocument/2006/relationships/image" Target="../media/image105.png"/><Relationship Id="rId23" Type="http://schemas.openxmlformats.org/officeDocument/2006/relationships/image" Target="../media/image109.png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122.png"/><Relationship Id="rId57" Type="http://schemas.openxmlformats.org/officeDocument/2006/relationships/image" Target="../media/image126.png"/><Relationship Id="rId61" Type="http://schemas.openxmlformats.org/officeDocument/2006/relationships/image" Target="../media/image128.png"/><Relationship Id="rId10" Type="http://schemas.openxmlformats.org/officeDocument/2006/relationships/image" Target="../media/image102.png"/><Relationship Id="rId19" Type="http://schemas.openxmlformats.org/officeDocument/2006/relationships/image" Target="../media/image107.png"/><Relationship Id="rId31" Type="http://schemas.openxmlformats.org/officeDocument/2006/relationships/image" Target="../media/image113.png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60" Type="http://schemas.openxmlformats.org/officeDocument/2006/relationships/customXml" Target="../ink/ink118.xml"/><Relationship Id="rId65" Type="http://schemas.openxmlformats.org/officeDocument/2006/relationships/image" Target="../media/image130.png"/><Relationship Id="rId73" Type="http://schemas.openxmlformats.org/officeDocument/2006/relationships/image" Target="../media/image134.png"/><Relationship Id="rId4" Type="http://schemas.openxmlformats.org/officeDocument/2006/relationships/image" Target="../media/image99.png"/><Relationship Id="rId9" Type="http://schemas.openxmlformats.org/officeDocument/2006/relationships/customXml" Target="../ink/ink93.xml"/><Relationship Id="rId14" Type="http://schemas.openxmlformats.org/officeDocument/2006/relationships/image" Target="../media/image104.png"/><Relationship Id="rId22" Type="http://schemas.openxmlformats.org/officeDocument/2006/relationships/customXml" Target="../ink/ink99.xml"/><Relationship Id="rId27" Type="http://schemas.openxmlformats.org/officeDocument/2006/relationships/image" Target="../media/image111.png"/><Relationship Id="rId30" Type="http://schemas.openxmlformats.org/officeDocument/2006/relationships/customXml" Target="../ink/ink103.xml"/><Relationship Id="rId35" Type="http://schemas.openxmlformats.org/officeDocument/2006/relationships/image" Target="../media/image115.png"/><Relationship Id="rId43" Type="http://schemas.openxmlformats.org/officeDocument/2006/relationships/image" Target="../media/image119.png"/><Relationship Id="rId48" Type="http://schemas.openxmlformats.org/officeDocument/2006/relationships/customXml" Target="../ink/ink112.xml"/><Relationship Id="rId56" Type="http://schemas.openxmlformats.org/officeDocument/2006/relationships/customXml" Target="../ink/ink116.xml"/><Relationship Id="rId64" Type="http://schemas.openxmlformats.org/officeDocument/2006/relationships/customXml" Target="../ink/ink120.xml"/><Relationship Id="rId69" Type="http://schemas.openxmlformats.org/officeDocument/2006/relationships/image" Target="../media/image132.png"/><Relationship Id="rId8" Type="http://schemas.openxmlformats.org/officeDocument/2006/relationships/image" Target="../media/image101.png"/><Relationship Id="rId51" Type="http://schemas.openxmlformats.org/officeDocument/2006/relationships/image" Target="../media/image123.png"/><Relationship Id="rId72" Type="http://schemas.openxmlformats.org/officeDocument/2006/relationships/customXml" Target="../ink/ink124.xml"/><Relationship Id="rId3" Type="http://schemas.openxmlformats.org/officeDocument/2006/relationships/customXml" Target="../ink/ink90.xml"/><Relationship Id="rId12" Type="http://schemas.openxmlformats.org/officeDocument/2006/relationships/image" Target="../media/image103.png"/><Relationship Id="rId17" Type="http://schemas.openxmlformats.org/officeDocument/2006/relationships/image" Target="../media/image106.png"/><Relationship Id="rId25" Type="http://schemas.openxmlformats.org/officeDocument/2006/relationships/image" Target="../media/image110.png"/><Relationship Id="rId33" Type="http://schemas.openxmlformats.org/officeDocument/2006/relationships/image" Target="../media/image114.png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59" Type="http://schemas.openxmlformats.org/officeDocument/2006/relationships/image" Target="../media/image127.png"/><Relationship Id="rId67" Type="http://schemas.openxmlformats.org/officeDocument/2006/relationships/image" Target="../media/image131.png"/><Relationship Id="rId20" Type="http://schemas.openxmlformats.org/officeDocument/2006/relationships/customXml" Target="../ink/ink98.xml"/><Relationship Id="rId41" Type="http://schemas.openxmlformats.org/officeDocument/2006/relationships/image" Target="../media/image118.png"/><Relationship Id="rId54" Type="http://schemas.openxmlformats.org/officeDocument/2006/relationships/customXml" Target="../ink/ink115.xml"/><Relationship Id="rId62" Type="http://schemas.openxmlformats.org/officeDocument/2006/relationships/customXml" Target="../ink/ink119.xml"/><Relationship Id="rId70" Type="http://schemas.openxmlformats.org/officeDocument/2006/relationships/customXml" Target="../ink/ink123.xml"/><Relationship Id="rId75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customXml" Target="../ink/ink130.xml"/><Relationship Id="rId18" Type="http://schemas.openxmlformats.org/officeDocument/2006/relationships/customXml" Target="../ink/ink132.xml"/><Relationship Id="rId26" Type="http://schemas.openxmlformats.org/officeDocument/2006/relationships/customXml" Target="../ink/ink136.xml"/><Relationship Id="rId3" Type="http://schemas.openxmlformats.org/officeDocument/2006/relationships/image" Target="../media/image137.png"/><Relationship Id="rId21" Type="http://schemas.openxmlformats.org/officeDocument/2006/relationships/image" Target="../media/image147.png"/><Relationship Id="rId34" Type="http://schemas.openxmlformats.org/officeDocument/2006/relationships/customXml" Target="../ink/ink140.xml"/><Relationship Id="rId7" Type="http://schemas.openxmlformats.org/officeDocument/2006/relationships/customXml" Target="../ink/ink127.xml"/><Relationship Id="rId12" Type="http://schemas.openxmlformats.org/officeDocument/2006/relationships/image" Target="../media/image142.png"/><Relationship Id="rId17" Type="http://schemas.openxmlformats.org/officeDocument/2006/relationships/image" Target="../media/image145.png"/><Relationship Id="rId25" Type="http://schemas.openxmlformats.org/officeDocument/2006/relationships/image" Target="../media/image149.png"/><Relationship Id="rId33" Type="http://schemas.openxmlformats.org/officeDocument/2006/relationships/image" Target="../media/image153.png"/><Relationship Id="rId2" Type="http://schemas.openxmlformats.org/officeDocument/2006/relationships/image" Target="../media/image136.png"/><Relationship Id="rId16" Type="http://schemas.openxmlformats.org/officeDocument/2006/relationships/customXml" Target="../ink/ink131.xml"/><Relationship Id="rId20" Type="http://schemas.openxmlformats.org/officeDocument/2006/relationships/customXml" Target="../ink/ink133.xml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customXml" Target="../ink/ink129.xml"/><Relationship Id="rId24" Type="http://schemas.openxmlformats.org/officeDocument/2006/relationships/customXml" Target="../ink/ink135.xml"/><Relationship Id="rId32" Type="http://schemas.openxmlformats.org/officeDocument/2006/relationships/customXml" Target="../ink/ink139.xml"/><Relationship Id="rId5" Type="http://schemas.openxmlformats.org/officeDocument/2006/relationships/customXml" Target="../ink/ink126.xml"/><Relationship Id="rId15" Type="http://schemas.openxmlformats.org/officeDocument/2006/relationships/image" Target="../media/image144.png"/><Relationship Id="rId23" Type="http://schemas.openxmlformats.org/officeDocument/2006/relationships/image" Target="../media/image148.png"/><Relationship Id="rId28" Type="http://schemas.openxmlformats.org/officeDocument/2006/relationships/customXml" Target="../ink/ink137.xml"/><Relationship Id="rId10" Type="http://schemas.openxmlformats.org/officeDocument/2006/relationships/image" Target="../media/image141.png"/><Relationship Id="rId19" Type="http://schemas.openxmlformats.org/officeDocument/2006/relationships/image" Target="../media/image146.png"/><Relationship Id="rId31" Type="http://schemas.openxmlformats.org/officeDocument/2006/relationships/image" Target="../media/image152.png"/><Relationship Id="rId4" Type="http://schemas.openxmlformats.org/officeDocument/2006/relationships/image" Target="../media/image138.png"/><Relationship Id="rId9" Type="http://schemas.openxmlformats.org/officeDocument/2006/relationships/customXml" Target="../ink/ink128.xml"/><Relationship Id="rId14" Type="http://schemas.openxmlformats.org/officeDocument/2006/relationships/image" Target="../media/image143.png"/><Relationship Id="rId22" Type="http://schemas.openxmlformats.org/officeDocument/2006/relationships/customXml" Target="../ink/ink134.xml"/><Relationship Id="rId27" Type="http://schemas.openxmlformats.org/officeDocument/2006/relationships/image" Target="../media/image150.png"/><Relationship Id="rId30" Type="http://schemas.openxmlformats.org/officeDocument/2006/relationships/customXml" Target="../ink/ink138.xml"/><Relationship Id="rId35" Type="http://schemas.openxmlformats.org/officeDocument/2006/relationships/image" Target="../media/image1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13" Type="http://schemas.openxmlformats.org/officeDocument/2006/relationships/image" Target="../media/image163.png"/><Relationship Id="rId18" Type="http://schemas.openxmlformats.org/officeDocument/2006/relationships/customXml" Target="../ink/ink148.xml"/><Relationship Id="rId3" Type="http://schemas.openxmlformats.org/officeDocument/2006/relationships/image" Target="../media/image158.png"/><Relationship Id="rId7" Type="http://schemas.openxmlformats.org/officeDocument/2006/relationships/image" Target="../media/image160.png"/><Relationship Id="rId12" Type="http://schemas.openxmlformats.org/officeDocument/2006/relationships/customXml" Target="../ink/ink145.xml"/><Relationship Id="rId17" Type="http://schemas.openxmlformats.org/officeDocument/2006/relationships/image" Target="../media/image165.png"/><Relationship Id="rId2" Type="http://schemas.openxmlformats.org/officeDocument/2006/relationships/image" Target="../media/image157.png"/><Relationship Id="rId16" Type="http://schemas.openxmlformats.org/officeDocument/2006/relationships/customXml" Target="../ink/ink1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2.xml"/><Relationship Id="rId11" Type="http://schemas.openxmlformats.org/officeDocument/2006/relationships/image" Target="../media/image162.png"/><Relationship Id="rId5" Type="http://schemas.openxmlformats.org/officeDocument/2006/relationships/image" Target="../media/image159.png"/><Relationship Id="rId15" Type="http://schemas.openxmlformats.org/officeDocument/2006/relationships/image" Target="../media/image164.png"/><Relationship Id="rId10" Type="http://schemas.openxmlformats.org/officeDocument/2006/relationships/customXml" Target="../ink/ink144.xml"/><Relationship Id="rId19" Type="http://schemas.openxmlformats.org/officeDocument/2006/relationships/image" Target="../media/image166.png"/><Relationship Id="rId4" Type="http://schemas.openxmlformats.org/officeDocument/2006/relationships/customXml" Target="../ink/ink141.xml"/><Relationship Id="rId9" Type="http://schemas.openxmlformats.org/officeDocument/2006/relationships/image" Target="../media/image161.png"/><Relationship Id="rId14" Type="http://schemas.openxmlformats.org/officeDocument/2006/relationships/customXml" Target="../ink/ink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961" y="291432"/>
            <a:ext cx="10308077" cy="1116012"/>
          </a:xfrm>
        </p:spPr>
        <p:txBody>
          <a:bodyPr>
            <a:normAutofit/>
          </a:bodyPr>
          <a:lstStyle/>
          <a:p>
            <a:r>
              <a:rPr lang="en-US" altLang="ko-KR" dirty="0"/>
              <a:t>Dimensionality Reduction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41158-73DB-47B6-ACDA-0497186C06B1}"/>
              </a:ext>
            </a:extLst>
          </p:cNvPr>
          <p:cNvSpPr txBox="1"/>
          <p:nvPr/>
        </p:nvSpPr>
        <p:spPr>
          <a:xfrm>
            <a:off x="629920" y="1831394"/>
            <a:ext cx="1093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MNIST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 err="1"/>
              <a:t>LeCun</a:t>
            </a:r>
            <a:r>
              <a:rPr lang="en-US" altLang="ko-KR" sz="2400" dirty="0"/>
              <a:t> </a:t>
            </a:r>
            <a:r>
              <a:rPr lang="ko-KR" altLang="en-US" sz="2400" dirty="0"/>
              <a:t>교수가 만들어 공개한 </a:t>
            </a:r>
            <a:r>
              <a:rPr lang="en-US" altLang="ko-KR" sz="2400" dirty="0"/>
              <a:t>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60,000 training data and 10,000 test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Handwritten digit images (size 28</a:t>
            </a:r>
            <a:r>
              <a:rPr lang="en-US" altLang="ko-KR" sz="2400" dirty="0">
                <a:latin typeface="바탕" panose="02030600000101010101" pitchFamily="18" charset="-127"/>
                <a:ea typeface="바탕" panose="02030600000101010101" pitchFamily="18" charset="-127"/>
              </a:rPr>
              <a:t>ⅹ28) </a:t>
            </a:r>
            <a:r>
              <a:rPr lang="en-US" altLang="ko-KR" sz="2400" dirty="0"/>
              <a:t>with 0~1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Each image can</a:t>
            </a:r>
            <a:r>
              <a:rPr lang="ko-KR" altLang="en-US" sz="2400" dirty="0"/>
              <a:t> </a:t>
            </a:r>
            <a:r>
              <a:rPr lang="en-US" altLang="ko-KR" sz="2400" dirty="0"/>
              <a:t>be flattened to 784 dimensional vector (1-D </a:t>
            </a:r>
            <a:r>
              <a:rPr lang="en-US" altLang="ko-KR" sz="2400" dirty="0" err="1"/>
              <a:t>numpy</a:t>
            </a:r>
            <a:r>
              <a:rPr lang="en-US" altLang="ko-KR" sz="2400" dirty="0"/>
              <a:t> array)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772C93-976E-414D-8D7A-E3E62153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45" y="3905654"/>
            <a:ext cx="3288040" cy="26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416E516-8A57-4F94-A45A-617538C0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5" y="469172"/>
            <a:ext cx="9660226" cy="48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5FBB51E-E87C-48AD-919D-BA43A993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5" y="489525"/>
            <a:ext cx="10995660" cy="5643185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0A495A26-9F6B-4D4A-BC25-0B3B5131CD0B}"/>
              </a:ext>
            </a:extLst>
          </p:cNvPr>
          <p:cNvGrpSpPr/>
          <p:nvPr/>
        </p:nvGrpSpPr>
        <p:grpSpPr>
          <a:xfrm>
            <a:off x="5219894" y="1918774"/>
            <a:ext cx="568800" cy="301320"/>
            <a:chOff x="5358439" y="2149683"/>
            <a:chExt cx="56880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B5A0C11D-9826-4D33-9D6F-A803E35B8308}"/>
                    </a:ext>
                  </a:extLst>
                </p14:cNvPr>
                <p14:cNvContentPartPr/>
                <p14:nvPr/>
              </p14:nvContentPartPr>
              <p14:xfrm>
                <a:off x="5360239" y="2174883"/>
                <a:ext cx="522360" cy="2761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B5A0C11D-9826-4D33-9D6F-A803E35B83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51599" y="2165883"/>
                  <a:ext cx="540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2A27E9B8-E2F4-437C-B5C4-C2F984C943FD}"/>
                    </a:ext>
                  </a:extLst>
                </p14:cNvPr>
                <p14:cNvContentPartPr/>
                <p14:nvPr/>
              </p14:nvContentPartPr>
              <p14:xfrm>
                <a:off x="5358439" y="2149683"/>
                <a:ext cx="568800" cy="2714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2A27E9B8-E2F4-437C-B5C4-C2F984C943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9439" y="2141043"/>
                  <a:ext cx="586440" cy="289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7ABCEE-0609-415D-8111-1FD4BD908666}"/>
              </a:ext>
            </a:extLst>
          </p:cNvPr>
          <p:cNvSpPr txBox="1"/>
          <p:nvPr/>
        </p:nvSpPr>
        <p:spPr>
          <a:xfrm>
            <a:off x="2041236" y="2327564"/>
            <a:ext cx="39531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Feat1</a:t>
            </a:r>
            <a:r>
              <a:rPr lang="ko-KR" altLang="en-US" dirty="0"/>
              <a:t> 사용</a:t>
            </a:r>
            <a:r>
              <a:rPr lang="en-US" altLang="ko-KR" dirty="0"/>
              <a:t>, 3featSel1.py </a:t>
            </a:r>
            <a:r>
              <a:rPr lang="ko-KR" altLang="en-US" dirty="0"/>
              <a:t>실행</a:t>
            </a:r>
          </a:p>
        </p:txBody>
      </p:sp>
    </p:spTree>
    <p:extLst>
      <p:ext uri="{BB962C8B-B14F-4D97-AF65-F5344CB8AC3E}">
        <p14:creationId xmlns:p14="http://schemas.microsoft.com/office/powerpoint/2010/main" val="3109564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281917E-4AD9-4B15-9504-896AF570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46" y="385330"/>
            <a:ext cx="10220325" cy="581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D145B-FAD2-4B5E-AF38-5DDE42EF18CD}"/>
              </a:ext>
            </a:extLst>
          </p:cNvPr>
          <p:cNvSpPr txBox="1"/>
          <p:nvPr/>
        </p:nvSpPr>
        <p:spPr>
          <a:xfrm>
            <a:off x="4858327" y="886691"/>
            <a:ext cx="47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Feat2 </a:t>
            </a:r>
            <a:r>
              <a:rPr lang="ko-KR" altLang="en-US" dirty="0"/>
              <a:t>사용</a:t>
            </a:r>
            <a:r>
              <a:rPr lang="en-US" altLang="ko-KR" dirty="0"/>
              <a:t>, 3featSel2.py</a:t>
            </a:r>
            <a:r>
              <a:rPr lang="ko-KR" altLang="en-US" dirty="0"/>
              <a:t> 실행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2CB52-605B-4004-924B-3662DE9767D2}"/>
              </a:ext>
            </a:extLst>
          </p:cNvPr>
          <p:cNvSpPr txBox="1"/>
          <p:nvPr/>
        </p:nvSpPr>
        <p:spPr>
          <a:xfrm>
            <a:off x="4858327" y="1588655"/>
            <a:ext cx="5726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18E5C-A512-4EB5-A144-5519F378E8A0}"/>
              </a:ext>
            </a:extLst>
          </p:cNvPr>
          <p:cNvSpPr txBox="1"/>
          <p:nvPr/>
        </p:nvSpPr>
        <p:spPr>
          <a:xfrm>
            <a:off x="872836" y="5684982"/>
            <a:ext cx="5726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E8E03-82A2-4582-86E1-F8D155709BB1}"/>
              </a:ext>
            </a:extLst>
          </p:cNvPr>
          <p:cNvSpPr txBox="1"/>
          <p:nvPr/>
        </p:nvSpPr>
        <p:spPr>
          <a:xfrm>
            <a:off x="5144654" y="2479963"/>
            <a:ext cx="5578765" cy="3650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139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7CC5843-BE55-4944-A193-CA0DB77E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57" y="825501"/>
            <a:ext cx="6591300" cy="297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B5D15-BAD5-459F-9440-D4C20E9289E2}"/>
              </a:ext>
            </a:extLst>
          </p:cNvPr>
          <p:cNvSpPr txBox="1"/>
          <p:nvPr/>
        </p:nvSpPr>
        <p:spPr>
          <a:xfrm>
            <a:off x="665019" y="277092"/>
            <a:ext cx="49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PCA(Principal Component Analysis)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2222660-05ED-4609-9B20-B6BAD123E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84" y="4133396"/>
            <a:ext cx="3381375" cy="2219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3CC67-235D-4CFD-9B94-D3BDE067ECA6}"/>
              </a:ext>
            </a:extLst>
          </p:cNvPr>
          <p:cNvSpPr txBox="1"/>
          <p:nvPr/>
        </p:nvSpPr>
        <p:spPr>
          <a:xfrm>
            <a:off x="576261" y="3764064"/>
            <a:ext cx="34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functionsRev.py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B4D3C17-B72E-44B4-8775-84700B204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418" y="1399721"/>
            <a:ext cx="4848225" cy="4953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072299-7D5F-49BE-BE1C-0927DF1E1901}"/>
              </a:ext>
            </a:extLst>
          </p:cNvPr>
          <p:cNvSpPr txBox="1"/>
          <p:nvPr/>
        </p:nvSpPr>
        <p:spPr>
          <a:xfrm>
            <a:off x="7110987" y="743279"/>
            <a:ext cx="24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4featSel3PCAF2.py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29A3B77-9B6D-4C4D-B165-EFC945E4B4F6}"/>
              </a:ext>
            </a:extLst>
          </p:cNvPr>
          <p:cNvSpPr/>
          <p:nvPr/>
        </p:nvSpPr>
        <p:spPr>
          <a:xfrm>
            <a:off x="5051276" y="3952329"/>
            <a:ext cx="905163" cy="18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C4F7A1FC-0191-4227-9E73-85AFF5738B2B}"/>
              </a:ext>
            </a:extLst>
          </p:cNvPr>
          <p:cNvSpPr/>
          <p:nvPr/>
        </p:nvSpPr>
        <p:spPr>
          <a:xfrm>
            <a:off x="5022338" y="3771555"/>
            <a:ext cx="934102" cy="180774"/>
          </a:xfrm>
          <a:custGeom>
            <a:avLst/>
            <a:gdLst>
              <a:gd name="connsiteX0" fmla="*/ 0 w 963039"/>
              <a:gd name="connsiteY0" fmla="*/ 184826 h 184826"/>
              <a:gd name="connsiteX1" fmla="*/ 486383 w 963039"/>
              <a:gd name="connsiteY1" fmla="*/ 0 h 184826"/>
              <a:gd name="connsiteX2" fmla="*/ 963039 w 963039"/>
              <a:gd name="connsiteY2" fmla="*/ 184826 h 184826"/>
              <a:gd name="connsiteX3" fmla="*/ 963039 w 963039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84826">
                <a:moveTo>
                  <a:pt x="0" y="184826"/>
                </a:moveTo>
                <a:cubicBezTo>
                  <a:pt x="162938" y="92413"/>
                  <a:pt x="325877" y="0"/>
                  <a:pt x="486383" y="0"/>
                </a:cubicBezTo>
                <a:cubicBezTo>
                  <a:pt x="646889" y="0"/>
                  <a:pt x="963039" y="184826"/>
                  <a:pt x="963039" y="184826"/>
                </a:cubicBezTo>
                <a:lnTo>
                  <a:pt x="963039" y="18482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48D4B-3793-4FC5-9FF8-29EC213A71FC}"/>
              </a:ext>
            </a:extLst>
          </p:cNvPr>
          <p:cNvSpPr txBox="1"/>
          <p:nvPr/>
        </p:nvSpPr>
        <p:spPr>
          <a:xfrm>
            <a:off x="5283709" y="3558166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sxs</a:t>
            </a:r>
            <a:endParaRPr lang="ko-KR" altLang="en-US" sz="1200" dirty="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EECA1E67-6392-411C-A91D-6728ACA3CC71}"/>
              </a:ext>
            </a:extLst>
          </p:cNvPr>
          <p:cNvSpPr/>
          <p:nvPr/>
        </p:nvSpPr>
        <p:spPr>
          <a:xfrm>
            <a:off x="4808098" y="3970007"/>
            <a:ext cx="243177" cy="1844387"/>
          </a:xfrm>
          <a:custGeom>
            <a:avLst/>
            <a:gdLst>
              <a:gd name="connsiteX0" fmla="*/ 564231 w 583687"/>
              <a:gd name="connsiteY0" fmla="*/ 0 h 4610911"/>
              <a:gd name="connsiteX1" fmla="*/ 27 w 583687"/>
              <a:gd name="connsiteY1" fmla="*/ 2256817 h 4610911"/>
              <a:gd name="connsiteX2" fmla="*/ 583687 w 583687"/>
              <a:gd name="connsiteY2" fmla="*/ 4610911 h 46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87" h="4610911">
                <a:moveTo>
                  <a:pt x="564231" y="0"/>
                </a:moveTo>
                <a:cubicBezTo>
                  <a:pt x="280507" y="744166"/>
                  <a:pt x="-3216" y="1488332"/>
                  <a:pt x="27" y="2256817"/>
                </a:cubicBezTo>
                <a:cubicBezTo>
                  <a:pt x="3270" y="3025302"/>
                  <a:pt x="293478" y="3818106"/>
                  <a:pt x="583687" y="461091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B1A79-89AE-4AED-81C5-8B7AFEBFCF5B}"/>
              </a:ext>
            </a:extLst>
          </p:cNvPr>
          <p:cNvSpPr txBox="1"/>
          <p:nvPr/>
        </p:nvSpPr>
        <p:spPr>
          <a:xfrm>
            <a:off x="4337482" y="4732728"/>
            <a:ext cx="81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trS1*trS2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B53F86-C082-40F6-9222-7C7E233EE5F9}"/>
              </a:ext>
            </a:extLst>
          </p:cNvPr>
          <p:cNvSpPr txBox="1"/>
          <p:nvPr/>
        </p:nvSpPr>
        <p:spPr>
          <a:xfrm>
            <a:off x="5051275" y="5893999"/>
            <a:ext cx="943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trainSetf1</a:t>
            </a:r>
            <a:endParaRPr lang="ko-KR" altLang="en-US" sz="1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F10DFB3A-7056-4D67-9CBF-52C6999C0074}"/>
                  </a:ext>
                </a:extLst>
              </p14:cNvPr>
              <p14:cNvContentPartPr/>
              <p14:nvPr/>
            </p14:nvContentPartPr>
            <p14:xfrm>
              <a:off x="6978789" y="3532047"/>
              <a:ext cx="802440" cy="4032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F10DFB3A-7056-4D67-9CBF-52C6999C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5149" y="3424407"/>
                <a:ext cx="910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E16A1BFF-AE13-4DFB-AA08-249DC9B1DF04}"/>
                  </a:ext>
                </a:extLst>
              </p14:cNvPr>
              <p14:cNvContentPartPr/>
              <p14:nvPr/>
            </p14:nvContentPartPr>
            <p14:xfrm>
              <a:off x="5155389" y="6062487"/>
              <a:ext cx="749880" cy="2736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E16A1BFF-AE13-4DFB-AA08-249DC9B1DF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1389" y="5954847"/>
                <a:ext cx="8575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6055A279-5542-43ED-8467-AB00B2D9FD53}"/>
                  </a:ext>
                </a:extLst>
              </p14:cNvPr>
              <p14:cNvContentPartPr/>
              <p14:nvPr/>
            </p14:nvContentPartPr>
            <p14:xfrm>
              <a:off x="2225349" y="4608807"/>
              <a:ext cx="832680" cy="1440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6055A279-5542-43ED-8467-AB00B2D9F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1349" y="4500807"/>
                <a:ext cx="940320" cy="2300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3B5FBDF-5460-4DA1-A201-2473CF782471}"/>
              </a:ext>
            </a:extLst>
          </p:cNvPr>
          <p:cNvSpPr txBox="1"/>
          <p:nvPr/>
        </p:nvSpPr>
        <p:spPr>
          <a:xfrm>
            <a:off x="5008347" y="6287016"/>
            <a:ext cx="1270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S=28-dX+1</a:t>
            </a:r>
            <a:endParaRPr lang="ko-KR" alt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A13CE3-6E46-4A21-B1C9-DF0B312B2B22}"/>
              </a:ext>
            </a:extLst>
          </p:cNvPr>
          <p:cNvSpPr txBox="1"/>
          <p:nvPr/>
        </p:nvSpPr>
        <p:spPr>
          <a:xfrm>
            <a:off x="240017" y="6436092"/>
            <a:ext cx="480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Eigenvalue(s) </a:t>
            </a:r>
            <a:r>
              <a:rPr lang="ko-KR" altLang="en-US" sz="1400" dirty="0"/>
              <a:t>크기의 역순으로 </a:t>
            </a:r>
            <a:r>
              <a:rPr lang="en-US" altLang="ko-KR" sz="1400" dirty="0"/>
              <a:t>k</a:t>
            </a:r>
            <a:r>
              <a:rPr lang="ko-KR" altLang="en-US" sz="1400" dirty="0"/>
              <a:t>개의 </a:t>
            </a:r>
            <a:r>
              <a:rPr lang="en-US" altLang="ko-KR" sz="1400" dirty="0"/>
              <a:t>eigenvector</a:t>
            </a:r>
            <a:r>
              <a:rPr lang="ko-KR" altLang="en-US" sz="1400" dirty="0"/>
              <a:t>를 선정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2A9186E0-9A90-4E26-9362-2AE5FA4744E6}"/>
                  </a:ext>
                </a:extLst>
              </p14:cNvPr>
              <p14:cNvContentPartPr/>
              <p14:nvPr/>
            </p14:nvContentPartPr>
            <p14:xfrm>
              <a:off x="1453509" y="5523207"/>
              <a:ext cx="2549880" cy="57600"/>
            </p14:xfrm>
          </p:contentPart>
        </mc:Choice>
        <mc:Fallback xmlns=""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2A9186E0-9A90-4E26-9362-2AE5FA4744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4869" y="5514567"/>
                <a:ext cx="2567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5274B003-51B8-4F69-826F-5E0DFA85B949}"/>
                  </a:ext>
                </a:extLst>
              </p14:cNvPr>
              <p14:cNvContentPartPr/>
              <p14:nvPr/>
            </p14:nvContentPartPr>
            <p14:xfrm>
              <a:off x="382149" y="6659007"/>
              <a:ext cx="4462200" cy="9540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5274B003-51B8-4F69-826F-5E0DFA85B9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509" y="6650367"/>
                <a:ext cx="44798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BBD94C67-EA2B-46AA-9D78-C3A78E44C5FC}"/>
                  </a:ext>
                </a:extLst>
              </p14:cNvPr>
              <p14:cNvContentPartPr/>
              <p14:nvPr/>
            </p14:nvContentPartPr>
            <p14:xfrm>
              <a:off x="3051909" y="5274447"/>
              <a:ext cx="232560" cy="2595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BBD94C67-EA2B-46AA-9D78-C3A78E44C5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43269" y="5265807"/>
                <a:ext cx="2502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817B70EF-8145-41BB-8D7F-99AFE6306303}"/>
                  </a:ext>
                </a:extLst>
              </p14:cNvPr>
              <p14:cNvContentPartPr/>
              <p14:nvPr/>
            </p14:nvContentPartPr>
            <p14:xfrm>
              <a:off x="2030589" y="6450567"/>
              <a:ext cx="386280" cy="22212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817B70EF-8145-41BB-8D7F-99AFE63063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21949" y="6441567"/>
                <a:ext cx="403920" cy="2397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AD7568B-537E-420A-AE9F-417602DB2E47}"/>
              </a:ext>
            </a:extLst>
          </p:cNvPr>
          <p:cNvSpPr txBox="1"/>
          <p:nvPr/>
        </p:nvSpPr>
        <p:spPr>
          <a:xfrm>
            <a:off x="3565115" y="5740110"/>
            <a:ext cx="1354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PCA </a:t>
            </a:r>
            <a:r>
              <a:rPr lang="ko-KR" altLang="en-US" sz="1400" dirty="0">
                <a:solidFill>
                  <a:srgbClr val="FF0000"/>
                </a:solidFill>
              </a:rPr>
              <a:t>성분 추출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69310D0-4EFA-4F7A-ADB2-818CFEC200CB}"/>
              </a:ext>
            </a:extLst>
          </p:cNvPr>
          <p:cNvGrpSpPr/>
          <p:nvPr/>
        </p:nvGrpSpPr>
        <p:grpSpPr>
          <a:xfrm>
            <a:off x="3312189" y="5747127"/>
            <a:ext cx="306000" cy="205920"/>
            <a:chOff x="3312189" y="5747127"/>
            <a:chExt cx="3060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BFE7DB31-886F-447A-98C4-37075D179BD2}"/>
                    </a:ext>
                  </a:extLst>
                </p14:cNvPr>
                <p14:cNvContentPartPr/>
                <p14:nvPr/>
              </p14:nvContentPartPr>
              <p14:xfrm>
                <a:off x="3312189" y="5747127"/>
                <a:ext cx="223560" cy="20592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BFE7DB31-886F-447A-98C4-37075D179B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03549" y="5738487"/>
                  <a:ext cx="241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1E21B23A-7F52-4FF4-A731-EA6183680806}"/>
                    </a:ext>
                  </a:extLst>
                </p14:cNvPr>
                <p14:cNvContentPartPr/>
                <p14:nvPr/>
              </p14:nvContentPartPr>
              <p14:xfrm>
                <a:off x="3535389" y="5863047"/>
                <a:ext cx="61200" cy="3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1E21B23A-7F52-4FF4-A731-EA61836808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26749" y="5854407"/>
                  <a:ext cx="7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058BD0BF-F35E-4649-8B3D-FE8CB631C829}"/>
                    </a:ext>
                  </a:extLst>
                </p14:cNvPr>
                <p14:cNvContentPartPr/>
                <p14:nvPr/>
              </p14:nvContentPartPr>
              <p14:xfrm>
                <a:off x="3572469" y="5784927"/>
                <a:ext cx="45720" cy="1191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058BD0BF-F35E-4649-8B3D-FE8CB631C8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63469" y="5775927"/>
                  <a:ext cx="633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잉크 38">
                <a:extLst>
                  <a:ext uri="{FF2B5EF4-FFF2-40B4-BE49-F238E27FC236}">
                    <a16:creationId xmlns:a16="http://schemas.microsoft.com/office/drawing/2014/main" id="{833CC978-2779-411C-8DA8-565E27FF00E2}"/>
                  </a:ext>
                </a:extLst>
              </p14:cNvPr>
              <p14:cNvContentPartPr/>
              <p14:nvPr/>
            </p14:nvContentPartPr>
            <p14:xfrm>
              <a:off x="8871669" y="5143047"/>
              <a:ext cx="510840" cy="55440"/>
            </p14:xfrm>
          </p:contentPart>
        </mc:Choice>
        <mc:Fallback xmlns="">
          <p:pic>
            <p:nvPicPr>
              <p:cNvPr id="39" name="잉크 38">
                <a:extLst>
                  <a:ext uri="{FF2B5EF4-FFF2-40B4-BE49-F238E27FC236}">
                    <a16:creationId xmlns:a16="http://schemas.microsoft.com/office/drawing/2014/main" id="{833CC978-2779-411C-8DA8-565E27FF00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63029" y="5134407"/>
                <a:ext cx="528480" cy="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38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2B5D15-BAD5-459F-9440-D4C20E9289E2}"/>
              </a:ext>
            </a:extLst>
          </p:cNvPr>
          <p:cNvSpPr txBox="1"/>
          <p:nvPr/>
        </p:nvSpPr>
        <p:spPr>
          <a:xfrm>
            <a:off x="665019" y="277092"/>
            <a:ext cx="49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PCA(Principal Component Analysis)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2222660-05ED-4609-9B20-B6BAD123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84" y="4133396"/>
            <a:ext cx="3381375" cy="2219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3CC67-235D-4CFD-9B94-D3BDE067ECA6}"/>
              </a:ext>
            </a:extLst>
          </p:cNvPr>
          <p:cNvSpPr txBox="1"/>
          <p:nvPr/>
        </p:nvSpPr>
        <p:spPr>
          <a:xfrm>
            <a:off x="576261" y="3764064"/>
            <a:ext cx="34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functionsRev.py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B4D3C17-B72E-44B4-8775-84700B20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18" y="1399721"/>
            <a:ext cx="4848225" cy="4953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072299-7D5F-49BE-BE1C-0927DF1E1901}"/>
              </a:ext>
            </a:extLst>
          </p:cNvPr>
          <p:cNvSpPr txBox="1"/>
          <p:nvPr/>
        </p:nvSpPr>
        <p:spPr>
          <a:xfrm>
            <a:off x="7110987" y="743279"/>
            <a:ext cx="24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4featSel3PCAF2.py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29A3B77-9B6D-4C4D-B165-EFC945E4B4F6}"/>
              </a:ext>
            </a:extLst>
          </p:cNvPr>
          <p:cNvSpPr/>
          <p:nvPr/>
        </p:nvSpPr>
        <p:spPr>
          <a:xfrm>
            <a:off x="5051276" y="3952329"/>
            <a:ext cx="905163" cy="18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C4F7A1FC-0191-4227-9E73-85AFF5738B2B}"/>
              </a:ext>
            </a:extLst>
          </p:cNvPr>
          <p:cNvSpPr/>
          <p:nvPr/>
        </p:nvSpPr>
        <p:spPr>
          <a:xfrm>
            <a:off x="5022338" y="3771555"/>
            <a:ext cx="934102" cy="180774"/>
          </a:xfrm>
          <a:custGeom>
            <a:avLst/>
            <a:gdLst>
              <a:gd name="connsiteX0" fmla="*/ 0 w 963039"/>
              <a:gd name="connsiteY0" fmla="*/ 184826 h 184826"/>
              <a:gd name="connsiteX1" fmla="*/ 486383 w 963039"/>
              <a:gd name="connsiteY1" fmla="*/ 0 h 184826"/>
              <a:gd name="connsiteX2" fmla="*/ 963039 w 963039"/>
              <a:gd name="connsiteY2" fmla="*/ 184826 h 184826"/>
              <a:gd name="connsiteX3" fmla="*/ 963039 w 963039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84826">
                <a:moveTo>
                  <a:pt x="0" y="184826"/>
                </a:moveTo>
                <a:cubicBezTo>
                  <a:pt x="162938" y="92413"/>
                  <a:pt x="325877" y="0"/>
                  <a:pt x="486383" y="0"/>
                </a:cubicBezTo>
                <a:cubicBezTo>
                  <a:pt x="646889" y="0"/>
                  <a:pt x="963039" y="184826"/>
                  <a:pt x="963039" y="184826"/>
                </a:cubicBezTo>
                <a:lnTo>
                  <a:pt x="963039" y="18482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748D4B-3793-4FC5-9FF8-29EC213A71FC}"/>
              </a:ext>
            </a:extLst>
          </p:cNvPr>
          <p:cNvSpPr txBox="1"/>
          <p:nvPr/>
        </p:nvSpPr>
        <p:spPr>
          <a:xfrm>
            <a:off x="5283709" y="3558166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sxs</a:t>
            </a:r>
            <a:endParaRPr lang="ko-KR" altLang="en-US" sz="1200" dirty="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EECA1E67-6392-411C-A91D-6728ACA3CC71}"/>
              </a:ext>
            </a:extLst>
          </p:cNvPr>
          <p:cNvSpPr/>
          <p:nvPr/>
        </p:nvSpPr>
        <p:spPr>
          <a:xfrm>
            <a:off x="4808098" y="3970007"/>
            <a:ext cx="243177" cy="1844387"/>
          </a:xfrm>
          <a:custGeom>
            <a:avLst/>
            <a:gdLst>
              <a:gd name="connsiteX0" fmla="*/ 564231 w 583687"/>
              <a:gd name="connsiteY0" fmla="*/ 0 h 4610911"/>
              <a:gd name="connsiteX1" fmla="*/ 27 w 583687"/>
              <a:gd name="connsiteY1" fmla="*/ 2256817 h 4610911"/>
              <a:gd name="connsiteX2" fmla="*/ 583687 w 583687"/>
              <a:gd name="connsiteY2" fmla="*/ 4610911 h 46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87" h="4610911">
                <a:moveTo>
                  <a:pt x="564231" y="0"/>
                </a:moveTo>
                <a:cubicBezTo>
                  <a:pt x="280507" y="744166"/>
                  <a:pt x="-3216" y="1488332"/>
                  <a:pt x="27" y="2256817"/>
                </a:cubicBezTo>
                <a:cubicBezTo>
                  <a:pt x="3270" y="3025302"/>
                  <a:pt x="293478" y="3818106"/>
                  <a:pt x="583687" y="461091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1B1A79-89AE-4AED-81C5-8B7AFEBFCF5B}"/>
              </a:ext>
            </a:extLst>
          </p:cNvPr>
          <p:cNvSpPr txBox="1"/>
          <p:nvPr/>
        </p:nvSpPr>
        <p:spPr>
          <a:xfrm>
            <a:off x="4337482" y="4732728"/>
            <a:ext cx="81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trS1*trS2</a:t>
            </a:r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B53F86-C082-40F6-9222-7C7E233EE5F9}"/>
              </a:ext>
            </a:extLst>
          </p:cNvPr>
          <p:cNvSpPr txBox="1"/>
          <p:nvPr/>
        </p:nvSpPr>
        <p:spPr>
          <a:xfrm>
            <a:off x="5051275" y="5893999"/>
            <a:ext cx="943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trainSetf1</a:t>
            </a:r>
            <a:endParaRPr lang="ko-KR" altLang="en-US" sz="1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F10DFB3A-7056-4D67-9CBF-52C6999C0074}"/>
                  </a:ext>
                </a:extLst>
              </p14:cNvPr>
              <p14:cNvContentPartPr/>
              <p14:nvPr/>
            </p14:nvContentPartPr>
            <p14:xfrm>
              <a:off x="6978789" y="3532047"/>
              <a:ext cx="802440" cy="4032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F10DFB3A-7056-4D67-9CBF-52C6999C00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5149" y="3424407"/>
                <a:ext cx="910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E16A1BFF-AE13-4DFB-AA08-249DC9B1DF04}"/>
                  </a:ext>
                </a:extLst>
              </p14:cNvPr>
              <p14:cNvContentPartPr/>
              <p14:nvPr/>
            </p14:nvContentPartPr>
            <p14:xfrm>
              <a:off x="5155389" y="6062487"/>
              <a:ext cx="749880" cy="2736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E16A1BFF-AE13-4DFB-AA08-249DC9B1DF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01389" y="5954847"/>
                <a:ext cx="8575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6055A279-5542-43ED-8467-AB00B2D9FD53}"/>
                  </a:ext>
                </a:extLst>
              </p14:cNvPr>
              <p14:cNvContentPartPr/>
              <p14:nvPr/>
            </p14:nvContentPartPr>
            <p14:xfrm>
              <a:off x="2225349" y="4608807"/>
              <a:ext cx="832680" cy="1440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6055A279-5542-43ED-8467-AB00B2D9FD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71349" y="4500807"/>
                <a:ext cx="940320" cy="2300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3B5FBDF-5460-4DA1-A201-2473CF782471}"/>
              </a:ext>
            </a:extLst>
          </p:cNvPr>
          <p:cNvSpPr txBox="1"/>
          <p:nvPr/>
        </p:nvSpPr>
        <p:spPr>
          <a:xfrm>
            <a:off x="5008347" y="6287016"/>
            <a:ext cx="1270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S=28-dX+1</a:t>
            </a:r>
            <a:endParaRPr lang="ko-KR" alt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A13CE3-6E46-4A21-B1C9-DF0B312B2B22}"/>
              </a:ext>
            </a:extLst>
          </p:cNvPr>
          <p:cNvSpPr txBox="1"/>
          <p:nvPr/>
        </p:nvSpPr>
        <p:spPr>
          <a:xfrm>
            <a:off x="240017" y="6436092"/>
            <a:ext cx="480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Eigenvalue(s) </a:t>
            </a:r>
            <a:r>
              <a:rPr lang="ko-KR" altLang="en-US" sz="1400" dirty="0"/>
              <a:t>크기의 역순으로 </a:t>
            </a:r>
            <a:r>
              <a:rPr lang="en-US" altLang="ko-KR" sz="1400" dirty="0"/>
              <a:t>k</a:t>
            </a:r>
            <a:r>
              <a:rPr lang="ko-KR" altLang="en-US" sz="1400" dirty="0"/>
              <a:t>개의 </a:t>
            </a:r>
            <a:r>
              <a:rPr lang="en-US" altLang="ko-KR" sz="1400" dirty="0"/>
              <a:t>eigenvector</a:t>
            </a:r>
            <a:r>
              <a:rPr lang="ko-KR" altLang="en-US" sz="1400" dirty="0"/>
              <a:t>를 선정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2A9186E0-9A90-4E26-9362-2AE5FA4744E6}"/>
                  </a:ext>
                </a:extLst>
              </p14:cNvPr>
              <p14:cNvContentPartPr/>
              <p14:nvPr/>
            </p14:nvContentPartPr>
            <p14:xfrm>
              <a:off x="1453509" y="5523207"/>
              <a:ext cx="2549880" cy="57600"/>
            </p14:xfrm>
          </p:contentPart>
        </mc:Choice>
        <mc:Fallback xmlns=""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2A9186E0-9A90-4E26-9362-2AE5FA4744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4869" y="5514567"/>
                <a:ext cx="25675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5274B003-51B8-4F69-826F-5E0DFA85B949}"/>
                  </a:ext>
                </a:extLst>
              </p14:cNvPr>
              <p14:cNvContentPartPr/>
              <p14:nvPr/>
            </p14:nvContentPartPr>
            <p14:xfrm>
              <a:off x="382149" y="6659007"/>
              <a:ext cx="4462200" cy="9540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5274B003-51B8-4F69-826F-5E0DFA85B94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509" y="6650367"/>
                <a:ext cx="44798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BBD94C67-EA2B-46AA-9D78-C3A78E44C5FC}"/>
                  </a:ext>
                </a:extLst>
              </p14:cNvPr>
              <p14:cNvContentPartPr/>
              <p14:nvPr/>
            </p14:nvContentPartPr>
            <p14:xfrm>
              <a:off x="3051909" y="5274447"/>
              <a:ext cx="232560" cy="2595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BBD94C67-EA2B-46AA-9D78-C3A78E44C5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43269" y="5265807"/>
                <a:ext cx="2502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817B70EF-8145-41BB-8D7F-99AFE6306303}"/>
                  </a:ext>
                </a:extLst>
              </p14:cNvPr>
              <p14:cNvContentPartPr/>
              <p14:nvPr/>
            </p14:nvContentPartPr>
            <p14:xfrm>
              <a:off x="2030589" y="6450567"/>
              <a:ext cx="386280" cy="22212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817B70EF-8145-41BB-8D7F-99AFE63063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21949" y="6441567"/>
                <a:ext cx="403920" cy="23976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9AD7568B-537E-420A-AE9F-417602DB2E47}"/>
              </a:ext>
            </a:extLst>
          </p:cNvPr>
          <p:cNvSpPr txBox="1"/>
          <p:nvPr/>
        </p:nvSpPr>
        <p:spPr>
          <a:xfrm>
            <a:off x="3565115" y="5740110"/>
            <a:ext cx="1354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PCA </a:t>
            </a:r>
            <a:r>
              <a:rPr lang="ko-KR" altLang="en-US" sz="1400" dirty="0">
                <a:solidFill>
                  <a:srgbClr val="FF0000"/>
                </a:solidFill>
              </a:rPr>
              <a:t>성분 추출</a:t>
            </a: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69310D0-4EFA-4F7A-ADB2-818CFEC200CB}"/>
              </a:ext>
            </a:extLst>
          </p:cNvPr>
          <p:cNvGrpSpPr/>
          <p:nvPr/>
        </p:nvGrpSpPr>
        <p:grpSpPr>
          <a:xfrm>
            <a:off x="3312189" y="5747127"/>
            <a:ext cx="306000" cy="205920"/>
            <a:chOff x="3312189" y="5747127"/>
            <a:chExt cx="3060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BFE7DB31-886F-447A-98C4-37075D179BD2}"/>
                    </a:ext>
                  </a:extLst>
                </p14:cNvPr>
                <p14:cNvContentPartPr/>
                <p14:nvPr/>
              </p14:nvContentPartPr>
              <p14:xfrm>
                <a:off x="3312189" y="5747127"/>
                <a:ext cx="223560" cy="20592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BFE7DB31-886F-447A-98C4-37075D179B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03549" y="5738487"/>
                  <a:ext cx="241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1E21B23A-7F52-4FF4-A731-EA6183680806}"/>
                    </a:ext>
                  </a:extLst>
                </p14:cNvPr>
                <p14:cNvContentPartPr/>
                <p14:nvPr/>
              </p14:nvContentPartPr>
              <p14:xfrm>
                <a:off x="3535389" y="5863047"/>
                <a:ext cx="61200" cy="3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1E21B23A-7F52-4FF4-A731-EA61836808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26749" y="5854407"/>
                  <a:ext cx="7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058BD0BF-F35E-4649-8B3D-FE8CB631C829}"/>
                    </a:ext>
                  </a:extLst>
                </p14:cNvPr>
                <p14:cNvContentPartPr/>
                <p14:nvPr/>
              </p14:nvContentPartPr>
              <p14:xfrm>
                <a:off x="3572469" y="5784927"/>
                <a:ext cx="45720" cy="1191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058BD0BF-F35E-4649-8B3D-FE8CB631C8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63469" y="5775927"/>
                  <a:ext cx="6336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잉크 38">
                <a:extLst>
                  <a:ext uri="{FF2B5EF4-FFF2-40B4-BE49-F238E27FC236}">
                    <a16:creationId xmlns:a16="http://schemas.microsoft.com/office/drawing/2014/main" id="{833CC978-2779-411C-8DA8-565E27FF00E2}"/>
                  </a:ext>
                </a:extLst>
              </p14:cNvPr>
              <p14:cNvContentPartPr/>
              <p14:nvPr/>
            </p14:nvContentPartPr>
            <p14:xfrm>
              <a:off x="8871669" y="5143047"/>
              <a:ext cx="510840" cy="55440"/>
            </p14:xfrm>
          </p:contentPart>
        </mc:Choice>
        <mc:Fallback xmlns="">
          <p:pic>
            <p:nvPicPr>
              <p:cNvPr id="39" name="잉크 38">
                <a:extLst>
                  <a:ext uri="{FF2B5EF4-FFF2-40B4-BE49-F238E27FC236}">
                    <a16:creationId xmlns:a16="http://schemas.microsoft.com/office/drawing/2014/main" id="{833CC978-2779-411C-8DA8-565E27FF00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63029" y="5134407"/>
                <a:ext cx="528480" cy="73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7D7AE853-7F7E-4D8E-B0A8-546A8BCA4E5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9695" y="640958"/>
            <a:ext cx="4251156" cy="31942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2E3F6B39-9353-4074-80F0-9B0F2CA5C513}"/>
                  </a:ext>
                </a:extLst>
              </p14:cNvPr>
              <p14:cNvContentPartPr/>
              <p14:nvPr/>
            </p14:nvContentPartPr>
            <p14:xfrm>
              <a:off x="1129129" y="5261824"/>
              <a:ext cx="1927080" cy="5472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2E3F6B39-9353-4074-80F0-9B0F2CA5C51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75489" y="5153824"/>
                <a:ext cx="20347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잉크 32">
                <a:extLst>
                  <a:ext uri="{FF2B5EF4-FFF2-40B4-BE49-F238E27FC236}">
                    <a16:creationId xmlns:a16="http://schemas.microsoft.com/office/drawing/2014/main" id="{88F97854-8839-4EB8-B1FE-5A2EA6C37A80}"/>
                  </a:ext>
                </a:extLst>
              </p14:cNvPr>
              <p14:cNvContentPartPr/>
              <p14:nvPr/>
            </p14:nvContentPartPr>
            <p14:xfrm>
              <a:off x="991940" y="3657284"/>
              <a:ext cx="360" cy="360"/>
            </p14:xfrm>
          </p:contentPart>
        </mc:Choice>
        <mc:Fallback xmlns="">
          <p:pic>
            <p:nvPicPr>
              <p:cNvPr id="33" name="잉크 32">
                <a:extLst>
                  <a:ext uri="{FF2B5EF4-FFF2-40B4-BE49-F238E27FC236}">
                    <a16:creationId xmlns:a16="http://schemas.microsoft.com/office/drawing/2014/main" id="{88F97854-8839-4EB8-B1FE-5A2EA6C37A8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38300" y="35496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잉크 39">
                <a:extLst>
                  <a:ext uri="{FF2B5EF4-FFF2-40B4-BE49-F238E27FC236}">
                    <a16:creationId xmlns:a16="http://schemas.microsoft.com/office/drawing/2014/main" id="{E34C735F-A7BF-424F-8FB0-0E6C5FC7070F}"/>
                  </a:ext>
                </a:extLst>
              </p14:cNvPr>
              <p14:cNvContentPartPr/>
              <p14:nvPr/>
            </p14:nvContentPartPr>
            <p14:xfrm>
              <a:off x="991940" y="3657284"/>
              <a:ext cx="3700800" cy="146160"/>
            </p14:xfrm>
          </p:contentPart>
        </mc:Choice>
        <mc:Fallback xmlns="">
          <p:pic>
            <p:nvPicPr>
              <p:cNvPr id="40" name="잉크 39">
                <a:extLst>
                  <a:ext uri="{FF2B5EF4-FFF2-40B4-BE49-F238E27FC236}">
                    <a16:creationId xmlns:a16="http://schemas.microsoft.com/office/drawing/2014/main" id="{E34C735F-A7BF-424F-8FB0-0E6C5FC7070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38300" y="3549644"/>
                <a:ext cx="38084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잉크 40">
                <a:extLst>
                  <a:ext uri="{FF2B5EF4-FFF2-40B4-BE49-F238E27FC236}">
                    <a16:creationId xmlns:a16="http://schemas.microsoft.com/office/drawing/2014/main" id="{DF184D54-D5B2-4A79-AFB4-F7F379BBA9F9}"/>
                  </a:ext>
                </a:extLst>
              </p14:cNvPr>
              <p14:cNvContentPartPr/>
              <p14:nvPr/>
            </p14:nvContentPartPr>
            <p14:xfrm>
              <a:off x="11352380" y="4982804"/>
              <a:ext cx="128520" cy="81000"/>
            </p14:xfrm>
          </p:contentPart>
        </mc:Choice>
        <mc:Fallback xmlns="">
          <p:pic>
            <p:nvPicPr>
              <p:cNvPr id="41" name="잉크 40">
                <a:extLst>
                  <a:ext uri="{FF2B5EF4-FFF2-40B4-BE49-F238E27FC236}">
                    <a16:creationId xmlns:a16="http://schemas.microsoft.com/office/drawing/2014/main" id="{DF184D54-D5B2-4A79-AFB4-F7F379BBA9F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298380" y="4874804"/>
                <a:ext cx="23616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13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C0F52-709D-4C51-AF8E-E048EE749544}"/>
              </a:ext>
            </a:extLst>
          </p:cNvPr>
          <p:cNvSpPr txBox="1"/>
          <p:nvPr/>
        </p:nvSpPr>
        <p:spPr>
          <a:xfrm>
            <a:off x="665019" y="277092"/>
            <a:ext cx="49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LDA(Linear Discriminant Analysis)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BDD1F6-FE37-4A57-92AE-FFED2488EEBC}"/>
              </a:ext>
            </a:extLst>
          </p:cNvPr>
          <p:cNvSpPr txBox="1">
            <a:spLocks/>
          </p:cNvSpPr>
          <p:nvPr/>
        </p:nvSpPr>
        <p:spPr>
          <a:xfrm>
            <a:off x="578125" y="796292"/>
            <a:ext cx="10515600" cy="4283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Fisher's idea: Fisher's linear discriminant</a:t>
            </a:r>
          </a:p>
          <a:p>
            <a:endParaRPr lang="en-US" altLang="ko-KR" sz="800" dirty="0"/>
          </a:p>
          <a:p>
            <a:pPr lvl="1"/>
            <a:r>
              <a:rPr lang="en-US" altLang="ko-KR" dirty="0"/>
              <a:t>Maximize a function that will give a large separation between the projected class means</a:t>
            </a:r>
          </a:p>
          <a:p>
            <a:pPr lvl="1"/>
            <a:r>
              <a:rPr lang="en-US" altLang="ko-KR" dirty="0"/>
              <a:t>While also giving a small variance within each class, thereby minimizing the class overlap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1C53755-D219-41C9-A015-E016D0AF8743}"/>
              </a:ext>
            </a:extLst>
          </p:cNvPr>
          <p:cNvGrpSpPr/>
          <p:nvPr/>
        </p:nvGrpSpPr>
        <p:grpSpPr>
          <a:xfrm>
            <a:off x="3765243" y="3163649"/>
            <a:ext cx="3774824" cy="2898059"/>
            <a:chOff x="1510748" y="1184053"/>
            <a:chExt cx="4348514" cy="3599342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E6CDE8C-A59F-4D0C-97E5-1AEFFB3D21CF}"/>
                </a:ext>
              </a:extLst>
            </p:cNvPr>
            <p:cNvSpPr/>
            <p:nvPr/>
          </p:nvSpPr>
          <p:spPr>
            <a:xfrm>
              <a:off x="4259743" y="24748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EC30033-740A-4448-9775-BF792EF4AEC4}"/>
                </a:ext>
              </a:extLst>
            </p:cNvPr>
            <p:cNvSpPr/>
            <p:nvPr/>
          </p:nvSpPr>
          <p:spPr>
            <a:xfrm>
              <a:off x="3961569" y="234249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37FE0AB-125D-46A8-A9D2-0C2E003EE1DF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41236EB-A2BE-4192-AC1A-8949A148FF76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이등변 삼각형 8">
              <a:extLst>
                <a:ext uri="{FF2B5EF4-FFF2-40B4-BE49-F238E27FC236}">
                  <a16:creationId xmlns:a16="http://schemas.microsoft.com/office/drawing/2014/main" id="{A15FB0F4-D47D-46EA-A611-70FD4AF0707C}"/>
                </a:ext>
              </a:extLst>
            </p:cNvPr>
            <p:cNvSpPr/>
            <p:nvPr/>
          </p:nvSpPr>
          <p:spPr>
            <a:xfrm rot="21081693">
              <a:off x="3092706" y="251144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5BAE27AC-87C8-4AF2-9D4D-7D4D40FD8893}"/>
                </a:ext>
              </a:extLst>
            </p:cNvPr>
            <p:cNvSpPr/>
            <p:nvPr/>
          </p:nvSpPr>
          <p:spPr>
            <a:xfrm rot="21081693">
              <a:off x="2750407" y="27587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2CB00ADF-52BB-4676-94C8-5E26B05696F1}"/>
                </a:ext>
              </a:extLst>
            </p:cNvPr>
            <p:cNvSpPr/>
            <p:nvPr/>
          </p:nvSpPr>
          <p:spPr>
            <a:xfrm rot="21081693">
              <a:off x="2615013" y="257074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0C7A833A-2FBE-4EED-A094-1A3C7F9709B1}"/>
                </a:ext>
              </a:extLst>
            </p:cNvPr>
            <p:cNvSpPr/>
            <p:nvPr/>
          </p:nvSpPr>
          <p:spPr>
            <a:xfrm rot="21081693">
              <a:off x="3237376" y="270267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1EF16215-C6A4-436F-BFE1-C3EEDA4BECC9}"/>
                </a:ext>
              </a:extLst>
            </p:cNvPr>
            <p:cNvSpPr/>
            <p:nvPr/>
          </p:nvSpPr>
          <p:spPr>
            <a:xfrm rot="21081693">
              <a:off x="2967657" y="26403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CD678E51-3115-4820-BED0-4EA1B2966616}"/>
                </a:ext>
              </a:extLst>
            </p:cNvPr>
            <p:cNvSpPr/>
            <p:nvPr/>
          </p:nvSpPr>
          <p:spPr>
            <a:xfrm rot="21081693">
              <a:off x="2871775" y="24299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7C11FFAC-042D-46B1-8B2E-6CB469D44931}"/>
                </a:ext>
              </a:extLst>
            </p:cNvPr>
            <p:cNvSpPr/>
            <p:nvPr/>
          </p:nvSpPr>
          <p:spPr>
            <a:xfrm rot="21081693">
              <a:off x="3020126" y="282673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91C4C79F-B795-471F-ABC0-662F137CD12C}"/>
                </a:ext>
              </a:extLst>
            </p:cNvPr>
            <p:cNvSpPr/>
            <p:nvPr/>
          </p:nvSpPr>
          <p:spPr>
            <a:xfrm rot="21081693">
              <a:off x="2518627" y="2781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826E4E16-EABB-4538-9DDA-315A46CB0D50}"/>
                </a:ext>
              </a:extLst>
            </p:cNvPr>
            <p:cNvSpPr/>
            <p:nvPr/>
          </p:nvSpPr>
          <p:spPr>
            <a:xfrm rot="21081693">
              <a:off x="2446046" y="296333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1423457E-F95A-42ED-87F5-9702E0DDA0E1}"/>
                </a:ext>
              </a:extLst>
            </p:cNvPr>
            <p:cNvSpPr/>
            <p:nvPr/>
          </p:nvSpPr>
          <p:spPr>
            <a:xfrm rot="21081693">
              <a:off x="2772383" y="290535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BFE70DF1-C96C-484A-A17E-6D3D2966419B}"/>
                </a:ext>
              </a:extLst>
            </p:cNvPr>
            <p:cNvSpPr/>
            <p:nvPr/>
          </p:nvSpPr>
          <p:spPr>
            <a:xfrm rot="21081693">
              <a:off x="2674848" y="300684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96221BDC-CE22-4505-B6AF-FFA5168E864B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C5442BD3-A34C-4F0F-852F-D08FCA290444}"/>
                </a:ext>
              </a:extLst>
            </p:cNvPr>
            <p:cNvSpPr/>
            <p:nvPr/>
          </p:nvSpPr>
          <p:spPr>
            <a:xfrm>
              <a:off x="3969437" y="2493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F5D697C-2EC1-4051-B63B-E55CA59DB5D3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9EAB74F-D9B7-4EBD-B40E-5A5ECFBD6689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962EBCD5-1418-4F1A-9C74-820E69FE8D9A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F26E527-12D5-43A5-AA3A-96356A687E4A}"/>
                </a:ext>
              </a:extLst>
            </p:cNvPr>
            <p:cNvSpPr/>
            <p:nvPr/>
          </p:nvSpPr>
          <p:spPr>
            <a:xfrm>
              <a:off x="4479234" y="23199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5AF9CF17-4738-42B1-A588-D9C306F699EF}"/>
                </a:ext>
              </a:extLst>
            </p:cNvPr>
            <p:cNvSpPr/>
            <p:nvPr/>
          </p:nvSpPr>
          <p:spPr>
            <a:xfrm>
              <a:off x="4403784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4EE8A888-ED18-45EC-8B58-1C574F4BD924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B541663B-5D93-4120-BE31-013A1F0D80EB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41B4E46-5425-484D-9F57-003F8F78228E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E5AF833-9231-48AD-9B52-8C456B9848C1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E899724-BFC2-4088-B094-C3483AA8D68D}"/>
                    </a:ext>
                  </a:extLst>
                </p:cNvPr>
                <p:cNvSpPr txBox="1"/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977" r="-9302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B4D7C932-99B8-4C1C-AA8D-094DBC0FA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434" y="4145872"/>
              <a:ext cx="606216" cy="277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C4AFBE7-FBAC-411C-8ED1-E2D4B57D2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282" y="2569426"/>
              <a:ext cx="3945980" cy="1863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4F8153D-8555-4D9A-B1F9-D3656C9605B5}"/>
                    </a:ext>
                  </a:extLst>
                </p:cNvPr>
                <p:cNvSpPr txBox="1"/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4F6B201-368C-4596-A67C-517827303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615" r="-307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0B61817-1848-410C-8BB7-66769E28EB6A}"/>
                    </a:ext>
                  </a:extLst>
                </p:cNvPr>
                <p:cNvSpPr txBox="1"/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961AED7-9AE7-401E-B8AC-71D4C13FD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545" r="-1515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E4B2DFC-5F04-4A6A-9B3C-A1F4BC5C8264}"/>
                    </a:ext>
                  </a:extLst>
                </p:cNvPr>
                <p:cNvSpPr txBox="1"/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DE0F73B-D5B4-47EB-933D-D709B3A5C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839" r="-161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485786D-A038-4EFA-A0EC-5BCBC15E23D0}"/>
                    </a:ext>
                  </a:extLst>
                </p:cNvPr>
                <p:cNvSpPr txBox="1"/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AACEA65-4F91-4C18-BCC7-369EE51F2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762" r="-3175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59F0C7CA-839F-4D76-80DC-8F63FF16B0FF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2519359" y="3078630"/>
              <a:ext cx="417020" cy="86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E7466D4B-BFDB-45A3-81A6-E5B5794030A7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2591940" y="2897181"/>
              <a:ext cx="454594" cy="991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373C7275-2C9D-4602-B6FC-2B859AF197D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748161" y="3122142"/>
              <a:ext cx="336569" cy="75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F1F78D12-DEDE-4F79-A72A-DBA98F5294D9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2845696" y="3020652"/>
              <a:ext cx="379094" cy="80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CD80E04C-4237-4581-9339-AB1743C59BBD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3310689" y="2817974"/>
              <a:ext cx="381201" cy="778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1F5CC1BC-CBBE-4AAC-8A8E-166FBFB5EF5C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3166019" y="2626746"/>
              <a:ext cx="480804" cy="996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DF5CECCF-32C2-4BD4-8730-762D63BAE41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093439" y="2942033"/>
              <a:ext cx="356843" cy="757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4611E371-FB83-4B4A-9C3F-0A451B51079D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3117750" y="2767018"/>
              <a:ext cx="418431" cy="913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2C930E37-451D-4F24-A963-465FD96D43A6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2918465" y="2905517"/>
              <a:ext cx="401096" cy="8699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FE7C9229-77A5-45B3-80A6-D7DA62DBEC92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3828218" y="2474841"/>
              <a:ext cx="402537" cy="865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07E8E196-C868-453A-AA84-E4580FC380B0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4019133" y="2576194"/>
              <a:ext cx="313566" cy="698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BF17EB78-EBB9-4AEE-A4D7-E591E23DBE37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4011265" y="2425321"/>
              <a:ext cx="373978" cy="82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C9DB078B-CBC1-4A93-BB8E-A639FDADDB34}"/>
                </a:ext>
              </a:extLst>
            </p:cNvPr>
            <p:cNvCxnSpPr>
              <a:stCxn id="26" idx="2"/>
            </p:cNvCxnSpPr>
            <p:nvPr/>
          </p:nvCxnSpPr>
          <p:spPr>
            <a:xfrm>
              <a:off x="4453480" y="2126974"/>
              <a:ext cx="433340" cy="903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0FF335CF-B5FF-4B12-86E5-94E4B69FA2D2}"/>
                </a:ext>
              </a:extLst>
            </p:cNvPr>
            <p:cNvCxnSpPr>
              <a:stCxn id="25" idx="2"/>
            </p:cNvCxnSpPr>
            <p:nvPr/>
          </p:nvCxnSpPr>
          <p:spPr>
            <a:xfrm>
              <a:off x="4528930" y="2402758"/>
              <a:ext cx="319694" cy="64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68129C82-469E-490C-A585-6CF75449CD34}"/>
                </a:ext>
              </a:extLst>
            </p:cNvPr>
            <p:cNvCxnSpPr/>
            <p:nvPr/>
          </p:nvCxnSpPr>
          <p:spPr>
            <a:xfrm>
              <a:off x="4361687" y="2374952"/>
              <a:ext cx="345001" cy="74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0EFA6D00-B7E2-40B7-94F7-3548BAFB4DE7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4309439" y="2557666"/>
              <a:ext cx="281640" cy="600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A3083A3E-E91B-44B8-A1A3-15E7A3F3CD01}"/>
                </a:ext>
              </a:extLst>
            </p:cNvPr>
            <p:cNvCxnSpPr>
              <a:stCxn id="35" idx="2"/>
            </p:cNvCxnSpPr>
            <p:nvPr/>
          </p:nvCxnSpPr>
          <p:spPr>
            <a:xfrm>
              <a:off x="4137985" y="2374952"/>
              <a:ext cx="399658" cy="8208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25060FF9-034E-4F58-97B8-4343C3166AD5}"/>
                </a:ext>
              </a:extLst>
            </p:cNvPr>
            <p:cNvCxnSpPr/>
            <p:nvPr/>
          </p:nvCxnSpPr>
          <p:spPr>
            <a:xfrm flipV="1">
              <a:off x="3101818" y="3919181"/>
              <a:ext cx="734778" cy="39567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4A261A11-3B30-4550-A5D8-797B54F3C068}"/>
                </a:ext>
              </a:extLst>
            </p:cNvPr>
            <p:cNvCxnSpPr/>
            <p:nvPr/>
          </p:nvCxnSpPr>
          <p:spPr>
            <a:xfrm flipV="1">
              <a:off x="4385243" y="3342717"/>
              <a:ext cx="639586" cy="32264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DC70A52-A467-41F1-9CB4-9A96E1FA30A0}"/>
                    </a:ext>
                  </a:extLst>
                </p:cNvPr>
                <p:cNvSpPr txBox="1"/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3518EAA-A007-4F6F-A225-2AB3FC0E6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blipFill>
                  <a:blip r:embed="rId9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3442488-FE12-4C10-B222-6BCD762CBD7A}"/>
                    </a:ext>
                  </a:extLst>
                </p:cNvPr>
                <p:cNvSpPr txBox="1"/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DFD755F-5AA4-453C-A715-797FB458F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blipFill>
                  <a:blip r:embed="rId10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386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A6A2C0-D19A-451B-BF40-4992E5AA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082" y="627928"/>
            <a:ext cx="4038600" cy="47339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94FF642-FF03-4AEC-8F36-D873FDD58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24" y="1148771"/>
            <a:ext cx="5210175" cy="3838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60608-BEE7-444D-80C2-AE721BB59BA0}"/>
              </a:ext>
            </a:extLst>
          </p:cNvPr>
          <p:cNvSpPr txBox="1"/>
          <p:nvPr/>
        </p:nvSpPr>
        <p:spPr>
          <a:xfrm>
            <a:off x="668624" y="627928"/>
            <a:ext cx="34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functionsRev.py</a:t>
            </a:r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01262EAC-D423-4073-9616-AEC92089EE75}"/>
                  </a:ext>
                </a:extLst>
              </p14:cNvPr>
              <p14:cNvContentPartPr/>
              <p14:nvPr/>
            </p14:nvContentPartPr>
            <p14:xfrm>
              <a:off x="3999789" y="4486767"/>
              <a:ext cx="3960" cy="72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01262EAC-D423-4073-9616-AEC92089EE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1149" y="4477767"/>
                <a:ext cx="216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7713A723-545B-4D0E-BF62-AA8ADA322A0C}"/>
                  </a:ext>
                </a:extLst>
              </p14:cNvPr>
              <p14:cNvContentPartPr/>
              <p14:nvPr/>
            </p14:nvContentPartPr>
            <p14:xfrm>
              <a:off x="4003389" y="4466607"/>
              <a:ext cx="22680" cy="2016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7713A723-545B-4D0E-BF62-AA8ADA322A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4749" y="4457967"/>
                <a:ext cx="40320" cy="37800"/>
              </a:xfrm>
              <a:prstGeom prst="rect">
                <a:avLst/>
              </a:prstGeom>
            </p:spPr>
          </p:pic>
        </mc:Fallback>
      </mc:AlternateContent>
      <p:pic>
        <p:nvPicPr>
          <p:cNvPr id="47" name="그림 46">
            <a:extLst>
              <a:ext uri="{FF2B5EF4-FFF2-40B4-BE49-F238E27FC236}">
                <a16:creationId xmlns:a16="http://schemas.microsoft.com/office/drawing/2014/main" id="{00A11E8A-CCC2-4AEA-8430-F06AF0B1AE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2146" y="5361853"/>
            <a:ext cx="6410325" cy="48577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9D7434A2-2040-47F2-A3FC-9BAF7AA509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9789" y="3546973"/>
            <a:ext cx="607011" cy="345163"/>
          </a:xfrm>
          <a:prstGeom prst="rect">
            <a:avLst/>
          </a:prstGeom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1FAD7C5A-0C4C-4A01-8C28-18FE8104A02B}"/>
              </a:ext>
            </a:extLst>
          </p:cNvPr>
          <p:cNvGrpSpPr/>
          <p:nvPr/>
        </p:nvGrpSpPr>
        <p:grpSpPr>
          <a:xfrm>
            <a:off x="3703869" y="3674607"/>
            <a:ext cx="906840" cy="213840"/>
            <a:chOff x="3703869" y="3674607"/>
            <a:chExt cx="9068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D10E6D53-7714-408D-ABCE-E839CD006B6E}"/>
                    </a:ext>
                  </a:extLst>
                </p14:cNvPr>
                <p14:cNvContentPartPr/>
                <p14:nvPr/>
              </p14:nvContentPartPr>
              <p14:xfrm>
                <a:off x="4041189" y="3843807"/>
                <a:ext cx="569520" cy="4464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D10E6D53-7714-408D-ABCE-E839CD006B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32549" y="3835167"/>
                  <a:ext cx="58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0B75409B-3990-499D-A3BD-0B6D2AEB75AE}"/>
                    </a:ext>
                  </a:extLst>
                </p14:cNvPr>
                <p14:cNvContentPartPr/>
                <p14:nvPr/>
              </p14:nvContentPartPr>
              <p14:xfrm>
                <a:off x="3703869" y="3674607"/>
                <a:ext cx="86400" cy="1252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0B75409B-3990-499D-A3BD-0B6D2AEB75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94869" y="3665967"/>
                  <a:ext cx="104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1383E461-EC76-4FAF-8BCD-8F60C21C0AC9}"/>
                    </a:ext>
                  </a:extLst>
                </p14:cNvPr>
                <p14:cNvContentPartPr/>
                <p14:nvPr/>
              </p14:nvContentPartPr>
              <p14:xfrm>
                <a:off x="3730869" y="3725007"/>
                <a:ext cx="217440" cy="1260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1383E461-EC76-4FAF-8BCD-8F60C21C0A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22229" y="3716007"/>
                  <a:ext cx="2350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D403713-C31E-4E23-B168-D560EFDD62E7}"/>
              </a:ext>
            </a:extLst>
          </p:cNvPr>
          <p:cNvGrpSpPr/>
          <p:nvPr/>
        </p:nvGrpSpPr>
        <p:grpSpPr>
          <a:xfrm>
            <a:off x="4871349" y="5492967"/>
            <a:ext cx="190080" cy="192600"/>
            <a:chOff x="4871349" y="5492967"/>
            <a:chExt cx="19008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60AFA98D-6EDC-4F96-8D99-91A2EC92ED13}"/>
                    </a:ext>
                  </a:extLst>
                </p14:cNvPr>
                <p14:cNvContentPartPr/>
                <p14:nvPr/>
              </p14:nvContentPartPr>
              <p14:xfrm>
                <a:off x="4929669" y="5555967"/>
                <a:ext cx="116280" cy="7560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60AFA98D-6EDC-4F96-8D99-91A2EC92ED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20669" y="5546967"/>
                  <a:ext cx="13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FFDAF87E-99C4-46E8-AB8B-F4C737D8D82D}"/>
                    </a:ext>
                  </a:extLst>
                </p14:cNvPr>
                <p14:cNvContentPartPr/>
                <p14:nvPr/>
              </p14:nvContentPartPr>
              <p14:xfrm>
                <a:off x="4946949" y="5538687"/>
                <a:ext cx="65160" cy="10800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FFDAF87E-99C4-46E8-AB8B-F4C737D8D8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7949" y="5530047"/>
                  <a:ext cx="82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2E7344D4-B247-45C9-A142-085BDED7D442}"/>
                    </a:ext>
                  </a:extLst>
                </p14:cNvPr>
                <p14:cNvContentPartPr/>
                <p14:nvPr/>
              </p14:nvContentPartPr>
              <p14:xfrm>
                <a:off x="4972869" y="5492967"/>
                <a:ext cx="21600" cy="3276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2E7344D4-B247-45C9-A142-085BDED7D4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64229" y="5484327"/>
                  <a:ext cx="39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7AB84C25-BFB6-41EA-9600-C194910EB2C7}"/>
                    </a:ext>
                  </a:extLst>
                </p14:cNvPr>
                <p14:cNvContentPartPr/>
                <p14:nvPr/>
              </p14:nvContentPartPr>
              <p14:xfrm>
                <a:off x="4871349" y="5577207"/>
                <a:ext cx="42120" cy="54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7AB84C25-BFB6-41EA-9600-C194910EB2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62349" y="5568567"/>
                  <a:ext cx="59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84FDF072-0313-4FE6-B46B-41D18101B19F}"/>
                    </a:ext>
                  </a:extLst>
                </p14:cNvPr>
                <p14:cNvContentPartPr/>
                <p14:nvPr/>
              </p14:nvContentPartPr>
              <p14:xfrm>
                <a:off x="5052789" y="5590527"/>
                <a:ext cx="8640" cy="684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84FDF072-0313-4FE6-B46B-41D18101B1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43789" y="5581887"/>
                  <a:ext cx="26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C7958488-636F-43BF-BC6F-4D31DE226A57}"/>
                    </a:ext>
                  </a:extLst>
                </p14:cNvPr>
                <p14:cNvContentPartPr/>
                <p14:nvPr/>
              </p14:nvContentPartPr>
              <p14:xfrm>
                <a:off x="4947669" y="5670807"/>
                <a:ext cx="2160" cy="1476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C7958488-636F-43BF-BC6F-4D31DE226A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38669" y="5662167"/>
                  <a:ext cx="198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9E25A680-CAEF-44B9-A100-C3D61377837A}"/>
              </a:ext>
            </a:extLst>
          </p:cNvPr>
          <p:cNvGrpSpPr/>
          <p:nvPr/>
        </p:nvGrpSpPr>
        <p:grpSpPr>
          <a:xfrm>
            <a:off x="3932829" y="4087167"/>
            <a:ext cx="303840" cy="228600"/>
            <a:chOff x="3932829" y="4087167"/>
            <a:chExt cx="3038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93D15A42-1E25-4031-A04E-A330FBFED0E4}"/>
                    </a:ext>
                  </a:extLst>
                </p14:cNvPr>
                <p14:cNvContentPartPr/>
                <p14:nvPr/>
              </p14:nvContentPartPr>
              <p14:xfrm>
                <a:off x="3932829" y="4125687"/>
                <a:ext cx="46080" cy="1058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93D15A42-1E25-4031-A04E-A330FBFED0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4189" y="4117047"/>
                  <a:ext cx="63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4EA6FAF1-BCFF-481E-BB28-B6EA3D1E4438}"/>
                    </a:ext>
                  </a:extLst>
                </p14:cNvPr>
                <p14:cNvContentPartPr/>
                <p14:nvPr/>
              </p14:nvContentPartPr>
              <p14:xfrm>
                <a:off x="4002669" y="4150527"/>
                <a:ext cx="88920" cy="8604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4EA6FAF1-BCFF-481E-BB28-B6EA3D1E44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94029" y="4141887"/>
                  <a:ext cx="106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DA077EC0-6218-4034-A7E4-89679F6E1AEE}"/>
                    </a:ext>
                  </a:extLst>
                </p14:cNvPr>
                <p14:cNvContentPartPr/>
                <p14:nvPr/>
              </p14:nvContentPartPr>
              <p14:xfrm>
                <a:off x="4017429" y="4149087"/>
                <a:ext cx="27720" cy="10440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DA077EC0-6218-4034-A7E4-89679F6E1A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08429" y="4140087"/>
                  <a:ext cx="45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257D6E05-DFB4-4520-B922-5F39EF214172}"/>
                    </a:ext>
                  </a:extLst>
                </p14:cNvPr>
                <p14:cNvContentPartPr/>
                <p14:nvPr/>
              </p14:nvContentPartPr>
              <p14:xfrm>
                <a:off x="4043709" y="4087167"/>
                <a:ext cx="7920" cy="1224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257D6E05-DFB4-4520-B922-5F39EF2141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34709" y="4078167"/>
                  <a:ext cx="25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F376EFC9-325F-4CF7-B528-1A54BC7D1DA2}"/>
                    </a:ext>
                  </a:extLst>
                </p14:cNvPr>
                <p14:cNvContentPartPr/>
                <p14:nvPr/>
              </p14:nvContentPartPr>
              <p14:xfrm>
                <a:off x="3946869" y="4198407"/>
                <a:ext cx="16920" cy="468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F376EFC9-325F-4CF7-B528-1A54BC7D1D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37869" y="4189767"/>
                  <a:ext cx="34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A9E5739D-B657-4838-BF5A-5D6CD1F42220}"/>
                    </a:ext>
                  </a:extLst>
                </p14:cNvPr>
                <p14:cNvContentPartPr/>
                <p14:nvPr/>
              </p14:nvContentPartPr>
              <p14:xfrm>
                <a:off x="4049469" y="4193367"/>
                <a:ext cx="16920" cy="936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A9E5739D-B657-4838-BF5A-5D6CD1F422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0469" y="4184727"/>
                  <a:ext cx="34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228D6CEA-28EF-40EA-A422-0D2375734E3A}"/>
                    </a:ext>
                  </a:extLst>
                </p14:cNvPr>
                <p14:cNvContentPartPr/>
                <p14:nvPr/>
              </p14:nvContentPartPr>
              <p14:xfrm>
                <a:off x="3991869" y="4282647"/>
                <a:ext cx="35640" cy="684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228D6CEA-28EF-40EA-A422-0D2375734E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83229" y="4274007"/>
                  <a:ext cx="53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C6175DF7-364E-43CF-9684-618C5AB4FE2B}"/>
                    </a:ext>
                  </a:extLst>
                </p14:cNvPr>
                <p14:cNvContentPartPr/>
                <p14:nvPr/>
              </p14:nvContentPartPr>
              <p14:xfrm>
                <a:off x="4192389" y="4105887"/>
                <a:ext cx="44280" cy="20988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C6175DF7-364E-43CF-9684-618C5AB4FE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83389" y="4096887"/>
                  <a:ext cx="61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8098734D-3AED-4EFF-AFBC-9BF57FB19B6E}"/>
                    </a:ext>
                  </a:extLst>
                </p14:cNvPr>
                <p14:cNvContentPartPr/>
                <p14:nvPr/>
              </p14:nvContentPartPr>
              <p14:xfrm>
                <a:off x="4104549" y="4211007"/>
                <a:ext cx="17640" cy="936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8098734D-3AED-4EFF-AFBC-9BF57FB19B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95549" y="4202367"/>
                  <a:ext cx="35280" cy="2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174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3ECCF-3EE4-40FC-A8C0-755A853EB34D}"/>
              </a:ext>
            </a:extLst>
          </p:cNvPr>
          <p:cNvSpPr txBox="1"/>
          <p:nvPr/>
        </p:nvSpPr>
        <p:spPr>
          <a:xfrm>
            <a:off x="858549" y="207570"/>
            <a:ext cx="242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4featSel3LDAF2</a:t>
            </a:r>
            <a:r>
              <a:rPr lang="en-US" altLang="ko-KR" dirty="0"/>
              <a:t>.py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2D19288-39A2-4A37-8A42-04C5B065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39" y="787111"/>
            <a:ext cx="4610100" cy="4895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09513F93-0F6F-402F-88B1-301698764AD2}"/>
                  </a:ext>
                </a:extLst>
              </p14:cNvPr>
              <p14:cNvContentPartPr/>
              <p14:nvPr/>
            </p14:nvContentPartPr>
            <p14:xfrm>
              <a:off x="3123549" y="4508727"/>
              <a:ext cx="362520" cy="7020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09513F93-0F6F-402F-88B1-301698764A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549" y="4499727"/>
                <a:ext cx="380160" cy="87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6E1F77-BE45-4A46-8C10-A4320E505DE7}"/>
              </a:ext>
            </a:extLst>
          </p:cNvPr>
          <p:cNvSpPr txBox="1"/>
          <p:nvPr/>
        </p:nvSpPr>
        <p:spPr>
          <a:xfrm>
            <a:off x="7113732" y="189640"/>
            <a:ext cx="359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r>
              <a:rPr lang="ko-KR" altLang="en-US" dirty="0"/>
              <a:t>주</a:t>
            </a:r>
            <a:r>
              <a:rPr lang="en-US" altLang="ko-KR" dirty="0"/>
              <a:t>MNIST/Homework2.xlsx</a:t>
            </a:r>
            <a:endParaRPr lang="ko-KR" altLang="en-US" dirty="0"/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3FAE75BD-01F9-4E09-8003-7691BCEBB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73038"/>
              </p:ext>
            </p:extLst>
          </p:nvPr>
        </p:nvGraphicFramePr>
        <p:xfrm>
          <a:off x="5907741" y="576902"/>
          <a:ext cx="5871877" cy="6048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743">
                  <a:extLst>
                    <a:ext uri="{9D8B030D-6E8A-4147-A177-3AD203B41FA5}">
                      <a16:colId xmlns:a16="http://schemas.microsoft.com/office/drawing/2014/main" val="1583167026"/>
                    </a:ext>
                  </a:extLst>
                </a:gridCol>
                <a:gridCol w="369743">
                  <a:extLst>
                    <a:ext uri="{9D8B030D-6E8A-4147-A177-3AD203B41FA5}">
                      <a16:colId xmlns:a16="http://schemas.microsoft.com/office/drawing/2014/main" val="1360914781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1201339321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1277857688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2581919074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3600267413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2027871234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2457698646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1368995193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2228807530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2881177638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2748576181"/>
                    </a:ext>
                  </a:extLst>
                </a:gridCol>
                <a:gridCol w="466581">
                  <a:extLst>
                    <a:ext uri="{9D8B030D-6E8A-4147-A177-3AD203B41FA5}">
                      <a16:colId xmlns:a16="http://schemas.microsoft.com/office/drawing/2014/main" val="2727473746"/>
                    </a:ext>
                  </a:extLst>
                </a:gridCol>
              </a:tblGrid>
              <a:tr h="1369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Homework#2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139718192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678650536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58793045"/>
                  </a:ext>
                </a:extLst>
              </a:tr>
              <a:tr h="2162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Template Matching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k-NN(300/digit)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k-NN(300/digit)-feature selection1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349068759"/>
                  </a:ext>
                </a:extLst>
              </a:tr>
              <a:tr h="216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#template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Accuracy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Accuracy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Accuracy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336227741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500" u="none" strike="noStrike">
                          <a:effectLst/>
                        </a:rPr>
                        <a:t>#10</a:t>
                      </a:r>
                      <a:endParaRPr lang="en-US" altLang="ko-KR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853387311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500" u="none" strike="noStrike">
                          <a:effectLst/>
                        </a:rPr>
                        <a:t>#50</a:t>
                      </a:r>
                      <a:endParaRPr lang="en-US" altLang="ko-KR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465493808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500" u="none" strike="noStrike">
                          <a:effectLst/>
                        </a:rPr>
                        <a:t>#100</a:t>
                      </a:r>
                      <a:endParaRPr lang="en-US" altLang="ko-KR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4146853472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500" u="none" strike="noStrike">
                          <a:effectLst/>
                        </a:rPr>
                        <a:t>#200</a:t>
                      </a:r>
                      <a:endParaRPr lang="en-US" altLang="ko-KR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982268206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500" u="none" strike="noStrike">
                          <a:effectLst/>
                        </a:rPr>
                        <a:t>#300</a:t>
                      </a:r>
                      <a:endParaRPr lang="en-US" altLang="ko-KR" sz="5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518288073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500" u="none" strike="noStrike">
                          <a:effectLst/>
                        </a:rPr>
                        <a:t>#500</a:t>
                      </a:r>
                      <a:endParaRPr lang="en-US" altLang="ko-KR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k=200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k=200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947124015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500" u="none" strike="noStrike">
                          <a:effectLst/>
                        </a:rPr>
                        <a:t>#1000</a:t>
                      </a:r>
                      <a:endParaRPr lang="en-US" altLang="ko-KR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474351872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661406674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790804244"/>
                  </a:ext>
                </a:extLst>
              </a:tr>
              <a:tr h="13696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k-NN(300/digit)-feature selection2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k-NN(300/digit)-feature selection2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363811344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Acc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dx=10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dx=20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4105971357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081583469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01989357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128730641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645896468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016539882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k=200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k=200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932972624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609092406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779310941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6469564"/>
                  </a:ext>
                </a:extLst>
              </a:tr>
              <a:tr h="136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F1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k-NN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FeatSel1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FeatSel2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FeatSel2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FeatSel2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733902264"/>
                  </a:ext>
                </a:extLst>
              </a:tr>
              <a:tr h="1369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dx=?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PCA 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LDA 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398500874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761687861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221882916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379218550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984188909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108851209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k=200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546831830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007156961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110546318"/>
                  </a:ext>
                </a:extLst>
              </a:tr>
              <a:tr h="136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Accuracy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k-NN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FeatSel1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FeatSel2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FeatSel2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FeatSel2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072646512"/>
                  </a:ext>
                </a:extLst>
              </a:tr>
              <a:tr h="1369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dx=?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PCA 45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LDA 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2030226859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713831384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3840221844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k=15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144452593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k=50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367214655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k=100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885952023"/>
                  </a:ext>
                </a:extLst>
              </a:tr>
              <a:tr h="136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k=200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500" u="none" strike="noStrike">
                          <a:effectLst/>
                        </a:rPr>
                        <a:t>　</a:t>
                      </a:r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402" marR="3402" marT="3402" marB="0" anchor="ctr"/>
                </a:tc>
                <a:extLst>
                  <a:ext uri="{0D108BD9-81ED-4DB2-BD59-A6C34878D82A}">
                    <a16:rowId xmlns:a16="http://schemas.microsoft.com/office/drawing/2014/main" val="1504112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77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>
            <a:extLst>
              <a:ext uri="{FF2B5EF4-FFF2-40B4-BE49-F238E27FC236}">
                <a16:creationId xmlns:a16="http://schemas.microsoft.com/office/drawing/2014/main" id="{82226D2D-634D-4D00-B5A3-294955EF0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970" y="350983"/>
            <a:ext cx="8231448" cy="568959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ko-KR" sz="2300" b="1" dirty="0"/>
              <a:t>Python Machine Learning  Third Edition</a:t>
            </a:r>
          </a:p>
          <a:p>
            <a:pPr algn="l"/>
            <a:r>
              <a:rPr lang="en-US" altLang="ko-KR" sz="2300" b="1" dirty="0"/>
              <a:t>Machine Learning and Deep Learning with Python, scikit-learn and </a:t>
            </a:r>
            <a:r>
              <a:rPr lang="en-US" altLang="ko-KR" sz="2300" b="1" dirty="0" err="1"/>
              <a:t>Tensorflow</a:t>
            </a:r>
            <a:r>
              <a:rPr lang="en-US" altLang="ko-KR" sz="2300" b="1" dirty="0"/>
              <a:t> 2</a:t>
            </a:r>
          </a:p>
          <a:p>
            <a:pPr algn="l"/>
            <a:endParaRPr lang="en-US" altLang="ko-KR" sz="1800" dirty="0"/>
          </a:p>
          <a:p>
            <a:pPr algn="l"/>
            <a:r>
              <a:rPr lang="en-US" altLang="ko-KR" dirty="0"/>
              <a:t>CHAPTER 5 Compressing Data via Dimensionality Reduction</a:t>
            </a:r>
          </a:p>
          <a:p>
            <a:pPr algn="l"/>
            <a:r>
              <a:rPr lang="en-US" altLang="ko-KR" dirty="0"/>
              <a:t>Feature selection for dimensionality reduction: Feature Extraction (PCA, LDA)</a:t>
            </a:r>
          </a:p>
          <a:p>
            <a:pPr algn="l"/>
            <a:br>
              <a:rPr lang="ko-KR" altLang="en-US" dirty="0"/>
            </a:br>
            <a:r>
              <a:rPr lang="en-US" altLang="ko-KR" dirty="0"/>
              <a:t>uns</a:t>
            </a:r>
            <a:r>
              <a:rPr lang="en-US" altLang="ko-KR" sz="2400" dirty="0"/>
              <a:t>upervised dimensionality reduct</a:t>
            </a:r>
            <a:r>
              <a:rPr lang="en-US" altLang="ko-KR" dirty="0"/>
              <a:t>io</a:t>
            </a:r>
            <a:r>
              <a:rPr lang="en-US" altLang="ko-KR" sz="2400" dirty="0"/>
              <a:t>n via principa</a:t>
            </a:r>
            <a:r>
              <a:rPr lang="en-US" altLang="ko-KR" dirty="0"/>
              <a:t>l component </a:t>
            </a:r>
            <a:r>
              <a:rPr lang="en-US" altLang="ko-KR" sz="2400" dirty="0"/>
              <a:t>analysis</a:t>
            </a:r>
            <a:endParaRPr lang="en-US" altLang="ko-KR" dirty="0"/>
          </a:p>
          <a:p>
            <a:pPr algn="l"/>
            <a:r>
              <a:rPr lang="en-US" altLang="ko-KR" dirty="0"/>
              <a:t>The main steps behind PCA</a:t>
            </a:r>
            <a:endParaRPr lang="en-US" altLang="ko-KR" sz="2000" dirty="0"/>
          </a:p>
          <a:p>
            <a:pPr algn="l"/>
            <a:r>
              <a:rPr lang="en-US" altLang="ko-KR" sz="2000" dirty="0"/>
              <a:t>Extracting the principal components step by step</a:t>
            </a:r>
          </a:p>
          <a:p>
            <a:pPr algn="l"/>
            <a:r>
              <a:rPr lang="en-US" altLang="ko-KR" sz="2000" dirty="0"/>
              <a:t>Total and explained variance</a:t>
            </a:r>
          </a:p>
          <a:p>
            <a:pPr algn="l"/>
            <a:r>
              <a:rPr lang="en-US" altLang="ko-KR" sz="2000" dirty="0"/>
              <a:t>Feature transformation</a:t>
            </a:r>
          </a:p>
          <a:p>
            <a:pPr algn="l"/>
            <a:r>
              <a:rPr lang="en-US" altLang="ko-KR" sz="2000" dirty="0"/>
              <a:t>Principal component analysis in scikit-learn</a:t>
            </a:r>
          </a:p>
          <a:p>
            <a:pPr algn="l"/>
            <a:r>
              <a:rPr lang="en-US" altLang="ko-KR" sz="2000" dirty="0"/>
              <a:t>Supervised data compression via linear discriminant analysis</a:t>
            </a:r>
          </a:p>
          <a:p>
            <a:pPr algn="l"/>
            <a:r>
              <a:rPr lang="en-US" altLang="ko-KR" sz="2000" dirty="0"/>
              <a:t>The inner workings of LDA</a:t>
            </a:r>
          </a:p>
          <a:p>
            <a:pPr algn="l"/>
            <a:r>
              <a:rPr lang="en-US" altLang="ko-KR" sz="2000" dirty="0"/>
              <a:t>Computing the scatter matrices</a:t>
            </a:r>
          </a:p>
          <a:p>
            <a:pPr algn="l"/>
            <a:r>
              <a:rPr lang="en-US" altLang="ko-KR" sz="2000" dirty="0"/>
              <a:t>Selecting </a:t>
            </a:r>
            <a:r>
              <a:rPr lang="en-US" altLang="ko-KR" sz="2000" dirty="0" err="1"/>
              <a:t>linera</a:t>
            </a:r>
            <a:r>
              <a:rPr lang="en-US" altLang="ko-KR" sz="2000" dirty="0"/>
              <a:t> discriminants for the new feature subspace</a:t>
            </a:r>
          </a:p>
          <a:p>
            <a:pPr algn="l"/>
            <a:r>
              <a:rPr lang="en-US" altLang="ko-KR" sz="2000" dirty="0"/>
              <a:t>Projecting samples onto the new feature space</a:t>
            </a:r>
          </a:p>
          <a:p>
            <a:pPr algn="l"/>
            <a:r>
              <a:rPr lang="en-US" altLang="ko-KR" sz="2000" dirty="0"/>
              <a:t>LDA via scikit-learn</a:t>
            </a:r>
          </a:p>
          <a:p>
            <a:pPr algn="l"/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6C424A7-F942-4E31-9A17-138609AE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841" y="1474196"/>
            <a:ext cx="2568619" cy="31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0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4">
            <a:extLst>
              <a:ext uri="{FF2B5EF4-FFF2-40B4-BE49-F238E27FC236}">
                <a16:creationId xmlns:a16="http://schemas.microsoft.com/office/drawing/2014/main" id="{BD7F41BC-0E73-4910-9D64-FCEEBF0EEE30}"/>
              </a:ext>
            </a:extLst>
          </p:cNvPr>
          <p:cNvSpPr txBox="1">
            <a:spLocks/>
          </p:cNvSpPr>
          <p:nvPr/>
        </p:nvSpPr>
        <p:spPr>
          <a:xfrm>
            <a:off x="349132" y="262521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Unsupervised dimensionality reduction via principal component analysis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574AC-E799-4B00-AEB5-88FD9FBEB3A3}"/>
              </a:ext>
            </a:extLst>
          </p:cNvPr>
          <p:cNvSpPr txBox="1"/>
          <p:nvPr/>
        </p:nvSpPr>
        <p:spPr>
          <a:xfrm>
            <a:off x="349132" y="777561"/>
            <a:ext cx="10932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Feature Extraction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Transform or project the data onto a new feature space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An approach to data compression with the goal of maintaining most of the relevant information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Improve the predictive performance by reducing the curse of dimensionality</a:t>
            </a:r>
          </a:p>
        </p:txBody>
      </p:sp>
      <p:sp>
        <p:nvSpPr>
          <p:cNvPr id="4" name="부제목 4">
            <a:extLst>
              <a:ext uri="{FF2B5EF4-FFF2-40B4-BE49-F238E27FC236}">
                <a16:creationId xmlns:a16="http://schemas.microsoft.com/office/drawing/2014/main" id="{EBFE21AF-CEA1-4FE3-90BA-520B5B806D31}"/>
              </a:ext>
            </a:extLst>
          </p:cNvPr>
          <p:cNvSpPr txBox="1">
            <a:spLocks/>
          </p:cNvSpPr>
          <p:nvPr/>
        </p:nvSpPr>
        <p:spPr>
          <a:xfrm>
            <a:off x="349132" y="2838342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The main steps behind principal component analysis(PCA)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D8683A3-E48E-4AE7-9652-9DE965B5B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56" y="3467599"/>
            <a:ext cx="3055707" cy="2710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BD680-B278-4798-B298-4F62D851F478}"/>
              </a:ext>
            </a:extLst>
          </p:cNvPr>
          <p:cNvSpPr txBox="1"/>
          <p:nvPr/>
        </p:nvSpPr>
        <p:spPr>
          <a:xfrm>
            <a:off x="3809763" y="3250920"/>
            <a:ext cx="8160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altLang="ko-KR" sz="2000" dirty="0"/>
              <a:t>Standardize the d-dimensional dataset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/>
              <a:t>Construct the covariance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/>
              <a:t>Decompose the covariance matrix into eigenvectors and eigenvalues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/>
              <a:t>Sort the eigenvalues by decreasing order to rank the corresponding eigenvectors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/>
              <a:t>Select k eigenvectors which corresponds to the k largest eigenvalues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/>
              <a:t>Construct a projection matrix W from the top k eigenvectors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2000" dirty="0"/>
              <a:t>Transform the d-dimensional dataset X using the projection matrix W </a:t>
            </a:r>
          </a:p>
        </p:txBody>
      </p:sp>
    </p:spTree>
    <p:extLst>
      <p:ext uri="{BB962C8B-B14F-4D97-AF65-F5344CB8AC3E}">
        <p14:creationId xmlns:p14="http://schemas.microsoft.com/office/powerpoint/2010/main" val="199564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C8BFF-D5BB-4B8F-BD6D-69D9D89D253D}"/>
              </a:ext>
            </a:extLst>
          </p:cNvPr>
          <p:cNvSpPr txBox="1"/>
          <p:nvPr/>
        </p:nvSpPr>
        <p:spPr>
          <a:xfrm>
            <a:off x="492436" y="323606"/>
            <a:ext cx="1093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MNIST dataset</a:t>
            </a:r>
          </a:p>
          <a:p>
            <a:endParaRPr lang="en-US" altLang="ko-KR" sz="2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A57D9A-259A-43A7-8D32-A2303420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" y="866608"/>
            <a:ext cx="8579796" cy="14365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0D61261-E9D2-4139-AEDB-41D8B443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1" y="2418539"/>
            <a:ext cx="5172075" cy="37719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088DB22-A5C2-4B7B-956A-3959B8B4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78" y="2501325"/>
            <a:ext cx="4819650" cy="10382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A6FA3A5-704D-450A-8D94-790FCBFB1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521" y="3830975"/>
            <a:ext cx="762000" cy="258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66459ECD-7702-479E-87A5-7473E391984F}"/>
                  </a:ext>
                </a:extLst>
              </p14:cNvPr>
              <p14:cNvContentPartPr/>
              <p14:nvPr/>
            </p14:nvContentPartPr>
            <p14:xfrm>
              <a:off x="6073399" y="3092783"/>
              <a:ext cx="81000" cy="7884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66459ECD-7702-479E-87A5-7473E39198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9079" y="3088463"/>
                <a:ext cx="8964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그룹 32">
            <a:extLst>
              <a:ext uri="{FF2B5EF4-FFF2-40B4-BE49-F238E27FC236}">
                <a16:creationId xmlns:a16="http://schemas.microsoft.com/office/drawing/2014/main" id="{757D21E5-B345-4986-AFD3-CFA5CAA449E0}"/>
              </a:ext>
            </a:extLst>
          </p:cNvPr>
          <p:cNvGrpSpPr/>
          <p:nvPr/>
        </p:nvGrpSpPr>
        <p:grpSpPr>
          <a:xfrm>
            <a:off x="1925839" y="3741143"/>
            <a:ext cx="4037400" cy="2616480"/>
            <a:chOff x="1925839" y="3741143"/>
            <a:chExt cx="4037400" cy="26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65129560-BFDD-4BC3-9D25-FDD9E75D8104}"/>
                    </a:ext>
                  </a:extLst>
                </p14:cNvPr>
                <p14:cNvContentPartPr/>
                <p14:nvPr/>
              </p14:nvContentPartPr>
              <p14:xfrm>
                <a:off x="1925839" y="3808103"/>
                <a:ext cx="3940560" cy="14281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65129560-BFDD-4BC3-9D25-FDD9E75D81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1519" y="3803783"/>
                  <a:ext cx="3949200" cy="14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DB19528E-EB99-44EB-9E83-CFB64401CADE}"/>
                    </a:ext>
                  </a:extLst>
                </p14:cNvPr>
                <p14:cNvContentPartPr/>
                <p14:nvPr/>
              </p14:nvContentPartPr>
              <p14:xfrm>
                <a:off x="5742559" y="3741143"/>
                <a:ext cx="138960" cy="19476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DB19528E-EB99-44EB-9E83-CFB64401CA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38239" y="3736823"/>
                  <a:ext cx="147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190D4D82-3787-4B57-B887-E58EBEE8B2D7}"/>
                    </a:ext>
                  </a:extLst>
                </p14:cNvPr>
                <p14:cNvContentPartPr/>
                <p14:nvPr/>
              </p14:nvContentPartPr>
              <p14:xfrm>
                <a:off x="2191879" y="4012583"/>
                <a:ext cx="3771360" cy="14515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190D4D82-3787-4B57-B887-E58EBEE8B2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7559" y="4008263"/>
                  <a:ext cx="3780000" cy="14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F065F42D-A4DE-4E4D-AD88-A1513ACA5264}"/>
                    </a:ext>
                  </a:extLst>
                </p14:cNvPr>
                <p14:cNvContentPartPr/>
                <p14:nvPr/>
              </p14:nvContentPartPr>
              <p14:xfrm>
                <a:off x="5771719" y="3971183"/>
                <a:ext cx="156960" cy="1915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F065F42D-A4DE-4E4D-AD88-A1513ACA52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67399" y="3966863"/>
                  <a:ext cx="165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F9C62C61-9AAD-43BD-8CFE-BEBA0F97F919}"/>
                    </a:ext>
                  </a:extLst>
                </p14:cNvPr>
                <p14:cNvContentPartPr/>
                <p14:nvPr/>
              </p14:nvContentPartPr>
              <p14:xfrm>
                <a:off x="2601919" y="4161263"/>
                <a:ext cx="3284280" cy="14065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F9C62C61-9AAD-43BD-8CFE-BEBA0F97F9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599" y="4156943"/>
                  <a:ext cx="3292920" cy="14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7650A5EF-A06E-4C9A-AA5E-210955979E58}"/>
                    </a:ext>
                  </a:extLst>
                </p14:cNvPr>
                <p14:cNvContentPartPr/>
                <p14:nvPr/>
              </p14:nvContentPartPr>
              <p14:xfrm>
                <a:off x="5745079" y="4121663"/>
                <a:ext cx="141840" cy="1782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7650A5EF-A06E-4C9A-AA5E-210955979E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40759" y="4117343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2441CF4-4A37-45A8-9C2C-C439FEEED6E2}"/>
                    </a:ext>
                  </a:extLst>
                </p14:cNvPr>
                <p14:cNvContentPartPr/>
                <p14:nvPr/>
              </p14:nvContentPartPr>
              <p14:xfrm>
                <a:off x="2060119" y="4354223"/>
                <a:ext cx="3772800" cy="140256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2441CF4-4A37-45A8-9C2C-C439FEEED6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5799" y="4349903"/>
                  <a:ext cx="3781440" cy="14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0195615-B716-4833-A778-1220886E4CF0}"/>
                    </a:ext>
                  </a:extLst>
                </p14:cNvPr>
                <p14:cNvContentPartPr/>
                <p14:nvPr/>
              </p14:nvContentPartPr>
              <p14:xfrm>
                <a:off x="5747599" y="4292663"/>
                <a:ext cx="106920" cy="1641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0195615-B716-4833-A778-1220886E4C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3279" y="4288343"/>
                  <a:ext cx="115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6CFC6A57-8FA0-4BBD-B6BD-5E016F8078EB}"/>
                    </a:ext>
                  </a:extLst>
                </p14:cNvPr>
                <p14:cNvContentPartPr/>
                <p14:nvPr/>
              </p14:nvContentPartPr>
              <p14:xfrm>
                <a:off x="2304559" y="4460783"/>
                <a:ext cx="3643560" cy="14475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6CFC6A57-8FA0-4BBD-B6BD-5E016F8078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0239" y="4456463"/>
                  <a:ext cx="3652200" cy="14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C4BE9FF1-D476-4F71-924F-61E836C56327}"/>
                    </a:ext>
                  </a:extLst>
                </p14:cNvPr>
                <p14:cNvContentPartPr/>
                <p14:nvPr/>
              </p14:nvContentPartPr>
              <p14:xfrm>
                <a:off x="5860999" y="4387703"/>
                <a:ext cx="97560" cy="17496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C4BE9FF1-D476-4F71-924F-61E836C563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6679" y="4383383"/>
                  <a:ext cx="106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824F7264-EDF3-45A1-9D12-4AC43D1CC98A}"/>
                    </a:ext>
                  </a:extLst>
                </p14:cNvPr>
                <p14:cNvContentPartPr/>
                <p14:nvPr/>
              </p14:nvContentPartPr>
              <p14:xfrm>
                <a:off x="2456839" y="4653743"/>
                <a:ext cx="3471480" cy="14446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824F7264-EDF3-45A1-9D12-4AC43D1CC9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52519" y="4649423"/>
                  <a:ext cx="348012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6DFEF287-4824-43A8-8731-87869EA7AD6C}"/>
                    </a:ext>
                  </a:extLst>
                </p14:cNvPr>
                <p14:cNvContentPartPr/>
                <p14:nvPr/>
              </p14:nvContentPartPr>
              <p14:xfrm>
                <a:off x="5842639" y="4605143"/>
                <a:ext cx="107280" cy="1742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6DFEF287-4824-43A8-8731-87869EA7AD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38319" y="4600823"/>
                  <a:ext cx="115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14206468-3FFE-4C0A-AB6E-5E44E1167CA7}"/>
                    </a:ext>
                  </a:extLst>
                </p14:cNvPr>
                <p14:cNvContentPartPr/>
                <p14:nvPr/>
              </p14:nvContentPartPr>
              <p14:xfrm>
                <a:off x="5768839" y="4997903"/>
                <a:ext cx="136440" cy="13597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14206468-3FFE-4C0A-AB6E-5E44E1167C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64519" y="4993583"/>
                  <a:ext cx="145080" cy="13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CED2EE67-3323-4448-A734-4006F2CFFE8A}"/>
                    </a:ext>
                  </a:extLst>
                </p14:cNvPr>
                <p14:cNvContentPartPr/>
                <p14:nvPr/>
              </p14:nvContentPartPr>
              <p14:xfrm>
                <a:off x="5579839" y="5598383"/>
                <a:ext cx="56520" cy="6912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CED2EE67-3323-4448-A734-4006F2CFFE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75519" y="5594063"/>
                  <a:ext cx="65160" cy="77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id="{25482B50-3220-4386-A5D5-EC185DC2D52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375671" y="3723047"/>
            <a:ext cx="4073536" cy="24076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B9922C-3FC6-43A0-A33A-2DE3DA5B8F3C}"/>
              </a:ext>
            </a:extLst>
          </p:cNvPr>
          <p:cNvSpPr txBox="1"/>
          <p:nvPr/>
        </p:nvSpPr>
        <p:spPr>
          <a:xfrm>
            <a:off x="328959" y="6305784"/>
            <a:ext cx="209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0MNIST.py</a:t>
            </a:r>
            <a:endParaRPr lang="ko-KR" altLang="en-US" dirty="0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51B7812-6982-4746-856E-495B67F99A4B}"/>
              </a:ext>
            </a:extLst>
          </p:cNvPr>
          <p:cNvGrpSpPr/>
          <p:nvPr/>
        </p:nvGrpSpPr>
        <p:grpSpPr>
          <a:xfrm>
            <a:off x="10408159" y="244103"/>
            <a:ext cx="1164240" cy="208800"/>
            <a:chOff x="10408159" y="244103"/>
            <a:chExt cx="116424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E2BA147B-47D3-4E80-8695-61F9FC4F225E}"/>
                    </a:ext>
                  </a:extLst>
                </p14:cNvPr>
                <p14:cNvContentPartPr/>
                <p14:nvPr/>
              </p14:nvContentPartPr>
              <p14:xfrm>
                <a:off x="10408159" y="296303"/>
                <a:ext cx="41760" cy="12024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E2BA147B-47D3-4E80-8695-61F9FC4F22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99159" y="287303"/>
                  <a:ext cx="59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7BDE0E02-7A46-41FE-80F4-1D3DA3765188}"/>
                    </a:ext>
                  </a:extLst>
                </p14:cNvPr>
                <p14:cNvContentPartPr/>
                <p14:nvPr/>
              </p14:nvContentPartPr>
              <p14:xfrm>
                <a:off x="10522639" y="332663"/>
                <a:ext cx="83880" cy="8136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7BDE0E02-7A46-41FE-80F4-1D3DA37651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13999" y="324023"/>
                  <a:ext cx="101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54A59B54-0EF0-469E-AB33-9A2496B5F598}"/>
                    </a:ext>
                  </a:extLst>
                </p14:cNvPr>
                <p14:cNvContentPartPr/>
                <p14:nvPr/>
              </p14:nvContentPartPr>
              <p14:xfrm>
                <a:off x="10694359" y="350663"/>
                <a:ext cx="150840" cy="604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54A59B54-0EF0-469E-AB33-9A2496B5F5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85359" y="341663"/>
                  <a:ext cx="168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51E17C7A-F6AB-495D-B68F-2CD5350AF463}"/>
                    </a:ext>
                  </a:extLst>
                </p14:cNvPr>
                <p14:cNvContentPartPr/>
                <p14:nvPr/>
              </p14:nvContentPartPr>
              <p14:xfrm>
                <a:off x="10946719" y="266423"/>
                <a:ext cx="59040" cy="18468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51E17C7A-F6AB-495D-B68F-2CD5350AF4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38079" y="257783"/>
                  <a:ext cx="76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21CBDF9E-2BE2-4837-BF99-E4023989E470}"/>
                    </a:ext>
                  </a:extLst>
                </p14:cNvPr>
                <p14:cNvContentPartPr/>
                <p14:nvPr/>
              </p14:nvContentPartPr>
              <p14:xfrm>
                <a:off x="10976959" y="261743"/>
                <a:ext cx="84240" cy="244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21CBDF9E-2BE2-4837-BF99-E4023989E4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68319" y="253103"/>
                  <a:ext cx="10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7B96E4BE-2F2C-4E98-8C6C-F719A8D9335F}"/>
                    </a:ext>
                  </a:extLst>
                </p14:cNvPr>
                <p14:cNvContentPartPr/>
                <p14:nvPr/>
              </p14:nvContentPartPr>
              <p14:xfrm>
                <a:off x="11074519" y="268583"/>
                <a:ext cx="90360" cy="1666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7B96E4BE-2F2C-4E98-8C6C-F719A8D9335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65879" y="259583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D5A0B4D6-B4AB-40A3-B8D7-9D4020BED339}"/>
                    </a:ext>
                  </a:extLst>
                </p14:cNvPr>
                <p14:cNvContentPartPr/>
                <p14:nvPr/>
              </p14:nvContentPartPr>
              <p14:xfrm>
                <a:off x="11214559" y="303863"/>
                <a:ext cx="102600" cy="806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D5A0B4D6-B4AB-40A3-B8D7-9D4020BED3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05559" y="295223"/>
                  <a:ext cx="120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D2DB300F-13B7-4FF7-980C-038DDC417526}"/>
                    </a:ext>
                  </a:extLst>
                </p14:cNvPr>
                <p14:cNvContentPartPr/>
                <p14:nvPr/>
              </p14:nvContentPartPr>
              <p14:xfrm>
                <a:off x="11350999" y="296303"/>
                <a:ext cx="93240" cy="10080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D2DB300F-13B7-4FF7-980C-038DDC4175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41999" y="287303"/>
                  <a:ext cx="110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080CE8E-88BA-4326-8BE8-CD0AD365E8B9}"/>
                    </a:ext>
                  </a:extLst>
                </p14:cNvPr>
                <p14:cNvContentPartPr/>
                <p14:nvPr/>
              </p14:nvContentPartPr>
              <p14:xfrm>
                <a:off x="11503639" y="244103"/>
                <a:ext cx="68760" cy="2088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080CE8E-88BA-4326-8BE8-CD0AD365E8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94639" y="235103"/>
                  <a:ext cx="864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ED4CA4A9-A690-403A-8407-F4DEFCC96C50}"/>
              </a:ext>
            </a:extLst>
          </p:cNvPr>
          <p:cNvGrpSpPr/>
          <p:nvPr/>
        </p:nvGrpSpPr>
        <p:grpSpPr>
          <a:xfrm>
            <a:off x="8753959" y="616703"/>
            <a:ext cx="3127680" cy="1093680"/>
            <a:chOff x="8753959" y="616703"/>
            <a:chExt cx="3127680" cy="10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649D0055-1AA6-49D5-A3EC-E882A9678F70}"/>
                    </a:ext>
                  </a:extLst>
                </p14:cNvPr>
                <p14:cNvContentPartPr/>
                <p14:nvPr/>
              </p14:nvContentPartPr>
              <p14:xfrm>
                <a:off x="9217279" y="691223"/>
                <a:ext cx="48960" cy="10191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649D0055-1AA6-49D5-A3EC-E882A9678F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08639" y="682583"/>
                  <a:ext cx="66600" cy="10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6EDE0456-246C-436E-BDE6-DFEF2A05904A}"/>
                    </a:ext>
                  </a:extLst>
                </p14:cNvPr>
                <p14:cNvContentPartPr/>
                <p14:nvPr/>
              </p14:nvContentPartPr>
              <p14:xfrm>
                <a:off x="8753959" y="1002623"/>
                <a:ext cx="67680" cy="9828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6EDE0456-246C-436E-BDE6-DFEF2A0590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45319" y="993983"/>
                  <a:ext cx="85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03681C1A-5B11-432A-98A4-6B9E43341130}"/>
                    </a:ext>
                  </a:extLst>
                </p14:cNvPr>
                <p14:cNvContentPartPr/>
                <p14:nvPr/>
              </p14:nvContentPartPr>
              <p14:xfrm>
                <a:off x="8864839" y="1006583"/>
                <a:ext cx="60120" cy="1335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03681C1A-5B11-432A-98A4-6B9E433411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55839" y="997583"/>
                  <a:ext cx="77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47FD14F8-24FD-4D7A-92D1-57BAFDC6B701}"/>
                    </a:ext>
                  </a:extLst>
                </p14:cNvPr>
                <p14:cNvContentPartPr/>
                <p14:nvPr/>
              </p14:nvContentPartPr>
              <p14:xfrm>
                <a:off x="8947639" y="985703"/>
                <a:ext cx="45000" cy="1353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47FD14F8-24FD-4D7A-92D1-57BAFDC6B70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38999" y="976703"/>
                  <a:ext cx="6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32552265-0A33-44FC-8B30-32EEB5FCBD37}"/>
                    </a:ext>
                  </a:extLst>
                </p14:cNvPr>
                <p14:cNvContentPartPr/>
                <p14:nvPr/>
              </p14:nvContentPartPr>
              <p14:xfrm>
                <a:off x="9004879" y="973823"/>
                <a:ext cx="72360" cy="1818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32552265-0A33-44FC-8B30-32EEB5FCBD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95879" y="965183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D6DE2E78-0468-4045-BC36-F14CA920F0A1}"/>
                    </a:ext>
                  </a:extLst>
                </p14:cNvPr>
                <p14:cNvContentPartPr/>
                <p14:nvPr/>
              </p14:nvContentPartPr>
              <p14:xfrm>
                <a:off x="9007399" y="916223"/>
                <a:ext cx="21960" cy="27972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D6DE2E78-0468-4045-BC36-F14CA920F0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8399" y="907583"/>
                  <a:ext cx="39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3C0B6438-F38F-467A-A1BA-BFE17C7EE42D}"/>
                    </a:ext>
                  </a:extLst>
                </p14:cNvPr>
                <p14:cNvContentPartPr/>
                <p14:nvPr/>
              </p14:nvContentPartPr>
              <p14:xfrm>
                <a:off x="9270199" y="715703"/>
                <a:ext cx="1203120" cy="5940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3C0B6438-F38F-467A-A1BA-BFE17C7EE4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61559" y="706703"/>
                  <a:ext cx="1220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9F784E88-FD57-4D96-894F-656271F79C7D}"/>
                    </a:ext>
                  </a:extLst>
                </p14:cNvPr>
                <p14:cNvContentPartPr/>
                <p14:nvPr/>
              </p14:nvContentPartPr>
              <p14:xfrm>
                <a:off x="10738279" y="616703"/>
                <a:ext cx="61920" cy="1731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9F784E88-FD57-4D96-894F-656271F79C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29639" y="608063"/>
                  <a:ext cx="7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7BB59AF3-3D0C-4F43-B8F2-4A4C77EB591D}"/>
                    </a:ext>
                  </a:extLst>
                </p14:cNvPr>
                <p14:cNvContentPartPr/>
                <p14:nvPr/>
              </p14:nvContentPartPr>
              <p14:xfrm>
                <a:off x="10751239" y="639383"/>
                <a:ext cx="139680" cy="284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7BB59AF3-3D0C-4F43-B8F2-4A4C77EB59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42599" y="630383"/>
                  <a:ext cx="157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22ADE95D-3444-441F-95F5-F01B479F3521}"/>
                    </a:ext>
                  </a:extLst>
                </p14:cNvPr>
                <p14:cNvContentPartPr/>
                <p14:nvPr/>
              </p14:nvContentPartPr>
              <p14:xfrm>
                <a:off x="10911439" y="640103"/>
                <a:ext cx="83880" cy="19044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22ADE95D-3444-441F-95F5-F01B479F35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02439" y="631103"/>
                  <a:ext cx="101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FB3C25E5-4753-435F-9997-481C1EACAB21}"/>
                    </a:ext>
                  </a:extLst>
                </p14:cNvPr>
                <p14:cNvContentPartPr/>
                <p14:nvPr/>
              </p14:nvContentPartPr>
              <p14:xfrm>
                <a:off x="11063359" y="654143"/>
                <a:ext cx="102240" cy="882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FB3C25E5-4753-435F-9997-481C1EACAB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54719" y="645143"/>
                  <a:ext cx="119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ABF2D0CB-C715-4BD6-A125-67BCA0F98E39}"/>
                    </a:ext>
                  </a:extLst>
                </p14:cNvPr>
                <p14:cNvContentPartPr/>
                <p14:nvPr/>
              </p14:nvContentPartPr>
              <p14:xfrm>
                <a:off x="11170639" y="631463"/>
                <a:ext cx="111240" cy="12888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ABF2D0CB-C715-4BD6-A125-67BCA0F98E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61999" y="622463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A27B46B6-8C71-464F-8855-8579579D9442}"/>
                    </a:ext>
                  </a:extLst>
                </p14:cNvPr>
                <p14:cNvContentPartPr/>
                <p14:nvPr/>
              </p14:nvContentPartPr>
              <p14:xfrm>
                <a:off x="9239239" y="947543"/>
                <a:ext cx="2030760" cy="1706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A27B46B6-8C71-464F-8855-8579579D94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30239" y="938543"/>
                  <a:ext cx="204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2D8A3A01-828E-477E-AE22-DA901AC79531}"/>
                    </a:ext>
                  </a:extLst>
                </p14:cNvPr>
                <p14:cNvContentPartPr/>
                <p14:nvPr/>
              </p14:nvContentPartPr>
              <p14:xfrm>
                <a:off x="11334799" y="946103"/>
                <a:ext cx="114480" cy="20160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2D8A3A01-828E-477E-AE22-DA901AC795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26159" y="937103"/>
                  <a:ext cx="132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EDA55BD1-C220-46F5-92B9-8473030E7860}"/>
                    </a:ext>
                  </a:extLst>
                </p14:cNvPr>
                <p14:cNvContentPartPr/>
                <p14:nvPr/>
              </p14:nvContentPartPr>
              <p14:xfrm>
                <a:off x="11475199" y="977783"/>
                <a:ext cx="54720" cy="7668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EDA55BD1-C220-46F5-92B9-8473030E78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66199" y="969143"/>
                  <a:ext cx="72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0038E9DB-BC96-42CC-A26B-1DEEBD068507}"/>
                    </a:ext>
                  </a:extLst>
                </p14:cNvPr>
                <p14:cNvContentPartPr/>
                <p14:nvPr/>
              </p14:nvContentPartPr>
              <p14:xfrm>
                <a:off x="11527759" y="971663"/>
                <a:ext cx="33120" cy="14904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0038E9DB-BC96-42CC-A26B-1DEEBD0685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19119" y="962663"/>
                  <a:ext cx="50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21F29CB5-8609-4CAE-88A0-DEB6029F7185}"/>
                    </a:ext>
                  </a:extLst>
                </p14:cNvPr>
                <p14:cNvContentPartPr/>
                <p14:nvPr/>
              </p14:nvContentPartPr>
              <p14:xfrm>
                <a:off x="11645839" y="969143"/>
                <a:ext cx="88920" cy="10728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21F29CB5-8609-4CAE-88A0-DEB6029F71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637199" y="960503"/>
                  <a:ext cx="106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E5357D31-F0CC-4D11-AF71-7F1B0937C90D}"/>
                    </a:ext>
                  </a:extLst>
                </p14:cNvPr>
                <p14:cNvContentPartPr/>
                <p14:nvPr/>
              </p14:nvContentPartPr>
              <p14:xfrm>
                <a:off x="11669599" y="986423"/>
                <a:ext cx="76320" cy="14580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E5357D31-F0CC-4D11-AF71-7F1B0937C9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60599" y="977423"/>
                  <a:ext cx="93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4405425E-51AF-467B-BFDC-88D3D8B3E2A6}"/>
                    </a:ext>
                  </a:extLst>
                </p14:cNvPr>
                <p14:cNvContentPartPr/>
                <p14:nvPr/>
              </p14:nvContentPartPr>
              <p14:xfrm>
                <a:off x="11781919" y="1021343"/>
                <a:ext cx="99720" cy="11232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4405425E-51AF-467B-BFDC-88D3D8B3E2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73279" y="1012703"/>
                  <a:ext cx="117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899E55EA-CEB5-465D-A023-827D846406BB}"/>
                    </a:ext>
                  </a:extLst>
                </p14:cNvPr>
                <p14:cNvContentPartPr/>
                <p14:nvPr/>
              </p14:nvContentPartPr>
              <p14:xfrm>
                <a:off x="10143559" y="1200263"/>
                <a:ext cx="6480" cy="313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899E55EA-CEB5-465D-A023-827D846406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4559" y="1191623"/>
                  <a:ext cx="2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B7B34BC5-ED61-4897-831B-1C4E6F4C6B3D}"/>
                    </a:ext>
                  </a:extLst>
                </p14:cNvPr>
                <p14:cNvContentPartPr/>
                <p14:nvPr/>
              </p14:nvContentPartPr>
              <p14:xfrm>
                <a:off x="10159759" y="1308623"/>
                <a:ext cx="1080" cy="3456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B7B34BC5-ED61-4897-831B-1C4E6F4C6B3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51119" y="1299623"/>
                  <a:ext cx="18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850B2281-6DD4-466B-B75B-61F2AD01262D}"/>
                    </a:ext>
                  </a:extLst>
                </p14:cNvPr>
                <p14:cNvContentPartPr/>
                <p14:nvPr/>
              </p14:nvContentPartPr>
              <p14:xfrm>
                <a:off x="10151119" y="1454063"/>
                <a:ext cx="16920" cy="8280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850B2281-6DD4-466B-B75B-61F2AD01262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42479" y="1445063"/>
                  <a:ext cx="345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C84FD71C-5097-4C2E-B9F6-0647FB636457}"/>
              </a:ext>
            </a:extLst>
          </p:cNvPr>
          <p:cNvGrpSpPr/>
          <p:nvPr/>
        </p:nvGrpSpPr>
        <p:grpSpPr>
          <a:xfrm>
            <a:off x="9188839" y="1619663"/>
            <a:ext cx="2168280" cy="218520"/>
            <a:chOff x="9188839" y="1619663"/>
            <a:chExt cx="21682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5AE147F6-3751-4BC3-8473-612CE8458EC1}"/>
                    </a:ext>
                  </a:extLst>
                </p14:cNvPr>
                <p14:cNvContentPartPr/>
                <p14:nvPr/>
              </p14:nvContentPartPr>
              <p14:xfrm>
                <a:off x="9188839" y="1686623"/>
                <a:ext cx="1409040" cy="943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5AE147F6-3751-4BC3-8473-612CE8458E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80199" y="1677983"/>
                  <a:ext cx="1426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4A2C9FD9-538E-4761-96C1-C921719600D5}"/>
                    </a:ext>
                  </a:extLst>
                </p14:cNvPr>
                <p14:cNvContentPartPr/>
                <p14:nvPr/>
              </p14:nvContentPartPr>
              <p14:xfrm>
                <a:off x="10748719" y="1619663"/>
                <a:ext cx="73800" cy="17856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4A2C9FD9-538E-4761-96C1-C921719600D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40079" y="1611023"/>
                  <a:ext cx="91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2191775D-B55C-4DD1-A129-BDFBD961ADB9}"/>
                    </a:ext>
                  </a:extLst>
                </p14:cNvPr>
                <p14:cNvContentPartPr/>
                <p14:nvPr/>
              </p14:nvContentPartPr>
              <p14:xfrm>
                <a:off x="10809199" y="1646303"/>
                <a:ext cx="120600" cy="2916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2191775D-B55C-4DD1-A129-BDFBD961ADB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00559" y="1637303"/>
                  <a:ext cx="138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74ADB7AE-6941-42AA-A403-34518617CB7E}"/>
                    </a:ext>
                  </a:extLst>
                </p14:cNvPr>
                <p14:cNvContentPartPr/>
                <p14:nvPr/>
              </p14:nvContentPartPr>
              <p14:xfrm>
                <a:off x="10913599" y="1650983"/>
                <a:ext cx="106920" cy="15048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74ADB7AE-6941-42AA-A403-34518617CB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04959" y="1641983"/>
                  <a:ext cx="12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D62D0935-E1CB-40E1-97DD-22A868D03584}"/>
                    </a:ext>
                  </a:extLst>
                </p14:cNvPr>
                <p14:cNvContentPartPr/>
                <p14:nvPr/>
              </p14:nvContentPartPr>
              <p14:xfrm>
                <a:off x="11069479" y="1632983"/>
                <a:ext cx="117000" cy="1731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D62D0935-E1CB-40E1-97DD-22A868D0358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60839" y="1624343"/>
                  <a:ext cx="134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F318A01B-4D0E-4D7E-A019-6D9E3DE33808}"/>
                    </a:ext>
                  </a:extLst>
                </p14:cNvPr>
                <p14:cNvContentPartPr/>
                <p14:nvPr/>
              </p14:nvContentPartPr>
              <p14:xfrm>
                <a:off x="11266399" y="1658543"/>
                <a:ext cx="90720" cy="17964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F318A01B-4D0E-4D7E-A019-6D9E3DE3380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57399" y="1649543"/>
                  <a:ext cx="1083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534E3569-66C7-4498-91F6-8D8F79FC15F7}"/>
              </a:ext>
            </a:extLst>
          </p:cNvPr>
          <p:cNvGrpSpPr/>
          <p:nvPr/>
        </p:nvGrpSpPr>
        <p:grpSpPr>
          <a:xfrm>
            <a:off x="9499159" y="1184063"/>
            <a:ext cx="732960" cy="234720"/>
            <a:chOff x="9499159" y="1184063"/>
            <a:chExt cx="73296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E2FB31AF-5736-44EC-BB9C-7C54560323C6}"/>
                    </a:ext>
                  </a:extLst>
                </p14:cNvPr>
                <p14:cNvContentPartPr/>
                <p14:nvPr/>
              </p14:nvContentPartPr>
              <p14:xfrm>
                <a:off x="9499159" y="1242383"/>
                <a:ext cx="165600" cy="4860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E2FB31AF-5736-44EC-BB9C-7C54560323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90519" y="1233743"/>
                  <a:ext cx="183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21064554-B771-46D6-96E9-40F7F59F5941}"/>
                    </a:ext>
                  </a:extLst>
                </p14:cNvPr>
                <p14:cNvContentPartPr/>
                <p14:nvPr/>
              </p14:nvContentPartPr>
              <p14:xfrm>
                <a:off x="9599959" y="1184063"/>
                <a:ext cx="131400" cy="19188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21064554-B771-46D6-96E9-40F7F59F59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91319" y="1175063"/>
                  <a:ext cx="149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97807533-62B3-46C5-9FB8-FC2B84A01497}"/>
                    </a:ext>
                  </a:extLst>
                </p14:cNvPr>
                <p14:cNvContentPartPr/>
                <p14:nvPr/>
              </p14:nvContentPartPr>
              <p14:xfrm>
                <a:off x="9775999" y="1229063"/>
                <a:ext cx="123120" cy="14292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97807533-62B3-46C5-9FB8-FC2B84A014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7359" y="1220423"/>
                  <a:ext cx="140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8413CDAD-432F-4B76-BE13-20B6E8214292}"/>
                    </a:ext>
                  </a:extLst>
                </p14:cNvPr>
                <p14:cNvContentPartPr/>
                <p14:nvPr/>
              </p14:nvContentPartPr>
              <p14:xfrm>
                <a:off x="9860599" y="1277303"/>
                <a:ext cx="134280" cy="10476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8413CDAD-432F-4B76-BE13-20B6E821429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51959" y="1268663"/>
                  <a:ext cx="151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3057D5C1-87E3-4979-8D03-B4F080F562CE}"/>
                    </a:ext>
                  </a:extLst>
                </p14:cNvPr>
                <p14:cNvContentPartPr/>
                <p14:nvPr/>
              </p14:nvContentPartPr>
              <p14:xfrm>
                <a:off x="10036999" y="1296023"/>
                <a:ext cx="3960" cy="9540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3057D5C1-87E3-4979-8D03-B4F080F562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28359" y="1287383"/>
                  <a:ext cx="21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BA942DDE-6A41-4094-9EE4-30EBE225FC00}"/>
                    </a:ext>
                  </a:extLst>
                </p14:cNvPr>
                <p14:cNvContentPartPr/>
                <p14:nvPr/>
              </p14:nvContentPartPr>
              <p14:xfrm>
                <a:off x="10025839" y="1200983"/>
                <a:ext cx="29880" cy="13824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BA942DDE-6A41-4094-9EE4-30EBE225FC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17199" y="1192343"/>
                  <a:ext cx="4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9D89313B-FD4E-4AAD-A993-FB03EAD5C680}"/>
                    </a:ext>
                  </a:extLst>
                </p14:cNvPr>
                <p14:cNvContentPartPr/>
                <p14:nvPr/>
              </p14:nvContentPartPr>
              <p14:xfrm>
                <a:off x="10074439" y="1308623"/>
                <a:ext cx="157680" cy="11016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9D89313B-FD4E-4AAD-A993-FB03EAD5C6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65439" y="1299623"/>
                  <a:ext cx="1753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0E634ACB-B88D-43D3-B14F-49342E009C1C}"/>
              </a:ext>
            </a:extLst>
          </p:cNvPr>
          <p:cNvGrpSpPr/>
          <p:nvPr/>
        </p:nvGrpSpPr>
        <p:grpSpPr>
          <a:xfrm>
            <a:off x="8863039" y="1936463"/>
            <a:ext cx="1929240" cy="760680"/>
            <a:chOff x="8863039" y="1936463"/>
            <a:chExt cx="192924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1782C49F-C52C-4FD1-AF76-B98F9A86347F}"/>
                    </a:ext>
                  </a:extLst>
                </p14:cNvPr>
                <p14:cNvContentPartPr/>
                <p14:nvPr/>
              </p14:nvContentPartPr>
              <p14:xfrm>
                <a:off x="9280639" y="2013503"/>
                <a:ext cx="12600" cy="61056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1782C49F-C52C-4FD1-AF76-B98F9A8634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71639" y="2004863"/>
                  <a:ext cx="3024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E644743A-2B6B-4849-BD2F-65D193C95CB5}"/>
                    </a:ext>
                  </a:extLst>
                </p14:cNvPr>
                <p14:cNvContentPartPr/>
                <p14:nvPr/>
              </p14:nvContentPartPr>
              <p14:xfrm>
                <a:off x="8863039" y="2318423"/>
                <a:ext cx="107280" cy="8352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E644743A-2B6B-4849-BD2F-65D193C95C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54399" y="2309783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A1AAB4B2-0409-4922-82D7-B6F82CFAA8E0}"/>
                    </a:ext>
                  </a:extLst>
                </p14:cNvPr>
                <p14:cNvContentPartPr/>
                <p14:nvPr/>
              </p14:nvContentPartPr>
              <p14:xfrm>
                <a:off x="8966719" y="2320223"/>
                <a:ext cx="66600" cy="9468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A1AAB4B2-0409-4922-82D7-B6F82CFAA8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57719" y="2311223"/>
                  <a:ext cx="84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04BA212D-229D-4CFC-A741-A5F3EA40877D}"/>
                    </a:ext>
                  </a:extLst>
                </p14:cNvPr>
                <p14:cNvContentPartPr/>
                <p14:nvPr/>
              </p14:nvContentPartPr>
              <p14:xfrm>
                <a:off x="9052399" y="2301503"/>
                <a:ext cx="63000" cy="10116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04BA212D-229D-4CFC-A741-A5F3EA40877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43399" y="2292503"/>
                  <a:ext cx="80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BC8370F4-693E-408D-B8E0-CC9D92BC2C90}"/>
                    </a:ext>
                  </a:extLst>
                </p14:cNvPr>
                <p14:cNvContentPartPr/>
                <p14:nvPr/>
              </p14:nvContentPartPr>
              <p14:xfrm>
                <a:off x="9155359" y="2284583"/>
                <a:ext cx="80640" cy="17532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BC8370F4-693E-408D-B8E0-CC9D92BC2C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46359" y="2275583"/>
                  <a:ext cx="98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D222E0F3-2F1C-4E1E-BB2E-FD57F7FC0F54}"/>
                    </a:ext>
                  </a:extLst>
                </p14:cNvPr>
                <p14:cNvContentPartPr/>
                <p14:nvPr/>
              </p14:nvContentPartPr>
              <p14:xfrm>
                <a:off x="9291799" y="2043023"/>
                <a:ext cx="597960" cy="1512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D222E0F3-2F1C-4E1E-BB2E-FD57F7FC0F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83159" y="2034383"/>
                  <a:ext cx="615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5D9FA4EB-EAB6-4CA2-B56B-EF80B74F95FC}"/>
                    </a:ext>
                  </a:extLst>
                </p14:cNvPr>
                <p14:cNvContentPartPr/>
                <p14:nvPr/>
              </p14:nvContentPartPr>
              <p14:xfrm>
                <a:off x="9958879" y="1936823"/>
                <a:ext cx="90720" cy="18360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5D9FA4EB-EAB6-4CA2-B56B-EF80B74F95F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50239" y="1928183"/>
                  <a:ext cx="108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7F083D64-EA45-408B-B784-6061D811C4C7}"/>
                    </a:ext>
                  </a:extLst>
                </p14:cNvPr>
                <p14:cNvContentPartPr/>
                <p14:nvPr/>
              </p14:nvContentPartPr>
              <p14:xfrm>
                <a:off x="10074439" y="1937543"/>
                <a:ext cx="118080" cy="17388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7F083D64-EA45-408B-B784-6061D811C4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65439" y="1928543"/>
                  <a:ext cx="135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82FB5527-0A80-4B5C-BADF-BDBE49497BCB}"/>
                    </a:ext>
                  </a:extLst>
                </p14:cNvPr>
                <p14:cNvContentPartPr/>
                <p14:nvPr/>
              </p14:nvContentPartPr>
              <p14:xfrm>
                <a:off x="10229959" y="1936463"/>
                <a:ext cx="111240" cy="12888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82FB5527-0A80-4B5C-BADF-BDBE49497B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20959" y="1927823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53A9DDB9-CD45-40CE-871B-56AF35E03034}"/>
                    </a:ext>
                  </a:extLst>
                </p14:cNvPr>
                <p14:cNvContentPartPr/>
                <p14:nvPr/>
              </p14:nvContentPartPr>
              <p14:xfrm>
                <a:off x="9293599" y="2239943"/>
                <a:ext cx="1030320" cy="1044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53A9DDB9-CD45-40CE-871B-56AF35E030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84599" y="2231303"/>
                  <a:ext cx="104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55AC31B1-C389-40F4-83A4-31536F135C50}"/>
                    </a:ext>
                  </a:extLst>
                </p14:cNvPr>
                <p14:cNvContentPartPr/>
                <p14:nvPr/>
              </p14:nvContentPartPr>
              <p14:xfrm>
                <a:off x="10371799" y="2168303"/>
                <a:ext cx="55080" cy="11772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55AC31B1-C389-40F4-83A4-31536F135C5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62799" y="2159663"/>
                  <a:ext cx="72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5E77E805-4A55-4AEF-8EC2-4B9E6CEBD8AD}"/>
                    </a:ext>
                  </a:extLst>
                </p14:cNvPr>
                <p14:cNvContentPartPr/>
                <p14:nvPr/>
              </p14:nvContentPartPr>
              <p14:xfrm>
                <a:off x="10463239" y="2152823"/>
                <a:ext cx="36720" cy="12636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5E77E805-4A55-4AEF-8EC2-4B9E6CEBD8A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54599" y="2144183"/>
                  <a:ext cx="54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E7C38910-4E10-47D5-910C-4C8A84891160}"/>
                    </a:ext>
                  </a:extLst>
                </p14:cNvPr>
                <p14:cNvContentPartPr/>
                <p14:nvPr/>
              </p14:nvContentPartPr>
              <p14:xfrm>
                <a:off x="10554319" y="2155343"/>
                <a:ext cx="38880" cy="9432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E7C38910-4E10-47D5-910C-4C8A848911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5319" y="2146703"/>
                  <a:ext cx="56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C0BBECE1-8338-44F3-9E43-38D408E3AD90}"/>
                    </a:ext>
                  </a:extLst>
                </p14:cNvPr>
                <p14:cNvContentPartPr/>
                <p14:nvPr/>
              </p14:nvContentPartPr>
              <p14:xfrm>
                <a:off x="10696879" y="2125463"/>
                <a:ext cx="22680" cy="14580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C0BBECE1-8338-44F3-9E43-38D408E3AD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87879" y="2116823"/>
                  <a:ext cx="40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A54E682C-2845-4D85-A51F-5AC98397EC8E}"/>
                    </a:ext>
                  </a:extLst>
                </p14:cNvPr>
                <p14:cNvContentPartPr/>
                <p14:nvPr/>
              </p14:nvContentPartPr>
              <p14:xfrm>
                <a:off x="10688959" y="2123303"/>
                <a:ext cx="103320" cy="1584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A54E682C-2845-4D85-A51F-5AC98397EC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80319" y="2114303"/>
                  <a:ext cx="120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6FA8EB91-2B72-4B11-A72C-86F0C4955446}"/>
                    </a:ext>
                  </a:extLst>
                </p14:cNvPr>
                <p14:cNvContentPartPr/>
                <p14:nvPr/>
              </p14:nvContentPartPr>
              <p14:xfrm>
                <a:off x="9840799" y="2373863"/>
                <a:ext cx="18360" cy="720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6FA8EB91-2B72-4B11-A72C-86F0C49554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32159" y="2364863"/>
                  <a:ext cx="3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40E2D5D3-ED97-49C7-B4D1-5383C76D8F45}"/>
                    </a:ext>
                  </a:extLst>
                </p14:cNvPr>
                <p14:cNvContentPartPr/>
                <p14:nvPr/>
              </p14:nvContentPartPr>
              <p14:xfrm>
                <a:off x="9840799" y="2377103"/>
                <a:ext cx="74880" cy="9216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40E2D5D3-ED97-49C7-B4D1-5383C76D8F4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32159" y="2368103"/>
                  <a:ext cx="92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9F338667-E118-4BCC-ADDB-45D76E810B16}"/>
                    </a:ext>
                  </a:extLst>
                </p14:cNvPr>
                <p14:cNvContentPartPr/>
                <p14:nvPr/>
              </p14:nvContentPartPr>
              <p14:xfrm>
                <a:off x="9272719" y="2588783"/>
                <a:ext cx="910800" cy="5004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9F338667-E118-4BCC-ADDB-45D76E810B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64079" y="2579783"/>
                  <a:ext cx="928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1EC9E13D-4891-4D53-8C5B-CAEA007196B0}"/>
                    </a:ext>
                  </a:extLst>
                </p14:cNvPr>
                <p14:cNvContentPartPr/>
                <p14:nvPr/>
              </p14:nvContentPartPr>
              <p14:xfrm>
                <a:off x="10261999" y="2572223"/>
                <a:ext cx="74520" cy="6804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1EC9E13D-4891-4D53-8C5B-CAEA007196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52999" y="2563583"/>
                  <a:ext cx="9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BAF571F5-82C3-4B37-A847-7CEA47DF625A}"/>
                    </a:ext>
                  </a:extLst>
                </p14:cNvPr>
                <p14:cNvContentPartPr/>
                <p14:nvPr/>
              </p14:nvContentPartPr>
              <p14:xfrm>
                <a:off x="10390879" y="2545583"/>
                <a:ext cx="98280" cy="8280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BAF571F5-82C3-4B37-A847-7CEA47DF625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81879" y="2536943"/>
                  <a:ext cx="115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70E5BD53-F1E3-49F8-8B52-F5CCFC51D37F}"/>
                    </a:ext>
                  </a:extLst>
                </p14:cNvPr>
                <p14:cNvContentPartPr/>
                <p14:nvPr/>
              </p14:nvContentPartPr>
              <p14:xfrm>
                <a:off x="10497079" y="2559983"/>
                <a:ext cx="105840" cy="7416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70E5BD53-F1E3-49F8-8B52-F5CCFC51D3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88439" y="2550983"/>
                  <a:ext cx="12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2F1A22D7-97C2-412D-80C4-71ADD40AAB9F}"/>
                    </a:ext>
                  </a:extLst>
                </p14:cNvPr>
                <p14:cNvContentPartPr/>
                <p14:nvPr/>
              </p14:nvContentPartPr>
              <p14:xfrm>
                <a:off x="10639639" y="2530463"/>
                <a:ext cx="115920" cy="16668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2F1A22D7-97C2-412D-80C4-71ADD40AAB9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30639" y="2521823"/>
                  <a:ext cx="133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EA7A11F9-C02D-4EFF-ADE0-4E677918C526}"/>
              </a:ext>
            </a:extLst>
          </p:cNvPr>
          <p:cNvGrpSpPr/>
          <p:nvPr/>
        </p:nvGrpSpPr>
        <p:grpSpPr>
          <a:xfrm>
            <a:off x="10977679" y="2075783"/>
            <a:ext cx="690480" cy="326880"/>
            <a:chOff x="10977679" y="2075783"/>
            <a:chExt cx="6904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0566CDE1-B4B7-49B0-A300-7812D7E5AF91}"/>
                    </a:ext>
                  </a:extLst>
                </p14:cNvPr>
                <p14:cNvContentPartPr/>
                <p14:nvPr/>
              </p14:nvContentPartPr>
              <p14:xfrm>
                <a:off x="10977679" y="2213663"/>
                <a:ext cx="156960" cy="2772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0566CDE1-B4B7-49B0-A300-7812D7E5AF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69039" y="2204663"/>
                  <a:ext cx="174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56F7932B-AFB5-476D-9EE2-3B89985FAC80}"/>
                    </a:ext>
                  </a:extLst>
                </p14:cNvPr>
                <p14:cNvContentPartPr/>
                <p14:nvPr/>
              </p14:nvContentPartPr>
              <p14:xfrm>
                <a:off x="11016919" y="2119343"/>
                <a:ext cx="105120" cy="26136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56F7932B-AFB5-476D-9EE2-3B89985FAC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07919" y="2110703"/>
                  <a:ext cx="122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CDAE016E-6BB0-41F8-A2F1-52FA4CBC9365}"/>
                    </a:ext>
                  </a:extLst>
                </p14:cNvPr>
                <p14:cNvContentPartPr/>
                <p14:nvPr/>
              </p14:nvContentPartPr>
              <p14:xfrm>
                <a:off x="11127439" y="2216903"/>
                <a:ext cx="153360" cy="18576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CDAE016E-6BB0-41F8-A2F1-52FA4CBC936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18799" y="2207903"/>
                  <a:ext cx="171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6AA09286-A73D-4D12-9029-2EFDBB918270}"/>
                    </a:ext>
                  </a:extLst>
                </p14:cNvPr>
                <p14:cNvContentPartPr/>
                <p14:nvPr/>
              </p14:nvContentPartPr>
              <p14:xfrm>
                <a:off x="11290519" y="2231303"/>
                <a:ext cx="96840" cy="16092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6AA09286-A73D-4D12-9029-2EFDBB91827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81519" y="2222303"/>
                  <a:ext cx="114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3B1A27A5-3A45-424D-8590-1528E6F27D16}"/>
                    </a:ext>
                  </a:extLst>
                </p14:cNvPr>
                <p14:cNvContentPartPr/>
                <p14:nvPr/>
              </p14:nvContentPartPr>
              <p14:xfrm>
                <a:off x="11409319" y="2075783"/>
                <a:ext cx="170640" cy="30096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3B1A27A5-3A45-424D-8590-1528E6F27D1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00679" y="2067143"/>
                  <a:ext cx="188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56D3F2DC-5C52-4DEA-9188-97166A944689}"/>
                    </a:ext>
                  </a:extLst>
                </p14:cNvPr>
                <p14:cNvContentPartPr/>
                <p14:nvPr/>
              </p14:nvContentPartPr>
              <p14:xfrm>
                <a:off x="11413639" y="2166143"/>
                <a:ext cx="254520" cy="3528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56D3F2DC-5C52-4DEA-9188-97166A9446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04999" y="2157143"/>
                  <a:ext cx="2721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8" name="잉크 127">
                <a:extLst>
                  <a:ext uri="{FF2B5EF4-FFF2-40B4-BE49-F238E27FC236}">
                    <a16:creationId xmlns:a16="http://schemas.microsoft.com/office/drawing/2014/main" id="{31773D16-A1CC-4CFA-91BA-F8A4DF835998}"/>
                  </a:ext>
                </a:extLst>
              </p14:cNvPr>
              <p14:cNvContentPartPr/>
              <p14:nvPr/>
            </p14:nvContentPartPr>
            <p14:xfrm>
              <a:off x="946999" y="5530703"/>
              <a:ext cx="1449360" cy="131040"/>
            </p14:xfrm>
          </p:contentPart>
        </mc:Choice>
        <mc:Fallback xmlns="">
          <p:pic>
            <p:nvPicPr>
              <p:cNvPr id="128" name="잉크 127">
                <a:extLst>
                  <a:ext uri="{FF2B5EF4-FFF2-40B4-BE49-F238E27FC236}">
                    <a16:creationId xmlns:a16="http://schemas.microsoft.com/office/drawing/2014/main" id="{31773D16-A1CC-4CFA-91BA-F8A4DF83599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29359" y="5495063"/>
                <a:ext cx="1485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9" name="잉크 128">
                <a:extLst>
                  <a:ext uri="{FF2B5EF4-FFF2-40B4-BE49-F238E27FC236}">
                    <a16:creationId xmlns:a16="http://schemas.microsoft.com/office/drawing/2014/main" id="{3E5BF670-B5F2-4644-8BA0-34638E0C268F}"/>
                  </a:ext>
                </a:extLst>
              </p14:cNvPr>
              <p14:cNvContentPartPr/>
              <p14:nvPr/>
            </p14:nvContentPartPr>
            <p14:xfrm>
              <a:off x="5972599" y="4183583"/>
              <a:ext cx="673560" cy="64440"/>
            </p14:xfrm>
          </p:contentPart>
        </mc:Choice>
        <mc:Fallback xmlns="">
          <p:pic>
            <p:nvPicPr>
              <p:cNvPr id="129" name="잉크 128">
                <a:extLst>
                  <a:ext uri="{FF2B5EF4-FFF2-40B4-BE49-F238E27FC236}">
                    <a16:creationId xmlns:a16="http://schemas.microsoft.com/office/drawing/2014/main" id="{3E5BF670-B5F2-4644-8BA0-34638E0C268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954599" y="4147583"/>
                <a:ext cx="70920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91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4">
            <a:extLst>
              <a:ext uri="{FF2B5EF4-FFF2-40B4-BE49-F238E27FC236}">
                <a16:creationId xmlns:a16="http://schemas.microsoft.com/office/drawing/2014/main" id="{15F4FEC3-9A8D-447D-93AD-9F6155F26EE6}"/>
              </a:ext>
            </a:extLst>
          </p:cNvPr>
          <p:cNvSpPr txBox="1">
            <a:spLocks/>
          </p:cNvSpPr>
          <p:nvPr/>
        </p:nvSpPr>
        <p:spPr>
          <a:xfrm>
            <a:off x="349132" y="262521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Extracting the principal components step by step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C27EB-A52A-4761-8E43-9F360C6303AA}"/>
              </a:ext>
            </a:extLst>
          </p:cNvPr>
          <p:cNvSpPr txBox="1"/>
          <p:nvPr/>
        </p:nvSpPr>
        <p:spPr>
          <a:xfrm>
            <a:off x="0" y="547252"/>
            <a:ext cx="1136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altLang="ko-KR" sz="1600" dirty="0"/>
              <a:t>Standardize the d-dimensional dataset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1600" dirty="0"/>
              <a:t>Construct the covariance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sz="1600" dirty="0"/>
              <a:t>Decompose the covariance matrix into eigenvectors and eigenvalues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6F4FD-A185-43C1-B216-4894723CD456}"/>
              </a:ext>
            </a:extLst>
          </p:cNvPr>
          <p:cNvSpPr txBox="1"/>
          <p:nvPr/>
        </p:nvSpPr>
        <p:spPr>
          <a:xfrm>
            <a:off x="182877" y="1757267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ch05tmp1.py</a:t>
            </a:r>
            <a:endParaRPr lang="ko-KR" altLang="en-US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981D678-9F4D-4671-AFDC-0B0C1CEA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76" y="1378249"/>
            <a:ext cx="6638925" cy="5391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287343AF-E8FE-4EAB-8CFC-87F755009FD0}"/>
                  </a:ext>
                </a:extLst>
              </p14:cNvPr>
              <p14:cNvContentPartPr/>
              <p14:nvPr/>
            </p14:nvContentPartPr>
            <p14:xfrm>
              <a:off x="3614589" y="6250047"/>
              <a:ext cx="1898280" cy="8676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287343AF-E8FE-4EAB-8CFC-87F755009F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0949" y="6142047"/>
                <a:ext cx="20059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5B4D8F5C-31F3-4642-86C9-F4A1D5839E3D}"/>
                  </a:ext>
                </a:extLst>
              </p14:cNvPr>
              <p14:cNvContentPartPr/>
              <p14:nvPr/>
            </p14:nvContentPartPr>
            <p14:xfrm>
              <a:off x="521109" y="1165767"/>
              <a:ext cx="221760" cy="4464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5B4D8F5C-31F3-4642-86C9-F4A1D5839E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109" y="1058127"/>
                <a:ext cx="3294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CFC8B092-6ED5-4DDF-BFCD-E2D504E7D33D}"/>
                  </a:ext>
                </a:extLst>
              </p14:cNvPr>
              <p14:cNvContentPartPr/>
              <p14:nvPr/>
            </p14:nvContentPartPr>
            <p14:xfrm>
              <a:off x="523629" y="928887"/>
              <a:ext cx="193320" cy="22680"/>
            </p14:xfrm>
          </p:contentPart>
        </mc:Choice>
        <mc:Fallback xmlns=""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CFC8B092-6ED5-4DDF-BFCD-E2D504E7D3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989" y="820887"/>
                <a:ext cx="3009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02F5BBB4-53FA-474A-876B-3439464B777C}"/>
                  </a:ext>
                </a:extLst>
              </p14:cNvPr>
              <p14:cNvContentPartPr/>
              <p14:nvPr/>
            </p14:nvContentPartPr>
            <p14:xfrm>
              <a:off x="2368989" y="6102807"/>
              <a:ext cx="1749960" cy="8460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02F5BBB4-53FA-474A-876B-3439464B77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4989" y="5995167"/>
                <a:ext cx="18576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35AD0175-37C1-4D08-8A09-E071078FA03E}"/>
                  </a:ext>
                </a:extLst>
              </p14:cNvPr>
              <p14:cNvContentPartPr/>
              <p14:nvPr/>
            </p14:nvContentPartPr>
            <p14:xfrm>
              <a:off x="486549" y="622887"/>
              <a:ext cx="259200" cy="205920"/>
            </p14:xfrm>
          </p:contentPart>
        </mc:Choice>
        <mc:Fallback xmlns=""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35AD0175-37C1-4D08-8A09-E071078FA03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7549" y="613887"/>
                <a:ext cx="276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61690084-924C-415A-A350-4768BED57C9A}"/>
                  </a:ext>
                </a:extLst>
              </p14:cNvPr>
              <p14:cNvContentPartPr/>
              <p14:nvPr/>
            </p14:nvContentPartPr>
            <p14:xfrm>
              <a:off x="1246509" y="4988607"/>
              <a:ext cx="111600" cy="72108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61690084-924C-415A-A350-4768BED57C9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37509" y="4979607"/>
                <a:ext cx="129240" cy="73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그룹 30">
            <a:extLst>
              <a:ext uri="{FF2B5EF4-FFF2-40B4-BE49-F238E27FC236}">
                <a16:creationId xmlns:a16="http://schemas.microsoft.com/office/drawing/2014/main" id="{66DE2585-066C-47EF-80F2-CF7521E36113}"/>
              </a:ext>
            </a:extLst>
          </p:cNvPr>
          <p:cNvGrpSpPr/>
          <p:nvPr/>
        </p:nvGrpSpPr>
        <p:grpSpPr>
          <a:xfrm>
            <a:off x="1104669" y="5089407"/>
            <a:ext cx="117720" cy="190080"/>
            <a:chOff x="1104669" y="5089407"/>
            <a:chExt cx="11772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19FD5558-7604-4DDA-ACD4-C5731C364381}"/>
                    </a:ext>
                  </a:extLst>
                </p14:cNvPr>
                <p14:cNvContentPartPr/>
                <p14:nvPr/>
              </p14:nvContentPartPr>
              <p14:xfrm>
                <a:off x="1110789" y="5089407"/>
                <a:ext cx="55440" cy="18720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19FD5558-7604-4DDA-ACD4-C5731C3643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1789" y="5080407"/>
                  <a:ext cx="73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07A0CEB0-38F7-4D39-A680-740903D01462}"/>
                    </a:ext>
                  </a:extLst>
                </p14:cNvPr>
                <p14:cNvContentPartPr/>
                <p14:nvPr/>
              </p14:nvContentPartPr>
              <p14:xfrm>
                <a:off x="1104669" y="5277687"/>
                <a:ext cx="117720" cy="18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07A0CEB0-38F7-4D39-A680-740903D014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5669" y="5268687"/>
                  <a:ext cx="135360" cy="19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7F3FE3BC-8539-47CF-9C54-367BB497A6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6000" y="5834982"/>
            <a:ext cx="58293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6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4">
            <a:extLst>
              <a:ext uri="{FF2B5EF4-FFF2-40B4-BE49-F238E27FC236}">
                <a16:creationId xmlns:a16="http://schemas.microsoft.com/office/drawing/2014/main" id="{15F4FEC3-9A8D-447D-93AD-9F6155F26EE6}"/>
              </a:ext>
            </a:extLst>
          </p:cNvPr>
          <p:cNvSpPr txBox="1">
            <a:spLocks/>
          </p:cNvSpPr>
          <p:nvPr/>
        </p:nvSpPr>
        <p:spPr>
          <a:xfrm>
            <a:off x="349132" y="262521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Total and explained variance</a:t>
            </a:r>
            <a:endParaRPr lang="en-US" altLang="ko-K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C27EB-A52A-4761-8E43-9F360C6303AA}"/>
              </a:ext>
            </a:extLst>
          </p:cNvPr>
          <p:cNvSpPr txBox="1"/>
          <p:nvPr/>
        </p:nvSpPr>
        <p:spPr>
          <a:xfrm>
            <a:off x="0" y="650062"/>
            <a:ext cx="11360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4"/>
            </a:pPr>
            <a:r>
              <a:rPr lang="en-US" altLang="ko-KR" sz="1600" dirty="0"/>
              <a:t>Sort the eigenvalues by decreasing order to rank the corresponding eigenvectors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6F4FD-A185-43C1-B216-4894723CD456}"/>
              </a:ext>
            </a:extLst>
          </p:cNvPr>
          <p:cNvSpPr txBox="1"/>
          <p:nvPr/>
        </p:nvSpPr>
        <p:spPr>
          <a:xfrm>
            <a:off x="133880" y="1614136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ch05tmp1.py</a:t>
            </a:r>
            <a:endParaRPr lang="ko-KR" altLang="en-US" sz="14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498EB28-7977-48B6-A3A4-5C808634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132968"/>
            <a:ext cx="5448300" cy="281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9D277C4A-924C-44E6-8C02-2BA02605B070}"/>
                  </a:ext>
                </a:extLst>
              </p14:cNvPr>
              <p14:cNvContentPartPr/>
              <p14:nvPr/>
            </p14:nvContentPartPr>
            <p14:xfrm>
              <a:off x="3463029" y="2400567"/>
              <a:ext cx="2697120" cy="3852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9D277C4A-924C-44E6-8C02-2BA02605B0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389" y="2292567"/>
                <a:ext cx="2804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8BFDA797-D2B8-4D65-8FE0-04BD8236327E}"/>
                  </a:ext>
                </a:extLst>
              </p14:cNvPr>
              <p14:cNvContentPartPr/>
              <p14:nvPr/>
            </p14:nvContentPartPr>
            <p14:xfrm>
              <a:off x="923589" y="2419287"/>
              <a:ext cx="525600" cy="1980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8BFDA797-D2B8-4D65-8FE0-04BD823632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9589" y="2311287"/>
                <a:ext cx="633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FFCFE612-83FC-40BA-AFC1-558AA434D3AC}"/>
                  </a:ext>
                </a:extLst>
              </p14:cNvPr>
              <p14:cNvContentPartPr/>
              <p14:nvPr/>
            </p14:nvContentPartPr>
            <p14:xfrm>
              <a:off x="2345589" y="2576607"/>
              <a:ext cx="1163520" cy="1944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FFCFE612-83FC-40BA-AFC1-558AA434D3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1589" y="2468607"/>
                <a:ext cx="12711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EE99274D-C22F-4B71-9C07-940E61CD261E}"/>
                  </a:ext>
                </a:extLst>
              </p14:cNvPr>
              <p14:cNvContentPartPr/>
              <p14:nvPr/>
            </p14:nvContentPartPr>
            <p14:xfrm>
              <a:off x="2059389" y="2567247"/>
              <a:ext cx="267120" cy="3888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EE99274D-C22F-4B71-9C07-940E61CD26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5389" y="2459607"/>
                <a:ext cx="3747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F83AA570-3979-4FCC-BC75-E6D494AF2B41}"/>
                  </a:ext>
                </a:extLst>
              </p14:cNvPr>
              <p14:cNvContentPartPr/>
              <p14:nvPr/>
            </p14:nvContentPartPr>
            <p14:xfrm>
              <a:off x="2788749" y="3352047"/>
              <a:ext cx="516960" cy="46800"/>
            </p14:xfrm>
          </p:contentPart>
        </mc:Choice>
        <mc:Fallback xmlns=""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F83AA570-3979-4FCC-BC75-E6D494AF2B4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5109" y="3244407"/>
                <a:ext cx="6246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9943F077-E2C1-4D3D-BFC0-E3A294016FA1}"/>
                  </a:ext>
                </a:extLst>
              </p14:cNvPr>
              <p14:cNvContentPartPr/>
              <p14:nvPr/>
            </p14:nvContentPartPr>
            <p14:xfrm>
              <a:off x="2835189" y="3674967"/>
              <a:ext cx="905040" cy="1944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9943F077-E2C1-4D3D-BFC0-E3A294016FA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1189" y="3566967"/>
                <a:ext cx="1012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B2E1D92C-C9C1-4809-B750-62FF2BC3DED5}"/>
                  </a:ext>
                </a:extLst>
              </p14:cNvPr>
              <p14:cNvContentPartPr/>
              <p14:nvPr/>
            </p14:nvContentPartPr>
            <p14:xfrm>
              <a:off x="8561709" y="3694047"/>
              <a:ext cx="360" cy="360"/>
            </p14:xfrm>
          </p:contentPart>
        </mc:Choice>
        <mc:Fallback xmlns=""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B2E1D92C-C9C1-4809-B750-62FF2BC3DE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07709" y="358604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그림 28">
            <a:extLst>
              <a:ext uri="{FF2B5EF4-FFF2-40B4-BE49-F238E27FC236}">
                <a16:creationId xmlns:a16="http://schemas.microsoft.com/office/drawing/2014/main" id="{93D37191-FD0B-47BC-B775-A08C5722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21237" y="3352047"/>
            <a:ext cx="3867294" cy="283733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EDB20FF6-4E1B-47BA-8E02-A7993C078F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21237" y="2132968"/>
            <a:ext cx="2707841" cy="7464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0C987B6-ADC8-4FF5-9ECB-BDA693EA258D}"/>
              </a:ext>
            </a:extLst>
          </p:cNvPr>
          <p:cNvSpPr txBox="1"/>
          <p:nvPr/>
        </p:nvSpPr>
        <p:spPr>
          <a:xfrm>
            <a:off x="6927273" y="164072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Variance explained ratios of eigenvalues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808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4">
            <a:extLst>
              <a:ext uri="{FF2B5EF4-FFF2-40B4-BE49-F238E27FC236}">
                <a16:creationId xmlns:a16="http://schemas.microsoft.com/office/drawing/2014/main" id="{680EDA72-9005-472C-934C-A60A1CA5B925}"/>
              </a:ext>
            </a:extLst>
          </p:cNvPr>
          <p:cNvSpPr txBox="1">
            <a:spLocks/>
          </p:cNvSpPr>
          <p:nvPr/>
        </p:nvSpPr>
        <p:spPr>
          <a:xfrm>
            <a:off x="470130" y="465721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Feature transformation</a:t>
            </a:r>
            <a:endParaRPr lang="en-US" altLang="ko-KR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CA57F-0B4D-4AD3-881D-9F9156422464}"/>
              </a:ext>
            </a:extLst>
          </p:cNvPr>
          <p:cNvSpPr txBox="1"/>
          <p:nvPr/>
        </p:nvSpPr>
        <p:spPr>
          <a:xfrm>
            <a:off x="355363" y="849465"/>
            <a:ext cx="113665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5"/>
            </a:pPr>
            <a:r>
              <a:rPr lang="en-US" altLang="ko-KR" sz="1600" dirty="0"/>
              <a:t>Select k eigenvectors which corresponds to the k largest eigenvalues</a:t>
            </a:r>
          </a:p>
          <a:p>
            <a:pPr marL="914400" lvl="1" indent="-457200">
              <a:buFont typeface="+mj-lt"/>
              <a:buAutoNum type="arabicPeriod" startAt="5"/>
            </a:pPr>
            <a:r>
              <a:rPr lang="en-US" altLang="ko-KR" sz="1600" dirty="0"/>
              <a:t>Construct a projection matrix W from the top k eigenvectors</a:t>
            </a:r>
          </a:p>
          <a:p>
            <a:pPr marL="914400" lvl="1" indent="-457200">
              <a:buFont typeface="+mj-lt"/>
              <a:buAutoNum type="arabicPeriod" startAt="5"/>
            </a:pPr>
            <a:r>
              <a:rPr lang="en-US" altLang="ko-KR" sz="1600" dirty="0"/>
              <a:t>Transform the d-dimensional dataset X using the projection matrix </a:t>
            </a:r>
            <a:r>
              <a:rPr lang="en-US" altLang="ko-KR" sz="2000" dirty="0"/>
              <a:t>W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29F5A75-BBA8-4B55-8C7F-ADCF717AF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915529"/>
            <a:ext cx="5429250" cy="447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D0B632-E56D-46F6-87C5-68EC9FFC1EC9}"/>
              </a:ext>
            </a:extLst>
          </p:cNvPr>
          <p:cNvSpPr txBox="1"/>
          <p:nvPr/>
        </p:nvSpPr>
        <p:spPr>
          <a:xfrm>
            <a:off x="161589" y="1915529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ch05tmp1.py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F523D-1694-4A85-8A0A-26EFC0B84AD1}"/>
              </a:ext>
            </a:extLst>
          </p:cNvPr>
          <p:cNvSpPr txBox="1"/>
          <p:nvPr/>
        </p:nvSpPr>
        <p:spPr>
          <a:xfrm>
            <a:off x="6677890" y="1864145"/>
            <a:ext cx="511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Make a list of (eigenvalue, eigenvector) tuples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86684-F5EB-4C49-B5AD-2653DFB33078}"/>
              </a:ext>
            </a:extLst>
          </p:cNvPr>
          <p:cNvSpPr txBox="1"/>
          <p:nvPr/>
        </p:nvSpPr>
        <p:spPr>
          <a:xfrm>
            <a:off x="3980873" y="3429000"/>
            <a:ext cx="1690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eigenvalue index</a:t>
            </a:r>
            <a:endParaRPr lang="ko-KR" alt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B1700E51-E892-4361-A9D1-159D02D2281A}"/>
                  </a:ext>
                </a:extLst>
              </p14:cNvPr>
              <p14:cNvContentPartPr/>
              <p14:nvPr/>
            </p14:nvContentPartPr>
            <p14:xfrm>
              <a:off x="3961629" y="3230367"/>
              <a:ext cx="49680" cy="11808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B1700E51-E892-4361-A9D1-159D02D228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2629" y="3221367"/>
                <a:ext cx="67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6E2E8F3C-4DA1-4987-9CAC-5FE090330DBC}"/>
                  </a:ext>
                </a:extLst>
              </p14:cNvPr>
              <p14:cNvContentPartPr/>
              <p14:nvPr/>
            </p14:nvContentPartPr>
            <p14:xfrm>
              <a:off x="3980349" y="3265647"/>
              <a:ext cx="126000" cy="3420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6E2E8F3C-4DA1-4987-9CAC-5FE090330D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1709" y="3257007"/>
                <a:ext cx="143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6758E14F-52F8-4629-BCC8-3681C66760E4}"/>
                  </a:ext>
                </a:extLst>
              </p14:cNvPr>
              <p14:cNvContentPartPr/>
              <p14:nvPr/>
            </p14:nvContentPartPr>
            <p14:xfrm>
              <a:off x="3992949" y="3281847"/>
              <a:ext cx="211680" cy="28188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6758E14F-52F8-4629-BCC8-3681C66760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3949" y="3273207"/>
                <a:ext cx="229320" cy="29952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D3A4251-8E92-42DC-8F1B-11A99160BBB8}"/>
              </a:ext>
            </a:extLst>
          </p:cNvPr>
          <p:cNvSpPr txBox="1"/>
          <p:nvPr/>
        </p:nvSpPr>
        <p:spPr>
          <a:xfrm>
            <a:off x="4579270" y="3842052"/>
            <a:ext cx="2918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X’=XW</a:t>
            </a:r>
            <a:endParaRPr lang="ko-KR" alt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46D298-8F9C-48F6-AB6A-771FF2135C48}"/>
              </a:ext>
            </a:extLst>
          </p:cNvPr>
          <p:cNvSpPr txBox="1"/>
          <p:nvPr/>
        </p:nvSpPr>
        <p:spPr>
          <a:xfrm>
            <a:off x="518480" y="3528294"/>
            <a:ext cx="91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x’=</a:t>
            </a:r>
            <a:r>
              <a:rPr lang="en-US" altLang="ko-KR" sz="1400" dirty="0" err="1"/>
              <a:t>xW</a:t>
            </a:r>
            <a:endParaRPr lang="en-US" altLang="ko-KR" sz="1400" dirty="0"/>
          </a:p>
          <a:p>
            <a:r>
              <a:rPr lang="en-US" altLang="ko-KR" sz="1400" dirty="0"/>
              <a:t>x:1x13</a:t>
            </a:r>
            <a:endParaRPr lang="ko-KR" alt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753D20-5EF1-4713-9835-B375C416F409}"/>
              </a:ext>
            </a:extLst>
          </p:cNvPr>
          <p:cNvSpPr txBox="1"/>
          <p:nvPr/>
        </p:nvSpPr>
        <p:spPr>
          <a:xfrm>
            <a:off x="518480" y="3161347"/>
            <a:ext cx="119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W:13x2</a:t>
            </a:r>
            <a:endParaRPr lang="ko-KR" altLang="en-US" sz="1200" dirty="0"/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B446BFDE-D83F-4A63-AFCA-425BC38BE2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1894" y="2396818"/>
            <a:ext cx="2457450" cy="24003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D275E337-B497-4EBE-B650-421B6CF997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9282" y="4746839"/>
            <a:ext cx="2872503" cy="2111161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55C2F23A-41B3-49BD-BC0C-CC453AEDC0A9}"/>
              </a:ext>
            </a:extLst>
          </p:cNvPr>
          <p:cNvGrpSpPr/>
          <p:nvPr/>
        </p:nvGrpSpPr>
        <p:grpSpPr>
          <a:xfrm>
            <a:off x="6372189" y="1986207"/>
            <a:ext cx="376920" cy="117000"/>
            <a:chOff x="6372189" y="1986207"/>
            <a:chExt cx="37692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FDE0A325-A1F3-4007-90BD-66D5622B4533}"/>
                    </a:ext>
                  </a:extLst>
                </p14:cNvPr>
                <p14:cNvContentPartPr/>
                <p14:nvPr/>
              </p14:nvContentPartPr>
              <p14:xfrm>
                <a:off x="6372189" y="1986207"/>
                <a:ext cx="104400" cy="11700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FDE0A325-A1F3-4007-90BD-66D5622B45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63549" y="1977207"/>
                  <a:ext cx="12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CB2A1EC3-3A12-4CBF-9E07-59FFD08DA759}"/>
                    </a:ext>
                  </a:extLst>
                </p14:cNvPr>
                <p14:cNvContentPartPr/>
                <p14:nvPr/>
              </p14:nvContentPartPr>
              <p14:xfrm>
                <a:off x="6421149" y="2025807"/>
                <a:ext cx="327960" cy="1512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CB2A1EC3-3A12-4CBF-9E07-59FFD08DA7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12509" y="2016807"/>
                  <a:ext cx="34560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14:cNvPr>
              <p14:cNvContentPartPr/>
              <p14:nvPr/>
            </p14:nvContentPartPr>
            <p14:xfrm>
              <a:off x="7985349" y="2124807"/>
              <a:ext cx="15840" cy="15120"/>
            </p14:xfrm>
          </p:contentPart>
        </mc:Choice>
        <mc:Fallback xmlns="">
          <p:pic>
            <p:nvPicPr>
              <p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76349" y="2116167"/>
                <a:ext cx="334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" name="잉크 54">
                <a:extLst>
                  <a:ext uri="{FF2B5EF4-FFF2-40B4-BE49-F238E27FC236}">
                    <a16:creationId xmlns:a16="http://schemas.microsoft.com/office/drawing/2014/main" id="{3256ECDD-496A-4B21-8C1C-5F682975033B}"/>
                  </a:ext>
                </a:extLst>
              </p14:cNvPr>
              <p14:cNvContentPartPr/>
              <p14:nvPr/>
            </p14:nvContentPartPr>
            <p14:xfrm>
              <a:off x="7979589" y="2089887"/>
              <a:ext cx="2610360" cy="60120"/>
            </p14:xfrm>
          </p:contentPart>
        </mc:Choice>
        <mc:Fallback xmlns="">
          <p:pic>
            <p:nvPicPr>
              <p:cNvPr id="55" name="잉크 54">
                <a:extLst>
                  <a:ext uri="{FF2B5EF4-FFF2-40B4-BE49-F238E27FC236}">
                    <a16:creationId xmlns:a16="http://schemas.microsoft.com/office/drawing/2014/main" id="{3256ECDD-496A-4B21-8C1C-5F68297503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70589" y="2080887"/>
                <a:ext cx="2628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잉크 55">
                <a:extLst>
                  <a:ext uri="{FF2B5EF4-FFF2-40B4-BE49-F238E27FC236}">
                    <a16:creationId xmlns:a16="http://schemas.microsoft.com/office/drawing/2014/main" id="{813FE114-4110-4A0F-B1B0-19E980196B71}"/>
                  </a:ext>
                </a:extLst>
              </p14:cNvPr>
              <p14:cNvContentPartPr/>
              <p14:nvPr/>
            </p14:nvContentPartPr>
            <p14:xfrm>
              <a:off x="1699029" y="2136687"/>
              <a:ext cx="845640" cy="42480"/>
            </p14:xfrm>
          </p:contentPart>
        </mc:Choice>
        <mc:Fallback xmlns="">
          <p:pic>
            <p:nvPicPr>
              <p:cNvPr id="56" name="잉크 55">
                <a:extLst>
                  <a:ext uri="{FF2B5EF4-FFF2-40B4-BE49-F238E27FC236}">
                    <a16:creationId xmlns:a16="http://schemas.microsoft.com/office/drawing/2014/main" id="{813FE114-4110-4A0F-B1B0-19E980196B7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90029" y="2128047"/>
                <a:ext cx="8632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잉크 56">
                <a:extLst>
                  <a:ext uri="{FF2B5EF4-FFF2-40B4-BE49-F238E27FC236}">
                    <a16:creationId xmlns:a16="http://schemas.microsoft.com/office/drawing/2014/main" id="{A36B4DBD-6837-4BA1-B863-CE118D0CD4BD}"/>
                  </a:ext>
                </a:extLst>
              </p14:cNvPr>
              <p14:cNvContentPartPr/>
              <p14:nvPr/>
            </p14:nvContentPartPr>
            <p14:xfrm>
              <a:off x="1479789" y="3313527"/>
              <a:ext cx="40320" cy="46440"/>
            </p14:xfrm>
          </p:contentPart>
        </mc:Choice>
        <mc:Fallback xmlns="">
          <p:pic>
            <p:nvPicPr>
              <p:cNvPr id="57" name="잉크 56">
                <a:extLst>
                  <a:ext uri="{FF2B5EF4-FFF2-40B4-BE49-F238E27FC236}">
                    <a16:creationId xmlns:a16="http://schemas.microsoft.com/office/drawing/2014/main" id="{A36B4DBD-6837-4BA1-B863-CE118D0CD4B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70789" y="3304887"/>
                <a:ext cx="579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잉크 57">
                <a:extLst>
                  <a:ext uri="{FF2B5EF4-FFF2-40B4-BE49-F238E27FC236}">
                    <a16:creationId xmlns:a16="http://schemas.microsoft.com/office/drawing/2014/main" id="{B503AE49-A41A-4A76-9CE9-9F2B66CB6C0B}"/>
                  </a:ext>
                </a:extLst>
              </p14:cNvPr>
              <p14:cNvContentPartPr/>
              <p14:nvPr/>
            </p14:nvContentPartPr>
            <p14:xfrm>
              <a:off x="6929469" y="2483367"/>
              <a:ext cx="75240" cy="54720"/>
            </p14:xfrm>
          </p:contentPart>
        </mc:Choice>
        <mc:Fallback xmlns="">
          <p:pic>
            <p:nvPicPr>
              <p:cNvPr id="58" name="잉크 57">
                <a:extLst>
                  <a:ext uri="{FF2B5EF4-FFF2-40B4-BE49-F238E27FC236}">
                    <a16:creationId xmlns:a16="http://schemas.microsoft.com/office/drawing/2014/main" id="{B503AE49-A41A-4A76-9CE9-9F2B66CB6C0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0469" y="2474727"/>
                <a:ext cx="9288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151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4">
            <a:extLst>
              <a:ext uri="{FF2B5EF4-FFF2-40B4-BE49-F238E27FC236}">
                <a16:creationId xmlns:a16="http://schemas.microsoft.com/office/drawing/2014/main" id="{680EDA72-9005-472C-934C-A60A1CA5B925}"/>
              </a:ext>
            </a:extLst>
          </p:cNvPr>
          <p:cNvSpPr txBox="1">
            <a:spLocks/>
          </p:cNvSpPr>
          <p:nvPr/>
        </p:nvSpPr>
        <p:spPr>
          <a:xfrm>
            <a:off x="470130" y="326325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Principal component analysis in scikit-learn</a:t>
            </a:r>
            <a:endParaRPr lang="en-US" altLang="ko-KR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CA57F-0B4D-4AD3-881D-9F9156422464}"/>
              </a:ext>
            </a:extLst>
          </p:cNvPr>
          <p:cNvSpPr txBox="1"/>
          <p:nvPr/>
        </p:nvSpPr>
        <p:spPr>
          <a:xfrm>
            <a:off x="161589" y="812143"/>
            <a:ext cx="1136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How to use the PCA class implemented in scikit-learn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0B632-E56D-46F6-87C5-68EC9FFC1EC9}"/>
              </a:ext>
            </a:extLst>
          </p:cNvPr>
          <p:cNvSpPr txBox="1"/>
          <p:nvPr/>
        </p:nvSpPr>
        <p:spPr>
          <a:xfrm>
            <a:off x="309371" y="1402814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ch05tmp2.py</a:t>
            </a:r>
            <a:endParaRPr lang="ko-KR" alt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14:cNvPr>
              <p14:cNvContentPartPr/>
              <p14:nvPr/>
            </p14:nvContentPartPr>
            <p14:xfrm>
              <a:off x="7985349" y="2124807"/>
              <a:ext cx="15840" cy="15120"/>
            </p14:xfrm>
          </p:contentPart>
        </mc:Choice>
        <mc:Fallback xmlns="">
          <p:pic>
            <p:nvPicPr>
              <p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6349" y="2116167"/>
                <a:ext cx="33480" cy="327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B9C94D1-ACA1-4B71-A47E-EC099CB63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771" y="1330982"/>
            <a:ext cx="6619875" cy="4714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FD00ABC5-47DF-46AE-A3C1-45EA70B52EF2}"/>
                  </a:ext>
                </a:extLst>
              </p14:cNvPr>
              <p14:cNvContentPartPr/>
              <p14:nvPr/>
            </p14:nvContentPartPr>
            <p14:xfrm>
              <a:off x="1882989" y="5747847"/>
              <a:ext cx="901440" cy="5364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FD00ABC5-47DF-46AE-A3C1-45EA70B52E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28989" y="5639847"/>
                <a:ext cx="10090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F53D28EE-62E6-4932-84D2-34C2C1894354}"/>
                  </a:ext>
                </a:extLst>
              </p14:cNvPr>
              <p14:cNvContentPartPr/>
              <p14:nvPr/>
            </p14:nvContentPartPr>
            <p14:xfrm>
              <a:off x="1802349" y="5940807"/>
              <a:ext cx="886680" cy="2556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F53D28EE-62E6-4932-84D2-34C2C18943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8709" y="5833167"/>
                <a:ext cx="99432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603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4">
            <a:extLst>
              <a:ext uri="{FF2B5EF4-FFF2-40B4-BE49-F238E27FC236}">
                <a16:creationId xmlns:a16="http://schemas.microsoft.com/office/drawing/2014/main" id="{680EDA72-9005-472C-934C-A60A1CA5B925}"/>
              </a:ext>
            </a:extLst>
          </p:cNvPr>
          <p:cNvSpPr txBox="1">
            <a:spLocks/>
          </p:cNvSpPr>
          <p:nvPr/>
        </p:nvSpPr>
        <p:spPr>
          <a:xfrm>
            <a:off x="470130" y="326325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2">
                    <a:lumMod val="90000"/>
                  </a:schemeClr>
                </a:solidFill>
              </a:rPr>
              <a:t>Principal component analysis in scikit-learn</a:t>
            </a:r>
            <a:endParaRPr lang="en-US" altLang="ko-KR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0B632-E56D-46F6-87C5-68EC9FFC1EC9}"/>
              </a:ext>
            </a:extLst>
          </p:cNvPr>
          <p:cNvSpPr txBox="1"/>
          <p:nvPr/>
        </p:nvSpPr>
        <p:spPr>
          <a:xfrm>
            <a:off x="161589" y="1021420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ch05tmp2.py</a:t>
            </a:r>
            <a:endParaRPr lang="ko-KR" alt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14:cNvPr>
              <p14:cNvContentPartPr/>
              <p14:nvPr/>
            </p14:nvContentPartPr>
            <p14:xfrm>
              <a:off x="7985349" y="2124807"/>
              <a:ext cx="15840" cy="15120"/>
            </p14:xfrm>
          </p:contentPart>
        </mc:Choice>
        <mc:Fallback xmlns="">
          <p:pic>
            <p:nvPicPr>
              <p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6349" y="2116167"/>
                <a:ext cx="33480" cy="327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5EC30B78-C8C2-4AAC-BB86-B0DD9621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064" y="1023937"/>
            <a:ext cx="5715000" cy="4810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CEB4B68F-F968-4C2D-95D0-4DC044967567}"/>
                  </a:ext>
                </a:extLst>
              </p14:cNvPr>
              <p14:cNvContentPartPr/>
              <p14:nvPr/>
            </p14:nvContentPartPr>
            <p14:xfrm>
              <a:off x="2385549" y="1480407"/>
              <a:ext cx="1778400" cy="2196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CEB4B68F-F968-4C2D-95D0-4DC0449675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1909" y="1372407"/>
                <a:ext cx="188604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0744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4">
            <a:extLst>
              <a:ext uri="{FF2B5EF4-FFF2-40B4-BE49-F238E27FC236}">
                <a16:creationId xmlns:a16="http://schemas.microsoft.com/office/drawing/2014/main" id="{680EDA72-9005-472C-934C-A60A1CA5B925}"/>
              </a:ext>
            </a:extLst>
          </p:cNvPr>
          <p:cNvSpPr txBox="1">
            <a:spLocks/>
          </p:cNvSpPr>
          <p:nvPr/>
        </p:nvSpPr>
        <p:spPr>
          <a:xfrm>
            <a:off x="161589" y="148591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2">
                    <a:lumMod val="90000"/>
                  </a:schemeClr>
                </a:solidFill>
              </a:rPr>
              <a:t>Principal component analysis in scikit-learn</a:t>
            </a:r>
            <a:endParaRPr lang="en-US" altLang="ko-KR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0B632-E56D-46F6-87C5-68EC9FFC1EC9}"/>
              </a:ext>
            </a:extLst>
          </p:cNvPr>
          <p:cNvSpPr txBox="1"/>
          <p:nvPr/>
        </p:nvSpPr>
        <p:spPr>
          <a:xfrm>
            <a:off x="161589" y="1021420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ch05tmp2.py</a:t>
            </a:r>
            <a:endParaRPr lang="ko-KR" alt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14:cNvPr>
              <p14:cNvContentPartPr/>
              <p14:nvPr/>
            </p14:nvContentPartPr>
            <p14:xfrm>
              <a:off x="7985349" y="2124807"/>
              <a:ext cx="15840" cy="15120"/>
            </p14:xfrm>
          </p:contentPart>
        </mc:Choice>
        <mc:Fallback xmlns="">
          <p:pic>
            <p:nvPicPr>
              <p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6349" y="2116167"/>
                <a:ext cx="33480" cy="32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8520E142-F086-4660-8E49-64FBB393E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280" y="590550"/>
            <a:ext cx="6819900" cy="6267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927A0FD9-9987-430C-A449-262AEA2E3FE6}"/>
                  </a:ext>
                </a:extLst>
              </p14:cNvPr>
              <p14:cNvContentPartPr/>
              <p14:nvPr/>
            </p14:nvContentPartPr>
            <p14:xfrm>
              <a:off x="1620909" y="780927"/>
              <a:ext cx="360" cy="36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927A0FD9-9987-430C-A449-262AEA2E3F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7269" y="67328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CA9BB9C2-6EC0-4177-AE53-25E104A0C259}"/>
                  </a:ext>
                </a:extLst>
              </p14:cNvPr>
              <p14:cNvContentPartPr/>
              <p14:nvPr/>
            </p14:nvContentPartPr>
            <p14:xfrm>
              <a:off x="1610469" y="648807"/>
              <a:ext cx="3166200" cy="13248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CA9BB9C2-6EC0-4177-AE53-25E104A0C2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6469" y="540807"/>
                <a:ext cx="3273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8885B615-2C0B-4E2D-BBB2-79CBB7A62ADD}"/>
                  </a:ext>
                </a:extLst>
              </p14:cNvPr>
              <p14:cNvContentPartPr/>
              <p14:nvPr/>
            </p14:nvContentPartPr>
            <p14:xfrm>
              <a:off x="1577349" y="1188447"/>
              <a:ext cx="948600" cy="2880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8885B615-2C0B-4E2D-BBB2-79CBB7A62A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3709" y="1080807"/>
                <a:ext cx="10562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27834F50-3A5E-4B61-A4B0-C6622640B5DC}"/>
                  </a:ext>
                </a:extLst>
              </p14:cNvPr>
              <p14:cNvContentPartPr/>
              <p14:nvPr/>
            </p14:nvContentPartPr>
            <p14:xfrm>
              <a:off x="2466189" y="3332967"/>
              <a:ext cx="1172160" cy="7452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27834F50-3A5E-4B61-A4B0-C6622640B5D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2549" y="3224967"/>
                <a:ext cx="12798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17D7AE3A-AFF1-41F5-9BAF-93885959E1CF}"/>
                  </a:ext>
                </a:extLst>
              </p14:cNvPr>
              <p14:cNvContentPartPr/>
              <p14:nvPr/>
            </p14:nvContentPartPr>
            <p14:xfrm>
              <a:off x="1596429" y="3586407"/>
              <a:ext cx="931320" cy="2808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17D7AE3A-AFF1-41F5-9BAF-93885959E1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42429" y="3478767"/>
                <a:ext cx="10389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A9787585-DB99-48E6-9EF4-0F13FCD8BBD0}"/>
                  </a:ext>
                </a:extLst>
              </p14:cNvPr>
              <p14:cNvContentPartPr/>
              <p14:nvPr/>
            </p14:nvContentPartPr>
            <p14:xfrm>
              <a:off x="1599669" y="3735087"/>
              <a:ext cx="844200" cy="3528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A9787585-DB99-48E6-9EF4-0F13FCD8BBD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46029" y="3627087"/>
                <a:ext cx="9518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922A9A5F-C13F-4BED-A776-3ED02BE58EE6}"/>
                  </a:ext>
                </a:extLst>
              </p14:cNvPr>
              <p14:cNvContentPartPr/>
              <p14:nvPr/>
            </p14:nvContentPartPr>
            <p14:xfrm>
              <a:off x="2854989" y="3511167"/>
              <a:ext cx="2503440" cy="10944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922A9A5F-C13F-4BED-A776-3ED02BE58E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00989" y="3403167"/>
                <a:ext cx="26110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14EE5FFE-0FA2-4C99-8FFD-CB7C9699E801}"/>
                  </a:ext>
                </a:extLst>
              </p14:cNvPr>
              <p14:cNvContentPartPr/>
              <p14:nvPr/>
            </p14:nvContentPartPr>
            <p14:xfrm>
              <a:off x="2779389" y="3749847"/>
              <a:ext cx="2037600" cy="3348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14EE5FFE-0FA2-4C99-8FFD-CB7C9699E8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25749" y="3641847"/>
                <a:ext cx="2145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C24BBC95-ECE3-44B9-AA94-5DEA7DD57084}"/>
                  </a:ext>
                </a:extLst>
              </p14:cNvPr>
              <p14:cNvContentPartPr/>
              <p14:nvPr/>
            </p14:nvContentPartPr>
            <p14:xfrm>
              <a:off x="4384269" y="5530407"/>
              <a:ext cx="1568520" cy="828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C24BBC95-ECE3-44B9-AA94-5DEA7DD5708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30269" y="5422767"/>
                <a:ext cx="1676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178541CF-972E-4DAE-A013-510B5F9B0CEA}"/>
                  </a:ext>
                </a:extLst>
              </p14:cNvPr>
              <p14:cNvContentPartPr/>
              <p14:nvPr/>
            </p14:nvContentPartPr>
            <p14:xfrm>
              <a:off x="2046429" y="6450207"/>
              <a:ext cx="1640160" cy="597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178541CF-972E-4DAE-A013-510B5F9B0CE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92429" y="6342207"/>
                <a:ext cx="17478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EF7FFB2D-FE39-46DB-BA73-450DDE973370}"/>
                  </a:ext>
                </a:extLst>
              </p14:cNvPr>
              <p14:cNvContentPartPr/>
              <p14:nvPr/>
            </p14:nvContentPartPr>
            <p14:xfrm>
              <a:off x="2107989" y="6637047"/>
              <a:ext cx="2284920" cy="5904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EF7FFB2D-FE39-46DB-BA73-450DDE9733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53989" y="6529047"/>
                <a:ext cx="2392560" cy="27468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그림 20">
            <a:extLst>
              <a:ext uri="{FF2B5EF4-FFF2-40B4-BE49-F238E27FC236}">
                <a16:creationId xmlns:a16="http://schemas.microsoft.com/office/drawing/2014/main" id="{8E5BA617-1B6B-4E01-9936-3B23EA9E13D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04219" y="556884"/>
            <a:ext cx="3687781" cy="270980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49ACE7A-51A6-4391-A687-CD22E05360F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36003" y="3614487"/>
            <a:ext cx="3956327" cy="29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06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4">
            <a:extLst>
              <a:ext uri="{FF2B5EF4-FFF2-40B4-BE49-F238E27FC236}">
                <a16:creationId xmlns:a16="http://schemas.microsoft.com/office/drawing/2014/main" id="{680EDA72-9005-472C-934C-A60A1CA5B925}"/>
              </a:ext>
            </a:extLst>
          </p:cNvPr>
          <p:cNvSpPr txBox="1">
            <a:spLocks/>
          </p:cNvSpPr>
          <p:nvPr/>
        </p:nvSpPr>
        <p:spPr>
          <a:xfrm>
            <a:off x="161589" y="148591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2">
                    <a:lumMod val="90000"/>
                  </a:schemeClr>
                </a:solidFill>
              </a:rPr>
              <a:t>Principal component analysis in scikit-learn</a:t>
            </a:r>
            <a:endParaRPr lang="en-US" altLang="ko-KR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0B632-E56D-46F6-87C5-68EC9FFC1EC9}"/>
              </a:ext>
            </a:extLst>
          </p:cNvPr>
          <p:cNvSpPr txBox="1"/>
          <p:nvPr/>
        </p:nvSpPr>
        <p:spPr>
          <a:xfrm>
            <a:off x="161589" y="1021420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ch05tmp2.py</a:t>
            </a:r>
            <a:endParaRPr lang="ko-KR" alt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14:cNvPr>
              <p14:cNvContentPartPr/>
              <p14:nvPr/>
            </p14:nvContentPartPr>
            <p14:xfrm>
              <a:off x="7985349" y="2124807"/>
              <a:ext cx="15840" cy="15120"/>
            </p14:xfrm>
          </p:contentPart>
        </mc:Choice>
        <mc:Fallback xmlns="">
          <p:pic>
            <p:nvPicPr>
              <p:cNvPr id="54" name="잉크 53">
                <a:extLst>
                  <a:ext uri="{FF2B5EF4-FFF2-40B4-BE49-F238E27FC236}">
                    <a16:creationId xmlns:a16="http://schemas.microsoft.com/office/drawing/2014/main" id="{1869DCFA-57B7-4742-A2EB-7C63863AB0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6349" y="2116167"/>
                <a:ext cx="33480" cy="327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3803814B-90AA-4F8F-8654-E40341B6D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007" y="1021420"/>
            <a:ext cx="5133975" cy="460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8B5C3083-EAE3-4F46-ABBD-9CBABB618D7A}"/>
                  </a:ext>
                </a:extLst>
              </p14:cNvPr>
              <p14:cNvContentPartPr/>
              <p14:nvPr/>
            </p14:nvContentPartPr>
            <p14:xfrm>
              <a:off x="1749069" y="1633407"/>
              <a:ext cx="1789200" cy="478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8B5C3083-EAE3-4F46-ABBD-9CBABB618D7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5429" y="1525407"/>
                <a:ext cx="18968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41A09166-60CC-4CC5-A219-BB710F81B04C}"/>
                  </a:ext>
                </a:extLst>
              </p14:cNvPr>
              <p14:cNvContentPartPr/>
              <p14:nvPr/>
            </p14:nvContentPartPr>
            <p14:xfrm>
              <a:off x="3694869" y="1579047"/>
              <a:ext cx="864000" cy="4248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41A09166-60CC-4CC5-A219-BB710F81B0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0869" y="1471047"/>
                <a:ext cx="9716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2D514E45-7E82-4775-8FB5-1C5A1C65143E}"/>
                  </a:ext>
                </a:extLst>
              </p14:cNvPr>
              <p14:cNvContentPartPr/>
              <p14:nvPr/>
            </p14:nvContentPartPr>
            <p14:xfrm>
              <a:off x="4811229" y="1608567"/>
              <a:ext cx="1891080" cy="2052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2D514E45-7E82-4775-8FB5-1C5A1C6514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7589" y="1500567"/>
                <a:ext cx="19987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03A1BC5E-40B7-4F56-B010-290361234FFC}"/>
                  </a:ext>
                </a:extLst>
              </p14:cNvPr>
              <p14:cNvContentPartPr/>
              <p14:nvPr/>
            </p14:nvContentPartPr>
            <p14:xfrm>
              <a:off x="1780389" y="3398127"/>
              <a:ext cx="4654440" cy="6840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03A1BC5E-40B7-4F56-B010-290361234FF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6389" y="3290127"/>
                <a:ext cx="4762080" cy="2840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ED4E4270-ECC3-4B11-B347-04BD92F375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7342" y="536496"/>
            <a:ext cx="3770932" cy="27788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6A61C11-F1C7-4842-AD75-2A1FC6A81E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7343" y="3664204"/>
            <a:ext cx="3770932" cy="27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89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4">
            <a:extLst>
              <a:ext uri="{FF2B5EF4-FFF2-40B4-BE49-F238E27FC236}">
                <a16:creationId xmlns:a16="http://schemas.microsoft.com/office/drawing/2014/main" id="{BD7F41BC-0E73-4910-9D64-FCEEBF0EEE30}"/>
              </a:ext>
            </a:extLst>
          </p:cNvPr>
          <p:cNvSpPr txBox="1">
            <a:spLocks/>
          </p:cNvSpPr>
          <p:nvPr/>
        </p:nvSpPr>
        <p:spPr>
          <a:xfrm>
            <a:off x="349132" y="262521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Supervised data compression via linear discriminant analysis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574AC-E799-4B00-AEB5-88FD9FBEB3A3}"/>
              </a:ext>
            </a:extLst>
          </p:cNvPr>
          <p:cNvSpPr txBox="1"/>
          <p:nvPr/>
        </p:nvSpPr>
        <p:spPr>
          <a:xfrm>
            <a:off x="349132" y="730733"/>
            <a:ext cx="1093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Linear Discriminant Analysis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ko-KR" sz="2000" dirty="0"/>
              <a:t>Find the feature subspace that optimizes class separability</a:t>
            </a:r>
          </a:p>
        </p:txBody>
      </p:sp>
      <p:sp>
        <p:nvSpPr>
          <p:cNvPr id="4" name="부제목 4">
            <a:extLst>
              <a:ext uri="{FF2B5EF4-FFF2-40B4-BE49-F238E27FC236}">
                <a16:creationId xmlns:a16="http://schemas.microsoft.com/office/drawing/2014/main" id="{EBFE21AF-CEA1-4FE3-90BA-520B5B806D31}"/>
              </a:ext>
            </a:extLst>
          </p:cNvPr>
          <p:cNvSpPr txBox="1">
            <a:spLocks/>
          </p:cNvSpPr>
          <p:nvPr/>
        </p:nvSpPr>
        <p:spPr>
          <a:xfrm>
            <a:off x="349131" y="1860507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PCA versus LDA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D8683A3-E48E-4AE7-9652-9DE965B5B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65" y="2594273"/>
            <a:ext cx="3055707" cy="27108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BA5D9B8-B59E-4E25-92FD-FDDC3C74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0" y="2464868"/>
            <a:ext cx="4013439" cy="33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62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4">
            <a:extLst>
              <a:ext uri="{FF2B5EF4-FFF2-40B4-BE49-F238E27FC236}">
                <a16:creationId xmlns:a16="http://schemas.microsoft.com/office/drawing/2014/main" id="{EBFE21AF-CEA1-4FE3-90BA-520B5B806D31}"/>
              </a:ext>
            </a:extLst>
          </p:cNvPr>
          <p:cNvSpPr txBox="1">
            <a:spLocks/>
          </p:cNvSpPr>
          <p:nvPr/>
        </p:nvSpPr>
        <p:spPr>
          <a:xfrm>
            <a:off x="386078" y="422008"/>
            <a:ext cx="11251739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The inner workings of linear discriminant analysis(LDA)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BD680-B278-4798-B298-4F62D851F478}"/>
                  </a:ext>
                </a:extLst>
              </p:cNvPr>
              <p:cNvSpPr txBox="1"/>
              <p:nvPr/>
            </p:nvSpPr>
            <p:spPr>
              <a:xfrm>
                <a:off x="226053" y="906339"/>
                <a:ext cx="11347109" cy="2628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sz="2000" dirty="0"/>
                  <a:t>Standardize the d-dimensional dataset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sz="2000" dirty="0"/>
                  <a:t>For each class, compute the d-dimensional mean vector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sz="2000" dirty="0"/>
                  <a:t>Construct the between-scatter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000" dirty="0"/>
                  <a:t> and the within-class scatter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sz="2000" dirty="0"/>
                  <a:t>Compute the eigenvectors and corresponding eigenvalues of the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sz="2000" dirty="0"/>
                  <a:t>Sort the eigenvalues by decreasing order to rank the corresponding eigenvectors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sz="2000" dirty="0"/>
                  <a:t>Choose the k eigenvectors which corresponds to the k largest eigenvalues to construct a </a:t>
                </a:r>
                <a:r>
                  <a:rPr lang="en-US" altLang="ko-KR" sz="2000" i="1" dirty="0" err="1"/>
                  <a:t>dxk</a:t>
                </a:r>
                <a:r>
                  <a:rPr lang="en-US" altLang="ko-KR" sz="2000" dirty="0"/>
                  <a:t> dimensional transformation matrix W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ko-KR" sz="2000" dirty="0"/>
                  <a:t>Project the samples onto </a:t>
                </a:r>
                <a:r>
                  <a:rPr lang="en-US" altLang="ko-KR" sz="2000" dirty="0" err="1"/>
                  <a:t>te</a:t>
                </a:r>
                <a:r>
                  <a:rPr lang="en-US" altLang="ko-KR" sz="2000" dirty="0"/>
                  <a:t> new feature subspace using the projection matrix W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BD680-B278-4798-B298-4F62D851F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53" y="906339"/>
                <a:ext cx="11347109" cy="2628861"/>
              </a:xfrm>
              <a:prstGeom prst="rect">
                <a:avLst/>
              </a:prstGeom>
              <a:blipFill>
                <a:blip r:embed="rId2"/>
                <a:stretch>
                  <a:fillRect t="-2784" r="-107" b="-16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9DC4594D-9604-4244-9EE7-74703034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62" y="4503265"/>
            <a:ext cx="5151461" cy="193272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0B3AE53-90AA-41D2-8313-7FEF4CCA1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668" y="4588555"/>
            <a:ext cx="5151461" cy="1762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F01082-E878-4976-80A7-A5BB752074BF}"/>
              </a:ext>
            </a:extLst>
          </p:cNvPr>
          <p:cNvSpPr txBox="1"/>
          <p:nvPr/>
        </p:nvSpPr>
        <p:spPr>
          <a:xfrm>
            <a:off x="309371" y="4019531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ch05tmp3.py</a:t>
            </a:r>
            <a:endParaRPr lang="ko-KR" altLang="en-US" sz="1400" dirty="0"/>
          </a:p>
        </p:txBody>
      </p:sp>
      <p:sp>
        <p:nvSpPr>
          <p:cNvPr id="12" name="부제목 4">
            <a:extLst>
              <a:ext uri="{FF2B5EF4-FFF2-40B4-BE49-F238E27FC236}">
                <a16:creationId xmlns:a16="http://schemas.microsoft.com/office/drawing/2014/main" id="{4ED9D2DF-6488-4338-9BAA-C56003026540}"/>
              </a:ext>
            </a:extLst>
          </p:cNvPr>
          <p:cNvSpPr txBox="1">
            <a:spLocks/>
          </p:cNvSpPr>
          <p:nvPr/>
        </p:nvSpPr>
        <p:spPr>
          <a:xfrm>
            <a:off x="309371" y="3546837"/>
            <a:ext cx="8425412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Computing the scatter matrices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8B429C3C-DE11-422B-9E5C-C99C1A0BC022}"/>
                  </a:ext>
                </a:extLst>
              </p14:cNvPr>
              <p14:cNvContentPartPr/>
              <p14:nvPr/>
            </p14:nvContentPartPr>
            <p14:xfrm>
              <a:off x="8552709" y="5669007"/>
              <a:ext cx="895320" cy="3240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8B429C3C-DE11-422B-9E5C-C99C1A0BC0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9069" y="5561367"/>
                <a:ext cx="10029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80604CFF-8CA5-44F3-956C-755F97F095BA}"/>
                  </a:ext>
                </a:extLst>
              </p14:cNvPr>
              <p14:cNvContentPartPr/>
              <p14:nvPr/>
            </p14:nvContentPartPr>
            <p14:xfrm>
              <a:off x="6231069" y="6077607"/>
              <a:ext cx="764640" cy="3420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80604CFF-8CA5-44F3-956C-755F97F095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7429" y="5969607"/>
                <a:ext cx="8722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AF4066D5-8710-4D2A-87E4-0358D9FC188C}"/>
                  </a:ext>
                </a:extLst>
              </p14:cNvPr>
              <p14:cNvContentPartPr/>
              <p14:nvPr/>
            </p14:nvContentPartPr>
            <p14:xfrm>
              <a:off x="6283629" y="6219447"/>
              <a:ext cx="658800" cy="2700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AF4066D5-8710-4D2A-87E4-0358D9FC18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9989" y="6111447"/>
                <a:ext cx="7664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BF357DF9-1840-4143-9DF7-3BE845B9755A}"/>
                  </a:ext>
                </a:extLst>
              </p14:cNvPr>
              <p14:cNvContentPartPr/>
              <p14:nvPr/>
            </p14:nvContentPartPr>
            <p14:xfrm>
              <a:off x="1258389" y="1056327"/>
              <a:ext cx="4433040" cy="15084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BF357DF9-1840-4143-9DF7-3BE845B975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04749" y="948687"/>
                <a:ext cx="454068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847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1F01082-E878-4976-80A7-A5BB752074BF}"/>
              </a:ext>
            </a:extLst>
          </p:cNvPr>
          <p:cNvSpPr txBox="1"/>
          <p:nvPr/>
        </p:nvSpPr>
        <p:spPr>
          <a:xfrm>
            <a:off x="386078" y="937048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ch05tmp3.py</a:t>
            </a:r>
            <a:endParaRPr lang="ko-KR" altLang="en-US" sz="1400" dirty="0"/>
          </a:p>
        </p:txBody>
      </p:sp>
      <p:sp>
        <p:nvSpPr>
          <p:cNvPr id="9" name="부제목 4">
            <a:extLst>
              <a:ext uri="{FF2B5EF4-FFF2-40B4-BE49-F238E27FC236}">
                <a16:creationId xmlns:a16="http://schemas.microsoft.com/office/drawing/2014/main" id="{A4F5AF93-80B5-466B-8A9D-EE507E4D9E7F}"/>
              </a:ext>
            </a:extLst>
          </p:cNvPr>
          <p:cNvSpPr txBox="1">
            <a:spLocks/>
          </p:cNvSpPr>
          <p:nvPr/>
        </p:nvSpPr>
        <p:spPr>
          <a:xfrm>
            <a:off x="386078" y="422008"/>
            <a:ext cx="8425412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2">
                    <a:lumMod val="90000"/>
                  </a:schemeClr>
                </a:solidFill>
              </a:rPr>
              <a:t>Computing the scatter matrices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B1E1023-078D-4FAC-A6C0-D9B6C6430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20" y="1340138"/>
            <a:ext cx="6800850" cy="49720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E61F43A-2210-4ACB-8A91-E414D8E25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5" y="1743515"/>
            <a:ext cx="1365394" cy="62820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18C36E0-7052-4862-815B-004FC902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42" y="3479661"/>
            <a:ext cx="2623993" cy="69300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E773F34-6E1A-4818-8499-34155DDE2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642" y="4308253"/>
            <a:ext cx="1016937" cy="56973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903C710-80A0-46A4-824F-722078EFF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1413" y="5473988"/>
            <a:ext cx="51244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5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97EDAC-270F-4B20-AEFC-84D82F15C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54" y="671080"/>
            <a:ext cx="8610600" cy="44577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518088F-D95D-40AC-8D8A-10CEDD958D4F}"/>
              </a:ext>
            </a:extLst>
          </p:cNvPr>
          <p:cNvSpPr/>
          <p:nvPr/>
        </p:nvSpPr>
        <p:spPr>
          <a:xfrm>
            <a:off x="3703782" y="4590473"/>
            <a:ext cx="775854" cy="67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589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1F01082-E878-4976-80A7-A5BB752074BF}"/>
              </a:ext>
            </a:extLst>
          </p:cNvPr>
          <p:cNvSpPr txBox="1"/>
          <p:nvPr/>
        </p:nvSpPr>
        <p:spPr>
          <a:xfrm>
            <a:off x="386078" y="937048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ch05tmp3.py</a:t>
            </a:r>
            <a:endParaRPr lang="ko-KR" altLang="en-US" sz="1400" dirty="0"/>
          </a:p>
        </p:txBody>
      </p:sp>
      <p:sp>
        <p:nvSpPr>
          <p:cNvPr id="9" name="부제목 4">
            <a:extLst>
              <a:ext uri="{FF2B5EF4-FFF2-40B4-BE49-F238E27FC236}">
                <a16:creationId xmlns:a16="http://schemas.microsoft.com/office/drawing/2014/main" id="{A4F5AF93-80B5-466B-8A9D-EE507E4D9E7F}"/>
              </a:ext>
            </a:extLst>
          </p:cNvPr>
          <p:cNvSpPr txBox="1">
            <a:spLocks/>
          </p:cNvSpPr>
          <p:nvPr/>
        </p:nvSpPr>
        <p:spPr>
          <a:xfrm>
            <a:off x="386078" y="422008"/>
            <a:ext cx="8425412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2">
                    <a:lumMod val="90000"/>
                  </a:schemeClr>
                </a:solidFill>
              </a:rPr>
              <a:t>Computing the scatter matrices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903C710-80A0-46A4-824F-722078EFF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646" y="2322151"/>
            <a:ext cx="3732935" cy="61059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75B8D4A-E1AB-4789-BE7A-6924E97E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21" y="1396577"/>
            <a:ext cx="6562725" cy="45243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B440BC6-3DF0-48C1-B8CE-665AA254A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927" y="5297599"/>
            <a:ext cx="3095985" cy="6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49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1F01082-E878-4976-80A7-A5BB752074BF}"/>
              </a:ext>
            </a:extLst>
          </p:cNvPr>
          <p:cNvSpPr txBox="1"/>
          <p:nvPr/>
        </p:nvSpPr>
        <p:spPr>
          <a:xfrm>
            <a:off x="386078" y="2374782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ch05tmp3.py</a:t>
            </a:r>
            <a:endParaRPr lang="ko-KR" altLang="en-US" sz="1400" dirty="0"/>
          </a:p>
        </p:txBody>
      </p:sp>
      <p:sp>
        <p:nvSpPr>
          <p:cNvPr id="9" name="부제목 4">
            <a:extLst>
              <a:ext uri="{FF2B5EF4-FFF2-40B4-BE49-F238E27FC236}">
                <a16:creationId xmlns:a16="http://schemas.microsoft.com/office/drawing/2014/main" id="{A4F5AF93-80B5-466B-8A9D-EE507E4D9E7F}"/>
              </a:ext>
            </a:extLst>
          </p:cNvPr>
          <p:cNvSpPr txBox="1">
            <a:spLocks/>
          </p:cNvSpPr>
          <p:nvPr/>
        </p:nvSpPr>
        <p:spPr>
          <a:xfrm>
            <a:off x="386078" y="422008"/>
            <a:ext cx="8425412" cy="515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Selecting linear discriminants for the new feature subspace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91CED-0B31-4BB4-B101-214D7CDE5BA7}"/>
                  </a:ext>
                </a:extLst>
              </p:cNvPr>
              <p:cNvSpPr txBox="1"/>
              <p:nvPr/>
            </p:nvSpPr>
            <p:spPr>
              <a:xfrm>
                <a:off x="78271" y="811343"/>
                <a:ext cx="11347109" cy="148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+mj-lt"/>
                  <a:buAutoNum type="arabicPeriod" startAt="4"/>
                </a:pPr>
                <a:r>
                  <a:rPr lang="en-US" altLang="ko-KR" dirty="0"/>
                  <a:t>Compute the eigenvectors and corresponding eigenvalues of the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</a:p>
              <a:p>
                <a:pPr marL="914400" lvl="1" indent="-457200">
                  <a:buFont typeface="+mj-lt"/>
                  <a:buAutoNum type="arabicPeriod" startAt="4"/>
                </a:pPr>
                <a:r>
                  <a:rPr lang="en-US" altLang="ko-KR" dirty="0"/>
                  <a:t>Sort the eigenvalues by decreasing order to rank the corresponding eigenvectors</a:t>
                </a:r>
              </a:p>
              <a:p>
                <a:pPr marL="914400" lvl="1" indent="-457200">
                  <a:buFont typeface="+mj-lt"/>
                  <a:buAutoNum type="arabicPeriod" startAt="4"/>
                </a:pPr>
                <a:r>
                  <a:rPr lang="en-US" altLang="ko-KR" dirty="0">
                    <a:solidFill>
                      <a:schemeClr val="bg2">
                        <a:lumMod val="75000"/>
                      </a:schemeClr>
                    </a:solidFill>
                  </a:rPr>
                  <a:t>Choose the k eigenvectors which corresponds to the k largest eigenvalues to construct a </a:t>
                </a:r>
                <a:r>
                  <a:rPr lang="en-US" altLang="ko-KR" i="1" dirty="0" err="1">
                    <a:solidFill>
                      <a:schemeClr val="bg2">
                        <a:lumMod val="75000"/>
                      </a:schemeClr>
                    </a:solidFill>
                  </a:rPr>
                  <a:t>dxk</a:t>
                </a:r>
                <a:r>
                  <a:rPr lang="en-US" altLang="ko-KR" dirty="0">
                    <a:solidFill>
                      <a:schemeClr val="bg2">
                        <a:lumMod val="75000"/>
                      </a:schemeClr>
                    </a:solidFill>
                  </a:rPr>
                  <a:t> dimensional transformation matrix W</a:t>
                </a:r>
              </a:p>
              <a:p>
                <a:pPr marL="914400" lvl="1" indent="-457200">
                  <a:buFont typeface="+mj-lt"/>
                  <a:buAutoNum type="arabicPeriod" startAt="4"/>
                </a:pPr>
                <a:r>
                  <a:rPr lang="en-US" altLang="ko-KR" dirty="0">
                    <a:solidFill>
                      <a:schemeClr val="bg2">
                        <a:lumMod val="75000"/>
                      </a:schemeClr>
                    </a:solidFill>
                  </a:rPr>
                  <a:t>Project the samples onto </a:t>
                </a:r>
                <a:r>
                  <a:rPr lang="en-US" altLang="ko-KR" dirty="0" err="1">
                    <a:solidFill>
                      <a:schemeClr val="bg2">
                        <a:lumMod val="75000"/>
                      </a:schemeClr>
                    </a:solidFill>
                  </a:rPr>
                  <a:t>te</a:t>
                </a:r>
                <a:r>
                  <a:rPr lang="en-US" altLang="ko-KR" dirty="0">
                    <a:solidFill>
                      <a:schemeClr val="bg2">
                        <a:lumMod val="75000"/>
                      </a:schemeClr>
                    </a:solidFill>
                  </a:rPr>
                  <a:t> new feature subspace using the projection matrix W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91CED-0B31-4BB4-B101-214D7CDE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1" y="811343"/>
                <a:ext cx="11347109" cy="1481881"/>
              </a:xfrm>
              <a:prstGeom prst="rect">
                <a:avLst/>
              </a:prstGeom>
              <a:blipFill>
                <a:blip r:embed="rId2"/>
                <a:stretch>
                  <a:fillRect t="-3704" b="-69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12DD825F-EBD9-481D-A253-9FAFE4CC450F}"/>
                  </a:ext>
                </a:extLst>
              </p14:cNvPr>
              <p14:cNvContentPartPr/>
              <p14:nvPr/>
            </p14:nvContentPartPr>
            <p14:xfrm>
              <a:off x="2627829" y="977847"/>
              <a:ext cx="1217520" cy="9072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12DD825F-EBD9-481D-A253-9FAFE4CC45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189" y="870207"/>
                <a:ext cx="13251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187F8438-1788-4509-875B-652631BCB653}"/>
                  </a:ext>
                </a:extLst>
              </p14:cNvPr>
              <p14:cNvContentPartPr/>
              <p14:nvPr/>
            </p14:nvContentPartPr>
            <p14:xfrm>
              <a:off x="6121989" y="1043007"/>
              <a:ext cx="1062720" cy="5076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187F8438-1788-4509-875B-652631BCB6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67989" y="935007"/>
                <a:ext cx="11703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0D724592-5FB9-46EE-9095-320433DEB327}"/>
                  </a:ext>
                </a:extLst>
              </p14:cNvPr>
              <p14:cNvContentPartPr/>
              <p14:nvPr/>
            </p14:nvContentPartPr>
            <p14:xfrm>
              <a:off x="7658109" y="1026807"/>
              <a:ext cx="1780920" cy="9972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0D724592-5FB9-46EE-9095-320433DEB3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4109" y="918807"/>
                <a:ext cx="1888560" cy="3153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7BFF64FB-4721-4641-8646-4C2FE665D2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819" y="2764117"/>
            <a:ext cx="6400800" cy="10953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7A65C5-6F7D-4AAF-A20E-622759F8A4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819" y="3970207"/>
            <a:ext cx="6772275" cy="207645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17CA63D-D9E0-4A60-9B38-D18F6C9641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1134" y="3541582"/>
            <a:ext cx="28003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33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1F01082-E878-4976-80A7-A5BB752074BF}"/>
              </a:ext>
            </a:extLst>
          </p:cNvPr>
          <p:cNvSpPr txBox="1"/>
          <p:nvPr/>
        </p:nvSpPr>
        <p:spPr>
          <a:xfrm>
            <a:off x="302952" y="1654796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ch05tmp3.py</a:t>
            </a:r>
            <a:endParaRPr lang="ko-KR" altLang="en-US" sz="1400" dirty="0"/>
          </a:p>
        </p:txBody>
      </p:sp>
      <p:sp>
        <p:nvSpPr>
          <p:cNvPr id="9" name="부제목 4">
            <a:extLst>
              <a:ext uri="{FF2B5EF4-FFF2-40B4-BE49-F238E27FC236}">
                <a16:creationId xmlns:a16="http://schemas.microsoft.com/office/drawing/2014/main" id="{A4F5AF93-80B5-466B-8A9D-EE507E4D9E7F}"/>
              </a:ext>
            </a:extLst>
          </p:cNvPr>
          <p:cNvSpPr txBox="1">
            <a:spLocks/>
          </p:cNvSpPr>
          <p:nvPr/>
        </p:nvSpPr>
        <p:spPr>
          <a:xfrm>
            <a:off x="386078" y="422008"/>
            <a:ext cx="8425412" cy="515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2">
                    <a:lumMod val="90000"/>
                  </a:schemeClr>
                </a:solidFill>
              </a:rPr>
              <a:t>Selecting linear discriminants for the new feature subspace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91CED-0B31-4BB4-B101-214D7CDE5BA7}"/>
              </a:ext>
            </a:extLst>
          </p:cNvPr>
          <p:cNvSpPr txBox="1"/>
          <p:nvPr/>
        </p:nvSpPr>
        <p:spPr>
          <a:xfrm>
            <a:off x="78271" y="811343"/>
            <a:ext cx="1134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6"/>
            </a:pPr>
            <a:r>
              <a:rPr lang="en-US" altLang="ko-KR" dirty="0"/>
              <a:t>Choose the k eigenvectors which corresponds to the k largest eigenvalues to construct a </a:t>
            </a:r>
            <a:r>
              <a:rPr lang="en-US" altLang="ko-KR" i="1" dirty="0" err="1"/>
              <a:t>dxk</a:t>
            </a:r>
            <a:r>
              <a:rPr lang="en-US" altLang="ko-KR" dirty="0"/>
              <a:t> dimensional transformation matrix W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68D7C8B-081E-4808-8E84-F7574FBC8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1284960"/>
            <a:ext cx="4883145" cy="35918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45E8F4D-2DE6-439E-89C9-7C6ABD9F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77" y="2198557"/>
            <a:ext cx="5800725" cy="38481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3E03EA9-A6D9-424C-9C9A-126CDFD68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5" y="3920441"/>
            <a:ext cx="17716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9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1F01082-E878-4976-80A7-A5BB752074BF}"/>
              </a:ext>
            </a:extLst>
          </p:cNvPr>
          <p:cNvSpPr txBox="1"/>
          <p:nvPr/>
        </p:nvSpPr>
        <p:spPr>
          <a:xfrm>
            <a:off x="284479" y="1399359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ch05tmp3.py</a:t>
            </a:r>
            <a:endParaRPr lang="ko-KR" altLang="en-US" sz="1400" dirty="0"/>
          </a:p>
        </p:txBody>
      </p:sp>
      <p:sp>
        <p:nvSpPr>
          <p:cNvPr id="9" name="부제목 4">
            <a:extLst>
              <a:ext uri="{FF2B5EF4-FFF2-40B4-BE49-F238E27FC236}">
                <a16:creationId xmlns:a16="http://schemas.microsoft.com/office/drawing/2014/main" id="{A4F5AF93-80B5-466B-8A9D-EE507E4D9E7F}"/>
              </a:ext>
            </a:extLst>
          </p:cNvPr>
          <p:cNvSpPr txBox="1">
            <a:spLocks/>
          </p:cNvSpPr>
          <p:nvPr/>
        </p:nvSpPr>
        <p:spPr>
          <a:xfrm>
            <a:off x="386078" y="422008"/>
            <a:ext cx="8425412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Projecting samples onto the new feature space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91CED-0B31-4BB4-B101-214D7CDE5BA7}"/>
              </a:ext>
            </a:extLst>
          </p:cNvPr>
          <p:cNvSpPr txBox="1"/>
          <p:nvPr/>
        </p:nvSpPr>
        <p:spPr>
          <a:xfrm>
            <a:off x="0" y="884319"/>
            <a:ext cx="1134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7"/>
            </a:pPr>
            <a:r>
              <a:rPr lang="en-US" altLang="ko-KR" dirty="0"/>
              <a:t>Project the samples onto </a:t>
            </a:r>
            <a:r>
              <a:rPr lang="en-US" altLang="ko-KR" dirty="0" err="1"/>
              <a:t>te</a:t>
            </a:r>
            <a:r>
              <a:rPr lang="en-US" altLang="ko-KR" dirty="0"/>
              <a:t> new feature subspace using the projection matrix W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D7F5D5-F8D9-46EF-B996-046FED1D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984" y="884319"/>
            <a:ext cx="1381125" cy="4476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E627797-0820-4E92-B10D-F2404331E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05" y="1986973"/>
            <a:ext cx="5000625" cy="25146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B62C7F1-AD9F-4532-9BED-F42D0E030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72" y="1783773"/>
            <a:ext cx="5271219" cy="38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6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1F01082-E878-4976-80A7-A5BB752074BF}"/>
              </a:ext>
            </a:extLst>
          </p:cNvPr>
          <p:cNvSpPr txBox="1"/>
          <p:nvPr/>
        </p:nvSpPr>
        <p:spPr>
          <a:xfrm>
            <a:off x="214326" y="1011432"/>
            <a:ext cx="157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ch05tmp3.py</a:t>
            </a:r>
            <a:endParaRPr lang="ko-KR" altLang="en-US" sz="1400" dirty="0"/>
          </a:p>
        </p:txBody>
      </p:sp>
      <p:sp>
        <p:nvSpPr>
          <p:cNvPr id="9" name="부제목 4">
            <a:extLst>
              <a:ext uri="{FF2B5EF4-FFF2-40B4-BE49-F238E27FC236}">
                <a16:creationId xmlns:a16="http://schemas.microsoft.com/office/drawing/2014/main" id="{A4F5AF93-80B5-466B-8A9D-EE507E4D9E7F}"/>
              </a:ext>
            </a:extLst>
          </p:cNvPr>
          <p:cNvSpPr txBox="1">
            <a:spLocks/>
          </p:cNvSpPr>
          <p:nvPr/>
        </p:nvSpPr>
        <p:spPr>
          <a:xfrm>
            <a:off x="386078" y="422008"/>
            <a:ext cx="8425412" cy="5150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/>
              <a:t>LDA via scikit-learn</a:t>
            </a:r>
          </a:p>
          <a:p>
            <a:pPr marL="0" indent="0">
              <a:buNone/>
            </a:pP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F45D3D-5AA1-401C-B3DE-B0A0BF65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91" y="937048"/>
            <a:ext cx="6638925" cy="577215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D7850C1-A1A5-40A5-9711-FA685FB53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458" y="1452088"/>
            <a:ext cx="3352896" cy="250820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3F52081-15DE-403D-A671-6BC873397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134" y="4143512"/>
            <a:ext cx="3400886" cy="25082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AE8E2528-D20F-4F52-8BAB-B6CC83A96D05}"/>
                  </a:ext>
                </a:extLst>
              </p14:cNvPr>
              <p14:cNvContentPartPr/>
              <p14:nvPr/>
            </p14:nvContentPartPr>
            <p14:xfrm>
              <a:off x="2908989" y="1463058"/>
              <a:ext cx="3336840" cy="5220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AE8E2528-D20F-4F52-8BAB-B6CC83A96D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5349" y="1355058"/>
                <a:ext cx="34444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B18547FA-B463-4D03-A03F-7B8D4B0559DD}"/>
                  </a:ext>
                </a:extLst>
              </p14:cNvPr>
              <p14:cNvContentPartPr/>
              <p14:nvPr/>
            </p14:nvContentPartPr>
            <p14:xfrm>
              <a:off x="1652229" y="1514538"/>
              <a:ext cx="935280" cy="4536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B18547FA-B463-4D03-A03F-7B8D4B0559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98229" y="1406538"/>
                <a:ext cx="10429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0C52F21B-DF71-4645-86B6-B0A0B19ADF12}"/>
                  </a:ext>
                </a:extLst>
              </p14:cNvPr>
              <p14:cNvContentPartPr/>
              <p14:nvPr/>
            </p14:nvContentPartPr>
            <p14:xfrm>
              <a:off x="1721349" y="2921418"/>
              <a:ext cx="2824200" cy="10404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0C52F21B-DF71-4645-86B6-B0A0B19ADF1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67349" y="2813778"/>
                <a:ext cx="29318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681B69AA-3930-4F1C-A19C-CCD27C4E22A0}"/>
                  </a:ext>
                </a:extLst>
              </p14:cNvPr>
              <p14:cNvContentPartPr/>
              <p14:nvPr/>
            </p14:nvContentPartPr>
            <p14:xfrm>
              <a:off x="1666269" y="5178978"/>
              <a:ext cx="3228120" cy="12204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681B69AA-3930-4F1C-A19C-CCD27C4E22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2269" y="5071338"/>
                <a:ext cx="3335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3D688F7D-D126-4429-A1F9-D1E71CD0EF0E}"/>
                  </a:ext>
                </a:extLst>
              </p14:cNvPr>
              <p14:cNvContentPartPr/>
              <p14:nvPr/>
            </p14:nvContentPartPr>
            <p14:xfrm>
              <a:off x="1693269" y="5510178"/>
              <a:ext cx="4642560" cy="9288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3D688F7D-D126-4429-A1F9-D1E71CD0EF0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39269" y="5402178"/>
                <a:ext cx="47502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A8F44A43-6919-4C4D-BB77-7F82A7E514C9}"/>
                  </a:ext>
                </a:extLst>
              </p14:cNvPr>
              <p14:cNvContentPartPr/>
              <p14:nvPr/>
            </p14:nvContentPartPr>
            <p14:xfrm>
              <a:off x="1657269" y="3286458"/>
              <a:ext cx="4997520" cy="7776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A8F44A43-6919-4C4D-BB77-7F82A7E514C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3269" y="3178458"/>
                <a:ext cx="5105160" cy="2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11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36CE00-ED08-4911-AB29-6857526F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618114"/>
            <a:ext cx="99155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8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65A4CE0-B0DE-41AA-8AFB-DEB5BFF4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3" y="318602"/>
            <a:ext cx="6979579" cy="348452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CE643AFB-819F-46D5-AEB3-B93F1FDF1989}"/>
              </a:ext>
            </a:extLst>
          </p:cNvPr>
          <p:cNvGrpSpPr/>
          <p:nvPr/>
        </p:nvGrpSpPr>
        <p:grpSpPr>
          <a:xfrm>
            <a:off x="490948" y="1509798"/>
            <a:ext cx="152280" cy="128160"/>
            <a:chOff x="493029" y="1908087"/>
            <a:chExt cx="15228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4EC6779C-5A68-45BF-9D39-37542E26CAB7}"/>
                    </a:ext>
                  </a:extLst>
                </p14:cNvPr>
                <p14:cNvContentPartPr/>
                <p14:nvPr/>
              </p14:nvContentPartPr>
              <p14:xfrm>
                <a:off x="493029" y="1922127"/>
                <a:ext cx="152280" cy="7272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4EC6779C-5A68-45BF-9D39-37542E26CAB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4029" y="1913487"/>
                  <a:ext cx="16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C25A9FAC-DB38-4A0F-93E3-42CDF79A61B2}"/>
                    </a:ext>
                  </a:extLst>
                </p14:cNvPr>
                <p14:cNvContentPartPr/>
                <p14:nvPr/>
              </p14:nvContentPartPr>
              <p14:xfrm>
                <a:off x="533349" y="1908087"/>
                <a:ext cx="102240" cy="12816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C25A9FAC-DB38-4A0F-93E3-42CDF79A61B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4349" y="1899447"/>
                  <a:ext cx="11988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9767A43-ADAA-4057-BE64-3FC3679FDE69}"/>
              </a:ext>
            </a:extLst>
          </p:cNvPr>
          <p:cNvGrpSpPr/>
          <p:nvPr/>
        </p:nvGrpSpPr>
        <p:grpSpPr>
          <a:xfrm>
            <a:off x="1637949" y="1027276"/>
            <a:ext cx="91440" cy="113400"/>
            <a:chOff x="1942749" y="1304367"/>
            <a:chExt cx="9144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23D25163-3CF4-4568-95E9-DA218E5B2E75}"/>
                    </a:ext>
                  </a:extLst>
                </p14:cNvPr>
                <p14:cNvContentPartPr/>
                <p14:nvPr/>
              </p14:nvContentPartPr>
              <p14:xfrm>
                <a:off x="1942749" y="1304367"/>
                <a:ext cx="29880" cy="9108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23D25163-3CF4-4568-95E9-DA218E5B2E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34109" y="1295727"/>
                  <a:ext cx="47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1E058B03-FA49-45D4-974F-044928A32150}"/>
                    </a:ext>
                  </a:extLst>
                </p14:cNvPr>
                <p14:cNvContentPartPr/>
                <p14:nvPr/>
              </p14:nvContentPartPr>
              <p14:xfrm>
                <a:off x="2007549" y="1305807"/>
                <a:ext cx="26640" cy="1119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1E058B03-FA49-45D4-974F-044928A3215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98909" y="1297167"/>
                  <a:ext cx="442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2F70D1E-E7D3-4468-A1E2-7D7A3216ACC7}"/>
              </a:ext>
            </a:extLst>
          </p:cNvPr>
          <p:cNvGrpSpPr/>
          <p:nvPr/>
        </p:nvGrpSpPr>
        <p:grpSpPr>
          <a:xfrm>
            <a:off x="477470" y="2953382"/>
            <a:ext cx="174600" cy="120240"/>
            <a:chOff x="505989" y="3803127"/>
            <a:chExt cx="17460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AC3D726D-2298-4DFC-A53D-4EAF4D96199F}"/>
                    </a:ext>
                  </a:extLst>
                </p14:cNvPr>
                <p14:cNvContentPartPr/>
                <p14:nvPr/>
              </p14:nvContentPartPr>
              <p14:xfrm>
                <a:off x="505989" y="3821127"/>
                <a:ext cx="95760" cy="8208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AC3D726D-2298-4DFC-A53D-4EAF4D96199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349" y="3812127"/>
                  <a:ext cx="113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EC7743A8-9C5E-418E-8CCA-5E99C62971C8}"/>
                    </a:ext>
                  </a:extLst>
                </p14:cNvPr>
                <p14:cNvContentPartPr/>
                <p14:nvPr/>
              </p14:nvContentPartPr>
              <p14:xfrm>
                <a:off x="588069" y="3803127"/>
                <a:ext cx="92520" cy="12024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EC7743A8-9C5E-418E-8CCA-5E99C62971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9429" y="3794487"/>
                  <a:ext cx="110160" cy="137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49F68008-0BEE-40B3-9206-CCD41083AD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6277" y="762632"/>
            <a:ext cx="3914775" cy="2190750"/>
          </a:xfrm>
          <a:prstGeom prst="rect">
            <a:avLst/>
          </a:prstGeom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D207A11E-7669-4F83-8D01-2DF269499473}"/>
              </a:ext>
            </a:extLst>
          </p:cNvPr>
          <p:cNvGrpSpPr/>
          <p:nvPr/>
        </p:nvGrpSpPr>
        <p:grpSpPr>
          <a:xfrm>
            <a:off x="3971349" y="701007"/>
            <a:ext cx="185040" cy="92520"/>
            <a:chOff x="3971349" y="701007"/>
            <a:chExt cx="18504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831D0491-3428-4230-8C06-E7A1E46DC0FE}"/>
                    </a:ext>
                  </a:extLst>
                </p14:cNvPr>
                <p14:cNvContentPartPr/>
                <p14:nvPr/>
              </p14:nvContentPartPr>
              <p14:xfrm>
                <a:off x="4084749" y="701007"/>
                <a:ext cx="71640" cy="2772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831D0491-3428-4230-8C06-E7A1E46DC0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75749" y="692007"/>
                  <a:ext cx="89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532A2C3D-7146-45B3-B36B-EE33A25BE92E}"/>
                    </a:ext>
                  </a:extLst>
                </p14:cNvPr>
                <p14:cNvContentPartPr/>
                <p14:nvPr/>
              </p14:nvContentPartPr>
              <p14:xfrm>
                <a:off x="3971349" y="762207"/>
                <a:ext cx="44640" cy="3132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532A2C3D-7146-45B3-B36B-EE33A25BE9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62709" y="753207"/>
                  <a:ext cx="6228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잉크 34">
                <a:extLst>
                  <a:ext uri="{FF2B5EF4-FFF2-40B4-BE49-F238E27FC236}">
                    <a16:creationId xmlns:a16="http://schemas.microsoft.com/office/drawing/2014/main" id="{902D1496-8B1E-4D86-8DFA-69605935DBF0}"/>
                  </a:ext>
                </a:extLst>
              </p14:cNvPr>
              <p14:cNvContentPartPr/>
              <p14:nvPr/>
            </p14:nvContentPartPr>
            <p14:xfrm>
              <a:off x="3971349" y="880287"/>
              <a:ext cx="85680" cy="332280"/>
            </p14:xfrm>
          </p:contentPart>
        </mc:Choice>
        <mc:Fallback xmlns="">
          <p:pic>
            <p:nvPicPr>
              <p:cNvPr id="35" name="잉크 34">
                <a:extLst>
                  <a:ext uri="{FF2B5EF4-FFF2-40B4-BE49-F238E27FC236}">
                    <a16:creationId xmlns:a16="http://schemas.microsoft.com/office/drawing/2014/main" id="{902D1496-8B1E-4D86-8DFA-69605935DBF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62709" y="871647"/>
                <a:ext cx="1033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잉크 35">
                <a:extLst>
                  <a:ext uri="{FF2B5EF4-FFF2-40B4-BE49-F238E27FC236}">
                    <a16:creationId xmlns:a16="http://schemas.microsoft.com/office/drawing/2014/main" id="{B6B77C8A-9D7F-4707-8F1B-0F4AE25E241A}"/>
                  </a:ext>
                </a:extLst>
              </p14:cNvPr>
              <p14:cNvContentPartPr/>
              <p14:nvPr/>
            </p14:nvContentPartPr>
            <p14:xfrm>
              <a:off x="4027149" y="1446927"/>
              <a:ext cx="25920" cy="61560"/>
            </p14:xfrm>
          </p:contentPart>
        </mc:Choice>
        <mc:Fallback xmlns="">
          <p:pic>
            <p:nvPicPr>
              <p:cNvPr id="36" name="잉크 35">
                <a:extLst>
                  <a:ext uri="{FF2B5EF4-FFF2-40B4-BE49-F238E27FC236}">
                    <a16:creationId xmlns:a16="http://schemas.microsoft.com/office/drawing/2014/main" id="{B6B77C8A-9D7F-4707-8F1B-0F4AE25E241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18509" y="1438287"/>
                <a:ext cx="43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잉크 36">
                <a:extLst>
                  <a:ext uri="{FF2B5EF4-FFF2-40B4-BE49-F238E27FC236}">
                    <a16:creationId xmlns:a16="http://schemas.microsoft.com/office/drawing/2014/main" id="{2AB99BDA-43A2-4256-BA9E-E8D4F4D72ECF}"/>
                  </a:ext>
                </a:extLst>
              </p14:cNvPr>
              <p14:cNvContentPartPr/>
              <p14:nvPr/>
            </p14:nvContentPartPr>
            <p14:xfrm>
              <a:off x="3973869" y="1705767"/>
              <a:ext cx="35640" cy="369000"/>
            </p14:xfrm>
          </p:contentPart>
        </mc:Choice>
        <mc:Fallback xmlns="">
          <p:pic>
            <p:nvPicPr>
              <p:cNvPr id="37" name="잉크 36">
                <a:extLst>
                  <a:ext uri="{FF2B5EF4-FFF2-40B4-BE49-F238E27FC236}">
                    <a16:creationId xmlns:a16="http://schemas.microsoft.com/office/drawing/2014/main" id="{2AB99BDA-43A2-4256-BA9E-E8D4F4D72EC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65229" y="1696767"/>
                <a:ext cx="532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잉크 37">
                <a:extLst>
                  <a:ext uri="{FF2B5EF4-FFF2-40B4-BE49-F238E27FC236}">
                    <a16:creationId xmlns:a16="http://schemas.microsoft.com/office/drawing/2014/main" id="{1B2D8921-8789-4670-84C1-DE62D776C3EE}"/>
                  </a:ext>
                </a:extLst>
              </p14:cNvPr>
              <p14:cNvContentPartPr/>
              <p14:nvPr/>
            </p14:nvContentPartPr>
            <p14:xfrm>
              <a:off x="4046949" y="2241447"/>
              <a:ext cx="102240" cy="333000"/>
            </p14:xfrm>
          </p:contentPart>
        </mc:Choice>
        <mc:Fallback xmlns="">
          <p:pic>
            <p:nvPicPr>
              <p:cNvPr id="38" name="잉크 37">
                <a:extLst>
                  <a:ext uri="{FF2B5EF4-FFF2-40B4-BE49-F238E27FC236}">
                    <a16:creationId xmlns:a16="http://schemas.microsoft.com/office/drawing/2014/main" id="{1B2D8921-8789-4670-84C1-DE62D776C3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38309" y="2232447"/>
                <a:ext cx="119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잉크 38">
                <a:extLst>
                  <a:ext uri="{FF2B5EF4-FFF2-40B4-BE49-F238E27FC236}">
                    <a16:creationId xmlns:a16="http://schemas.microsoft.com/office/drawing/2014/main" id="{B84FD707-791D-44D9-BE78-B35E8D202C92}"/>
                  </a:ext>
                </a:extLst>
              </p14:cNvPr>
              <p14:cNvContentPartPr/>
              <p14:nvPr/>
            </p14:nvContentPartPr>
            <p14:xfrm>
              <a:off x="4235949" y="2679567"/>
              <a:ext cx="59400" cy="37440"/>
            </p14:xfrm>
          </p:contentPart>
        </mc:Choice>
        <mc:Fallback xmlns="">
          <p:pic>
            <p:nvPicPr>
              <p:cNvPr id="39" name="잉크 38">
                <a:extLst>
                  <a:ext uri="{FF2B5EF4-FFF2-40B4-BE49-F238E27FC236}">
                    <a16:creationId xmlns:a16="http://schemas.microsoft.com/office/drawing/2014/main" id="{B84FD707-791D-44D9-BE78-B35E8D202C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26949" y="2670567"/>
                <a:ext cx="770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잉크 39">
                <a:extLst>
                  <a:ext uri="{FF2B5EF4-FFF2-40B4-BE49-F238E27FC236}">
                    <a16:creationId xmlns:a16="http://schemas.microsoft.com/office/drawing/2014/main" id="{5CF5AA2C-B2DF-4E42-BA73-D59BC8BDF36C}"/>
                  </a:ext>
                </a:extLst>
              </p14:cNvPr>
              <p14:cNvContentPartPr/>
              <p14:nvPr/>
            </p14:nvContentPartPr>
            <p14:xfrm>
              <a:off x="4442589" y="2822847"/>
              <a:ext cx="488160" cy="126720"/>
            </p14:xfrm>
          </p:contentPart>
        </mc:Choice>
        <mc:Fallback xmlns="">
          <p:pic>
            <p:nvPicPr>
              <p:cNvPr id="40" name="잉크 39">
                <a:extLst>
                  <a:ext uri="{FF2B5EF4-FFF2-40B4-BE49-F238E27FC236}">
                    <a16:creationId xmlns:a16="http://schemas.microsoft.com/office/drawing/2014/main" id="{5CF5AA2C-B2DF-4E42-BA73-D59BC8BDF3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33949" y="2813847"/>
                <a:ext cx="5058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잉크 41">
                <a:extLst>
                  <a:ext uri="{FF2B5EF4-FFF2-40B4-BE49-F238E27FC236}">
                    <a16:creationId xmlns:a16="http://schemas.microsoft.com/office/drawing/2014/main" id="{09B66092-D074-4713-B1A3-2AAE09A8B976}"/>
                  </a:ext>
                </a:extLst>
              </p14:cNvPr>
              <p14:cNvContentPartPr/>
              <p14:nvPr/>
            </p14:nvContentPartPr>
            <p14:xfrm>
              <a:off x="4376349" y="728007"/>
              <a:ext cx="65160" cy="10800"/>
            </p14:xfrm>
          </p:contentPart>
        </mc:Choice>
        <mc:Fallback xmlns="">
          <p:pic>
            <p:nvPicPr>
              <p:cNvPr id="42" name="잉크 41">
                <a:extLst>
                  <a:ext uri="{FF2B5EF4-FFF2-40B4-BE49-F238E27FC236}">
                    <a16:creationId xmlns:a16="http://schemas.microsoft.com/office/drawing/2014/main" id="{09B66092-D074-4713-B1A3-2AAE09A8B9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67349" y="719367"/>
                <a:ext cx="82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3" name="잉크 42">
                <a:extLst>
                  <a:ext uri="{FF2B5EF4-FFF2-40B4-BE49-F238E27FC236}">
                    <a16:creationId xmlns:a16="http://schemas.microsoft.com/office/drawing/2014/main" id="{EB6EF7CD-EAD3-488C-BBCC-4BD7732BEB28}"/>
                  </a:ext>
                </a:extLst>
              </p14:cNvPr>
              <p14:cNvContentPartPr/>
              <p14:nvPr/>
            </p14:nvContentPartPr>
            <p14:xfrm>
              <a:off x="4625109" y="760047"/>
              <a:ext cx="90720" cy="15840"/>
            </p14:xfrm>
          </p:contentPart>
        </mc:Choice>
        <mc:Fallback xmlns="">
          <p:pic>
            <p:nvPicPr>
              <p:cNvPr id="43" name="잉크 42">
                <a:extLst>
                  <a:ext uri="{FF2B5EF4-FFF2-40B4-BE49-F238E27FC236}">
                    <a16:creationId xmlns:a16="http://schemas.microsoft.com/office/drawing/2014/main" id="{EB6EF7CD-EAD3-488C-BBCC-4BD7732BEB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16109" y="751047"/>
                <a:ext cx="1083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4" name="잉크 43">
                <a:extLst>
                  <a:ext uri="{FF2B5EF4-FFF2-40B4-BE49-F238E27FC236}">
                    <a16:creationId xmlns:a16="http://schemas.microsoft.com/office/drawing/2014/main" id="{D71C7DEC-ABA7-4ADB-8826-1E8DD16EC8D6}"/>
                  </a:ext>
                </a:extLst>
              </p14:cNvPr>
              <p14:cNvContentPartPr/>
              <p14:nvPr/>
            </p14:nvContentPartPr>
            <p14:xfrm>
              <a:off x="5031189" y="770127"/>
              <a:ext cx="406800" cy="48240"/>
            </p14:xfrm>
          </p:contentPart>
        </mc:Choice>
        <mc:Fallback xmlns="">
          <p:pic>
            <p:nvPicPr>
              <p:cNvPr id="44" name="잉크 43">
                <a:extLst>
                  <a:ext uri="{FF2B5EF4-FFF2-40B4-BE49-F238E27FC236}">
                    <a16:creationId xmlns:a16="http://schemas.microsoft.com/office/drawing/2014/main" id="{D71C7DEC-ABA7-4ADB-8826-1E8DD16EC8D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22549" y="761487"/>
                <a:ext cx="424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잉크 44">
                <a:extLst>
                  <a:ext uri="{FF2B5EF4-FFF2-40B4-BE49-F238E27FC236}">
                    <a16:creationId xmlns:a16="http://schemas.microsoft.com/office/drawing/2014/main" id="{0B02301D-512F-4AA5-870B-B62CA3F2DCC1}"/>
                  </a:ext>
                </a:extLst>
              </p14:cNvPr>
              <p14:cNvContentPartPr/>
              <p14:nvPr/>
            </p14:nvContentPartPr>
            <p14:xfrm>
              <a:off x="5721669" y="798927"/>
              <a:ext cx="30600" cy="20160"/>
            </p14:xfrm>
          </p:contentPart>
        </mc:Choice>
        <mc:Fallback xmlns="">
          <p:pic>
            <p:nvPicPr>
              <p:cNvPr id="45" name="잉크 44">
                <a:extLst>
                  <a:ext uri="{FF2B5EF4-FFF2-40B4-BE49-F238E27FC236}">
                    <a16:creationId xmlns:a16="http://schemas.microsoft.com/office/drawing/2014/main" id="{0B02301D-512F-4AA5-870B-B62CA3F2DCC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13029" y="790287"/>
                <a:ext cx="48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6" name="잉크 45">
                <a:extLst>
                  <a:ext uri="{FF2B5EF4-FFF2-40B4-BE49-F238E27FC236}">
                    <a16:creationId xmlns:a16="http://schemas.microsoft.com/office/drawing/2014/main" id="{EEA4574A-7A0A-4620-B000-0079F83E109D}"/>
                  </a:ext>
                </a:extLst>
              </p14:cNvPr>
              <p14:cNvContentPartPr/>
              <p14:nvPr/>
            </p14:nvContentPartPr>
            <p14:xfrm>
              <a:off x="5930469" y="745287"/>
              <a:ext cx="369000" cy="37440"/>
            </p14:xfrm>
          </p:contentPart>
        </mc:Choice>
        <mc:Fallback xmlns="">
          <p:pic>
            <p:nvPicPr>
              <p:cNvPr id="46" name="잉크 45">
                <a:extLst>
                  <a:ext uri="{FF2B5EF4-FFF2-40B4-BE49-F238E27FC236}">
                    <a16:creationId xmlns:a16="http://schemas.microsoft.com/office/drawing/2014/main" id="{EEA4574A-7A0A-4620-B000-0079F83E10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21469" y="736287"/>
                <a:ext cx="38664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그룹 62">
            <a:extLst>
              <a:ext uri="{FF2B5EF4-FFF2-40B4-BE49-F238E27FC236}">
                <a16:creationId xmlns:a16="http://schemas.microsoft.com/office/drawing/2014/main" id="{1504410D-B72E-40DD-9557-3E27C042A214}"/>
              </a:ext>
            </a:extLst>
          </p:cNvPr>
          <p:cNvGrpSpPr/>
          <p:nvPr/>
        </p:nvGrpSpPr>
        <p:grpSpPr>
          <a:xfrm>
            <a:off x="6530589" y="734847"/>
            <a:ext cx="958320" cy="61560"/>
            <a:chOff x="6530589" y="734847"/>
            <a:chExt cx="958320" cy="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02E2E5A6-6736-42B5-88CE-5F25142ABD3A}"/>
                    </a:ext>
                  </a:extLst>
                </p14:cNvPr>
                <p14:cNvContentPartPr/>
                <p14:nvPr/>
              </p14:nvContentPartPr>
              <p14:xfrm>
                <a:off x="6530589" y="734847"/>
                <a:ext cx="506160" cy="2844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02E2E5A6-6736-42B5-88CE-5F25142ABD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21589" y="725847"/>
                  <a:ext cx="52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C4833487-DAEF-4E29-9391-84CAA6E16D0E}"/>
                    </a:ext>
                  </a:extLst>
                </p14:cNvPr>
                <p14:cNvContentPartPr/>
                <p14:nvPr/>
              </p14:nvContentPartPr>
              <p14:xfrm>
                <a:off x="7192989" y="770127"/>
                <a:ext cx="295920" cy="2628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C4833487-DAEF-4E29-9391-84CAA6E16D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83989" y="761487"/>
                  <a:ext cx="3135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0" name="잉크 49">
                <a:extLst>
                  <a:ext uri="{FF2B5EF4-FFF2-40B4-BE49-F238E27FC236}">
                    <a16:creationId xmlns:a16="http://schemas.microsoft.com/office/drawing/2014/main" id="{82C8A530-7296-44AC-B698-F7D160469C0F}"/>
                  </a:ext>
                </a:extLst>
              </p14:cNvPr>
              <p14:cNvContentPartPr/>
              <p14:nvPr/>
            </p14:nvContentPartPr>
            <p14:xfrm>
              <a:off x="5105349" y="2918967"/>
              <a:ext cx="70920" cy="7920"/>
            </p14:xfrm>
          </p:contentPart>
        </mc:Choice>
        <mc:Fallback xmlns="">
          <p:pic>
            <p:nvPicPr>
              <p:cNvPr id="50" name="잉크 49">
                <a:extLst>
                  <a:ext uri="{FF2B5EF4-FFF2-40B4-BE49-F238E27FC236}">
                    <a16:creationId xmlns:a16="http://schemas.microsoft.com/office/drawing/2014/main" id="{82C8A530-7296-44AC-B698-F7D160469C0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96349" y="2909967"/>
                <a:ext cx="88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잉크 50">
                <a:extLst>
                  <a:ext uri="{FF2B5EF4-FFF2-40B4-BE49-F238E27FC236}">
                    <a16:creationId xmlns:a16="http://schemas.microsoft.com/office/drawing/2014/main" id="{91B3483C-B2F7-479A-A1D6-AD6C44BC448B}"/>
                  </a:ext>
                </a:extLst>
              </p14:cNvPr>
              <p14:cNvContentPartPr/>
              <p14:nvPr/>
            </p14:nvContentPartPr>
            <p14:xfrm>
              <a:off x="5535549" y="2879727"/>
              <a:ext cx="97200" cy="14400"/>
            </p14:xfrm>
          </p:contentPart>
        </mc:Choice>
        <mc:Fallback xmlns="">
          <p:pic>
            <p:nvPicPr>
              <p:cNvPr id="51" name="잉크 50">
                <a:extLst>
                  <a:ext uri="{FF2B5EF4-FFF2-40B4-BE49-F238E27FC236}">
                    <a16:creationId xmlns:a16="http://schemas.microsoft.com/office/drawing/2014/main" id="{91B3483C-B2F7-479A-A1D6-AD6C44BC44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26549" y="2870727"/>
                <a:ext cx="114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2" name="잉크 51">
                <a:extLst>
                  <a:ext uri="{FF2B5EF4-FFF2-40B4-BE49-F238E27FC236}">
                    <a16:creationId xmlns:a16="http://schemas.microsoft.com/office/drawing/2014/main" id="{B1C7C631-DB92-4885-9E26-747F886A4E77}"/>
                  </a:ext>
                </a:extLst>
              </p14:cNvPr>
              <p14:cNvContentPartPr/>
              <p14:nvPr/>
            </p14:nvContentPartPr>
            <p14:xfrm>
              <a:off x="5887629" y="2780727"/>
              <a:ext cx="421560" cy="69840"/>
            </p14:xfrm>
          </p:contentPart>
        </mc:Choice>
        <mc:Fallback xmlns="">
          <p:pic>
            <p:nvPicPr>
              <p:cNvPr id="52" name="잉크 51">
                <a:extLst>
                  <a:ext uri="{FF2B5EF4-FFF2-40B4-BE49-F238E27FC236}">
                    <a16:creationId xmlns:a16="http://schemas.microsoft.com/office/drawing/2014/main" id="{B1C7C631-DB92-4885-9E26-747F886A4E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78629" y="2771727"/>
                <a:ext cx="4392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잉크 52">
                <a:extLst>
                  <a:ext uri="{FF2B5EF4-FFF2-40B4-BE49-F238E27FC236}">
                    <a16:creationId xmlns:a16="http://schemas.microsoft.com/office/drawing/2014/main" id="{F86D1417-0ACE-4983-8C47-FC29365106CA}"/>
                  </a:ext>
                </a:extLst>
              </p14:cNvPr>
              <p14:cNvContentPartPr/>
              <p14:nvPr/>
            </p14:nvContentPartPr>
            <p14:xfrm>
              <a:off x="6664149" y="2731047"/>
              <a:ext cx="88200" cy="18000"/>
            </p14:xfrm>
          </p:contentPart>
        </mc:Choice>
        <mc:Fallback xmlns="">
          <p:pic>
            <p:nvPicPr>
              <p:cNvPr id="53" name="잉크 52">
                <a:extLst>
                  <a:ext uri="{FF2B5EF4-FFF2-40B4-BE49-F238E27FC236}">
                    <a16:creationId xmlns:a16="http://schemas.microsoft.com/office/drawing/2014/main" id="{F86D1417-0ACE-4983-8C47-FC29365106C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55509" y="2722407"/>
                <a:ext cx="1058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그룹 60">
            <a:extLst>
              <a:ext uri="{FF2B5EF4-FFF2-40B4-BE49-F238E27FC236}">
                <a16:creationId xmlns:a16="http://schemas.microsoft.com/office/drawing/2014/main" id="{220FC3EC-58C7-4F15-B05F-60647C410EAC}"/>
              </a:ext>
            </a:extLst>
          </p:cNvPr>
          <p:cNvGrpSpPr/>
          <p:nvPr/>
        </p:nvGrpSpPr>
        <p:grpSpPr>
          <a:xfrm>
            <a:off x="7034589" y="2236767"/>
            <a:ext cx="1722960" cy="505080"/>
            <a:chOff x="7034589" y="2236767"/>
            <a:chExt cx="172296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06E37217-8984-434A-B099-F079C24B0BF6}"/>
                    </a:ext>
                  </a:extLst>
                </p14:cNvPr>
                <p14:cNvContentPartPr/>
                <p14:nvPr/>
              </p14:nvContentPartPr>
              <p14:xfrm>
                <a:off x="7476309" y="2490927"/>
                <a:ext cx="1281240" cy="2509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06E37217-8984-434A-B099-F079C24B0B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67309" y="2482287"/>
                  <a:ext cx="1298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47A7FF08-2A5A-4881-BC3D-0863FB92A98E}"/>
                    </a:ext>
                  </a:extLst>
                </p14:cNvPr>
                <p14:cNvContentPartPr/>
                <p14:nvPr/>
              </p14:nvContentPartPr>
              <p14:xfrm>
                <a:off x="7516629" y="2469687"/>
                <a:ext cx="182160" cy="226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47A7FF08-2A5A-4881-BC3D-0863FB92A98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07989" y="2460687"/>
                  <a:ext cx="199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B270307F-4365-4BC7-811B-00D31687DE27}"/>
                    </a:ext>
                  </a:extLst>
                </p14:cNvPr>
                <p14:cNvContentPartPr/>
                <p14:nvPr/>
              </p14:nvContentPartPr>
              <p14:xfrm>
                <a:off x="7034589" y="2594607"/>
                <a:ext cx="313920" cy="11052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B270307F-4365-4BC7-811B-00D31687DE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25589" y="2585607"/>
                  <a:ext cx="331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16E6F7EE-07FE-423A-9FB5-B8930722F493}"/>
                    </a:ext>
                  </a:extLst>
                </p14:cNvPr>
                <p14:cNvContentPartPr/>
                <p14:nvPr/>
              </p14:nvContentPartPr>
              <p14:xfrm>
                <a:off x="7419429" y="2512527"/>
                <a:ext cx="54720" cy="4248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16E6F7EE-07FE-423A-9FB5-B8930722F49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10789" y="2503527"/>
                  <a:ext cx="72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E1F1540C-46A9-4742-9F1C-9487DEF6585C}"/>
                    </a:ext>
                  </a:extLst>
                </p14:cNvPr>
                <p14:cNvContentPartPr/>
                <p14:nvPr/>
              </p14:nvContentPartPr>
              <p14:xfrm>
                <a:off x="7510509" y="2236767"/>
                <a:ext cx="74160" cy="22212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E1F1540C-46A9-4742-9F1C-9487DEF658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01869" y="2228127"/>
                  <a:ext cx="9180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잉크 56">
                <a:extLst>
                  <a:ext uri="{FF2B5EF4-FFF2-40B4-BE49-F238E27FC236}">
                    <a16:creationId xmlns:a16="http://schemas.microsoft.com/office/drawing/2014/main" id="{2BC1E2A7-D911-4771-9AE9-1F189CCE5741}"/>
                  </a:ext>
                </a:extLst>
              </p14:cNvPr>
              <p14:cNvContentPartPr/>
              <p14:nvPr/>
            </p14:nvContentPartPr>
            <p14:xfrm>
              <a:off x="7611669" y="1894047"/>
              <a:ext cx="43200" cy="268560"/>
            </p14:xfrm>
          </p:contentPart>
        </mc:Choice>
        <mc:Fallback xmlns="">
          <p:pic>
            <p:nvPicPr>
              <p:cNvPr id="57" name="잉크 56">
                <a:extLst>
                  <a:ext uri="{FF2B5EF4-FFF2-40B4-BE49-F238E27FC236}">
                    <a16:creationId xmlns:a16="http://schemas.microsoft.com/office/drawing/2014/main" id="{2BC1E2A7-D911-4771-9AE9-1F189CCE574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02669" y="1885407"/>
                <a:ext cx="608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8" name="잉크 57">
                <a:extLst>
                  <a:ext uri="{FF2B5EF4-FFF2-40B4-BE49-F238E27FC236}">
                    <a16:creationId xmlns:a16="http://schemas.microsoft.com/office/drawing/2014/main" id="{02BEA686-9175-4E71-BFEF-E00024F8CE10}"/>
                  </a:ext>
                </a:extLst>
              </p14:cNvPr>
              <p14:cNvContentPartPr/>
              <p14:nvPr/>
            </p14:nvContentPartPr>
            <p14:xfrm>
              <a:off x="7657749" y="1382847"/>
              <a:ext cx="36360" cy="349920"/>
            </p14:xfrm>
          </p:contentPart>
        </mc:Choice>
        <mc:Fallback xmlns="">
          <p:pic>
            <p:nvPicPr>
              <p:cNvPr id="58" name="잉크 57">
                <a:extLst>
                  <a:ext uri="{FF2B5EF4-FFF2-40B4-BE49-F238E27FC236}">
                    <a16:creationId xmlns:a16="http://schemas.microsoft.com/office/drawing/2014/main" id="{02BEA686-9175-4E71-BFEF-E00024F8CE1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48749" y="1373847"/>
                <a:ext cx="540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잉크 58">
                <a:extLst>
                  <a:ext uri="{FF2B5EF4-FFF2-40B4-BE49-F238E27FC236}">
                    <a16:creationId xmlns:a16="http://schemas.microsoft.com/office/drawing/2014/main" id="{5CEE0E50-B73E-4BDC-94AA-524CA5AF0FDD}"/>
                  </a:ext>
                </a:extLst>
              </p14:cNvPr>
              <p14:cNvContentPartPr/>
              <p14:nvPr/>
            </p14:nvContentPartPr>
            <p14:xfrm>
              <a:off x="7656669" y="1203927"/>
              <a:ext cx="8640" cy="81720"/>
            </p14:xfrm>
          </p:contentPart>
        </mc:Choice>
        <mc:Fallback xmlns="">
          <p:pic>
            <p:nvPicPr>
              <p:cNvPr id="59" name="잉크 58">
                <a:extLst>
                  <a:ext uri="{FF2B5EF4-FFF2-40B4-BE49-F238E27FC236}">
                    <a16:creationId xmlns:a16="http://schemas.microsoft.com/office/drawing/2014/main" id="{5CEE0E50-B73E-4BDC-94AA-524CA5AF0FD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8029" y="1195287"/>
                <a:ext cx="2628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그룹 61">
            <a:extLst>
              <a:ext uri="{FF2B5EF4-FFF2-40B4-BE49-F238E27FC236}">
                <a16:creationId xmlns:a16="http://schemas.microsoft.com/office/drawing/2014/main" id="{198218E0-4129-4EB4-9811-CC5930C2E904}"/>
              </a:ext>
            </a:extLst>
          </p:cNvPr>
          <p:cNvGrpSpPr/>
          <p:nvPr/>
        </p:nvGrpSpPr>
        <p:grpSpPr>
          <a:xfrm>
            <a:off x="7582149" y="904767"/>
            <a:ext cx="59400" cy="220320"/>
            <a:chOff x="7582149" y="904767"/>
            <a:chExt cx="594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C1725AC0-913E-42DC-92E3-CC0D6EBC5DFB}"/>
                    </a:ext>
                  </a:extLst>
                </p14:cNvPr>
                <p14:cNvContentPartPr/>
                <p14:nvPr/>
              </p14:nvContentPartPr>
              <p14:xfrm>
                <a:off x="7582149" y="904767"/>
                <a:ext cx="20160" cy="795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C1725AC0-913E-42DC-92E3-CC0D6EBC5D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73149" y="895767"/>
                  <a:ext cx="37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F3887294-6BA4-47FC-82AE-15ED3463E68A}"/>
                    </a:ext>
                  </a:extLst>
                </p14:cNvPr>
                <p14:cNvContentPartPr/>
                <p14:nvPr/>
              </p14:nvContentPartPr>
              <p14:xfrm>
                <a:off x="7609149" y="1019247"/>
                <a:ext cx="32400" cy="1058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F3887294-6BA4-47FC-82AE-15ED3463E6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00509" y="1010607"/>
                  <a:ext cx="5004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4" name="잉크 63">
                <a:extLst>
                  <a:ext uri="{FF2B5EF4-FFF2-40B4-BE49-F238E27FC236}">
                    <a16:creationId xmlns:a16="http://schemas.microsoft.com/office/drawing/2014/main" id="{2A02EEB3-533D-49B5-A151-57AA0B19101F}"/>
                  </a:ext>
                </a:extLst>
              </p14:cNvPr>
              <p14:cNvContentPartPr/>
              <p14:nvPr/>
            </p14:nvContentPartPr>
            <p14:xfrm>
              <a:off x="8728029" y="2628447"/>
              <a:ext cx="64080" cy="59040"/>
            </p14:xfrm>
          </p:contentPart>
        </mc:Choice>
        <mc:Fallback xmlns="">
          <p:pic>
            <p:nvPicPr>
              <p:cNvPr id="64" name="잉크 63">
                <a:extLst>
                  <a:ext uri="{FF2B5EF4-FFF2-40B4-BE49-F238E27FC236}">
                    <a16:creationId xmlns:a16="http://schemas.microsoft.com/office/drawing/2014/main" id="{2A02EEB3-533D-49B5-A151-57AA0B19101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19029" y="2619447"/>
                <a:ext cx="81720" cy="76680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6E8C14F9-A82B-4AF8-B759-BBB4D1716FA1}"/>
              </a:ext>
            </a:extLst>
          </p:cNvPr>
          <p:cNvSpPr txBox="1"/>
          <p:nvPr/>
        </p:nvSpPr>
        <p:spPr>
          <a:xfrm>
            <a:off x="6334372" y="2822847"/>
            <a:ext cx="2495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0</a:t>
            </a:r>
            <a:r>
              <a:rPr lang="ko-KR" altLang="en-US" sz="1400" dirty="0"/>
              <a:t>이 아닌 위치의 좌표 값</a:t>
            </a:r>
          </a:p>
        </p:txBody>
      </p:sp>
    </p:spTree>
    <p:extLst>
      <p:ext uri="{BB962C8B-B14F-4D97-AF65-F5344CB8AC3E}">
        <p14:creationId xmlns:p14="http://schemas.microsoft.com/office/powerpoint/2010/main" val="13792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130E76-5EDE-4D5C-B762-A72620755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97" y="673677"/>
            <a:ext cx="8601075" cy="426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672784-25CD-4666-A227-93AEAD36F64F}"/>
              </a:ext>
            </a:extLst>
          </p:cNvPr>
          <p:cNvSpPr txBox="1"/>
          <p:nvPr/>
        </p:nvSpPr>
        <p:spPr>
          <a:xfrm>
            <a:off x="428479" y="206209"/>
            <a:ext cx="34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functionsRev.py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0EF9BB8-0523-400B-BD7D-BB0EE7B8E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596" y="4707143"/>
            <a:ext cx="4352925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CF64A-3A75-4773-B03C-66E505B356F2}"/>
              </a:ext>
            </a:extLst>
          </p:cNvPr>
          <p:cNvSpPr txBox="1"/>
          <p:nvPr/>
        </p:nvSpPr>
        <p:spPr>
          <a:xfrm>
            <a:off x="5836370" y="4940877"/>
            <a:ext cx="1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3featSel1.py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7240F89-3BEA-4D2F-A40E-1397D3C5E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8" y="5288168"/>
            <a:ext cx="3409950" cy="1362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BBFC9B-F0EC-45E4-B3FB-86B7428D528E}"/>
              </a:ext>
            </a:extLst>
          </p:cNvPr>
          <p:cNvSpPr txBox="1"/>
          <p:nvPr/>
        </p:nvSpPr>
        <p:spPr>
          <a:xfrm>
            <a:off x="4525818" y="895927"/>
            <a:ext cx="207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trS1=10, trS2=300</a:t>
            </a:r>
          </a:p>
          <a:p>
            <a:r>
              <a:rPr lang="en-US" altLang="ko-KR" sz="1400" dirty="0"/>
              <a:t>teS1=10, teS2=100</a:t>
            </a:r>
            <a:endParaRPr lang="ko-KR" altLang="en-US" sz="1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1DDF37C-F976-4955-AC32-7E0F1092B706}"/>
              </a:ext>
            </a:extLst>
          </p:cNvPr>
          <p:cNvSpPr/>
          <p:nvPr/>
        </p:nvSpPr>
        <p:spPr>
          <a:xfrm>
            <a:off x="7410596" y="496954"/>
            <a:ext cx="905163" cy="18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50F83C5-1073-4E89-A7CF-2EFC41BC52CC}"/>
              </a:ext>
            </a:extLst>
          </p:cNvPr>
          <p:cNvSpPr/>
          <p:nvPr/>
        </p:nvSpPr>
        <p:spPr>
          <a:xfrm>
            <a:off x="7381658" y="316180"/>
            <a:ext cx="934102" cy="180774"/>
          </a:xfrm>
          <a:custGeom>
            <a:avLst/>
            <a:gdLst>
              <a:gd name="connsiteX0" fmla="*/ 0 w 963039"/>
              <a:gd name="connsiteY0" fmla="*/ 184826 h 184826"/>
              <a:gd name="connsiteX1" fmla="*/ 486383 w 963039"/>
              <a:gd name="connsiteY1" fmla="*/ 0 h 184826"/>
              <a:gd name="connsiteX2" fmla="*/ 963039 w 963039"/>
              <a:gd name="connsiteY2" fmla="*/ 184826 h 184826"/>
              <a:gd name="connsiteX3" fmla="*/ 963039 w 963039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84826">
                <a:moveTo>
                  <a:pt x="0" y="184826"/>
                </a:moveTo>
                <a:cubicBezTo>
                  <a:pt x="162938" y="92413"/>
                  <a:pt x="325877" y="0"/>
                  <a:pt x="486383" y="0"/>
                </a:cubicBezTo>
                <a:cubicBezTo>
                  <a:pt x="646889" y="0"/>
                  <a:pt x="963039" y="184826"/>
                  <a:pt x="963039" y="184826"/>
                </a:cubicBezTo>
                <a:lnTo>
                  <a:pt x="963039" y="18482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A408D8-7B8F-470A-94E7-C54DE3EFBE04}"/>
              </a:ext>
            </a:extLst>
          </p:cNvPr>
          <p:cNvSpPr txBox="1"/>
          <p:nvPr/>
        </p:nvSpPr>
        <p:spPr>
          <a:xfrm>
            <a:off x="7725221" y="137382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5</a:t>
            </a:r>
            <a:endParaRPr lang="ko-KR" altLang="en-US" sz="1200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C892D9C0-CD6E-40CE-A389-239C6C3E8B5E}"/>
              </a:ext>
            </a:extLst>
          </p:cNvPr>
          <p:cNvSpPr/>
          <p:nvPr/>
        </p:nvSpPr>
        <p:spPr>
          <a:xfrm>
            <a:off x="7167418" y="514632"/>
            <a:ext cx="243177" cy="1844387"/>
          </a:xfrm>
          <a:custGeom>
            <a:avLst/>
            <a:gdLst>
              <a:gd name="connsiteX0" fmla="*/ 564231 w 583687"/>
              <a:gd name="connsiteY0" fmla="*/ 0 h 4610911"/>
              <a:gd name="connsiteX1" fmla="*/ 27 w 583687"/>
              <a:gd name="connsiteY1" fmla="*/ 2256817 h 4610911"/>
              <a:gd name="connsiteX2" fmla="*/ 583687 w 583687"/>
              <a:gd name="connsiteY2" fmla="*/ 4610911 h 46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87" h="4610911">
                <a:moveTo>
                  <a:pt x="564231" y="0"/>
                </a:moveTo>
                <a:cubicBezTo>
                  <a:pt x="280507" y="744166"/>
                  <a:pt x="-3216" y="1488332"/>
                  <a:pt x="27" y="2256817"/>
                </a:cubicBezTo>
                <a:cubicBezTo>
                  <a:pt x="3270" y="3025302"/>
                  <a:pt x="293478" y="3818106"/>
                  <a:pt x="583687" y="461091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DD38-8318-445E-A911-36994FA75685}"/>
              </a:ext>
            </a:extLst>
          </p:cNvPr>
          <p:cNvSpPr txBox="1"/>
          <p:nvPr/>
        </p:nvSpPr>
        <p:spPr>
          <a:xfrm>
            <a:off x="6696802" y="1277353"/>
            <a:ext cx="81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trS1*trS2</a:t>
            </a:r>
            <a:endParaRPr lang="ko-KR" alt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638468-30E1-44FA-9463-1A9B65D17168}"/>
              </a:ext>
            </a:extLst>
          </p:cNvPr>
          <p:cNvSpPr txBox="1"/>
          <p:nvPr/>
        </p:nvSpPr>
        <p:spPr>
          <a:xfrm>
            <a:off x="7512196" y="2438624"/>
            <a:ext cx="84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/>
              <a:t>trainSetf</a:t>
            </a:r>
            <a:endParaRPr lang="ko-KR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B74F51-E76A-4C57-B600-8205482CC0FD}"/>
              </a:ext>
            </a:extLst>
          </p:cNvPr>
          <p:cNvSpPr txBox="1"/>
          <p:nvPr/>
        </p:nvSpPr>
        <p:spPr>
          <a:xfrm>
            <a:off x="9390627" y="575541"/>
            <a:ext cx="9845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err="1"/>
              <a:t>trainSet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A19B460F-2090-4260-8F3E-2E2A0B122305}"/>
              </a:ext>
            </a:extLst>
          </p:cNvPr>
          <p:cNvSpPr/>
          <p:nvPr/>
        </p:nvSpPr>
        <p:spPr>
          <a:xfrm>
            <a:off x="9415858" y="390875"/>
            <a:ext cx="934102" cy="180774"/>
          </a:xfrm>
          <a:custGeom>
            <a:avLst/>
            <a:gdLst>
              <a:gd name="connsiteX0" fmla="*/ 0 w 963039"/>
              <a:gd name="connsiteY0" fmla="*/ 184826 h 184826"/>
              <a:gd name="connsiteX1" fmla="*/ 486383 w 963039"/>
              <a:gd name="connsiteY1" fmla="*/ 0 h 184826"/>
              <a:gd name="connsiteX2" fmla="*/ 963039 w 963039"/>
              <a:gd name="connsiteY2" fmla="*/ 184826 h 184826"/>
              <a:gd name="connsiteX3" fmla="*/ 963039 w 963039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84826">
                <a:moveTo>
                  <a:pt x="0" y="184826"/>
                </a:moveTo>
                <a:cubicBezTo>
                  <a:pt x="162938" y="92413"/>
                  <a:pt x="325877" y="0"/>
                  <a:pt x="486383" y="0"/>
                </a:cubicBezTo>
                <a:cubicBezTo>
                  <a:pt x="646889" y="0"/>
                  <a:pt x="963039" y="184826"/>
                  <a:pt x="963039" y="184826"/>
                </a:cubicBezTo>
                <a:lnTo>
                  <a:pt x="963039" y="18482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262BE10-EDC2-4897-AD30-8A713C3D447F}"/>
              </a:ext>
            </a:extLst>
          </p:cNvPr>
          <p:cNvSpPr/>
          <p:nvPr/>
        </p:nvSpPr>
        <p:spPr>
          <a:xfrm>
            <a:off x="9158468" y="577422"/>
            <a:ext cx="257389" cy="367452"/>
          </a:xfrm>
          <a:custGeom>
            <a:avLst/>
            <a:gdLst>
              <a:gd name="connsiteX0" fmla="*/ 564231 w 583687"/>
              <a:gd name="connsiteY0" fmla="*/ 0 h 4610911"/>
              <a:gd name="connsiteX1" fmla="*/ 27 w 583687"/>
              <a:gd name="connsiteY1" fmla="*/ 2256817 h 4610911"/>
              <a:gd name="connsiteX2" fmla="*/ 583687 w 583687"/>
              <a:gd name="connsiteY2" fmla="*/ 4610911 h 46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87" h="4610911">
                <a:moveTo>
                  <a:pt x="564231" y="0"/>
                </a:moveTo>
                <a:cubicBezTo>
                  <a:pt x="280507" y="744166"/>
                  <a:pt x="-3216" y="1488332"/>
                  <a:pt x="27" y="2256817"/>
                </a:cubicBezTo>
                <a:cubicBezTo>
                  <a:pt x="3270" y="3025302"/>
                  <a:pt x="293478" y="3818106"/>
                  <a:pt x="583687" y="461091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B7BB90-0B33-41BD-AA28-EB5752DD1365}"/>
              </a:ext>
            </a:extLst>
          </p:cNvPr>
          <p:cNvSpPr txBox="1"/>
          <p:nvPr/>
        </p:nvSpPr>
        <p:spPr>
          <a:xfrm>
            <a:off x="8859756" y="605896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10</a:t>
            </a:r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77A24-952B-427F-9E43-20A2DE56E5AF}"/>
              </a:ext>
            </a:extLst>
          </p:cNvPr>
          <p:cNvSpPr txBox="1"/>
          <p:nvPr/>
        </p:nvSpPr>
        <p:spPr>
          <a:xfrm>
            <a:off x="9697567" y="109984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300</a:t>
            </a:r>
            <a:endParaRPr lang="ko-KR" alt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43E4E6-1490-4837-A6AF-695BC8336393}"/>
              </a:ext>
            </a:extLst>
          </p:cNvPr>
          <p:cNvSpPr txBox="1"/>
          <p:nvPr/>
        </p:nvSpPr>
        <p:spPr>
          <a:xfrm>
            <a:off x="9474940" y="1552471"/>
            <a:ext cx="8944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err="1"/>
              <a:t>testSet</a:t>
            </a:r>
            <a:endParaRPr lang="ko-KR" altLang="en-US" dirty="0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2F4E49AF-AC04-4A4B-A978-D6A91226D751}"/>
              </a:ext>
            </a:extLst>
          </p:cNvPr>
          <p:cNvSpPr/>
          <p:nvPr/>
        </p:nvSpPr>
        <p:spPr>
          <a:xfrm>
            <a:off x="9500171" y="1367805"/>
            <a:ext cx="934102" cy="180774"/>
          </a:xfrm>
          <a:custGeom>
            <a:avLst/>
            <a:gdLst>
              <a:gd name="connsiteX0" fmla="*/ 0 w 963039"/>
              <a:gd name="connsiteY0" fmla="*/ 184826 h 184826"/>
              <a:gd name="connsiteX1" fmla="*/ 486383 w 963039"/>
              <a:gd name="connsiteY1" fmla="*/ 0 h 184826"/>
              <a:gd name="connsiteX2" fmla="*/ 963039 w 963039"/>
              <a:gd name="connsiteY2" fmla="*/ 184826 h 184826"/>
              <a:gd name="connsiteX3" fmla="*/ 963039 w 963039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84826">
                <a:moveTo>
                  <a:pt x="0" y="184826"/>
                </a:moveTo>
                <a:cubicBezTo>
                  <a:pt x="162938" y="92413"/>
                  <a:pt x="325877" y="0"/>
                  <a:pt x="486383" y="0"/>
                </a:cubicBezTo>
                <a:cubicBezTo>
                  <a:pt x="646889" y="0"/>
                  <a:pt x="963039" y="184826"/>
                  <a:pt x="963039" y="184826"/>
                </a:cubicBezTo>
                <a:lnTo>
                  <a:pt x="963039" y="18482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EF3E8262-3654-47E2-8371-C452C03ED674}"/>
              </a:ext>
            </a:extLst>
          </p:cNvPr>
          <p:cNvSpPr/>
          <p:nvPr/>
        </p:nvSpPr>
        <p:spPr>
          <a:xfrm>
            <a:off x="9242781" y="1554352"/>
            <a:ext cx="257389" cy="367452"/>
          </a:xfrm>
          <a:custGeom>
            <a:avLst/>
            <a:gdLst>
              <a:gd name="connsiteX0" fmla="*/ 564231 w 583687"/>
              <a:gd name="connsiteY0" fmla="*/ 0 h 4610911"/>
              <a:gd name="connsiteX1" fmla="*/ 27 w 583687"/>
              <a:gd name="connsiteY1" fmla="*/ 2256817 h 4610911"/>
              <a:gd name="connsiteX2" fmla="*/ 583687 w 583687"/>
              <a:gd name="connsiteY2" fmla="*/ 4610911 h 46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87" h="4610911">
                <a:moveTo>
                  <a:pt x="564231" y="0"/>
                </a:moveTo>
                <a:cubicBezTo>
                  <a:pt x="280507" y="744166"/>
                  <a:pt x="-3216" y="1488332"/>
                  <a:pt x="27" y="2256817"/>
                </a:cubicBezTo>
                <a:cubicBezTo>
                  <a:pt x="3270" y="3025302"/>
                  <a:pt x="293478" y="3818106"/>
                  <a:pt x="583687" y="461091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34E00F-F147-4B8B-A310-B64A9EC14FCA}"/>
              </a:ext>
            </a:extLst>
          </p:cNvPr>
          <p:cNvSpPr txBox="1"/>
          <p:nvPr/>
        </p:nvSpPr>
        <p:spPr>
          <a:xfrm>
            <a:off x="8944069" y="1582826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10</a:t>
            </a:r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B46A3E-4D1D-4918-99ED-446A297D7FF8}"/>
              </a:ext>
            </a:extLst>
          </p:cNvPr>
          <p:cNvSpPr txBox="1"/>
          <p:nvPr/>
        </p:nvSpPr>
        <p:spPr>
          <a:xfrm>
            <a:off x="9781880" y="1086914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100</a:t>
            </a:r>
            <a:endParaRPr lang="ko-KR" alt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D09734-6BBE-4E11-A6B9-D596A1DE79DA}"/>
              </a:ext>
            </a:extLst>
          </p:cNvPr>
          <p:cNvSpPr txBox="1"/>
          <p:nvPr/>
        </p:nvSpPr>
        <p:spPr>
          <a:xfrm>
            <a:off x="3919538" y="2359019"/>
            <a:ext cx="2495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0</a:t>
            </a:r>
            <a:r>
              <a:rPr lang="ko-KR" altLang="en-US" sz="1400" dirty="0"/>
              <a:t>이 아닌 위치의 좌표 값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11EB535-94DC-40D9-85D1-DACB67613E6E}"/>
              </a:ext>
            </a:extLst>
          </p:cNvPr>
          <p:cNvGrpSpPr/>
          <p:nvPr/>
        </p:nvGrpSpPr>
        <p:grpSpPr>
          <a:xfrm>
            <a:off x="3421269" y="2484447"/>
            <a:ext cx="549720" cy="113400"/>
            <a:chOff x="3421269" y="2484447"/>
            <a:chExt cx="54972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3340A276-CC31-44FE-822A-7BD4BECE8641}"/>
                    </a:ext>
                  </a:extLst>
                </p14:cNvPr>
                <p14:cNvContentPartPr/>
                <p14:nvPr/>
              </p14:nvContentPartPr>
              <p14:xfrm>
                <a:off x="3445749" y="2568327"/>
                <a:ext cx="3960" cy="57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3340A276-CC31-44FE-822A-7BD4BECE86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37109" y="2559687"/>
                  <a:ext cx="21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517E672D-424C-48D9-93D9-9D30FA1226BB}"/>
                    </a:ext>
                  </a:extLst>
                </p14:cNvPr>
                <p14:cNvContentPartPr/>
                <p14:nvPr/>
              </p14:nvContentPartPr>
              <p14:xfrm>
                <a:off x="3430629" y="2498127"/>
                <a:ext cx="540360" cy="6696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517E672D-424C-48D9-93D9-9D30FA1226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21989" y="2489487"/>
                  <a:ext cx="558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B4F6FFC5-4D7D-418D-A055-2FFD20A26A53}"/>
                    </a:ext>
                  </a:extLst>
                </p14:cNvPr>
                <p14:cNvContentPartPr/>
                <p14:nvPr/>
              </p14:nvContentPartPr>
              <p14:xfrm>
                <a:off x="3421269" y="2484447"/>
                <a:ext cx="109440" cy="1134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B4F6FFC5-4D7D-418D-A055-2FFD20A26A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12629" y="2475447"/>
                  <a:ext cx="127080" cy="131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CFB1B6-D9E4-4AD0-AC7A-EEB9F022C966}"/>
              </a:ext>
            </a:extLst>
          </p:cNvPr>
          <p:cNvSpPr txBox="1"/>
          <p:nvPr/>
        </p:nvSpPr>
        <p:spPr>
          <a:xfrm>
            <a:off x="3945076" y="2663223"/>
            <a:ext cx="2495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각 좌표 별 평균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8D54ABE-3345-42F5-9A58-992F5C816B0B}"/>
              </a:ext>
            </a:extLst>
          </p:cNvPr>
          <p:cNvGrpSpPr/>
          <p:nvPr/>
        </p:nvGrpSpPr>
        <p:grpSpPr>
          <a:xfrm>
            <a:off x="3390309" y="2695407"/>
            <a:ext cx="607680" cy="150480"/>
            <a:chOff x="3390309" y="2695407"/>
            <a:chExt cx="60768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A3785657-7C18-4BA9-8FE2-560B937B6A12}"/>
                    </a:ext>
                  </a:extLst>
                </p14:cNvPr>
                <p14:cNvContentPartPr/>
                <p14:nvPr/>
              </p14:nvContentPartPr>
              <p14:xfrm>
                <a:off x="3390309" y="2695407"/>
                <a:ext cx="100440" cy="14364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A3785657-7C18-4BA9-8FE2-560B937B6A1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81309" y="2686407"/>
                  <a:ext cx="11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4367D61D-7D5C-4C22-97B4-63A60DEC8AAB}"/>
                    </a:ext>
                  </a:extLst>
                </p14:cNvPr>
                <p14:cNvContentPartPr/>
                <p14:nvPr/>
              </p14:nvContentPartPr>
              <p14:xfrm>
                <a:off x="3400029" y="2742927"/>
                <a:ext cx="597960" cy="1029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4367D61D-7D5C-4C22-97B4-63A60DEC8A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91389" y="2734287"/>
                  <a:ext cx="615600" cy="120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C31E655A-80A2-40CC-8380-A35E35970C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2309" y="3971565"/>
            <a:ext cx="3172835" cy="269443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8BA9D457-852F-4375-96CF-00A67B1E023C}"/>
              </a:ext>
            </a:extLst>
          </p:cNvPr>
          <p:cNvGrpSpPr/>
          <p:nvPr/>
        </p:nvGrpSpPr>
        <p:grpSpPr>
          <a:xfrm>
            <a:off x="8101629" y="4242687"/>
            <a:ext cx="159120" cy="122040"/>
            <a:chOff x="8101629" y="4242687"/>
            <a:chExt cx="15912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91315083-55C0-47D7-ACFE-3C9E0EF88871}"/>
                    </a:ext>
                  </a:extLst>
                </p14:cNvPr>
                <p14:cNvContentPartPr/>
                <p14:nvPr/>
              </p14:nvContentPartPr>
              <p14:xfrm>
                <a:off x="8101629" y="4242687"/>
                <a:ext cx="106920" cy="8244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91315083-55C0-47D7-ACFE-3C9E0EF8887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92989" y="4234047"/>
                  <a:ext cx="124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E33DE792-C57F-415B-B02C-3043E18D6B94}"/>
                    </a:ext>
                  </a:extLst>
                </p14:cNvPr>
                <p14:cNvContentPartPr/>
                <p14:nvPr/>
              </p14:nvContentPartPr>
              <p14:xfrm>
                <a:off x="8152749" y="4302087"/>
                <a:ext cx="108000" cy="6264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E33DE792-C57F-415B-B02C-3043E18D6B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43749" y="4293087"/>
                  <a:ext cx="1256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C730A93-65D1-4472-824B-6026A05F87F1}"/>
              </a:ext>
            </a:extLst>
          </p:cNvPr>
          <p:cNvGrpSpPr/>
          <p:nvPr/>
        </p:nvGrpSpPr>
        <p:grpSpPr>
          <a:xfrm>
            <a:off x="7200189" y="4242327"/>
            <a:ext cx="96480" cy="157680"/>
            <a:chOff x="7200189" y="4242327"/>
            <a:chExt cx="9648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936F0FB6-65FA-4F9C-BD39-877BD3A4AF8D}"/>
                    </a:ext>
                  </a:extLst>
                </p14:cNvPr>
                <p14:cNvContentPartPr/>
                <p14:nvPr/>
              </p14:nvContentPartPr>
              <p14:xfrm>
                <a:off x="7237269" y="4242327"/>
                <a:ext cx="360" cy="1432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936F0FB6-65FA-4F9C-BD39-877BD3A4AF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28629" y="4233687"/>
                  <a:ext cx="18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8DB59DAD-440D-42A3-A5D4-81EF441A7138}"/>
                    </a:ext>
                  </a:extLst>
                </p14:cNvPr>
                <p14:cNvContentPartPr/>
                <p14:nvPr/>
              </p14:nvContentPartPr>
              <p14:xfrm>
                <a:off x="7200189" y="4328727"/>
                <a:ext cx="96480" cy="7128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8DB59DAD-440D-42A3-A5D4-81EF441A71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91549" y="4319727"/>
                  <a:ext cx="11412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17F5F65B-9329-421D-B381-209A8848A572}"/>
              </a:ext>
            </a:extLst>
          </p:cNvPr>
          <p:cNvGrpSpPr/>
          <p:nvPr/>
        </p:nvGrpSpPr>
        <p:grpSpPr>
          <a:xfrm>
            <a:off x="6338349" y="4259607"/>
            <a:ext cx="174240" cy="114480"/>
            <a:chOff x="6338349" y="4259607"/>
            <a:chExt cx="17424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13EAAF35-548C-4AD6-90A7-C48D3A941DC3}"/>
                    </a:ext>
                  </a:extLst>
                </p14:cNvPr>
                <p14:cNvContentPartPr/>
                <p14:nvPr/>
              </p14:nvContentPartPr>
              <p14:xfrm>
                <a:off x="6380469" y="4259607"/>
                <a:ext cx="132120" cy="11448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13EAAF35-548C-4AD6-90A7-C48D3A941D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1469" y="4250967"/>
                  <a:ext cx="149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D4B63D07-E4D6-49DE-87C9-39334D778031}"/>
                    </a:ext>
                  </a:extLst>
                </p14:cNvPr>
                <p14:cNvContentPartPr/>
                <p14:nvPr/>
              </p14:nvContentPartPr>
              <p14:xfrm>
                <a:off x="6338349" y="4307127"/>
                <a:ext cx="59400" cy="5940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D4B63D07-E4D6-49DE-87C9-39334D7780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29349" y="4298487"/>
                  <a:ext cx="77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FF6F13EE-D4F9-4E0E-86D0-46BC9A580714}"/>
              </a:ext>
            </a:extLst>
          </p:cNvPr>
          <p:cNvGrpSpPr/>
          <p:nvPr/>
        </p:nvGrpSpPr>
        <p:grpSpPr>
          <a:xfrm>
            <a:off x="5401269" y="4243767"/>
            <a:ext cx="318960" cy="135360"/>
            <a:chOff x="5401269" y="4243767"/>
            <a:chExt cx="31896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70FE7ECA-535A-4310-978E-ADE736B81144}"/>
                    </a:ext>
                  </a:extLst>
                </p14:cNvPr>
                <p14:cNvContentPartPr/>
                <p14:nvPr/>
              </p14:nvContentPartPr>
              <p14:xfrm>
                <a:off x="5441949" y="4243767"/>
                <a:ext cx="278280" cy="11124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70FE7ECA-535A-4310-978E-ADE736B811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33309" y="4234767"/>
                  <a:ext cx="295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3790923D-F121-4A38-8900-657F28A63705}"/>
                    </a:ext>
                  </a:extLst>
                </p14:cNvPr>
                <p14:cNvContentPartPr/>
                <p14:nvPr/>
              </p14:nvContentPartPr>
              <p14:xfrm>
                <a:off x="5401269" y="4294887"/>
                <a:ext cx="89280" cy="8424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3790923D-F121-4A38-8900-657F28A637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92629" y="4286247"/>
                  <a:ext cx="1069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ECC79367-7ACD-4F08-A5C4-635E27E4C12D}"/>
              </a:ext>
            </a:extLst>
          </p:cNvPr>
          <p:cNvGrpSpPr/>
          <p:nvPr/>
        </p:nvGrpSpPr>
        <p:grpSpPr>
          <a:xfrm>
            <a:off x="4516749" y="4181487"/>
            <a:ext cx="321120" cy="201240"/>
            <a:chOff x="4516749" y="4181487"/>
            <a:chExt cx="32112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A76FD487-C726-4B71-BE73-25C8E10FDDCE}"/>
                    </a:ext>
                  </a:extLst>
                </p14:cNvPr>
                <p14:cNvContentPartPr/>
                <p14:nvPr/>
              </p14:nvContentPartPr>
              <p14:xfrm>
                <a:off x="4532949" y="4181487"/>
                <a:ext cx="304920" cy="18792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A76FD487-C726-4B71-BE73-25C8E10FDD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3949" y="4172847"/>
                  <a:ext cx="322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775E8AA7-5860-43F7-AAA7-8C5C32545DA3}"/>
                    </a:ext>
                  </a:extLst>
                </p14:cNvPr>
                <p14:cNvContentPartPr/>
                <p14:nvPr/>
              </p14:nvContentPartPr>
              <p14:xfrm>
                <a:off x="4516749" y="4324767"/>
                <a:ext cx="67680" cy="5796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775E8AA7-5860-43F7-AAA7-8C5C32545D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07749" y="4316127"/>
                  <a:ext cx="85320" cy="7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998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B1904F-A759-4565-A6B5-CCED9BB9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6" y="699510"/>
            <a:ext cx="5019675" cy="3667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B3F05A-E52D-4600-BDC8-09E558C11C24}"/>
              </a:ext>
            </a:extLst>
          </p:cNvPr>
          <p:cNvSpPr txBox="1"/>
          <p:nvPr/>
        </p:nvSpPr>
        <p:spPr>
          <a:xfrm>
            <a:off x="732126" y="192415"/>
            <a:ext cx="34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3featSel1.py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568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7B913-B90F-41BD-A95B-0A202BF5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28356"/>
            <a:ext cx="7887855" cy="41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E97E118-DF48-48F5-8087-647FC310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0" y="630959"/>
            <a:ext cx="6600825" cy="4010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DA712-D5FC-4D74-B50D-350DCB4B15ED}"/>
              </a:ext>
            </a:extLst>
          </p:cNvPr>
          <p:cNvSpPr txBox="1"/>
          <p:nvPr/>
        </p:nvSpPr>
        <p:spPr>
          <a:xfrm>
            <a:off x="650152" y="261627"/>
            <a:ext cx="346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functionsRev.py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8F1DF49-25FC-42A7-BFBE-D7D8509C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25" y="3252498"/>
            <a:ext cx="4676775" cy="3419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9711DA-0955-4DD7-814B-43539D7840FC}"/>
              </a:ext>
            </a:extLst>
          </p:cNvPr>
          <p:cNvSpPr txBox="1"/>
          <p:nvPr/>
        </p:nvSpPr>
        <p:spPr>
          <a:xfrm>
            <a:off x="7582042" y="2733386"/>
            <a:ext cx="172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3featSel2.py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688FB28-2087-49BD-89D2-D8592CA2B5AA}"/>
              </a:ext>
            </a:extLst>
          </p:cNvPr>
          <p:cNvSpPr/>
          <p:nvPr/>
        </p:nvSpPr>
        <p:spPr>
          <a:xfrm>
            <a:off x="4405745" y="3252498"/>
            <a:ext cx="434110" cy="423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E7377E58-54A8-4467-BF55-BACB23DA4505}"/>
              </a:ext>
            </a:extLst>
          </p:cNvPr>
          <p:cNvSpPr/>
          <p:nvPr/>
        </p:nvSpPr>
        <p:spPr>
          <a:xfrm>
            <a:off x="4405745" y="3186544"/>
            <a:ext cx="434110" cy="65953"/>
          </a:xfrm>
          <a:custGeom>
            <a:avLst/>
            <a:gdLst>
              <a:gd name="connsiteX0" fmla="*/ 0 w 963039"/>
              <a:gd name="connsiteY0" fmla="*/ 184826 h 184826"/>
              <a:gd name="connsiteX1" fmla="*/ 486383 w 963039"/>
              <a:gd name="connsiteY1" fmla="*/ 0 h 184826"/>
              <a:gd name="connsiteX2" fmla="*/ 963039 w 963039"/>
              <a:gd name="connsiteY2" fmla="*/ 184826 h 184826"/>
              <a:gd name="connsiteX3" fmla="*/ 963039 w 963039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84826">
                <a:moveTo>
                  <a:pt x="0" y="184826"/>
                </a:moveTo>
                <a:cubicBezTo>
                  <a:pt x="162938" y="92413"/>
                  <a:pt x="325877" y="0"/>
                  <a:pt x="486383" y="0"/>
                </a:cubicBezTo>
                <a:cubicBezTo>
                  <a:pt x="646889" y="0"/>
                  <a:pt x="963039" y="184826"/>
                  <a:pt x="963039" y="184826"/>
                </a:cubicBezTo>
                <a:lnTo>
                  <a:pt x="963039" y="18482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DA80CB16-272F-4D06-816D-E8DC3DBAB931}"/>
              </a:ext>
            </a:extLst>
          </p:cNvPr>
          <p:cNvSpPr/>
          <p:nvPr/>
        </p:nvSpPr>
        <p:spPr>
          <a:xfrm>
            <a:off x="4313382" y="3252498"/>
            <a:ext cx="92363" cy="423575"/>
          </a:xfrm>
          <a:custGeom>
            <a:avLst/>
            <a:gdLst>
              <a:gd name="connsiteX0" fmla="*/ 564231 w 583687"/>
              <a:gd name="connsiteY0" fmla="*/ 0 h 4610911"/>
              <a:gd name="connsiteX1" fmla="*/ 27 w 583687"/>
              <a:gd name="connsiteY1" fmla="*/ 2256817 h 4610911"/>
              <a:gd name="connsiteX2" fmla="*/ 583687 w 583687"/>
              <a:gd name="connsiteY2" fmla="*/ 4610911 h 46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87" h="4610911">
                <a:moveTo>
                  <a:pt x="564231" y="0"/>
                </a:moveTo>
                <a:cubicBezTo>
                  <a:pt x="280507" y="744166"/>
                  <a:pt x="-3216" y="1488332"/>
                  <a:pt x="27" y="2256817"/>
                </a:cubicBezTo>
                <a:cubicBezTo>
                  <a:pt x="3270" y="3025302"/>
                  <a:pt x="293478" y="3818106"/>
                  <a:pt x="583687" y="461091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99FA6-FDE5-4848-BD26-3F14B84CBC25}"/>
              </a:ext>
            </a:extLst>
          </p:cNvPr>
          <p:cNvSpPr txBox="1"/>
          <p:nvPr/>
        </p:nvSpPr>
        <p:spPr>
          <a:xfrm>
            <a:off x="4410231" y="2975498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dX</a:t>
            </a:r>
            <a:endParaRPr lang="ko-KR" alt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41B2C-CB2B-4094-AAAC-2C84B3107D59}"/>
              </a:ext>
            </a:extLst>
          </p:cNvPr>
          <p:cNvSpPr txBox="1"/>
          <p:nvPr/>
        </p:nvSpPr>
        <p:spPr>
          <a:xfrm>
            <a:off x="3999639" y="3290500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dX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C7CFB4-2997-4841-B513-19C41A0789D7}"/>
              </a:ext>
            </a:extLst>
          </p:cNvPr>
          <p:cNvSpPr txBox="1"/>
          <p:nvPr/>
        </p:nvSpPr>
        <p:spPr>
          <a:xfrm>
            <a:off x="4839855" y="3271313"/>
            <a:ext cx="2583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Size </a:t>
            </a:r>
            <a:r>
              <a:rPr lang="ko-KR" altLang="en-US" sz="1400" dirty="0"/>
              <a:t>내의 값을 더하기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33ABAFBD-304B-4E68-B428-2480301E348B}"/>
                  </a:ext>
                </a:extLst>
              </p14:cNvPr>
              <p14:cNvContentPartPr/>
              <p14:nvPr/>
            </p14:nvContentPartPr>
            <p14:xfrm>
              <a:off x="4427109" y="4072407"/>
              <a:ext cx="34920" cy="1584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33ABAFBD-304B-4E68-B428-2480301E34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3109" y="3964407"/>
                <a:ext cx="142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CF7F1ED6-F858-419D-94C4-FACBCC405F4F}"/>
                  </a:ext>
                </a:extLst>
              </p14:cNvPr>
              <p14:cNvContentPartPr/>
              <p14:nvPr/>
            </p14:nvContentPartPr>
            <p14:xfrm>
              <a:off x="4291749" y="3981327"/>
              <a:ext cx="2505240" cy="8172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CF7F1ED6-F858-419D-94C4-FACBCC405F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37749" y="3873327"/>
                <a:ext cx="261288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그룹 19">
            <a:extLst>
              <a:ext uri="{FF2B5EF4-FFF2-40B4-BE49-F238E27FC236}">
                <a16:creationId xmlns:a16="http://schemas.microsoft.com/office/drawing/2014/main" id="{30D25F61-5FB8-4BF3-9428-F918B31ADEFD}"/>
              </a:ext>
            </a:extLst>
          </p:cNvPr>
          <p:cNvGrpSpPr/>
          <p:nvPr/>
        </p:nvGrpSpPr>
        <p:grpSpPr>
          <a:xfrm>
            <a:off x="5151069" y="3574887"/>
            <a:ext cx="179640" cy="259560"/>
            <a:chOff x="5151069" y="3574887"/>
            <a:chExt cx="1796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E6475F2C-A68C-4BE3-A755-CE8024CB6337}"/>
                    </a:ext>
                  </a:extLst>
                </p14:cNvPr>
                <p14:cNvContentPartPr/>
                <p14:nvPr/>
              </p14:nvContentPartPr>
              <p14:xfrm>
                <a:off x="5212629" y="3574887"/>
                <a:ext cx="20880" cy="2473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E6475F2C-A68C-4BE3-A755-CE8024CB63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03989" y="3566247"/>
                  <a:ext cx="38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DF5C8604-9C27-413E-80BF-92C4B6B2EA2F}"/>
                    </a:ext>
                  </a:extLst>
                </p14:cNvPr>
                <p14:cNvContentPartPr/>
                <p14:nvPr/>
              </p14:nvContentPartPr>
              <p14:xfrm>
                <a:off x="5151069" y="3758847"/>
                <a:ext cx="179640" cy="756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DF5C8604-9C27-413E-80BF-92C4B6B2EA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42429" y="3750207"/>
                  <a:ext cx="19728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626DAFF9-F857-4367-B591-F4B22B64F4C6}"/>
                  </a:ext>
                </a:extLst>
              </p14:cNvPr>
              <p14:cNvContentPartPr/>
              <p14:nvPr/>
            </p14:nvContentPartPr>
            <p14:xfrm>
              <a:off x="5094549" y="4287687"/>
              <a:ext cx="841680" cy="9396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626DAFF9-F857-4367-B591-F4B22B64F4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5549" y="4278687"/>
                <a:ext cx="859320" cy="111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211EAEB-A6E8-48DD-AD0A-DC60E566478A}"/>
              </a:ext>
            </a:extLst>
          </p:cNvPr>
          <p:cNvSpPr txBox="1"/>
          <p:nvPr/>
        </p:nvSpPr>
        <p:spPr>
          <a:xfrm>
            <a:off x="3600694" y="4472250"/>
            <a:ext cx="346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en-US" altLang="ko-KR" sz="1400" dirty="0" err="1"/>
              <a:t>s,s</a:t>
            </a:r>
            <a:r>
              <a:rPr lang="en-US" altLang="ko-KR" sz="1400" dirty="0"/>
              <a:t>) 2</a:t>
            </a:r>
            <a:r>
              <a:rPr lang="ko-KR" altLang="en-US" sz="1400" dirty="0"/>
              <a:t>차원 데이터를 </a:t>
            </a:r>
            <a:r>
              <a:rPr lang="en-US" altLang="ko-KR" sz="1400" dirty="0" err="1"/>
              <a:t>sxs</a:t>
            </a:r>
            <a:r>
              <a:rPr lang="en-US" altLang="ko-KR" sz="1400" dirty="0"/>
              <a:t> 1</a:t>
            </a:r>
            <a:r>
              <a:rPr lang="ko-KR" altLang="en-US" sz="1400" dirty="0"/>
              <a:t>차원 데이터로</a:t>
            </a:r>
            <a:r>
              <a:rPr lang="en-US" altLang="ko-KR" sz="1400" dirty="0"/>
              <a:t>..</a:t>
            </a:r>
            <a:endParaRPr lang="ko-KR" altLang="en-US" sz="1400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BBE50C4-8317-4C2B-98D0-C161F565061E}"/>
              </a:ext>
            </a:extLst>
          </p:cNvPr>
          <p:cNvGrpSpPr/>
          <p:nvPr/>
        </p:nvGrpSpPr>
        <p:grpSpPr>
          <a:xfrm>
            <a:off x="5274189" y="4296687"/>
            <a:ext cx="170640" cy="192600"/>
            <a:chOff x="5274189" y="4296687"/>
            <a:chExt cx="17064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AB7AB0A5-E61F-441A-BB03-C801208D3A6D}"/>
                    </a:ext>
                  </a:extLst>
                </p14:cNvPr>
                <p14:cNvContentPartPr/>
                <p14:nvPr/>
              </p14:nvContentPartPr>
              <p14:xfrm>
                <a:off x="5274189" y="4296687"/>
                <a:ext cx="111240" cy="10800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AB7AB0A5-E61F-441A-BB03-C801208D3A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65549" y="4288047"/>
                  <a:ext cx="128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D8D64CA3-99A1-41BB-8399-95D07DDF8280}"/>
                    </a:ext>
                  </a:extLst>
                </p14:cNvPr>
                <p14:cNvContentPartPr/>
                <p14:nvPr/>
              </p14:nvContentPartPr>
              <p14:xfrm>
                <a:off x="5331789" y="4309647"/>
                <a:ext cx="113040" cy="676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D8D64CA3-99A1-41BB-8399-95D07DDF82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23149" y="4301007"/>
                  <a:ext cx="130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FBE3C83F-ACB9-4910-8222-0D96F654E28D}"/>
                    </a:ext>
                  </a:extLst>
                </p14:cNvPr>
                <p14:cNvContentPartPr/>
                <p14:nvPr/>
              </p14:nvContentPartPr>
              <p14:xfrm>
                <a:off x="5339349" y="4308567"/>
                <a:ext cx="30600" cy="1807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FBE3C83F-ACB9-4910-8222-0D96F654E2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30349" y="4299927"/>
                  <a:ext cx="48240" cy="198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BD527C1-6607-4F0A-970A-DC717C8B8AE4}"/>
              </a:ext>
            </a:extLst>
          </p:cNvPr>
          <p:cNvSpPr/>
          <p:nvPr/>
        </p:nvSpPr>
        <p:spPr>
          <a:xfrm>
            <a:off x="8999251" y="364937"/>
            <a:ext cx="905163" cy="18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6D91C846-BC5D-4D93-BDCD-33E0B27E9E9F}"/>
              </a:ext>
            </a:extLst>
          </p:cNvPr>
          <p:cNvSpPr/>
          <p:nvPr/>
        </p:nvSpPr>
        <p:spPr>
          <a:xfrm>
            <a:off x="8970313" y="184163"/>
            <a:ext cx="934102" cy="180774"/>
          </a:xfrm>
          <a:custGeom>
            <a:avLst/>
            <a:gdLst>
              <a:gd name="connsiteX0" fmla="*/ 0 w 963039"/>
              <a:gd name="connsiteY0" fmla="*/ 184826 h 184826"/>
              <a:gd name="connsiteX1" fmla="*/ 486383 w 963039"/>
              <a:gd name="connsiteY1" fmla="*/ 0 h 184826"/>
              <a:gd name="connsiteX2" fmla="*/ 963039 w 963039"/>
              <a:gd name="connsiteY2" fmla="*/ 184826 h 184826"/>
              <a:gd name="connsiteX3" fmla="*/ 963039 w 963039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84826">
                <a:moveTo>
                  <a:pt x="0" y="184826"/>
                </a:moveTo>
                <a:cubicBezTo>
                  <a:pt x="162938" y="92413"/>
                  <a:pt x="325877" y="0"/>
                  <a:pt x="486383" y="0"/>
                </a:cubicBezTo>
                <a:cubicBezTo>
                  <a:pt x="646889" y="0"/>
                  <a:pt x="963039" y="184826"/>
                  <a:pt x="963039" y="184826"/>
                </a:cubicBezTo>
                <a:lnTo>
                  <a:pt x="963039" y="18482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55168D-CDC2-4C38-AA09-B6D672A16C66}"/>
              </a:ext>
            </a:extLst>
          </p:cNvPr>
          <p:cNvSpPr txBox="1"/>
          <p:nvPr/>
        </p:nvSpPr>
        <p:spPr>
          <a:xfrm>
            <a:off x="9231684" y="-29226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sxs</a:t>
            </a:r>
            <a:endParaRPr lang="ko-KR" altLang="en-US" sz="1200" dirty="0"/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41C5D43E-9B26-4EC7-959E-1E63424A40A0}"/>
              </a:ext>
            </a:extLst>
          </p:cNvPr>
          <p:cNvSpPr/>
          <p:nvPr/>
        </p:nvSpPr>
        <p:spPr>
          <a:xfrm>
            <a:off x="8756073" y="382615"/>
            <a:ext cx="243177" cy="1844387"/>
          </a:xfrm>
          <a:custGeom>
            <a:avLst/>
            <a:gdLst>
              <a:gd name="connsiteX0" fmla="*/ 564231 w 583687"/>
              <a:gd name="connsiteY0" fmla="*/ 0 h 4610911"/>
              <a:gd name="connsiteX1" fmla="*/ 27 w 583687"/>
              <a:gd name="connsiteY1" fmla="*/ 2256817 h 4610911"/>
              <a:gd name="connsiteX2" fmla="*/ 583687 w 583687"/>
              <a:gd name="connsiteY2" fmla="*/ 4610911 h 46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87" h="4610911">
                <a:moveTo>
                  <a:pt x="564231" y="0"/>
                </a:moveTo>
                <a:cubicBezTo>
                  <a:pt x="280507" y="744166"/>
                  <a:pt x="-3216" y="1488332"/>
                  <a:pt x="27" y="2256817"/>
                </a:cubicBezTo>
                <a:cubicBezTo>
                  <a:pt x="3270" y="3025302"/>
                  <a:pt x="293478" y="3818106"/>
                  <a:pt x="583687" y="461091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CDE50D-4C52-436C-B203-9380C7C8A315}"/>
              </a:ext>
            </a:extLst>
          </p:cNvPr>
          <p:cNvSpPr txBox="1"/>
          <p:nvPr/>
        </p:nvSpPr>
        <p:spPr>
          <a:xfrm>
            <a:off x="8285457" y="1145336"/>
            <a:ext cx="815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trS1*trS2</a:t>
            </a:r>
            <a:endParaRPr lang="ko-KR" alt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BC82DF-8DB8-4987-A301-6878BC6E27DC}"/>
              </a:ext>
            </a:extLst>
          </p:cNvPr>
          <p:cNvSpPr txBox="1"/>
          <p:nvPr/>
        </p:nvSpPr>
        <p:spPr>
          <a:xfrm>
            <a:off x="9100851" y="2306607"/>
            <a:ext cx="84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/>
              <a:t>trainSetf</a:t>
            </a:r>
            <a:endParaRPr lang="ko-KR" altLang="en-US" sz="1200" b="1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3AD47E8-CF02-4D3D-8037-C1394193F135}"/>
              </a:ext>
            </a:extLst>
          </p:cNvPr>
          <p:cNvSpPr/>
          <p:nvPr/>
        </p:nvSpPr>
        <p:spPr>
          <a:xfrm>
            <a:off x="10837362" y="392068"/>
            <a:ext cx="905163" cy="18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CCDB025D-F01E-4CB0-A2FA-256E3CF22955}"/>
              </a:ext>
            </a:extLst>
          </p:cNvPr>
          <p:cNvSpPr/>
          <p:nvPr/>
        </p:nvSpPr>
        <p:spPr>
          <a:xfrm>
            <a:off x="10808424" y="211294"/>
            <a:ext cx="934102" cy="180774"/>
          </a:xfrm>
          <a:custGeom>
            <a:avLst/>
            <a:gdLst>
              <a:gd name="connsiteX0" fmla="*/ 0 w 963039"/>
              <a:gd name="connsiteY0" fmla="*/ 184826 h 184826"/>
              <a:gd name="connsiteX1" fmla="*/ 486383 w 963039"/>
              <a:gd name="connsiteY1" fmla="*/ 0 h 184826"/>
              <a:gd name="connsiteX2" fmla="*/ 963039 w 963039"/>
              <a:gd name="connsiteY2" fmla="*/ 184826 h 184826"/>
              <a:gd name="connsiteX3" fmla="*/ 963039 w 963039"/>
              <a:gd name="connsiteY3" fmla="*/ 184826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039" h="184826">
                <a:moveTo>
                  <a:pt x="0" y="184826"/>
                </a:moveTo>
                <a:cubicBezTo>
                  <a:pt x="162938" y="92413"/>
                  <a:pt x="325877" y="0"/>
                  <a:pt x="486383" y="0"/>
                </a:cubicBezTo>
                <a:cubicBezTo>
                  <a:pt x="646889" y="0"/>
                  <a:pt x="963039" y="184826"/>
                  <a:pt x="963039" y="184826"/>
                </a:cubicBezTo>
                <a:lnTo>
                  <a:pt x="963039" y="184826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BEB8DAFF-0EB6-4638-8DCE-AFE98DF13119}"/>
              </a:ext>
            </a:extLst>
          </p:cNvPr>
          <p:cNvSpPr/>
          <p:nvPr/>
        </p:nvSpPr>
        <p:spPr>
          <a:xfrm>
            <a:off x="10594184" y="409746"/>
            <a:ext cx="243177" cy="1844387"/>
          </a:xfrm>
          <a:custGeom>
            <a:avLst/>
            <a:gdLst>
              <a:gd name="connsiteX0" fmla="*/ 564231 w 583687"/>
              <a:gd name="connsiteY0" fmla="*/ 0 h 4610911"/>
              <a:gd name="connsiteX1" fmla="*/ 27 w 583687"/>
              <a:gd name="connsiteY1" fmla="*/ 2256817 h 4610911"/>
              <a:gd name="connsiteX2" fmla="*/ 583687 w 583687"/>
              <a:gd name="connsiteY2" fmla="*/ 4610911 h 461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87" h="4610911">
                <a:moveTo>
                  <a:pt x="564231" y="0"/>
                </a:moveTo>
                <a:cubicBezTo>
                  <a:pt x="280507" y="744166"/>
                  <a:pt x="-3216" y="1488332"/>
                  <a:pt x="27" y="2256817"/>
                </a:cubicBezTo>
                <a:cubicBezTo>
                  <a:pt x="3270" y="3025302"/>
                  <a:pt x="293478" y="3818106"/>
                  <a:pt x="583687" y="461091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63261A-D8F5-4269-9998-784E98F7B2B7}"/>
              </a:ext>
            </a:extLst>
          </p:cNvPr>
          <p:cNvSpPr txBox="1"/>
          <p:nvPr/>
        </p:nvSpPr>
        <p:spPr>
          <a:xfrm>
            <a:off x="10033799" y="1172467"/>
            <a:ext cx="905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teS1*teS2</a:t>
            </a:r>
            <a:endParaRPr lang="ko-KR" altLang="en-US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E08818-CAFE-4E29-AF65-CD12E5B02BB1}"/>
              </a:ext>
            </a:extLst>
          </p:cNvPr>
          <p:cNvSpPr txBox="1"/>
          <p:nvPr/>
        </p:nvSpPr>
        <p:spPr>
          <a:xfrm>
            <a:off x="10938962" y="2333738"/>
            <a:ext cx="841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/>
              <a:t>testSetf</a:t>
            </a:r>
            <a:endParaRPr lang="ko-KR" altLang="en-US" sz="1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9EB758-704E-4CB6-BD9F-9E46A1D9AF7E}"/>
              </a:ext>
            </a:extLst>
          </p:cNvPr>
          <p:cNvSpPr txBox="1"/>
          <p:nvPr/>
        </p:nvSpPr>
        <p:spPr>
          <a:xfrm>
            <a:off x="11065755" y="40179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sxs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320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1272</Words>
  <Application>Microsoft Office PowerPoint</Application>
  <PresentationFormat>와이드스크린</PresentationFormat>
  <Paragraphs>415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0" baseType="lpstr">
      <vt:lpstr>맑은 고딕</vt:lpstr>
      <vt:lpstr>바탕</vt:lpstr>
      <vt:lpstr>Arial</vt:lpstr>
      <vt:lpstr>Cambria Math</vt:lpstr>
      <vt:lpstr>Wingdings</vt:lpstr>
      <vt:lpstr>Office 테마</vt:lpstr>
      <vt:lpstr>Dimensionality Reduction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Numpy</dc:title>
  <dc:creator>오상훈</dc:creator>
  <cp:lastModifiedBy>상훈 오</cp:lastModifiedBy>
  <cp:revision>191</cp:revision>
  <cp:lastPrinted>2021-03-11T07:16:26Z</cp:lastPrinted>
  <dcterms:created xsi:type="dcterms:W3CDTF">2020-06-12T22:44:05Z</dcterms:created>
  <dcterms:modified xsi:type="dcterms:W3CDTF">2022-04-06T05:44:17Z</dcterms:modified>
</cp:coreProperties>
</file>