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8" r:id="rId10"/>
    <p:sldId id="359" r:id="rId11"/>
    <p:sldId id="357" r:id="rId12"/>
    <p:sldId id="360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2.93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162 158 5555,'0'0'1678,"0"0"-894,0 0 227,0 0-205,0 0-235,0 0-254,0 0-135,0 0 148,0 0 17,0 0 155,0 0 79,0 0-82,0-28 144,0 27-655,0-1 0,0 1-1,0-1 1,0 0 0,1 1-1,-1-1 1,0 1 0,1-1-1,-1 0 1,1 1 0,0-1 0,-1 1-1,1 0 1,0-1 0,0 1-1,0 0 1,0-1 0,0 1-1,0 0 1,0 0 0,0 0-1,1 0 1,-1 0 0,0 0-1,1 0 1,-1 0 0,1 1-1,-1-1 1,1 0 0,-1 1-1,1-1 1,-1 1 0,1 0 0,0 0-1,-1-1 1,1 1 0,-1 0-1,1 0 1,0 0 0,-1 1-1,1-1 1,-1 0 0,1 1-1,0-1 1,-1 1 0,2 0-1,-2 0 5,0 1 0,0-1-1,0 1 1,0-1 0,0 1-1,-1 0 1,1-1-1,0 1 1,-1 0 0,0-1-1,1 1 1,-1 0 0,0-1-1,0 1 1,0 0-1,0 0 1,0 1 0,-4 35 465,3-34-368,-2 0-1,1-1 1,0 1-1,-1 0 0,0-1 1,0 0-1,0 0 1,0 0-1,0 0 1,-1 0-1,1 0 0,-1-1 1,0 0-1,0 0 1,1 0-1,-2 0 1,1 0-1,0-1 1,-7 2-1,10-6-82,0 0 0,0 0 1,1 0-1,0-1 0,0 1 0,-1 0 0,2-6 0,-1 5-12,0-4-32,0-2 17,0 1-1,1 0 0,2-15 1,-2 20-22,0 1 0,0-1 0,1 1 0,-1-1 1,1 1-1,0 0 0,0 0 0,0 0 1,0 0-1,1 0 0,-1 0 0,4-3 0,-5 6 38,-1 0 0,0-1 1,0 1-1,1 0 0,-1 0 0,0 0 0,1-1 0,-1 1 0,0 0 0,1 0 0,-1 0 0,0 0 0,1-1 0,-1 1 0,0 0 0,1 0 0,-1 0 0,1 0 0,-1 0 0,0 0 0,1 0 1,-1 0-1,0 0 0,1 0 0,-1 0 0,0 1 0,1-1 0,-1 0 0,1 0 0,-1 0 0,0 0 0,0 0 0,1 1 0,-1-1 0,0 0 0,1 0 0,-1 1 0,0-1 0,0 0 0,1 0 1,-1 1-1,0-1 0,0 0 0,0 1 0,1-1 0,-1 0 0,0 1 0,0-1 0,0 0 0,0 1 0,0-1 0,0 1 0,0-1 0,0 0 0,0 1 0,4 21 72,-3-17-26,-1 0 0,1 1 1,-2-1-1,1 1 0,0-1 1,-1 0-1,0 1 1,0-1-1,-1 0 0,1 0 1,-5 8-1,5-11-1,-1 1-1,0-1 1,0 0-1,0 0 1,0 0-1,0 0 1,0 0 0,-1 0-1,1-1 1,0 1-1,-1-1 1,0 0-1,1 1 1,-1-1 0,0 0-1,1-1 1,-1 1-1,0 0 1,0-1-1,0 0 1,0 0-1,0 1 1,-3-2 0,5 1-36,0 0 0,1-1 0,-1 1 0,1-1 1,-1 1-1,1 0 0,0-1 0,-1 1 0,1-1 1,-1 1-1,1-1 0,0 1 0,-1-1 0,1 0 0,0 1 1,-1-1-1,1 1 0,0-1 0,0 0 0,0 1 1,0-1-1,0 0 0,0 1 0,0-1 0,0 0 1,0 1-1,0-2 0,0-25-79,0 20 65,0 4-37,0-1 1,0 1-1,0-1 1,1 1-1,-1 0 1,1-1-1,0 1 1,0-1-1,0 1 1,0 0-1,1 0 1,-1-1-1,1 1 1,0 0-1,0 0 1,0 1-1,0-1 1,1 0-1,-1 1 1,1-1-1,-1 1 1,1 0-1,0 0 1,0 0-1,0 0 1,0 1-1,0-1 1,0 1-1,1-1 1,-1 1-1,0 0 1,1 1-1,-1-1 1,7 0-1,-9 5 83,-1-1-1,1 1 0,-1 0 1,1 0-1,-1-1 0,0 1 1,-2 7-1,2-7 21,-2-1 1,1 0-1,0 1 1,-1-1-1,1 0 0,-1 0 1,0 0-1,0 0 0,0 0 1,-1-1-1,1 1 1,0 0-1,-1-1 0,0 0 1,0 0-1,0 0 1,-3 2-1,2-1 77,-1 0 0,0-1-1,0 1 1,-1-1 0,1 0 0,0-1 0,-1 1-1,1-1 1,-1 0 0,-6 0 0,12-34-117,0 29-68,1-1 1,0 0-1,0 1 1,1-1-1,0 1 0,-1-1 1,1 1-1,1 0 1,-1 0-1,1 0 0,-1 0 1,1 0-1,0 0 1,1 1-1,-1-1 1,1 1-1,-1 0 0,1 0 1,0 0-1,0 1 1,0-1-1,1 1 1,-1 0-1,0 0 0,1 1 1,-1-1-1,1 1 1,0 0-1,7 0 0,-12 26 391,0-23-295,0 0 1,0 0-1,0-1 0,0 1 0,-1 0 1,1 0-1,-1-1 0,1 1 0,-1 0 0,0-1 1,1 1-1,-1-1 0,0 1 0,0-1 0,0 1 1,0-1-1,-1 1 0,1-1 0,0 0 1,-1 0-1,1 0 0,0 0 0,-1 0 0,1 0 1,-4 1-1,-12 11 327,16-13-372,1 0 0,0 0-1,-1 0 1,1 0 0,0-1 0,-1 1-1,1 0 1,0 0 0,-1 0 0,1 0 0,0-1-1,-1 1 1,1 0 0,0 0 0,0-1-1,-1 1 1,1 0 0,0 0 0,0-1 0,0 1-1,-1 0 1,1-1 0,0 1 0,0 0-1,0-1 1,0 1 0,0 0 0,0-1 0,-1 1-1,1 0 1,0-1 0,0 1 0,0 0-1,0-1 1,0 1 0,0 0 0,1-1 0,-1 1-1,0 0 1,0-1 0,0 0 0,-1-17-129,1-38-255,7 61-124,-5 1 507,0 1 0,0 0-1,-1 0 1,0 0 0,-1 0 0,1 0 0,-2 12 0,0-3 32,1-14-7,0-1-1,-1 0 1,1 1 0,-1-1-1,1 0 1,-1 0-1,0 1 1,1-1-1,-1 0 1,0 0 0,0 0-1,0 0 1,0 0-1,0 0 1,0 0 0,0 0-1,0 0 1,0-1-1,-1 1 1,1 0 0,0-1-1,0 1 1,-1-1-1,1 1 1,0-1 0,-1 0-1,1 1 1,-1-1-1,1 0 1,-3 0 0,-50 3 358,46-3-337,6 0-10,-1 0 0,1 0 1,0 0-1,-1 0 0,1 0 0,-1 0 1,1-1-1,0 1 0,-1-1 0,1 0 1,0 0-1,0 1 0,-1-1 0,1-1 1,0 1-1,0 0 0,0 0 0,-3-4 0,4 2-9,-1 0 0,1 0 0,-1 0 0,1 0 0,0-1 0,1 1 0,-1 0-1,0-1 1,1 1 0,0 0 0,0-1 0,0-5 0,0 5-42,1 0 0,0 0 0,-1 1 0,1-1 1,0 1-1,1-1 0,-1 1 0,1-1 0,-1 1 0,1 0 0,0 0 1,1 0-1,-1 0 0,0 0 0,1 0 0,-1 0 0,1 1 1,0-1-1,0 1 0,0 0 0,0 0 0,0 0 0,1 0 1,-1 1-1,4-2 0,4-1-273,0 0 1,-1 1 0,1 0-1,0 0 1,0 1-1,0 1 1,15 0 0,-25 35 550,-2-31-208,0 0 1,0 1-1,0-1 1,0 0-1,0 0 1,-1 0-1,1 0 1,-1 0-1,0-1 1,0 1-1,0 0 1,0-1-1,-5 5 1,-38 29 428,35-29-358,6-4 11,1-1 0,-1 1-1,1-1 1,-1 0-1,0 0 1,0-1 0,0 1-1,0-1 1,0 0 0,0 0-1,0 0 1,-1 0 0,1-1-1,-7 1 1,10-4-140,1 0 1,-1 0 0,1 0-1,0 0 1,0 0 0,0 0-1,0 0 1,0 0-1,1 0 1,-1 0 0,1 0-1,0 0 1,1-4-1,5 2-777,-6 5 491,0-1 0,-1 1 0,1-1 0,0 0 0,0 1 0,-1-1 1,1 0-1,0 0 0,-1 1 0,1-1 0,0 0 0,-1 0 0,1 0 0,-1 0 0,0 0 1,1 0-1,-1 0 0,1-1 0,-1-7-8121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1.5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4021 896,'0'0'1764,"0"0"37,0 0 325,0 0-72,0 0-298,0 0-193,0-10 306,1 7 1814,19 2-3404,-1-2 0,0 0 0,0-1 0,26-9 0,38-8-95,23 12-124,-75 7-57,-1 0-1,0-2 0,40-10 1,22-15-32,-32 10-65,120-23 1,-30 28-98,-104 11 146,1-1 1,-1-2-1,0-2 1,74-24-1,-98 25 111,203-72 245,-178 66-323,1 2 0,93-10 1,-118 19-7,137-14 33,-131 11 3,0-1 0,0-2 0,41-16 0,97-54 60,-98 43-73,128-44 0,-57 39 66,-67 22 17,-2-4-1,110-49 1,-118 42 42,1 2 1,2 3 0,0 3-1,135-24 1,-132 33-93,1-3-1,128-46 0,181-79 539,-95 37-546,-57 25 75,48-19-58,119-28 187,-229 77-228,32-10 58,447-148 40,-153 20 64,-59 1-48,-332 133-49,125-86-1,24-14 40,-91 71 44,-33 19-67,182-122 0,-283 167-64,531-359 466,-487 333-461,-2-3-1,-2-2 0,83-82 1,-114 93-111,38-54 1,-19 22 156,-35 50-87,0 1 1,1 0-1,1 2 0,0 0 0,1 1 1,1 1-1,0 1 0,27-12 0,-24 13 13,1 0-1,0 2 0,26-6 1,-19 7-43,5-1 125,-1 1-1,2 2 1,-1 1 0,45 0-1,-66 6 282,-10 0-834,-9 0-2558,-15-1-730,-7 0-2105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22.0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41 4322,'0'0'5656,"0"0"-4239,0 0-996,0 0 729,0 0 29,0 0-493,5 0-321,89 0 1916,391 12-477,-349-7-1256,244-22 0,-242 1-223,73-4-79,562 15 62,-424 7-288,1 16-14,2 1-44,64-4 54,-87 0-53,63-16 334,-158-1-258,-210 4-27,-1 0-1,1 2 1,33 9 0,-28-7 6,44 6 0,251-1 41,-156 8-89,-82-7 41,92-1 0,393-5 226,-547-7-205,0-2-1,-1 0 1,27-8-1,-23 5 55,0 1 0,28-2 0,389 5 231,-230 4-151,129-2 843,-343 0-999,0 0 9,0 0-176,0 0-300,0 0-282,-10 0-3788,-18 0-1508,-8 0-5885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25.0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11237,'0'0'1153,"0"0"-572,0 0 574,0 0-37,0 0-576,0 1 5596,0 16-6105,5 129 1838,-2-84-3560,-2-8-7532,-1-67 481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26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560 577 3089,'0'0'2105,"0"0"-1235,0 0 3,0 0 95,0 0-296,-5 17-218,-15 52 183,17-63-441,0 0-1,0 0 1,0-1-1,0 1 1,-1-1 0,0 0-1,0 0 1,-1 0-1,1 0 1,-1-1-1,0 0 1,0 0-1,0 0 1,-1-1-1,1 1 1,-1-2-1,0 1 1,0 0-1,0-1 1,-9 2-1,-9 3 300,-2-1 0,1-1 1,-1-1-1,1-1 0,-1-2 0,-29-1 0,52 0-432,-1-1-1,1 0 1,0 0 0,-1 0 0,1 0-1,0 0 1,0 0 0,0-1 0,0 0-1,0 1 1,0-1 0,0 0 0,1-1-1,-1 1 1,1 0 0,-1-1 0,-2-4-1,-6-7 28,0-1 0,-9-18 0,10 16 18,-87-155 789,94 166-846,0-1 0,1 1 1,-1-1-1,2 1 0,-1-1 1,1 0-1,0 0 0,0-7 0,2-61-26,1 31-15,-2 34-14,1 1 0,0 0 1,1-1-1,0 1 0,0 0 0,1 0 1,0 0-1,0 1 0,1-1 1,0 1-1,1 0 0,0 0 0,0 0 1,11-12-1,-5 5-61,1 1 0,0 0 0,1 1 0,1 0 0,0 1 0,1 0-1,24-14 1,-26 19 45,0 0-1,1 2 0,-1-1 0,1 2 0,1 0 0,-1 0 1,0 1-1,1 1 0,0 1 0,15-1 0,6 1-28,28 0-48,-58 1 96,-1 1 0,0-1 0,0 1-1,0 1 1,0-1 0,0 0 0,-1 1 0,1 0 0,8 5 0,-4-1 1,5 4 6,0-1-1,18 18 0,-28-23 5,-1-1 0,1 1-1,-1 0 1,0 1 0,0-1 0,-1 0 0,1 1 0,-1 0-1,0-1 1,0 1 0,0 0 0,1 8 0,2 34 119,-1 1 0,-4 52 1,0-54 93,-1-38-170,0-1 0,-1 1 0,0-1 0,0 0 1,-1 0-1,0 0 0,0 0 0,-6 8 0,-8 21 170,15-32-291,0 1 0,0-1 0,0 0 0,0 0 0,-1 0-1,1 0 1,-1-1 0,0 1 0,-5 4 0,7-7-312,-1 0 0,0 0 1,1 1-1,-1-1 0,0 0 1,0-1-1,0 1 1,0 0-1,0 0 0,0-1 1,0 1-1,0-1 0,0 0 1,-3 1-1,-16-1-7042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1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32 11365,'0'0'2980,"0"0"-2171,0 0 135,0 0-40,0 0-578,0 0-145,0-3-87,0 2-73,0 0 0,0 1 0,0-1 0,0 0 0,0 0-1,0 1 1,1-1 0,-1 0 0,0 1 0,0-1 0,1 0 0,-1 1 0,0-1 0,0 0 0,1 1 0,-1-1 0,1 1 0,-1-1 0,1 0 0,-1 1 0,1-1 0,-1 1 0,1 0 0,-1-1 0,1 1 0,0-1 0,1 1 0,23-4 1214,-15 3-1022,16-2 225,-16 1-407,0 1 0,0 1-1,1-1 1,-1 2-1,12 1 1,-21-2-30,0 1 1,0-1-1,1 1 1,-1-1 0,0 1-1,0 0 1,0 0-1,0-1 1,-1 1-1,1 0 1,0 0-1,0 0 1,0 0-1,-1 0 1,1 0-1,0 0 1,-1 0-1,1 0 1,-1 0-1,1 1 1,-1-1-1,0 0 1,0 0-1,1 0 1,-1 1-1,0 1 1,1 39 26,-2-29-30,1-8 5,0-1 0,-1 0 1,0 0-1,0 0 0,0 0 1,0 0-1,-1 0 0,1 0 1,-1 0-1,0 0 0,0-1 0,0 1 1,-4 3-1,-4 5 47,0-1 1,-16 14-1,18-19-2,7-5-51,1-1-34,0 0-136,0 0-217,23 0-279,-10 0 623,1 1 1,0 0 0,-1 0-1,1 2 1,22 6-1,-33-8 41,1 0-1,-1 0 1,0 0-1,0 1 0,0-1 1,0 1-1,0 0 1,0 0-1,-1 0 0,1 0 1,-1 1-1,1-1 1,-1 1-1,0-1 0,0 1 1,0 0-1,0 0 0,-1 0 1,1 0-1,-1 0 1,1 0-1,-1 0 0,0 0 1,-1 1-1,1-1 1,0 0-1,-1 1 0,0 3 1,0-1 26,0-1 1,-1 1 0,0-1 0,-1 0-1,1 1 1,-1-1 0,0 0-1,0 0 1,0 0 0,-1 0 0,0 0-1,0-1 1,0 1 0,0-1 0,-1 0-1,0 0 1,0 0 0,0 0 0,0-1-1,-9 6 1,-1-1 97,0 0 1,0-1-1,0 0 0,-1-2 0,0 1 1,-20 3-1,24-7-126,-1-1 0,0 0 0,-19-1 0,15 0-525,15-13-2384,2 10 2540,-1 0 0,1 1 0,0-1 0,1 0 1,-1 1-1,0-1 0,1 1 0,-1 0 0,1-1 1,0 1-1,0 0 0,0 0 0,0 0 0,0 0 1,0 0-1,0 1 0,1-1 0,-1 1 0,1-1 0,-1 1 1,6-2-1,37-19-7860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2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37 120 6051,'0'0'2697,"0"0"-1777,0 0 302,0 0 363,0 0-560,-1-10 1432,-4 17-2205,1 0 0,0 1 0,1-1 0,-1 1 0,1 0 0,1 0 0,0 0 0,0 0 0,-1 12 0,1-2-121,1 0 0,1 0 0,2 26 0,-1-42-147,0-1 0,-1 1 0,1-1 1,0 0-1,0 1 0,0-1 0,0 0 0,0 1 1,0-1-1,0 0 0,0 0 0,0 0 1,1 0-1,-1 0 0,0 0 0,1-1 0,-1 1 1,1 0-1,-1-1 0,1 1 0,-1-1 0,1 1 1,-1-1-1,1 0 0,0 1 0,-1-1 1,1 0-1,-1 0 0,1 0 0,0 0 0,-1-1 1,1 1-1,-1 0 0,1-1 0,-1 1 0,1-1 1,-1 1-1,1-1 0,-1 0 0,1 0 1,-1 0-1,0 0 0,1 0 0,-1 0 0,0 0 1,0 0-1,2-2 0,2-10-158,-1-1-1,-1 1 1,0-1-1,-1 0 1,0 0-1,-1 0 1,0 0-1,-3-25 1,1 7 282,1 31 127,0 1-166,19-7-48,-8 1-39,47-16-470,1 3 1,82-15 0,-141 34 497,1 0 1,0 0-1,0 0 1,0 0-1,0 0 1,0 0-1,0 0 0,0 1 1,0-1-1,0 0 1,-1 1-1,1-1 1,0 0-1,0 1 1,0-1-1,0 1 1,-1-1-1,1 1 1,0 0-1,-1-1 0,1 1 1,0 0-1,-1-1 1,1 1-1,-1 0 1,1 0-1,-1 0 1,1-1-1,-1 1 1,0 0-1,0 0 1,1 0-1,-1 0 0,0 0 1,0 0-1,0 0 1,0 0-1,0 0 1,0 1-1,0 50 676,-1-34-448,1 126 1045,0-143-1283,0-1-1,0 1 1,0-1-1,0 1 1,0 0 0,0-1-1,0 1 1,0-1-1,0 1 1,0-1-1,0 1 1,1-1 0,-1 1-1,0-1 1,0 1-1,1-1 1,-1 1-1,0-1 1,1 0 0,-1 1-1,0-1 1,1 1-1,-1-1 1,1 0 0,-1 1-1,0-1 1,1 0-1,-1 0 1,1 1-1,-1-1 1,1 0 0,-1 0-1,1 0 1,0 1-1,-1-1 1,1 0 0,-1 0-1,1 0 1,-1 0-1,1 0 1,-1 0-1,1 0 1,0-1 0,0 1-1,1 0 0,-1 0 1,0-1-1,1 1 0,-1-1 1,0 1-1,0-1 0,1 0 1,-1 1-1,0-1 1,0 0-1,0 0 0,0 0 1,0 0-1,0 0 0,1-2 1,6-12-5,-1 0 1,10-32 0,-14 35-16,1 1 0,0-1-1,0 1 1,1 1 0,1-1 0,0 1 0,0 0 0,1 0 0,10-11 0,-10 13-22,1 1 0,0 0 0,0 0 0,0 1 0,1 0 0,0 0 0,0 1 0,1 0 0,-1 1 0,1 0 0,0 0 0,0 1 0,0 0 0,1 1 0,19-2 0,-30 4 32,1 0 0,0 0 0,0 0 0,0 0 1,-1 1-1,1-1 0,0 0 0,0 0 0,-1 0 0,1 1 0,0-1 1,0 0-1,-1 1 0,1-1 0,0 1 0,-1-1 0,1 1 0,0-1 1,-1 1-1,1-1 0,-1 1 0,1 0 0,-1-1 0,1 1 0,0 1 1,2 22 51,-4-14 61,-1 0 0,0 0-1,-5 12 1,-1 5 68,0-7 103,2 0 1,0 1 0,1 0 0,1 0 0,-1 37 0,5-57-275,0-1-1,1 1 1,-1 0 0,1 0 0,-1-1-1,1 1 1,0-1 0,-1 1-1,1 0 1,0-1 0,-1 1 0,1-1-1,0 1 1,-1-1 0,1 0 0,0 1-1,0-1 1,0 0 0,0 0 0,-1 1-1,1-1 1,0 0 0,0 0-1,0 0 1,0 0 0,0 0 0,-1 0-1,1 0 1,1-1 0,31-2-8,-30 2-3,1-1 0,0 0 0,-1 0 1,0 0-1,1-1 0,-1 1 0,0-1 0,0 0 0,0 1 1,-1-1-1,1-1 0,-1 1 0,1 0 0,-1-1 1,0 1-1,0-1 0,1-4 0,4-8-75,-1-1 0,6-25-1,-9 26 47,-1 0 0,0 0 0,-2-33-1,0 25 93,-1 22-99,1 1 0,-1-1 0,1 1 0,-1 0 0,0-1 0,0 1 0,0 0 0,1-1 0,-1 1 1,0 0-1,-1 0 0,1 0 0,0 0 0,0 0 0,0 0 0,-1 0 0,1 0 0,0 1 0,-1-1 0,1 0 0,-1 1 0,1-1 0,-1 1 0,1 0 0,-1-1 0,1 1 0,-1 0 1,1 0-1,-1 0 0,-2 0 0,0 0-650,0-1 1,0 1-1,0 0 1,1 0 0,-1 1-1,0-1 1,0 1-1,0 0 1,1 0-1,-1 0 1,0 0 0,-4 3-1,-1 6-6207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2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369 3 1649,'0'0'7766,"0"0"-5648,0 0-520,0 0 118,0 0-774,1-2 127,-6 5 1503,-113 94 63,-12 12-3461,79-69-2702,45-37 2355,1 0 0,-1 0-1,0 0 1,-11 3 0,-8-4-6462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2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13702,'0'0'843,"0"0"-80,0 0 387,0 0-285,0 0-220,16 6 148,52 21-60,-59-23-588,-1 0-1,0 1 0,-1 0 1,1 0-1,-1 1 0,0 0 0,0 0 1,-1 1-1,1 0 0,8 13 1,3 3-81,8 17-195,1 2-2983,-4-23-3795,-8-15-1778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3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0 12870,'0'0'1921,"0"0"-1873,0 0 1264,0 0-191,0 0-993,0 0-128,-31 109-432,13-87-561,2-5-479,-2-9-1554,2-8-1680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3.5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70 6195,'35'-55'1529,"-34"54"-1453,0 0 0,0 0 0,0 0 0,-1 0 0,1 0 0,0 0 1,0 0-1,0 0 0,0 1 0,1-1 0,-1 0 0,0 1 1,0-1-1,0 1 0,1-1 0,-1 1 0,0 0 0,0-1 0,1 1 1,-1 0-1,0 0 0,1 0 0,-1 0 0,0 0 0,0 0 1,1 0-1,-1 1 0,2 0 0,5 0 458,-4-2-377,-1 1-1,0 0 0,1 1 1,-1-1-1,0 0 1,1 1-1,-1 0 0,0 0 1,1 0-1,2 2 1,-4-2-4,0 0 1,-1 1 0,1-1 0,-1 1-1,1 0 1,-1 0 0,0-1-1,1 1 1,-1 0 0,0 0 0,0 0-1,0 0 1,-1 0 0,1 1-1,0-1 1,-1 0 0,1 3 0,4 25 1226,-2 1 0,-1 0 0,-4 51 1,1-18-414,1 48-361,0 44-374,0-53-8791,0-101 1833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3.9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62 9300,'0'0'3060,"0"0"-2339,0 0-220,0 0 180,29-11-473,93-32-208,-116 42-20,-1-1 1,0 1-1,1-1 1,0 2-1,-1-1 1,1 0-1,-1 1 1,8 1-1,-12-1 13,1 0 0,-1 1 0,1-1 0,-1 0 0,1 1 0,-1-1 0,0 1 0,1 0 0,-1 0 0,0-1 0,1 1 0,-1 0 0,0 0 0,0 0 0,0 0 0,1 0 0,-1 1 0,-1-1 0,2 2 0,0 2 1,0 0-1,-1 0 1,0 0-1,0 0 1,0 0 0,-1 0-1,0 1 1,0-1-1,0 0 1,0 0-1,-2 7 1,0 13 84,1-22-61,1 0 0,-1 0 1,0 0-1,0 0 0,0 0 1,-1-1-1,1 1 0,-1 0 0,1-1 1,-1 1-1,0-1 0,0 0 1,-4 4-1,-34 30 284,31-29-209,-16 16 364,1 1 1,1 1-1,1 0 1,2 2-1,0 0 1,2 2-1,1 0 1,1 1-1,-19 50 1,31-66-302,1-1 0,0 1 0,1 0 0,0 0 0,1 0 0,1 0 0,1 20 0,-1-32-156,1 0 1,-1 0-1,1-1 0,-1 1 1,1 0-1,-1-1 0,1 1 0,0 0 1,0-1-1,0 1 0,0-1 1,0 1-1,0-1 0,0 0 1,1 0-1,-1 1 0,0-1 0,1 0 1,-1 0-1,1 0 0,-1 0 1,1 0-1,-1-1 0,1 1 1,0 0-1,-1-1 0,1 1 0,0-1 1,0 0-1,2 1 0,6 0-99,-1 0-1,1-1 0,-1 0 0,16-2 1,-22 1 63,-1 0 0,1 0 0,-1 0 0,1 0 0,-1 0 1,0 0-1,0-1 0,1 1 0,-1-1 0,0 0 0,0 1 1,-1-1-1,1 0 0,0 0 0,0 0 0,-1 0 0,0-1 1,1 1-1,-1 0 0,0-1 0,0 1 0,0 0 1,0-1-1,0 1 0,-1-1 0,1 0 0,-1 1 0,0-4 1,3-14-159,-2 1 1,-1-36 0,-1 32 89,0 3 96,-1 0 1,-2 0-1,0 0 0,0 1 0,-2-1 0,-1 1 1,0 1-1,-1-1 0,-1 1 0,-1 1 1,0 0-1,-1 0 0,-22-24 0,2 11 454,30 29-475,0 0 0,-1 0 0,1 0-1,0 1 1,0-1 0,0 0-1,-1 1 1,1-1 0,0 0-1,-1 1 1,1 0 0,-1-1-1,1 1 1,0 0 0,-1 0-1,1-1 1,-1 1 0,1 0-1,-1 1 1,1-1 0,-1 0-1,1 0 1,0 1 0,-1-1-1,1 0 1,-2 2 0,-4 17-2056,7-18 1818,-1 0 0,1 0 0,0-1 0,0 1-1,0 0 1,0 0 0,-1 0 0,1-1 0,0 1 0,0 0 0,1 0 0,-1 0 0,0-1 0,0 1 0,0 0 0,0 0-1,1-1 1,-1 1 0,0 0 0,1-1 0,-1 1 0,1 0 0,-1-1 0,2 2 0,13-1-6410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2.3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16 6915,'0'0'1230,"0"0"101,0 0-50,0 0-89,0 0-108,3-12 646,-1 9 3780,1 5-5375,0 1 0,0-1 0,0 1 0,0 0 0,0 0 0,-1 0-1,0 0 1,1 0 0,1 5 0,5 5 45,21 22-116,55 52 0,-83-86-72,-1 1 1,1-1-1,0 1 0,-1-1 1,0 1-1,1 0 0,-1-1 1,0 1-1,0 0 0,0 0 1,0 0-1,0 0 0,0 0 1,0 0-1,-1 0 0,1 0 1,-1 0-1,0 0 0,0 1 1,1-1-1,-1 0 0,0 0 1,-1 0-1,1 0 0,0 1 1,-1-1-1,1 0 0,-2 4 1,-1-1 58,0 0 0,0 0 1,-1-1-1,1 1 0,-1-1 1,0 1-1,0-1 0,0-1 1,-10 8-1,-10 7 382,1 0 1,-32 35-1,45-42-367,0 1 0,1 0 0,1 0-1,0 1 1,0 0 0,-10 26 0,17-38-641,0 0 0,-1-1 1,1 1-1,0-1 1,0 1-1,-1-1 0,1 0 1,0 1-1,0-1 1,-1 0-1,1 0 0,0 0 1,-1 0-1,1 0 1,0 0-1,-3-1 0,-1 1-2147,-14 0-7216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4.2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11301,'0'0'2564,"0"0"-1726,0 0 445,0 0-88,0 0-573,0 21-230,-1-5-281,1 33 779,7 60 1,-7-106-863,0 1 1,0-1 0,1 0 0,-1 0 0,1 1 0,0-1 0,0 0 0,0 0 0,0 0 0,0 0 0,1 0 0,-1 0 0,1 0 0,0-1 0,0 1 0,0-1 0,0 1 0,1-1 0,-1 0 0,1 1 0,-1-1 0,1 0-1,0-1 1,0 1 0,-1-1 0,1 1 0,1-1 0,-1 0 0,0 0 0,0 0 0,0 0 0,0 0 0,6-1 0,29 4-82,69-4-1,-5 0-3048,-97 0 2667,-1 1 1,0-1 0,0 1-1,0 0 1,0 0 0,7 3-1,1 4-4525,-11-8 574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4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174 0 10757,'0'0'2118,"0"0"-819,0 0 396,-10 26-300,-28 83-595,5 20 822,17-61-533,-5 6-501,7-30-812,2 0-1,2 1 1,2 1 0,-3 70-1,11-100-4934,0-15 274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8.0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186 106 10101,'0'0'525,"0"0"121,0 0 629,0 0-453,0 0-627,0 0-110,5-1 43,-3 1-49,-1 0 0,1 0 0,-1 0-1,0-1 1,1 1 0,-1 0 0,0-1 0,1 1 0,-1-1 0,0 1-1,1-1 1,-1 0 0,0 1 0,0-1 0,0 0 0,0 0 0,0 0 0,0 0-1,0 0 1,0 0 0,0 0 0,0 0 0,0-1 0,0 1 0,-1 0-1,1 0 1,-1-1 0,1 1 0,-1 0 0,1-1 0,-1 1 0,0 0 0,0-1-1,0 1 1,1-1 0,-1 1 0,-1 0 0,1-1 0,0 1 0,-1-3-1,2 2-57,-1 0-1,0 0 1,0 0-1,0 0 1,0 0-1,0 0 1,0 0-1,-1 0 1,1 0-1,-1 0 0,1 0 1,-1 0-1,0 0 1,1 0-1,-1 0 1,0 1-1,0-1 1,-1 0-1,1 1 1,0-1-1,0 1 0,-1-1 1,1 1-1,-1 0 1,0-1-1,1 1 1,-1 0-1,0 0 1,1 0-1,-1 0 1,0 1-1,0-1 0,0 0 1,0 1-1,0-1 1,0 1-1,0 0 1,-2-1-1,-10-1 178,0-1-1,-1 2 0,1 0 1,0 0-1,-1 1 1,-22 4-1,35-4-168,-1 1 1,1 0-1,0 0 0,-1 0 0,1 0 0,0 0 1,0 1-1,0-1 0,0 0 0,0 1 0,0 0 1,0-1-1,1 1 0,-1 0 0,0 0 0,1 0 1,-1 0-1,1 0 0,0 1 0,0-1 1,0 0-1,0 1 0,0-1 0,1 0 0,-2 6 1,1 0-29,-1 1 0,2 0 0,-1 0 1,1 0-1,0 0 0,2 10 0,-1-18-3,-1 0-1,0 0 1,0 0 0,1 0-1,-1 0 1,0 0-1,1 0 1,-1 0-1,1 0 1,-1 0-1,1 0 1,0 0-1,-1 0 1,1-1-1,0 1 1,0 0-1,-1-1 1,1 1-1,0 0 1,0-1-1,2 2 1,24 5-694,3 2-194,-29-9 871,1 1-1,-1 0 1,0-1 0,0 1-1,0 0 1,0 0 0,0 0 0,0 0-1,0 0 1,-1 0 0,1 0-1,0 0 1,-1 0 0,1 0 0,0 1-1,-1-1 1,1 0 0,-1 0-1,0 0 1,1 1 0,-1 1 0,1 6 59,0-1 0,0 1 0,-1 0 0,-1 0 0,1 0 0,-1 0 0,-1 0 0,0 0 0,0-1 0,-1 1 0,0-1 0,0 1 0,-1-1 0,0 0 0,0-1 0,-1 1 0,0-1 0,-8 10 0,2-3 88,7-11 12,0 1 0,1 1 1,0-1-1,-1 0 1,1 1-1,1 0 1,-1 0-1,1 0 0,0 0 1,0 0-1,0 0 1,1 0-1,0 0 0,0 1 1,0 6-1,1-10-121,0 0 0,0 0 0,0 0 1,0-1-1,1 1 0,-1 0 0,1-1 0,-1 1 0,1 0 0,0-1 0,0 1 0,0 0 0,0-1 0,0 0 0,0 1 0,0-1 0,0 1 0,0-1 0,1 0 0,-1 0 1,0 0-1,1 0 0,-1 0 0,1 0 0,-1 0 0,1 0 0,0-1 0,-1 1 0,1 0 0,0-1 0,3 1 0,6 1-84,1-1 0,-1 0 0,0-1 1,14-1-1,-4 0-183,-15 1-13,0 0 0,0-1 0,0 0 0,0-1 0,0 1 0,0-1 0,-1 0 0,1-1 0,-1 1 0,0-1 0,1 0 0,-1 0 0,8-8 0,-4 3-1023,0-1 0,0 0 0,-1 0 0,-1-1 0,13-20 0,7-22-6951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8.3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0 1249,'0'0'9972,"0"0"-8243,0 0 0,0 0-433,0 0-863,0 0-305,0 64 784,0-11-352,0 11-96,0 0-367,-3 6-97,-10-1 0,-2-5-161,0-8-1247,5-17-609,7-17-848,3-16-1601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38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9700,'0'0'2706,"0"0"-561,0 0 528,0 0-512,0 0-1089,0 0-415,46-19-545,-12 19-112,13 0-112,2 0-1409,1 0-1392,-7 0-3122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4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 1873,'0'0'4823,"0"0"-3035,0 0-145,0 0 286,0 0-691,0 0-656,9-4 893,-6 5 2335,-2 93-3350,-3 113 1001,1-195-1413,0 0 1,-1 0 0,-1-1 0,0 1 0,0-1-1,-10 21 1,10-23-7017,2-9 2438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4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312 0 6851,'0'0'2551,"0"0"-1255,0 0 422,0 0 3,0 0-744,0 13 671,0-9-1389,-1 1-1,1-1 0,-1 0 0,-1 1 0,1-1 1,-1 0-1,1 0 0,-1 0 0,0 0 0,-5 6 1,-33 41 1296,13-17-868,-58 76 358,34-61-1988,43-42-163,-2-1 1,1 1 0,-20 8-1,11-9-2106,2-5-1625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4.7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 6675,'0'0'4463,"0"0"-2398,0 0-424,0 0-67,0 0-600,6 0-398,6 0-367,-6-1-6,0 1 0,0-1 0,0 2 0,0-1 0,0 0-1,0 1 1,0 0 0,0 1 0,-1-1 0,1 1 0,0 0 0,7 5 0,8 11 440,37 40 1,-1 1-2078,-45-51-1813,-2-7-1782,-4-1-576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5.0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11381,'0'0'1617,"0"0"-785,0 0 1105,0 0-608,0 0-49,0 0-495,28 139-289,-25-103-112,0 1-336,-3-7-96,0-2-720,0-6-817,0-8-1280,0-11-2178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5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11221,'0'0'1732,"0"0"-559,0 0-217,0 0-495,0 0-357,12 0-42,37-2-14,-46 1 7,-1 1 0,1 0 0,-1 0 0,1 0 0,-1 0 0,1 0 1,-1 0-1,0 1 0,1-1 0,-1 1 0,1-1 0,-1 1 0,0 0 0,1 0 1,-1 0-1,0 0 0,4 3 0,-6-3 297,9 182 3357,-9-2-2736,0-143-4065,0 0-3279,0-36-5949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1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4013 10293,'0'0'1675,"0"0"-589,0 0 117,0 0-8,0 0-317,1-2-790,-1 0 0,1 1 0,0-1-1,-1 0 1,1 1 0,0-1 0,0 1 0,0 0-1,0-1 1,2-2 0,21-8 275,1 1-1,0 1 1,0 1 0,33-6-1,110-17-61,-159 31-299,158-18-36,-95 12-21,127-27-1,-112 11 53,124-33-59,226-29-1,-280 60 24,-1-7 0,197-68 0,-101 27 175,-43 14-139,-18 12-30,-20 5 66,249-93 139,29-7 9,366-57 236,-758 187-397,546-154 930,-10-36-715,366-199 218,-692 272-155,378-244-1,-507 283-207,128-90-14,-194 130-62,-21 15 20,73-65 0,-53 40 4,-52 46-22,-1-1 0,0 0 0,-1-1 0,-1-1 0,-1-1 0,0 0 0,17-29 0,48-92 25,-65 116-27,1 2-1,1 0 1,37-36 0,82-82-4,19 3 198,-148 129-182,-1 1-1,0-2 0,-1 1 0,0-1 1,7-13-1,-8 13 56,0 1 0,1-1 0,0 1 0,0 0 0,11-11 0,9 0-27,-19 14-35,0 0-1,0-1 0,0 0 0,-1 0 0,8-8 0,-6 6-25,-1 1 1,1 0-1,0 0 1,1 1-1,0-1 1,11-4-1,16-13-11,-26 18 35,0 0 0,0 0 0,0 1 0,12-3 0,20-10 45,-28 9-43,-5 4-17,-1-1-1,1 1 1,0 0-1,0 1 1,0 0-1,1 0 1,-1 1-1,1 0 1,15-1-1,-2-3 1121,-13 2-3472,-10 3-5781,-14 1 741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5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19 8340,'0'0'4469,"0"0"-3440,0 0-538,0 0 203,0 0-299,30-4-307,90-10-32,-118 14-55,1-1-1,-1 1 1,0 0 0,0 0 0,1 0-1,-1 0 1,0 1 0,0-1-1,0 1 1,1-1 0,-1 1 0,0-1-1,0 1 1,0 0 0,0 0 0,0 0-1,0 1 1,0-1 0,0 0 0,-1 1-1,1-1 1,0 1 0,-1-1 0,1 1-1,-1 0 1,2 3 0,-1-1 10,-1 0 0,0 1 0,0-1 1,0 0-1,-1 0 0,1 1 0,-1-1 0,0 0 0,-1 6 1,0-1 75,1-2-51,1-3-13,0 1 1,-1 0-1,0-1 1,0 1-1,-1-1 0,1 1 1,-1 0-1,0-1 0,0 1 1,0-1-1,-1 0 1,0 1-1,0-1 0,0 0 1,0 0-1,0 0 1,-1 0-1,0 0 0,-4 4 1,-21 17 534,-52 34 1,50-38-26,-50 44-1,66-52-172,1 1-1,0 0 0,2 2 1,-21 32-1,27-38-239,0 0 0,0 1 0,1 0 0,1 0 0,0 0 0,1 0 0,0 1-1,0-1 1,1 19 0,1-28-122,0 0-1,1 0 0,-1 0 1,1 1-1,0-1 0,0 0 1,0 0-1,0-1 0,0 1 1,0 0-1,0 0 1,1 0-1,-1-1 0,0 1 1,1 0-1,0-1 0,-1 0 1,1 1-1,0-1 1,0 0-1,0 0 0,0 0 1,0 0-1,0 0 0,0 0 1,0-1-1,0 1 0,0-1 1,0 1-1,3-1 1,10 3-203,0-1 1,0-1-1,17-1 1,-28 0 63,-2 1 94,0-1 0,0 0 0,0 0 1,-1-1-1,1 1 0,0 0 0,0 0 1,-1-1-1,1 1 0,0-1 0,-1 0 1,1 1-1,0-1 0,-1 0 0,1 0 1,-1 0-1,0 0 0,1 0 0,-1 0 1,0-1-1,1 1 0,-1 0 1,0-1-1,0 1 0,0-1 0,0 1 1,0-1-1,-1 1 0,2-4 0,0-3-14,-1 1 0,0-1 0,0 1 0,-1-1 0,-1-14 0,1 3-54,0-2 93,0 0 1,-1 0-1,-1 0 0,-2 0 1,0 0-1,0 1 0,-13-30 1,-5-8 80,8 20 159,-1 1 0,-1 0 0,-42-64 0,50 92 170,8 18-858,2 4-230,-2-11 441,0 0 1,0 0-1,1 0 0,-1-1 0,1 1 0,-1 0 1,1 0-1,0 0 0,0 0 0,0-1 1,0 1-1,0 0 0,0-1 0,1 1 0,-1-1 1,0 1-1,1-1 0,-1 0 0,1 1 0,-1-1 1,4 2-1,19 11-5808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6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1665,'0'0'11493,"0"0"-8825,0 0-1870,0 0 183,0 0-442,0 14-261,1 10-304,0 170 2997,-3-183-2897,1-10-74,1-1 0,-1 1 0,1 0 0,-1 0 0,1-1 0,0 1 0,-1 0 0,1 0 0,0 0 0,0 0 0,0-1 0,-1 1 0,1 0 0,0 0 0,0 0 0,0 0 0,0 0 0,1-1 0,-1 1 0,0 0 0,0 0 0,0 0 0,1 0 1,-1-1-1,0 1 0,1 0 0,-1 0 0,1-1 0,-1 1 0,1 0 0,-1-1 0,1 1 0,0 0 0,-1-1 0,1 1 0,0-1 0,-1 1 0,2 0 0,43 6-84,0-1 1,0-3 0,89-4 0,-46-1-3877,-87 2 3781,-1 0 0,0 0 0,1 0-1,-1 0 1,0 0 0,0 0 0,1 0-1,-1 0 1,0 0 0,0 0 0,1 0 0,-1 0-1,0 0 1,0 0 0,0-1 0,1 1 0,-1 0-1,0 0 1,0 0 0,0 0 0,1 0-1,-1-1 1,0 1 0,0 0 0,0 0 0,0-1-1,1 1 1,-1 0 0,0 0 0,0 0 0,0-1-1,0 1 1,0 0 0,0 0 0,0-1-1,0 1 1,0 0 0,0 0 0,0-1 0,1-9-7289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6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0 5763,'0'0'7443,"0"0"-7107,0 0 1553,0 0-208,0 0-737,-71 173-415,53-120-257,-1 2-48,1 4 320,2 2-288,1-3-16,5 4-112,1-7-16,9 1-224,0 0-368,0-6-1201,0-3-1792,0-11-3330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8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99 35 8868,'0'0'2516,"0"0"-1785,0 0 315,0 0 266,0 0-495,0-6-265,0-16 134,0 22-636,0-1 0,0 1 0,0 0 0,0-1 1,0 1-1,0 0 0,0 0 0,0-1 0,0 1 1,0 0-1,-1 0 0,1-1 0,0 1 0,0 0 1,0 0-1,0-1 0,-1 1 0,1 0 0,0 0 1,0 0-1,0-1 0,-1 1 0,1 0 0,0 0 1,0 0-1,-1 0 0,1 0 0,0 0 0,-1-1 1,1 1-1,0 0 0,0 0 0,-1 0 0,1 0 1,0 0-1,-1 0 0,1 0 0,0 0 1,0 0-1,-1 0 0,1 0 0,0 1 0,0-1 1,-1 0-1,1 0 0,0 0 0,-1 0 0,1 0 1,0 0-1,0 1 0,0-1 0,-1 0 0,1 0 1,0 0-1,0 1 0,-14 8 484,3 3-354,1 0 0,0 1-1,-8 15 1,14-21-161,1-1-1,0 0 1,0 1-1,0 0 1,1 0-1,0 0 1,1 0-1,-1 0 1,0 12 0,3-18-82,0 0 1,0-1-1,-1 1 1,1-1 0,0 1-1,0 0 1,0-1 0,0 0-1,0 1 1,0-1 0,0 1-1,0-1 1,0 0 0,0 0-1,0 0 1,0 1-1,0-1 1,0 0 0,0 0-1,0-1 1,0 1 0,0 0-1,0 0 1,0 0 0,1-1-1,5 1-231,-1-1-133,1 1 0,0-1 0,-1-1 1,1 1-1,-1-1 0,0 0 0,0 0 0,0-1 0,0 0 0,0 0 0,0 0 1,7-7-1,13-6-4063,-12 9-1372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9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0 5234,'0'0'3954,"0"0"-2273,0 0-144,0 0-33,0 0-735,0 0-385,-71 34 16,92-32-96,10-2 465,7 3-337,2 0-64,0-3-352,0 0-32,-3 0-784,-3 0-929,0 0-2049,-6-8-4690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49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6 8356,'0'0'3249,"0"0"-3073,0 0 1409,0 0-288,0 0-1201,0 0-48,-12-5 400,12 30 496,0 14 465,0 8-432,-3 9-385,-10-1-432,4 9-160,0 1-160,6-1-1233,0-6-1584,0-11-3186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1.6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0 12278,'0'0'725,"0"0"516,0 0 416,0 0-532,0 0-687,0 0-54,-1 2-96,-1 6-110,0 0-1,1 0 0,-1 1 0,2-1 1,-1 0-1,1 0 0,2 17 0,-1 9 393,-7 70 43,-5-1 1,-4 0 0,-45 160-1,55-250-879,3-16-654,5-20-95,1 10 746,0 1-1,2-1 0,-1 1 1,1 0-1,1 0 0,10-13 1,55-63-1500,-69 84 1685,18-20-748,37-31 0,-50 48 671,0 0 1,1 1-1,-1 0 1,1 1 0,0 0-1,1 0 1,0 1-1,15-5 1,-24 9 170,0 0 0,0 0 0,0 0 0,-1 0 0,1 0 0,0 0 0,0 0 0,0 0 0,0 0 0,0 0 0,-1 0 0,1 0 0,0 0 0,0 1 0,0-1 0,0 0 0,-1 1 0,1-1 0,0 1 0,0-1 0,-1 1 0,1-1 0,0 1 0,-1-1 0,1 1 0,-1 0 0,1-1 0,-1 1 0,1 0 0,-1 0 0,1-1 1,-1 1-1,0 0 0,1 0 0,-1-1 0,0 1 0,0 0 0,1 0 0,-1 0 0,0 1 0,1 44 557,-2-30-358,1 8 121,-1 0-1,-1-1 0,-1 1 1,-9 33-1,8-43-133,-1 0-1,0-1 0,-1 0 0,-1 0 0,0 0 1,-1-1-1,0 0 0,-17 17 0,16-19-86,0-1 0,0 0-1,-1-1 1,-1 0 0,1 0-1,-1-2 1,-1 1 0,1-1-1,-1-1 1,0 0 0,0 0-1,0-1 1,-1-1 0,0 0 0,1-1-1,-1 0 1,0-1 0,-17-1-1,27 0-105,0 0-1,-1 0 1,1-1-1,0 1 1,-1-1-1,1 0 1,0 0-1,0 0 1,0 0-1,0-1 1,0 1-1,0-1 1,0 0-1,0 1 1,1-2-1,-5-3 1,3 2-41,0-1 0,1 0 0,0 0 0,0 1 0,0-2 0,0 1 1,1 0-1,0 0 0,-2-7 0,1-4-581,0 0 1,1 0-1,0 0 1,2 1-1,-1-1 1,4-21-1,-3 32 28,1 0 1,0 0-1,0 1 0,1-1 0,-1 0 1,4-7-1,23-23-7191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1.9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12102,'0'0'1547,"0"0"-285,0 0-235,0 0-528,11 28-83,30 89 48,-38-108-286,0 1-1,-1-1 0,0 1 1,0 0-1,-1 0 0,-1-1 1,1 1-1,-3 18 1,0 2 624,2-17-277,1-17-231,2-33-305,3 24-44,0 0 1,1 1-1,1 0 0,-1 1 0,2-1 0,0 2 1,17-18-1,6-1-132,42-32 1,-67 56-11,1-1-1,0 1 1,0 1-1,0 0 1,12-5-1,-14 8-627,-1-1 1,1 1-1,0 0 0,0 0 0,9 0 1,3 1-3488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2.4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248 17 1425,'0'0'2646,"0"0"-690,0 0-630,0 0 72,0 0 13,-15-1-34,2-1-954,8 1-282,0 0 0,0 1-1,0-1 1,0 1 0,0 0-1,1 0 1,-1 1 0,0-1-1,0 1 1,0 0 0,0 0 0,1 1-1,-1-1 1,0 1 0,1 0-1,0 1 1,-7 3 0,-1 3 370,0 1 1,1 0-1,1 0 1,0 1-1,0 0 1,1 1-1,-10 16 1,14-19-312,0 1 1,0 0-1,1 1 1,1-1 0,0 1-1,0 0 1,1 0 0,0 0-1,1 0 1,0 13 0,1-19-185,0 0 1,0 0 0,0 0 0,1 0-1,-1 0 1,1 0 0,1 0 0,-1 0 0,1-1-1,3 9 1,-3-11-20,0 1 0,0-1 0,1 0 0,-1 0-1,1 1 1,-1-2 0,1 1 0,0 0 0,-1 0 0,1-1 0,0 0-1,0 1 1,0-1 0,0 0 0,1 0 0,-1-1 0,5 1 0,3 1-75,-1 0 1,1-1 0,-1 0 0,1-1-1,-1 0 1,1-1 0,-1 0 0,15-4 0,-19 3-35,1 0 0,0-1 1,-1 0-1,0 0 1,0-1-1,0 0 1,0 0-1,-1 0 0,1 0 1,-1-1-1,0 0 1,0 0-1,6-10 1,-5 6-31,-1 0 0,0-1 1,0 0-1,-1 0 0,0 0 1,-1 0-1,0-1 1,-1 1-1,0-1 0,1-11 1,-1-5-164,-2 0 1,-4-49 0,4 74 239,0 1 1,0-1-1,-1 0 1,1 1-1,0-1 0,-1 0 1,1 1-1,-1-1 0,0 1 1,1-1-1,-1 1 1,0-1-1,0 1 0,0 0 1,0-1-1,0 1 0,-2-2 1,-17-3-4173,5 5-1835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2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288 1 10181,'0'0'1075,"0"0"-245,0 0 789,0 0-285,0 0-534,-24 7-37,-81 29 387,100-33-1007,-1 0-1,1 0 0,-1 0 1,1 1-1,0 0 1,0 0-1,1 0 0,-1 1 1,1-1-1,0 1 1,0 0-1,0 0 1,-4 8-1,-2 4 289,6-11-304,-12 16 584,-19 35 1,31-49-689,1-1 0,0 2 0,0-1 0,0 0 1,1 1-1,0-1 0,1 1 0,-1 15 0,2-24-62,0 1 1,0-1-1,0 0 0,0 1 0,1-1 0,-1 0 0,0 1 0,0-1 0,1 0 0,-1 1 0,0-1 0,0 0 1,1 0-1,-1 1 0,0-1 0,1 0 0,-1 0 0,0 0 0,1 1 0,-1-1 0,0 0 0,1 0 0,-1 0 1,1 0-1,-1 0 0,0 0 0,1 0 0,-1 0 0,1 0 0,-1 0 0,1 0 0,17 0-770,-12 0 510,0-1 66,0 1 0,-1-1-1,1-1 1,0 1-1,-1-1 1,1 0 0,-1 0-1,0-1 1,0 1-1,0-1 1,0 0 0,8-7-1,8-7-967,27-31-1,-11 11 770,-37 37 555,1 0 0,-1 0 1,0 0-1,0-1 0,1 1 0,-1 0 1,0 0-1,1 0 0,-1 0 0,0 0 0,0 0 1,1 0-1,-1 0 0,0 0 0,1 0 1,-1 0-1,0 0 0,0 0 0,1 0 0,-1 0 1,0 0-1,1 0 0,-1 0 0,0 0 1,0 0-1,1 1 0,-1-1 0,0 0 0,0 0 1,1 0-1,-1 0 0,0 1 0,0-1 1,1 0-1,-1 0 0,0 0 0,0 1 0,0-1 1,0 0-1,1 0 0,-1 1 0,0-1 1,0 1-1,8 15-549,-6-10 958,5 8-256,0 0 0,1-1 1,0 0-1,16 18 0,-20-27-442,0 0 0,0 0 0,0 0 0,0-1 0,1 0 0,0 0 0,5 3 0,-8-5-229,1 0 0,0 0 1,-1 0-1,1 0 0,0-1 0,-1 1 0,1-1 0,0 0 1,0 1-1,0-1 0,-1-1 0,1 1 0,0 0 0,0-1 0,2 0 1,12-8-4659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05.8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42 30 8244,'0'0'1184,"0"0"497,0 0 27,0 0-244,0 0-333,-1-4-39,-1-18 1226,2 22-1344,25-1 2331,-19 0-3264,0 0 0,0 1 0,0 0 0,0 0 1,0 0-1,0 1 0,0 0 0,-1 0 0,1 1 0,0-1 1,7 5-1,122 65-281,-134-70 216,0-1 1,1 1-1,-1 0 1,1 0-1,-1 0 1,0 0-1,0 0 1,0 0-1,0 0 1,0 0-1,0 0 1,0 1-1,0-1 1,0 0-1,0 1 1,-1-1-1,2 3 1,-2-2 21,1 1 1,-1-1-1,0 1 1,0-1-1,0 0 1,0 1-1,-1-1 0,1 1 1,-1-1-1,1 1 1,-1-1-1,-2 4 1,-9 19 125,-1-1 1,-1-1-1,-1 0 1,-1-1-1,-2 0 1,-25 24-1,19-20 30,1 0 0,2 2-1,-23 37 1,35-55-1721,-9-7-8174,13-3 8590,-11 0-8563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3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0 13270,'0'0'1555,"0"0"-853,0 0 629,-2 25 75,-1-2-1159,-2 25 276,1 82-1,17 42 1119,1 58 74,-14-12-1498,0-171-3437,0 1-3416,0-48 1047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3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213 47 6195,'0'0'2222,"0"0"-1419,0 0 555,0 0-11,0 0-333,-8-7-152,-28-23 24,33 29-746,0-1 1,0 1-1,0 0 1,0 0-1,-1 0 1,1 0-1,0 0 1,-1 1-1,1-1 0,-1 1 1,1 0-1,0 0 1,-1 1-1,1-1 1,-1 0-1,1 1 1,0 0-1,-1 0 1,1 0-1,0 0 1,0 1-1,0-1 1,0 1-1,0 0 1,-4 3-1,1 1 144,1 1-1,-1 0 1,1 0-1,1 0 1,-1 0-1,1 1 1,1-1-1,-1 1 1,-2 12-1,-2 6 509,-7 44-1,11-47-681,1-1 1,1 1-1,2 0 0,0 0 0,4 31 1,-3-50-120,0-1 0,0 0 0,0 0 0,1 0 0,-1 0 0,1 0 0,-1 0 0,1 0 0,0 0 0,0 0 0,1-1 1,-1 1-1,0-1 0,1 0 0,-1 0 0,1 0 0,0 0 0,0 0 0,0 0 0,0-1 0,0 0 0,0 1 0,0-1 0,0 0 0,1 0 0,4 0 0,7 1-559,1 0 0,-1-1 0,0-1 0,23-2 0,-30 1-213,1 0 0,-1 0 0,1-1 0,12-4 0,35-23-4990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4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297 30 8740,'0'0'317,"0"0"265,0 0 968,0 0-293,0 0-364,-20-5-47,-64-16 176,82 20-959,0 0 1,0 1-1,0-1 1,0 1-1,0 0 1,0 0-1,0 0 0,0 0 1,-1 0-1,1 0 1,0 0-1,0 1 1,0-1-1,0 1 0,0-1 1,0 1-1,0 0 1,0 0-1,0 0 1,1 0-1,-1 0 0,0 0 1,0 1-1,1-1 1,-1 0-1,1 1 1,-1-1-1,-1 3 1,-3 4 268,-12 10 588,0 2 1,2 0-1,-20 30 1,30-40-794,1 0-1,0 0 1,0 0-1,1 1 1,0-1-1,1 1 1,0 0-1,1 0 1,0 0-1,-1 16 1,3-21-128,0 0-1,0 0 1,1-1 0,0 1 0,0 0-1,0 0 1,0-1 0,4 9 0,-3-11-28,0 1 1,1-1 0,0 1 0,-1-1-1,1 0 1,0 0 0,0 0-1,1-1 1,-1 1 0,0-1 0,1 0-1,6 3 1,3 2-706,0-2 1,1 0-1,0 0 0,0-1 1,1-1-1,-1 0 0,29 1 1,7-3-3563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4.7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334 115 4178,'0'0'2497,"0"0"-966,0 0 398,0 0-125,0 0-372,-6-19-311,-25-55-331,31 72-756,-1 1 1,0 0 0,1 0 0,-1-1-1,0 1 1,0 0 0,0 0-1,0 0 1,0 0 0,0 0 0,0 0-1,-1 0 1,1 0 0,0 0-1,0 1 1,-1-1 0,1 0 0,0 1-1,-1-1 1,1 1 0,-1 0-1,1-1 1,0 1 0,-1 0 0,1 0-1,-1 0 1,1 0 0,-1 0-1,1 0 1,-1 0 0,1 1 0,-2-1-1,-6 1 197,2 0-38,0 0 0,0 1 0,0 0-1,1 0 1,-1 0 0,0 1 0,1 0-1,-1 0 1,1 0 0,0 1 0,0 0-1,1 0 1,-1 1 0,1 0 0,-5 5-1,-9 10 488,1 0-1,-24 37 1,33-44-610,1 1 1,1 1-1,0 0 1,0 0 0,2 0-1,0 1 1,1 0-1,0 0 1,1 0 0,1 0-1,1 0 1,0 25-1,1-39-85,0 0-1,0-1 1,1 1 0,-1 0-1,0 0 1,1 0-1,-1-1 1,1 1-1,-1 0 1,1-1-1,0 1 1,0 0-1,0-1 1,0 1-1,0-1 1,0 0-1,0 1 1,0-1-1,1 0 1,-1 0 0,3 3-1,-1-3-113,1 1 0,-1-1-1,0 1 1,1-1 0,-1 0-1,1 0 1,0 0 0,-1-1 0,1 1-1,5-1 1,-3 0-146,0 0-1,0 0 1,0-1-1,0 0 1,0 0-1,0 0 1,0-1 0,-1 0-1,1 0 1,0-1-1,-1 1 1,0-1-1,8-6 1,-2-1-131,-1-1-1,-1-1 1,0 0 0,-1 0 0,0-1-1,-1 0 1,6-15 0,-4 8 450,-2-1 1,-1 0-1,0 0 0,3-26 1,-6 55 4628,6 12-3312,17 42-1454,-15-40 68,23 35 0,-29-49-394,0-1 0,1 0 0,0 0 0,0-1 0,0 0 0,1 0 1,0 0-1,8 5 0,10-4-2740,2-6-2027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5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322 0 14295,'0'0'877,"0"0"89,0 0 219,0 0-662,-5 4-438,-19 15 262,2 0-1,1 2 1,-25 30 0,14-16 395,28-30-687,1-1 0,-1 0 0,1 1 0,0 0 0,0 0 0,0 0 1,1 0-1,-1 0 0,1 0 0,0 1 0,-2 11 0,4-14-72,0 1 1,0-1-1,0 1 1,0-1 0,0 0-1,1 1 1,0-1-1,-1 1 1,1-1-1,1 0 1,-1 1-1,0-1 1,1 0-1,-1 0 1,1 0-1,0 0 1,0 0-1,0 0 1,1-1-1,2 4 1,4 2-37,0 2 0,0-1 0,9 15 0,-15-19 59,-1-1 0,1 1-1,-1-1 1,0 1-1,0 0 1,-1 0 0,0 0-1,0 0 1,0 0-1,0 0 1,-1 7 0,0-11-13,0-1 1,0 1 0,0 0 0,-1 0 0,1-1-1,0 1 1,-1 0 0,1-1 0,0 1 0,-1 0 0,1-1-1,-1 1 1,1-1 0,-1 1 0,1-1 0,-1 1-1,1-1 1,-1 1 0,0-1 0,1 0 0,-1 1 0,0-1-1,1 0 1,-1 1 0,0-1 0,-1 0 0,-23 5-397,20-4 226,-34 4-3044,-59 1 1,54-6-2236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5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92 9172,'0'0'6019,"0"0"-5507,0 0 1201,0 0 192,160-28-1377,-95 20 96,3-1-352,-6 4-272,-6-1-48,-16 1-704,-9-4-881,-15-2-1120,-13 0-2929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5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12998,'0'0'2204,"0"0"-633,-14 27 433,-42 92-841,52-110-1095,1 1 1,0-1 0,1 1-1,-1 0 1,2-1-1,0 1 1,0 0 0,1 0-1,0 12 1,1 6 93,-10 211-381,9-238-1645,8-2 571,0-1 1,-1 0 0,1 0-1,-1-1 1,1 0 0,-1 0-1,0 0 1,0-1 0,-1 0-1,1-1 1,11-9 0,8-5 1809,1 4 5878,-26 14-3093,6 6 2386,-2 5-3940,0 14-1878,-4-20 697,7 78 671,-7-27-3954,1-54-2733,6-11 768,1-19-3810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6.3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9300,'0'0'3036,"0"0"-1742,0 0-443,0 0-189,2 28-291,0 5-319,4 131 115,-6-124 67,1-19 230,0-1 0,-2 0 1,-1 1-1,-6 32 0,15-68-597,1 1-1,0-1 0,1 1 0,0 1 1,22-25-1,2-2-29,-8 5 253,2 1 1,49-47 0,-76 81-14,0-1 0,1 1 0,-1-1 0,1 1 0,-1 0 0,0-1 1,1 1-1,-1 0 0,1 0 0,-1-1 0,0 1 0,1 0 0,-1 0 0,1-1 0,-1 1 1,1 0-1,-1 0 0,1 0 0,-1 0 0,1 0 0,-1 0 0,1 0 0,-1 0 0,1 0 1,-1 0-1,1 0 0,-1 0 0,1 0 0,-1 0 0,1 1 0,-1-1 0,1 0 1,-1 0-1,1 0 0,-1 1 0,0-1 0,1 0 0,-1 1 0,1-1 0,-1 0 0,0 1 1,1-1-1,-1 0 0,0 1 0,0-1 0,1 1 0,-1-1 0,0 1 0,0-1 0,1 1 1,-1-1-1,0 1 0,0-1 0,0 1 0,0-1 0,0 1 0,0-1 0,0 1 1,5 37 165,-5-31 150,3 157 651,-3-116-949,0-48-172,0 0-16,0 0-46,0 0-141,0-22-390,0 13 494,1-6-38,0-1-1,0 0 1,2 0 0,0 1 0,1-1-1,0 1 1,1 0 0,1 0 0,0 1-1,1 0 1,1 0 0,0 0-1,1 1 1,0 0 0,1 1 0,1 0-1,0 1 1,20-17 0,-30 27 304,0 0-1,0 0 1,0 0 0,0 0 0,0 1-1,0-1 1,0 0 0,0 1 0,0-1 0,0 1-1,0-1 1,1 1 0,-1 0 0,0-1 0,0 1-1,0 0 1,1 0 0,-1 0 0,0 0-1,0 0 1,0 0 0,1 0 0,-1 0 0,0 1-1,0-1 1,0 0 0,0 1 0,1-1-1,-1 1 1,0-1 0,0 1 0,0 0 0,0-1-1,0 1 1,0 0 0,0 0 0,0-1-1,-1 1 1,1 0 0,0 0 0,0 0 0,0 1-1,3 5-20,-1 0-1,0 1 0,0-1 0,0 1 0,1 10 0,-1-6 150,8 30-60,4 50 0,-3-19-1248,-12-71 784,1 0 0,0-1-1,0 1 1,0 0-1,0 0 1,0-1-1,0 1 1,0-1-1,0 1 1,1-1-1,-1 1 1,1-1 0,-1 0-1,1 0 1,-1 0-1,1 0 1,0 0-1,0 0 1,-1 0-1,1 0 1,0-1 0,0 1-1,0-1 1,2 1-1,53 6-6435,-48-6 5941,37 0-1645,6 2-734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6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532 358 3073,'17'-25'638,"52"-86"749,-63 101-895,-1-1-1,-1 1 0,0-1 0,0 0 0,-1 1 1,-1-2-1,0 1 0,0 0 0,-1 0 0,0-1 0,-1 1 1,-2-16-1,1-5 1599,1 31-1939,1-1-1,-1 1 0,0 0 1,0 0-1,0 0 1,0 0-1,0 0 0,0-1 1,-1 1-1,1 0 1,0 0-1,-1 0 0,1 0 1,0 0-1,-1 0 1,0 0-1,1 0 0,-1 0 1,1 0-1,-1 0 1,0 0-1,0 0 0,1 1 1,-1-1-1,0 0 1,0 1-1,0-1 0,-2-1 1,-1 2 60,0-1 1,1 1-1,-1 0 0,0 0 1,0 0-1,0 1 1,1-1-1,-6 2 0,-1 1 39,1 0-1,0 0 1,0 1-1,1 0 1,-1 1-1,1 0 1,0 0-1,0 0 0,-10 10 1,-8 9 422,-26 31 1,45-48-585,-8 10 180,1-1 1,-15 25 0,25-35-246,0 1 1,1-1-1,0 1 1,1 0-1,-1 0 1,1 0-1,1 0 1,-1 0-1,1 1 1,0 12-1,1-19-26,0 0-1,0 0 1,1-1-1,-1 1 1,0 0-1,1-1 1,-1 1-1,1 0 1,-1-1 0,1 1-1,-1-1 1,1 1-1,-1-1 1,1 1-1,-1-1 1,1 1-1,0-1 1,-1 1-1,1-1 1,0 0 0,0 0-1,-1 1 1,1-1-1,0 0 1,-1 0-1,1 0 1,0 1-1,1-1 1,28 2-187,-26-1 141,232-1-2624,-236 0 2674,1 1 0,0-1 0,-1 0 0,1 1 0,-1-1-1,1 0 1,-1 1 0,1-1 0,-1 1 0,1-1 0,-1 1 0,1-1 0,-1 1 0,0-1 0,1 1 0,-1-1-1,0 1 1,0-1 0,1 1 0,-1 0 0,0-1 0,0 1 0,0 0 0,0-1 0,1 1 0,-1 0 0,0-1-1,0 1 1,-1 1 0,2 26 52,-1-21-37,0 30 41,0 0 0,-3 0 0,-1 0 0,-15 61 0,6-52-12,-58 168 94,60-189-140,0-1 1,-1-1-1,-1 0 0,-1-1 1,-1 0-1,-26 27 0,34-41-2,0-1-1,-1 0 0,0 0 0,-1-1 1,1-1-1,-1 1 0,0-1 0,0-1 1,-1 1-1,0-2 0,1 1 0,-1-1 1,-1-1-1,1 0 0,0 0 0,0-1 1,-1 0-1,1-1 0,-12-1 1,14 0-1,1-1 0,0 0 0,0 0 0,0-1 0,0 0 0,0 0 0,0-1 1,1 0-1,-1 0 0,1 0 0,0-1 0,1 0 0,-1 0 0,1 0 0,0-1 1,0 0-1,-5-8 0,-2-3 4,1 0 1,1-1-1,0 0 1,2-1-1,-9-25 1,12 29 8,1-1-1,1 1 1,1-1 0,0 0 0,1 0-1,0-20 1,2 29 4,-1 0-1,1 0 1,0 0-1,0 0 1,1 0-1,0 1 1,0-1 0,1 1-1,0-1 1,0 1-1,0 0 1,1 0-1,0 0 1,0 1 0,0-1-1,9-7 1,2 1-35,0 2 1,1 0 0,0 1-1,0 0 1,1 2 0,23-9-1,35-4-1953,0 7-3701,-12 6-5081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8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34 9012,'0'0'2740,"0"0"-1726,0 0 314,0 0 217,0 0-744,0 0-359,0-5-183,-1 4-245,1 0 0,0 0 0,0 0-1,0 0 1,0 0 0,0 0 0,1 0 0,-1 0-1,0 0 1,0 0 0,1 0 0,-1 0 0,0 1-1,1-1 1,-1 0 0,1 0 0,0 0 0,-1 0-1,1 0 1,-1 1 0,1-1 0,0 0 0,0 1-1,-1-1 1,1 0 0,0 1 0,0-1 0,1 0-1,3 0 47,0 0-1,0 0 0,0 1 0,0 0 1,9 0-1,-4 0-81,-6 0 23,0 0 1,-1 0-1,1 1 1,-1 0-1,1-1 1,-1 1-1,0 0 1,1 0-1,-1 1 1,0-1-1,0 1 1,0 0-1,0 0 0,0 0 1,0 0-1,4 4 1,-3-2 0,-1 1-1,1 0 1,-1 0-1,1 0 1,-2 0 0,1 0-1,0 1 1,-1-1 0,2 8-1,-1 0 20,0 1 0,-1 0-1,0 0 1,-1 0-1,-1 0 1,0 0-1,-1-1 1,-2 15 0,0-18 53,0-1 1,0 0-1,-1 0 1,0 0-1,0-1 1,-1 0 0,0 1-1,-1-2 1,0 1-1,-12 12 1,-5 3 342,-47 36 0,12-23-22,56-35-419,2-1-94,0 0-223,2-2-121,25-29-46,1 2 1,1 1-1,2 2 0,1 1 0,48-30 0,-63 43 340,1 1 0,0 0 0,1 2 0,25-10 0,-43 18 157,-1 1 43,0 0 86,0 6-42,-1-1 0,0 0 0,0 0 1,-1 1-1,0-1 0,1 0 0,-2-1 0,1 1 1,-1 0-1,1 0 0,-7 6 0,-42 49 303,38-46-264,-22 28 291,32-41-369,12-1-122,0-1 1,0-1-1,0 0 0,-1 0 0,1 0 1,0-1-1,-1-1 0,0 1 0,0-1 0,10-7 1,11-8-1062,35-30 1,-39 29-31,-5 4 21,32-34 1,-43 41 1617,-2-1 0,1 0 1,7-14-1,-15 23 876,0 1-144,0 0-320,0 36 983,-13 72-1,-1-40-1553,-26 72-1,31-104-2314,8-34-60,1-4-498,3-12-1115,13-20-2404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4.83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379 4 10869,'0'0'1145,"0"0"279,0 0-15,0 0-342,0 0-507,-21-4 129,-22 5 62,1 2 1,-1 2 0,1 1 0,-62 18 0,102-22-731,1 1 1,0-1 0,0 0 0,0 0-1,0 0 1,0 1 0,1-1 0,-1 0 0,1 1-1,-1-1 1,1 1 0,0-1 0,0 4-1,-1 2 19,-18 156 685,0 215 1,14-179-312,-9-19 88,0 66-188,13-42-57,2 225 308,9-282-389,29 152 1,-17-165-104,5 209 0,-27-289-55,7 561 254,-7-410 134,0-205-411,0-1 31,0 0-23,0 0 21,0 0 11,0 0-6,0 0-48,59 13 161,-48-12-148,0 1 1,0 0 0,0 1-1,0 0 1,-1 1 0,1 0-1,-1 1 1,0 0 0,0 0-1,-1 1 1,0 0 0,14 12-1,-21-16 78,4 2-1491,-3-14-5472,-3-20-883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8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1 8644,'0'0'2161,"0"0"-704,0 0 303,0 0-804,0 0-338,1 22 156,9 146 843,-4-86 124,-10 153-1,-15-106-1437,10-79-1829,-4 98-1,13-83-3897,0-46 710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8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405 0 14887,'0'0'1112,"0"0"30,0 0 768,0 0-570,0 0-529,-22 29-334,-76 93-39,69-90-309,-1-1 0,-2-2 0,-66 49 0,61-50-160,-20 12-2026,55-39 374,2-1-56,4-2-57,183-94-2518,-166 86 3725,0-1 1,21-15-1,-26 15-580,18-11-3932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9.2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9476,'52'86'3954,"-42"-69"-1539,-10-17-177,0 0-245,0 12-352,0 11-1348,0 7-15,6 57 0,-4-77-295,-1-1 1,2 1 0,-1-1-1,2 0 1,-1 0 0,1 0-1,0-1 1,1 1 0,0-1 0,8 10-1,-11-16-101,0 0-1,-1 0 0,1 0 0,0-1 1,0 1-1,0-1 0,1 1 1,-1-1-1,0 0 0,0 0 0,1 0 1,-1 0-1,1 0 0,-1 0 1,1-1-1,-1 1 0,4-1 0,-3 0-220,0 0 0,-1 0 0,1 0 0,-1-1 0,1 1 0,-1-1 0,1 1 0,-1-1 0,1 0 0,-1 0 0,0 0 0,1-1 0,-1 1 0,0 0 0,0-1 0,0 1 0,0-1 0,0 0-1,0 0 1,-1 0 0,1 0 0,-1 0 0,3-4 0,7-22-6347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9.6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0 12342,'0'0'2257,"0"0"-224,0 0 512,0 0-960,0 0-689,-87 153-144,87-130-272,6-4-31,22-2-1,3-3-336,9-3 48,3-6-96,4-5-128,2 0-384,4 0-593,-7-5-1776,-2-12-1233,-10-5-2753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59.9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3 7075,'0'0'1788,"0"0"-580,0 0 596,0 0-177,0 0-784,-7-1-49,3 0 115,5 1 4242,13 4-5079,0 1 0,0 1-1,-1 0 1,0 0 0,-1 1 0,1 1-1,19 16 1,-16-13-369,51 39-4649,-39-30 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00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 11381,'0'0'1102,"0"0"720,0 0 131,0 0-643,0 0-419,0-1-834,0 1 0,0 0 0,0 0 0,0 0 0,0 0 0,0 0 0,0 0 0,0-1 0,0 1 0,0 0 0,-1 0 0,1 0 0,0 0 0,0 0 0,0-1 0,0 1 0,0 0 0,0 0 0,0 0 0,0 0 0,0-1 0,0 1 0,0 0 0,0 0 0,0 0 0,1 0 0,-1 0 0,0-1 0,0 1 0,0 0 0,0 0 0,0 0 0,0 0 0,0 0 0,0-1 0,0 1 0,0 0 0,1 0 0,-1 0 0,0 0 0,0 0 0,0 0 0,0 0 0,0 0 0,1 0 0,-1 0 0,0-1 0,0 1 0,0 0 0,0 0 0,0 0 0,1 0 0,-1 0 0,0 0 0,0 0 0,0 0 0,0 0 0,1 0 0,-1 0 0,0 0 0,0 0 0,0 1 0,0-1 1,0 0-1,1 0 0,-1 0 0,0 0 0,150 9 1173,-32-1-1094,33 2 154,-32 0-2100,-39-8-4781,-69-2 1773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00.6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1 7347,'0'0'6345,"0"0"-4318,0 0-309,0 0-56,0 0-976,4 6-54,8 2-520,0 0 0,1-1-1,26 10 1,-25-11-109,0 1 0,0 0 0,14 10 0,-25-15-8,0 1 1,-1 0-1,1 0 0,-1 1 1,1-1-1,-1 0 0,0 1 0,-1-1 1,1 1-1,0 0 0,-1 0 0,0-1 1,0 1-1,0 0 0,0 0 0,-1 0 1,0 0-1,0 0 0,0 0 1,-1 7-1,1-5 60,-1 1 1,0-1-1,0 0 0,0 1 1,-1-1-1,0 0 1,0 0-1,-1 0 1,0-1-1,0 1 0,-7 9 1,-17 12 609,0-1 1,-53 37 0,49-40-496,1 1 0,-43 44 1,52-43-5422,15-16 446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19.1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47 7908,'0'0'1099,"0"0"-382,0 0 628,0 0-131,0 0-144,0 0-318,0 0-93,-1-6 136,-3-16 35,3 16-40,1 6-115,0 0-25,0 0-47,0 0-29,0 0-203,0 0-32,63-10 402,-45 9-706,12-1 2,53 5 1,-81-2-62,1-1 1,-1 1-1,1 0 1,-1 0 0,0 0-1,0 0 1,1 1-1,-1-1 1,0 1 0,0-1-1,0 1 1,-1 0-1,1-1 1,0 1-1,-1 0 1,1 0 0,-1 0-1,1 1 1,-1-1-1,0 0 1,0 0 0,0 1-1,0-1 1,-1 1-1,1-1 1,0 1-1,-1-1 1,0 5 0,1-3 11,0 1 0,-1 0 0,0 0 0,0-1 0,0 1 0,-1 0 0,0-1 0,0 1 0,0-1 0,0 1 0,-1-1 0,1 1 0,-1-1 0,-5 8 0,-5 0 42,-1 0 1,0-1 0,0 0 0,-1-2-1,-1 1 1,0-2 0,0 0 0,-26 10-1,-19 11 110,159-26-1285,-98-2 1127,1-1-1,0 0 0,0 1 0,0-1 0,0 1 1,-1-1-1,1 1 0,0 0 0,-1 0 0,1 0 1,0 0-1,-1 0 0,1 0 0,-1 0 0,0 1 1,1-1-1,-1 0 0,0 1 0,0-1 0,0 1 1,0-1-1,0 1 0,0 0 0,0-1 0,0 1 1,-1 0-1,1 0 0,-1-1 0,1 1 0,-1 0 1,0 3-1,2 9 58,0-1 0,-1 1 0,-2 18 0,1-16 19,0-12-8,-1 0-1,1 0 0,-1-1 1,0 1-1,0 0 0,0 0 0,0-1 1,-1 1-1,1 0 0,-1-1 0,0 0 1,0 1-1,0-1 0,-1 0 0,1 0 1,-1 0-1,0 0 0,0-1 0,0 1 1,0-1-1,0 0 0,0 1 0,-1-1 1,1-1-1,-1 1 0,1-1 0,-1 1 1,0-1-1,-4 1 0,-5 2-246,0-1 0,0-1 0,-13 1 0,-34 0-5610,62-6 2790,11-11-1185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0.6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112 93 8004,'0'0'995,"0"0"-35,0 0 452,0 0-284,0 0-381,0 0-117,-7 8 1427,-10 13-1339,1 1 1,-23 41 0,33-52-534,1 0 1,1 0-1,0 0 1,0 1-1,1 0 1,1-1-1,0 1 1,-1 24-1,3 30-198,0-65-15,0 0-1,0 0 1,1 0 0,-1 0-1,0 0 1,0 0 0,1 0-1,-1 0 1,0 0 0,1 0-1,-1 0 1,1 0 0,0 0-1,-1 0 1,1-1 0,-1 1-1,1 0 1,0 0 0,0-1-1,0 1 1,-1 0 0,1-1 0,1 1-1,1 1-83,0-1-1,-1 0 1,1 0-1,0 0 1,0-1-1,0 1 0,0-1 1,5 1-1,-5-1-5,1 0-1,0 0 0,0 0 0,-1-1 0,1 1 0,0-1 0,-1 0 0,1 0 0,0 0 0,-1 0 0,1-1 1,-1 1-1,0-1 0,6-4 0,-1-3-91,-1 0-1,0-1 1,0 0 0,-1 0 0,-1-1 0,1 0 0,-2 0-1,0 0 1,0 0 0,2-14 0,0-2 496,-2 0 1,-1 0-1,0-38 1,-3 64 102,0 1-202,25-1-489,0-2 0,0-1 0,36-10 0,-3 0 91,-21 9-59,-36 38 1231,-1 106 127,-2-135-1015,1 1-1,-1-1 0,0 0 0,0 1 0,0-1 1,0 0-1,-1 0 0,1-1 0,-1 1 0,0 0 1,-1-1-1,1 0 0,-6 5 0,-7 8 446,12-11-371,0 1-1,1-1 1,-1 1 0,1 0-1,0 0 1,-3 9 0,5-14-125,0 1 1,1-1-1,0 0 1,-1 1-1,1-1 1,0 1 0,-1-1-1,1 0 1,0 1-1,0-1 1,0 1-1,0-1 1,1 1 0,-1-1-1,0 1 1,0-1-1,1 0 1,-1 1 0,1-1-1,0 0 1,-1 1-1,1-1 1,0 0-1,0 0 1,-1 0 0,1 1-1,0-1 1,0 0-1,0 0 1,1 0 0,-1-1-1,0 1 1,0 0-1,3 1 1,10 2-109,0 0-1,0-2 1,1 1 0,0-2 0,-1 0-1,1 0 1,0-2 0,25-3 0,-37 3 22,0 0 0,0 0 0,0 0 0,0 0 1,0-1-1,0 1 0,0-1 0,0 0 1,-1 0-1,1 0 0,-1 0 0,1 0 0,-1-1 1,0 1-1,0-1 0,0 1 0,0-1 1,0 0-1,-1 0 0,1 0 0,-1 0 0,0 0 1,0 0-1,1-4 0,3-10-191,-1-1-1,-1 1 1,2-20 0,-5 34 213,4-139-145,-4 98 1028,0 44-830,0 0 0,-1-1 0,1 1 0,0 0-1,0 0 1,0-1 0,0 1 0,0 0 0,0 0 0,-1-1 0,1 1 0,0 0 0,0 0 0,0 0 0,-1-1-1,1 1 1,0 0 0,0 0 0,0 0 0,-1 0 0,1-1 0,0 1 0,0 0 0,-1 0 0,1 0 0,0 0-1,-1 0 1,1 0 0,0 0 0,0 0 0,-1 0 0,1 0 0,0 0 0,0 0 0,-1 0 0,1 0 0,-1 0-1,1 0 5,-1 0-1,1 0 1,-1 0-1,1 0 0,-1 0 1,1 0-1,-1 0 1,1 0-1,-1 0 0,1 0 1,-1 0-1,1 0 1,0-1-1,-1 1 0,1 0 1,-1 0-1,1-1 1,-1 1-1,1 0 0,0 0 1,-1-1-1,1 1 1,0-1-1,-1 1 0,1 0 1,0-1-1,-1 1 1,1-1-1,0 1 0,0 0 1,0-1-1,-1 1 1,1-1-1,0 1 0,0-1 1,0 1-1,0-1 1,0 1-1,0-1 0,0 1 1,0-1-1,0-1-13,1 0 0,-1 0 0,1 0 0,0 0 0,-1 0 0,1 0 0,0 0 0,0 0 0,0 0-1,0 1 1,1-1 0,-1 0 0,0 1 0,1-1 0,-1 1 0,1 0 0,0-1 0,-1 1 0,1 0 0,2-1 0,43-22-4,-34 18 2,48-17-176,-56 22 159,-1 0-1,1 0 1,0 0 0,0 0 0,-1 1 0,1 0 0,0 0 0,0 0 0,0 1-1,0-1 1,5 3 0,-9-3 17,0 1 0,-1 0-1,1 0 1,0 0 0,0 0-1,0-1 1,-1 1 0,1 0-1,-1 0 1,1 0 0,0 1-1,-1-1 1,0 0 0,1 0-1,-1 0 1,0 0 0,0 0-1,1 1 1,-1-1 0,0 0 0,0 2-1,-1 35 34,1-26-29,-1-6 19,-1 0 0,1 0 0,-1 0 0,0 0 0,0 0 1,-1 0-1,0-1 0,0 0 0,0 1 0,-1-1 1,1 0-1,-1 0 0,0-1 0,-1 1 0,-4 3 0,-23 30 309,26-30-262,1 0 1,-1 1-1,2-1 0,-1 1 0,1 1 0,1-1 1,-1 0-1,2 1 0,-1 0 0,1-1 0,1 1 0,0 0 1,0 0-1,1 16 0,1-24-66,-1-1 0,1 0 0,0 1 0,0-1 0,0 0 0,-1 1 0,1-1 0,0 0 0,1 0 0,-1 0 0,0 0 0,0 0 0,0 0 0,1 0 0,-1-1 0,0 1 0,1 0 0,-1-1 0,1 1 0,-1-1 0,0 1 0,1-1 0,-1 0 0,4 1 0,39 4 59,-43-5-60,13 1 9,-6 0-54,-1-1 0,1 0 0,0 0 0,0-1 0,9-1 0,-15 1 28,1 0-1,-1 0 1,1 0 0,-1 0-1,0 0 1,1 0-1,-1-1 1,0 1 0,0-1-1,0 0 1,0 0-1,0 1 1,-1-1-1,1 0 1,0-1 0,-1 1-1,0 0 1,1 0-1,0-4 1,3-6 12,-1 0 0,0 0 1,-1 0-1,0-1 0,-1 1 1,1-17-1,-3-79-298,-1 57-244,1-32-2264,0 83 2725,0-1 0,0 1 0,0 0 0,0 0 0,0-1 1,0 1-1,0 0 0,0 0 0,0-1 0,0 1 0,0 0 0,0 0 0,0-1 0,0 1 0,0 0 0,0 0 0,0-1 0,0 1 0,0 0 0,0 0 0,0-1 0,0 1 1,-1 0-1,1 0 0,0-1 0,0 1 0,0 0 0,0 0 0,-1 0 0,1 0 0,0-1 0,0 1 0,-1 0 0,1 0 0,0 0 0,0 0 0,-1 0 0,1 0 0,0 0 1,0 0-1,-1 0 0,1-1 0,0 1 0,0 0 0,-1 0 0,1 0 0,0 0 0,0 0 0,-1 1 0,1-1 0,0 0 0,-1 0 0,-2 0-1069,-14 0-5344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0.9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424 1 10965,'0'0'1777,"0"0"-334,0 0 187,0 0-600,0 0-422,-10 4 147,-14 12 111,0 0 0,1 1 0,0 2 0,-34 37 0,-10 17-170,-15 16-1076,21-38-3263,34-35 151,1-11-1502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3:17.6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68 6371,'0'0'3100,"0"0"-1841,0 0-98,0 0-113,0 0-586,0 0-230,4-12 2649,-3 13-2835,0 0 0,-1 1 0,1-1 0,-1 0 0,1 0 0,-1 1 0,1-1 0,-1 0 0,0 1 0,0-1 0,0 0 0,0 1 0,0-1 0,0 1 0,0-1-1,0 0 1,0 1 0,-1-1 0,1 0 0,0 1 0,-1-1 0,1 0 0,-1 0 0,0 1 0,1-1 0,-1 0 0,0 0 0,0 0 0,0 0 0,0 0 0,0 0 0,0 0 0,0 0 0,0 0 0,0 0 0,0-1 0,0 1-1,0 0 1,-1-1 0,1 1 0,0-1 0,-1 1 0,1-1 0,0 0 0,-1 0 0,1 1 0,0-1 0,-3 0 0,3 0-4,0 0-1,0 0 1,0 0-1,0 0 1,0 0-1,0 0 1,0 0 0,0 0-1,0-1 1,0 1-1,0 0 1,0-1-1,0 1 1,0 0 0,1-1-1,-1 1 1,0-1-1,0 1 1,0-1-1,0 0 1,1 1 0,-2-2-1,0-20 171,2 11-340,0 8 94,1 1 0,0 0-1,-1 0 1,1 0-1,0 0 1,0 0-1,0 0 1,1 0 0,-1 0-1,0 0 1,1 0-1,-1 1 1,1-1-1,0 1 1,-1-1 0,1 1-1,0 0 1,0-1-1,0 1 1,0 0-1,0 0 1,0 0 0,0 1-1,4-2 1,-3 0-83,1 1 1,0 0-1,0 0 0,0 0 1,0 0-1,0 1 1,0 0-1,0 0 1,0 0-1,0 0 0,0 0 1,0 1-1,0 0 1,3 1-1,-5-1 110,0 0-1,-1 0 1,1 0 0,-1 0-1,0 0 1,1 1-1,-1-1 1,0 1 0,0-1-1,0 1 1,0-1-1,0 1 1,0 0-1,0 0 1,0-1 0,-1 1-1,1 0 1,-1 0-1,1 0 1,-1 0 0,0-1-1,0 1 1,0 0-1,0 0 1,0 0-1,0 0 1,0 0 0,0 0-1,-1 0 1,1-1-1,-2 4 1,1 0 51,-1 0-1,0-1 1,1 1 0,-2 0-1,1-1 1,0 1-1,-1-1 1,0 0 0,0 0-1,-6 7 1,-44 28 515,48-36-403,0 0 0,0-1 1,0 1-1,-1-1 0,1 0 0,0-1 0,-1 1 1,1-1-1,-11 1 0,15-5-166,0 1 1,0-1-1,1 1 0,0-1 0,-1 0 1,1 0-1,0 1 0,1-6 0,-1 4-19,0-2-5,0 1 0,0-1 1,0 1-1,1-1 0,0 1 1,0-1-1,0 1 0,0-1 1,1 1-1,0 0 0,1 0 1,-1 0-1,1 0 0,0 0 1,0 0-1,0 1 0,0-1 1,1 1-1,0 0 0,0 0 1,0 1-1,1-1 0,-1 1 1,1 0-1,7-5 1,-11 8 3,0-1 0,0 1 0,0-1 1,0 1-1,-1-1 0,1 1 0,0 0 1,0-1-1,0 1 0,0 0 0,0 0 1,0-1-1,0 1 0,0 0 0,0 0 1,0 0-1,0 0 0,0 1 0,0-1 1,0 0-1,0 0 0,0 0 0,0 1 1,0-1-1,0 1 0,0-1 0,-1 1 1,1-1-1,0 1 0,0-1 0,0 1 1,-1-1-1,1 1 0,0 0 0,-1 0 1,1-1-1,0 1 0,-1 0 0,1 0 1,-1 0-1,1 0 0,-1 0 0,0 0 1,1 0-1,-1 1 0,2 5 65,-1 0 0,-1 0-1,1 1 1,-1-1 0,-1 9 0,1-2-23,-1-12 17,1 0 0,0 0 1,-1 0-1,1 0 0,-1 0 0,1 0 0,-1 0 0,0-1 0,0 1 0,0 0 0,0 0 0,0-1 0,0 1 0,-1-1 0,1 1 0,0-1 1,-1 1-1,1-1 0,-1 0 0,0 0 0,1 1 0,-1-1 0,0-1 0,0 1 0,1 0 0,-5 1 0,-1 0 127,0 0 1,0 0-1,0-1 0,0 1 0,-1-2 0,-8 1 1,15-1-156,0-1 0,0 1 0,0 0 1,1-1-1,-1 1 0,0-1 0,0 1 1,0-1-1,0 0 0,1 1 0,-1-1 1,0 0-1,0 1 0,1-1 0,-1 0 1,1 0-1,-1 0 0,0 1 0,1-1 1,0 0-1,-1 0 0,1 0 0,0 0 1,-1 0-1,1 0 0,0 0 0,0 0 1,0 0-1,0-2 0,-2-35-160,2 33 134,0 3-9,0-1 0,0 0 1,0 1-1,1-1 0,-1 0 1,1 1-1,0-1 0,0 1 1,0-1-1,0 1 0,0-1 1,1 1-1,-1 0 0,1 0 1,-1-1-1,1 1 0,0 0 0,0 1 1,0-1-1,0 0 0,0 0 1,0 1-1,0-1 0,4 0 1,-2-1-56,1 1 1,0 1-1,0-1 1,0 1-1,0 0 1,0 0-1,0 0 0,0 1 1,0 0-1,0 0 1,0 0-1,6 1 1,-10 0 86,0 0 0,0 0 1,0 0-1,-1 0 0,1 0 1,0 0-1,0 0 0,0 0 1,-1 0-1,1 0 0,-1 0 1,1 0-1,-1 0 0,1 1 0,-1-1 1,1 0-1,-1 0 0,0 1 1,0-1-1,0 0 0,0 1 1,0-1-1,0 0 0,0 0 1,-1 2-1,2 2 70,-2-1 0,1 0 0,0 1 0,-1-1 0,0 0 0,-2 8 0,0-9 19,1 0 1,0 0-1,-1 0 0,0 0 1,1-1-1,-1 0 0,0 1 0,0-1 1,-1 0-1,1 0 0,0-1 1,-1 1-1,1-1 0,-1 1 0,1-1 1,-1 0-1,0 0 0,1-1 1,-1 1-1,0-1 0,0 0 0,0 0 1,1 0-1,-8-1 0,9 0-86,1 0-1,0 0 0,-1 0 0,1-1 0,0 1 1,0 0-1,0 0 0,0-1 0,0 1 0,0 0 1,0-1-1,0 1 0,1-1 0,-1 0 0,0 1 1,1-1-1,-1 1 0,1-1 0,0 0 0,0 1 1,0-1-1,-1 0 0,2-3 0,-2 0-16,1 0 0,0 0-1,0 0 1,0 0 0,1 0 0,-1 0-1,3-7 1,-1 9-20,0-1-1,1 1 1,-1 0-1,1 0 1,0 0-1,0 1 1,0-1 0,0 0-1,0 1 1,0 0-1,1 0 1,-1 0-1,1 0 1,0 1-1,0-1 1,4 0 0,-3 0-110,1 0 0,-1 1 0,0 0 0,1 0 1,-1 1-1,1-1 0,-1 1 0,1 0 0,-1 1 1,1-1-1,8 3 0,-12-2 142,-1 0 1,0 1-1,0-1 1,0 0-1,0 1 1,0-1-1,0 1 0,0-1 1,0 1-1,0-1 1,-1 1-1,1 0 1,0-1-1,-1 1 0,0 0 1,1-1-1,-1 1 1,0 0-1,0 0 1,0 2-1,0 0 58,0-1 0,0 0 0,0 1 0,0-1 1,0 0-1,-1 0 0,1 1 0,-1-1 0,0 0 0,-3 6 0,1-5 115,-1-1-1,0 1 1,0-1-1,0 0 1,-1 0 0,1 0-1,-1-1 1,1 1-1,-1-1 1,0 0-1,0-1 1,0 1 0,0-1-1,0 0 1,-7 1-1,12-2-21,0 0-96,0 0-81,0 0-87,0 0-339,0 0-531,0 0-1166,0 0-1177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1.3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12342,'0'0'2673,"0"0"-2673,0 0 2481,0 0-960,0 0-465,0 0-576,102 112 145,-71-90-337,-3 0 16,-7-2-304,-2-1 0,-7-2-16,1-3-512,-7-3-1249,3-3-1072,0-5-865,4-3-3970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1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84 1 14150,'0'0'817,"0"0"511,0 0 545,0 0-688,0 0-401,0 0-336,-18 119-448,5-88-96,-2-3-592,0-6-1409,2-11-544,4-11-1425,9 0-3842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1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92 8852,'29'-73'3228,"-29"72"-2955,0 0 0,1 0 0,-1 0 1,1 0-1,0 0 0,-1 0 0,1 0 0,0 0 0,-1 0 0,1 0 0,0 0 0,0 0 0,0 0 0,0 1 0,0-1 1,2-1-1,-2 2-212,-1 0 1,1-1 0,0 1-1,0 0 1,0 0 0,0 0-1,0 0 1,0 0-1,0 0 1,0 0 0,-1 0-1,1 0 1,0 1 0,0-1-1,0 0 1,1 1 0,22 18-302,-24-18 440,8 6 17,-1 0-1,0 1 1,0 0 0,-1 0-1,0 1 1,-1 0 0,0 0 0,0 0-1,-1 1 1,0-1 0,-1 1 0,0 0-1,-1 0 1,1 0 0,-2 0-1,1 15 1,-2-18-158,1 16 80,-1 0 0,-1-1-1,-1 1 1,-1 0 0,-1-1-1,-9 27 1,-12 11 93,11-29-124,-10 33 0,21-55-638,1 1 0,0-1 1,0 0-1,0 16 0,3-22-3221,5-2-2481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2.4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65 9060,'0'0'2148,"0"0"-868,0 0 382,0 0-661,0 0-641,12-10-229,38-31-22,-47 39-97,-1 1 1,1-1-1,-1 1 0,1 0 0,-1-1 1,1 1-1,0 1 0,-1-1 0,1 0 1,0 1-1,0-1 0,-1 1 0,1 0 1,0 0-1,0 0 0,0 0 0,5 1 1,6 1 118,-12-3-118,1 1 0,-1 0 0,1 0 0,-1 1 0,1-1-1,-1 0 1,0 1 0,1-1 0,-1 1 0,0 0-1,1 0 1,-1 0 0,0 0 0,0 0 0,0 0 0,0 1-1,0-1 1,0 1 0,0 0 0,-1-1 0,3 3 0,-2 0-26,-1-1 1,1 1-1,0 0 1,-1 0 0,0 0-1,0 0 1,0 0-1,-1 0 1,1 0 0,-1 0-1,0 8 1,0-9 7,0 0 0,0 0 1,0 1-1,-1-1 1,1 0-1,-1 0 0,0 0 1,0 0-1,0 0 0,0 0 1,0 0-1,-1 0 0,1 0 1,-4 4-1,1-3 16,0 0 0,-1 0 0,1-1 0,-1 1 0,0-1 0,0 0 0,-7 2 0,-24 15 475,1 1-1,0 2 0,-43 37 0,58-43-57,1 1 1,1 1-1,1 1 0,1 0 0,0 1 1,-17 32-1,31-47-402,-1 0 1,2 0 0,-1 0-1,1 0 1,0 0-1,0 1 1,0-1 0,1 0-1,1 11 1,-1-3-45,0-13-1,1 1 0,-1-1 1,1 1-1,-1-1 0,1 0 1,-1 0-1,1 1 0,0-1 1,-1 0-1,1 0 0,0 0 1,0 0-1,0 0 0,0 0 0,0 0 1,0 0-1,0 0 0,1 0 1,-1 0-1,0-1 0,0 1 1,1-1-1,-1 1 0,0-1 1,1 1-1,-1-1 0,0 0 1,1 1-1,-1-1 0,1 0 0,1 0 1,55 2-1406,-45-2 719,-12 0 660,1-1 1,-1 1-1,0 0 0,1-1 0,-1 1 0,1-1 0,-1 0 1,0 1-1,0-1 0,1 0 0,-1 0 0,0 0 0,0 0 0,0 0 1,0 0-1,0 0 0,0 0 0,0 0 0,0 0 0,0-1 1,-1 1-1,1 0 0,-1-1 0,1 1 0,-1 0 0,1-1 1,-1 1-1,1-1 0,-1 1 0,0-3 0,5-54-87,-5 44 86,1-243 9,-2 135 423,1 122-31,0 0 2,0 0-349,0 0-541,0 0-897,1 0-1388,1 2-1669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2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1 11861,'0'0'2023,"0"0"-708,0 0 72,0 0-482,0 0-281,1 14-162,1 46 231,-3-52-586,1 0-1,-2 1 1,1-1 0,-1 0-1,-1 0 1,1 0-1,-1-1 1,-1 1-1,1-1 1,-1 0 0,-1 1-1,1-2 1,-1 1-1,-11 11 1,-16 27 12,32-44-116,0-1-1,0 1 1,0 0-1,0 0 1,0 0-1,0 0 1,0 0-1,0 0 1,0-1-1,0 1 1,1 0-1,-1 0 1,0 0 0,0 0-1,1-1 1,-1 1-1,1 0 1,-1 0-1,0-1 1,1 1-1,0 0 1,-1-1-1,1 1 1,-1 0-1,1-1 1,0 1-1,-1-1 1,1 1-1,0-1 1,0 0-1,-1 1 1,1-1-1,0 1 1,0-1-1,0 0 1,0 0-1,1 1 1,42 13 23,-33-11-25,20 6-193,1-2 0,63 6 0,-26-11-7505,-68-2 1630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23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400 1 1649,'0'0'7945,"0"0"-5496,0 0-763,0 0-200,0 0-542,-15 14-199,-4 3-385,9-9-162,1 1 0,1-1 1,-1 1-1,2 1 0,-1-1 1,1 1-1,0 1 0,-5 12 1,-76 187 2227,13-25-3175,61-158-993,0-1 0,-2 0 0,-1-1 0,-30 36 0,30-42-4271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0.3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 13366,'0'0'955,"0"0"-525,0 0 389,0 0 83,0 0-401,0 0-237,0 0-154,-4 0-1,-7-1 371,35 1 301,42 3 39,-47 2-796,0 1-1,-1 1 1,1 1-1,-1 1 1,-1 0 0,28 20-1,-43-28-24,-1 1 0,1 0 0,-1 0-1,0-1 1,1 1 0,-1 0 0,0 0 0,0 0-1,-1 0 1,1 0 0,0 1 0,-1-1-1,1 0 1,-1 0 0,0 0 0,1 1-1,-1-1 1,0 0 0,0 0 0,-1 1 0,1-1-1,0 0 1,-1 0 0,0 0 0,1 0-1,-1 1 1,0-1 0,0 0 0,0 0-1,0-1 1,0 1 0,-1 0 0,1 0 0,0 0-1,-1-1 1,0 1 0,1-1 0,-3 3-1,-17 10-7,0-1-1,-1-1 0,-40 17 1,-20 10 21,82-39 10,-1 0 1,1 0-1,-1 1 1,0-1-1,1 0 1,-1 0 0,1 1-1,-1-1 1,1 1-1,-1-1 1,1 0-1,-1 1 1,1-1-1,-1 1 1,1-1-1,0 1 1,-1-1 0,1 1-1,0 0 1,-1-1-1,1 1 1,0 0-1,11 4 319,33-5 118,-33-1-265,27 1-39,1-1 0,0-2 0,0-2-1,-1-2 1,46-13 0,-27 1-1375,11-4-2273,2 7-5192,-45 13 1695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1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1025 561 7395,'0'0'971,"0"0"169,0 0 372,0 0-514,0 0-550,-11 5-290,-145 49 1755,-101 6 787,196-49-2279,-1-3-1,-76-1 0,117-7-315,1 0-1,0-2 0,-1 0 0,-38-10 0,48 8-91,1 0 0,-1-1-1,1 0 1,0-1 0,0 0 0,0 0 0,1-1 0,0 0-1,0-1 1,-9-10 0,10 10-15,0-1 0,1 0 0,0 0 0,0-1 0,1 1 0,1-1 0,-1-1 0,1 1 0,1-1 0,0 0 0,1 0 0,0 0 0,0 0 0,1-1-1,1 1 1,-1-15 0,2 13-17,-1 0 0,2 0 0,0 0-1,0 0 1,1 1 0,0-1-1,2 1 1,-1-1 0,1 1 0,1 0-1,0 0 1,13-20 0,-4 13-14,0 0 0,2 1 0,0 0 0,1 1 0,1 1 0,1 1 0,0 1 0,0 0 1,2 1-1,0 2 0,0 0 0,1 1 0,0 1 0,0 1 0,1 1 0,1 1 0,-1 1 0,1 1 0,-1 1 1,27 0-1,-34 3 15,-6-1 22,1 1-1,-1 0 1,1 1 0,0 0-1,-1 0 1,0 1 0,1 1-1,-1 0 1,19 8-1,-10 0 15,0 1-1,-1 1 0,0 0 0,-1 1 0,-1 1 0,0 1 1,-1 0-1,-1 1 0,18 28 0,-15-18 75,-2 0 0,-1 2-1,-1-1 1,-1 2 0,-1 0-1,6 34 1,-14-52 40,-1 1 1,0 0-1,-1 0 0,0 0 0,-1 0 1,-2 19-1,1-31-175,1 0 0,-1 1 0,1-1 0,-1 0 0,1 0 0,-1 1 1,0-1-1,1 0 0,-1 0 0,0 0 0,0 0 0,0 0 0,0 0 0,0 0 0,0 0 0,-2 1 1,-12 6-4762,12-6 2723,-4 2-6339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2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353 240 9893,'0'0'869,"0"0"-127,0 0 701,0 0-477,0 0-624,0-6-49,3-86 1639,-4 88-1885,0 0 0,0 0 0,0 0 1,0 0-1,-1 1 0,1-1 0,-1 0 1,0 1-1,0-1 0,-1 1 0,1 0 1,-1 0-1,1 0 0,-1 0 0,-4-4 1,-52-39 578,56 44-578,-4-3 109,0 0 1,-1 1 0,1 0 0,-1 1 0,-16-6 0,21 8-131,0 0 0,0 0 0,0 1 0,0 0 0,0-1 0,0 1 0,-1 0 0,1 0 0,0 1 0,0-1 0,0 1 1,0-1-1,0 1 0,0 0 0,0 0 0,1 0 0,-1 1 0,0-1 0,0 1 0,-3 2 0,-4 5 3,1 1-1,0 1 1,1-1 0,0 1 0,1 0-1,-7 15 1,1 0 183,-18 51 1,24-53-125,2 0 0,0 0 0,2 0 0,0 0 0,2 39-1,1-62-99,1 0-1,-1 1 0,0-1 0,0 0 1,1 0-1,-1 1 0,1-1 0,-1 0 1,1 0-1,-1 0 0,1 0 0,0 0 1,0 0-1,-1 0 0,1 0 0,0 0 1,0 0-1,0 0 0,0 0 0,0-1 1,0 1-1,0 0 0,0-1 0,0 1 1,1-1-1,-1 1 0,0-1 0,0 0 1,0 1-1,1-1 0,-1 0 0,0 0 1,0 0-1,2 0 0,7 1-220,0-1 0,-1 0-1,15-2 1,-15 1 44,-3 0 83,0 0 0,-1-1 0,1 1-1,0-1 1,-1 0 0,0-1 0,1 1 0,-1-1 0,0 0 0,7-6 0,46-44-1007,-29 25 856,11-19 1641,-39 46-1356,-1 1 1,1 0 0,-1 0-1,1 0 1,-1-1 0,1 1 0,-1 0-1,1 0 1,-1 0 0,1 0-1,-1 0 1,1 0 0,-1 0-1,1 0 1,0 0 0,-1 0 0,1 0-1,-1 0 1,1 0 0,-1 1-1,1-1 1,-1 0 0,0 0 0,1 0-1,-1 1 1,1-1 0,-1 0-1,1 1 1,-1-1 0,0 0 0,1 1-1,-1-1 1,0 1 0,1-1-1,-1 0 1,1 1 0,9 15 293,-4-4-144,0 1 1,-1 0-1,5 24 1,10 26-2102,-19-62 1687,-1 1-1,1-1 0,-1 0 0,1 0 0,0 1 1,0-1-1,0 0 0,-1 0 0,1 0 0,0 0 1,0 0-1,1 0 0,-1 0 0,0 0 0,0-1 1,0 1-1,1 0 0,-1-1 0,0 1 0,2 0 1,12 0-4330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3.2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387 15 8324,'0'0'2441,"0"0"-1270,0 0 489,0 0-142,0 0-457,0-5-284,-2-4 1221,-4 13-991,-14 28-539,0 0 117,-18 24-217,-3-2 1,-2-1 0,-86 79 0,94-109-2070,33-22 1381,0 0 0,1-1 0,-1 1-1,0-1 1,0 1 0,1-1 0,-1 1-1,0-1 1,0 0 0,0 0 0,0 0 0,1 0-1,-1 0 1,0-1 0,0 1 0,0 0 0,0-1-1,1 1 1,-4-2 0,-8-12-4648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10389,'0'0'4018,"0"0"-3906,0 0 800,0 0 353,0 0-465,0 0-448,-63 28 144,51-2 113,-2 7 79,4 1-64,0 3-352,6 2-272,1-2 0,3-1-656,0-3-1921,0-14-1377,19-8-5810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3.6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9845,'0'0'2003,"0"0"-522,0 0-238,0 0-243,0 0-341,9 7 430,7 7-486,1 1 0,-2 1 0,0 1 0,-1 0 0,-1 1 0,19 33 0,-16-18-395,36 65-1126,-45-88-352,0 0 1,1-1 0,16 17 0,-3-12-2253,1-5-1123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3.9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7940,'0'0'3249,"0"0"-1344,0 0 400,0 0-880,0 0-625,0 0-496,0 3 240,3 22 529,3 11-33,3-2-655,1-4-385,-4-2 0,-6-6-176,6-8-865,-6-5-1376,6-9-640,-6 0-2466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4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11973,'0'0'1422,"0"0"-971,0 0-221,29 8-148,145 45-2200,-168-51 1907,1 0 0,-1 0 0,1 1 0,-1 0 0,0 0 0,0 1 0,0 0 0,10 8 0,-16-11 327,1 0 0,0-1 1,-1 1-1,1 0 0,0 0 1,-1-1-1,1 1 0,-1 0 1,0 0-1,1 0 0,-1 0 1,0 0-1,1 0 1,-1 0-1,0 0 0,0 0 1,0 0-1,0 0 0,0 0 1,0-1-1,0 1 0,0 0 1,0 0-1,0 0 0,-1 0 1,1 0-1,0 0 0,-1 0 1,1 0-1,0 0 0,-1 0 1,1-1-1,-1 1 1,-1 1-1,-27 29 830,18-21-455,7-6-394,-34 40 1460,36-41-1471,0 0 0,0 1 0,0 0 1,0-1-1,0 1 0,1 0 1,0 0-1,0 0 0,0 0 0,0 0 1,0 8-1,1-11-89,0 0 0,1 0 0,-1 0 0,1 0 0,-1 0 0,1 0 1,0-1-1,-1 1 0,1 0 0,0 0 0,-1-1 0,1 1 0,0 0 0,0-1 0,0 1 0,0-1 0,-1 1 0,1-1 0,0 1 0,0-1 0,0 0 0,0 1 1,0-1-1,0 0 0,2 1 0,34 5-172,-27-4 31,13 1 11,-11-2-3,1 1-1,0 1 0,19 6 0,-30-9 123,1 1 1,-1 0 0,0 0-1,1 1 1,-1-1-1,0 0 1,0 1-1,0-1 1,0 1-1,0 0 1,0 0-1,0 0 1,0 0 0,-1 0-1,1 0 1,-1 0-1,0 0 1,1 1-1,-1-1 1,0 0-1,0 1 1,-1-1 0,2 4-1,-1 0 67,0 0 0,-1 0 1,0 0-1,0 0 0,0 0 0,-1-1 0,0 1 1,0 0-1,0 0 0,-1 0 0,1-1 0,-1 1 1,-1-1-1,1 1 0,-6 6 0,3-4 42,-2-1-1,1 0 1,-1 0-1,0 0 1,-1-1 0,1 0-1,-1 0 1,-15 7-1,18-10-361,0 0 1,0 0-1,0-1 0,-1 1 0,1-1 0,-1 0 1,0-1-1,0 0 0,1 1 0,-8-1 1,12-1 103,1 0 1,-1 0-1,1 0 1,-1 0-1,1 0 1,-1 0-1,1 0 1,-1 0 0,1 0-1,-1 0 1,1 0-1,-1-1 1,1 1-1,-1 0 1,1 0 0,-1 0-1,1-1 1,0 1-1,-1 0 1,1-1-1,-1 1 1,1 0 0,0-1-1,-1 1 1,1-1-1,-8-25-8329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4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 9861,'0'0'5330,"0"0"-5154,0 0 736,0 0-127,0 0-657,158-42-96,-112 39-64,-9 3-592,4 0-81,-17 0-1104,-5 11-848,-10 3-1537</inkml:trace>
  <inkml:trace contextRef="#ctx0" brushRef="#br0" timeOffset="1">102 156 10677,'0'0'2737,"0"0"-1440,0 0 319,0 0-1055,0 0-465,0 0 112,102 0-208,-65 6-64,10 2-656,-7 0-1393,0-2-1409,-6-1-5890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4.9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 15607,'0'0'1257,"0"0"-257,0 0 753,0 0-867,0 0-668,0 2-111,-1 7 47,0 0 0,1 0 1,0 0-1,1-1 0,0 1 0,3 11 0,1 23 445,0 52 257,-2 0-608,17 97 1,-15-164-870,4 24-2574,-2-18-4397,-3-19-3578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5.9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13414,'0'0'929,"0"0"-423,0 0 882,0 0-209,0 0-851,5-2-202,4-1-51,-1 1 0,1 1 0,0-1 0,0 1 0,0 1 0,-1 0 0,1 0 0,0 1 0,0 0 0,0 0 0,-1 1 0,14 4 1,11 6-353,59 29 1,-75-33 79,10 11-561,-26-19 725,0 1 1,-1 0 0,1-1-1,0 1 1,-1 0 0,1-1-1,0 1 1,-1 0 0,1 0-1,-1 0 1,1 0 0,-1 0-1,0 0 1,1-1-1,-1 1 1,0 0 0,0 0-1,0 0 1,1 0 0,-1 0-1,0 0 1,0 0 0,0 0-1,-1 0 1,1 0 0,0 0-1,0 0 1,0 0 0,-1 1-1,-33 7 263,23-6 26,0 1 0,0 0-1,1 1 1,0 0 0,0 0 0,0 1 0,1 1-1,0 0 1,0 0 0,0 0 0,1 1 0,-10 12 0,2 0 244,0 1 0,1 0 0,1 1 0,-14 31 1,23-44-440,1 1 0,0-1 0,1 1 0,0 0 0,1 0 0,0 0 0,1 0 0,-1 19 0,2-29-64,0 1-1,1 0 0,-1-1 1,0 1-1,1-1 1,-1 1-1,1 0 0,-1-1 1,1 1-1,-1-1 1,1 1-1,-1-1 0,1 0 1,-1 1-1,1-1 1,-1 1-1,1-1 0,0 0 1,-1 0-1,1 1 1,0-1-1,-1 0 0,1 0 1,0 0-1,0 0 1,-1 1-1,1-1 1,0 0-1,1-1 0,28 2-156,-22-1 71,16 0-139,-11 1-41,0-1 0,0 0 0,0-1 0,0-1 0,0 0 0,0 0 0,14-6 0,-4-2-319,-13 5 188,0 1 0,0 0 0,1 1 0,-1 0 0,1 0 0,18-1 0,-29 13 237,0 11 218,0 1-1,-5 20 1,4-33-23,-1 0-1,0 0 1,-1-1-1,1 1 1,-2-1-1,1 0 1,-1 0 0,-7 11-1,-11 9 494,0-2 0,-2 0 0,-29 23 0,32-29 542,21-18-995,0-1 0,1 1 1,-1-1-1,0 1 0,0-1 0,1 1 1,-1-1-1,1 1 0,-1-1 0,0 0 1,1 1-1,-1-1 0,1 0 0,-1 1 0,1-1 1,-1 0-1,1 0 0,-1 1 0,1-1 1,-1 0-1,1 0 0,-1 0 0,1 0 1,0 0-1,-1 1 0,1-1 0,0-1 1,24 8 204,-25-7-221,54 11 789,94 7-1,-11-13-3897,-134-8-399,-3-8-1918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7.5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62 368,'0'0'12259,"0"0"-9375,0 0-1782,0 0 557,0 0-485,-12 0-702,28 1-652,0-2-1,1 1 0,-1-2 0,0 0 1,-1-1-1,1-1 0,25-9 0,-30 8-331,17-8-481,-27 13 943,0-1 0,0 1 0,0-1 0,0 0-1,0 1 1,0-1 0,0 0 0,-1 1 0,1-1 0,0 0-1,-1 0 1,1 0 0,0 0 0,-1 0 0,1 0-1,-1 0 1,1 0 0,-1 0 0,0 0 0,1 0-1,-1-1 1,-12 2 146,6 0-58,-1 0 0,0 0 0,1 1 0,-1-1 0,1 2 0,0-1 0,-1 1 0,1 0 0,0 0 0,0 0 0,0 1 1,0 0-1,0 0 0,1 1 0,-8 6 0,0 0 133,1 0 0,0 1 0,0 1 0,1 0 0,1 0 0,0 1 0,1 1 0,0-1 0,1 2 0,1-1 0,0 1 0,1 0 0,0 0 0,2 1 0,-1-1 0,2 1 0,0 0 0,-1 25 0,4-25-123,0 0-1,0 0 0,5 27 1,-3-37-59,-1 0 0,1-1 1,0 1-1,0-1 0,0 0 1,1 0-1,0 0 0,0 0 1,0 0-1,1-1 0,0 1 1,0-1-1,7 7 0,-3-5-200,0-1 0,0 0 0,0 0 0,0-1 0,1 0 0,-1-1 0,1 0 0,0 0 0,0 0 0,11 0 0,-3 0-1227,0-2 0,25 0 0,-1-4-3588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7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42 10741,'0'0'3361,"0"0"-3024,0 0 703,0 0-47,0 0-913,0 0 240,62 12-320,-28-12-64,0 0-529,-3-9-1183,0-10-690,-6-6-1904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8.2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1 8084,'0'0'3767,"0"0"-2345,0 0-131,0 0-173,0 0-729,-5 7-255,2-1-24,-1 0 1,1 0-1,0 1 1,1 0-1,-1-1 1,1 1-1,1 0 1,-1 0-1,1 0 1,0 0 0,1 14-1,1 15 985,6 42-1,-1-22-266,18 123-138,2-62-5408,-20-90 548,-2-6-2577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8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1 13910,'0'0'2532,"0"0"-1889,0 0-176,0 0 643,2 24-774,-1-15-329,9 171 2,-10-176 1,-1 0 1,1 0-1,0-1 0,-1 1 1,0 0-1,0 0 0,0-1 0,0 1 1,0-1-1,-1 1 0,0-1 1,-4 7-1,1-3-15,-1-1 0,0 0-1,0 0 1,-9 5 0,-7 8-330,21-18-364,1-1-170,9 0-938,121 0-2050,-130 7 4524,-1 9-226,-1-1 1,-1 1-1,0-1 1,-1 0-1,-1 0 1,-1 0-1,-12 25 1,10-26-156,2 1-1,0 0 1,0 1 0,1-1 0,1 1 0,1 0-1,-3 31 1,6-45-280,-1-1-1,1 1 0,0-1 1,0 1-1,0-1 1,0 1-1,1-1 0,-1 1 1,0 0-1,1-1 1,-1 1-1,1-1 0,-1 0 1,1 1-1,0-1 1,-1 1-1,1-1 0,0 0 1,2 2-1,-1-2-6,1 0-1,0 0 1,0 0 0,-1 0 0,1-1-1,0 1 1,0-1 0,-1 0-1,1 0 1,5 0 0,-1 0-61,0-1-1,0 0 1,-1 0 0,1 0 0,0-1 0,-1 1 0,1-2 0,-1 1 0,0-1 0,0 0-1,0 0 1,0-1 0,0 1 0,0-1 0,-1-1 0,0 1 0,0-1 0,0 0 0,-1 0 0,0 0-1,1-1 1,-2 1 0,1-1 0,-1 0 0,0 0 0,0-1 0,0 1 0,-1 0 0,0-1 0,-1 0-1,1 1 1,-1-1 0,-1 0 0,1 0 0,-1-10 0,0 7 71,0 0-1,0 0 1,-1 0-1,0-1 1,-1 1 0,-4-12-1,5 20-14,0-1 0,-1 0 0,1 1 0,-1-1 0,1 1 0,-1 0 0,0-1 0,0 1 0,0 0 0,0 0 0,0 0 0,-1 1 0,1-1 0,-1 0 0,1 1 0,-1 0 0,1-1 0,-1 1 0,0 0 0,1 0 0,-1 1 0,0-1 1,0 1-1,0-1 0,0 1 0,-4 0 0,-28-1-2018,25 1-541,6 0-1232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 9044,'0'0'3660,"0"0"-2768,0 0-249,0 0 693,0 0-375,-13 3-503,4-2-328,6-1-74,-1 1-1,0-1 0,1 1 0,-1-1 0,1 1 0,-1 0 1,1 0-1,-1 1 0,1-1 0,0 1 0,0 0 1,0 0-1,-1 0 0,2 0 0,-1 0 0,0 0 0,0 1 1,1 0-1,0-1 0,-4 6 0,2 1 60,0 0 0,1 1 0,0-1 0,0 1 0,1 0 0,0 0 0,1-1 0,0 1 0,1 1-1,0-1 1,1 11 0,-1-20-138,1 1 1,-1-1-1,0 1 0,1-1 0,-1 1 0,1-1 0,0 0 0,-1 1 1,1-1-1,0 0 0,0 1 0,0-1 0,0 0 0,0 0 0,0 0 1,0 0-1,0 0 0,0 0 0,1 0 0,-1 0 0,0-1 0,1 1 0,-1 0 1,0-1-1,1 1 0,-1-1 0,1 0 0,-1 1 0,3-1 0,5 2-137,0-1 0,1 0 0,14-1 0,-15-1 62,-3 2 4,-1-2 1,1 1 0,-1-1-1,1 1 1,-1-2-1,1 1 1,-1 0 0,0-1-1,0 0 1,1-1 0,-1 1-1,-1-1 1,1 0-1,0 0 1,-1 0 0,0 0-1,1-1 1,-1 0 0,-1 0-1,1 0 1,-1-1-1,1 1 1,-1-1 0,0 1-1,-1-1 1,1 0 0,-1 0-1,0 0 1,0-1-1,-1 1 1,1 0 0,0-8-1,0-8-1035,0 0 1,-1-27-1,-1 43 674,0-12-2728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8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 7043,'0'0'4634,"0"0"-3041,0 0-67,-3 29-35,-10 99-554,9 81-72,5-156-8496,-1-58 7798,1 0 1,0 0-1,0 0 0,0 0 0,0 0 1,1 0-1,0 1 0,0-1 0,0 1 1,1-1-1,-1 1 0,1 0 0,0 0 1,0 0-1,1 0 0,-1 0 0,1 1 1,5-5-1,-1 2-405,1-1 0,1 1-1,-1 1 1,1-1 0,0 2 0,0-1 0,17-3 0,-6 2-3057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9.2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8036,'0'0'928,"0"0"1057,0 0-128,0 0-352,0 0-481,71 156-304,-59-125-31,7-3 79,-10-9-32,-9 1 49,0-4-113,0 1-400,-9 3 144,-16-1-416,-3-2-384,0-3-1569,0-9-1056,13-5-2754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7:39.5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15367,'0'0'720,"0"0"-175,0 0 975,0 0-1328,0 0-16,0 0 49,9 92 335,-3-39 0,-6 8 16,0 11-432,0 12-144,0 8-112,0 2-1408,0-2-2178,9-6-5794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28:08.187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28:12.8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73,'265'-16,"-104"4,76-8,65-3,425 22,-350 2,-369-1,4 0,1 0,23 4,-34-3,0-1,1 0,-1 1,0 0,0-1,0 1,0 0,0 0,0 0,0 0,0 0,0 1,-1-1,1 1,0-1,-1 1,1-1,-1 1,0 0,1 0,-1 0,0 0,1 2,-2-2,0 0,1-1,-1 1,0 0,0-1,-1 1,1 0,0-1,0 1,-1-1,1 1,-1 0,0-1,1 1,-1-1,0 0,0 1,0-1,0 1,0-1,0 0,0 0,0 0,0 0,-1 0,1 0,0 0,-1 0,1 0,-1-1,-2 2,-5 2,0 0,0-1,0-1,-12 3,-6 0,-45 9,-137 10,-90-42,31-1,116 21,-124-3,173-14,-3-1,-322 13,424 3,0 1,0-1,1 1,-1-1,0 1,0 0,1 1,-1-1,-4 3,8-4,0 0,-1 1,1-1,0 0,-1 1,1-1,0 0,-1 1,1-1,0 0,0 1,-1-1,1 1,0-1,0 1,0-1,0 0,-1 1,1-1,0 1,0-1,0 1,0-1,0 1,0-1,0 0,0 1,1 0,-1 1,1-1,0 1,0-1,0 0,0 1,0-1,1 0,-1 0,0 0,1 0,-1 0,3 2,8 4,1 0,0-1,1 0,0-1,17 4,77 12,-89-18,118 16,0-7,0-6,271-23,-256 5,144-20,-246 25,0 3,83 2,-115 2,16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28:16.24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36,'1226'0,"-963"-18,-19 0,-1446 20,798-2,1650 0,-1199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28:20.4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770 530,'-19'0,"-93"-4,100 2,0 1,0-2,0 1,1-2,-1 1,1-2,-12-5,19 7,0 0,1 0,-1 0,1 0,0 0,0-1,0 0,0 1,1-1,-1 0,1 0,0 0,0-1,-1-4,-3-9,2-1,-4-19,7 28,-1 3,-5-31,-4-75,11 103,0 0,1-1,0 1,0 0,1 1,0-1,1 0,0 0,0 1,1 0,1 0,9-16,-10 20,1 0,0 1,0 0,0 0,0 0,0 1,1 0,-1 0,1 0,0 1,0-1,0 2,0-1,0 0,1 1,9 0,-2 0,0 0,1 1,-1 1,0 0,0 1,18 5,-26-5,-1 0,0 0,0 0,-1 1,1 0,0 0,-1 0,0 0,0 1,0-1,0 1,0 0,-1 0,0 1,1-1,-2 1,1 0,2 5,3 10,0 0,-2 1,5 27,-3-15,5 18,-2 0,-3 1,-2 0,0 58,-7-100,0 1,-1-1,0 0,-1 1,0-1,-1 0,0-1,0 1,-1-1,0 0,-1 0,0 0,-1-1,1 0,-1 0,-1 0,0-1,0 0,-9 5,-14 9,-1-1,0-2,-2-1,-36 12,38-17,0-2,0-1,-1-2,0-1,0-2,-63 1,85-6,0 0,0-1,0 0,1-1,-1 0,1-1,0 0,0 0,0-1,0-1,1 0,0 0,0 0,1-1,0-1,-10-10,7 7,1-1,0-1,1 0,1 0,0 0,1-1,0 0,1-1,0 1,-6-31,9 29,1 0,0 0,2 0,-1-1,2 1,0 0,6-27,-4 33,0 0,1 0,0 0,0 0,1 1,1 0,-1 0,1 0,1 0,0 1,0 0,13-11,1 4,-1 0,2 2,0 0,1 2,0 0,1 1,0 2,0 0,31-5,23 0,127-7,-21 12,193 15,-356-6,1 1,-1 1,0 1,0 1,25 9,-39-11,0 1,0-1,0 1,0 0,-1 1,0 0,0 0,0 0,-1 1,1-1,-1 1,-1 0,1 1,-1-1,0 1,-1 0,5 11,0 9,-2 0,-1 1,-1 0,-1 0,-1 0,-2 0,-1 0,-5 31,6-52,-1 0,0 0,-1-1,1 1,-1 0,-1-1,1 1,-1-1,0 0,-1 0,0 0,1 0,-2-1,1 1,-1-1,0 0,0-1,0 1,0-1,-1 0,0 0,0-1,0 1,0-2,-13 6,-35 7,0-1,-1-3,-81 5,-172-4,297-12,-28 0,2 2,1-2,-1-2,-68-11,96 11,-1-1,1 1,0-1,0-1,1 0,-1 0,1-1,0 0,0 0,0-1,1 0,-1-1,2 1,-1-1,1 0,0-1,0 0,1 0,0 0,-4-10,4 5,1 0,0 0,1-1,0 0,1 0,1 1,0-1,1 0,0 0,5-25,-4 35,0 0,1 0,0 0,-1 0,2 0,-1 0,0 0,1 1,0-1,0 1,0-1,0 1,0 0,1 1,-1-1,1 0,0 1,-1 0,1 0,1 0,-1 1,0-1,0 1,0 0,7-1,-2 0,1 0,-1 1,1 0,0 1,-1 0,1 0,-1 1,1 0,-1 1,19 6,-25-6,1 0,-1 0,1 1,-1-1,0 1,0 0,0 0,0 0,-1 1,1-1,-1 1,0-1,0 1,0 0,-1 0,1-1,-1 1,0 0,0 1,0-1,0 7,1 9,0 0,-2 0,-1 22,-1-30,0 1,0-1,-1 0,-1 0,0 0,-1 0,0-1,0 0,-2 0,1 0,-1-1,-13 15,15-19,0 0,-1 0,1-1,-1 0,-1 0,1 0,0-1,-1 0,0 0,0-1,0 0,-1 0,1-1,-1 0,1 0,-1-1,0 1,1-2,-1 1,0-1,-10-1,13 0,0-1,-1 1,1-1,0 0,0 0,0 0,0-1,1 1,-1-1,1-1,0 1,-7-7,4 2,0 0,1 0,0-1,0 0,1 0,-5-12,1-3,0 0,2-1,1-1,-5-38,8 43,2 0,0 0,2-34,0 50,-1 0,1 0,0 0,1 0,-1 0,1 0,0 0,0 0,0 1,1-1,0 1,0-1,0 1,0 0,1 0,0 1,-1-1,1 1,1-1,4-2,5-1,1 0,1 1,-1 1,1 1,20-4,88-8,-92 12,17-1,0 1,0 3,0 2,0 2,0 2,-1 2,91 26,-133-31,0 0,0 1,0-1,-1 1,0 1,1-1,-1 1,0 0,-1 0,1 0,-1 1,0-1,0 1,0 0,0 0,-1 1,0-1,0 1,3 9,-2-2,-1 0,-1 0,0 0,0 0,-1 1,-1-1,0 0,-3 17,2-25,0 1,0 0,0-1,-1 1,0-1,0 0,-1 1,1-1,-1 0,0 0,-1 0,-5 6,3-4,-1-1,-1 1,1-1,-1-1,0 1,-16 7,-7-1,0 0,-1-2,-44 8,59-15,7 0,-12 2,-1 0,0-1,-44 0,60-4,1 0,0 0,0-1,0 0,0-1,0 1,1-1,-1 0,0-1,1 1,-1-1,1 0,0 0,0-1,0 0,0 0,1 0,-1 0,1-1,-4-5,1-2,0 0,1-1,1 0,-1 0,2 0,0-1,1 1,0-1,-1-19,2 5,1 1,2-1,6-48,-5 63,0 1,1 0,0-1,1 1,1 0,0 1,1-1,0 1,0 0,9-10,-9 14,0 0,1 1,0-1,0 1,0 1,1-1,0 1,0 1,0 0,1 0,-1 0,1 1,0 0,12-2,-9 3,1-1,0 2,0 0,-1 0,16 2,-24-1,-1 0,0 1,0 0,1-1,-1 1,0 0,0 1,0-1,0 0,0 1,0 0,-1-1,1 1,-1 0,1 1,-1-1,1 0,-1 1,0-1,0 1,-1 0,1-1,0 1,-1 0,3 6,-1 6,1 0,-2 0,0 1,-1-1,0 1,-1 0,-1-1,0 1,-6 21,3-17,-1-1,-1 0,0 0,-2-1,0 1,-20 30,3-19,25-30,-1 1,1-1,0 0,0 1,-1-1,1 0,0 1,-1-1,1 0,0 1,0-1,-1 0,1 0,-1 1,1-1,0 0,-1 0,1 0,-1 0,1 0,0 1,-1-1,1 0,-1 0,1 0,-1 0,1 0,0 0,-1 0,1-1,-1 1,1 0,0 0,-1 0,1 0,-1 0,1-1,0 1,-1 0,1 0,0-1,-1 1,1 0,0-20,5 6,1 0,1 0,0 1,0 0,1 0,1 0,0 1,1 1,0 0,1 0,0 1,1 0,0 1,0 0,1 1,0 1,1 0,0 0,21-6,-28 11,1 0,0 0,0 1,0 0,0 0,0 1,0 0,8 1,11 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28:26.51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806 525,'-116'1,"-137"-3,241 2,0-1,0 0,0-1,0-1,1 0,-1 0,1-1,-17-8,23 9,0 0,-1-1,2 0,-1 1,0-2,1 1,0 0,0-1,0 0,1 0,-1 0,1 0,0-1,1 1,-1-1,1 1,0-1,-1-9,0-2,0-1,2 1,0-1,2 1,-1-1,2 1,0 0,7-25,-5 30,-1 0,2 0,-1 0,2 1,-1-1,2 1,-1 1,2-1,-1 1,1 0,1 1,13-12,-19 18,1 0,0 0,0 1,-1-1,1 1,1 0,-1 0,0 1,0-1,1 1,-1 0,1 0,-1 0,1 1,-1 0,1 0,-1 0,1 0,-1 1,1-1,-1 1,1 0,-1 1,6 2,-5-2,0 1,0 0,-1 1,1-1,-1 1,0 0,0 0,0 0,0 0,-1 1,0 0,0 0,0 0,0 0,-1 0,0 0,0 0,2 12,1 15,-2 0,-1 1,-1-1,-7 61,4-80,0-1,-1 1,0-1,-1 0,0 0,-1 0,0-1,-1 1,0-1,-1-1,-12 16,13-18,-1-1,0 0,0-1,0 0,0 0,-1 0,0-1,0 0,-1-1,1 0,-1 0,0-1,0 0,0 0,-1-1,-9 1,10-2,0 0,0-1,0 0,0 0,0-1,0 0,-15-4,21 3,0 1,-1 0,1-1,1 0,-1 0,0 0,0 0,1 0,-1 0,1-1,0 1,-1-1,1 0,0 1,1-1,-1 0,0 0,1-1,0 1,0 0,0 0,0 0,-1-6,-1-21,1 1,1-1,1 0,6-38,-6 63,0 1,1 0,0 0,0 0,0 0,0 0,0 0,1 0,0 0,0 0,0 1,0-1,0 1,1-1,-1 1,1 0,0 0,0 0,1 1,-1-1,0 1,1-1,-1 1,1 0,0 0,0 1,0-1,0 1,0 0,0 0,0 0,7 0,9-2,-1 1,0 0,1 1,-1 1,1 1,30 6,-42-6,0 2,0-1,0 1,-1 0,1 0,-1 1,0 0,0 1,0-1,-1 1,1 1,-1-1,-1 1,1 0,-1 0,0 1,0 0,5 10,-3-3,-1 1,-1 0,0 0,-1 0,0 0,2 31,-4-21,-2-1,0 0,-7 44,5-60,-1 0,1 0,-1 0,-1-1,0 1,0-1,0 0,-1 0,0-1,0 0,-1 1,0-2,0 1,0-1,-1 0,1 0,-1 0,-1-1,-10 5,-4 1,0-1,0-1,-1-1,0-1,-38 5,55-10,-18 3,0-2,-1 0,-46-4,65 2,-1-1,1 0,0-1,-1 0,1 0,0 0,0-1,0 0,0 0,1 0,-1-1,1 1,0-1,0-1,0 1,1-1,-1 0,1 0,-6-9,2-2,1 0,0 0,1 0,1-1,1 1,0-1,1-1,-1-20,3-145,2 152,-1 23,1 0,0 0,0 0,1 1,0-1,0 1,0-1,1 1,1 0,-1 0,1 0,0 0,6-7,-3 6,1 1,-1 0,1 0,0 0,1 1,-1 1,1 0,1 0,15-6,0 2,1 1,0 2,0 0,1 2,35-1,139 6,-145 1,-49-2,4 0,-1 1,1 0,20 5,-28-5,0 0,0 0,0 0,0 1,0-1,0 1,-1 0,1-1,0 2,-1-1,0 0,1 0,-1 1,0-1,0 1,-1-1,3 5,4 11,-2-1,0 1,-1 0,-1 1,-1-1,0 1,-1-1,-1 1,-1 0,-1 0,-1-1,-5 29,6-43,0-1,0 1,-1-1,0 1,1-1,-1 1,0-1,-1 0,1 0,-1 0,1 0,-1-1,0 1,0-1,-3 3,-1-1,1-1,-1 1,1-1,-1-1,0 1,0-1,-11 1,-7 0,-1-1,1-1,-39-4,48 1,-1 0,1-1,0 0,0-1,0-1,1-1,0 0,0-1,0-1,-21-14,25 14,2 0,-1 0,1-1,0 0,0-1,1 0,1 0,0-1,0 0,1 0,0 0,1-1,1 0,-5-15,5 9,1 0,0 0,0-35,3 43,1-1,-1 1,2 0,0 0,0 0,1 0,0 1,6-15,-5 19,-1 0,1 0,0 0,0 1,0 0,1-1,-1 1,1 1,0-1,0 1,1 0,-1 0,1 1,-1-1,11-2,3 0,0 0,0 2,31-3,-36 5,0 1,1 0,-1 1,0 0,0 1,0 1,0 0,0 1,0 1,-1 0,0 1,0 0,0 1,-1 0,0 1,-1 0,1 1,-2 0,1 1,17 21,-23-21,0-1,0 1,0 0,-2 1,1-1,-1 1,-1-1,0 1,0 0,0 13,-1 19,-5 52,4-86,-4 39,-2 1,-14 54,13-77,-1 0,-1 0,-1-1,-2-1,-20 35,29-54,0 0,-1 0,0 0,0-1,0 0,0 0,-1 0,1 0,-1 0,0-1,0 0,0 0,-1-1,-10 4,9-4,0-1,0 0,0 0,0-1,-1 0,1 0,0-1,0 0,0 0,0-1,-12-4,-1-1,0-1,-34-19,16 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4.4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30 195 9989,'0'0'1229,"0"0"-783,0 0 557,0 0 246,0 0-564,0 0-188,-4-4-175,-15-13-17,14 13 71,5 4 176,0 0 22,0 0-477,0 0 1,0 0 0,0 0 0,0-1 0,0 1 0,0 0 0,-1 0 0,1 0 0,0 0 0,0-1 0,0 1 0,0 0 0,0 0 0,0 0-1,0 0 1,0-1 0,0 1 0,0 0 0,0 0 0,0 0 0,0-1 0,0 1 0,0 0 0,0 0 0,0 0 0,0-1 0,0 1 0,0 0-1,0 0 1,0 0 0,0 0 0,1-1 0,-1 1 0,0 0 0,0 0 0,0 0 0,0 0 0,0-1 0,0 1 0,1 0 0,-1 0 0,0 0-1,0 0 1,0 0 0,0 0 0,1 0 0,-1 0 0,0-1 0,9-4-206,28-5 286,1 2-1,0 1 1,39-1 0,117 3-114,-41 3-159,-144 1-173,0 1-1,-1-2 1,1 1-1,0-1 1,-1-1 0,1 1-1,-1-1 1,1-1-1,-1 0 1,0 0 0,12-8-1,-14 7-934,0-1 1,0 1-1,0-1 0,0 0 0,-1-1 0,0 1 1,7-14-1,-2 2-6502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4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14 8548,'0'0'1739,"0"0"-1024,0 0 795,0 0 177,0 0-674,-3-2-546,1 0-195,1 1-115,1 0 1,-1 1-1,0-1 0,0 0 0,0 0 1,1 1-1,-1-1 0,0 1 0,0-1 1,0 1-1,0-1 0,0 1 0,0-1 1,0 1-1,-2-1 0,2 1 702,1 0-141,0 0-209,0 0-98,0 0-205,2 0-52,9 1-109,-1 0-1,0 1 1,0-1-1,0 2 1,0 0-1,9 4 1,62 29-83,-43-18 39,-15-8-17,-11-6-20,-1 1 0,1 0 0,-1 1 0,0 0-1,0 0 1,-1 1 0,0 1 0,17 16 0,-25-19 47,-1-1 0,0 1 1,0-1-1,0 1 0,-1-1 1,1 1-1,-1-1 0,0 1 0,-1 0 1,1-1-1,-1 1 0,0-1 1,0 1-1,0-1 0,-1 0 1,-3 9-1,-9 8 134,-2 0-1,0-2 1,-1 0 0,0 0 0,-37 28-1,32-29 15,1 2 0,0 0-1,1 2 1,-23 32 0,31-34-149,1 0-1,1 0 1,1 1-1,-6 22 1,0 12-2539,14-53-1158,1-2-1988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3922,'0'0'1456,"0"0"-442,21-6 288,64-17-312,-50 17 83,-30 6-182,-4 0 26,-1 0 246,0 3-237,0 9-446,1 1 0,0-1-1,1 1 1,0-1 0,1 0 0,5 14-1,-7-22-439,0-1-1,1 1 0,-1-1 1,1 1-1,0-1 0,0 0 1,0 0-1,0 0 0,1 0 0,-1 0 1,1 0-1,0 0 0,-1-1 1,1 0-1,1 1 0,-1-1 1,0 0-1,0-1 0,1 1 0,-1 0 1,1-1-1,0 0 0,-1 0 1,8 1-1,-4-1-130,0-1 0,0 0-1,0 0 1,1-1 0,-1 0 0,0 0 0,0-1 0,0 1-1,-1-1 1,1-1 0,10-4 0,-8 1-726,0 0-1,-1 0 1,1 0-1,9-11 1,16-17-6394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5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14215,'0'0'944,"0"0"-784,0 0 1297,0 0 255,0 0-1487,0 0 399,40 75 288,-31-36-351,4-6-17,-7-2-336,0-12-80,-3-2-128,-3-9-16,0-5-1265,0-3-1328,0 0-1681,-9-14-8180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5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13254,'0'0'1761,"0"0"-1473,0 0-288,0 0 0,0 0-96,0 0-1681,124 67-1680,-90-28-3267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6.3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1 361 3201,'0'0'4424,"0"0"-3637,9-24-1329,67-164 1038,-68 163 1147,-6 19-1332,-1-1 1,2 1 0,-1 0 0,1 0 0,4-8 0,-6 12-251,1 0 1,-1 0-1,1 1 1,0-1-1,0 0 1,-1 1-1,1-1 1,0 1-1,0 0 1,0 0-1,1-1 1,-1 1-1,0 1 1,0-1-1,1 0 1,-1 1-1,0-1 1,1 1-1,2-1 1,-3 1 1,0-1 0,0 1 1,0 0-1,0 0 0,0 0 0,0 0 0,0 1 0,0-1 1,0 0-1,0 1 0,0-1 0,0 1 0,0 0 0,0 0 1,-1-1-1,1 1 0,0 0 0,-1 1 0,1-1 0,1 2 1,0 0 3,-1 0 0,0 0 1,-1 1-1,1-1 1,0 1-1,-1-1 1,0 1-1,0 0 0,1 6 1,2 12 192,-2 1 0,0 0 1,-2 34-1,-1-21 108,1-36-411,1-4-136,1-11 105,2-1 0,0 2 0,1-1 0,0 0 0,1 1 0,1 0 0,0 0 0,1 1 0,0 0 0,1 0 0,21-22 0,-30 35 96,1-1 1,-1 1 0,1-1-1,-1 1 1,1 0-1,-1-1 1,1 1 0,-1 0-1,1-1 1,0 1-1,-1 0 1,1 0 0,-1-1-1,1 1 1,0 0-1,-1 0 1,1 0 0,0 0-1,-1 0 1,1 0-1,-1 0 1,1 0 0,0 0-1,-1 0 1,1 0-1,-1 1 1,1-1 0,0 0-1,0 1 1,12 15 328,2 27-1,-15-43-342,8 54 483,-7-40-391,1 0 0,1 0 0,5 16 0,-8-28-140,0-2-123,1-1 109,-1 1-1,1-1 1,-1 0 0,0 0-1,1 1 1,-1-1-1,0 0 1,1 0-1,-1 1 1,0-1 0,0 0-1,0 0 1,0 0-1,0 1 1,0-1-1,0 0 1,0 0-1,0-1 1,0-5-187,7-33-1150,17-64 0,-4 24 1185,-20 79 279,1 1-1,-1-1 1,0 0-1,0 1 0,1-1 1,-1 1-1,0-1 1,1 1-1,-1-1 1,0 1-1,1 0 1,-1-1-1,1 1 1,-1-1-1,1 1 1,-1 0-1,0 0 1,1-1-1,0 1 1,-1 0-1,1 0 1,-1-1-1,1 1 1,-1 0-1,1 0 1,-1 0-1,1 0 1,0 0-1,-1 0 1,1 0-1,-1 0 1,1 0-1,0 0 1,-1 0-1,1 0 1,1 1 10,0-1 0,0 1 0,0-1 0,-1 1 0,1 0 0,0-1 0,-1 1 0,1 0 0,-1 0 0,1 0 1,-1 1-1,2 0 0,10 15 411,-2 1 1,0 0-1,-1 0 1,-1 1-1,12 35 1,-12-32-93,18 38 414,-18-44-798,-1-1 0,-1 2 0,-1-1 0,-1 1-1,7 31 1,-11-29-4158,-1-17 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7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348 21 4322,'0'0'4247,"0"0"-3126,0 0 74,0 0 678,0 0-734,-7-3-504,-4-1-299,0 0 0,0 1 0,0 1 1,-1 0-1,1 1 0,-1 0 0,1 1 0,-1 0 0,1 0 1,-21 5-1,10 1 117,1 1 0,-1 1 0,1 1 0,1 1 0,0 1 1,-30 21-1,48-31-459,1 0 0,0 0 0,-1-1 1,1 1-1,0 0 0,0 0 0,0 0 1,0 0-1,0 0 0,0 1 0,0-1 1,0 0-1,1 0 0,-1 1 0,0-1 1,1 0-1,-1 1 0,1-1 0,-1 0 0,1 1 1,0-1-1,-1 1 0,1-1 0,0 1 1,0-1-1,0 1 0,0-1 0,0 1 1,1-1-1,-1 0 0,0 1 0,1-1 0,-1 1 1,1-1-1,0 3 0,2-1-13,-1 0-1,1 0 1,-1 0-1,1 0 0,0-1 1,0 1-1,0-1 1,1 0-1,-1 0 1,0 0-1,1 0 1,6 2-1,17 5-290,1-2-1,1-1 0,34 3 0,-30-5-151,-1 1-1,37 11 1,-66-15 499,0 0 0,0 1 1,0-1-1,-1 0 1,1 1-1,0 0 0,-1-1 1,1 1-1,-1 0 1,0 0-1,0 1 0,0-1 1,0 0-1,0 1 1,0-1-1,-1 1 0,1-1 1,-1 1-1,0 0 0,1 0 1,-1 0-1,-1 0 1,1 0-1,0 0 0,-1 0 1,1 0-1,-1 5 1,0-3 68,0 1 1,-1-1-1,1 0 0,-1 1 1,0-1-1,-1 0 1,1 0-1,-1 0 1,0 0-1,-1 0 1,1 0-1,-1-1 1,0 1-1,-6 7 1,-57 54 3,12-13-3112,51-50 2301,0-1-429,2 0-2509,1-2-1285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8.0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4898,'0'0'7027,"0"0"-5890,0 0 496,0 0 96,0 0-609,0 0-496,21 56 529,-8-17-81,-1-3-463,0-5-17,-2-3-416,-4-6-176,-3-5-16,0-3-512,-3-9-1617,0-5-977,0 0-2640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18.4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 12005,'0'0'3650,"0"0"-3586,0 0 625,0 0 1087,0 0-1568,0 0-208,15-3-80,-9 6-624,-3 2 32,-3 1-225,4 8-543,-4 0-1410,0-3-4513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2.3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 11957,'0'0'1551,"0"0"-1031,0 0 374,0 0 501,0 0-557,0 0-484,0-3-255,0 222 4143,0-218-4263,0-1-11,3 0 34,143 0-723,-49 0-6665,-83 2 2282,-11 7-2908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2.7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10629,'0'0'2385,"0"0"-2049,0 0 1281,0 0-112,0 0-721,0 0-608,50 0 688,-13 0-63,0 0-353,-9 6-352,-3-1-80,2-2-32,-2-3-768,0 0-1185,0 0-1121,-4 0-1200,-5 0-4274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3.0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0 10741,'0'0'363,"0"0"122,0 0 740,0 0-182,0 0-432,-3 14 85,1-5-612,-1 4 493,0 0-1,1 0 1,0 0-1,1 0 1,1 0-1,2 22 0,0-26-474,0 0-1,1-1 0,1 1 0,-1-1 0,1 0 0,1 0 0,-1 0 0,1-1 0,1 0 0,-1 0 0,1 0 0,1 0 0,-1-1 0,1 0 0,0-1 0,0 1 0,1-1 0,-1-1 0,1 1 0,0-1 0,1-1 0,-1 1 0,1-2 0,-1 1 0,1-1 0,0 0 0,0-1 0,15 1 0,-13-2-360,-1 0 0,1-1 1,0 0-1,15-4 0,-20 3-202,-1 0 0,1-1-1,-1 1 1,1-1 0,-1 0-1,0-1 1,0 1 0,0-1-1,5-5 1,21-21-4128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5.3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 64 3458,'0'0'9847,"0"0"-7806,0 0-1697,0 0 942,0 0-430,-5-7-568,2 2-264,2 3-18,0 1-1,0 0 1,0-1 0,0 1 0,0-1-1,0 0 1,1 1 0,-1-1 0,0 1 0,1-1-1,0 0 1,-1-3 0,2 4 18,-1 0 0,1-1 0,-1 1 0,1 0 0,0 0 0,0 0 0,0 0 0,0 0 0,0 0 0,0 0 0,0 0 0,0 0 0,0 1 0,0-1 0,0 0 0,1 1 0,-1-1 0,0 1 0,0-1 0,1 1 0,-1-1 0,0 1 0,3 0 0,9-3 214,0 1 0,0 0 0,0 1 0,25 0 0,-23 1-187,-13 0-53,1 1 0,-1-1 0,0 0 0,1 1 0,-1-1 0,1 1 0,-1 0 0,0 0 0,1 0 0,-1 0 0,0 0 0,0 0 0,0 1 0,0-1 0,0 1 0,0-1 0,0 1 0,-1 0 0,1 0 0,0 0 0,-1-1 0,0 2 0,1-1 0,-1 0 0,0 0 0,0 0 0,0 1 0,0-1 0,-1 0 0,2 5 0,0 7-13,0 0-1,0 0 1,-1 1-1,-2 16 1,1-15 12,0-12 13,-1 1-1,1 0 1,-1 0-1,0 0 0,-1 0 1,1 0-1,-1-1 0,0 1 1,0-1-1,0 1 1,0-1-1,-1 0 0,0 0 1,0 0-1,0 0 0,-1 0 1,1-1-1,-1 1 0,-5 3 1,-6 3 135,0 0 0,-2 0 1,-29 12-1,45-22-105,1 0-48,3 6-344,46 15-294,-41-19 534,0 1 0,0 0 0,0 0 0,-1 1 0,0-1 0,1 2 0,-1-1 0,9 9 0,-12-9 100,-1-1 0,0 1 1,0 0-1,0 0 1,-1 0-1,0 1 1,1-1-1,-1 0 0,-1 1 1,1-1-1,-1 1 1,1 0-1,0 9 1,-2-11 22,0 0 0,0-1 1,0 1-1,0 0 1,0 0-1,-1 0 1,1 0-1,-1 0 0,0 0 1,0-1-1,0 1 1,0 0-1,0-1 0,-1 1 1,1 0-1,-1-1 1,0 0-1,0 1 1,0-1-1,0 0 0,0 0 1,0 0-1,-4 2 1,-14 8 190,-1-2 1,0 0 0,-1-1 0,1-2-1,-2 0 1,1-1 0,-27 3 0,82-12-9092,20-2 4462,-1-6-1592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3217,'0'0'10000,"0"0"-7711,0 0-1780,0 0 692,0 0 50,-4 11-816,3-9-409,-5 14 46,2 0 0,-1-1-1,-1 18 1,5-28-74,0-1-1,1 1 0,0-1 1,0 1-1,0-1 1,0 1-1,1-1 1,-1 1-1,1-1 0,0 0 1,1 1-1,-1-1 1,1 0-1,0 0 0,0 0 1,0 0-1,0 0 1,5 6-1,1-3 10,-1 1 1,0-1-1,-1 1 0,0 1 0,0-1 1,-1 1-1,0 0 0,0 0 1,-1 1-1,0-1 0,-1 1 0,0 0 1,-1 0-1,0 0 0,0 0 1,-1 0-1,0 1 0,-1-1 0,0 0 1,-1 0-1,-3 15 0,3-19-57,-1 0 0,0 0 0,0-1 0,0 1-1,-1-1 1,0 0 0,0 1 0,-1-1 0,1-1 0,-1 1-1,0 0 1,0-1 0,-1 0 0,1 0 0,-1 0 0,-5 3-1,4-3-453,1-1 0,-1 0-1,1-1 1,-1 1 0,0-1-1,0 0 1,0 0 0,0-1-1,-10 2 1,-13-3-5018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6.4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76 6499,'0'0'1571,"0"0"-397,0 0 694,0 0-211,0 0-625,3 8 694,-2 22-51,-7 57-1,3-58-1075,1 0-1,4 55 0,-1-82-667,0 1 0,0 0 0,0 0 0,0 0 0,0-1 0,0 1 0,1 0 0,0-1 0,-1 0 0,1 1 0,0-1 0,0 0 0,0 0 0,0 0 0,1 0 0,-1 0 0,1 0 1,-1-1-1,1 1 0,-1-1 0,1 0 0,0 0 0,0 0 0,-1 0 0,1 0 0,0 0 0,0-1 0,0 1 0,0-1 0,0 0 0,0 0 0,3-1 0,-5 1 59,-1 0 0,1 0-1,-1 0 1,1-1 0,-1 1 0,0 0 0,1-1-1,-1 1 1,1 0 0,-1-1 0,0 1-1,0 0 1,1-1 0,-1 1 0,0-1-1,1 1 1,-1 0 0,0-1 0,0 1 0,0-1-1,0 1 1,1-1 0,-1 1 0,0-1-1,0 1 1,0-1 0,0 1 0,0-1 0,0 1-1,0-1 1,0-20-70,0 16 5,0-212-784,0 216 1008,0 1-34,3-9-112,25-8-367,1 0 0,50-20 0,-61 29-36,0 0 187,-9 3 64,-1 1 0,1 0 0,1 0 0,-1 1 0,0 0 0,1 1-1,16-2 1,-25 4 155,-1 1 0,1-1 0,-1 0 0,1 1 0,-1-1-1,0 0 1,1 1 0,-1-1 0,1 1 0,-1-1 0,0 1 0,1-1 0,-1 1-1,0-1 1,0 1 0,1-1 0,-1 1 0,0-1 0,0 1 0,0-1 0,0 1-1,0-1 1,0 1 0,1 0 0,-1-1 0,-1 1 0,1-1 0,0 2-1,0 22 150,0-18-96,0 14 140,1 0 126,-1 0 0,-1 0 0,-1 0 0,0-1 0,-2 1 0,-6 21 0,7-33-179,-2 6 94,0 0 0,1 0 1,0 0-1,1 1 0,-2 22 0,5-36-291,0-1-21,0 0-66,0 0 17,0 0-49,2-3 98,12-36-175,12-56 0,1-4-108,-25 94 338,0-1 0,0 1 0,1 0 0,0 0-1,0 0 1,0 0 0,0 0 0,1 1 0,0-1 0,0 1-1,0 0 1,0 0 0,1 0 0,6-4 0,4 0-125,-1 1 1,1 1 0,27-9-1,-13 5-425,-28 10 562,-1 0 0,0 0 1,1 0-1,-1 0 0,1 0 0,-1 0 0,0 0 0,1 0 0,-1 0 0,0 0 0,1 0 0,-1 1 0,1-1 0,-1 0 1,0 0-1,1 0 0,-1 0 0,0 1 0,1-1 0,-1 0 0,0 0 0,0 1 0,1-1 0,-1 0 0,0 1 0,0-1 1,1 0-1,-1 1 0,0-1 0,0 0 0,0 1 0,1-1 0,-1 0 0,0 1 0,0-1 0,0 1 0,0-1 0,0 0 1,0 1-1,0-1 0,0 1 0,0-1 0,0 0 0,0 1 0,0 0 0,0 29 265,-1-14-160,-7 115 1038,4-85-463,2 0-1,5 70 0,-3-114-672,0 0 0,1 0 0,0 0 0,-1 1 0,1-1-1,0 0 1,0 0 0,0 0 0,0-1 0,1 1 0,-1 0 0,1 0 0,-1-1-1,1 1 1,-1 0 0,1-1 0,0 0 0,-1 1 0,1-1 0,0 0 0,0 0-1,0 0 1,0 0 0,0 0 0,1-1 0,2 2 0,-1-1-9,0-1 0,0 1 0,0-1 0,1 1 0,-1-1 0,0-1 0,0 1 0,0 0 0,0-1 0,0 0 1,0 0-1,0 0 0,-1-1 0,7-2 0,-3-1-30,0 0 0,0 0 1,-1 0-1,0-1 0,0 0 0,-1-1 1,1 1-1,-1-1 0,-1 0 1,1 0-1,-1 0 0,-1-1 0,1 0 1,-1 0-1,0 1 0,-1-2 1,0 1-1,1-9 0,2-19 61,-1-1 0,-2-66 0,-2 73 76,0 28-63,0 0 1,0-1-1,0 1 0,0 0 0,0 0 0,-1-1 0,1 1 1,-1 0-1,1 0 0,-1-1 0,0 1 0,0 0 1,0 0-1,0 0 0,0 0 0,-2-2 0,2 3-68,-1 0-1,0 0 1,0 0-1,0 0 0,0 1 1,1-1-1,-1 0 1,0 1-1,0 0 1,0-1-1,-1 1 1,1 0-1,0 0 0,0 0 1,0 0-1,0 0 1,-4 1-1,5 0-80,-1 0 1,0 0-1,1 0 0,-1 0 0,1 0 1,-1 0-1,1 0 0,-1 0 0,1 1 0,0-1 1,0 1-1,0-1 0,0 1 0,0-1 0,0 1 1,0 0-1,-1 1 0,2-2-202,-1 1 1,0-1-1,0 1 0,1-1 1,-1 0-1,1 1 0,-1-1 1,1 1-1,0-1 0,0 1 0,0-1 1,-1 1-1,1 0 0,1-1 1,-1 1-1,0-1 0,0 1 1,0-1-1,1 1 0,-1-1 1,2 3-1,6 0-4093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6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7700,'0'0'4330,"0"0"-2748,0 0 106,0 0-124,0 0-502,0 7-353,0 13-378,-1 0-1,-1 0 1,0-1 0,-1 1-1,-2-1 1,0 0-1,0 0 1,-2 0 0,0-1-1,-2 0 1,-16 28-1,24-45-354,-9 16-3,-1-2 1,-1 0 0,-13 14-1,20-24-433,0-1-1,0 0 1,0 0-1,-1-1 1,-6 4-1,8-5-434,-1 0-1,1 0 1,0-1 0,-1 0-1,1 0 1,-1 0-1,1-1 1,-7 1 0,-10-1-5986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7.1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2481,'0'0'7812,"0"0"-5288,0 0-1046,0 0-283,0 0-531,12 7-69,29 19 228,-1 3 0,-2 1 0,50 50 0,-69-59-1042,23 24-30,-17-30-2749,4-10-3938,-13-5-2447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7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0 11957,'0'0'1062,"0"0"784,0 0 33,0 25-673,-2 82-489,3-80-352,1 1 0,1 0 0,2-1 0,12 45 0,0-2 198,14 167 135,-12-77-3333,-16-128 819,-3-11-4372,0-20-716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7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37 1056,'0'0'8338,"0"0"-6212,0 0-688,0 0 432,0 0-677,-8-6-326,-27-16-11,33 22-782,1-1 0,-1 1 0,1-1 1,-1 1-1,0 0 0,1 0 0,-1-1 0,1 1 0,-1 0 0,0 1 0,1-1 0,-1 0 0,1 0 0,-1 1 1,1-1-1,-1 1 0,1-1 0,-1 1 0,1 0 0,-1-1 0,1 1 0,0 0 0,-1 0 0,1 0 1,0 0-1,0 0 0,-2 2 0,-23 31 1413,26-33-1437,-1-1-53,1 0-1,0 1 1,0-1-1,0 0 0,-1 0 1,1 0-1,0 1 1,0-1-1,0 0 0,0 0 1,-1 0-1,1 1 1,0-1-1,0 0 1,0 0-1,0 1 0,0-1 1,0 0-1,0 1 1,0-1-1,0 0 0,0 0 1,0 1-1,0-1 1,0 0-1,0 0 0,0 1 1,0-1-1,0 0 1,0 0-1,0 1 0,1-1 1,-1 0-1,0 0 1,0 1-1,0-1 0,0 0 1,0 0-1,1 0 1,-1 1-1,0-1 1,0 0-1,0 0 0,1 0 1,14 0-402,18-11-736,-6-9-337,11-6-1828,-13 19-3270,-23 7-833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8.2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167 159 6451,'-151'184'3073,"138"-179"-1088,10-2 512,3-3-464,0 0-1088,0 0-49,0 0-416,28 0 113,9 0 111,7 0-528,2-3-176,4-13-736,-7-1-1329,-6-5-1521,-9-1-2577</inkml:trace>
  <inkml:trace contextRef="#ctx0" brushRef="#br0" timeOffset="1">399 0 9588,'0'0'3298,"0"0"-3282,0 0 1216,0 0-655,0 0-545,0 0 16,-9 53 672,9-8 545,0 8 271,3 2-159,0 12-369,3 6-383,7-1-561,-1 3-64,10 0-753,-1 3-1696,-2-3-1488,-7-5-7685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9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57 10533,'0'0'3452,"0"0"-2329,0 0 110,0 0 845,0 0-533,0 0-630,0-4-435,0 2-450,0 1-1,1 0 0,-1-1 1,0 1-1,1-1 1,-1 1-1,1 0 1,-1-1-1,1 1 1,-1 0-1,1 0 1,0-1-1,0 1 0,0 0 1,0 0-1,0 0 1,0 0-1,0 0 1,0 0-1,0 1 1,3-3-1,1 1 6,0-1 1,0 1-1,0 0 1,1 0-1,9-2 1,5 0-31,0 2-1,32-1 1,-49 3-8,0-1-1,0 1 1,0 0-1,0 0 0,0 0 1,0 1-1,0-1 1,0 1-1,0-1 1,0 1-1,0 0 0,0 0 1,-1 0-1,1 0 1,0 1-1,-1-1 1,1 1-1,-1 0 1,1 0-1,-1 0 0,0 0 1,0 0-1,0 0 1,0 0-1,0 1 1,0-1-1,-1 1 1,1 0-1,-1-1 0,0 1 1,1 0-1,0 4 1,2 7 13,-1-1 0,-1 1 1,0 0-1,-1 0 0,0 0 1,-1 0-1,-2 19 0,1-11 1,0-11 15,-1-1 0,0 0 1,-1 0-1,0 0 0,0 0 0,-1 0 0,0-1 0,-1 0 0,0 1 1,-8 9-1,-11 15-2150,-34 35 0,41-50-810,11-12-1777,5-6-2244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29.8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0 206 5939,'0'0'5218,"0"0"-3873,0 0 400,0 0 31,0 0-687,0 0-529,62-100-544,-34 81 16,3 2-32,-3 0-80,-4 3-928,1 6-369,3-3-896,-3 3-1009,-4-3-2416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0.1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3986,'0'0'7011,"0"0"-6307,0 0 1409,0 0-176,0 0-976,0 0-641,-34 0-240,34 42 208,0 14 448,0 2-336,0 6-143,0-2-257,0-1 0,9-6-641,6-2-911,4-8-385,-7-12-1137,4-8-2256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0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1 271 10661,'0'0'139,"0"0"98,0 0 81,27 12-671,86 42-596,-110-53 858,1 1 1,-1-1 0,0 1 0,0 0 0,-1 0 0,1 0-1,0 1 1,-1-1 0,1 1 0,-1-1 0,0 1 0,0 0-1,2 3 1,-3-4 49,-1 0-1,1 0 0,-1 0 1,1 0-1,-1 0 1,0 0-1,0 0 1,0 0-1,0 0 0,0 0 1,-1 0-1,0 3 1,0 8 85,1-12 3,0 0-1,0 0 0,-1 0 0,1 0 0,0 0 1,-1 0-1,1 0 0,0 0 0,-1 0 0,1 0 1,-1 0-1,0 0 0,1-1 0,-1 1 0,0 0 1,1 0-1,-1 0 0,0-1 0,0 1 0,0-1 1,-1 2-1,-25 11 1024,23-12-829,0 1-1,0 0 0,0 0 1,0 0-1,1 0 1,-6 4-1,2 2 138,0-1 1,1 1-1,0 1 0,1-1 0,0 1 1,0 0-1,1 0 0,0 0 0,0 1 1,-3 13-1,4-7 103,0 0 0,2-1 0,-1 1 0,2 0 1,0 0-1,3 16 0,-2-28-461,0 0 0,0-1 1,0 1-1,0 0 0,1-1 0,0 0 1,0 1-1,0-1 0,0 0 0,0 0 1,1 0-1,-1 0 0,1-1 0,0 1 1,-1-1-1,1 1 0,1-1 0,-1 0 1,0 0-1,0 0 0,1-1 1,-1 1-1,7 1 0,-4-1-216,0 0 1,1 0-1,-1-1 0,1 0 0,-1 0 1,1 0-1,-1-1 0,1 0 0,0-1 1,-1 1-1,1-1 0,-1 0 0,10-3 1,-11 1-147,-1 1 1,1-1-1,0 0 1,-1 0-1,0 0 1,0-1-1,4-3 1,30-36-4309</inkml:trace>
  <inkml:trace contextRef="#ctx0" brushRef="#br0" timeOffset="1">387 1 14583,'0'0'336,"0"0"-48,0 0 1425,0 0-801,19 184-512,2-115 273,-5 9 127,-4 3-256,-6 0-48,-3 5-496,-3 0-448,0 6-1264,0 0-1602,0-14-3665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2.4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3967 1745,'0'0'5725,"0"0"-4044,0 0-507,0 0-24,0 0-462,0 0-333,0 0-161,0 0 60,0 0 146,0 0 240,0 0-23,0 0 98,0 0-51,0 0 46,0 0-115,0 0-102,0 0-101,0 0-104,0 0-39,0 0-140,0 0 88,0 0-122,0 0 0,0 0-6,0 0 62,0 0 72,0 0 39,0 0 156,0 0-1,0 0 84,0 0-177,0 0-61,0 0-155,0 0-94,0 0-39,0 0-24,0 0 122,0 0-64,0 0 38,0 0-51,9-14 96,81-58-81,-17 11-19,82-50 1,101-38 126,-39 40-98,-47 25-26,306-146 9,90-22 51,-309 135-92,91-27 98,-53 25-453,-78 30 273,-73 32-69,176-97 1,89-44 173,16 36 102,29-12-183,544-176 177,94 2-244,-63 18-314,-686 224 473,792-216-87,-736 262 77,-366 56 39,253-46 65,-24 4-30,83 17-6,-207 23 544,-137 6-526,-1 0 22,0 0 5,0 0 104,0 0-93,0 0-17,3-13-7472,-3 6 659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15527,'0'0'1249,"0"0"-689,0 0 1089,0 0-1185,0 0-464,0 0-64,105 22-608,-61-5-1521,1 0-1521,-6-6-4274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1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10341,'0'0'2806,"0"0"-2035,0 0-541,0 0-51,14 7-134,-4-3-45,-6-3-3,0 0-1,0 1 1,0-1 0,0 1 0,-1 0 0,1 0 0,0 1 0,-1-1 0,0 1 0,1 0 0,-1 0 0,0 0 0,0 0 0,-1 0 0,1 1 0,-1-1 0,1 1 0,-1 0 0,0-1 0,2 7 0,-1 0 132,-1-1-1,0 0 1,-1 1 0,0-1-1,0 1 1,-1 0 0,0-1-1,-1 1 1,0-1 0,0 1-1,-1-1 1,0 1 0,-1-1-1,0 0 1,-1 0 0,0 0-1,0-1 1,0 1 0,-1-1-1,-1 0 1,1 0 0,-1-1-1,-1 1 1,1-1 0,-14 10-1,19-16-166,1-1 0,-1 1-1,1-1 1,0 1-1,-1-1 1,1 0-1,-1 1 1,1-1 0,-1 0-1,0 1 1,1-1-1,-1 0 1,1 1 0,-1-1-1,0 0 1,1 0-1,-1 0 1,1 0-1,-1 0 1,0 0 0,1 0-1,-2 0 1,3-11-532,13-19-375,0 13 821,0 1 0,1 1 0,1 0 0,0 0 0,1 2 1,0 0-1,1 1 0,25-12 0,-43 24 153,0-1 0,1 1 1,-1 0-1,1 0 0,-1-1 1,0 1-1,1 0 0,-1 0 0,1 0 1,-1-1-1,0 1 0,1 0 1,-1 0-1,1 0 0,-1 0 0,1 0 1,-1 0-1,0 0 0,1 0 1,-1 0-1,1 0 0,-1 0 1,1 1-1,-1-1 0,0 0 0,1 0 1,-1 0-1,1 0 0,-1 1 1,0-1-1,1 0 0,-1 0 0,0 1 1,1-1-1,-1 0 0,0 1 1,1-1-1,-1 0 0,0 1 1,1 0-1,2 24 514,-10 28-86,-1-36-247,6-14-176,1 0 0,-1-1 0,1 1 1,0 0-1,0-1 0,1 1 0,-1 0 1,0 0-1,1 3 0,4-7-207,3-1 23,-1-1 0,1 0 1,-1-1-1,1 0 1,-1 0-1,0 0 0,-1 0 1,1-1-1,-1 0 1,0 0-1,0-1 0,6-8 1,2-3-327,-2 1-1,0-2 1,12-26 0,-21 38 95,3-4 2043,-5 10-1616,1 0 0,-1 0 0,0 0 1,1 0-1,-1 0 0,0 1 0,1-1 0,-1 0 1,0 0-1,1 0 0,-1 0 0,0 1 0,0-1 0,1 0 1,-1 0-1,0 0 0,0 1 0,1-1 0,-1 0 1,0 1-1,0-1 0,0 0 0,1 0 0,-1 1 0,0-1 1,0 0-1,0 1 0,0-1 0,0 0 0,0 1 1,0-1-1,0 0 0,0 1 0,0 0 0,6 16 271,-1 0 0,-1 1 0,0 0 0,1 27 0,-2 36-2681,2-86-3620,6-23-1019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1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7059,'0'0'4210,"0"0"-3602,0 0 1585,0 0-832,0 0-657,0 0-111,-6 198 287,6-129-96,3 4 257,6-4-177,0-5-608,1-5-176,-1-9-80,0-6-368,0-7-800,1-10-1121,2-13-1665,-3-11-4034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1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184 1 13446,'0'0'2836,"0"0"-1854,0 0 664,0 0-27,0 0-810,-7 22-548,-29 74-90,28-80-162,0 1 0,-1-1 0,-1-1 0,0 0 0,-1 0 0,-26 26 0,-2 2-555,30-30-1461,9-8-2184,11-8 795,2-3 4685,2-4-1866,1 0 0,-2 0-1,0-2 1,0 1 0,18-22 0,-1 0-2955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2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46 11685,'98'-38'2340,"-78"31"-206,-20 7 211,0 0-608,0 3-1589,1 1-1,0-1 1,0 1 0,0-1-1,1 1 1,-1-1-1,1 0 1,2 4-1,2 4 73,-2-3-183,0 0 1,1 0-1,0 0 0,1 0 1,-1-1-1,1 0 1,1 0-1,-1-1 1,1 0-1,1 0 1,-1 0-1,12 6 1,-9-7-147,0 0 1,1-1-1,0 0 1,0-1-1,0 0 1,0-1-1,1 0 1,-1-1-1,21 1 1,-28-2-58,39-4-2110,-41 3 1886,1 0-1,-1 0 1,0 0-1,0 0 1,0 0-1,0 0 1,0-1-1,0 1 1,0-1-1,0 0 1,-1 1 0,1-1-1,-1 0 1,1 0-1,1-4 1,5-8-5885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2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10725,'0'0'4962,"0"0"-4113,0 0 1376,0 0-385,0 0-1103,0 0-353,18 133 288,32-121-320,-1-1 65,7-6-385,-1-5 32,-2 0-64,0 0-288,-10 0-689,-3 0-1600,-9-3-1601,-6-5-4850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2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53 6883,'0'0'1419,"0"0"-205,0 0 635,0 0-168,0 0-491,0-8-32,0-28-6,0 27-71,0 9-142,0 0 88,14 0 651,11 1-1412,1 2-1,-1 0 1,0 1 0,0 2-1,34 11 1,-36-9-2817,0 2 0,43 24 0,-37-17-4465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3.4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13702,'0'0'523,"0"0"-77,0 0 7,0 0-74,0 0-296,21 0-99,-6 0 7,1 1 0,-1 1 1,25 5-1,-38-7 9,0 1-1,0 0 1,0 0-1,-1 0 1,1 0 0,0 0-1,-1 0 1,1 0-1,-1 1 1,1-1 0,-1 0-1,0 1 1,1 0-1,-1-1 1,0 1 0,0 0-1,0-1 1,0 1-1,-1 0 1,1 0 0,0 2-1,1 2 11,-1 1 1,0 0-1,-1-1 0,0 11 0,0-5 41,1 7 48,0 12 1082,-4 55-1,2-77-1001,-1-1 1,1 1-1,-1 0 0,-1-1 0,0 0 0,0 1 1,-1-1-1,0-1 0,0 1 0,0 0 0,-7 6 1,11-13-223,0-1 0,0 0 1,0 0-1,0 0 0,0 0 0,0 0 1,0 0-1,0 0 0,0 0 1,0 0-1,-1 0 0,1 0 1,0 0-1,0 1 0,0-1 0,0 0 1,0 0-1,0 0 0,0 0 1,0 0-1,0 0 0,0 0 1,0 0-1,-1 0 0,1 0 0,0 0 1,0 0-1,0 0 0,0 0 1,0 0-1,0 0 0,0 0 1,0 0-1,0 0 0,0 0 0,-1 0 1,1 0-1,0 0 0,0 0 1,0 0-1,0 0 0,0-1 1,0 1-1,0 0 0,0 0 1,0 0-1,0 0 0,0 0 0,0 0 1,0 0-1,0 0 0,-1 0 1,1 0-1,0 0 0,0 0 1,0 0-1,0-1 0,0 1 0,0 0 1,0 0-1,0 0 0,0 0 1,0 0-1,0 0 0,-1-11-998,4-15 250,6 9 487,1 1-1,0 0 1,0 0 0,2 1-1,0 0 1,1 1 0,0 0-1,1 1 1,1 1 0,0 0-1,27-16 1,-38 26 358,0 0 1,0 1 0,0 0-1,0-1 1,0 1-1,0 1 1,0-1-1,1 0 1,-1 1 0,0 0-1,6 1 1,1-1 405,-11 0-420,1 1 0,0-1 0,0 1 0,-1-1 0,1 1 0,0 0 1,-1-1-1,1 1 0,0 0 0,-1 0 0,1-1 0,-1 1 0,0 0 0,1 0 0,-1 0 0,1-1 0,-1 1 0,0 0 0,0 0 0,0 0 1,1 0-1,-1 0 0,0 0 0,0 0 0,0 0 0,0 0 0,-1-1 0,1 1 0,0 0 0,0 0 0,-1 1 0,1 4 87,1 29 445,0-19-137,0 1-1,-2-1 1,-2 17-1,11-51-1085,0 0 0,1 1 0,1 0 1,20-28-1,1-4-1353,6-14-1212,-21 34 3786,-9 19 7601,-7 201-7410,0-63-4249,0-123 2992,0 0 1,0 0-1,0 0 0,-1 0 0,0 0 0,0 0 0,0 0 0,0 0 1,-1-1-1,0 1 0,0 0 0,0-1 0,-6 9 0,-18 18-5634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3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 4130,'0'0'4159,"0"0"-2315,0 0-70,0 0-19,0 0-1101,3 0-558,101-8-558,4 0-1160,-107 8 1680,0 1 1,-1 1-1,1-1 0,-1 0 0,1 0 0,-1 0 1,1 0-1,-1 0 0,0 0 0,0 0 0,1 1 1,-1-1-1,0 0 0,0 0 0,0 0 0,0 1 1,0-1-1,-1 0 0,1 2 0,0 1 128,-1 6 123,0 1-1,0-1 0,-1 1 1,0-1-1,0 0 0,-2 0 1,1 0-1,-1 0 1,0-1-1,-1 1 0,-7 10 1,6-9 90,0 0 0,1 1 0,1-1 0,0 1 0,1 0 1,0 0-1,0 1 0,1-1 0,1 0 0,0 1 0,1-1 1,2 16-1,-2-27-365,0 1 1,1 0-1,-1-1 1,1 1-1,0-1 1,-1 1-1,1-1 1,0 0 0,0 1-1,0-1 1,0 0-1,0 0 1,0 1-1,0-1 1,1 0-1,-1 0 1,0 0-1,0 0 1,1 0 0,-1-1-1,1 1 1,-1 0-1,1-1 1,-1 1-1,1-1 1,-1 1-1,1-1 1,2 0 0,7 2 38,0-1 1,0 0-1,13-1 1,-16 0-34,1-1-61,0 0-1,1 0 1,-1-1-1,0 0 0,0-1 1,0 0-1,-1 0 1,1-1-1,-1 0 0,1-1 1,-1 0-1,-1 0 1,9-7-1,11-11-2037,-1-1 0,25-30 0,-51 53 1978,38-43-5658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4.1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14407,'0'0'5378,"0"0"-5282,0 0 1633,0 0-417,0 0-1263,65 169-49,-47-138-337,-9 0-527,-6 2-1169,-3-2-720,-3-4-625,-24-1-1904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4.5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34 13990,'0'0'1265,"0"0"256,0 0 624,0 0-1185,0 0-608,0 0 465,50 89-561,-22-73-80,6-5-160,3-11-16,6 0-352,0-2-1377,7-37-784,-1-9-1297,-8-13-2641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60 7860,'0'0'1200,"0"0"396,0 0 690,0 0-581,0 0-694,-14-10-406,-45-31-7,57 40-531,-1 0 0,0-1 0,1 1-1,-1 0 1,0 1 0,0-1 0,0 0 0,0 1 0,0-1 0,0 1-1,0 0 1,0 0 0,0 0 0,0 1 0,0-1 0,0 1-1,0 0 1,1-1 0,-1 1 0,0 0 0,-4 3 0,0 0 167,-1 1 0,1 0 0,0 0-1,1 1 1,-7 6 0,7-7-40,-34 40 799,38-43-1048,1 0 1,-1 0-1,1 1 1,-1-1 0,1 0-1,0 1 1,0-1-1,0 1 1,0-1-1,0 1 1,0 0 0,1-1-1,-1 1 1,1 0-1,0 0 1,0-1-1,0 1 1,0 0 0,1 3-1,0-5-7,0-1 1,0 1-1,0 0 0,0-1 1,1 1-1,-1 0 0,0-1 1,1 0-1,-1 1 0,0-1 1,0 0-1,1 0 0,-1 1 1,0-1-1,1 0 0,-1 0 1,1-1-1,-1 1 0,0 0 1,2-1-1,3 1-158,8 1-154,0-1 0,0-1 0,0 0 0,0-1 0,0 0-1,-1-1 1,1-1 0,-1 0 0,17-8 0,25-13-106,-54 24 1171,-1 1 643,0 0 64,0 0-115,0 0-141,0 0-403,-21 136 1007,-4 36-1675,23-140-1652,2-13-4076,0-17-1026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4.83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9236,'0'0'4882,"0"0"-4033,0 0 1696,-12 192-592,12-95-897,0 4-575,0-1 15,0 3-368,0-6-96,0-8-32,3-13-288,-3-21-721,3-21 129,-3-18-993,0-16-528,0 0-865,0-25-3761</inkml:trace>
  <inkml:trace contextRef="#ctx0" brushRef="#br0" timeOffset="1">0 724 8084,'0'0'3009,"0"0"-400,0 0-384,0 0-464,0 0-320,0 0-497,49-95-191,-14 84-561,2 0-192,3-3-224,0-3-769,3-5-1408,-6-3-496,-3-3-2770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5.1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3522,'0'0'8838,"0"0"-6725,0 0-888,0 0 525,0 0-555,2 8-400,9 71 1390,11 124-106,-20-127-2122,3 188-2046,-7-88-6851,-4-81-2986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35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2 1121,'0'0'6504,"0"0"-4698,0 0-373,0 0 90,0 0-621,-1-1-700,0 1-1,0 0 1,0 0 0,0 0 0,0 0 0,1 0 0,-1 0 0,0 0 0,0 0-1,0 0 1,0 1 0,0-1 0,1 0 0,-1 0 0,0 1 0,0-1 0,-1 1-1,-1 3 38,0-1-1,1 1 0,-1-1 0,1 1 0,-1 0 1,1 0-1,1 0 0,-1 0 0,0 0 0,1 1 1,-1 4-1,-1 3-15,2 0 0,-1 0 0,1 14 0,31-27-3115,-28-1 2809,-1 1-1,1 0 0,0-1 0,-1 1 0,1-1 0,-1 0 0,0 1 0,1-1 0,-1 0 0,0 0 0,0 0 1,0 0-1,-1 0 0,1 0 0,0 0 0,-1 0 0,1 0 0,-1-3 0,5-39 2479,-5 43-1579,0 1-175,0 0-316,0 0-485,-3 1-859,-12 9-1993,-11 10-3268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4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0 12582,'0'0'1400,"0"0"-975,0 0-73,0 0 352,0 0-333,0 0-144,0 0-102,-10 0 552,10 0 2346,14 0-3037,-1 1-1,1 0 1,-1 1-1,1 0 1,-1 1-1,0 1 0,0 0 1,-1 1-1,1 0 1,-1 1-1,0 0 1,16 11-1,-25-13-21,0 0 0,-1 0 0,1 0 0,-1 0 0,0 0 0,0 1 0,0-1 0,0 1 0,-1-1 0,0 1 0,0 0 0,0-1 0,0 1 0,-1 0 1,0 0-1,0-1 0,0 1 0,-1 0 0,1 0 0,-1-1 0,0 1 0,-1 0 0,1-1 0,-1 1 0,0-1 0,-3 7 0,-4-1 31,0-1-1,0 0 1,-1 0 0,0-1-1,0 0 1,-1 0 0,0-2-1,-20 10 1,30-15 114,1-1 17,0 0-118,90-14-360,-73 13 229,26 3-478,-42-2 593,1 1 0,-1-1 0,1 1 1,-1-1-1,1 1 0,-1 0 0,1 0 1,-1-1-1,0 1 0,1 0 0,-1 0 1,0 0-1,0 1 0,0-1 0,0 0 1,0 0-1,0 1 0,0-1 0,0 0 1,0 1-1,-1-1 0,1 1 0,0 1 1,0 0 85,0 0-1,0 0 1,-1 0 0,1 0 0,-1 0-1,0 0 1,1 0 0,-1 0 0,-1 0-1,1 0 1,0 0 0,-1 0 0,0 0-1,1 0 1,-1 0 0,-1 0 0,1 0-1,0-1 1,-1 1 0,-2 4 0,0-3-38,0 1 0,0-1 0,-1 1 1,0-1-1,0-1 0,0 1 1,0-1-1,-1 0 0,-10 5 0,-8 2-355,14-7-111,0 1 1,1 0-1,-12 8 1,18-11 116,1 1 0,0-1 1,0 1-1,0 0 1,0 0-1,0 0 0,1 0 1,-1 0-1,1 0 1,-1 0-1,1 0 1,0 1-1,0-1 0,0 0 1,0 1-1,0-1 1,0 1-1,0 2 0,0 17-4461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5.2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953 805 9108,'0'0'462,"0"0"-22,0 0 584,0 0-167,0 0-84,-20 14-79,-66 47 301,65-48-598,1-1 1,-2-1-1,1-1 0,-1-1 0,-1-1 1,0-1-1,0-1 0,0-1 0,-31 2 1,0-1 327,-93-2 0,103-4-580,32-1-103,1 0 0,0-1 1,0 0-1,0-1 0,0 0 0,1-1 0,-1 0 0,1-1 1,0 0-1,0 0 0,0-1 0,1 0 0,0-1 1,0 0-1,0 0 0,-12-16 0,2 2 4,1-2-1,1 0 0,1-1 1,1 0-1,-17-40 1,23 42-65,1 0 1,0-1-1,2 0 1,0 0 0,2 0-1,1-1 1,0 0-1,2 0 1,1 1-1,1-1 1,1 0-1,9-43 1,-6 52-16,0 0 0,2 0 0,0 0 0,0 1 1,2 0-1,-1 0 0,2 1 0,18-20 0,-9 13-33,1 1 0,1 0 0,0 2 0,32-20-1,-25 21-34,1 1 0,1 2-1,0 1 1,1 1-1,0 2 1,0 1-1,1 1 1,0 2-1,0 1 1,1 2-1,59 3 1,-86 0 99,-1 0 1,1 1-1,-1-1 1,1 1-1,-1 0 1,0 1-1,0-1 1,0 1-1,0 0 1,0 1-1,-1-1 1,1 1-1,6 6 1,3 5 11,-1 0 0,18 26 0,-18-22 17,-2 1-1,0 0 1,-2 0 0,0 1 0,-1 0 0,-1 1 0,-1 0 0,5 36 0,-4 10 667,-2 105-1,-5-146-467,-1-24-177,1 0-1,-1 0 0,0 0 1,0 0-1,0 0 1,0 0-1,0 0 1,-1 0-1,1 0 1,-1 0-1,0-1 0,0 1 1,0-1-1,0 1 1,0-1-1,-5 4 1,3-3-170,1 0 1,0 1 0,-1-1 0,2 1 0,-1 0 0,0 0 0,-3 8-1,3-6-705,1-1-1,-1 1 1,-1 0-1,1-1 1,-7 8-1,-10 9-5348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7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15 389 11429,'0'0'1118,"0"0"-654,0 0 137,0 0 242,0 0-379,0 0-331,-2-3 11,0-2-84,0 1 0,0-1 0,0 0 0,1 1 0,0-1 0,0 0 0,0 0 0,1 0 0,-1-5 0,2-56 642,1 29-662,-2 30-29,1-1 0,0 1-1,0-1 1,1 1-1,0-1 1,1 1 0,-1 0-1,1 0 1,1 1 0,4-9-1,8-10-32,27-30 0,-13 17-35,-29 37 60,-1 1-1,0-1 0,1 0 1,0 1-1,-1-1 1,1 1-1,-1-1 1,1 1-1,0-1 0,-1 1 1,1-1-1,0 1 1,-1 0-1,1-1 0,0 1 1,0 0-1,-1 0 1,1-1-1,0 1 1,0 0-1,0 0 0,-1 0 1,1 0-1,0 0 1,0 0-1,0 0 0,-1 0 1,1 1-1,0-1 1,0 0-1,-1 0 1,1 1-1,0-1 0,0 0 1,-1 1-1,1-1 1,0 0-1,-1 1 0,1-1 1,0 1-1,-1 0 1,1-1-1,-1 1 1,1-1-1,-1 1 0,1 0 1,20 32 38,-16-19 93,1 0-1,-2 0 1,0 0-1,-1 1 1,3 24-1,-2 75 1067,-4-102-1083,0-12-122,0 0-40,0 0 71,0 0-124,3-2-71,1-1 0,-1 0 1,0 0-1,0 0 0,0 0 1,-1-1-1,1 1 0,2-6 1,15-17 93,1 3-115,-1-2 0,-1 0 0,22-41 0,15-18-443,-55 82 600,9-7 1084,-1 21-545,6 19 2,-2 0 0,-1 1 0,-2 1 0,10 51 1,6 138 10,-21-197-2128,-5-24 1368,1 0 0,-1-1 0,1 1 0,-1 0 0,1-1 0,0 1 0,-1 0 0,1-1 0,0 1 0,0-1 0,-1 0 0,1 1 0,0-1 0,0 1 0,0-1 0,0 0 1,-1 0-1,1 1 0,0-1 0,0 0 0,0 0 0,0 0 0,0 0 0,1 0 0,16 0-4281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8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 3778,'0'0'4343,"0"0"-3345,0 0-515,0 0 757,0 0-453,-5 1-328,3 0-397,-1-1 0,1 1 0,0 0 0,0 0-1,0 0 1,0 0 0,0 0 0,1 0 0,-1 0 0,0 1 0,0-1-1,1 1 1,-1-1 0,-2 4 0,-16 36 1201,6-1-460,1 1 0,2 0 1,3 1-1,0 0 1,3 0-1,0 62 0,4-99-786,1 1-1,0-1 0,1 1 1,-1-1-1,1 1 0,0-1 0,0 1 1,1-1-1,0 0 0,0 0 0,0 0 1,0 0-1,1 0 0,0 0 0,0 0 1,0-1-1,1 0 0,-1 1 0,1-1 1,0-1-1,0 1 0,0 0 1,1-1-1,-1 0 0,1 0 0,0 0 1,0-1-1,0 0 0,0 0 0,11 3 1,-3-1-81,0-2 0,0 1 0,0-1 0,1-1 0,-1-1 0,0 0 0,1 0 0,-1-1 0,0-1 0,1 0 0,-1-1 1,0-1-1,15-5 0,-19 5-41,1-1 1,-1 0-1,0 0 1,-1-1 0,1 0-1,-1 0 1,-1-1-1,1 0 1,-1-1-1,0 1 1,-1-1 0,1-1-1,-2 1 1,1-1-1,-1 0 1,-1 0 0,7-19-1,-7 12 96,0-1 0,-2 1 0,0-1 0,-1 1-1,-2-27 1,1 19 59,0 16 53,-1-1 0,0 1 1,-1 0-1,1-1 0,-2 1 0,1 0 1,-1 0-1,0 0 0,-1 1 1,0-1-1,0 1 0,-1 0 0,1 0 1,-2 0-1,1 1 0,-1 0 1,0 0-1,0 0 0,0 0 0,-15-8 1,19 13-118,0 0 0,-1 0 0,1-1 0,-1 2 0,0-1 0,1 0 0,-1 1 0,1-1 0,-5 0 0,-7 1-5446,11 0 676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8.4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0 15271,'0'0'4994,"0"0"-4578,0 0 1025,0 0 176,0 0-1489,0 0-128,-19 0-176,19 0-144,0 0-80,0 9-1153,0 32-96,0 15-1360,0 5-1649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8.8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16135,'0'0'3954,"0"0"-3746,0 0 2289,0 0-1536,0 0-753,0 0-128,-16 0-144,32 0 64,-10 0 0,0 0 0,0 8-480,-6 4-833,0 7-2256,0 1-2114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1:59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 10773,'0'0'2054,"0"0"-1205,0 0 557,0 0-121,0 0-607,0 0-392,-11-1 277,9 14-11,4 242 3093,-1 5-5569,3-226-571,-4-33 2200,0 1 0,1-1 1,-1 0-1,1 0 1,-1 0-1,1 1 0,0-1 1,-1 0-1,1 0 1,0 0-1,0 0 0,0 0 1,0-1-1,0 1 1,0 0-1,0 0 0,0-1 1,0 1-1,0 0 0,0-1 1,0 1-1,3 0 1,11 0-6984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14903,'0'0'827,"0"0"-502,0 0 196,0 0-87,0 0-164,14 9-198,46 31-125,-57-38 19,0 1 0,-1 0 0,1-1 1,0 1-1,-1 1 0,1-1 1,-1 0-1,0 0 0,0 1 0,0 0 1,-1-1-1,1 1 0,-1 0 1,0-1-1,0 1 0,0 0 0,-1 0 1,1 0-1,-1 0 0,0 0 1,0 0-1,-1 6 0,1 1-44,0-10 90,-1 0 0,1 0 0,0 0 1,0 0-1,-1 0 0,1 0 0,0 0 0,-1 0 0,1 0 1,-1 0-1,1 0 0,-1 0 0,0 0 0,1 0 0,-1 0 1,0 0-1,0-1 0,0 1 0,1 0 0,-1-1 0,0 1 1,0-1-1,0 1 0,0-1 0,0 1 0,-1 0 1,-32 7 234,23-6-196,-50 13 498,64-13 2218,20 3-2735,105 12-66,-42-13-3608,-41-4-600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0.1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312 1 10085,'0'0'2294,"0"0"-1659,0 0-165,0 0 202,0 0-437,-28 11-190,-91 38-24,108-44 39,0 1-1,1-1 0,0 2 0,0-1 1,0 1-1,-15 16 0,-3 2 327,12-14-80,-14 14 433,30-24-645,-1 1-1,0 0 0,1 0 0,-1 0 0,1 0 0,0 0 1,0 0-1,0 0 0,0 0 0,0 0 0,0 0 0,0 0 1,1 2-1,0 1 483,-1-3-489,1 0 0,-1 0 0,1 0 0,-1-1 0,1 1 0,0 0 0,0 0 0,0-1 0,0 1 0,0-1 0,0 1 0,0-1-1,1 1 1,-1-1 0,3 2 0,32 24 596,-14-12-302,24 27 174,62 49 301,-92-80-1169,0 0 0,0-1 0,1 0 0,1-2 0,19 8 0,-11-10-2476,-8-6-2007,0 0-4526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0.5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2 11781,'0'0'3306,"0"0"-2388,0 0 5,0 0 213,-7-2-805,9 2-314,1 0 1,-1 0-1,1 1 0,-1-1 0,0 1 1,1-1-1,-1 1 0,0 0 0,1 0 1,-1 0-1,0 0 0,0 0 0,0 0 1,0 0-1,0 1 0,0 0 0,0-1 1,0 1-1,-1 0 0,1-1 0,1 4 1,7 5 116,-1 1 0,13 19 0,-18-22-108,0 0 0,-1 1 0,0-1 0,0 1 0,-1 0 0,-1 0 0,1 0 0,-1 0 0,-1 0 1,1 0-1,-2 0 0,1 0 0,-1 0 0,-1 0 0,1 0 0,-1 0 0,-1 0 0,0-1 0,0 1 0,-1-1 0,-5 9 0,2-7-434,-17 21 91,23-30-153,0 0 0,0 0 1,1 0-1,-1 0 0,0-1 0,0 1 1,0 0-1,-1-1 0,1 1 0,0-1 1,0 1-1,0-1 0,0 0 1,-3 1-1,4-1-5170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1.0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84 13750,'0'0'697,"0"0"-303,0 0 770,0 0-172,6 29-650,5 14-263,24 129 170,-31-122-452,-4-49-213,0-1-171,0-2-13,0-3 342,-1-6 143,1 0 0,0 0 0,1 0 1,1 0-1,-1 0 0,2 0 0,-1 1 0,9-21 0,55-79-614,-42 72-2208,23-47 0,-44 76 1400,0 2 3500,-2 2 4125,0 20-3349,13 225 926,-1-72-3145,-4-47-1393,4-43-5409,-7-56-780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1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1 10293,'0'0'1486,"0"0"-160,0 0 448,0 0-475,0 0-349,-16 8-184,-48 32 61,62-38-778,-1 0 1,1 0 0,-1 1-1,1-1 1,0 1 0,0-1-1,0 1 1,1-1 0,-1 1 0,0 0-1,1 0 1,0 0 0,0 0-1,0 0 1,0 0 0,0 0-1,0 0 1,1 1 0,0-1-1,0 0 1,-1 0 0,2 0 0,-1 1-1,1 2 1,-1 7 4,2-12-165,-1 0 0,1-1 0,-1 1 0,1-1 0,0 1 0,-1-1 0,1 0 0,-1 1 0,1-1 1,0 0-1,-1 0 0,1 0 0,0 0 0,-1 0 0,3-1 0,-1 1-136,45-7-4012,-29 3-846,-15 4-677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1.7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40 121 8852,'0'0'2513,"0"0"-544,0 0 480,0 0-656,0 0-1057,0 0-111,-40 33-401,40-33 336,3 0-464,22 0 176,9-14-272,3-5-32,0-1-832,-3-2-897,3 0-128,-3-6-2753,-3 0-4978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2.0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11573,'0'0'3106,"0"0"-2818,0 0 1024,0 0-607,0 0-241,0 0 16,4 164 481,5-97 15,0 11 273,0 5-657,-2 1-416,2-1-176,0-2-1137,4-6-2160,2-8-3266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3.0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6 393 12966,'0'0'670,"0"0"-433,0 0 326,0 0 320,0 0-488,0 0-187,0-4-32,-3-63 855,0 29-748,3-42 1,1 71-305,0-1 0,0 0 0,1 0 1,0 1-1,1-1 0,0 1 0,1 0 1,-1 0-1,8-11 0,-3 8-89,0 0 1,1 1-1,18-19 1,-23 27 85,0-1 1,-1 1-1,1 0 0,0 0 1,1 1-1,-1-1 1,0 1-1,1 0 0,0 0 1,-1 1-1,1-1 0,0 1 1,0 0-1,9-1 1,-13 3 25,1-1 0,-1 0 0,1 1 1,-1 0-1,1-1 0,-1 1 0,1 0 1,-1 0-1,0 0 0,1 0 0,-1 0 1,0 0-1,0 0 0,0 0 0,0 0 1,0 0-1,0 1 0,0-1 0,0 0 1,0 1-1,-1-1 0,1 1 0,-1-1 0,1 1 1,0 1-1,11 46 205,-11-45-174,4 43 552,-2-1-1,-3 74 0,-1-47 155,1-69-673,0 0-1,0 0 0,0 1 1,0-1-1,-1 0 0,1 0 1,-1 0-1,0 0 1,0 0-1,-1 0 0,1-1 1,-1 1-1,-4 6 0,5-16 31,1-3-251,-1-8-113,1-1 0,0 1-1,2 0 1,0 0 0,0 0-1,2 0 1,0 0-1,1 1 1,11-27 0,-8 27 197,1 1 0,0 0 0,1 1 0,0 0 0,1 1 0,1 0 0,19-17-1,-30 29 131,0 1 0,0-1-1,1 0 1,-1 0 0,0 1-1,0-1 1,1 1 0,-1-1-1,1 1 1,-1 0 0,0-1-1,1 1 1,-1 0 0,1 0-1,-1 0 1,1 0 0,-1 0-1,0 0 1,1 0 0,-1 1-1,1-1 1,-1 1 0,0-1-1,1 1 1,-1-1 0,0 1-1,1 0 1,-1-1 0,0 1-1,0 0 1,0 0 0,0 0-1,0 0 1,0 0 0,0 0-1,0 0 1,0 0 0,0 1-1,0-1 1,-1 0 0,1 0-1,-1 1 1,1 1 0,5 8 181,-2 0 1,0 0-1,6 23 1,-10-32-207,9 44 476,-3 1 0,1 56 0,3 16-3801,-7-101-217,3-11-1822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3.5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55 184 11589,'0'0'1732,"0"0"-943,0 0 721,0 0-48,0 0-744,16 11-294,53 34-248,-65-43-164,0 1 0,0-1-1,0 0 1,1-1-1,-1 1 1,1-1 0,-1 0-1,1 0 1,-1-1-1,1 1 1,0-1 0,-1 0-1,1 0 1,6-1-1,6 0-102,-14 0-1,0 1 0,0 0 0,-1-1 0,1 1 0,0-1 0,-1 0 0,1 0 0,-1 0 0,1 0-1,-1-1 1,1 1 0,-1-1 0,0 1 0,0-1 0,1 0 0,-1 0 0,0 0 0,-1 0 0,1 0 0,0 0 0,-1-1 0,1 1 0,-1 0-1,0-1 1,0 1 0,0-1 0,0 0 0,0 1 0,0-1 0,0-3 0,2-10-817,-1 1 1,0-1-1,-1-30 0,-1 45 867,0-3 22,0 0 1,0 0-1,-1 0 1,1 1-1,-1-1 0,0 0 1,-1 0-1,1 1 0,0-1 1,-1 1-1,0-1 0,0 1 1,0 0-1,0 0 0,-1 0 1,1 0-1,-1 0 1,0 0-1,0 1 0,0-1 1,0 1-1,0 0 0,0 0 1,-1 0-1,1 0 0,-6-2 1,-3 0 489,0 0 0,0 1 0,0 1 0,0-1 0,-1 2 1,1 0-1,-14 0 0,23 1-302,0 0-1,-1 0 1,1 1 0,0-1-1,0 1 1,-1-1 0,1 1-1,0 0 1,0 1 0,0-1-1,0 0 1,0 1 0,0-1-1,-5 5 1,4-2 48,0 1 0,1-1 0,-1 1-1,1 0 1,-1 0 0,2 0 0,-6 10 0,-1 10 168,0 1 0,2 0 0,1 0-1,1 1 1,1 0 0,1-1 0,2 1 0,3 51 0,-2-71-394,1 0 1,0 0-1,0-1 1,1 1-1,0 0 0,0-1 1,0 1-1,1-1 1,0 0-1,0 1 1,1-2-1,0 1 0,0 0 1,0-1-1,1 1 1,-1-1-1,1-1 1,0 1-1,1 0 0,-1-1 1,1 0-1,0-1 1,0 1-1,0-1 1,0 0-1,1-1 0,-1 1 1,1-1-1,0-1 1,-1 1-1,1-1 1,0 0-1,11-1 0,6 1-1617,43-5-1,-52 2 185,-1-1 0,1 0 1,-1-2-1,16-6 1,13-6-4017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4.1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266 57 9076,'0'0'790,"0"0"506,0 0 607,0 0-468,0 0-443,-16-10-213,-51-29-40,65 38-680,1 0 0,-1 0 0,0 0 0,0 0 0,0 1 0,0-1 0,0 0 0,0 1 0,0 0 0,0-1-1,0 1 1,0 0 0,0 0 0,0 0 0,0 0 0,0 1 0,0-1 0,0 0 0,0 1 0,0-1-1,1 1 1,-1 0 0,0 0 0,0 0 0,0 0 0,1 0 0,-3 1 0,0 2 82,1 0 0,-1 0 0,1 1 0,0-1 0,0 1 0,0 0 0,-2 6 0,-2 1 128,-7 13 16,1 0 0,1 2 0,1-1 0,2 2 0,0-1 0,2 1 0,1 0 0,1 1 0,-2 48-1,10-76-338,-1 0-1,1-1 1,-1 1-1,1 0 1,-1-1-1,1 1 1,0-1-1,-1 0 1,1 0-1,-1 0 1,1 0-1,4-1 1,-5 0-73,2 1 26,1-1-1,-1 1 1,0-1-1,0-1 0,-1 1 1,1 0-1,0-1 0,0 0 1,-1 0-1,1 0 0,-1 0 1,6-5-1,-2 1-106,0-1 0,-1 1 1,0-1-1,-1-1 0,9-12 0,-8 10 104,-1-1 0,0 0 0,0 0 0,-1 0-1,0 0 1,-1-1 0,0 0 0,-1 0 0,1-14 0,0 11 2082,6 20-1257,12 31-616,-16-26 268,34 50 271,-26-42-960,0 2 0,-1-1 1,14 35-1,-25-50-504,-1-3-5085,0-5 1455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4.4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11221,'0'0'2305,"0"0"-843,0 0 158,11 32-332,68 206-471,-64-192-417,-2 0 0,-1 1 0,-3 1 0,-2-1 0,2 61 1,-11-107-115,-2-7-311,-5-19-44,0-1-1,1 1 1,2-1 0,-6-47-1,3-112-482,9 179 515,1 0 0,0-1 0,0 1 0,1 0 0,-1 0 0,1-1 0,1 1 0,-1 0 0,1 1 0,0-1 0,1 1 0,-1-1 0,1 1 0,0 0 0,0 0 1,1 0-1,-1 1 0,1 0 0,0 0 0,0 0 0,1 0 0,-1 1 0,1 0 0,0 0 0,-1 0 0,1 1 0,1 0 0,-1 0 0,0 0 0,0 1 0,1 0 0,-1 0 0,1 1 0,6 0 0,-2 0-772,-7-1 298,0 1 0,0 0-1,-1 0 1,1 0 0,0 1-1,0-1 1,0 1 0,-1 0-1,1 0 1,0 0 0,-1 0 0,1 1-1,-1-1 1,4 3 0,7 12-5759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12550,'0'0'2334,"0"0"-1549,0 0 31,0 0-186,5 10-481,1 0-100,0 1-1,-2 0 1,1 1 0,-1-1-1,-1 1 1,0-1 0,0 1-1,-1 0 1,-1 0 0,0 0-1,-2 22 1,0-32 29,0 1-1,0-1 1,-1 0 0,1 0-1,-1 0 1,1-1-1,-1 1 1,0 0 0,0-1-1,0 1 1,0-1-1,0 1 1,0-1 0,0 0-1,-1 0 1,1 0-1,0 0 1,-1 0 0,1-1-1,-1 1 1,-4 0-1,3 0 168,0 0 1,1 0-1,-1 1 0,0 0 0,0-1 0,-6 6 0,10-7-228,0 0-1,-1 0 1,1 1-1,0-1 1,0 0-1,0 0 1,0 1-1,0-1 1,0 0-1,-1 1 1,1-1 0,0 0-1,0 1 1,0-1-1,0 0 1,0 1-1,0-1 1,0 0-1,0 0 1,1 1-1,-1-1 1,0 0 0,0 1-1,0-1 1,0 0-1,0 1 1,0-1-1,0 0 1,1 0-1,-1 1 1,0-1-1,0 0 1,0 0 0,1 0-1,-1 1 1,0-1-1,0 0 1,1 0-1,-1 0 1,1 1-1,11 7 13,-11-8-10,12 7-23,0 0-1,1-1 1,-1-1 0,1-1 0,1 0 0,19 3 0,-23-6-816,-1 0 1,1 0-1,-1-1 1,1-1-1,-1 0 1,11-2-1,20-12-6255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4.8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0 275 11461,'0'0'3212,"0"0"-1579,0 0-37,0 0-223,10 26-676,4 11-473,19 36 0,-31-70-211,0 1 0,0 0 0,1-1 0,-1 0 0,1 1 0,0-1 0,0 0 0,0 0 0,0-1 0,1 1 0,-1-1 0,1 0 0,0 0 0,-1 0 0,1 0 0,6 2 0,-2-2 7,1-1 0,-1 0 0,1 0 1,0-1-1,13-1 0,-4 1 1,-7 0-45,-1 0 0,0 0 1,0-1-1,1-1 0,-1 0 0,0 0 0,15-6 1,-19 5-72,-1 0 1,1-1-1,-1 1 0,1-1 1,-1-1-1,0 1 1,-1-1-1,1 1 1,-1-1-1,0-1 1,0 1-1,6-11 1,-4 4-200,0 0 1,-1 0-1,0-1 1,0 0-1,-2 0 1,0-1-1,2-16 1,-2 1-457,-2 0 0,-3-40 1,2 62 753,-1 1 0,0 0 0,0 0 0,0 1 0,-1-1 0,0 0 0,0 0 0,0 1 1,-1-1-1,0 1 0,0 0 0,-1 0 0,1 0 0,-1 0 0,0 0 0,0 1 0,0 0 0,-1 0 0,0 0 0,0 0 1,0 1-1,0 0 0,0 0 0,-1 0 0,1 1 0,-1-1 0,0 2 0,0-1 0,1 0 0,-1 1 0,-8-1 0,7 2 134,0-1-1,1 1 0,-1 0 0,0 1 1,0-1-1,1 1 0,-1 0 0,1 1 1,-1 0-1,1 0 0,0 0 0,-1 1 1,1 0-1,1 0 0,-1 1 0,0-1 1,1 1-1,0 1 0,-1-1 0,2 1 1,-1-1-1,0 1 0,1 1 0,0-1 1,1 1-1,-7 11 0,-1 4 331,1 1-1,2 0 1,0 0 0,1 1-1,1 0 1,-5 43-1,3 143 2040,8-201-2439,0 0-63,0 0 0,1 1 0,0-1 1,1 0-1,0 0 0,0 0 0,1 0 0,0-1 0,0 1 0,0-1 0,1 1 0,0-1 0,1 0 1,0-1-1,0 1 0,0-1 0,9 8 0,-8-9-333,-1-1 0,1 0 0,0-1 1,0 1-1,0-1 0,0 0 0,0 0 0,1-1 0,-1 0 1,1 0-1,0-1 0,0 0 0,11 1 0,19-1-3959,0-1-2047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5.2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220 0 12278,'0'0'1368,"0"0"-741,0 0 825,0 0-468,0 0-613,-13 1-240,7 0-99,1-1 10,1 0 0,-1 0 1,0 1-1,0-1 1,0 1-1,0 1 0,1-1 1,-1 1-1,0-1 1,1 1-1,0 1 0,-1-1 1,1 1-1,0-1 0,0 1 1,0 0-1,-4 6 1,-7 7 687,2 1 1,-20 31 0,29-41-573,1 0-1,0 0 1,0 0 0,1 0-1,-1 0 1,2 1 0,-1-1-1,1 1 1,0-1 0,1 1-1,0 10 1,1-14-171,-1-1 1,1 1-1,0 0 1,0-1-1,1 1 0,-1-1 1,1 0-1,0 1 0,0-1 1,0 0-1,0 0 1,0 0-1,1 0 0,3 3 1,47 36-389,-32-26 228,-3-3-40,0 1-1,-1 2 0,-1-1 1,19 25-1,-31-36 235,-1 2 0,1-1 0,-1 0 0,0 1 0,0 0 0,0-1 0,-1 1 0,0 0 0,0 1 0,0-1 0,-1 0 0,0 0 0,0 1 0,-1-1 0,0 0 0,0 1 0,0-1 0,-1 0 0,0 1 0,-2 8 0,0-10 21,1-1 0,0 0 1,-1 0-1,0 0 0,0 0 0,0 0 0,0-1 0,-1 1 0,1-1 1,-1 0-1,0 0 0,0 0 0,0-1 0,-1 1 0,1-1 0,0 0 1,-1 0-1,1 0 0,-7 0 0,-10 4-125,0-1 1,-41 5-1,-18-7-2627,76-4-527,4-3-2058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5.6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0 908 14791,'0'0'3028,"0"0"-1844,0 0 198,0 0-288,0 0-867,5 0-254,-2-1 26,1 0-1,-1-1 1,0 1-1,1 0 1,-1-1 0,0 0-1,0 0 1,0 0-1,0 0 1,0 0-1,0-1 1,-1 1-1,1-1 1,-1 0-1,1 0 1,-1 0-1,3-6 1,6-9-27,15-38 0,-24 50 17,15-39-222,-2 1 0,-2-2 1,-2 0-1,-2 0 0,3-55 0,-4-239 353,-9 226 1501,1 113-1031,0 1-241,0 6-31,0 23-182,-1 65 392,4 0 0,23 143 0,14-77-261,-4-17-1654,-29-86-1365,-7-22-1845,0-24 2406,0 5-5269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5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29 14567,'0'0'1520,"0"0"209,0 0 576,0 0-1120,0 0-833,0 0 768,201-17-431,-121 17-113,-5 0-528,-7-3-48,-7 3-64,-5 0-592,-13 0-753,-2-2-2273,-20-4-1920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7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1 473 12038,'0'0'1648,"0"0"-1053,0 0 486,0 0-265,0 0-445,0 0-126,0-9 321,0-22-200,5-104 58,-3 120-445,0 0 0,1 0 0,1 0 0,1 0 0,0 1 0,13-27 0,-2 13-46,27-37 1,-37 57 65,1 0-1,-1 1 1,1-1 0,1 2 0,-1-1 0,1 1-1,0 0 1,18-9 0,-25 14 2,0 1 0,0-1 0,0 1 0,0 0 0,0-1 0,0 1 0,0 0 0,0 0 0,0 0 0,0 0 0,0 0 0,0 0 0,0 0 0,0 0 0,0 0 0,0 1 0,0-1 0,1 0 0,-1 1 0,0-1 0,-1 1 0,1-1 0,0 1 0,0-1 0,2 2 0,-1 0 19,0 1 1,0-1 0,0 1 0,0-1-1,-1 1 1,1 0 0,-1-1 0,1 1 0,0 4-1,3 8 135,-1 0 0,4 29-1,-7-40-136,4 40 428,-2 1 0,-1-1 0,-6 57 1,3-95-411,0 1 0,0-1 0,0 1 0,-1-1 0,1 0 0,-2 1 0,-4 10 0,6-16-7,1-1 14,0-14-169,0 2 2,0 1 0,1-1-1,1 1 1,0 0 0,0-1-1,1 1 1,0 0 0,1 0-1,0 1 1,1-1-1,0 1 1,7-10 0,8-10-309,0 0 1,2 2 0,1 0 0,34-31 0,-56 58 498,0 1 0,-1-1-1,1 0 1,0 0 0,0 1 0,0-1 0,0 1 0,0-1 0,0 1 0,0-1 0,0 1 0,0 0 0,0-1-1,0 1 1,0 0 0,0 0 0,0 0 0,0 0 0,0 0 0,0 0 0,0 0 0,0 0 0,0 0 0,0 0-1,2 1 1,-1 0 4,0 0-1,0 1 0,0-1 1,-1 1-1,1-1 0,0 1 1,-1-1-1,1 1 0,-1 0 1,0-1-1,3 4 0,1 6 136,1 1-1,-1-1 1,4 17-1,-8-26-134,7 30 318,-2 0-1,-1 0 1,-2 1-1,-1 52 1,5 46-1277,-6-127 501,4 19-1432,4-13-2989,1-8-3421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7.8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32 166 12822,'0'0'1214,"0"0"-729,0 0 484,0 0 50,0 0-486,20 8-279,63 23 71,-77-28-307,0-1-1,1 0 1,0-1-1,0 1 1,-1-1-1,1-1 1,0 1-1,0-1 0,0 0 1,0-1-1,0 0 1,11-2-1,-15 2-130,0 0 0,0 0 0,0 0 0,0-1 0,0 1 0,-1-1-1,1 0 1,0 0 0,-1 0 0,0 0 0,1 0 0,-1 0 0,0 0 0,0-1 0,0 1-1,0-1 1,-1 0 0,1 0 0,-1 1 0,1-1 0,-1 0 0,0 0 0,0 0 0,1-6-1,1-6-771,-1 0 0,-1 0 0,0-26 0,-1 39 826,0-1 53,0 1-1,0 0 1,0-1-1,0 1 1,-1 0-1,1-1 0,-1 1 1,0 0-1,0 0 1,1-1-1,-1 1 1,-1 0-1,1 0 1,0 0-1,-1 0 1,1 0-1,-1 1 1,1-1-1,-1 0 1,0 1-1,1-1 0,-1 1 1,0-1-1,0 1 1,0 0-1,-1 0 1,1 0-1,0 0 1,0 0-1,-4 0 1,-6-2 468,0 1 1,0 1-1,0 0 0,-23 1 1,16 1 183,14-1-490,0 0 0,1 0 0,-1 1 0,0 0-1,0 0 1,1 0 0,-1 1 0,1-1 0,-1 1 0,1 0 0,0 0 0,0 1-1,0-1 1,-6 6 0,4-3 100,1 0 1,0 1-1,1-1 1,-1 1-1,1 1 0,0-1 1,0 0-1,-4 12 0,1 2 209,1-1-1,1 1 1,1 0 0,1 0-1,0 0 1,1 22-1,1-25-300,0 10 153,1 0-1,5 34 1,-4-52-267,1 0 0,0 0-1,0-1 1,1 1 0,1-1 0,-1 1 0,1-1 0,1 0 0,-1-1-1,11 14 1,-10-15-79,1 0 0,-1-1-1,1 1 1,1-1 0,-1 0 0,1-1 0,0 1-1,0-1 1,0-1 0,0 1 0,1-1-1,13 4 1,-16-6-150,0-1 0,0 1 0,0 0-1,0-1 1,0 0 0,0 0 0,0-1 0,0 0-1,-1 1 1,1-2 0,0 1 0,0 0 0,-1-1 0,1 0-1,0 0 1,-1 0 0,0-1 0,0 1 0,0-1 0,0 0-1,7-7 1,3-6-1231,-1-1 0,0-1-1,-2 0 1,15-28 0,5-16-3862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8.2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7187,'0'0'4216,"0"0"-1885,0 0-442,0 0-339,0 0-912,5 12-41,12 27 290,-2 0 0,-2 1-1,-2 0 1,8 53 0,-15-59-4115,1 51 0,-5-85-1569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8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16392,'0'0'1200,"0"0"-560,0 0 737,0 0-1025,0 0-352,0 0-560,123 114-1137,-92-86-576,-3 3-3378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8.9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323 27 10965,'0'0'2265,"0"0"-1369,0 0 820,0 0-158,0 0-856,-14-5-17,-43-14 86,54 19-701,1-1 0,-1 1 1,1-1-1,-1 1 0,0 0 0,1 0 0,-1 0 0,0 0 0,1 0 0,-1 1 0,1-1 0,-1 1 0,1 0 1,-1 0-1,1 0 0,-1 0 0,1 0 0,0 0 0,-1 1 0,1-1 0,0 1 0,0-1 0,0 1 0,-2 2 1,-2 3 84,1 0 1,0 0 0,0 0-1,1 1 1,-4 10 0,5-13-81,-3 6 19,1 1 0,1 0 1,0 0-1,1 1 1,0-1-1,0 1 1,2-1-1,-1 1 1,2 16-1,0-28-116,0 0 0,0-1 0,0 1 0,1 0 0,-1 0 0,0 0 0,1 0 0,-1 0 0,1 0 0,-1 0 1,1-1-1,0 1 0,-1 0 0,1 0 0,0-1 0,-1 1 0,1 0 0,0-1 0,0 1 0,0-1 0,0 1 0,0-1 0,-1 0 0,1 1 0,0-1 0,0 0 0,0 1 0,0-1 0,0 0 0,0 0 1,0 0-1,0 0 0,0 0 0,0 0 0,0 0 0,0 0 0,0 0 0,1-1 0,3 0-92,0 1 0,0-1 1,-1 0-1,1 0 0,-1-1 0,1 1 1,7-5-1,-3 0-108,-1-1 1,1 1-1,-1-2 1,9-10-1,-9 9-71,0 1 0,0 1-1,12-9 1,-17 14 109,1-1 0,0 1 1,0 0-1,0 0 1,1 1-1,-1 0 0,0-1 1,1 1-1,-1 0 0,1 1 1,8-1-1,-12 1 156,-1 1-1,1-1 1,0 0 0,-1 0-1,1 1 1,0-1 0,-1 0-1,1 1 1,0-1 0,-1 1-1,1-1 1,-1 1 0,1-1-1,0 1 1,-1-1 0,0 1-1,1-1 1,-1 1 0,1 0-1,-1-1 1,0 1-1,1 0 1,-1-1 0,0 1-1,0 0 1,1 0 0,-1 1-1,4 24 6,-4-24-6,3 282 263,-5-152-137,3-83-40,0-16-105,-3 35-1,1-58 93,0-1 0,0 0 0,-2 0 0,1 0 0,-1 0-1,0 0 1,-1-1 0,-6 13 0,7-17 9,-1 0 0,1-1 0,-1 0 0,1 1 0,-1-1 0,0-1 0,0 1 0,0-1 0,0 1 0,-1-1-1,1 0 1,-1-1 0,1 1 0,-1-1 0,0 0 0,1 0 0,-1 0 0,-9-1 0,6 1-45,-1-1 0,1 0-1,-1 0 1,1-1 0,-1-1 0,1 1-1,0-1 1,0-1 0,0 1-1,-10-5 1,6-1 26,0 0-1,0-1 0,0 0 0,1 0 1,0-1-1,1-1 0,0 0 1,-14-22-1,19 26 55,0 0 0,1 0-1,0 0 1,1-1 0,-1 1 0,1-1 0,1 0 0,0 0-1,0 0 1,0 0 0,1-1 0,1 1 0,-1 0 0,1 0 0,0-1-1,1 1 1,2-11 0,0 12-59,-1 0 0,2-1 0,-1 1 0,1 0 1,0 1-1,1-1 0,-1 1 0,1 0 0,7-6 0,57-51-109,-41 40-112,72-68-4421,-58 46-1078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9.4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13414,'0'0'1435,"0"0"-306,0 0 693,1 31-242,0-7-1340,1 32 475,16 103 0,29 122 1025,-36-190-1459,-1 101 0,-7-191-852,1-8 368,49-157-2323,-45 145 2394,0 0-1,2 0 1,0 1 0,1 0 0,1 1-1,20-23 1,-32 39 213,1 0-1,-1 1 1,1-1-1,0 0 1,0 1-1,-1-1 1,1 1-1,0-1 1,0 1-1,-1-1 1,1 1-1,0 0 1,0-1-1,0 1 1,0 0-1,0 0 1,0-1-1,0 1 1,-1 0-1,1 0 1,0 0 0,0 0-1,0 0 1,0 0-1,1 1 1,0-1-19,-1 1 1,1 0-1,-1 0 1,1 0 0,-1 0-1,1 0 1,-1 1-1,0-1 1,1 0 0,-1 0-1,0 1 1,1 2-1,4 6-19,0 0-1,-1 1 0,5 15 0,-7-17 113,15 43-380,-3 1 0,-2 0 1,10 100-1,-22-146-551,1 7-1378,1-6-3421,0-7-5105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10149,'0'0'6098,"0"0"-6002,0 0 1233,0 0 800,0 0-1233,108 126-543,-82-79-49,-11 1-176,-13 1 48,-2 6-176,-14 1-80,-27 9-240,-19 4-1857,-15-4-2241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09.9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17080,'0'0'269,"0"0"510,2 24 769,-2-9-1288,1 7-23,1 1 1,1-1-1,1 0 0,1-1 0,12 35 0,54 169 1471,-61-182-1586,-2 0 0,-2 0 0,1 63 0,-6-106-317,1 0 0,-1 0 0,0-1 0,0 1 0,1 0 0,-1-1 0,0 1 0,0-1 0,0 0 1,0 1-1,0-1 0,1 0 0,-1 0 0,-1 1 0,3-3 0,1-2 64,1-1 1,0 1-1,1 0 0,-1 1 0,1-1 1,0 1-1,0 0 0,0 0 0,1 1 1,-1 0-1,1 0 0,0 1 1,0-1-1,0 1 0,0 1 0,0 0 1,0 0-1,0 0 0,1 1 0,9 0 1,-15 0 129,0 0 1,0-1-1,0 1 1,-1 0-1,1 0 0,0 1 1,0-1-1,0 0 1,-1 1-1,1-1 1,0 1-1,0-1 0,-1 1 1,1 0-1,0 0 1,-1 0-1,1-1 1,-1 2-1,1-1 1,-1 0-1,0 0 0,1 0 1,-1 1-1,0-1 1,0 1-1,0-1 1,0 1-1,0-1 0,0 1 1,0-1-1,-1 1 1,1 0-1,-1 0 1,1-1-1,-1 1 1,0 0-1,1 3 0,3 16 166,-1-1 0,-1 1 0,-1 0 0,-1 22-1,0-17-19,-1-22-104,1 1 0,-1-1 0,0 0 0,0 0 0,0 1 0,0-1 0,-1 0 0,1 0 0,-1 0 0,0-1 0,-1 1 0,1 0 1,-1-1-1,1 1 0,-1-1 0,0 0 0,0 0 0,-1 0 0,1 0 0,0-1 0,-1 0 0,0 1 0,1-1 0,-1 0 0,0-1 0,0 1 0,-8 1 0,0 1-7,0-1 1,0 0-1,0-1 0,-1 0 0,1-1 0,-1-1 0,0 0 0,-20-3 1,29 2-103,0 0 0,0 0 1,0-1-1,0 1 1,0-1-1,0 0 1,1 0-1,-1 0 1,1-1-1,-1 1 1,1-1-1,0 0 1,0 0-1,0 0 0,0 0 1,1-1-1,-1 1 1,1-1-1,0 1 1,0-1-1,0 0 1,-1-4-1,-1-3-848,1 0 0,0 0 0,0-1 0,1 1-1,0-1 1,1-20 0,1 3-4697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0.3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182 84 11541,'0'0'1628,"0"0"-108,0 0 567,0 0-182,0 0-652,-28 27-55,28-27-1198,-114 116 1025,110-112-966,1 0 0,-1 0 0,1 1-1,0-1 1,0 0 0,0 1 0,0 0 0,1 0 0,0 0 0,0 0 0,0 0 0,1 0 0,-1 0 0,1 1 0,1-1 0,-1 1-1,1-1 1,0 0 0,0 9 0,1 4 94,-1-6-69,0-1-26,0-1 0,0 0 0,1 1 0,1-1 0,2 11 0,-3-18-60,0 0-1,0 0 1,0 0-1,1 0 1,0-1-1,-1 1 1,1 0-1,0-1 0,0 0 1,0 1-1,1-1 1,-1 0-1,1 0 1,-1 0-1,1 0 1,-1 0-1,1-1 1,0 1-1,0-1 0,5 2 1,-4-1-46,0-1 1,1 0-1,-1 1 1,0-2 0,0 1-1,1 0 1,-1-1-1,0 0 1,0 0-1,1 0 1,-1 0-1,0-1 1,1 1-1,-1-1 1,0 0-1,0-1 1,0 1-1,0-1 1,0 0-1,0 0 1,0 0-1,0 0 1,-1-1-1,1 1 1,-1-1-1,0 0 1,0 0-1,0 0 1,0 0-1,0-1 1,-1 1-1,3-6 1,1-2-233,-1-1 1,0 1-1,0-1 1,-2-1-1,1 1 1,-2 0-1,1-1 1,-2 0-1,1-25 1,-2 26 100,1-10-203,-2 0-1,0 0 1,-1-1 0,-1 1-1,-10-36 1,-3 17-532,9 28-649,2-1 0,-6-20 0,10 24-2519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0.7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1 156 5603,'29'-19'1834,"37"-17"0,-65 36-1726,1-1 1,-1 1-1,1 0 1,-1-1-1,0 1 1,1 0-1,-1 0 0,1 0 1,-1 0-1,1 0 1,-1 0-1,1 0 1,-1 1-1,1-1 1,-1 0-1,0 1 0,1-1 1,-1 1-1,0 0 1,1-1-1,-1 1 1,0 0-1,0 0 1,0 0-1,1 0 1,-1 0-1,0 0 0,0 0 1,-1 0-1,1 0 1,0 0-1,0 0 1,0 1-1,-1-1 1,1 0-1,-1 1 0,1-1 1,0 3-1,3 5 697,8 9-189,-2 1 0,0 0 0,-1 1-1,-1-1 1,-1 2 0,6 26 0,-6-13-332,-2 0 0,-2 0 1,0 40-1,-3-73-270,0-1-1,0 0 1,0 0 0,0 1-1,0-1 1,0 0 0,0 1-1,0-1 1,0 0-1,-1 0 1,1 1 0,0-1-1,0 0 1,0 0 0,0 1-1,0-1 1,0 0 0,0 0-1,-1 1 1,1-1-1,0 0 1,0 0 0,0 0-1,-1 1 1,1-1 0,0 0-1,0 0 1,-1 0 0,1 0-1,0 1 1,0-1-1,-1 0 1,1 0 0,0 0-1,0 0 1,-1 0 0,0 0-4,1 0 0,-1 0 1,1-1-1,-1 1 1,0 0-1,1 0 1,-1-1-1,1 1 0,-1-1 1,1 1-1,-1 0 1,1-1-1,0 1 0,-1-1 1,1 1-1,-1-1 1,1 1-1,0-1 0,-1 1 1,1-1-1,0-1 1,-4-7 33,1 0 1,0-1 0,1 1-1,0-1 1,0 0 0,0-18-1,4-71 162,-1 63-175,0 26 26,1 0-1,-1-1 0,2 1 1,-1 0-1,2 1 0,-1-1 1,1 0-1,1 1 0,0 0 1,0 0-1,0 0 1,1 1-1,1 0 0,12-13 1,-9 10-372,1 1 0,1 0 0,0 1-1,0 1 1,0 0 0,1 0 0,0 1 0,1 1 0,24-8 0,0 7-3841,5 6-3264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1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13894,'0'0'2831,"0"0"-1985,0 0 402,0 0-239,29 5-566,92 19-345,-116-22-94,0-1 0,0 1 0,0 0 0,0 1 0,0-1 0,-1 1 0,1 0 0,-1 0-1,1 0 1,-1 1 0,0 0 0,-1-1 0,1 1 0,-1 1 0,0-1 0,0 0 0,0 1 0,0 0 0,-1-1-1,1 1 1,-1 0 0,-1 0 0,1 0 0,-1 1 0,0-1 0,0 0 0,0 7 0,1 0 148,-1 0 0,0 0 0,0 0 0,-2 1 0,1-1 0,-2 0 0,0 0 1,0 0-1,-1 0 0,-4 11 0,4-15-147,-1-1 1,0 1-1,0-1 1,0 0-1,-1 0 1,0 0-1,0-1 1,-1 0-1,0 0 1,0 0-1,-1-1 1,1 0-1,-1 0 1,0-1-1,-10 6 1,13-8-265,0-1 1,0 1 0,0-1-1,0 1 1,-1-1 0,1-1 0,-6 2-1,8-2 77,1 0-1,-1 0 0,1 0 1,-1 0-1,1-1 0,-1 1 0,1 0 1,-1-1-1,1 1 0,-1-1 1,1 1-1,0-1 0,-1 0 1,1 1-1,0-1 0,-1 0 0,1 0 1,0 0-1,0 0 0,0 0 1,0 0-1,0 0 0,0-1 0,0 1 1,-1-2-1,-12-43-4243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1.4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4882,'0'0'9114,"2"24"-6716,0 5-2002,-1-2 205,2 0 1,0-1-1,12 42 0,7 5-543,11 45-98,-27-81-3992,-3-3-3692,-3-39 7476,0-14 1114,0 0 1,4-22-1,-2 34-344,-1 0 0,1 0 0,1 0 0,-1 0 0,1 1 0,0-1 0,0 1 0,1 0 0,7-9 0,2-1 286,1 1 0,1 1 0,1 0 1,0 1-1,18-12 0,90-47-2514,-65 41-4126,-39 19-4842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2.2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13 15607,'0'0'694,"0"0"-118,0 0 897,0 0 61,0 0-814,0 0-226,-21-4-132,-5 0-220,-37-1-1,58 5-110,-1 1 1,1 0-1,0 0 0,0 0 0,-1 0 0,1 1 1,0 0-1,0 0 0,0 0 0,0 1 0,1-1 1,-1 1-1,1 1 0,-1-1 0,-3 4 0,-6 4 153,-107 91 785,84-68-716,37-34-309,0 0-152,2 1 99,0-1 1,1 1-1,-1-1 0,1 0 0,-1 0 1,1 0-1,-1 0 0,1 0 0,2-1 1,5 0-38,-5 1 95,7 0-103,0 0 0,0 1 1,0 0-1,0 1 0,14 3 0,-23-4 120,0 0 0,-1 0 0,1 1 0,0-1-1,0 0 1,-1 1 0,1 0 0,-1-1 0,0 1-1,1 0 1,-1 0 0,0 1 0,0-1 0,0 0 0,-1 1-1,1-1 1,0 1 0,-1-1 0,0 1 0,0 0-1,1 0 1,-2-1 0,1 1 0,0 0 0,0 0-1,-1 0 1,0 4 0,1-3 29,-1 1 1,0 0-1,0 0 1,-1 0 0,0-1-1,0 1 1,0 0-1,0-1 1,0 1-1,-1-1 1,0 1-1,0-1 1,-1 0-1,1 0 1,-1 0-1,1 0 1,-7 7-1,-1-2-41,0 0-1,-1-1 1,0 0-1,0-1 0,-15 8 1,19-11-167,5-3-112,-1 1 0,0 0-1,0-1 1,0 1 0,-1-1-1,1 0 1,0 0 0,0 0-1,-7 0 1,10-3-239,0 0-1,0 0 1,0-1-1,0 1 1,0 0-1,0 0 0,1 0 1,-1 0-1,1-3 1,15-29-5495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2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114 166 8628,'0'0'1894,"0"0"-1008,0 0 616,0 0-75,0 0-248,-16 23-93,-50 79 174,61-93-1063,1 1 0,-1-1 1,2 1-1,-1 0 1,1 0-1,1 0 1,0 0-1,0 0 0,1 1 1,1-1-1,-1 0 1,3 17-1,-1 3 334,-1-26-494,0 0 0,0 0 0,0 0 0,1 0 0,-1-1-1,1 1 1,0 0 0,0 0 0,0-1 0,1 1 0,0-1 0,-1 1 0,4 3 0,-3-4-34,0-1 1,1 0-1,-1 0 1,1 0-1,-1 0 1,1 0-1,0-1 1,-1 1-1,1-1 1,0 0-1,0 0 1,0 0-1,0 0 1,0 0-1,1-1 1,3 1-1,1 0-115,1 0 1,-1 0-1,1-1 0,-1 0 0,1-1 0,-1 0 1,1 0-1,-1-1 0,0 0 0,1-1 0,-1 1 1,0-1-1,11-7 0,-12 5-47,1 0 0,-1-1 0,0 0 0,-1 0 1,1-1-1,-1 0 0,-1 0 0,1 0 0,-1-1 0,-1 0 0,1 0 0,5-14 0,-5 5 13,0 0 0,0-1 0,-2 0 0,0 0-1,-2 0 1,1 0 0,-3-27 0,1 39 144,0-6 26,-1-1-1,-1 0 1,0 1-1,0 0 1,-1-1 0,-1 1-1,0 0 1,0 0-1,-2 1 1,1-1 0,-1 1-1,-1 1 1,0-1 0,0 1-1,-1 0 1,-1 0-1,1 1 1,-2 1 0,-15-13-1,22 19-42,0 0-1,0 0 1,0 1-1,0-1 1,0 1-1,0 0 1,0 0-1,0 0 1,0 1-1,-1-1 1,1 1 0,0-1-1,0 1 1,-1 0-1,1 0 1,0 1-1,-1-1 1,1 1-1,0-1 1,0 1-1,0 0 1,0 1-1,-4 1 1,4-1-264,-1 0 0,1 0 0,0 1 0,0-1 0,0 1 0,0 0 0,1 0 1,-1 0-1,1 0 0,0 1 0,0-1 0,0 0 0,0 1 0,1 0 0,-1-1 0,1 1 0,0 0 0,-1 5 1,1 14-4198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2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10421,'1'1'146,"0"-1"1,0 0 0,0 0 0,0 1-1,1-1 1,-1 1 0,0-1 0,0 1-1,0-1 1,-1 1 0,1 0-1,0-1 1,0 1 0,0 0 0,0 0-1,-1-1 1,1 1 0,0 0-1,-1 0 1,1 0 0,-1 0 0,2 2-1,9 28 751,-9-25-441,13 46 87,-3 2-1,-2 0 1,-3 0-1,-1 0 1,-3 62-1,-4-99 344,0-23-36,0-28-324,0-2-407,1-9 27,6-58 0,-3 87-177,0 0 0,0 0 0,2 0 0,0 1 0,0-1 0,2 1 0,10-17 0,-12 23-310,1 0 0,0 1 0,1 0 0,0 1 0,0-1 0,1 1 0,-1 1 0,2-1 0,14-8 0,-21 14 107,1-1 1,-1 1-1,1 0 1,-1-1-1,1 1 0,0 0 1,0 1-1,-1-1 0,1 0 1,0 1-1,0 0 0,0-1 1,0 1-1,0 0 1,0 1-1,0-1 0,-1 0 1,1 1-1,0 0 0,0-1 1,0 1-1,-1 0 0,1 0 1,0 1-1,-1-1 1,1 1-1,-1-1 0,0 1 1,1 0-1,-1 0 0,0 0 1,0 0-1,0 0 0,0 0 1,-1 1-1,1-1 1,2 5-1,16 40-3728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3.2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1 813 160,'0'0'5453,"0"0"-1851,0 0-1116,0 0-378,0 0-473,1 8-482,3 21-243,-4-28-901,0-1 1,0 0-1,0 1 1,0-1 0,1 0-1,-1 1 1,0-1-1,0 0 1,0 0 0,0 1-1,0-1 1,0 0-1,0 1 1,1-1 0,-1 0-1,0 0 1,0 1-1,0-1 1,1 0 0,-1 0-1,0 1 1,0-1-1,1 0 1,-1 0 0,0 0-1,0 1 1,1-1-1,-1 0 1,0 0-1,1 0 1,-1 0 0,0 0-1,1 0 1,-1 0-1,0 0 1,1 0 0,-1 0-1,0 0 1,1 0-1,-1 0 1,0 0 0,1 0-1,-1 0 1,0 0-1,1 0 1,-1 0 0,0 0-1,0 0 1,1-1-1,-1 1 1,0 0 0,1 0-1,-1 0 1,0-1-1,0 1 1,0 0 0,1 0-1,-1-1 1,0 1-1,0 0 1,0 0-1,1-1 1,-1 1 0,0 0-1,0-1 1,0 1-1,0 0 2,12-14 0,-2 0-1,0 0 0,0-1 0,11-24 0,2-4-82,0 0-147,-1-1-1,-3 0 1,-1-2-1,-3 0 1,-1-1-1,-3-1 1,11-92 0,-10-38 420,-11 103 2404,-1 72-1500,0 3-44,0 2-1013,1 0-1,-1-1 1,0 1-1,1 0 1,-1 0-1,0-1 1,0 1-1,0 0 1,0-1-1,-1 1 0,1 2 1,-1 9-12,1 23 43,-1 29 284,3 0 0,16 103 1,41 77 212,-3-19-2174,-49-165-1467,-6-22-2483,-1-38 5407,0 9-4970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3.5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70 8628,'0'0'6627,"0"0"-5378,0 0 848,0 0 176,0 0-1313,0 0-176,43-9-79,19 18 159,6-7-608,9-2 16,1 0-272,-1 0-48,-3 0 16,-6-2-656,-6-9-288,-12-6-1522,-7-3-1087,-15-2-2706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3330,'0'0'3153,"0"0"-2083,0 0-136,0 0 189,0 0-206,0 0-311,0 0-24,0-2-445,0-3 8451,0 6-7584,-16 370 370,11-311-1333,-17 111 151,18-142-113,-1 39 0,-3 19 72,-3 28-59,4-24 45,-32 334 109,28-85 143,8-107-132,0 73-28,3-199-24,10 153 124,-3-95-44,-7-164-453,0-12-1425,-2-30-1920,-8-24-4272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4.6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137 167 4066,'0'0'8964,"0"0"-6582,0 0-1181,0 0 618,0 0-605,0-3-835,0 1-356,0 1 0,0-1-1,0 1 1,0-1 0,0 1-1,1 0 1,-1-1 0,1 1 0,-1 0-1,1-1 1,-1 1 0,1 0-1,0-1 1,-1 1 0,1 0 0,0 0-1,0 0 1,1-1 0,29-17 228,58-32-93,33-16-1234,-130 73 1145,-1 0 0,1 0-1,-12 13 1,0-1-26,-11 9 77,-5 3 103,1 1-1,1 2 1,2 1-1,-32 43 0,62-73-218,0-1-1,0 0 1,0 1-1,0-1 1,1 1-1,0-1 0,-1 1 1,1 0-1,1 0 1,-1 0-1,0-1 1,1 1-1,0 6 0,1-10-48,1 1-1,-1-1 1,1 1-1,-1-1 1,1 1-1,-1-1 0,1 0 1,-1 1-1,1-1 1,-1 0-1,1 0 0,0 0 1,-1 0-1,3-1 1,-1 1-53,89-3-2229,-91 5 2282,0 0 1,-1 0-1,1 1 0,-1-1 0,1 0 0,-1 0 0,0 1 0,1-1 0,-1 0 0,0 1 0,-1-1 0,1 4 0,-1-1 8,1 4 52,-1 1-1,0 0 1,-1 0 0,0 0 0,-1-1-1,0 1 1,0-1 0,-1 0 0,0 0-1,-1 0 1,-7 10 0,-7 8 238,-46 49 0,36-44 72,17-20-106,9-10-61,0 1 1,0 0 0,0 0 0,0 0 0,0 1 0,0-1 0,1 1 0,-1-1 0,1 1 0,-2 6-1,4-9 240,13-1 237,4-1-520,0-1 1,0 0-1,0-1 1,-1 0-1,1-2 1,-1 0-1,0-1 1,0 0-1,-1-2 0,25-14 1,-4 0-1562,50-40 1,-69 47-490,1 0 1,-2-2-1,0 0 1,18-26 0,-1-9-7447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4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0 10741,'0'0'2689,"0"0"-1312,0 0 784,0 0-721,0 0-991,0 0-17,-25 92 304,25-30 273,0 4-81,0 7-192,0 2-624,3 3 161,0 11-273,3 0-209,0 0-1855,7-14-1938,-4-19-4146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5.4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227 162 8948,'0'0'1750,"0"0"-1011,0 0 523,0 0 334,0 0-649,-5-6-104,4 4-744,-1 0 0,0 0 0,0 0 1,1 0-1,-1 0 0,-1 0 0,1 0 1,0 1-1,0-1 0,-1 1 0,1 0 0,0-1 1,-1 1-1,1 0 0,-1 1 0,0-1 1,1 0-1,-1 1 0,0-1 0,1 1 0,-1 0 1,0 0-1,0 0 0,1 0 0,-1 0 1,0 1-1,1-1 0,-1 1 0,0 0 1,-4 2-1,1 1 120,-1 1 0,1-1 0,0 1 0,0 1-1,1-1 1,-1 1 0,1 0 0,1 0 0,-7 11 0,-2 4 345,-16 39-1,20-35-416,2 0 0,0 0 0,2 1 0,0 0 0,2 0 0,1 0 0,2 47 0,0-71-152,1 0 0,-1 0 0,1 0 0,-1 0-1,1 0 1,0 0 0,-1-1 0,1 1 0,0 0-1,0 0 1,1-1 0,-1 1 0,0-1 0,0 1-1,1-1 1,-1 1 0,1-1 0,-1 0-1,1 0 1,0 1 0,0-1 0,-1-1 0,1 1-1,0 0 1,0 0 0,0-1 0,0 1 0,0-1-1,0 1 1,0-1 0,3 0 0,2 1-44,-1 0 0,0-1 0,0 0 0,0 0 0,1 0 0,-1-1 1,0 0-1,0 0 0,0-1 0,6-2 0,-2-2-184,0 0 0,0-1 0,-1-1 0,0 0 0,-1 0 0,1 0 0,-2-1 0,1 0 0,-1-1 0,0 0 0,-1 0 0,-1 0 0,1-1 0,6-19 0,-8 12-46,0-1-1,-1 0 1,-1 0-1,-1 0 1,0 1-1,-2-1 1,-3-30 0,1 42-294,3 6 762,-1 0-1,1 0 0,-1 0 1,1 0-1,0 0 1,-1 1-1,1-1 1,0 0-1,0 0 1,0 0-1,0 0 1,0 0-1,0 0 1,0 0-1,0 0 0,0 0 1,0 0-1,0 0 1,0 0-1,1 0 1,-1 0-1,0 0 1,1 0-1,-1 0 1,1 0-1,-1 0 1,1 1-1,1-2 0,14-8-75,1 1-1,0 1 1,35-12-1,-26 10-470,35-17 0,-46 19-995,0-2 0,26-21 0,-1-11-6100,-24 17-1808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5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0 9700,'0'0'5347,"0"0"-4002,0 0 463,0 0-719,0 0-145,0 0-464,0 200-31,3-124-225,-3 7-48,0 12-176,0 11-160,0 16-1329,-9-2-2257,-7-9-4866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6.1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1 13558,'0'0'3268,"0"0"-2481,0 0-133,0 0 760,0 0-640,-4 23-257,0-1-378,-1 13 269,0 0 0,1 47 1,3-51 147,2 41 384,-1-68-909,0 1 1,1-1 0,0 0-1,0 1 1,0-1 0,1 0-1,-1 0 1,1 0 0,0 0-1,0 0 1,1 0-1,3 5 1,-4-7-27,1 0 0,-1 0 1,0 0-1,1-1 0,-1 1 0,1-1 0,0 0 1,-1 0-1,1 0 0,0 0 0,0 0 0,0-1 1,0 1-1,-1-1 0,1 1 0,0-1 0,0 0 1,0-1-1,0 1 0,5-1 0,-2 0-55,1-1-1,-1 0 1,0 0 0,0 0-1,0-1 1,0 0 0,0 0-1,8-6 1,-1-2-511,0-1-1,0 0 1,-1-1 0,-1 0-1,20-29 1,-21 25-911,0-1 1,-1 0-1,0-1 1,-2 1-1,6-21 0,2-31-7284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6.4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0 12598,'0'0'2441,"0"0"-531,0 0 256,0 31-501,0 5-1266,4 169 814,5-94-462,6 135-617,-14-199-392,0-12-360,-3 38-1,2-65 122,-1-1-1,0 1 0,-1 0 1,0-1-1,0 1 1,-1-1-1,0 1 1,0-1-1,0 0 0,-7 10 1,-2-7-3010,5-14 224,3-22-479,4-24 1440,-1-22 2843,1 45 1366,2 1 0,6-31 1,-7 47-1201,1 0 0,1 0 0,0 0 0,1 0 0,0 0-1,0 1 1,1-1 0,0 1 0,0 1 0,1-1 0,1 1 0,-1 0 0,1 0 0,0 1 0,11-9 0,-12 12-701,0 1-1,0 0 1,0 0-1,0 1 0,0-1 1,0 1-1,1 1 0,-1-1 1,1 1-1,-1 0 1,1 1-1,-1-1 0,10 2 1,23-3-5381,-14-3-1563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7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233 45 6563,'0'0'2073,"0"0"-1043,0 0 923,0 0-83,0 0-707,-9-6-352,-27-22-123,33 26-464,-1 0-1,0 1 0,0 0 0,0-1 0,0 2 0,0-1 0,0 0 0,0 1 1,0 0-1,0-1 0,0 2 0,0-1 0,-7 1 0,-6 1 634,13-2-768,0 0 1,0 1-1,0-1 1,0 1-1,0 0 1,0 0-1,0 0 1,0 1-1,0 0 1,0-1-1,1 1 1,-1 1-1,1-1 0,0 0 1,-1 1-1,1 0 1,0-1-1,1 1 1,-1 0-1,0 1 1,1-1-1,0 0 1,0 1-1,0 0 1,0-1-1,0 1 1,1 0-1,-2 5 1,-2 7-28,1 0 0,1 0 0,1 1 0,0 0 0,1 27 0,1-43-67,0 0-1,0 0 1,0 0 0,0 0 0,0 1 0,1-1 0,-1 0 0,0 0 0,1 0 0,-1 0 0,1 0 0,-1 0 0,1 0 0,0 0 0,-1-1 0,1 1 0,0 0 0,0 0 0,0 0 0,-1-1-1,1 1 1,0 0 0,0-1 0,0 1 0,2 0 0,1 1-55,-1-1-1,1 0 0,0 0 1,0-1-1,0 1 1,-1-1-1,9 1 0,-4-2-97,1 1 0,-1-1 0,0-1 0,0 1 0,1-1 0,-1-1 0,10-4 0,-1-5-471,0-1 0,-1 0-1,0-1 1,-1-1 0,-1-1 0,18-24 0,6-6-306,-37 46 964,-1 0 0,0 0 0,0 0 0,0 0 0,0 0 0,0 0 0,0 0 0,1 0 0,-1 0 0,0 0 0,0 0 0,0 0 0,0 0 0,0 0 0,0 0 0,0 0 0,1 0 0,-1 0 0,0 0 0,0 0 0,0 0 0,0 0 0,0 0 0,0 0 0,0 0 0,1 0 0,-1 0 0,0 0 0,0 0 0,0 0 0,0 1 0,0-1 0,0 0 0,0 0 0,0 0 0,0 0 0,0 0 0,0 0 0,0 0 0,0 0 0,1 1 0,-1-1 0,0 0 0,0 0 0,0 0 0,0 0 0,0 0 0,0 0 0,0 1 0,0-1 0,0 0 0,0 0 0,0 0 0,0 0 0,-1 0 0,1 0 0,0 1 0,3 14 533,-2 19-92,-1-15-283,0 15 250,-4 36 0,2-58-332,0 0 1,-1 0 0,0 0-1,-1 0 1,-1-1 0,-8 18-1,-3-2 129,-1 1-1,-1-2 0,-24 27 0,32-41-142,0-1 0,-1 0 0,-1-1-1,0 0 1,0-1 0,-1 0 0,0-1 0,-24 10-1,158-45 2576,-110 23-2677,220-75-1171,-227 77 835,30-10-1361,-10 9-4691,-23 3 729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7.5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1 130 15223,'0'0'2631,"0"0"-1468,0 0 635,0 0-478,7 27-1023,25 88-156,-29-106-122,0 0 0,1-1 0,0 1 0,0-1-1,11 15 1,-13-21-25,0 0-1,0 0 1,-1 1-1,1-1 0,-1 1 1,1 0-1,-1-1 1,0 1-1,0 0 1,-1-1-1,1 1 0,0 0 1,0 6-1,-1-9-19,0 0 0,1 0-1,-1 0 1,1 0-1,-1 0 1,1 0-1,-1 0 1,1 0 0,-1 0-1,1 0 1,-1 0-1,1 0 1,-1 0 0,1 0-1,-1 0 1,1-1-1,-1 1 1,1 0 0,-1 0-1,1-1 1,-1 1-1,0 0 1,1 0-1,-1-1 1,1 1 0,-1 0-1,0-1 1,1 1-1,-1-1 1,23-33-720,28-54-1,1-3-193,-42 75 740,46-65-1050,-51 74 1159,0 1 0,1 0 0,-1 0-1,2 0 1,-1 1 0,1 0 0,-1 0 0,15-7-1,-19 11 111,-1 0 0,0 1-1,1-1 1,-1 0-1,1 1 1,-1-1-1,1 1 1,0 0-1,-1-1 1,1 1-1,-1 0 1,1 0 0,0 0-1,-1 0 1,1 0-1,-1 0 1,1 1-1,0-1 1,-1 0-1,1 1 1,-1-1 0,1 1-1,-1 0 1,1-1-1,-1 1 1,0 0-1,1 0 1,-1 0-1,0 0 1,0 0-1,1 0 1,-1 1 0,0-1-1,0 0 1,0 0-1,-1 1 1,1-1-1,0 1 1,0-1-1,-1 1 1,1-1-1,-1 1 1,1 2-1,2 8 180,-1 0-1,-1 0 0,0-1 0,-1 23 0,0-20-62,1 43 372,1-31-44,-2 0 1,-5 51-1,4-72-367,0-1 0,0 1 0,0-1 0,-1 1-1,1-1 1,-1 0 0,0 0 0,-1 0 0,1 0 0,0 0 0,-1 0-1,0-1 1,0 1 0,0-1 0,0 0 0,-1 0 0,1 0 0,-1 0-1,-5 2 1,2-1-36,-1-1 0,0 0 0,0-1 0,0 1 0,0-1 0,-1-1-1,1 0 1,0 0 0,-14-1 0,10 0-499,-1 0-1,1-2 1,-1 1-1,1-1 1,-1-1-1,-20-7 1,5 1-3083,-3 3-2619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2:18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45 12342,'0'0'2494,"0"0"-1629,0 0-36,0 0-183,3 0-606,15-3-3,-18 3 326,0 0 435,0 0 386,0 0-271,0 0-204,0 0-322,0 0-277,0 0-292,0 0-26,0-16-1179,0 15 1337,0 0 1,0 0-1,0 0 1,0 0-1,1 0 1,-1 0-1,0 0 1,0 1-1,1-1 1,-1 0-1,0 0 1,1 0-1,-1 0 1,1 1-1,-1-1 1,1 0-1,-1 0 0,1 1 1,-1-1-1,1 0 1,0 1-1,0-1 1,0 0-1,1 0-10,1 0 1,-1 0-1,0 1 0,0-1 0,0 1 0,1-1 0,-1 1 0,0 0 0,5 0 0,-8 14 922,-1-11-776,1 0 1,-1 0-1,0 0 1,0 0-1,0 0 0,-1-1 1,1 1-1,-1-1 1,1 0-1,-1 1 0,0-1 1,0-1-1,-5 4 1,4-2-6,-1-1 0,0 0 0,0 0 0,1 0 0,-1 0 0,0-1 0,-1 0 0,-8 1 1,14-2-18,0 0-80,0 0-128,0 0-198,23 0-549,-9 2 670,-12 2-1473,-19 9-3087,-12-1-3282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32:39.642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425 346,'-17'-7,"0"0,-33-8,-11-3,8-1,-60-25,103 40,0-1,1-1,0 1,1-1,-1-1,1 0,0 0,-12-15,17 19,1 0,-1 0,1-1,0 1,1-1,-1 1,0-1,1 1,0-1,0 0,0 0,0 0,1 1,-1-1,1 0,0 0,0 0,2-7,-1 7,1 0,-1 0,1 1,0-1,0 1,1-1,-1 1,1 0,0 0,-1 0,1 0,1 1,-1-1,0 1,1-1,-1 1,6-2,2-2,1 1,-1 0,1 1,0 1,0-1,24-2,-31 6,0-1,0 1,0 0,1 1,-1-1,0 1,0 0,0 1,0-1,0 1,0 0,-1 0,1 0,0 1,-1-1,0 1,1 0,-1 1,4 3,-1 2,0 0,-1 0,0 0,0 1,-1 0,-1 0,1 0,-2 1,1-1,-1 1,-1 0,1 12,1 17,-3 80,-2-87,1-21,1-6,-1-1,0 1,0-1,0 1,-1-1,0 0,0 1,0-1,-1 0,0 1,0-1,-5 9,7-14,0 1,0-1,-1 0,1 0,0 0,0 0,0 0,0 0,0 1,-1-1,1 0,0 0,0 0,0 0,-1 0,1 0,0 0,0 0,0 0,-1 0,1 0,0 0,0 0,0 0,-1 0,1 0,0 0,0 0,0 0,0 0,-1 0,1 0,0 0,0 0,0 0,-1 0,1-1,0 1,0 0,0 0,0 0,0 0,-1-1,-4-10,-1-15,5 13,0 0,0-1,1 1,1 0,0 0,4-17,-3 24,-1 1,1-1,0 0,0 1,1 0,0-1,0 1,0 0,0 0,1 1,0-1,0 1,0 0,0 0,1 0,6-4,-10 7,0 0,0 0,1 0,-1 0,0 1,1-1,-1 0,1 1,-1-1,1 1,-1-1,1 1,0 0,-1-1,1 1,-1 0,1 0,0 0,-1 0,1 1,0-1,-1 0,1 1,-1-1,1 1,-1-1,1 1,-1 0,1 0,-1-1,0 1,1 0,-1 0,0 0,0 1,0-1,0 0,0 0,0 1,0-1,0 0,0 1,-1-1,1 1,-1-1,1 1,0 1,0 2,0-1,0 1,0-1,-1 1,1-1,-1 1,0 0,-1-1,1 1,-1-1,0 1,0-1,0 1,0-1,-5 8,3-7,-1 0,0 0,0 0,0-1,-1 1,0-1,1-1,-2 1,1-1,0 1,-1-1,1-1,-1 1,-7 1,8-2,0-1,0 0,0 0,0 0,0-1,0 0,0 0,0 0,0 0,0-1,1 0,-1 0,0 0,0-1,0 1,1-1,-9-5,6 2,0-1,0 0,1-1,-1 1,1-1,1-1,0 1,0-1,0 0,1 0,0 0,0 0,1-1,-3-13,2 5,0-1,1 1,1-1,1 0,1 0,2-28,-1 43,-1-1,1 1,0-1,0 1,0 0,1-1,-1 1,1 0,0 0,-1 0,1 0,1 0,-1 0,0 0,1 1,-1 0,1-1,0 1,0 0,0 0,6-3,-7 4,0 0,1 1,-1-1,1 1,-1-1,1 1,-1 0,1 0,-1 0,1 0,-1 0,1 0,-1 1,1-1,-1 1,0 0,1 0,-1 0,0 0,0 0,1 0,-1 0,0 1,0-1,0 1,-1 0,1 0,0-1,0 1,-1 0,2 3,1 2,0 1,0-1,0 1,-1 0,-1 0,1 0,-1 0,1 15,-1-6,-1 1,-1-1,-2 22,2-36,0-1,-1 1,1 0,-1-1,0 1,0-1,0 1,0-1,0 1,0-1,-1 0,1 0,-1 0,0 0,-3 4,5-6,-1 1,1-1,-1 0,0 1,1-1,-1 0,1 0,-1 0,0 1,1-1,-1 0,1 0,-1 0,0 0,1 0,-1 0,0 0,1 0,-1 0,1 0,-1-1,0 1,1 0,-2-1,1 0,-1 0,1 0,0 0,0 0,0-1,0 1,0 0,0-1,0 1,0-1,0 1,1-1,-2-2,1 0,0 1,0-1,1 0,-1 0,1 1,0-1,0 0,0 0,1 1,-1-1,1 0,0 1,0-1,0 0,0 1,1-1,-1 1,1 0,0-1,0 1,0 0,1 0,3-3,0-1,1 1,0-1,0 1,0 0,1 1,0 0,0 0,12-4,14-3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11093,'0'0'3802,"0"0"-2631,0 0 195,0 0 219,0 0-598,-7 4-560,3-1-358,0-1 0,0 1 0,0 0 0,1 0 0,-1 0 1,1 1-1,0-1 0,0 1 0,0 0 0,0 0 0,0 0 1,-2 7-1,-12 23 726,-40 63 1,0-16-2979,54-77 444,3-3-3163,0-1-567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0T06:32:43.39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770 966,'-17'1,"0"0,1 2,-22 5,-30 5,-16-5,-152-8,209-3,1-2,-50-15,72 19,0-1,0 0,0-1,0 1,0-1,1 0,-1 0,1 0,-1 0,1 0,0-1,1 0,-6-7,-2-7,-15-35,11 22,2 6,2 0,1-1,1 0,1-1,1 0,2 0,0 0,2 0,2-50,1 31,7-90,-6 121,1-1,1 1,0-1,1 1,1 0,12-22,-12 24,1 1,1 0,0 0,1 1,0 0,0 1,1 0,1 0,0 1,0 0,1 1,0 0,0 1,0 1,1 0,0 0,16-4,-5 3,-12 3,-1 0,1 0,0 2,0-1,0 2,1-1,-1 2,0-1,0 2,21 2,-20-1,0 1,-1 0,1 1,-1 0,0 1,0 0,0 1,-1 1,0-1,14 13,27 25,33 25,-73-59,0 0,0 1,-1 0,0 1,-1 0,0 0,-1 1,-1 1,11 21,23 122,-31-125,-2 1,-1 0,-2 1,-1 0,-2 0,-1 0,-1 0,-7 49,4-68,-2-1,1 1,-2-1,0 0,-1 0,0 0,-1-1,0 1,-1-2,-10 13,1 0,13-19,-1-1,1 0,-1-1,0 1,0-1,0 0,0 0,-1-1,-8 5,-28 20,29-18,0 0,-1-1,0-1,0 0,-22 8,-5 3,15-5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5.5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206 57 8100,'0'0'1280,"0"0"-933,0 0-5,0 0 383,0 0-482,0-10-75,-2-27 272,1 28 358,1 9 186,-4 0 4531,-7 0-4418,-8 0-1503,15 0 415,1 1 1,0 0-1,-1-1 1,1 1-1,0 1 1,0-1-1,0 0 1,-1 1-1,1-1 0,1 1 1,-1 0-1,0 0 1,0 0-1,1 1 1,-1-1-1,1 1 1,0-1-1,0 1 1,0 0-1,-3 5 0,-5 9 12,1 1 0,-11 27 0,10-20 62,0-4 10,1 0 0,1 1-1,1 0 1,1 0 0,1 1 0,1 0 0,1 0-1,-1 29 1,4-12 171,-2-18-70,2 0 1,1-1-1,0 1 0,2-1 1,10 41-1,2-16-82,37 93 106,-44-121-209,1-1 0,0 0 0,2 0 0,0-1 0,18 21 0,-28-36-126,8 7-723,-3-7-1947,-2-7-3529,2-14-2824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6.06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5 12054,'0'0'1160,"0"0"-514,0 0 597,0 0-341,0 0-894,0 0 0,0 0 1,0-1-1,0 1 0,0 0 1,0 0-1,0 0 0,0-1 1,0 1-1,-1 0 0,1 0 1,0 0-1,0 0 0,0-1 1,0 1-1,0 0 0,0 0 1,0 0-1,0 0 0,-1-1 1,1 1-1,0 0 0,0 0 1,0 0-1,0 0 0,0 0 1,-1 0-1,1-1 0,0 1 1,0 0-1,0 0 0,-1 0 1,1 0-1,0 0 0,0 0 1,0 0-1,-1 0 0,1 0 0,0 0 1,0 0-1,-2 7 185,2 0 1,-1 0-1,1 0 0,0-1 1,0 1-1,1 0 0,0 0 0,3 10 1,0 11 518,22 131 1739,-2-19-2752,-24-132-30,0-6-4662,0-2 1495,0-14-288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6.8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1 182 5186,'0'0'2906,"0"0"-1540,0 0-14,0 0 14,0 0-672,13-17-313,43-48-79,-55 64-267,0-1 1,1 1 0,0-1-1,-1 1 1,1-1-1,0 1 1,-1 0 0,1 0-1,0 0 1,0 0-1,0 0 1,0 0 0,0 0-1,4 0 1,-5 1-11,0 0 0,0 0 0,0 0 1,0 0-1,0 1 0,-1-1 0,1 0 0,0 1 1,0-1-1,0 0 0,0 1 0,0-1 0,0 1 1,-1-1-1,1 1 0,0 0 0,0-1 0,-1 1 1,1 0-1,-1-1 0,2 3 0,1 1 94,-1 1 0,0 0 0,0 0 0,0 0 0,0 1 0,-1-1 0,1 6 0,-1-7-11,7 46 366,-2 0 0,-1 86 0,-5-129-490,-1-1 1,0 1 0,0-1 0,-1 1-1,1-1 1,-2 0 0,1 1 0,-1-1 0,1 0-1,-2-1 1,1 1 0,-1-1 0,0 1-1,0-1 1,0 0 0,-9 8 0,12-13-107,1 1 0,0-1 1,0 0-1,-1 1 0,1-1 1,0 0-1,-1 1 0,1-1 1,0 0-1,-1 1 0,1-1 1,-1 0-1,1 0 0,0 0 1,-1 1-1,1-1 0,-1 0 1,1 0-1,-1 0 0,1 0 1,-1 0-1,1 0 0,0 0 1,-1 0-1,1 0 0,-1 0 1,1 0-1,-1 0 0,1 0 1,-1 0-1,1 0 0,-1 0 1,1-1-1,0 1 0,-2-1 1,-3-17-2615,10-26 495,6 16 2457,2 1 0,1 0-1,32-45 1,-25 40 509,-16 24-317,1 0 1,0 0-1,0 0 0,14-13 1,-17 18-268,0 1 0,1 0 0,-1 0 0,1 0 0,-1 0 0,1 0 0,0 1 0,0-1 0,0 1-1,0 0 1,0 0 0,0 1 0,0-1 0,7 1 0,-10 0-127,0 1 0,0-1 0,0 1 0,0-1 0,0 1 0,0 0 0,0 0-1,-1-1 1,1 1 0,0 0 0,0 0 0,-1 0 0,1 0 0,0 0 0,-1 0-1,1 0 1,-1 0 0,1 0 0,-1 0 0,1 0 0,-1 0 0,0 1 0,0-1-1,1 0 1,-1 0 0,0 0 0,0 0 0,0 1 0,0-1 0,-1 1 0,1 51 464,-1-37-279,2 0 633,4-24-384,8-17-1093,-11 23 714,30-43-2659,11-26-6718,-27 34 6556,-4-1 3939,-6-17 9987,-6 54-9328,0 1-491,0 0-437,0 0-347,0 4-398,1 72 440,-4 108-1781,2-175 461,-1-1-1,0 1 1,0-1-1,-1 1 0,0-1 1,-1 0-1,-5 10 0,-10 14-4870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7.54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174 1 11045,'0'0'2078,"0"0"-1251,0 0 182,0 0-428,0 0-367,10 2-161,34 7-18,-43-9-38,1 0-1,0 1 1,-1-1-1,1 1 1,0-1 0,-1 1-1,1 0 1,-1 0-1,1 0 1,-1 0 0,1 0-1,-1 0 1,0 0-1,0 0 1,1 0 0,-1 1-1,1 1 1,-1-1-8,-1-1 0,1 0 0,-1 0 0,0 0 1,0 0-1,0 1 0,1-1 0,-1 0 0,0 0 1,-1 1-1,1-1 0,0 0 0,0 0 0,0 0 0,-1 1 1,1-1-1,-1 0 0,0 2 0,-1 1-80,-1 0 1,1 0-1,-1-1 0,0 1 1,0 0-1,0-1 0,-1 0 0,1 0 1,-6 4-1,-51 28-1056,-69 29 0,126-63 1340,1 0 0,-1 0 0,1 0 0,-1-1 0,0 1 0,1 0 0,-1-1-1,-4 1 1,6-1 643,1 0 25,9 0 329,56 0-42,169-6-991,-233 6-147,1 0-1,-1 0 1,0-1 0,0 1 0,1 0 0,-1 0-1,0 0 1,0 0 0,1 0 0,-1 1 0,0-1-1,0 0 1,0 0 0,1 1 0,-1-1 0,0 1-1,0-1 1,0 1 0,0 0 0,0-1 0,0 1 0,0 0-1,2 1 1,-3 0 61,1 0 1,0 1-1,-1-1 1,1 0-1,-1 0 0,0 1 1,0-1-1,0 0 0,0 1 1,0 2-1,-1 10 131,1-11-133,-1 1 0,0-1 1,0 1-1,0-1 1,-1 1-1,0-1 0,0 1 1,0-1-1,0 0 0,0 0 1,-1 0-1,0 0 1,-4 4-1,-50 49 343,32-35-315,-3 8-151,18-19-439,0 0-1,-1 0 1,0-1-1,-1-1 1,-17 11 0,29-20 416,0 1 0,0-1 1,0 0-1,-1 0 0,1 0 1,0 0-1,0 0 0,0 0 1,0 0-1,0 0 1,-1 0-1,1 0 0,0 0 1,0 0-1,0 0 0,0 0 1,-1 0-1,1 0 1,0 0-1,0 0 0,0 0 1,0 0-1,0 0 0,0 0 1,-1-1-1,1 1 0,0 0 1,0 0-1,0 0 1,0 0-1,0 0 0,0 0 1,0 0-1,-1 0 0,1-1 1,0 1-1,0 0 0,0 0 1,0 0-1,0 0 1,0 0-1,0-1 0,0 1 1,0 0-1,0 0 0,0 0 1,0 0-1,0 0 0,0-1 1,0 1-1,0 0 1,0-15-1378,7-13 516,-3 20 1076,1 0-1,0 1 0,1-1 0,-1 1 1,1 1-1,1-1 0,8-7 0,-13 12 39,0 0 0,0 1 0,0-1 0,0 1 0,0-1 0,0 1 1,0 0-1,0 0 0,0-1 0,1 2 0,-1-1 0,1 0 0,-1 0 0,0 1 0,1-1 0,-1 1 0,1 0 0,-1 0 0,1 0 0,-1 0 0,1 0 0,-1 1 0,1-1 0,-1 1 0,1-1 0,-1 1 0,0 0 0,1 0 0,-1 0 0,0 0 0,0 1 0,4 1 0,47 54 919,-45-46-997,1 0 1,1 0 0,0-1-1,1 0 1,0-1 0,0 0-1,1-1 1,0 0 0,19 9-1,-3-10-1103,-27-7 779,0 1 0,0-1 0,0 0-1,0 0 1,1 0 0,-1 0 0,0 0-1,0 0 1,0 0 0,0 0-1,0 0 1,0 0 0,0 0 0,0-1-1,1 1 1,-1-1 0,0 1 0,0-1-1,0 1 1,-1-1 0,1 1 0,0-1-1,0 0 1,1 0 0,5-27-4638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7.8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8548,'0'0'4277,"0"0"-3181,0 0-384,0 0 441,0 0-542,0 0-195,0 3 552,2 23-133,1-1-1,1 0 0,10 34 0,-1-3-1196,-12-54 119,-1-1-1,0 1 1,1 0 0,-1-1-1,0 1 1,1-1 0,0 1-1,-1-1 1,1 1 0,0-1-1,0 1 1,0-1 0,0 0-1,0 0 1,0 1 0,0-1-1,0 0 1,1 0 0,-1 0-1,2 1 1,-2-2-48,0 0-1,1 0 1,-1 0 0,0 0 0,0-1-1,0 1 1,0 0 0,1-1-1,-1 1 1,0-1 0,0 1 0,0-1-1,0 1 1,0-1 0,0 0-1,0 1 1,0-1 0,0 0 0,0 0-1,0 0 1,-1 0 0,1 0 0,0 0-1,0 0 1,-1 0 0,1 0-1,-1 0 1,1 0 0,-1 0 0,1-2-1,17-35-5380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8.2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1 124 1985,'147'-24'5376,"-108"11"11,-39 13-5326,0 0 1,0-1 0,1 1-1,-1 0 1,0 0 0,0 0-1,0 0 1,0 0-1,1 0 1,-1-1 0,0 1-1,0 0 1,0 0-1,1 0 1,-1 0 0,0 0-1,0 0 1,1 0 0,-1 0-1,0 0 1,0 0-1,0 0 1,1 0 0,-1 0-1,0 0 1,0 0 0,1 0-1,-1 0 1,0 0-1,0 1 1,0-1 0,1 0-1,-1 0 1,0 0 0,0 0-1,0 0 1,0 0-1,1 1 1,-1-1 0,0 0-1,0 0 1,0 0 0,0 0-1,0 1 1,0-1-1,1 0 1,-1 0 0,0 0-1,0 1 1,0-1 0,0 0-1,0 0 1,0 1-1,0-1 1,0 0 0,0 0-1,0 1 1,4 6-598,5 11 748,-1 1 0,0 0 0,-2 0 1,0 1-1,-1-1 0,-1 1 0,0 0 0,-2 1 1,-1-1-1,0 0 0,-1 0 0,-4 26 0,3-43-199,0-1-1,0 1 1,0-1-1,0 1 0,0-1 1,0 0-1,-1 1 0,1-1 1,-1 0-1,0 0 0,1 0 1,-1 0-1,0 0 0,0-1 1,0 1-1,-1-1 0,1 1 1,0-1-1,-1 0 1,1 0-1,0 0 0,-1 0 1,1 0-1,-1 0 0,0-1 1,-3 1-1,-4 1 11,-1-1 0,1 0 0,0-1 0,-1 0 1,-14-2-1,23 1-10,0 0 1,0 0 0,0 0 0,0 0 0,0 0-1,1 0 1,-1 0 0,0-1 0,0 1-1,1-1 1,-1 1 0,1-1 0,0 0 0,-1 1-1,1-1 1,0 0 0,0 0 0,0 0-1,0 0 1,0 0 0,0 0 0,1 0-1,-1 0 1,1 0 0,-1-1 0,1 1 0,0 0-1,0 0 1,0 0 0,0-1 0,0 1-1,1 0 1,-1 0 0,1 0 0,-1 0 0,1 0-1,0 0 1,0 0 0,0 0 0,0 0-1,0 0 1,2-3 0,10-5-110,-1 2-1,1-1 1,1 2-1,0 0 1,0 0-1,23-7 1,24-11-547,-47 18 91,-1-1 0,0 0 0,-1-1 0,0-1 0,0 0 0,-1 0 0,0-1 0,-1-1 0,11-14 0,-14 15 605,1-1-1,-2 0 1,1 0-1,4-14 1,-8 17 939,0 0 0,-1 0 0,0-1 0,0 1-1,-1-1 1,0-10 0,13 208 1108,0 10-2191,-18-124-2480,2-65 1494,0 0-1,0 0 1,-1 0-1,0 0 1,-9 16-1,-12 15-6750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8.5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12166,'0'0'3409,"0"0"-3265,0 0 1457,0 0-16,0 0-641,0 0 65,86 47-65,-52-25-128,-3-2-383,6-1-33,-3 1-384,4-6-32,2-6-464,0-8-401,3 0-1568,-9-5-1665,-6-29-2977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8.9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63 11621,'0'0'2863,"0"0"-2017,0 0 360,0 0 13,0 0-635,10-7-138,3-1-347,0 1 0,1 0 1,0 1-1,0 1 0,0 0 0,1 1 1,0 0-1,23-2 0,-27 5-97,0 0 18,1 0 1,0 1 0,0 0 0,0 1-1,-1 0 1,15 4 0,-23-4-10,1 1 0,-1-1 0,0 1 0,0 0 0,0 0 0,0 0 0,0 0 0,0 0 0,0 1 0,0-1 0,-1 1 0,0 0 0,1 0 0,-1 0 0,0 0 0,0 0 0,-1 0 0,1 0 0,-1 1 0,1-1 0,-1 1 0,0-1 0,-1 1 0,2 5 0,0 1 97,0 0 0,-1 0 0,0 1 0,-1-1 0,0 0 0,0 0 0,-1 1 0,-1-1 0,1 0 0,-2 0 0,1 0 0,-2 0 1,1 0-1,-1-1 0,-1 0 0,1 0 0,-2 0 0,1 0 0,-14 15 0,13-16-104,-3 3-27,1 0-1,-2-1 0,1 0 1,-2-1-1,1 1 1,-1-2-1,-13 9 1,23-17-191,0 1 1,0-1 0,0 1-1,0-1 1,0 0 0,0 1-1,0-1 1,0 0 0,0 0 0,0 1-1,0-1 1,0 0 0,0 0-1,0 0 1,0 0 0,0 0-1,0 0 1,0-1 0,0 1-1,0 0 1,0-1 0,0 1-1,0 0 1,0-1 0,1 1-1,-1-1 1,0 1 0,-2-2-1,3 1-106,-1 0 0,1-1 0,0 1 0,-1 0 0,1 0 0,0 0 0,0 0 0,0 0 0,0-1 0,0 1 0,0 0 0,0 0 0,0 0-1,0-1 1,0 1 0,1 0 0,-1 0 0,0 0 0,1 0 0,-1 0 0,1 0 0,-1 0 0,1 0 0,0 0 0,1-2 0,14-14-4864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9.55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25 14567,'0'0'1051,"0"0"-344,0 0 637,0 0-711,0 0-479,3-1-58,8-2 51,1 0 0,0 1-1,-1 0 1,1 1-1,0 1 1,0 0 0,13 1-1,25 0-171,-45-2 11,5 1-239,-1 0 1,1-1-1,0-1 0,-1 1 1,1-2-1,11-3 1,-18 5 177,-3 1 123,0 0 107,0 8 365,0 13-57,1-4-56,-1 0-1,0 1 1,-2-1 0,0 1 0,-1-1 0,-9 31 0,3-25-158,-8 20 222,-23 42 1,33-72-540,-1-1 0,1-1 0,-2 1 0,0-1 0,0-1 0,-1 1 0,-20 15 0,27-23-212,-1-1 0,1 0 0,-1 0 1,0 0-1,0-1 0,-7 3 0,10-4 4,-1 1-1,0-1 1,1 0 0,-1 0 0,0 1-1,1-1 1,-1 0 0,0 0-1,1-1 1,-1 1 0,0 0-1,1 0 1,-1-1 0,0 1 0,1-1-1,-1 0 1,1 1 0,-4-3-1,-8-20-4842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78 7972,'0'0'1480,"0"0"94,0 0 136,0 0-461,-6 19-310,0-1-718,-7 17 743,2 1-1,-8 48 0,17-70-761,1-1-1,0 1 1,1 0 0,2 14-1,-2-27-229,1 1 0,0-1 0,-1 0 0,1 0 0,0 0 0,0 0 0,-1 0 0,1-1 0,0 1 0,0 0 0,0 0 0,0 0 0,0-1 0,0 1 0,0 0 0,0-1 0,1 1 0,-1-1 0,0 0 0,0 1 0,0-1 0,1 0 0,-1 0-1,0 0 1,0 1 0,1-1 0,-1-1 0,0 1 0,0 0 0,1 0 0,-1 0 0,2-1 0,1 1-96,1-1 0,-1 0 0,1 0 0,-1 0 0,0 0 0,1-1 0,-1 0 0,6-3 0,-5 1 61,1-1 0,-1-1-1,0 1 1,0-1-1,0 0 1,-1 0-1,0 0 1,0-1 0,0 1-1,-1-1 1,0 0-1,-1 0 1,0 0-1,0 0 1,2-12 0,0-11 177,-1 0 0,-1-45 0,-2 63-36,0 5 39,0-1 1,0 1 0,-1 0 0,0 0-1,0-1 1,-5-11 0,5 17-108,0 0 0,0 0 0,0 0-1,0 0 1,-1 0 0,1 0 0,0 0 0,-1 1 0,0-1-1,1 1 1,-1-1 0,0 1 0,0-1 0,0 1 0,0 0 0,0 0-1,0 0 1,0 0 0,0 1 0,0-1 0,-1 0 0,1 1-1,0-1 1,0 1 0,-5 0 0,1 0-403,0-1 0,0 1 0,0 1-1,1-1 1,-1 1 0,-7 2 0,-17 12-4421,1 7-4628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19.8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11429,'0'0'2561,"0"0"-2304,0 0 1631,0 0-639,0 0-593,0 0-240,127 76 417,-103-60-209,-2 4-48,-3-6-223,-4-3-305,-3-3-96,-5-2-385,-1-6-527,-3 0-1233,6 0-624,1-25-673,2-20-2161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0.23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93 10261,'0'0'2708,"0"0"-515,0 0-313,0 0-682,0 0-539,5 15 307,-4-11-899,45 158 880,-46-161-954,0 0 0,0 0 0,1 0 0,-1-1 0,0 1 1,0 0-1,0 0 0,1-1 0,-1 1 0,0 0 0,1 0 0,-1-1 0,0 1 1,1 0-1,-1-1 0,1 1 0,-1 0 0,1-1 0,0 1 0,0 0 0,0-1-15,0 0 0,-1 0-1,1 0 1,-1 0-1,1 0 1,-1 0-1,1 0 1,-1 0 0,1-1-1,-1 1 1,1 0-1,-1 0 1,1-1-1,-1 1 1,1 0 0,-1 0-1,1-1 1,-1 1-1,1-1 1,-1 1 0,0 0-1,1-1 1,21-32-743,-19 28 843,114-165-3134,-100 147 2838,-13 17 252,0 2 66,-1-1-1,1 1 0,-1 0 1,0-1-1,-1 0 0,1 0 1,-1 0-1,2-5 1,-4 10 863,0 0 90,0 0-201,0 0-175,0 0-167,0 14 394,-1 58 162,5 151 740,0-182-1821,1 0-1,2 0 0,17 57 0,-18-79-421,7 24-1642,-8-16-5284,-4-12-2479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1.2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0 218 14231,'0'0'328,"0"0"123,0 0 754,0 0-244,0 0-444,0 0-130,6-4 235,15-9-1,1 2 0,0 0 0,0 2 0,1 0 0,35-7 0,55-23-345,-82 27-486,40-19-949,-65 28 528,0-1-1,-1 1 1,0-1-1,1 1 1,-1-2-1,-1 1 1,1 0-1,-1-1 1,5-6-1,-1-5-4351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1.58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 1 12614,'0'0'1718,"0"0"-1150,0 0 371,-3 30 190,-8 99-75,10-111-670,1-1 1,1 1 0,1-1 0,0 1 0,8 28-1,-1-5 536,0 9 79,-6-23-718,2-1-1,1 0 0,14 41 1,-19-65-391,0 0 1,0 0-1,0 0 1,0 0-1,0 0 1,1 0 0,-1 0-1,1-1 1,-1 1-1,1 0 1,-1-1-1,1 0 1,0 1-1,0-1 1,-1 0-1,1 0 1,0 0 0,0 0-1,1 0 1,-1 0-1,0 0 1,0-1-1,0 1 1,0-1-1,1 0 1,-1 1-1,0-1 1,3 0 0,-1-1-349,-1 0 0,1 1 1,-1-1-1,1-1 0,-1 1 1,0 0-1,1-1 0,-1 0 1,0 1-1,0-1 0,0-1 1,0 1-1,-1 0 0,1-1 1,-1 1-1,4-5 0,22-33-5827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1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48 8724,'0'0'3410,"0"0"-2077,0 0 12,0 0-254,4 28-373,5 23-497,17 115 900,-25-128-154,-1-29-261,0-27-397,0-4-281,-1-13 25,9-70-1,-6 94-49,0 1-1,1 0 0,-1 0 0,2 0 1,0 0-1,0 1 0,0-1 0,2 1 1,-1 0-1,1 1 0,10-13 0,-13 18 1,0 0 0,0 1 0,0-1-1,1 0 1,-1 1 0,1 0 0,-1 0 0,1 0 0,0 0-1,0 1 1,0-1 0,5 0 0,2 0 8,0 1 1,-1 0 0,15 1-1,-12 0-8,-7 1-203,0 0 0,0 0 1,0 1-1,0-1 0,0 1 1,0 1-1,-1-1 0,1 1 1,-1 0-1,1 0 0,-1 1 1,0-1-1,0 1 1,-1 0-1,1 1 0,-1-1 1,7 10-1,2 3-1095,-2-1 0,1 2 0,-2 0 0,10 22 0,-10-14-5738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2.4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255 79 9845,'0'0'907,"0"0"106,0 0 311,0 0-687,0 0-263,-15-13 122,-45-37 150,58 49-581,1-1 1,-1 1-1,0-1 1,0 1 0,1 0-1,-1 0 1,0 0 0,0 0-1,0 0 1,-1 0-1,1 1 1,0-1 0,0 1-1,0-1 1,0 1-1,-1 0 1,1 0 0,0 0-1,0 0 1,0 0-1,-3 1 1,-7 1 526,8-2-445,-1 1-1,1 0 1,-1 0 0,1 1-1,-1 0 1,1-1-1,0 1 1,0 1-1,0-1 1,0 1 0,0-1-1,0 1 1,1 0-1,-1 0 1,1 1 0,0-1-1,0 1 1,0 0-1,0 0 1,1 0-1,-3 5 1,-1 1 20,1 0 0,1 0 0,-1 0 1,2 1-1,-1 0 0,1 0 0,-2 22 0,4-23-122,0 1 0,1-1 0,1 1 0,0 0-1,0-1 1,1 1 0,3 10 0,-4-18-93,0 0 0,0 0 0,0-1 0,1 1 0,-1 0 0,1-1 0,0 1 0,0-1 0,0 0 0,0 0 0,0 1 0,0-1 0,0 0 0,1-1 0,-1 1 0,1 0 0,0-1 1,-1 1-1,1-1 0,0 0 0,0 0 0,0 0 0,-1 0 0,1-1 0,0 1 0,0-1 0,0 0 0,6 0 0,-7 0-55,0-1 0,0 1 1,0-1-1,0 0 0,0 0 0,0 0 1,-1 0-1,1 0 0,0 0 0,-1 0 1,1-1-1,0 1 0,-1 0 0,0-1 0,1 0 1,-1 1-1,0-1 0,0 0 0,0 1 1,0-1-1,0 0 0,0 0 0,1-3 1,15-53-1212,-15 52 1135,3-21-298,-1-1 0,0-48 1,-1 15 556,-3 61-27,0 0 0,0-1 0,0 1 0,0 0 0,0 0 0,-1-1 0,1 1 0,0 0 1,0 0-1,0 0 0,0-1 0,0 1 0,0 0 0,0 0 0,0-1 0,0 1 0,0 0 0,0 0 0,0-1 1,0 1-1,0 0 0,0 0 0,1 0 0,-1-1 0,0 1 0,0 0 0,0 0 0,0 0 0,0-1 0,0 1 1,1 0-1,-1 0 0,0 0 0,0 0 0,0-1 0,0 1 0,1 0 0,-1 0 0,0 0 0,0 0 0,0 0 1,1 0-1,-1 0 0,0 0 0,0-1 0,1 1 0,-1 0 0,0 0 0,0 0 0,1 0 0,-1 0 0,0 0 1,0 0-1,0 0 0,1 0 0,-1 1 0,0-1 0,0 0 0,1 0 0,-1 0 0,0 0 0,0 0 0,0 0 1,1 0-1,-1 0 0,0 1 0,0-1 0,0 0 0,17 24 1238,12 39-637,-28-62-590,17 50 615,-14-37-527,1-1-1,0 0 0,1 0 0,0-1 1,9 14-1,-14-26-305,-1 1 0,0-1 0,1 1 0,-1-1 0,1 0 0,-1 0 0,1 1 0,-1-1 0,1 0 0,-1 0 0,1 1 0,-1-1 1,1 0-1,-1 0 0,1 0 0,-1 0 0,1 0 0,-1 0 0,1 0 0,-1 0 0,1 0 0,0 0 0,-1 0 0,1 0 0,-1 0 0,1 0 0,-1-1 0,1 1 0,-1 0 0,1 0 0,-1-1 0,1 1 0,-1 0 0,0-1 0,1 1 0,-1 0 0,1-1 0,-1 1 0,0-1 0,1 1 0,-1 0 1,0-1-1,1 1 0,-1-1 0,0 1 0,0-1 0,0 1 0,1-1 0,-1 0 0,15-29-3987,-14 27 3204,14-30-6083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2.76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1 12 8932</inkml:trace>
  <inkml:trace contextRef="#ctx0" brushRef="#br0" timeOffset="1">1 12 8932,'120'-11'3810,"-120"11"-1825,0 0-256,0 16-145,10 15-367,2 2-465,0-2-320,4 0-208,-7-9-176,0-3-48,-5-5-48,-4-5-960,0-7-1281,0-2-1297,0-2-3553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3.2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12534,'0'0'2329,"0"0"-1692,0 0 14,13 24-186,84 144-327,-82-140 138,-2 0-1,0 1 0,-2 1 0,-2 0 0,0 0 0,5 42 1,-3-105-728,1 0 0,21-39 0,16-19-12,-49 91 501,0-1 0,0 1 0,0 0 1,1 0-1,-1-1 0,0 1 0,0 0 0,1 0 0,-1-1 0,0 1 1,0 0-1,1 0 0,-1 0 0,0 0 0,1 0 0,-1-1 0,0 1 1,1 0-1,-1 0 0,0 0 0,1 0 0,-1 0 0,0 0 0,1 0 0,-1 0 1,0 0-1,1 0 0,-1 0 0,0 0 0,1 0 0,-1 0 0,0 1 1,0-1-1,1 0 0,-1 0 0,0 0 0,1 0 0,-1 0 0,0 1 1,0-1-1,1 0 0,-1 0 0,0 1 0,0-1 0,1 0 0,-1 0 1,0 1-1,0-1 0,0 0 0,0 1 0,1-1 0,-1 0 0,0 1 0,0-1 1,0 0-1,0 1 0,0-1 0,11 21 270,-11-21-225,19 51 1071,-15-37-879,1 0-1,10 20 1,-14-33-440,5-5-1730,-3-3 1547,-1-1 1,-1 1-1,1-1 1,0-11 0,-2 11 273,1 0-1,1 0 1,-1 0 0,1 0 0,4-9-1,-6 16 151,0 1-1,1-1 0,-1 1 0,1-1 0,-1 1 0,1 0 0,-1-1 0,1 1 1,-1 0-1,1-1 0,-1 1 0,1 0 0,-1 0 0,1-1 0,0 1 0,-1 0 1,1 0-1,-1 0 0,1 0 0,0 0 0,-1 0 0,1 0 0,-1 0 0,1 0 1,0 0-1,-1 0 0,1 0 0,0 0 0,-1 0 0,1 1 0,-1-1 0,1 0 0,-1 1 1,1-1-1,0 1 0,19 11 574,8 17-236,-2 1 1,-1 1 0,29 48 0,-31-45-405,-22-33-127,13 22 150,-12-13-4230,-2-13-486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3.6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346 0 3826,'0'0'8294,"0"0"-6141,0 0-928,0 0 536,0 0-561,-19 13-173,3-3-751,3-3-17,0 1-1,1 1 0,0 0 1,0 1-1,1 0 0,0 0 1,1 1-1,-13 19 0,2-1 271,-6 9 205,-32 58 0,52-83-692,1 0 0,1 1-1,0-1 1,0 1 0,2 1-1,0-1 1,0 0 0,-1 28-1,4-39-79,0-1-1,0 1 1,0-1 0,0 1-1,0-1 1,1 1 0,-1-1-1,1 0 1,-1 1 0,1-1-1,0 0 1,0 1 0,0-1-1,0 0 1,1 0 0,-1 0-1,0 0 1,1 0 0,-1 0-1,1 0 1,0 0-1,0-1 1,0 1 0,0-1-1,0 1 1,0-1 0,0 0-1,0 0 1,0 0 0,1 0-1,2 1 1,48 21-398,-35-17 411,0 2 0,-1 0 0,29 19 0,-44-25 50,1 0 1,-1 0 0,0 0 0,-1 0 0,1 0-1,0 1 1,-1-1 0,1 0 0,-1 1-1,0-1 1,0 1 0,1-1 0,-2 1-1,1 0 1,1 4 0,0 43 529,-3-31-484,1-14-70,-1 0 0,0 0 0,0 0 0,0 0 0,0 0 0,-1 0 0,0-1 0,0 1 0,0-1 0,-1 1 0,1-1 0,-1 0 0,0 0 0,0 0 0,-1 0 1,1-1-1,-1 1 0,1-1 0,-1 0 0,0 0 0,-1 0 0,-6 3 0,1-1-416,1 0 1,-2-1-1,1 0 0,0 0 1,-1-1-1,1-1 1,-1 0-1,0 0 0,-17 0 1,18-2-394,7 0 213,-1 1 0,1-1 0,-1 0 0,0-1 0,1 1 0,-1 0 0,1-1 0,-1 0 0,1 0 0,-1 0 0,1 0 0,-5-3 0,-12-18-8025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4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1 646 8836,'0'0'3340,"0"0"-2081,0 0 468,0 0-503,29 2-680,176 15 510,-199-16-988,1-1 0,-1 0 0,1 0 0,-1 0 1,1-1-1,-1 0 0,8-2 0,-12 2-116,0 0 0,0 0 1,0 0-1,0-1 0,0 1 0,0-1 1,0 0-1,-1 1 0,1-1 0,-1 0 1,1 0-1,-1 0 0,0 0 0,0 0 1,0 0-1,0 0 0,0-1 1,0 1-1,0 0 0,-1 0 0,1-5 1,2-8-460,0 1 0,-1-1 0,0 0 0,-2-25 0,0 37 468,0 0 0,0-1 0,0 1 0,-1 0 1,1 0-1,-1-1 0,0 1 0,0 0 0,0 0 0,0 0 0,-1 0 0,1 0 0,-1 0 0,0 0 0,0 0 0,0 1 0,0-1 0,0 1 0,-1 0 1,1-1-1,-1 1 0,1 0 0,-1 0 0,0 1 0,0-1 0,-4-1 0,3 1 168,0 0-1,0 1 1,0 0-1,0 0 1,0 0-1,0 1 1,0-1-1,0 1 1,0 0-1,0 0 1,-1 0-1,1 1 1,0 0-1,0-1 1,0 2 0,0-1-1,0 0 1,0 1-1,0-1 1,1 1-1,-1 0 1,1 0-1,-1 1 1,1-1-1,0 1 1,0 0-1,-4 3 1,-3 9 403,-1 0 0,2 0 0,0 1 0,1 0 0,1 0 0,0 1 0,2 0 0,-8 33 0,8-21-9,1 0 0,2 1 1,1-1-1,4 49 1,-2-70-487,1 0 1,0 0 0,0 0 0,0-1-1,1 1 1,0-1 0,1 1 0,0-1-1,0 0 1,0-1 0,1 1 0,0-1-1,0 0 1,0 0 0,1 0 0,0-1-1,0 0 1,1 0 0,0 0 0,-1-1-1,1 0 1,1-1 0,8 4 0,-8-4-64,0 0 1,0 0-1,0-1 0,0 0 1,1 0-1,-1-1 1,1-1-1,-1 1 0,1-1 1,-1-1-1,1 1 0,-1-1 1,1-1-1,-1 0 1,0 0-1,0 0 0,0-1 1,0-1-1,0 1 1,-1-1-1,14-9 0,-2-4-125,-2 0-1,0-1 0,-1 0 0,-1-2 0,0 0 1,-2 0-1,0-1 0,-2-1 0,0 0 0,10-29 1,1-14-501,-3 0 1,16-100-1,-22 71 175,1-110 1,-12 74 4236,-1 141-3670,0 1-1,1-1 0,0 0 1,4 12-1,1 5 79,-4-14-132,28 129 776,83 231 0,-104-349-1131,4 11 260,10 37 0,-20-60-1239,-2 0-1,0-1 1,1 25-1,-7-36-3797,-17-1-3765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11877,'0'0'3314,"0"0"-2268,0 0-286,0 0-349,9 1-336,-2 0-93,0 0 0,-1 1 0,1-1 0,-1 1 0,1 1-1,-1-1 1,11 7 0,-15-8 8,1 1 0,0 0-1,-1 0 1,0 0-1,1 0 1,-1 0-1,0 1 1,0-1 0,0 1-1,0-1 1,-1 1-1,1 0 1,-1 0-1,1 0 1,-1 0 0,0 0-1,0 0 1,-1 0-1,1 0 1,0 0-1,-1 0 1,0 5 0,0 7 49,1-5 155,-1 0 0,0 0 0,-1 1 0,0-1 0,0 0 0,-1 0 0,-1 0 0,0 0 0,-4 10 0,-6 8-81,-1-2-1,-1 0 1,-2 0-1,-24 29 1,37-52-1604,3-3-2789,1-4-722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4.6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1 148 17864,'0'0'1745,"0"0"656,0 0-512,0 0-1265,0 0-576,0 0 16,164-137-128,-103 126-16,-2 11-64,-6 0-1136,-4 23-2162,-15 21-2753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5.0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242 79 13414,'0'0'1265,"0"0"418,0 0 572,0 0-524,-28 18-602,-90 62-228,112-76-819,0 1-1,0-1 1,1 1-1,0 0 0,0 1 1,1-1-1,-1 1 1,1 0-1,0 0 1,1 0-1,-1 1 0,1 0 1,-4 11-1,1-1 92,1 0-72,0 0 0,1 0 0,1 1 0,0 0 0,1-1 0,1 1 0,2 21 0,-1-38-117,1 0-1,0 0 1,-1 0-1,1 0 1,0-1-1,0 1 1,0 0-1,0 0 0,-1 0 1,1-1-1,0 1 1,0 0-1,1-1 1,-1 1-1,0-1 1,0 1-1,0-1 1,0 0-1,0 1 1,0-1-1,1 0 1,-1 0-1,0 0 0,0 0 1,0 0-1,1 0 1,-1 0-1,2-1 1,41-4-487,-38 2 424,1 0 0,-1-1 0,0 0 0,0 0 0,0 0 0,0-1 0,-1 0 0,1 0 0,-2-1 0,1 1 0,4-8 0,9-13-470,17-33-1,-35 59 535,22-43-770,18-56-1,-23 55 1225,29-53 0,-46 95-395,1 1 1,0-1 0,0 1 0,-1 0 0,1-1 0,1 1 0,-1 0 0,0-1 0,0 1 0,0 0 0,0 0 0,1 0 0,-1 0 0,1 0 0,-1 1 0,1-1 0,-1 0 0,1 1 0,-1-1 0,1 1 0,-1-1-1,1 1 1,0 0 0,-1-1 0,1 1 0,0 0 0,-1 0 0,1 0 0,2 1 0,-1 0-14,-1-1 0,0 1 0,1 0 0,-1 1 0,0-1 0,0 0 0,0 1 1,0-1-1,0 1 0,0-1 0,0 1 0,0 0 0,0 0 0,-1 0 0,1 0 0,-1 0 0,2 5 0,4 7 108,-1 1 0,-1 0 1,-1 0-1,0 0 0,3 28 0,-2 79-1219,-5-122 1012,0 0 0,0 0 0,0 0 0,0 1 0,0-1 0,-1 0 0,1 0 0,0 0 1,0 0-1,0 0 0,0 0 0,0 1 0,0-1 0,0 0 0,0 0 0,0 0 0,0 0 0,0 0 1,0 1-1,0-1 0,0 0 0,0 0 0,0 0 0,0 0 0,0 0 0,0 1 0,0-1 1,0 0-1,0 0 0,0 0 0,1 0 0,-1 0 0,0 0 0,0 1 0,0-1 0,0 0 0,0 0 1,0 0-1,0 0 0,0 0 0,1 0 0,-1 0 0,0 0 0,0 0 0,0 0 0,0 0 0,0 1 1,0-1-1,1 0 0,-1 0 0,0 0 0,0 0 0,0 0 0,0 0 0,0 0 0,1 0 1,-1 0-1,0 0 0,0 0 0,0 0 0,0-1 0,7-11-3662,5-23-1502,3-13-1875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5.35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11749,'0'0'2895,"0"0"-136,0 0-33,0 0-1064,0 0-819,0 2-277,13 231 764,0-31-1353,-11-24-1013,-2-60-7634,0-86 112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8.5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176 0 15191,'0'0'1259,"0"0"-811,0 0 331,0 0-256,0 0-120,-2 25 21,-6 77 339,8-94-618,-1 1 0,0-1 0,-1 0-1,0 0 1,0 1 0,0-2-1,-1 1 1,0 0 0,-1 0 0,0-1-1,0 0 1,-6 8 0,0-4-44,0-1 0,0-1 0,-1 1 0,-23 14 0,1 0 47,25-19-328,-4 4 519,12-9-393,0-1 1,0 1-1,1 0 1,-1 0-1,0 0 1,0 0-1,0 0 1,0 0-1,0 0 1,0 0-1,1 0 1,-1 0 0,0 0-1,0 0 1,0 0-1,0 0 1,0 0-1,0 0 1,1 0-1,-1 0 1,0 0-1,0 0 1,0 0-1,0 0 1,0 0 0,0 1-1,0-1 1,1 0-1,-1 0 1,0 0-1,0 0 1,0 0-1,0 0 1,0 0-1,0 0 1,0 0 0,0 0-1,0 1 1,0-1-1,0 0 1,1 0-1,-1 0 1,0 0-1,0 0 1,0 0-1,0 1 1,0-1-1,0 0 1,0 0 0,0 0-1,0 0 1,0 0-1,0 0 1,0 1-1,0-1 1,0 0-1,0 0 1,-1 0-1,1 0 1,0 0 0,0 0-1,0 0 1,0 1-1,177-10-2190,-177 10 2250,1-1-1,0 0 0,-1 1 0,1-1 1,-1 1-1,1-1 0,-1 1 0,1-1 1,-1 1-1,1-1 0,-1 1 0,0 0 1,1-1-1,-1 1 0,0-1 0,1 1 1,-1 0-1,0-1 0,0 1 0,0 0 1,1-1-1,-1 1 0,0 0 0,0 0 1,0-1-1,0 1 0,0 0 0,-1 0 1,0 30 364,1-25-231,-2 7 16,0 0 0,-1 0 1,-1 0-1,0 0 0,-1 0 0,0-1 0,-1 0 1,-11 17-1,10-18-35,0 1 0,1-1 0,0 2 1,1-1-1,1 0 0,0 1 0,0 0 0,1 0 0,-1 22 1,4-34-122,0-1 0,1 1 0,-1 0 0,1 0 0,-1 0 0,1-1 0,-1 1 0,1 0 1,-1 0-1,1-1 0,0 1 0,-1 0 0,1-1 0,0 1 0,0-1 0,0 1 0,-1-1 1,1 0-1,0 1 0,0-1 0,0 0 0,0 1 0,0-1 0,0 0 0,0 0 0,-1 0 1,1 0-1,0 0 0,0 0 0,0 0 0,0 0 0,0 0 0,0 0 0,1-1 0,3 1 13,0-1 0,-1 1-1,1-1 1,0 0 0,-1-1 0,9-3-1,-9 3-2,0 0 0,0-1-1,0 0 1,0 0 0,0 0 0,-1-1-1,0 1 1,0-1 0,0 1 0,0-1-1,0 0 1,-1-1 0,0 1-1,1 0 1,-2 0 0,1-1 0,1-6-1,1-6-412,-1 0 0,-1 0 0,0-27-1,0-6-3591,4 35 477,12-1-1984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8.9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0 230 2561,'0'0'9290,"0"0"-5819,0 0-1697,0 0-29,0 0-537,7 11-295,-1-2-803,-2 0-71,1 0 0,1-1 1,0 0-1,0 0 1,0 0-1,1-1 1,0 0-1,0 0 1,1-1-1,9 7 1,-16-13-123,1 1 0,0 0 1,-1-1-1,1 0 0,-1 1 1,1-1-1,0 0 0,-1 1 0,1-1 1,0 0-1,-1 0 0,1-1 1,0 1-1,-1 0 0,1 0 0,0-1 1,-1 1-1,1-1 0,-1 0 0,1 1 1,-1-1-1,1 0 0,-1 0 1,1 0-1,-1 0 0,0 0 0,0 0 1,3-2-1,1-4-212,0 1 0,0-1-1,-1 0 1,6-13 0,0 2-339,-1 2 226,58-104-3187,-57 100 3770,-2-1 0,0 1 1,-1-1-1,5-25 0,-13 62 6845,1 17-4552,-3 87-2031,-1 338 1132,9-372-1073,-2-19-3497,-2-21-9427,-1-53 2653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29.82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1 249 9332,'0'0'633,"0"0"186,0 0 509,0 0-453,0 0-669,9-9-102,29-25 139,-31 28 100,0 0 0,0 1 1,16-9-1,3-4-695,-26 18 232,0 0 102,0 0 170,0 0 339,-2 16 792,-18 33-6,12-31-776,0 1 0,1 0 0,2 0 0,-1 1 0,2-1 0,1 1 0,-2 25 0,6-45-514,-1 1-1,0 0 1,1-1 0,-1 1 0,1-1-1,-1 1 1,1-1 0,-1 0 0,1 1-1,-1-1 1,1 1 0,-1-1-1,1 0 1,-1 1 0,1-1 0,0 0-1,-1 0 1,1 0 0,0 1 0,-1-1-1,1 0 1,-1 0 0,1 0-1,0 0 1,-1 0 0,1 0 0,0 0-1,-1 0 1,1 0 0,0-1 0,0 1-1,25-4-684,-19 1 366,1 0 0,-1-1 0,0 0 0,0-1 1,0 1-1,0-1 0,-1-1 0,0 1 0,0-1 0,-1 0 1,7-8-1,10-16-1567,21-34 0,-35 51 1256,16-26-1170,25-58-1,-37 69 3854,11-40 1,-24 84 6222,-8 89-6511,8-92-1601,-6 79 704,7-81-772,0 0-1,1-1 1,0 1 0,1 0-1,0-1 1,4 14 0,-4-20-69,1 1-1,-1-1 1,1 0 0,0 0 0,0-1 0,0 1 0,0 0 0,0-1 0,1 0 0,0 0-1,0 0 1,0 0 0,0-1 0,0 1 0,0-1 0,1 0 0,-1 0 0,1-1-1,-1 1 1,1-1 0,8 1 0,47 3-1375,-5-9-4085,-53 5-4820,-5 2 4359,-8 8 3095,-10 6 5812,15-13-4124,-47 29 5624,-68 49 3507,104-70-7147,2 2 1,0 0-1,1 1 0,0 0 1,-13 21-1,16-21-384,2 0 0,0 1-1,0 0 1,2 1 0,0-1 0,1 1-1,1 1 1,0-1 0,1 1-1,1 0 1,1 0 0,0 27-1,2-43-470,0 1-1,1-1 0,-1 0 0,1 0 0,0 0 1,-1 0-1,1 0 0,0-1 0,0 1 0,0 0 1,1 0-1,-1 0 0,0-1 0,1 1 0,-1-1 1,1 1-1,-1-1 0,1 0 0,0 1 0,-1-1 1,1 0-1,0 0 0,0 0 0,0 0 0,0-1 1,0 1-1,0 0 0,0-1 0,0 0 0,0 1 0,4-1 1,1 1-25,-1 0 0,0-1 1,1 0-1,-1 0 0,1-1 0,-1 1 1,0-1-1,0-1 0,1 1 1,6-4-1,-6 1-2,-1 1 0,0-2 0,0 1 1,-1-1-1,0 0 0,0 0 0,0 0 1,0-1-1,-1 0 0,1 0 0,-2 0 1,5-8-1,-2 3-48,-1 0 0,0 0-1,-1-1 1,0 1 0,-1-1 0,3-19 0,-6 25-60,1 1 0,0-1 0,-1 1-1,0-1 1,0 0 0,-1 1 0,0-1 0,-2-7 0,2 11-112,0 0 1,0 0-1,0 1 1,0-1-1,-1 0 1,1 1 0,-1 0-1,1-1 1,-1 1-1,1 0 1,-1-1-1,0 1 1,0 0 0,1 0-1,-1 1 1,0-1-1,0 0 1,0 1-1,0-1 1,0 1 0,0-1-1,0 1 1,0 0-1,0 0 1,-3 0-1,-13 0-4344,2 0-3706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0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1 137 13366,'0'0'294,"0"0"-81,0 0 230,0 0-275,19-18-96,5-3-23,62-52 638,-83 71-328,0-1-7,0 0 0,1 1-1,-1 0 1,0-1 0,1 1 0,0 1-1,-1-1 1,1 0 0,6-1 0,-10 24-235,-1-13-97,-1 0 0,0 0 0,0 0 0,0 0 0,-1 0 0,0-1 0,-7 13 0,-36 52 174,12-21 10,26-39-121,6-9-48,0-1 1,0 1-1,0 0 0,1 0 1,-1 0-1,1 0 0,0 0 1,0 0-1,0 0 1,-1 3-1,2-5-104,0-1-193,3 0 78,26-8 92,-26 7 55,1-1-1,-1 1 1,1 0-1,-1 0 1,1 0-1,0 0 0,3 1 1,-6 9-257,0 19 338,0-17 16,-1 1 1,1-1 0,-2 0-1,0 0 1,0 0-1,-1 1 1,0-1-1,-1 0 1,0-1 0,-5 13-1,-26 31 1170,62-52 315,-23-2-1611,-1-2 0,1 1 1,-1 0-1,0-1 0,1 0 1,-1 0-1,0 0 0,0 0 0,0-1 1,-1 1-1,1-1 0,-1 0 1,1 0-1,-1-1 0,0 1 1,3-5-1,9-12-1694,21-37 1,-30 48 1099,27-54-3318,-4-3-1648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0.74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12726,'0'0'1958,"0"0"-45,0 0 80,0 0-611,0 0-560,0 21 18,0 134 419,3-104-686,14 86 0,-8-86-1564,2 86 1,-11-134 1215,1 8-3393,-1-11 3029,0 0-1,0 0 1,0 0-1,0 0 0,0 1 1,1-1-1,-1 0 1,0 0-1,0 0 1,0 0-1,0 0 1,1 0-1,-1 0 1,0 0-1,0 0 1,0 1-1,1-1 1,-1 0-1,0 0 1,0 0-1,0 0 1,0 0-1,1 0 1,-1 0-1,0 0 1,0 0-1,0 0 1,1-1-1,-1 1 1,0 0-1,0 0 1,0 0-1,0 0 1,1 0-1,-1 0 1,0 0-1,0 0 1,0 0-1,0-1 1,1 1-1,-1 0 0,0 0 1,0 0-1,0 0 1,0 0-1,0-1 1,0 1-1,0 0 1,0 0-1,1 0 1,-1 0-1,0-1 1,0 1-1,16-21-6639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1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 1 11429,'0'0'3618,"0"0"-2503,0 0-24,0 0 454,0 0-798,-4 13-227,-11 45 80,14-54-489,1 0 0,0 0-1,0 0 1,0 0-1,0 0 1,1 0-1,-1 0 1,1 0 0,0 0-1,0 0 1,1 0-1,-1-1 1,1 1-1,0 0 1,0-1-1,4 6 1,7 15 421,-13-22-503,1 0-1,0 0 0,0 1 1,0-1-1,0 0 1,0 0-1,0 0 1,1 0-1,-1 0 0,1-1 1,-1 1-1,1 0 1,0-1-1,-1 1 0,1-1 1,0 0-1,3 2 1,0-1-41,0-1 1,0 0-1,0 0 0,0 0 1,0-1-1,1 0 1,4 0-1,-5 0-71,1-1 0,-1 0 0,1 0 0,-1 0 0,1 0 1,-1-1-1,0 0 0,0 0 0,0 0 0,6-3 0,43-35-1205,-48 34 672,1 0 0,0 0 1,1 1-1,-1 0 0,1 0 0,0 0 0,0 1 0,0 1 0,1-1 0,16-3 0,-21 7-345,-2 0-3648,-2 0 604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1.40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32 1 6227,'0'0'4994,"0"0"-3121,0 0 368,0 0-272,0 0-929,0 0-607,-31 55 143,55-55-560,4 0-32,3 0-768,-3 0-1153,-3-11-1313,-10 9-2304</inkml:trace>
  <inkml:trace contextRef="#ctx0" brushRef="#br0" timeOffset="1">32 1 9380,'12'181'4338,"-31"-165"-2017,13-2 337,6-3-385,0 1-1297,0-1-80,25-3-351,12-2-97,9-6-320,1 0-48,-1-9-80,4-19-384,-1-8-865,1-3-1984,-13-5-897,-6-4-2161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12454,'0'0'907,"0"0"-150,0 0 132,0 0-318,0 0-424,0 4-19,0 20 741,13-25-935,-5-2-308,-1-1 1,1 0-1,-1-1 1,0 1-1,-1-1 0,1-1 1,-1 1-1,0-1 1,9-12-1,10-7-2040,-6 9 920,25-24-4739,-28 16 7812,-10-1 7360,-6 24-7149,0 1-432,0 0-166,0 0-231,0 0-342,0 0-46,0 3-468,0-1 0,0 1-1,0 0 1,0 0 0,0 0-1,0-1 1,-1 1 0,1 0-1,-1-1 1,0 1 0,-2 5-1,1-2 102,-6 46 87,1-1 0,3 1-1,5 104 1,0-61-4809,-1-65-396,0-7-3473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1.7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62 18 12966,'0'0'2513,"0"0"-349,0 0-158,0 0-923,29-4-851,88-8-269,-115 11 32,0 1 1,0 0-1,0 0 0,0 0 1,0 0-1,0 0 1,0 1-1,0-1 0,0 0 1,0 1-1,0 0 1,0-1-1,0 1 0,0 0 1,0 0-1,0 0 1,-1 0-1,1 0 0,0 1 1,-1-1-1,1 0 0,-1 1 1,1-1-1,-1 1 1,0 0-1,0-1 0,0 1 1,0 0-1,0 0 1,0 0-1,0 0 0,0 0 1,-1 0-1,1 0 1,-1 0-1,0 0 0,1 0 1,-1 0-1,0 0 0,0 3 1,0 2 6,2 5 69,-1 0 0,-1-1 0,0 1 0,-1 0-1,0 0 1,-1 0 0,0 0 0,-1-1 0,-1 1 0,1-1 0,-2 0-1,-9 18 1,7-16-25,-2 0 0,0 0 1,0-1-1,-1-1 0,0 0 0,-1 0 0,0-1 0,-1 0 0,-22 13 0,4-5-1224,-48 21 0,77-38 1341,1-1 96,17 0 571,11 0-375,-2 0-384,42-4 0,-59 3-655,1-1 0,-1-1 0,0 1 0,0-2 0,0 1 0,0-1 0,-1 0 0,9-6 0,16-15-4260,-4-2-3502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2.07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10 10549,'0'0'4010,"0"0"-2004,0 0 456,0 0-218,0 0-1171,1-7-136,-1 7-935,0 0 0,0 0 0,0 0 0,0 0 0,0 0 0,0 0 0,0-1 1,0 1-1,0 0 0,1 0 0,-1 0 0,0 0 0,0 0 0,0 0 0,0 0 0,0-1 0,0 1 1,0 0-1,0 0 0,0 0 0,0 0 0,0 0 0,0 0 0,1 0 0,-1 0 0,0 0 0,0 0 1,0 0-1,0 0 0,0 0 0,0-1 0,0 1 0,1 0 0,-1 0 0,0 0 0,0 0 0,0 0 1,0 0-1,0 0 0,0 0 0,0 0 0,1 0 0,-1 0 0,0 0 0,0 1 0,0-1 0,0 0 1,0 0-1,0 0 0,0 0 0,1 0 0,-1 0 0,0 0 0,0 0 0,0 0 0,0 0 0,0 0 1,0 0-1,0 0 0,0 1 0,0-1 0,0 0 0,0 0 0,0 0 0,1 0 0,-1 0 0,3 11 119,0 1-1,0-1 1,-1 0-1,-1 1 1,0-1-1,0 15 0,-4 435 1509,-1-314-4417,2-2-4552,2-88-4727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7.7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211 96 7331,'0'0'2404,"0"0"-1782,0 0-49,0 0 607,0 0-252,0 0-336,-4-12-45,-11-33 387,15 44-834,-1 0-1,0-1 1,0 1-1,0 0 1,0-1 0,-1 1-1,1 0 1,0 0-1,-1 0 1,1 0 0,0 0-1,-1 0 1,1 0 0,-1 1-1,1-1 1,-1 0-1,0 1 1,1 0 0,-1-1-1,1 1 1,-1 0 0,0-1-1,0 1 1,1 0-1,-1 0 1,0 1 0,1-1-1,-1 0 1,0 1-1,1-1 1,-4 2 0,-2-1 148,4-1-199,-1 1-1,1-1 1,0 1-1,0 0 1,0 0-1,0 0 1,0 0 0,0 1-1,0-1 1,1 1-1,-1 0 1,0 0-1,1 0 1,-3 3-1,-1 0 57,1 1 0,0 0 0,1 1-1,-1-1 1,-4 11 0,-1 4 141,2 0 1,0 0-1,-5 24 1,7-13 86,1 0 1,2 0-1,1 60 1,1-87-372,1 0 1,1 0-1,-1 0 1,0 0 0,1 0-1,0-1 1,0 1 0,1 0-1,-1-1 1,1 1 0,0-1-1,1 1 1,-1-1 0,0 0-1,1 0 1,0 0 0,0 0-1,1 0 1,-1-1-1,1 0 1,-1 1 0,1-1-1,0 0 1,0-1 0,0 1-1,1-1 1,-1 0 0,1 0-1,-1 0 1,1-1 0,0 1-1,-1-1 1,1 0 0,0-1-1,9 1 1,-12-1-12,1-1 1,-1 1-1,1-1 0,-1 0 1,1 0-1,-1 0 0,0 0 1,1 0-1,-1-1 1,0 1-1,0-1 0,0 1 1,0-1-1,0 0 0,0 0 1,0 0-1,-1 0 0,1 0 1,-1 0-1,1 0 1,-1-1-1,0 1 0,0 0 1,2-5-1,2-8-235,0-1-1,6-27 1,-10 37 229,4-22-107,1-58 0,1-15 77,-5 90 80,0 1 1,1 0-1,0 0 1,0 0-1,1 0 1,0 1-1,8-13 1,-7 15-3,0 1 0,1 0 0,0 0 0,0 0 0,0 1 1,1-1-1,-1 2 0,1-1 0,1 1 0,-1 0 0,1 0 0,-1 1 1,1 0-1,0 1 0,0 0 0,0 0 0,0 0 0,1 1 0,-1 0 1,12 1-1,-19 2 20,-1-1 0,1 1 1,-1-1-1,1 1 1,-1 0-1,0-1 1,0 1-1,0 0 0,0-1 1,0 1-1,0 2 1,0-1 25,0 33 391,1 15 383,-3-1 1,-12 87-1,9-116-107,-3 17-2739,8-38 1976,0 0 0,0 0 0,0 0 0,0 0 0,0 0 0,0 0 0,0 0 0,0 0 0,1 0 0,-1 0 0,0 0 0,0 0 0,0 0 0,0 0-1,0 0 1,0 0 0,0 0 0,0 0 0,0 0 0,0 0 0,0 0 0,0 0 0,0 0 0,0 0 0,0 0 0,1 0 0,-1 0 0,0 1 0,0-1 0,0 0 0,0 0 0,0 0 0,0 0 0,0 0 0,0 0-1,0 0 1,0 0 0,0 0 0,0 0 0,0 0 0,0 0 0,9-20-3135,11-24-3686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8.1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96 0 11909,'0'0'2287,"0"0"-1772,0 0-198,0 0 382,0 0-461,-1 7 92,-4 56 2355,4 103-1,2-77-2044,-1-2-400,-3 195-219,-2-192-1515,-19 102 0,-3-56-1721,-3-3-1286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39.7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1 213 10165,'0'0'4877,"0"0"-3688,0 0-826,0 0 616,0 0 25,-1 0-996,1 0 1,0 1-1,0-1 1,0 0 0,0 0-1,0 1 1,0-1-1,0 0 1,1 1 0,-1-1-1,0 0 1,0 0 0,0 1-1,0-1 1,0 0-1,0 1 1,0-1 0,1 0-1,-1 0 1,0 1 0,0-1-1,0 0 1,1 0-1,-1 0 1,0 1 0,0-1-1,1 0 1,-1 0-1,0 0 1,0 0 0,1 0-1,-1 1 1,0-1 0,1 0-1,-1 0 1,0 0-1,0 0 1,1 0 0,16 8 66,1-1 1,0-1-1,0 0 1,0-1 0,36 4-1,39-5-3149,-71-4 1215,-29-1 2343,2 1-293,0-1 0,0 1 0,0 0 0,0 0 0,0 1 0,0-1 0,1 1 0,-1 0 0,0 0-1,0 1 1,1-1 0,-1 1 0,1 0 0,0 1 0,-1-1 0,-3 4 0,-1 1 26,0 1 0,1 1 0,0-1 0,1 1 0,0 0 0,0 1 0,1 0 0,0 0 0,1 0 0,0 1 0,1-1 0,0 1 0,0 0 0,1 1 0,1-1 0,0 0 0,-1 21 0,3-22-197,-1-6-14,1 0 0,0 0 0,1 0 0,-1 0 0,1 1 0,-1-1 0,3 4-1,-3-6-27,1-1 0,0 0 0,0 0 0,0 1 0,0-1 0,-1 0 0,2 0 0,-1 0 0,0 0 0,0 0 0,0 0 0,0-1 0,1 1 0,-1 0 0,0-1 0,1 1 0,-1-1 0,0 1 0,1-1 0,-1 1 0,1-1 0,-1 0 0,1 0 0,1 0 0,5 1-350,0-1 1,-1 0 0,1 0-1,-1-1 1,1 0-1,-1 0 1,1-1 0,-1 1-1,1-2 1,-1 1-1,0-1 1,0 0 0,8-6-1,-3 1-334,-1-1 1,0 0-1,0-1 0,0 0 0,-1-1 0,8-12 0,-2 2-917,-1-1-1,0 0 0,-2-1 0,15-37 1,-10 6 1766,-8-1 3790,-10 56 2470,-1 13-2385,1 23-2944,0-31-1045,0 0 1,0 1 0,1-1 0,0 0 0,0 0 0,1 0 0,3 10 0,-5-15-71,1 0 0,0 0-1,-1 0 1,1 0 0,0 0 0,0 0 0,-1 0 0,1 0 0,0 0 0,0-1 0,0 1 0,0 0-1,0-1 1,0 1 0,0-1 0,0 1 0,1-1 0,-1 1 0,0-1 0,0 0 0,0 1-1,0-1 1,1 0 0,-1 0 0,0 0 0,0 0 0,0 0 0,1 0 0,-1-1 0,0 1 0,0 0-1,0 0 1,0-1 0,1 1 0,-1-1 0,0 1 0,0-1 0,0 0 0,0 1 0,0-1-1,0 0 1,0 1 0,1-3 0,3-1-224,0-1 0,0 0 0,0-1 0,-1 1 0,7-12 0,24-42-1339,-3 0-1,24-65 1,-50 107 3720,-5 13 1392,-1 9-567,0 16-3420,0 5 924,-1 65 832,4 0 0,16 95 1,-1-73-885,20 95-1477,-37-206 778,-1 0 1,1 0-1,0 0 1,0 1-1,0-2 0,0 1 1,1 0-1,-1 0 1,1 0-1,-1 0 0,2 1 1,-2-3 86,-1 1 1,1-1-1,0 1 0,-1-1 1,1 0-1,-1 1 1,1-1-1,0 0 0,-1 0 1,1 1-1,0-1 0,-1 0 1,1 0-1,0 0 1,-1 0-1,1 0 0,0 0 1,-1 0-1,1 0 1,0 0-1,0 0 0,-1-1 1,1 1-1,-1 0 1,1 0-1,0-1 0,-1 1 1,1 0-1,0-1 1,-1 1-1,1 0 0,-1-1 1,1 1-1,-1-1 1,1 1-1,-1-1 0,1 1 1,-1-1-1,0 1 1,1-1-1,-1 0 0,1-1 1,14-30-8240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0.27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40 0 10725,'0'0'2598,"0"0"-1893,0 0 50,0 0 123,0 0-436,0 4-65,0 12 509,1-5-498,-1 1 0,0 0 0,-1-1-1,0 1 1,-1-1 0,0 1 0,-1-1 0,0 0 0,-7 16-1,5-17-304,3-8-62,0 1 0,1 0 0,-1-1 0,1 1 0,0 0 1,0 0-1,0 0 0,0 0 0,0 0 0,0 6 0,1-8-170,0-1-227,6 0-390,151-11-2452,-156 42 3797,-2-25-458,0 0 0,-1 0 0,1 0 0,-1 0 0,-1-1 0,1 1 0,-1 0 0,0-1 0,-6 9 0,-7 13 353,12-19-249,0 0-1,1 0 1,0 1 0,0-1-1,1 1 1,0-1 0,0 1-1,0 14 1,5-22-291,0-1 0,0 1-1,0-1 1,0 1 0,0-1 0,0 0-1,0 0 1,0 0 0,0-1 0,0 1-1,4-2 1,-2-1-109,0 1 0,0-1 0,0 0 1,0-1-1,-1 1 0,1-1 0,-1 0 0,0 0 0,0 0 0,-1 0 0,1-1 0,-1 0 0,4-7 1,4-8-727,-1 0 1,8-23 0,12-62-3359,-13 42-275,-2 12-1264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0.6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7459,'0'0'2444,"0"0"-325,0 0 127,0 0-357,0 0-331,2 18 64,12 113 445,-12-120-1893,0 0-1,1-1 0,0 1 0,0-1 0,1 0 0,1 0 0,0 0 0,0-1 0,1 0 0,10 13 0,-12-16-164,1-1-1,0 0 1,0 0 0,0 0-1,0 0 1,1-1 0,0 0-1,0 0 1,0-1 0,0 0-1,1 0 1,-1 0 0,1-1-1,0 0 1,-1 0 0,1 0-1,7 0 1,-5-1-225,-1 0 1,1-1-1,-1 0 0,1 0 0,0-1 1,-1 0-1,0-1 0,1 1 1,-1-2-1,0 1 0,0-1 0,0 0 1,10-6-1,28-24-2340,14-9-4442,-37 32-691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0.94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0 13414,'0'0'1201,"0"0"301,0 0 595,0 0-513,0 0-719,-6 3 39,4-2-835,0 0-1,0 0 1,0 0-1,0 0 1,1 0 0,-1 0-1,0 0 1,1 0-1,-1 1 1,1-1-1,0 1 1,-1-1-1,1 1 1,0 0-1,0-1 1,0 1 0,0 0-1,0 0 1,0 0-1,1 0 1,-1-1-1,0 1 1,1 0-1,0 0 1,-1 0 0,1 0-1,0 0 1,0 1-1,0-1 1,0 0-1,1 0 1,-1 0-1,0 0 1,1 0-1,1 3 1,0 1 25,1 1 1,0-1-1,1 0 0,0 0 1,0 0-1,0 0 0,0 0 0,1-1 1,0 0-1,0 0 0,1 0 1,-1-1-1,1 0 0,0 0 1,10 5-1,-5-4-69,0 0 0,0 0 0,1-1 0,0 0 0,0-1 0,0-1 0,0 0 0,18 1 0,-12-2-127,0 0-1,1-2 0,-1 0 1,0-1-1,0-1 1,0 0-1,0-2 1,19-6-1,8-11-3066,53-33-1,-22 9-5012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2.12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394 193 8676,'0'0'277,"0"0"68,0 0 852,0 0-31,-2-24-328,-8-78-195,9 99-521,1 0 0,0 0 1,-1 0-1,1 0 0,-1 1 0,0-1 1,0 0-1,0 0 0,0 1 0,-1-1 0,1 0 1,-1 1-1,1-1 0,-1 1 0,0 0 0,0 0 1,0 0-1,0-1 0,0 2 0,-1-1 1,1 0-1,-1 0 0,1 1 0,-5-2 0,1 1 184,0 1-1,0 0 1,0 0-1,0 1 0,0 0 1,0 0-1,0 1 1,-9 1-1,4-1-138,2 1-53,1 0 0,0 0 1,0 1-1,0 0 0,0 0 1,1 1-1,-1 0 0,1 1 1,0-1-1,-10 10 0,-4 4 401,-37 40-1,45-44-300,1 1 0,1 0 0,-17 32 0,23-38-143,1 0-1,0 0 1,1 1 0,0 0-1,1-1 1,0 1-1,0 0 1,0 19-1,2-18-24,0-5-25,-1 0 0,2 0 0,-1 0 0,1 0 0,-1 0 0,2 0 1,1 8-1,-1-11-25,-1-1 1,1 0-1,-1 0 1,1 0 0,-1-1-1,1 1 1,0 0-1,0-1 1,0 1-1,0-1 1,0 1 0,0-1-1,0 0 1,1 0-1,-1 0 1,0 0-1,1 0 1,-1-1 0,0 1-1,1-1 1,3 1-1,3 0-139,-1 1-1,1-1 1,0-1-1,-1 0 1,1 0-1,0-1 1,-1 0-1,1 0 1,-1-1-1,1 0 1,-1 0-1,0-1 1,1 0-1,-2-1 1,1 0-1,0 0 1,-1 0-1,9-7 1,-3 0-218,0-1 0,-1 0 0,-1-1 0,1 0 0,-2-1 1,0 0-1,-1 0 0,0-1 0,6-16 0,-10 18 506,0 0-1,-1-1 1,-1 1 0,0-1-1,-1 0 1,0 0-1,-1-16 1,-1 29 602,0 1-56,0 0-19,0 0-237,0 2-99,1 8-226,1-1 0,1 1-1,-1-1 1,2 0 0,-1 1-1,1-1 1,1-1 0,-1 1 0,8 9-1,6 14 11,-12-19-314,9 19 448,-14-31-470,-1 0 1,1 1-1,-1-1 1,1 0-1,0 0 1,0 0-1,0 0 1,-1 0-1,1 0 1,0-1-1,0 1 1,0 0-1,0 0 1,1-1-1,-1 1 1,0 0-1,0-1 1,0 1-1,2 0 1,-1-2-25,-1 1 1,0 0-1,0-1 1,0 1 0,0-1-1,1 1 1,-1-1-1,0 1 1,0-1-1,0 0 1,0 0 0,0 1-1,0-1 1,-1 0-1,1 0 1,0 0-1,0 0 1,-1 0 0,1 0-1,1-2 1,12-29-2200,-9 20 1280,23-56-3396,7-14 2616,-27 66 2974,0 0 1,20-26-1,-27 40-761,0 1 1,0-1-1,0 1 0,0 0 0,0 0 0,0-1 0,1 1 0,-1 0 0,0 0 1,1 0-1,-1 0 0,1 0 0,-1 1 0,1-1 0,0 0 0,-1 1 0,4-1 1,-4 1-138,0 0 0,0 0 0,0 0 1,0 1-1,0-1 0,0 0 0,1 1 1,-1-1-1,0 1 0,0-1 0,0 1 1,0-1-1,-1 1 0,1 0 0,0-1 1,0 1-1,0 0 0,0 0 1,-1 0-1,2 1 0,3 6 212,-1 0 0,0 0 0,0 1 0,0 0 0,2 10 0,-3-11-223,14 45 503,-2 1 0,-3 0 0,-2 1 1,-2 0-1,1 79 0,-9-134-618,-1 0 0,1 0 0,0 0 0,0 0 0,0 0 0,-1 1 0,1-1 0,0 0-1,0 0 1,0 0 0,-1 0 0,1 0 0,0 0 0,0 0 0,0 0 0,-1 0 0,1 0 0,0 0 0,0-1 0,0 1 0,-1 0 0,1 0 0,0 0 0,0 0 0,0 0 0,0 0 0,-1 0-1,1 0 1,0-1 0,0 1 0,0 0 0,0 0 0,-1 0 0,1 0 0,0-1 0,0 1 0,0 0 0,0 0 0,0 0 0,0 0 0,0-1 0,0 1 0,0 0 0,0 0 0,0 0 0,0-1 0,0 1-1,-6-13 14,0-1-1,1 1 0,1-1 1,0 0-1,1 0 0,1 0 0,-1-18 1,1-3 24,5-69 0,-3 101-37,0-1-1,1 1 0,0-1 1,0 1-1,0 0 0,0 0 0,0-1 1,1 1-1,-1 0 0,1 0 1,0 0-1,0 1 0,0-1 1,0 0-1,0 1 0,1-1 1,-1 1-1,1 0 0,0 0 1,0 0-1,-1 0 0,1 0 0,1 1 1,-1-1-1,0 1 0,0 0 1,7-2-1,6 0-171,1 0-1,-1 1 1,1 1 0,25 1-1,-25 0-163,6 2-494,-1 0 0,0 2 0,0 1 0,0 0 0,24 10 0,33 8-3234,-22-12-519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2.6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225 1 5811,'0'0'4917,"0"0"-3335,0 0-110,0 0 292,0 0-460,-27 9 57,-89 33 170,112-41-1418,0 1-1,1 0 1,-1 1-1,0-1 0,1 0 1,0 1-1,-1 0 1,1 0-1,0 0 0,0 0 1,1 0-1,-1 1 0,1-1 1,0 1-1,0 0 1,0-1-1,0 1 0,0 0 1,1 0-1,0 0 1,-1 5-1,-2 5 257,0-3-177,0 0 1,1 0 0,0 0 0,1 1-1,1-1 1,-1 1 0,2 23 0,1-34-207,0 0 0,0 0 0,0 0 1,0 0-1,1 0 0,-1-1 0,0 1 1,0 0-1,1 0 0,-1-1 1,0 1-1,1-1 0,-1 1 0,0-1 1,1 0-1,-1 1 0,1-1 0,-1 0 1,1 0-1,-1 0 0,1 0 0,-1 0 1,3-1-1,38-3-529,-36 0 438,0 1 0,0-1 0,-1 1 0,1-2 0,-1 1 0,0 0-1,0-1 1,0 0 0,-1 0 0,0-1 0,0 1 0,6-11 0,-1 2-279,54-77-1825,-63 90 2210,0 1-1,0 0 0,1-1 1,-1 1-1,0 0 1,1-1-1,-1 1 0,0 0 1,1 0-1,-1-1 1,0 1-1,1 0 1,-1 0-1,0 0 0,1-1 1,-1 1-1,1 0 1,-1 0-1,1 0 0,-1 0 1,0 0-1,1 0 1,-1 0-1,1 0 1,-1 0-1,0 0 0,1 0 1,-1 0-1,1 0 1,-1 0-1,1 0 0,-1 1 1,0-1-1,1 0 1,-1 0-1,0 0 0,1 1 1,-1-1-1,0 0 1,1 0-1,-1 1 1,0-1-1,1 0 0,-1 1 1,0-1-1,0 0 1,1 1-1,-1-1 0,0 0 1,0 1-1,1 0 1,12 24 140,-12-23-130,22 50 84,-3 1 1,-2 1 0,-2 0-1,-3 1 1,-2 1 0,-3 0 0,2 87-1,-9-96-68,-3 133 597,1-170-530,-1 0 0,0 0 0,0 0 0,-1 0 0,0 0 0,-1-1 0,0 1 0,0-1 0,-1 0 0,0 0 0,-1 0 0,0-1 0,-10 11-1,14-17-71,-1 0 0,1-1 0,-1 1 0,1-1 0,-1 1 0,0-1 0,0 0 0,0 0 0,0 0 0,0-1 0,0 1 0,0 0 0,0-1 0,0 0-1,0 0 1,0 0 0,0 0 0,0-1 0,0 1 0,0-1 0,0 1 0,0-1 0,-4-2 0,0 0 0,-1 0 0,1-1 0,0 0 0,0 0-1,1-1 1,-1 0 0,-8-8 0,-1-3 6,1-1 0,1 0 0,0-1 0,1-1 0,-15-28 0,21 33-16,1 0-1,0 0 1,1-1-1,0 0 1,2 0 0,-1 0-1,2-1 1,-2-27-1,4 40-11,0-9-10,0 1-1,1-1 1,3-16-1,-3 23-4,1 1 0,0-1 0,0 1 0,0-1 0,0 1 0,1 0 0,-1 0 0,1 0-1,0 0 1,6-5 0,10-10-761,0 1 0,1 1 0,36-24 0,-39 31-1861,1 0 0,35-13-1,-3 5-6894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3.0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123 0 8996,'0'0'1854,"0"0"-480,0 0 382,0 0-454,0 0-459,-1 3 3383,1-2-4182,-1 0 1,1 0-1,0 0 0,0 0 0,0 0 0,0 0 0,0 0 0,0 0 1,0-1-1,0 1 0,0 0 0,0 0 0,0 0 0,1 0 0,0 2 1,4 5 95,1 1 1,1-1 0,-1 0 0,1-1-1,1 0 1,8 7 0,56 39-196,-48-36 80,9 6-37,-10-8-149,26 23 0,-48-37 162,0 0-1,0 1 0,-1-1 0,1 1 1,-1-1-1,1 1 0,-1-1 1,0 1-1,1-1 0,-1 1 1,0-1-1,0 1 0,0-1 1,0 1-1,0-1 0,0 1 0,-1-1 1,1 1-1,-1 1 0,1 0 10,-1 1-1,0-1 0,0 0 0,-1 0 1,1 1-1,0-1 0,-4 4 0,-13 13 192,0-2 0,-1 0-1,-1-1 1,-28 18-1,-96 52 826,73-46-566,63-36-399,6-3-29,0-1 0,0 0-1,0 1 1,0-1 0,0 0 0,0 0 0,-1 0 0,1-1-1,-3 2 1,4-2 51,1 0-8,0 0-147,0 0-40,0 0-187,0 0-104,9-9-8385,-3-6-336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3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4210,'0'0'3599,"0"0"-1889,0 0-133,0 0-201,0 0-410,0 46 2289,1 63-2110,1-7-1707,-20 180 0,-9-122-5683,11-83-3328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3.31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84 10757,'0'0'2804,"0"0"-1937,0 0 160,0 0 110,0 0-598,-1 3-153,-1 6-55,0 0 0,1 1 0,0-1 0,0 1 0,1-1 0,0 1 0,1-1 0,0 0 0,3 14 0,-1-2 86,2 21 18,1-1-1,2-1 0,16 46 0,-23-83-442,0 0 0,0 0 0,1-1 1,-1 1-1,1-1 0,-1 1 0,1-1 0,0 1 0,0-1 0,0 0 0,0 0 0,0 0 0,0 0 1,6 3-1,-7-5-40,1 1 1,0-1 0,0 1 0,-1-1-1,1 1 1,0-1 0,0 0-1,0 0 1,-1 0 0,1 0 0,0 0-1,0-1 1,0 1 0,0 0-1,-1-1 1,1 1 0,0-1-1,0 0 1,-1 0 0,1 0 0,-1 1-1,1-1 1,-1-1 0,1 1-1,-1 0 1,2-2 0,8-7-341,0-2 0,-1 1 1,0-1-1,-1-1 0,-1 0 0,8-14 1,37-89-2792,-39 83 1914,-2-1 0,8-38 1,-16 52 2006,-1 0 1,1-38-1,-4 58 656,0 0-160,0 9 891,0 1-1855,-1 12 165,1 1 1,0-1 0,2 1 0,1-1-1,1 0 1,1 0 0,9 27-1,7-4-525,50 80-1,4-22-8408,-59-85 3493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3.9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1 261 10661,'0'0'840,"0"0"83,0 0 321,4-26-497,14-75-462,-18 99-229,1 0-1,-1-1 1,0 1-1,1 0 1,0 0-1,-1 0 1,1 0-1,0 0 1,0 0-1,0 0 1,0 1-1,0-1 0,1 0 1,-1 0-1,1 1 1,-1-1-1,1 1 1,-1-1-1,4-1 1,-3 3 40,-1-1 0,1 1 0,0-1 0,0 1 0,0 0-1,-1 0 1,1 0 0,0 0 0,0 0 0,0 0 0,0 1 0,-1-1 0,3 1 0,5 1 111,-6-1-143,-1-1-1,1 1 1,0 1 0,-1-1 0,1 0-1,-1 1 1,1-1 0,-1 1 0,0 0-1,1-1 1,-1 1 0,0 0 0,0 1-1,-1-1 1,1 0 0,0 0 0,-1 1-1,1-1 1,-1 1 0,1 2 0,5 8 162,-2 0 0,7 24 0,-6-10 81,-1 1 1,-1-1 0,-2 1-1,-2 46 1,0-45-411,0-28-52,-1-22-77,2 14 160,-2-64-431,-1 14 462,10-84 1,-8 133 19,1-1 1,1 1-1,0 0 0,0 0 1,0 0-1,1 0 0,1 0 1,-1 0-1,1 1 0,0 0 1,10-13-1,-13 19 30,-1 0 0,1 1-1,-1-1 1,0 0 0,1 1 0,-1-1-1,1 1 1,0-1 0,-1 1 0,1-1 0,-1 1-1,1 0 1,0-1 0,-1 1 0,1 0 0,0-1-1,0 1 1,-1 0 0,1 0 0,0 0-1,-1 0 1,1 0 0,0 0 0,0 0 0,-1 0-1,1 0 1,0 0 0,0 0 0,-1 0 0,1 0-1,0 0 1,0 1 0,-1-1 0,1 0-1,0 1 1,-1-1 0,1 0 0,0 1 0,-1-1-1,1 1 1,-1-1 0,1 1 0,-1-1 0,1 1-1,-1-1 1,1 1 0,-1 0 0,0-1-1,1 1 1,0 1 0,11 35 493,-1 40 331,-3 1 0,-3 105 1,-5-181-781,0-2-117,0-23-262,-1-50-467,-1 27 264,7-83 0,-3 122 487,0 0 0,0 1 0,0-1 1,0 0-1,1 1 0,1-1 0,6-10 0,-9 16 70,-1 0 0,1-1 0,0 1-1,0 0 1,0 0 0,0 0 0,0-1 0,0 1-1,0 0 1,0 1 0,0-1 0,1 0 0,-1 0-1,0 0 1,1 1 0,-1-1 0,0 1 0,1-1 0,-1 1-1,1-1 1,-1 1 0,1 0 0,-1 0 0,0 0-1,1 0 1,-1 0 0,1 0 0,-1 0 0,1 0-1,-1 0 1,1 1 0,-1-1 0,1 1 0,-1-1-1,0 1 1,1-1 0,-1 1 0,0 0 0,1 0-1,-1 0 1,0 0 0,0-1 0,0 2 0,0-1-1,1 2 1,4 4 140,0 0 0,-1 1-1,0-1 1,-1 1-1,0 1 1,6 15 0,16 62 611,-18-60-632,1 9-206,-2 0 0,-1 0 1,1 51-1,-5-45-4057,-2 0-3907,0-40 28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5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0 771 848,'0'0'10221,"0"0"-7420,0 0-1611,0 0 238,0 0-655,21 10-341,67 33-7,-86-42-400,1 0 1,0 0-1,-1 0 1,1 0-1,0 0 1,0 0-1,0-1 1,0 0-1,-1 1 1,1-1-1,0 0 1,0-1-1,0 1 1,0 0-1,0-1 1,0 0-1,-1 1 1,1-1-1,0 0 1,4-3-1,-2 1-19,-1-1 0,0 0-1,0 1 1,0-1-1,0-1 1,-1 1 0,5-8-1,0 0-4,5-5-323,-2 0 0,0-1 0,-1-1 1,12-31-1,-18 40 97,0-1 1,-1 0 0,-1 0 0,1-1-1,-2 1 1,0 0 0,0-1 0,-1 1-1,0-1 1,-3-12 0,3 23 238,-1 0 1,1-1 0,-1 1 0,0 0 0,1-1-1,-1 1 1,0 0 0,0 0 0,0 0-1,0 0 1,0 0 0,0 0 0,0 0 0,0 0-1,-1 0 1,1 0 0,0 1 0,-1-1 0,1 0-1,0 1 1,-1-1 0,1 1 0,0 0-1,-1-1 1,1 1 0,-2 0 0,-44-3 536,39 3-383,-2 0 190,1 0 1,-1 1-1,0 0 1,1 0-1,-1 1 1,-14 4-1,19-3-172,0-1 0,1 1 0,-1 0-1,1 0 1,-1 0 0,1 0 0,0 1 0,0 0 0,1-1 0,-1 2 0,1-1-1,0 0 1,-4 7 0,0 2 197,0 0 1,1 0-1,1 1 0,0-1 0,1 2 1,0-1-1,-3 27 0,3 5 347,3 53-1,1-65-521,0-24-190,1 0-1,0 0 1,0 0-1,1 0 1,0 0-1,1-1 1,0 1-1,0-1 1,1 0-1,1 0 1,9 16-1,-10-19-69,0-1 0,1 1 0,0-1 0,0 0-1,0 0 1,1-1 0,-1 0 0,1 0 0,0 0 0,0-1 0,1 1 0,-1-1-1,1-1 1,-1 1 0,1-1 0,0-1 0,12 3 0,0-2-1182,0 0 1,0-1-1,23-2 1,-36 1 731,-1-1 0,0 0 0,0 0 1,0 0-1,0 0 0,-1-1 0,1 0 0,0 0 1,-1 0-1,1-1 0,-1 1 0,0-1 0,1 0 1,-1 0-1,-1-1 0,1 1 0,4-6 0,-5 3 1084,0 0 0,0 0 1,-1 0-1,0-1 0,0 1 0,-1-1 0,2-12 0,0-3-66,12-57 324,13-60-734,-21 116 325,0 0 1,1 0-1,20-38 0,-28 61-350,0-1 0,0 1 1,0 0-1,1-1 0,-1 1 1,0 0-1,1 0 0,-1-1 0,0 1 1,0 0-1,1 0 0,-1-1 1,0 1-1,1 0 0,-1 0 0,0 0 1,1 0-1,-1 0 0,1 0 0,-1 0 1,0-1-1,1 1 0,-1 0 1,0 0-1,1 0 0,-1 0 0,0 1 1,1-1-1,-1 0 0,1 0 1,-1 0-1,0 0 0,1 0 0,-1 0 1,0 0-1,1 1 0,0-1 0,10 11 553,-2 8-368,0 1 1,-2 1-1,0-1 1,-1 1-1,-1 1 1,2 24-1,12 45-269,-19-91-13,0 0 0,0 0 0,0-1-1,0 1 1,0 0 0,0 0 0,0 0 0,0 0 0,0 0 0,0 0 0,1 0 0,-1-1 0,0 1-1,0 0 1,0 0 0,0 0 0,0 0 0,0 0 0,0 0 0,0 0 0,1 0 0,-1 0 0,0 0 0,0-1-1,0 1 1,0 0 0,0 0 0,1 0 0,-1 0 0,0 0 0,0 0 0,0 0 0,0 0 0,0 0-1,0 0 1,1 0 0,-1 0 0,0 0 0,0 0 0,0 0 0,0 0 0,0 1 0,1-1 0,-1 0 0,0 0-1,0 0 1,0 0 0,0 0 0,0 0 0,0 0 0,0 0 0,0 0 0,1 0 0,-1 1 0,0-1-1,0 0 1,0 0 0,0 0 0,0 0 0,0 1 0,18-70-649,-16 55 638,1 1 0,0-1-1,1 1 1,1-1 0,0 1 0,1 1-1,13-22 1,-19 34 37,0-1 1,0 1-1,0 0 1,0 0-1,0 0 0,0-1 1,0 1-1,1 0 1,-1 0-1,0 0 0,0-1 1,0 1-1,0 0 1,1 0-1,-1 0 0,0 0 1,0 0-1,0 0 1,1-1-1,-1 1 1,0 0-1,0 0 0,1 0 1,-1 0-1,0 0 1,0 0-1,1 0 0,-1 0 1,0 0-1,0 0 1,0 0-1,1 0 0,-1 0 1,0 0-1,0 0 1,1 0-1,-1 1 0,0-1 1,0 0-1,0 0 1,1 0-1,-1 0 0,0 0 1,0 0-1,0 1 1,1-1-1,-1 0 1,0 0-1,0 1 0,6 10-66,-5-8 134,15 36 109,-12-26-110,1 0 0,0-1 0,1 0 0,0 0 0,0 0 0,2-1 0,-1 0 0,2 0 0,10 11 0,-17-20-85,0-1 0,1 1 0,-1-1-1,0 0 1,1 0 0,-1 0 0,0 0 0,1 0-1,-1-1 1,1 1 0,-1-1 0,1 1-1,0-1 1,-1 0 0,1 0 0,-1 0-1,1 0 1,-1-1 0,1 1 0,4-2 0,-2 0-28,0 0 1,-1 0 0,1 0-1,-1 0 1,1-1 0,-1 0 0,0 0-1,0 0 1,6-6 0,11-16-247,0-1 0,-2-1 0,-1 0 0,-1-2 0,-2 0 0,-1-1 0,-1 0 0,-1-1 0,-2 0 0,-1-1 0,6-41 0,-1-30 277,-4 0 0,-5-131 0,-4 318 3894,1-4-3281,16 100 1,112 377-1105,-123-531-410,-7-19-7627,0-7 3002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5.4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 12214,'0'0'3185,"0"0"-2465,0 0 1233,0 0-240,0 0-1249,0 0 273,71 0 239,-18 6-384,5-3 97,10-1-401,4-2-240,-1 0-48,-3 0-128,-6 0-1345,-13-16-2465,-12-1-4498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5:46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2 9957,'0'0'3390,"0"0"-2309,0 0 18,0 0 323,0 0-702,-1-2 948,4 4-438,27 26 1568,20 16-1820,75 85 0,-117-118-978,0 0 0,-1 0-1,0 1 1,0 0 0,-2 0 0,1 1 0,-2-1 0,1 1 0,3 25-1,-3 0 44,-2 1 1,-2 44-1,-1-74-27,0 7 43,-2 1 0,0-1 0,-1 1 0,-1-1-1,0 0 1,-1 0 0,-1-1 0,0 1 0,-1-1 0,-1-1 0,0 1 0,-20 24-1,9-15-687,-1-1 0,-27 24-1,-49 31-7985,65-55-1013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2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254 31 4162,'0'0'4741,"0"0"-3618,0 0-461,0 0 461,0 0-438,0 0-514,0-5-8,0-20 1648,0 39 1455,0-9-3105,1 0 1,-1 1-1,0-1 0,-1 0 0,0 0 0,1 0 1,-1 0-1,-1 0 0,1 0 0,-1 0 0,0 0 1,0-1-1,-5 8 0,-33 45 342,-54 59 1,30-39-247,27-38-203,36-38 5,1-1-105,10 0 3,129 4 836,137 22-1,-204-23-2267,-71-3 514,-1-2 490,0-1-1,0 1 0,-1-1 0,1 1 0,-1-1 0,1 1 0,-1 0 0,0-1 0,0 1 0,0 0 0,0-1 0,-1 1 0,-1-2 1,1-1-374,-21-27-4125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2.9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9652,'0'0'2047,"0"0"-777,0 0 285,0 0-18,0 0-406,-1 25-19,-4 151 916,5 215-598,0-391-1604,0 1 0,0-1 0,0 0-1,1 1 1,-1-1 0,0 1 0,0-1 0,1 1 0,-1-1 0,0 0 0,0 1-1,1-1 1,-1 0 0,0 1 0,1-1 0,-1 0 0,1 0 0,-1 1-1,0-1 1,1 0 0,-1 0 0,1 0 0,-1 1 0,1-1 0,-1 0 0,1 0-1,-1 0 1,0 0 0,1 0 0,-1 0 0,1 0 0,-1 0 0,1 0-1,-1 0 1,1 0 0,-1 0 0,1 0 0,-1-1 0,1 1 0,-1 0 0,0 0-1,1 0 1,-1-1 0,1 1 0,-1 0 0,0-1 0,1 1 0,-1 0 0,0 0-1,1-1 1,-1 0 0,15-15-4593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3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1223 624 64,'0'0'7844,"0"0"-5595,0 0-1065,0 0 604,0 0-593,-13 27-520,-41 89-94,47-104-369,0 0-1,0 0 0,-1-1 0,0 0 1,-1 0-1,0-1 0,-18 15 0,-3 4 274,0 2-51,-1-1 1,-1-2-1,-1-1 0,-44 27 1,58-43-341,1-2 1,-1 0-1,-1 0 1,0-2 0,0-1-1,0 0 1,-1-1-1,1-2 1,-1 0-1,-33 0 1,39-2-88,1-2 0,0 0 0,-1-1 0,1 0 0,0-1 0,0 0 0,0-1 0,1-1 0,0-1 0,-1 1 0,2-2 0,-23-14 0,0-4 3,1-2 0,1-1 0,2-1 0,1-1 0,1-2 0,2-1 0,1-2 0,2 0 0,1-1 0,2-2 0,1 0 0,-15-45 0,29 61-55,2-1-1,0 1 0,1-1 0,1 0 0,1-1 1,4-33-1,-2 0 25,0 48 11,0 1-1,0-1 1,0 1 0,1-1 0,1 1-1,0 0 1,0-1 0,0 1 0,1 1-1,0-1 1,1 1 0,-1-1 0,1 1 0,11-10-1,-7 6 14,2 1-1,0 1 1,0-1-1,0 2 1,1 0 0,0 0-1,1 1 1,14-6-1,79-28-61,66-29 6,-159 65 31,0 1 0,0 0 0,0 1 1,0 0-1,0 1 0,1 1 0,16 0 0,35-5 40,-23 2 19,68 0 0,-102 4-37,-1 1 6,0 0 0,0 0-1,-1 1 1,1 0 0,0 0-1,-1 0 1,1 1 0,-1 0-1,0 0 1,10 7-1,1 3 20,0 0 0,19 18-1,-25-20 31,-1 0 0,-1 1 0,0 0 0,0 0-1,-1 1 1,-1 0 0,0 0 0,-1 1 0,0 0-1,-1 0 1,4 18 0,-2 4 211,-2 0 1,-1 0-1,-2 55 1,-1-55-47,-2 0 0,-1 0 0,-14 64 0,-24 55 610,36-118-982,2-36-65,0 0 0,0 0 0,0 0 0,0 0 0,-1 0 1,1-1-1,0 1 0,0-1 0,-3 0 0,-31 2-3406,-9-2-3303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7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147 117 4914,'0'0'1518,"0"0"-909,0 0 20,0 0 59,0 0-327,0 0-209,0-10 66,0-25 44,0 7 2827,-1 27-3010,1 0-1,-1 0 0,0 0 1,1 0-1,-1 0 0,0 0 1,0 0-1,0 0 0,0 1 0,0-1 1,0 0-1,0 1 0,0-1 1,0 0-1,0 1 0,0-1 1,0 1-1,0 0 0,-1-1 0,1 1 1,0 0-1,0 0 0,0 0 1,-2 0-1,-33-4 939,33 4-990,0 0-1,0 0 1,0 0-1,1 1 1,-1-1-1,0 1 1,0 0-1,1 0 1,-1 0-1,0 0 1,1 0-1,-1 0 1,1 1-1,-1-1 1,1 1-1,0 0 1,-1 0-1,1-1 1,0 1-1,0 1 1,1-1-1,-1 0 1,0 0-1,1 1 1,-1-1-1,1 1 1,0 0-1,0-1 1,-1 4-1,-2 5 94,0 0 0,1 0 0,1 1-1,0-1 1,1 1 0,0 0 0,0 0 0,2 16 0,-1-7-28,0-19-87,0 1 0,1-1-1,-1 0 1,0 1 0,1-1-1,-1 0 1,1 0 0,0 1-1,0-1 1,0 0 0,0 0-1,0 0 1,0 0 0,0 0-1,1 0 1,-1 0 0,1-1-1,1 3 1,1-2-9,-1 1 0,1-1 0,0 1 0,0-1 0,0 0 1,0-1-1,0 1 0,0-1 0,5 2 0,10 0-89,1-1 1,-1 0-1,30-2 1,-33 0-15,-13 0 78,0 0-16,1 0-1,-1 0 0,1 0 1,-1 0-1,0-1 1,1 0-1,4-1 0,-7 1 43,1 1-1,-1-1 1,0 0-1,0 0 1,-1 0-1,1 0 1,0 0-1,0 0 0,0 0 1,-1 0-1,1 0 1,0 0-1,-1 0 1,1 0-1,-1 0 1,1-1-1,-1 1 0,0 0 1,1 0-1,-1-1 1,0 1-1,0 0 1,0 0-1,0-2 1,0 1 1,4-105-36,-5 94 51,0 0-1,0 0 0,-1 0 1,-1 0-1,-8-25 0,7 26 11,4 11-9,0-1 0,0 1 0,0 0 0,0 0 0,0-1 0,-1 1 1,1 0-1,-1 0 0,1 0 0,-1 0 0,1 0 0,-1-1 0,0 1 0,1 0 1,-1 0-1,0 0 0,0 1 0,0-1 0,0 0 0,0 0 0,0 0 1,0 1-1,0-1 0,0 0 0,0 1 0,0-1 0,0 1 0,-2-1 0,1 12-881,1 33-3983,1-24-208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7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24 8260,'0'0'984,"0"0"-253,0 0 747,0 0 0,0 0-381,-4-5-374,-8-14-67,12 20-581,0-1 1,0 0-1,0 0 0,0 1 0,0-1 0,0 0 1,-1 0-1,1 0 0,0 1 0,0-1 1,0 0-1,0 0 0,0 0 0,-1 1 1,1-1-1,0 0 0,0 0 0,0 0 1,-1 0-1,1 1 0,0-1 0,0 0 0,0 0 1,-1 0-1,1 0 0,0 0 0,0 0 1,-1 0-1,1 0 0,0 0 0,0 0 1,-1 0-1,1 0 0,0 0 0,0 0 1,-1 0-1,1 0 0,0 0 0,0 0 0,-1 0 1,1 0-1,0 0 0,0 0 0,0-1 1,-1 1-1,1 0 0,0 0 0,0 0 1,0 0-1,-1-1 0,1 1 0,0 0 1,0 0-1,0 0 0,0-1 0,-1 1 0,1 0 1,0 0-1,0 0 0,0-1 0,0 1 1,0-1-1,-1 20-449,1-18 570,0 27 72,0 39 7,-2-1-1,-12 71 0,10-79-1058,2-11-5064,-1-40 192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4098,'0'0'4210,"0"0"-2796,0 0 112,0 0 91,0 0-705,0 0-354,0 0 42,0 0-11,0 0-119,0 0 8,4 0 6588,19 0-6857,557 8-316,-93 23 115,-356-14 57,22 3-90,278-11 83,-54-3-62,-43 19 174,123 4-23,-425-28-123,227 13 702,-187-10-841,-88-21-6120,-6-9-4765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8.5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17 113 15223,'0'0'219,"0"0"-57,0 0 351,0 0 58,0 0-387,19-19-240,67-55 80,-84 72-25,1 0 0,0 0 1,0 0-1,0 0 0,0 1 1,1-1-1,-1 1 1,0 0-1,1 0 0,-1 0 1,1 0-1,-1 1 0,1-1 1,-1 1-1,1 0 0,-1 0 1,1 0-1,-1 1 1,1-1-1,-1 1 0,1 0 1,-1-1-1,1 2 0,-1-1 1,0 0-1,4 3 0,-1 0 0,-1 0 1,1 0-1,-1 1 0,0 0 0,0 0 0,-1 0 0,1 1 0,-1-1 0,6 12 0,-5-4 21,0 0-1,-1 0 1,0 0-1,-1 0 1,-1 1 0,0-1-1,0 1 1,-2-1-1,0 1 1,-1 14 0,0 1 57,1-20-65,-1 0 0,-1 0 0,1 0 0,-1 0 0,-1 0 0,0-1-1,0 1 1,0-1 0,-1 0 0,-1 0 0,1 0 0,-1-1 0,-1 0-1,1 0 1,-1 0 0,-8 8 0,7-9-7,-1 1 0,1-1-1,-1-1 1,0 1 0,0-1 0,-1-1-1,1 1 1,-1-1 0,0-1-1,0 0 1,-1 0 0,1-1 0,0 0-1,-1-1 1,-11 1 0,6-1 80,-26-2 104,40 1-155,0 0 0,0 0-1,0 0 1,1 0-1,-1 0 1,0 0-1,0-1 1,0 1-1,0 0 1,0-1-1,1 1 1,-1 0-1,0-1 1,0 1-1,0-1 1,1 0-1,-1 1 1,0-1-1,1 1 1,-1-1-1,1 0 1,-1 0-1,1 1 1,-1-1-1,1 0 1,-1 0-1,1 0 1,0 1-1,-1-1 1,1 0-1,0 0 1,0 0-1,-1-1 1,1-1 96,0 1 22,0 0 0,0-1-1,0 1 1,0 0 0,0 0 0,1-1-1,-1 1 1,1 0 0,-1 0-1,3-4 1,-2 5-105,0 0-1,0 0 1,0 0-1,0 0 1,1 1-1,-1-1 1,0 0-1,1 1 1,-1-1-1,1 1 1,-1 0-1,0-1 1,1 1-1,-1 0 1,1 0-1,-1 0 1,1 0-1,-1 0 1,2 1-1,14-1 29,1 1-1,-2 0 0,1 2 1,0 0-1,0 1 0,-1 0 1,29 13-1,-15-5-298,0-1-1,1-2 1,0-1 0,42 5-1,-42-10-1979,0-1 0,41-2 0,-28-5-3780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8.9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13974,'0'0'1441,"0"0"-1329,0 0 1521,0 0-577,0 0-1024,0 0-32,124-8-592,-102 8-705,-1 0-703,-2 0-1874,-4 0-4962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9.2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39 11461,'0'0'3554,"0"0"-3426,0 0 1153,0 0-561,0 0-720,0 0 0,121-8-752,-97 8-1297,1 11-1761,-6 3-4258</inkml:trace>
  <inkml:trace contextRef="#ctx0" brushRef="#br0" timeOffset="1">493 0 8260,'0'0'3521,"0"0"-1936,0 0 1457,0 0-1026,0 0-815,0 0-865,74 0 336,-49 0-624,2 0-48,1 0-816,-3 9-1153,3 2-1120,0 0-3362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09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321 87 7732,'0'0'2323,"0"0"-1624,0 0 454,0 0 253,0 0-427,-14-13-496,-44-43 58,56 54-471,0 0-1,-1 1 1,1-1-1,0 1 1,-1-1-1,1 1 1,0 0-1,-1 0 1,1 0 0,-1 0-1,0 0 1,1 1-1,-1-1 1,0 1-1,1 0 1,-1-1-1,0 1 1,0 0-1,1 1 1,-1-1-1,-3 1 1,-9 1 455,10-1-364,-1 0 0,0 0 0,0 1 1,0-1-1,1 1 0,-1 1 0,1-1 0,0 1 1,-1 0-1,1 0 0,0 1 0,1-1 1,-1 1-1,1 0 0,0 0 0,0 1 0,0-1 1,0 1-1,1 0 0,-5 8 0,-3 4 150,1 2-1,1 0 1,1 0-1,-10 31 1,15-40-259,0 0 0,1 1 0,0-1 0,1 1 0,0 0 0,1-1 0,0 1 0,0 0 0,3 13 0,-2-22-62,1 0-1,-1-1 1,0 1-1,0-1 1,1 1-1,-1-1 1,1 0-1,-1 1 1,1-1-1,0 0 1,-1 0-1,1 0 1,0 0-1,0-1 1,0 1-1,0 0 1,0-1-1,0 1 1,0-1-1,0 0 1,0 1-1,0-1 1,0 0-1,3-1 1,6 1-164,0 0 0,0 0 0,15-4 0,-17 1-56,0 1 0,-1-2-1,1 1 1,-1-1-1,0 0 1,0-1 0,0 0-1,-1 0 1,0-1-1,0 0 1,9-10 0,9-11-1442,31-46 1,-41 53 1445,-15 20 375,1-1 0,0 1 0,-1 0 0,1 0 0,-1 0 0,1 0 0,-1 0 0,1 0 0,-1 0 0,1 0 0,0 0 0,-1 0 0,1 0 0,-1 1 0,1-1-1,-1 0 1,1 0 0,-1 0 0,1 1 0,-1-1 0,1 0 0,-1 1 0,1-1 0,-1 0 0,0 1 0,1-1 0,-1 1 0,1-1 0,-1 0 0,0 1 0,0-1 0,1 1 0,-1-1 0,0 1 0,0-1 0,1 1 0,-1 0 0,16 25-73,-15-24 248,12 23 89,-1 1-1,-1 0 0,-2 1 1,0 0-1,8 49 0,-10-21-229,2 110-1,-10-157-369,1-1-1,-1 1 1,0-1 0,0 0 0,-1 1-1,0-1 1,0 0 0,-1 0 0,0 0 0,-5 9-1,4-9-904,-1 0 0,0 0 0,-1-1 0,1 1 0,-10 7 0,-33 19-12333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0.7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17 7668,'0'0'1603,"0"0"-355,0 0 471,0 0 143,0 0-261,0 0-566,-3-3-235,-10-8-274,10 9-33,4 57 225,2 1-1,2 0 1,14 55 0,9 15-160,-8-51-469,-4 2 1,-4 0-1,5 106 0,-17-82-2101,0-97 1593,0-4 309,0 1 1,0-1-1,1 0 0,-1 1 0,0-1 0,0 1 0,0-1 0,0 1 0,0-1 0,0 0 0,0 1 0,0-1 0,0 1 0,0-1 0,0 1 0,-1-1 0,1 0 0,0 1 0,0-1 0,0 1 0,0-1 0,-1 0 0,1 1 0,0-1 0,0 0 0,-1 1 0,1-1 0,0 0 0,-1 1 0,1-1 0,0 0 0,-1 0 0,1 1 0,0-1 0,-1 0 0,1 0 0,-1 0 0,1 0 0,-1 1 0,1-1 0,0 0 0,-1 0 0,1 0 0,-1 0 0,1 0 0,-1 0 0,1 0 0,-1 0 0,-16 0-5751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2.0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9 237 9925,'0'0'1808,"0"0"-1135,0 0 770,0 0 320,0 0-482,-2-2-694,2 2-543,-1 0 1,1-1-1,-1 1 1,1 0-1,0-1 1,-1 1-1,1 0 1,0-1-1,-1 1 0,1 0 1,0-1-1,-1 1 1,1-1-1,0 1 1,0-1-1,0 1 1,-1-1-1,1 1 0,0-1 1,0 1-1,0-1 1,0 1-1,0 0 1,0-1-1,0 1 0,0-1 1,0 1-1,0-1 1,0 1-1,0-1 1,0 1-1,1-1 1,-1 1-1,0-2 0,23-5 997,419-62 448,174 23-1378,2 36-12,-478 6-235,215-33 0,-198 20 192,227 6-1,-26 2 29,640 1-111,-258 12 61,-428-5-100,-140 15 33,-4-1 125,-167-12-57,-1-1 1,1 0-1,-1 0 0,0 0 1,1 1-1,-1-1 0,1 0 1,-1 0-1,0 1 0,1-1 1,-1 0-1,0 1 0,1-1 1,-1 1-1,0-1 0,1 0 1,-1 1-1,0-1 0,0 1 1,0-1-1,1 1 0,-1-1 1,0 0-1,0 1 0,0-1 1,0 1-1,0-1 0,0 1 1,0-1-1,0 1 0,0 0 1,0 19 337,-1-17-276,1 56 541,3 0 1,19 111-1,108 538 707,-124-567-2907,-6-140 1539,-2 17-2394,-11-10-2708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3.8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1 270 8244,'0'0'837,"0"0"340,0 0 741,0 0-90,0 0-433,0-3-504,0-18 694,22 1 1931,-12 14-3436,0 0 0,0 0 0,1 1 0,-1 1 0,1 0 1,0 0-1,16-2 0,85-9 24,-56 9-11,-9 0-80,31-4 17,86-1-1,-56 11-85,136-18 0,275-13 11,-441 29-44,14-4 62,142-29 0,-145 18 0,144-7-1,-203 23 26,38-1-32,118 12 1,-133-6 38,0-2 0,1-3 0,59-7 0,-52 2 4,116 5-1,-167 3-32,-1 0 0,1 0 0,-1 1 0,0 0 0,9 5 0,37 10-96,-12-12 137,0-3 1,1-1-1,55-5 0,-61 1-44,-1 1-1,1 2 1,0 1-1,-1 2 0,43 10 1,-30 0-9,1-3 0,1-1 1,0-3-1,80 0 0,213-17 7,-184 6 91,-93 5-64,111-15 0,-126 5 80,103-2-1,202 0 147,-218 10-91,-73 2 567,-59 3-616,-8-2-7286,-11-2-1893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6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202 110 2289,'0'0'6296,"0"0"-4930,0 0-1096,0 0 810,0 0 22,0 0-326,-13-7-111,-39-19 188,49 24-749,1 0 1,-1 1-1,0 0 0,0-1 0,1 1 0,-1 0 0,0 1 0,0-1 0,0 0 0,0 1 0,0 0 0,0-1 0,0 1 0,0 0 1,0 1-1,0-1 0,0 0 0,0 1 0,0 0 0,0 0 0,0 0 0,0 0 0,0 0 0,1 0 0,-1 1 0,0-1 1,1 1-1,0 0 0,-1 0 0,1 0 0,0 0 0,0 0 0,0 0 0,0 1 0,0-1 0,-2 5 0,-1 3 17,0 0 0,1 0 0,0 1 0,0 0 0,1 0 0,1 0 0,-2 16 0,0 84 1151,4-84-1106,0-26-177,0 0-1,0 0 1,1 0 0,-1 0 0,0 0 0,1 1 0,-1-1 0,1 0 0,-1 0 0,1 0 0,-1 0 0,1 0 0,0 0 0,-1-1 0,1 1 0,0 0 0,0 0 0,0 0 0,0-1 0,0 1-1,-1 0 1,1-1 0,1 1 0,-1-1 0,0 1 0,0-1 0,0 1 0,0-1 0,0 0 0,0 0 0,0 0 0,0 1 0,2-1 0,-1 0-41,1 0 1,-1 0-1,0 0 1,0 0-1,0 0 0,0-1 1,1 1-1,-1 0 1,0-1-1,0 0 1,0 0-1,0 1 1,0-1-1,0 0 1,0 0-1,-1-1 0,1 1 1,2-2-1,-1-1-3,0 0 1,0-1-1,0 1 0,0-1 0,0 0 0,-1 0 0,0 0 1,0 0-1,-1 0 0,1 0 0,0-7 0,0-6-54,0-1-1,-2-18 1,-1 27 79,1 1 1,0-1 0,1 0 0,0 0 0,0 0 0,1 0 0,0 1-1,1-1 1,0 1 0,8-18 0,-6 20 10,0 0 0,0 0 0,1 1 0,0 0 0,1 0 0,-1 0 0,1 1 0,0 0 1,0 0-1,1 1 0,0 0 0,-1 0 0,1 1 0,0 0 0,1 0 0,-1 1 0,0 0 0,1 0 0,15 0 0,-23 4 31,0-1-1,0 1 1,0 0-1,0 0 1,0 0-1,-1 0 1,1 0-1,0 0 1,-1 0-1,0 0 1,1 0-1,-1 0 1,0 0-1,-1 4 1,2-1 63,2 141 889,-3-100-893,0-46-138,0 0 0,0 0 0,0 0 0,0 0-1,0-1 1,0 1 0,0 0 0,0 0 0,0 0 0,0 0-1,0 0 1,1 0 0,-1 0 0,0 0 0,0 0-1,0-1 1,0 1 0,0 0 0,0 0 0,0 0-1,0 0 1,0 0 0,1 0 0,-1 0 0,0 0-1,0 0 1,0 0 0,0 0 0,0 0 0,0 0 0,0 0-1,1 0 1,-1 0 0,0 0 0,0 0 0,0 0-1,0 0 1,0 0 0,0 0 0,0 0 0,1 0-1,-1 0 1,0 0 0,0 0 0,0 0 0,0 0-1,0 0 1,0 1 0,0-1 0,0 0 0,0 0 0,1 0-1,-1 0 1,0 0 0,0 0 0,0 0 0,0 0-1,0 0 1,0 1 0,0-1 0,0 0 0,0 0-1,0 0 1,8-13-4018,7-26-6037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7.2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12214,'0'0'2449,"0"0"-2401,0 0 816,0 0 81,0 0-769,0 0-128,-12 36 160,27-5 272,-6 5 96,1 9 241,-4 7-721,0 10-96,6 4-785,1 1-1632,-1-3-4370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7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0 14279,'0'0'354,"0"0"380,0 0 661,0 0-336,0 0-682,-3 10-249,-3 20 341,1 0 0,1 1 0,2 0 0,3 62 0,-1-37-29,0 406 1558,2-476-2305,0 0 1,0 0-1,1 0 0,8-21 0,-2 7-128,1-3 113,1 0-1,2 1 1,1 0 0,1 2-1,2-1 1,22-28-1,-32 45 422,-7 11-72,1-1-1,0 1 0,-1-1 1,1 1-1,0-1 0,0 1 1,0-1-1,0 1 0,0 0 1,0 0-1,0 0 0,0-1 1,1 1-1,-1 0 1,0 0-1,2 0 0,-2 1 150,11 8 449,-4 7-398,0 0 0,-1 0 1,0 0-1,-2 1 0,0 0 1,0 0-1,-2 1 0,3 23 1,2 138-308,-8-172 21,0-4-224,0 1-1,0-1 1,0 0-1,0 0 1,0 0 0,0 0-1,1 0 1,-1 0-1,1 0 1,0 0 0,1 3-1,-1-4 3,0-1 0,-1 1 0,1-1 0,0 1 0,0-1 0,0 1 0,0-1 0,0 0 0,-1 1 0,1-1 0,0 0 0,0 0 0,0 0 0,0 1 0,0-1 0,0 0 0,0-1 0,0 1 0,0 0 0,0 0 0,0 0 0,0 0 0,0-1 0,0 1 0,-1 0 0,1-1 0,1 0 0,19-11-6378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16327,'0'0'494,"0"0"-83,0 0 595,0 0-286,0 3-728,-1 5 55,0 0 0,-1 0 1,0-1-1,0 1 0,-1-1 0,0 1 1,-1-1-1,1 0 0,-1 0 0,-10 13 0,9-14 26,0 1-1,0 1 1,1-1 0,0 1-1,0 0 1,1-1-1,0 2 1,1-1-1,-1 0 1,2 0-1,-2 11 1,3-18-99,0 0 0,1 1-1,-1-1 1,1 0 0,0 0 0,-1 0 0,1 0-1,0 0 1,-1 0 0,1 0 0,0 0 0,0-1-1,0 1 1,0 0 0,0 0 0,0-1 0,1 2-1,26 14-14,-13-7-9,-10-6 54,0 1 0,0 0-1,-1 0 1,0 0 0,0 1 0,0 0-1,0-1 1,0 1 0,-1 1 0,0-1-1,0 0 1,-1 1 0,4 7 0,-3 1 77,-1-1 1,0 0 0,0 1 0,-2 25 0,0-36-94,0 0-1,0-1 1,-1 1 0,1-1 0,-1 1 0,0-1 0,0 1 0,0-1 0,0 1 0,0-1 0,0 0-1,-1 1 1,1-1 0,-1 0 0,0 0 0,1 0 0,-1 0 0,0 0 0,0-1 0,0 1 0,0-1-1,-1 1 1,1-1 0,0 0 0,-1 0 0,1 0 0,-5 2 0,-3 0-736,0-1 0,0 1 0,-1-2 0,1 0 0,-19 1 0,-16-2-5108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8.2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11013,'0'0'1601,"0"0"-113,0 0 545,0 0-944,0 0-289,0 0 241,22 78 223,-13-44-543,3-6-81,-5-3-496,-1-3-112,-3-5-32,3-4-624,-3-1-849,-3-10-1680,0-2-1954,0 0-5297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8.6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22 164 10453,'-18'-130'2726,"14"105"-2069,4 25-319,2 0 351,72 8-1301,-52-5-1080,35 2-1,-25-4 73,34-2-4036,-35-7 4966,-3-9 3649,-31 22 4772,-1 6-3778,-21 56-2082,23-57-1603,0 1 0,1 0 0,0 0 0,1 0 0,0 0 0,2 16 0,-2-26-275,1 0 0,-1 0 0,1 0 0,-1 1 0,1-1 0,-1 0 0,1 0 0,0 0 0,0 0-1,-1 0 1,1 0 0,0 0 0,0 0 0,0 0 0,0-1 0,0 1 0,0 0 0,2 0 0,26 13-207,-9-5-55,-15-6 218,1 1-1,0 0 0,-1 0 0,0 0 0,6 5 0,-10-6 47,1-1-1,0 0 1,-1 1 0,0-1-1,1 1 1,-1-1-1,0 1 1,-1 0 0,1-1-1,0 1 1,-1 0 0,1-1-1,-1 1 1,0 0-1,0 3 1,1-3 9,-1 0-1,0 1 1,0-1-1,0 0 1,-1 0-1,1 0 1,-1 0 0,0 0-1,1 0 1,-1 0-1,-1 0 1,1 0 0,0 0-1,-1 0 1,1-1-1,-1 1 1,0 0 0,0-1-1,0 0 1,0 1-1,0-1 1,-1 0-1,1 0 1,-1 0 0,1 0-1,-1-1 1,0 1-1,-5 2 1,2-1-302,-1 0 0,1-1 0,0 1 0,-1-1 0,1 0 1,-1-1-1,0 0 0,0 0 0,0 0 0,1-1 0,-11 0 0,16 0 85,0 0-1,-1 0 1,1-1 0,0 1 0,-1 0-1,1 0 1,0-1 0,0 1 0,0-1-1,-1 1 1,1-1 0,0 1-1,0-1 1,0 0 0,0 1 0,-2-3-1,-16-30-5394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8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 9668,'0'0'3682,"0"0"-3602,0 0 2273,0 0-464,0 0-944,188 0-753,-129 0-32,-6 0-160,-4 0-112,-9-5-529,-9-6-943,-9-1-193,-10-4-1217,-12-4-479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9.2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11221,'0'0'2121,"0"0"-1064,0 0 541,-6 24-312,-16 79-449,19-88-483,1 0 1,1 1-1,1-1 0,0 1 0,1-1 0,0 0 0,2 1 1,0-1-1,9 28 0,5 31 330,-2 81-2579,-14-147 1298,-1-6 310,0-1-60,0 0 0,0 1 0,0-1 0,0 0 0,0 1 0,1-1 0,-1 0 0,0 1 0,1-1 0,-1 0 0,1 0 0,-1 1 0,1-1 0,0 0 0,-1 0 0,1 0 0,0 0 0,1 2 0,7-2-6528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9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 1105,'0'0'8174,"0"0"-6117,0 0-769,0 0 415,0 0-434,-12 14-209,-39 50-76,47-59-809,1 0 0,1 0 0,-1 1 0,1-1 0,0 0-1,0 1 1,1 0 0,-1-1 0,1 1 0,1 0 0,-1 0 0,1 0 0,0 0 0,0-1 0,1 8 0,0 9 430,-1-19-566,0-1 0,0 1-1,0 0 1,1-1 0,-1 1-1,0-1 1,1 1-1,0-1 1,-1 1 0,1-1-1,0 0 1,0 1 0,3 2-1,-3-3-35,1-1 0,0 1-1,-1-1 1,1 0 0,0 0 0,0 0-1,0 0 1,0 0 0,0 0-1,0-1 1,0 1 0,0 0-1,0-1 1,0 0 0,4 1 0,4 0-147,0 0 0,0-1 1,1 0-1,-1 0 0,0-1 1,0-1-1,0 0 0,0 0 1,17-6-1,-23 6 10,0 0 0,1 0 0,-1-1 0,0 1 0,0-1 0,-1 0 0,1 0 0,0 0 0,-1-1 0,0 1 0,0-1 0,0 0 0,0 1 0,0-1 0,-1-1-1,0 1 1,0 0 0,0-1 0,0 1 0,-1-1 0,0 1 0,2-9 0,1-39-1603,-4 51 1579,0-1 0,0 0 0,0 0 0,0 0 0,0 1 0,0-1 0,0 0 0,0 0 0,-1 1 0,1-1 0,-1 0 0,1 0 0,-1 1 0,0-1 0,0 1 0,1-1 0,-1 1 0,0-1 0,-1 1-1,1-1 1,0 1 0,0 0 0,0-1 0,-3 0 0,-16 1-2699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19.9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183 0 14070,'0'0'318,"0"0"224,0 0 1253,0 0-445,0 0-779,-21 13-67,-67 43 219,83-52-609,0 0-1,0 0 1,1 1-1,-1 0 1,1 0 0,0 0-1,1 0 1,-1 0-1,1 1 1,0 0 0,0-1-1,1 1 1,-1 0-1,-1 10 1,-2 3 300,2-11-292,3-5-111,0-1 0,0 1 1,0-1-1,0 1 0,1 0 1,-1-1-1,1 1 0,0 0 1,0 4-1,0-6-424,12-1-32,0 0 1,0 0-1,0-2 1,0 1 0,0-2-1,17-4 1,-26 5 379,1 1 1,-1-1 0,1 1-1,-1 0 1,1 0-1,0 0 1,-1 0-1,1 1 1,0 0-1,0 0 1,-1 0-1,1 0 1,0 0-1,-1 1 1,1-1-1,0 1 1,-1 0 0,1 0-1,-1 1 1,1-1-1,-1 1 1,1-1-1,-1 1 1,0 0-1,0 1 1,0-1-1,0 0 1,-1 1-1,1-1 1,0 1 0,-1 0-1,0 0 1,0 0-1,0 0 1,0 1-1,3 5 1,4 10 167,-1 1 1,0 0-1,-1 0 1,-1 0 0,-1 1-1,-1 0 1,-1 0-1,-1 0 1,-1 0-1,-1 28 1,-1-42 26,0-1 1,0 0-1,-1 0 1,0 1-1,0-1 1,-1 0-1,1 0 1,-1-1-1,0 1 1,-1-1-1,1 1 1,-1-1-1,0 0 1,-6 5-1,-7 7 202,0 0 0,-31 20 0,47-35-323,-1-1-1,0 1 0,0-1 0,0 0 1,-1 0-1,1 0 0,0 0 1,0 0-1,-1-1 0,1 1 0,0 0 1,-1-1-1,1 0 0,0 0 1,-1 0-1,1 0 0,-1 0 1,1 0-1,0 0 0,-1-1 0,1 1 1,0-1-1,-1 0 0,1 0 1,0 0-1,0 0 0,0 0 0,0 0 1,0 0-1,0-1 0,0 1 1,0-1-1,0 0 0,1 1 0,-1-1 1,1 0-1,-1 0 0,1 0 1,0 0-1,-1 0 0,1 0 0,0 0 1,1-1-1,-1 1 0,0 0 1,0-4-1,-5-18-400,1 0 1,2-1 0,0 1-1,1-1 1,2 1-1,4-46 1,-3 63-143,1 0 0,-1 0 0,1 0 1,0 0-1,1 1 0,-1-1 0,1 0 0,1 1 0,4-8 0,19-17-4198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0.3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 9764,'0'0'2116,"0"0"-1257,0 0 374,0 0-75,0 0-9,5 23-436,0-2-514,5 20 481,-2 1-1,3 47 1,-10-30 1201,-1-59-1702,0 0-86,0-22 129,2 8-215,0 0 0,1 0 0,0 0 1,1 0-1,0 1 0,1 0 1,1 0-1,0 0 0,13-19 1,-13 23-37,0-1 0,1 2 1,0-1-1,1 1 1,0 0-1,0 0 0,1 1 1,0 0-1,0 0 1,1 1-1,-1 0 0,20-7 1,-19 10-434,-1 1 0,1 0 0,-1 1 0,1 0 0,14 0 1,-19 1-96,-1 0-1,1 1 1,-1-1 0,1 1 0,-1 0 0,0 0 0,1 1 0,3 1 0,12 16-3920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1.3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211 107 8260,'0'0'1240,"0"0"377,0 0 528,0 0-566,0 0-805,-17-8-48,4 2-491,0 0-1,0 1 1,-20-5 0,31 10-182,1 0-1,-1 0 1,0 0-1,1 0 1,-1 1 0,0-1-1,1 0 1,-1 1 0,1-1-1,-1 1 1,0-1-1,1 1 1,-1 0 0,1 0-1,0-1 1,-1 1 0,1 0-1,0 0 1,-1 1-1,1-1 1,0 0 0,-1 2-1,-18 31 1081,16-26-848,-7 18 178,0-1 0,2 1 0,1 1 0,1-1 0,1 2 0,2-1 0,0 0 0,1 54 0,3-79-481,0-1 0,0 1-1,0-1 1,1 0 0,-1 1 0,0-1-1,0 1 1,1-1 0,-1 1 0,1-1-1,0 0 1,-1 1 0,1-1 0,0 0-1,0 1 1,-1-1 0,1 0 0,0 0-1,0 0 1,1 0 0,-1 0 0,0 0-1,0 0 1,0 0 0,1-1 0,-1 1-1,0 0 1,1-1 0,-1 1 0,0-1-1,1 1 1,-1-1 0,1 0 0,-1 0-1,1 1 1,-1-1 0,1 0 0,-1 0-1,3-1 1,0 1-85,0 0-1,0-1 1,0 0-1,0 0 0,0 0 1,0 0-1,0-1 1,0 0-1,0 1 1,-1-1-1,1-1 0,0 1 1,5-6-1,7-9-535,-1-1 0,-1-1 0,-1 0 0,-1-1-1,0-1 1,-1 0 0,-2 0 0,0-1 0,-1 0 0,-2 0-1,7-34 1,-14 98 6648,3 64-5191,-2-104-890,1 0-1,-1 0 0,1 0 0,-1 0 1,1 0-1,0 0 0,0 0 1,0 0-1,0 0 0,0-1 0,1 1 1,-1 0-1,0-1 0,1 1 0,-1-1 1,1 1-1,0-1 0,-1 0 1,1 0-1,0 1 0,0-1 0,0 0 1,0-1-1,0 1 0,0 0 1,0-1-1,0 1 0,0-1 0,0 1 1,2-1-1,-3 0 29,0-1 1,0 0-1,0 1 0,0-1 0,0 0 1,0 1-1,0-1 0,-1 0 1,1 0-1,0 0 0,0 1 1,-1-1-1,1 0 0,-1 0 1,1 0-1,-1 0 0,1 0 0,-1 0 1,1-2-1,9-28-313,-7 23 129,12-45-382,-11 37 469,0-1 1,2 1-1,-1 0 0,2 1 0,17-30 1,-24 45 218,1-1 0,0 1 1,0 0-1,-1 0 0,1 0 0,0 0 1,0 0-1,-1 0 0,1 0 1,0 0-1,0 0 0,-1 0 1,1 0-1,0 0 0,0 1 1,-1-1-1,1 0 0,0 1 1,-1-1-1,1 0 0,0 1 1,-1-1-1,1 1 0,0-1 1,-1 1-1,1-1 0,-1 1 0,1-1 1,-1 1-1,1 1 0,18 29 1011,-1 1 0,23 55 0,-30-61-711,-3-68-368,-6 33-88,1-1-1,0 1 0,0-1 1,1 1-1,0 0 0,0 0 0,1 1 1,0-1-1,1 1 0,8-9 1,-10 13 84,0 0 1,0 0-1,0 0 1,0 1 0,1 0-1,0 0 1,0 0-1,0 0 1,0 1 0,0-1-1,0 1 1,1 1 0,-1-1-1,1 1 1,-1 0-1,1 0 1,-1 1 0,1-1-1,7 2 1,-10-1 22,0 1 0,-1 0 1,1 1-1,0-1 1,0 0-1,-1 1 0,1-1 1,-1 1-1,0 0 1,1 0-1,-1 0 0,0 0 1,0 0-1,0 1 1,0-1-1,-1 0 0,1 1 1,-1 0-1,1-1 1,-1 1-1,0 0 0,0-1 1,0 1-1,1 5 0,2 8 223,-1 0-1,0-1 0,1 20 0,-1-14-75,-3-21-178,0 0 0,0 0 0,0 1 1,0-1-1,0 0 0,0 0 0,0 0 1,0 0-1,0 0 0,0 0 0,0 0 0,0 0 1,0 0-1,0 1 0,0-1 0,0 0 1,0 0-1,0 0 0,0 0 0,0 0 1,0 0-1,0 0 0,0 0 0,0 0 0,0 0 1,0 1-1,0-1 0,1 0 0,-1 0 1,0 0-1,0 0 0,0 0 0,0 0 1,0 0-1,0 0 0,0 0 0,0 0 1,0 0-1,0 0 0,0 0 0,1 0 0,-1 0 1,0 0-1,0 0 0,0 0 0,0 0 1,0 0-1,0 0 0,0 0 0,0 0 1,0 0-1,1 0 0,-1 0 0,0 0 1,0 0-1,0 0 0,0 0 0,0 0 0,0 0 1,0 0-1,0 0 0,0 0 0,0 0 1,1 0-1,-1 0 0,8-28-627,0 0 287,1-1-381,25-50-1,-29 70 645,0-1-1,1 1 1,0 0-1,1 1 1,-1 0 0,2 0-1,-1 0 1,1 1-1,9-7 1,-16 13 126,0 0 0,0 0-1,-1 1 1,1-1 0,0 1 0,0-1 0,0 0 0,0 1 0,0-1 0,0 1 0,1 0 0,-1-1 0,0 1-1,0 0 1,0 0 0,0 0 0,0 0 0,0 0 0,0 0 0,1 0 0,-1 0 0,0 0 0,0 0 0,0 1-1,0-1 1,0 0 0,0 1 0,0-1 0,0 1 0,0-1 0,0 1 0,0-1 0,0 1 0,0 0 0,0 0-1,0-1 1,-1 1 0,1 0 0,0 0 0,0 1 0,3 5 221,-1-1 0,-1 1-1,1-1 1,-1 1 0,2 11 0,1 1-93,43 100 578,-17-49-1362,-7 0-3283,-20-49-1294,-4-2-4715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2.3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15431,'0'0'1387,"0"0"-933,0 0-11,0 0 981,4 29-396,15 96-690,4-23 143,-18-82-336,0 1-1,-2 0 1,0-1-1,0 28 1,-1-96-5702,0 28 4968,0 1 0,1-1 0,11-36 0,-10 47 564,-1 0 1,1-1-1,1 1 1,0 0 0,0 1-1,1-1 1,0 1-1,1 1 1,-1-1-1,1 1 1,1 0 0,8-7-1,-14 13 97,-1 0-1,0 0 0,1 1 1,-1-1-1,1 0 1,0 1-1,-1-1 0,1 1 1,0-1-1,-1 1 1,1-1-1,0 1 1,-1 0-1,1 0 0,0 0 1,0 0-1,-1 0 1,1 1-1,0-1 0,-1 0 1,1 1-1,0-1 1,-1 1-1,2 1 1,0-1-2,-1 1 0,0 0 0,0 0-1,0 0 1,0 1 0,0-1 0,0 0 0,0 1 0,-1-1 0,1 1 0,-1 0 0,2 4 0,1 5 81,-1-1 0,0 1 1,-1 0-1,0 0 0,0 19 0,-2-30-917,-1-3 403,1 1 1,0-1-1,-1 0 0,1 1 0,0-1 0,0 0 0,0 1 1,0-1-1,1 0 0,-1 1 0,1-3 0,0-2-1126,4-33-7061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2.6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13942,'0'0'1662,"0"0"-23,0 0 762,-7 25-534,-22 84-989,26-98-766,1 0-1,0 0 1,1 0 0,1 1-1,-1-1 1,3 17-1,-1-18-68,0-5-23,0 1 1,0-1-1,1 0 0,0 0 0,0 1 0,0-2 0,1 1 1,0 0-1,0 0 0,0-1 0,0 1 0,1-1 0,0 0 0,0 0 1,0 0-1,0-1 0,0 0 0,1 1 0,-1-2 0,1 1 0,0 0 1,0-1-1,8 3 0,2 1-99,1-1 0,-1-1 0,1 0 0,0-1 0,0 0 0,31 0 0,-38-3-335,1 0 0,0-1 1,-1 0-1,1-1 0,10-3 0,10-10-2994,-27 13 2411,0-1 1,0 1 0,-1-1 0,1 0 0,-1 0 0,5-6-1,-5-1-8994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14118,'0'0'1601,"0"0"-1121,0 0 1137,0 0-768,0 0-753,0 0-96,165 22-64,-104-5-1297,-1 3-656,-8-7-2353,-4-7-4994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2.9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0 7732,'0'0'8483,"0"0"-7394,0 0 576,0 0 848,0 0-1537,0 0-239,0 0-321,-3 128 0,43-106-240,3 1-112,7-4-64,-1-5-80,1-6-240,-7-5-769,0-3-1120,-2 0-2145,-11-19-3393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3.3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1 179 7940,'0'0'1048,"0"0"553,0 0 720,0 0-534,0 0-423,0-14 4713,2 2-5666,1 8-397,0-1 1,1 1-1,0 0 1,0 0-1,0 1 1,0-1-1,1 1 1,-1 0-1,1 0 1,0 0-1,0 1 1,7-4-1,2-1-37,25-12-555,50-17 0,-2 6-6085,-49 18-1477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3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48 8052,'0'0'2526,"0"0"-1872,0 0 117,0 0 395,6-6-817,1 1-246,0 0 0,1 0 0,-1 1-1,1 0 1,0 1 0,0 0 0,0 0 0,0 0 0,1 1-1,-1 0 1,1 1 0,10-1 0,-22 3 17,0 1 1,0-1-1,0 1 0,1-1 1,-1 1-1,0 0 0,1 0 1,-1 0-1,1 0 0,0 1 1,0-1-1,0 1 1,0-1-1,0 1 0,-2 4 1,2-4 47,-9 13 160,1-1 0,1 2 0,1-1 0,0 1 0,1 1 0,1-1 0,0 1 0,2 0-1,0 1 1,1-1 0,-2 35 0,5-52-326,0 0 0,1 0-1,-1-1 1,0 1 0,0 0-1,0 0 1,0-1 0,1 1-1,-1 0 1,0-1 0,1 1-1,-1 0 1,0-1-1,1 1 1,-1 0 0,1-1-1,-1 1 1,1-1 0,-1 1-1,1-1 1,0 1 0,-1-1-1,1 1 1,-1-1 0,1 0-1,0 1 1,0-1 0,-1 0-1,1 0 1,0 1 0,-1-1-1,2 0 1,27 1-91,-19-1 78,4-1-232,1 0 1,0-1 0,0-1-1,-1 0 1,1-1 0,-1-1-1,0 0 1,22-12-1,7-7-3237,49-36 0,-78 50 2134,32-22-6860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4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 12694,'0'0'1793,"0"0"-529,0 0 1521,0 0-1088,0 0-1281,0 0-336,99-70 321,-46 54-241,0 4 160,-1 4-320,1 0-32,-1-1-833,1 1-671,-1-3-1282,-5-3-1584,-10 3-4946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4.6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61 12694,'0'0'832,"0"0"243,0 0 603,0 0-578,10-9-1074,-3 3-51,-3 2 7,0 0 0,0 0 1,0 0-1,1 1 0,-1 0 1,1-1-1,0 2 0,0-1 1,0 1-1,0 0 0,0 0 1,1 0-1,-1 1 0,8-2 1,-13 3 16,17-1-56,0 0 0,22 2 0,-35 0 46,1-1 1,0 1-1,0 0 0,-1 1 1,1-1-1,0 1 1,-1 0-1,0 0 0,1 1 1,-1-1-1,0 1 1,5 4-1,-8-6 10,0-1-25,0 1-1,0 0 0,0-1 0,0 1 1,-1 0-1,1 0 0,0-1 0,0 1 1,-1 0-1,1 0 0,-1 0 0,1 0 1,-1 0-1,1 0 0,-1 0 1,1 0-1,-1 0 0,0 0 0,0 0 1,1 0-1,-1 0 0,0 0 0,0 0 1,0 0-1,0 0 0,0 0 0,-1 0 1,1 0-1,0 0 0,0 0 0,-1 0 1,0 2-1,-1 4 120,-1 0-1,0 0 1,0 0 0,0-1 0,-1 1-1,0-1 1,0 0 0,-6 6 0,-11 17 558,9-11-202,-34 62 2090,42-72-2234,0 0 0,1 0 0,1 1 0,-1-1 0,1 1 0,0 0 0,1-1 0,0 11 0,1-18-289,0 0-1,0 0 0,0 0 0,0-1 1,1 1-1,-1 0 0,0 0 0,1-1 1,-1 1-1,0 0 0,1-1 0,-1 1 1,1 0-1,-1-1 0,1 1 0,-1-1 1,1 1-1,0 0 0,-1-1 1,1 0-1,0 1 0,-1-1 0,1 1 1,0-1-1,0 0 0,-1 1 0,1-1 1,0 0-1,0 0 0,-1 0 0,1 0 1,1 0-1,31 2 80,-25-3-91,6 1-152,0-1 0,0-1 0,0-1 0,-1 0 0,1 0 0,-1-2 0,0 1 0,0-2 0,0 0 0,12-8 0,-8 3-1192,1 0 1,-2-2-1,1 0 1,-2-1-1,0-1 1,14-17-1,-1-12-5636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4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8196,'0'0'4714,"0"0"-3143,0 0-682,0 0-78,0 0-491,17 9-248,54 34-16,-67-40-36,0 0 0,0 0 0,0 0 0,-1 1 0,0 0 0,0-1 0,0 1 1,0 0-1,0 1 0,-1-1 0,0 0 0,0 1 0,0-1 0,2 8 0,-2-2 167,0 1 0,-1 0 1,-1 0-1,0 15 0,0-9 161,0-10-170,-1 0 0,0 1-1,0-1 1,0 0 0,-1 0 0,0 0 0,-1 0 0,0 0 0,0-1 0,0 1 0,0-1 0,-7 9 0,3-6-85,-1 0 0,0 0 0,-1-1 0,1 0 0,-2 0 0,-17 12 0,25-19-227,-11 5-414,12-6 438,1 0 0,-1 0 0,1 0 0,0 0 0,-1-1 1,1 1-1,0 0 0,-1 0 0,1 0 0,0 0 0,-1 0 0,1-1 1,0 1-1,-1 0 0,1 0 0,0-1 0,0 1 0,-1 0 1,1 0-1,0-1 0,0 1 0,-1 0 0,1-1 0,0 1 0,0 0 1,0-1-1,0 1 0,0-1 0,-1 1 0,1 0 0,0-1 0,0 1 1,0 0-1,0-1 0,0 1 0,0-1 0,0 1 0,0 0 0,0-1 1,1 1-1,-1-1 0,0-35-6024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5.2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0 9828,'0'0'2836,"0"0"-1814,0 0 606,0 0-12,0 0-853,-2 4-50,1-2-609,0 0 1,1 0-1,-1 1 0,1-1 1,-1 0-1,1 0 1,0 1-1,-1-1 1,1 0-1,1 0 0,-1 1 1,0-1-1,0 0 1,1 0-1,0 4 0,17 39 980,-7-17-469,16 62 342,-4 0-1,14 115 1,0-2-1738,-26-149-301,20 102-5447,-21-84 1609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25.8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12 13206,'0'0'2937,"0"0"-1861,0 0 572,0 0-92,0 0-1159,0 0-213,0-3-98,0-6 52,0 11 87,0 21 348,0 39 99,1-61-691,-1-1-1,0 1 0,0-1 0,1 1 0,-1-1 0,0 1 1,1-1-1,-1 1 0,1-1 0,-1 1 0,1-1 1,-1 1-1,1-1 0,-1 0 0,1 1 0,-1-1 1,1 0-1,-1 1 0,1-1 0,0 0 0,-1 0 0,1 0 1,-1 1-1,1-1 0,0 0 0,-1 0 0,1 0 1,-1 0-1,1 0 0,1 0 0,26-1-1064,-21 1 805,-6 0 207,-1-1 49,0 1 0,0-1 0,0 1 0,0-1 0,1 0 0,-2 1-1,1-1 1,0 1 0,0-1 0,0 1 0,0-1 0,0 1 0,0-1-1,0 0 1,-1 1 0,1-1 0,0 1 0,0-1 0,-1 1 0,1-1-1,0 1 1,-1 0 0,1-1 0,-1 1 0,1-1 0,-1 1 0,1 0-1,0-1 1,-1 1 0,1 0 0,-1-1 0,0 1 0,1 0 0,-1 0-1,1 0 1,-2-1 0,-28 5-3034,-9 17-2586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40.261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319 126 8228,'0'0'373,"0"0"54,0 0 269,0 0-362,0 0-281,0 0-58,0 2 122,0 0 1,0 0-1,0-1 1,0 1-1,-1 0 0,1 0 1,-1 0-1,1 0 0,-1-1 1,-1 3-1,-1 1 111,-1-1 0,0 0 0,0 0 0,0 0 0,-1 0 0,0-1-1,1 0 1,-1 0 0,0 0 0,0 0 0,-1-1 0,1 0 0,-1 0 0,1-1-1,-1 1 1,1-1 0,-1 0 0,0-1 0,1 1 0,-1-1 0,0 0 0,0-1-1,-6 0 1,11 0-199,0 1 0,0-1-1,0 1 1,0-1 0,0 0-1,0 1 1,0-1 0,0 0-1,1 0 1,-1 0-1,0 1 1,0-1 0,1 0-1,-1 0 1,1 0 0,-1 0-1,1 0 1,-1 0 0,1-1-1,-1 1 1,1 0-1,0 0 1,0 0 0,0 0-1,-1 0 1,1-2 0,1-39-25,0 26-75,-1 11 34,0 0 0,0 1 0,0-1-1,1 0 1,0 1 0,0-1-1,0 1 1,1-1 0,0 1 0,0-1-1,0 1 1,0 0 0,0 0-1,1 0 1,0 0 0,0 0 0,0 1-1,0-1 1,1 1 0,-1 0 0,1 0-1,0 0 1,0 1 0,0-1-1,0 1 1,0 0 0,0 0 0,1 0-1,-1 1 1,1-1 0,-1 1-1,1 0 1,0 0 0,-1 1 0,1 0-1,7 0 1,-9 0 19,1 0-1,0 0 1,0 0 0,-1 1-1,1-1 1,0 1 0,-1 0-1,1 0 1,0 1-1,-1-1 1,1 1 0,-1-1-1,0 1 1,0 0 0,0 1-1,0-1 1,0 0 0,0 1-1,0 0 1,-1-1-1,1 1 1,-1 0 0,0 0-1,0 1 1,0-1 0,0 0-1,-1 1 1,1-1 0,-1 1-1,0-1 1,0 1 0,0 0-1,0 6 1,0 1 81,0 1 0,-1-1 0,0 0 1,-1 0-1,-1 0 0,1 0 0,-2 0 0,0-1 0,0 1 1,-1-1-1,-6 15 0,7-20 20,0 0 0,0 0 0,-1-1 0,1 1 1,-1-1-1,0 0 0,0 0 0,-1 0 0,1-1 0,-1 1 0,0-1 0,0 0 1,0-1-1,0 1 0,0-1 0,-1 0 0,1 0 0,0 0 0,-1-1 1,0 0-1,1 0 0,-1-1 0,-10 1 0,14-1-32,0 0 0,0 0 0,-1 0 0,1 0 0,0 0 0,-1 0 0,1 0 0,0-1 0,0 1 0,0-1 0,-1 0 0,1 0 0,0 0-1,0 0 1,0 0 0,0 0 0,-3-2 0,4 0-42,-1 0 0,1 0 0,0 0 0,0 0 0,0 0-1,1 0 1,-1 0 0,1 0 0,-1 0 0,1 0 0,0 0 0,1-6 0,-1 1-1,0-6-96,0 0-1,1 0 1,3-16-1,-3 25 42,1 0 1,-1 0-1,1 0 0,1 0 0,-1 0 0,1 1 1,-1-1-1,1 1 0,1-1 0,-1 1 0,6-5 0,-6 5-24,0 1 0,0 0 0,1 1 0,-1-1-1,0 0 1,1 1 0,0 0 0,0 0 0,0 0 0,0 0-1,0 1 1,0 0 0,0-1 0,0 2 0,0-1-1,1 0 1,-1 1 0,9 0 0,-12 0 77,1 1 0,0 0 0,-1 0 0,1 0 0,0 0 0,-1 0 0,1 0 1,-1 0-1,1 0 0,-1 1 0,0-1 0,1 1 0,-1-1 0,0 1 0,0-1 0,0 1 0,0 0 0,0-1 0,-1 1 1,1 0-1,0 2 0,13 44 89,-12-27-5,-1 1 0,-1 0 0,-3 22 0,2-40-50,0-1 0,0 1 0,0-1 0,0 1-1,-1-1 1,1 0 0,-1 1 0,0-1-1,0 0 1,0 0 0,-1 0 0,1-1-1,-1 1 1,1 0 0,-1-1 0,0 0 0,0 1-1,0-1 1,0 0 0,0-1 0,-1 1-1,1-1 1,0 1 0,-1-1 0,0 0 0,-6 1-1,-8 2 193,-1-1-1,0-1 1,-34-1-1,50-1-190,-6 0 11,1 0 0,-1-1 0,1 1 0,0-2 0,-1 1 1,1-1-1,0-1 0,0 1 0,0-1 0,0-1 0,0 1 0,1-1 0,0-1 0,0 0 0,0 0 0,0 0 0,-7-8 0,12 10-47,1 1 0,0-1 1,-1 0-1,1 1 0,0-1 0,1 0 1,-1 0-1,0 0 0,1 0 0,0 0 1,-1 0-1,1 0 0,1-3 0,2-42-160,-2 44 146,0-2-50,1-1 0,0 1 1,0 0-1,1 1 0,-1-1 0,1 0 0,1 1 1,-1-1-1,1 1 0,0 0 0,0 0 0,0 1 1,1-1-1,0 1 0,0 0 0,8-6 0,-8 6-27,1 0 0,0 1-1,0-1 1,0 1-1,1 1 1,-1-1-1,1 1 1,-1 0 0,1 0-1,0 1 1,0 0-1,-1 0 1,1 0-1,0 1 1,8 1 0,-13-1 80,-1 1 0,1 0 0,0 0 0,-1 0 1,1 0-1,0 1 0,-1-1 0,0 0 0,1 1 1,-1-1-1,0 1 0,0-1 0,0 1 0,0-1 1,0 1-1,0 0 0,0 0 0,0-1 0,-1 1 1,1 0-1,-1 0 0,1 3 0,6 45 57,-6-44-25,0 6 46,-1 0 0,0 1 0,0-1 0,-1 0 1,-5 23-1,5-32-31,-1 0 1,1 1 0,-1-1-1,1 0 1,-1 0 0,0 0-1,0 0 1,0 0 0,-1-1-1,1 1 1,-1 0 0,1-1-1,-1 0 1,0 0 0,0 0-1,0 0 1,0 0 0,0-1-1,0 1 1,0-1 0,-1 0-1,1 0 1,-1 0 0,1 0-1,-5 0 1,-3 1 70,1-1 0,-1 0 0,0 0 0,1-1 0,-14-2 0,21 2-97,1 0 1,0-1 0,0 1-1,0 0 1,0-1-1,0 0 1,0 1 0,1-1-1,-1 0 1,0 0 0,0 0-1,0 0 1,1 0 0,-1 0-1,0-1 1,1 1-1,-1 0 1,1-1 0,0 0-1,-1 1 1,1-1 0,0 0-1,0 1 1,0-1-1,0 0 1,0 0 0,1 0-1,-1 0 1,0 0 0,1 0-1,0 0 1,-1 0 0,1-3-1,-1 2-26,1 0 0,0 0 0,0 0 0,0 0-1,0 0 1,0 0 0,1 0 0,-1 0 0,1 0 0,0 0 0,0 0-1,0 0 1,0 0 0,0 0 0,1 1 0,-1-1 0,1 0 0,0 1-1,0-1 1,0 1 0,0 0 0,0 0 0,0 0 0,1 0 0,-1 0-1,1 0 1,4-2 0,5-2-114,-1 1 0,1 1 0,0-1 1,0 2-1,1 0 0,-1 0 0,1 1 0,12 0 0,29 1-6851,-64 1-1878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8:43.013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962 833 8212,'0'0'408,"0"0"158,0 0 607,0 0-466,0 0-461,0 0 114,0 0 176,-21 1 1687,3 2-1212,1 1 0,0 0 0,-27 12 0,31-11-732,-1 0-1,0 0 1,-1-1-1,1-1 1,-1-1 0,-19 2-1,-2-4 286,-24 0 90,-63-7 0,102 4-633,0-1-1,-1-1 0,2 0 1,-1-2-1,1 0 0,-31-17 1,-76-54 232,114 70-253,1 0 1,-1-1-1,1-1 1,1 0-1,0 0 0,-18-23 1,4 0 72,-27-45 0,48 70-67,0 1 0,1-1 0,0 0 0,0-1 0,1 1-1,0 0 1,1-1 0,-2-15 0,3-6 3,2-33 0,-1 47-61,0 11 50,0-1 0,0 0 0,0 1-1,1-1 1,0 1 0,0-1 0,0 1 0,1 0 0,0 0-1,6-8 1,42-46 73,-23 28-105,-19 20 17,1 0-1,1 0 0,0 1 0,1 0 0,-1 0 0,2 2 1,-1-1-1,2 2 0,-1 0 0,1 0 0,-1 1 0,2 1 1,-1 0-1,1 1 0,19-3 0,-6 4 37,1-2 0,31-10 0,-33 7-43,1 2 1,32-4 0,18 2 112,82-3-85,-150 11 4,0-1-14,-1 1-1,1 0 1,0 1 0,0 0-1,0 1 1,0 0-1,-1 0 1,1 1-1,14 6 1,-13-4 13,0 0 1,0 1-1,0 0 1,0 1-1,-1 1 0,-1-1 1,1 2-1,13 14 1,-3 3 31,-12-14-29,1-1 1,0 0 0,0-1 0,1 0 0,1 0 0,15 11-1,-20-16-1,0-1 0,-1 2 0,1-1-1,-1 0 1,-1 1 0,1 0 0,-1 0-1,0 0 1,0 1 0,-1 0 0,4 9-1,11 19-65,-13-26 78,0 1-1,-1-1 0,-1 1 0,0 0 1,0 1-1,0-1 0,1 20 0,-2 80 312,-2-71-111,-2-30-178,1 0-1,-1 0 0,-1 0 1,0-1-1,0 1 0,0-1 0,-1 0 1,-1 0-1,-8 13 0,-2 3 101,11-18-117,0-1 1,-1 1-1,0-1 0,0-1 1,-11 9-1,-12 12 296,3 11-184,21-29-53,-1-1-1,1 1 1,-1-1-1,-10 11 1,-79 69 547,30-27-395,63-58-266,-30 0-3810,13-1-1518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29 8900,'0'0'2935,"0"0"-1735,0 0 593,0 0-149,0 0-684,-5-5-293,4 3-586,-1 0 0,-1 0 0,1 0 0,0 0 1,0 0-1,-1 1 0,1-1 0,-1 1 0,1-1 0,-1 1 0,0 0 0,1 0 1,-1 0-1,0 1 0,0-1 0,0 1 0,1-1 0,-1 1 0,0 0 0,0 0 1,0 0-1,0 1 0,0-1 0,0 1 0,1-1 0,-6 3 0,-1 1 59,1 0-1,-1 1 0,1 0 0,0 1 0,1 0 1,-1 0-1,1 0 0,1 1 0,-1 0 0,-8 12 1,15-18-189,-1-1-1,0 1 1,1-1 0,-1 1 0,1 0 0,0-1 0,-1 1 0,1 0 0,0-1-1,-1 1 1,1 0 0,0-1 0,0 1 0,-1 0 0,1 0 0,0 0 0,0-1-1,0 1 1,0 0 0,0 0 0,0-1 0,0 1 0,0 0 0,1 0 0,-1-1-1,0 1 1,0 0 0,1 0 0,-1-1 0,0 1 0,1 0 0,-1-1 0,0 1 0,1 0-1,-1-1 1,1 1 0,-1-1 0,1 1 0,0-1 0,-1 1 0,1-1 0,0 1-1,-1-1 1,1 0 0,0 1 0,-1-1 0,1 0 0,0 1 0,0-1 0,-1 0-1,1 0 1,0 0 0,0 0 0,1 0 0,7 1-520,0 0 0,0-1 0,17-2 0,-13 1 259,-4 0 6,0 0 1,0-1-1,0-1 0,0 1 1,-1-1-1,1-1 0,-1 0 1,1 0-1,-1-1 0,0 1 1,-1-2-1,1 1 0,-1-1 1,0 0-1,-1-1 0,11-13 1,-18 31 9179,-8 32-8755,4-19 739,-29 231 1262,17-99-7416,15-146 508,1-8-3618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2.88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0 117 3602,'0'0'338,"0"0"-100,0 0 293,0 0 61,0 0-362,0 0-116,0 0 76,4 0 253,34 1 6996,10 0-4942,-38-1-2584,1-1-1,0 1 1,-1-2 0,1 1 0,-1-1-1,1-1 1,-1 0 0,14-6-1,-13 2 104,1 1-1,0 1 0,0 0 0,0 1 0,0 0 1,0 1-1,1 0 0,0 1 0,24-1 0,-30 2 22,1 1 0,0 0 0,-1 1 0,1 0 0,0 0-1,-1 1 1,1 0 0,-1 0 0,8 3 0,-7-2-34,1-1 1,-1 0-1,1 0 0,0-1 1,-1 0-1,1-1 1,0 0-1,16-2 1,33 2 2,-56 1-7,0-1 0,0 1 0,0 0 0,0 0 1,0-1-1,-1 1 0,1 1 0,0-1 0,0 0 0,-1 0 0,1 1 0,-1-1 0,1 1 1,2 2-1,-3-2 1,0 0 0,0-1 1,1 0-1,-1 1 0,1-1 0,-1 0 1,1 1-1,-1-1 0,1 0 0,0 0 1,-1-1-1,1 1 0,0 0 1,0 0-1,0-1 0,-1 1 0,1-1 1,3 1-1,31 0 135,-25 0-135,-1 0-1,1 0 0,0-1 1,-1-1-1,1 0 0,-1 0 0,1-1 1,-1-1-1,16-5 0,-16 2 13,0 1 0,0 0 1,1 0-1,0 1 0,-1 0 0,2 1 1,-1 0-1,0 1 0,1 0 0,-1 1 1,13 0-1,-5 0-4,0-1 1,-1-1 0,1-1-1,-1 0 1,0-1-1,0-1 1,-1-1 0,28-14-1,-39 19 27,0 0-1,1 0 1,-1 0-1,0 1 1,1 0-1,0 1 1,-1-1-1,1 1 1,-1 1-1,1-1 1,-1 1 0,1 0-1,-1 0 1,1 1-1,-1 0 1,0 0-1,12 6 1,-10-4-20,1-1-1,-1 0 1,1 0 0,-1-1 0,1-1 0,0 1 0,0-1 0,0-1-1,9 0 1,-9 0-17,0 0 0,0 1-1,0 0 1,0 0 0,0 1 0,0 0-1,0 0 1,12 7 0,-16-8 5,1 1 0,-1 0 1,0-1-1,1 0 0,-1 0 1,0-1-1,1 0 0,-1 0 1,1 0-1,-1 0 0,1-1 0,-1 0 1,1 0-1,-1 0 0,0-1 1,9-4-1,-5 3-28,-1 1 0,1 0 0,0 0 0,17-1-1,86 11 432,94-19 1061,-148 12-690,67-2 1202,-60-10-1442,-49 7-338,0 1 0,31-1 0,-31 4-5054,-16 3-193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2.4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7 55 8148,'0'0'1422,"0"0"-227,0 0 296,0 0-117,0 0-357,0 0-193,0 0-48,-1-11-151,0 6-304,-1-26-353,0 24 743,2 18 1448,1-3-2070,0 0 0,0 0 0,1 0 1,1 0-1,-1-1 0,1 1 1,0 0-1,1-1 0,0 0 0,0 0 1,1 0-1,0 0 0,9 10 1,1-1-66,0-1 0,2 0 0,-1-1 1,21 12-1,70 43 106,73 51-124,-166-109-28,1-1 0,0 0 1,0-1-1,1-1 0,0 0 1,0-2-1,1 0 0,0 0 0,0-2 1,0 0-1,1-1 0,-1 0 0,23-1 1,-12-1-300,-14 0 19,0-1 1,0-1-1,15-2 0,-25 3-109,0-1-1,0 0 1,0-1-1,-1 1 1,1-1 0,0 1-1,0-1 1,-1 0-1,0 0 1,1-1-1,-1 1 1,0-1 0,0 0-1,0 1 1,3-5-1,3-7-3779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2.7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7 11317,'0'0'707,"0"0"-19,0 0 473,0 0-470,0 0-528,0 0-151,1-1 0,-1 1 0,0-1 0,0 1 0,0 0 0,0 0 0,0-1 0,1 1 0,-1 0 0,0-1 0,0 1 0,1 0 0,-1 0 0,0-1 0,0 1 0,1 0 0,-1 0 0,0-1 0,1 1 0,-1 0 0,0 0 0,1 0 0,-1 0 0,0 0 0,1 0 0,-1 0 0,0-1 0,1 1 0,0 0 0,0 0 51,1 1 0,0-1 0,-1 0 1,1 0-1,-1 1 0,1-1 0,-1 1 0,1-1 1,-1 1-1,1 0 0,-1 0 0,1-1 0,-1 1 1,0 0-1,1 0 0,-1 0 0,0 1 0,0-1 1,0 0-1,0 0 0,2 3 0,23 36 1177,-19-29-839,11 16-199,2 4 170,18 37-1,-33-57-325,0 0-1,-1 0 1,0 1-1,-1 0 1,0 0-1,-1-1 1,1 19 0,-3-29-46,1 23 78,-3 41 1,1-57-53,0 0 0,-1-1 0,0 0 0,0 1 0,0-1-1,-1 0 1,0 0 0,-1 0 0,-7 11 0,0-4 48,0 0 0,-2-1 0,1 0 1,-2-1-1,0-1 0,0 0 0,-1 0 0,0-2 1,-1 0-1,-29 13 0,34-19-1072,3-3-3036,8 0 11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3.49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248 124 9060,'0'0'472,"0"0"171,0 0 774,0 0-8,0 0-460,-22-6-319,-73-16-64,91 21-483,0 0 1,0 0-1,0 0 1,0 1 0,-1-1-1,1 1 1,0 0-1,0 0 1,0 1 0,0-1-1,0 1 1,0 0 0,0 0-1,-5 2 1,7-1-26,-1 0 1,1 0 0,-1 0-1,1 1 1,0-1 0,0 1 0,0-1-1,1 1 1,-1 0 0,0 0-1,1 0 1,-1 4 0,-2 0-35,-2 6 135,1 1 1,0 0 0,1 0 0,1 0 0,-4 25 0,3 73 46,4-111-218,0 0-1,0-1 0,1 1 0,-1 0 0,0 0 0,1 0 1,-1-1-1,1 1 0,-1 0 0,0 0 0,1-1 0,0 1 0,-1 0 1,1-1-1,-1 1 0,1-1 0,0 1 0,-1-1 0,1 1 1,0-1-1,0 1 0,-1-1 0,1 0 0,0 1 0,0-1 0,0 0 1,-1 0-1,1 0 0,0 1 0,0-1 0,0 0 0,1 0 1,0 0-18,1 0 1,-1 0 0,1 0 0,-1 0 0,0 0 0,1-1-1,-1 1 1,0-1 0,1 0 0,-1 1 0,0-1 0,3-1-1,1-4-59,0 1 0,1-1-1,-2 0 1,1-1 0,-1 1 0,0-1-1,0 0 1,4-10 0,31-64-908,-21 34 341,-12 27 516,0 1-1,2 0 1,0 1 0,18-26 0,-23 39 169,0 1 0,0-1 0,0 1 0,0 0 0,1 0-1,-1 0 1,1 1 0,0 0 0,0 0 0,1 0 0,-1 0 0,0 1 0,1 0 0,0 0-1,-1 1 1,1-1 0,0 1 0,0 0 0,0 1 0,7 0 0,-10-1-17,-1 1 1,1 0-1,-1 0 0,1 0 1,0 0-1,-1 1 1,1-1-1,-1 1 0,1-1 1,-1 1-1,1 0 1,-1 0-1,4 2 0,-5-1 30,1 0 0,-1 1 0,1-1 0,-1 0 0,0 1 0,0-1 0,0 1 0,0-1 0,-1 1 0,1-1-1,-1 1 1,1 0 0,-1 3 0,4 30 617,-1 0-1,-2 0 0,-7 61 0,-3-56-441,6-33-663,1 0 0,0 0 1,0 0-1,0 12 1,2-18-2637,0-2-2742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3.82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36 1 14823,'0'0'1216,"0"0"-541,0 0 662,0 0-131,0 0-659,-7 26-270,-18 83-50,24-102-171,0-1 0,0 1 0,0-1 0,1 1 0,0-1 0,1 1 0,-1-1 0,1 1 0,0-1 0,1 0 0,0 1 0,2 6 0,2 4 142,-5-14-181,0-1 0,0 1 0,-1-1 0,1 0-1,1 1 1,-1-1 0,0 0 0,1 0 0,-1 0 0,1 0 0,-1 0 0,1 0 0,0 0 0,0-1 0,0 1 0,0-1 0,0 1 0,0-1 0,1 0 0,-1 0 0,0 0 0,5 2-1,2-2-183,-1 1-1,1-2 1,-1 1-1,1-1 1,12-1-1,-5 0-286,-5 0-75,0 0 0,0-1 0,-1-1 0,1 1 0,0-2 0,13-5 0,31-18-5526,-54 27 5880,20-12-6742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4.1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39 8404,'0'0'5490,"0"0"-5041,0 0 399,0 0 625,0 0-1041,0 0-80,68 0 897,-13 0-417,4 0-432,3 0-320,3 0-80,3 0-176,0 0-1329,-6-19-1952,-13-1-3554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4.72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378 0 1553,'0'0'11381,"0"0"-8775,0 0-1592,0 0 531,0 0-385,-17 14-354,-1 2-624,-2 1 19,0 0-1,2 2 1,-19 22 0,8-7-95,-56 46 1,85-79-110,-1-1-944,1 0-147,0 0-106,33-1-422,0-2 1,39-9-1,-40 5 245,0 3 0,40-2 0,-72 24-872,0-15 2179,-1 0 0,0 0-1,0 0 1,0 0 0,-1 0 0,1 0 0,-1 0 0,1-1 0,-1 1 0,0-1 0,0 1 0,0-1-1,-3 2 1,-36 28 165,22-18 7,-24 18 832,-101 79 3093,119-89-2876,0 1 0,1 2 0,-24 31 0,34-32-167,14-24-980,0 1 0,0-1 0,0 0 0,0 0 0,0 0-1,0 1 1,0-1 0,0 0 0,0 0 0,0 0 0,1 1 0,-1-1 0,0 0-1,0 0 1,0 0 0,0 0 0,0 1 0,1-1 0,-1 0 0,0 0 0,0 0-1,0 0 1,0 0 0,1 0 0,-1 1 0,0-1 0,0 0 0,0 0 0,1 0-1,-1 0 1,0 0 0,0 0 0,1 0 0,-1 0 0,0 0 0,0 0 0,0 0-1,1 0 1,-1 0 0,0 0 0,0 0 0,0 0 0,1 0 0,-1-1 0,0 1-1,0 0 1,1 0 0,2 0 24,8-1-17,1 0 0,-1-1 1,1 0-1,-1 0 0,22-9 0,60-30-764,11-4-1048,-90 41 1726,0 0-1,1 1 0,-1 0 1,1 1-1,18 0 1,-33 3 85,1-1 0,-1 0-1,1 1 1,-1-1 0,0 0 0,1 1 0,-1-1 0,0 0 0,1 1 0,-1-1 0,0 1 0,0-1 0,1 1 0,-1-1 0,0 0 0,0 1 0,0-1 0,1 1 0,-1-1-1,0 1 1,0-1 0,0 1 0,0-1 0,0 1 0,0-1 0,0 1 0,0-1 0,0 1 0,-1-1 0,1 1 0,0-1 0,0 2 0,0 2 94,0 8 48,0-1 0,0 1 1,-1-1-1,0 0 0,-1 1 0,-1-1 1,1 0-1,-2 0 0,1 0 0,-2-1 1,1 1-1,-2-1 0,-6 11 0,-12 12 179,-41 43 0,51-61-434,-1-1 0,0 0 0,-1-1 0,-32 19 0,26-23-500,21-8 429,1-1 0,-1 0 0,0 1 0,1-1 1,-1 0-1,0 1 0,1-1 0,-1 0 1,0 0-1,1 0 0,-1 0 0,0 0 0,0 0 1,1 0-1,-1 0 0,0 0 0,1 0 1,-1 0-1,0 0 0,0 0 0,1-1 0,-1 1 1,0 0-1,1-1 0,-1 1 0,0-1 0,0-8-4857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5.08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5010,'0'0'3538,"0"0"-1745,0 0 640,0 0-624,0 0-737,0 0-528,124 117-416,-93-103-128,6-8-32,0-6-672,0 0-1265,-3-9-2385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5.42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13846,'0'0'974,"0"0"-632,0 0 90,0 0-168,0 0-109,28 5-99,91 19 13,-113-23 7,-1 0 0,0 1 0,0 0 0,0 0 0,0 0 0,0 0-1,0 1 1,0 0 0,-1 0 0,1 0 0,-1 1 0,0-1 0,0 1 0,0 0 0,-1 0 0,1 0 0,-1 1-1,0-1 1,0 1 0,-1 0 0,1 0 0,2 10 0,-2-2 340,0 1 0,-1 0 0,-1 0 1,0 0-1,-1 0 0,-3 21 0,2-18-246,0-12-170,0 0 1,0 0-1,0 0 1,-1 0-1,0 0 0,0 0 1,0 0-1,-1 0 1,1-1-1,-1 1 1,0-1-1,0 0 0,-1 0 1,1 0-1,-9 7 1,-4 2-733,-1 0 1,-30 16 0,37-23 218,0 4 689,13-3 157,15 0 254,-16-6-565,28 7 117,43 7 0,-59-14-1029,0 0 0,0 0 0,16-3 0,-27 2 400,0 0-1,0-1 1,0 0-1,0 1 1,-1-1-1,1 0 0,5-3 1,23-20-6359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5.76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15671,'0'0'1873,"0"0"416,0 0-80,0 0-1489,0 0-287,0 0-337,0 108-80,0-86-16,21-2-64,7-9 16,9-5-112,4-6 47,8 0-575,1 0-192,-1-9-1361,-3-8-577,-5 1-2032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12870,'0'0'1830,"0"0"-811,0 0 48,0 0-82,0 0-753,9 2-213,-4-1-19,1 0 0,-1 1 1,0 0-1,0 0 1,0 0-1,0 0 1,0 1-1,0 0 0,-1 0 1,1 0-1,-1 0 1,0 1-1,0-1 0,0 1 1,-1 0-1,1 1 1,-1-1-1,5 9 1,-2-3-36,0 0 0,-1 0 1,0 0-1,-1 1 0,0-1 0,-1 1 1,0 0-1,-1 0 0,0 0 1,0 1-1,-1 19 0,-1-30 29,-1 1 0,1-1 0,-1 1 0,1-1 0,-1 1 0,0-1 0,0 0 0,1 1 0,-1-1 0,0 0-1,0 0 1,0 0 0,0 0 0,-1 0 0,1 0 0,0 0 0,0 0 0,-1 0 0,1 0 0,0 0 0,-1-1 0,1 1 0,-1-1-1,1 1 1,-1-1 0,1 1 0,-1-1 0,1 0 0,-3 0 0,-52 3 98,45-3 158,10 0-192,1 0-1,0 0 0,-1 0 0,1 0 0,0 0 0,0 0 0,-1 0 0,1 0 0,0 0 0,-1-1 0,1 1 0,0 0 0,0 0 1,-1 0-1,1 0 0,0 0 0,-1-1 0,1 1 0,0 0 0,0 0 0,0 0 0,-1-1 0,1 1 0,0 0 0,0 0 0,0-1 1,-1 1-1,1 0 0,0 0 0,0-1 0,0 1 0,0 0 0,0-1 0,0 1 6,0 0-1,0-1 1,0 1 0,0 0-1,1-1 1,-1 1 0,0 0-1,0-1 1,1 1 0,-1 0-1,0 0 1,0-1 0,1 1-1,-1 0 1,0 0 0,0 0-1,1-1 1,-1 1 0,0 0-1,1 0 1,-1 0 0,0 0-1,1 0 1,-1 0 0,0 0-1,1 0 1,-1-1 0,1 1-1,-1 0 1,0 1 0,1-1-1,-1 0 1,1 0 0,124-6-1926,-42-7-5964,-49 6-2615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6.09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138 139 14903,'0'0'688,"0"0"1001,0 0 635,0 0-953,0 0-784,-22 19-112,-67 59-171,86-75-292,0 0-1,0 0 1,1 0 0,-1 1 0,1-1-1,-1 1 1,1-1 0,-3 8 0,5-10-16,0 0 1,0 0 0,-1 0 0,1-1 0,0 1 0,0 0 0,0 0 0,0 0 0,0 0 0,0 0-1,0 0 1,0 0 0,1 0 0,-1 0 0,0 0 0,1 0 0,-1 0 0,0 0 0,1 0-1,-1-1 1,1 1 0,0 1 0,1 0-36,0-1-1,1 1 1,-1-1-1,0 0 1,0 1-1,1-1 1,-1 0-1,1-1 1,-1 1-1,1 0 1,-1-1-1,1 1 1,0-1-1,-1 0 1,4 0-1,5-1-220,0 0 0,0-1 0,-1 0 0,1-1 0,-1 0 0,0-1 0,1 0 0,-2-1 0,1 1 0,0-2-1,-1 0 1,0 0 0,-1 0 0,1-1 0,7-9 0,8-8-356,-2 0 1,-1-2-1,31-48 0,-44 62 682,-1 2 218,-1 0 0,0 0 0,0-1 0,6-17 0,-12 28-231,0 0 0,0 0 1,0-1-1,0 1 0,0 0 0,0 0 1,0 0-1,0 0 0,0 0 0,0 0 1,0 0-1,0-1 0,0 1 1,0 0-1,0 0 0,0 0 0,0 0 1,0 0-1,0 0 0,0 0 0,0-1 1,0 1-1,1 0 0,-1 0 0,0 0 1,0 0-1,0 0 0,0 0 0,0 0 1,0 0-1,0 0 0,1 0 0,-1 0 1,0 0-1,0 0 0,0 0 0,0 0 1,0 0-1,0 0 0,1 0 0,-1 0 1,0 0-1,0 0 0,0 0 0,0 0 1,0 0-1,0 0 0,1 0 0,-1 0 1,0 0-1,0 0 0,0 0 1,0 0-1,6 9 123,68 189 1654,-71-190-1883,2 2-578,-1 0-1,0 0 0,0 1 1,-1-1-1,-1 1 0,1-1 1,0 14-1,-3-21-3133,0-3-1936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6.44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15959,'0'0'1089,"0"0"1616,0 0-576,0 0-1537,0 0-304,9 173-15,19-98-161,6 11-96,-9 9-16,-10 11-48,-15 5-273,0 9-1519,-3-9-1506,-22-16-2224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7.11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232 0 13958,'0'0'2500,"0"0"-814,0 0 435,0 0-405,0 0-873,-6 2-670,2-1-167,1 1-1,0 0 1,0-1-1,0 1 0,0 0 1,0 1-1,0-1 1,1 0-1,-1 1 1,1-1-1,0 1 1,-4 5-1,-26 48-6,4-8-13,-94 109-599,122-156 522,0-1 0,-1 0 0,1 0 0,0 1 0,0-1 1,-1 0-1,1 1 0,0-1 0,0 0 0,0 1 0,-1-1 0,1 1 1,0-1-1,0 0 0,0 1 0,0-1 0,0 1 0,0-1 0,0 0 1,0 1-1,0-1 0,0 1 0,0-1 0,0 0 0,0 1 1,0-1-1,0 1 0,0-1 0,1 0 0,-1 1 0,0-1 0,0 0 1,0 1-1,1-1 0,-1 1 0,0-1 0,0 0 0,1 0 1,-1 1-1,0-1 0,1 0 0,-1 0 0,0 1 0,1-1 0,-1 0 1,0 0-1,1 0 0,-1 1 0,1-1 0,-1 0 0,0 0 0,1 0 1,-1 0-1,1 0 0,-1 0 0,0 0 0,1 0 0,0 0 1,32 0-1275,-23-1 774,-1 1 377,-7 0 160,1 0-1,-1-1 0,1 1 0,-1 1 0,1-1 0,-1 0 0,0 1 0,1-1 0,3 3 0,-5-3 82,0 1 0,0 0 0,0 0-1,0 0 1,0 1 0,-1-1 0,1 0 0,-1 0-1,1 0 1,-1 0 0,1 1 0,-1-1 0,1 0-1,-1 0 1,0 1 0,0-1 0,0 0 0,0 1-1,0-1 1,0 0 0,0 3 0,0 8 258,-1-1 1,0 1-1,-1 0 1,0 0-1,-1 0 1,0-1-1,-1 1 1,-6 13-1,8-21-371,0 0 0,0 1 0,1-1 0,0 0 0,0 0 0,0 1 0,0 5 0,2-10-103,-1 0 0,1 0 0,0 1 0,0-1 0,0 0 1,0-1-1,-1 1 0,1 0 0,0 0 0,0 0 0,0 0 0,-1-1 1,1 1-1,0 0 0,0-1 0,0 1 0,-1-1 0,2 0 0,29-25-3260,5-15-1815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7.4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1 162 9236,'0'0'2810,"0"0"-732,0 0-467,0 0-456,0 0-600,1 12-13,-1-5-444,0-1-40,0 1 1,1 0-1,0-1 0,0 1 1,0-1-1,1 1 0,0-1 1,0 0-1,0 0 0,1 0 1,0 0-1,6 9 0,-7-14-146,0 1 0,0-1 0,0 1 0,0-1 0,0 0 0,1 0 0,-1 0 0,0 0 0,1-1 0,-1 1 0,1-1 0,-1 1 0,1-1-1,-1 0 1,0 0 0,1 0 0,-1 0 0,1 0 0,-1-1 0,5 0 0,-1-1-278,0 0-1,0 0 1,0 0-1,0 0 1,-1-1-1,1 0 1,6-5-1,4-5-1161,0-1 0,0 0 0,-2-2 0,0 1-1,18-27 1,-21 25 1102,-1 0 0,10-21 0,-15 26 1906,-1 1 1,0-1-1,0 0 0,1-13 0,-6 41 8283,2 15-7349,-1 16-2757,-4 417 920,6-260-4918,-3-189 3256,1-13 631,-1 1 0,1 0-1,0 0 1,0-1-1,0 1 1,0 0 0,0 0-1,1-1 1,-1 1-1,1 0 1,0 0 0,0-1-1,1 4 1,9-3-6496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8.0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0 223 8612,'0'0'3772,"0"0"-2750,0 0-107,0 0 128,0-1-988,0 0 0,1-1 0,-1 1 0,0 0 0,0 0 0,0 0 0,1 0 0,-1-1 0,1 1 0,-1 0 0,1 0-1,-1 0 1,1 0 0,0 0 0,0 0 0,1-1 0,18-12-95,-1-1-1,0-1 0,-1-1 1,20-22-1,-37 35 87,-1 4 229,0 0 117,0 0 117,-2 11 358,-25 38 251,23-43-1080,0 0 0,0 1 0,0-1 0,0 1 0,1 0 0,1 0 0,-1 0 0,1 0 0,0 1 0,0-1 0,0 10 0,12-19-2263,-1-2 1794,0-1 0,-1-1 0,0 0 0,0 0 0,-1 0 0,12-12 0,40-53-2368,-33 39 1839,0-3 699,1-1 972,-5 14 3425,-18 22 798,2 13-4572,-5-6-317,1-1 0,0 0 0,1 0 1,-1 0-1,1-1 0,0 1 0,1 0 1,0-1-1,-1 0 0,2 0 0,-1 0 0,0-1 1,1 1-1,0-1 0,0 0 0,0 0 1,1-1-1,-1 0 0,9 4 0,0-2-81,1 0-1,0-1 0,0-1 1,0 0-1,1-1 0,16 0 1,6-2-1402,49-5 0,-33-7-1767,-16 2-3691,-26 9-1414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8.3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192 0 9828,'0'0'2770,"0"0"-551,-28 29-300,-84 93-220,106-115-1509,0 1-1,0-1 0,1 1 1,0 0-1,1 0 1,0 0-1,0 1 1,-3 10-1,5-11 13,1 0-1,0-1 0,0 1 1,1 0-1,0 0 0,2 8 1,-1 13 194,-1-28-376,0 1 0,0 0 0,0 0 0,1-1 0,-1 1-1,1 0 1,-1-1 0,1 1 0,-1 0 0,1-1 0,0 1 0,0-1 0,0 1 0,0-1-1,0 1 1,0-1 0,0 0 0,0 1 0,0-1 0,3 2 0,-1-1-6,1 0-1,-1-1 1,1 1 0,0 0-1,-1-1 1,1 0 0,0 0-1,7 1 1,4 0-4,-1-2-1,1 0 1,-1 0 0,19-4 0,-27 3-36,-1 0-1,1 0 1,-1-1 0,1 0 0,-1 0 0,0 0 0,0-1 0,0 0-1,0 0 1,0 0 0,-1 0 0,0-1 0,1 0 0,-1 0 0,0 0-1,-1 0 1,1-1 0,-1 0 0,0 1 0,0-1 0,0 0 0,-1-1 0,4-8-1,1-10-866,0 0 0,-2 0-1,-1-1 1,2-28-1,-1 10-1991,1 0-2163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8.79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25 128 14086,'0'0'830,"0"0"-85,0 0 492,0 0-543,0 0-451,19-18-187,61-54-53,-28 34-116,-62 58 530,-9 4 437,-40 38-1,35-37-122,-28 35 0,50-59-769,1 1 0,0 0 0,0-1 0,0 1 0,0 0 0,0 0 0,0 0 0,0 0 0,1 0 0,-1 0 0,1 0 0,0 0 0,-1 0 0,1 0 0,0 4 0,4-6-768,128 0-2707,-132 1 3506,1-1 0,-1 0 0,1 1 0,-1-1 0,1 0 0,-1 1 0,1-1 0,-1 1 1,0-1-1,1 1 0,-1-1 0,0 1 0,1-1 0,-1 1 0,0-1 0,0 1 0,1-1 0,-1 1 1,0-1-1,0 1 0,0 0 0,0-1 0,0 1 0,0-1 0,0 1 0,0 0 0,0-1 1,0 2-1,0 25 217,0-19-87,-1 7 141,-1-1 0,1 0 1,-2-1-1,0 1 0,-8 22 0,8-27-83,1 8 290,2-17-460,0 0 0,0 0 0,1 1 1,-1-1-1,0 0 0,0 0 1,0 1-1,1-1 0,-1 0 0,0 0 1,0 1-1,1-1 0,-1 0 1,0 0-1,0 0 0,1 0 1,-1 1-1,0-1 0,0 0 0,1 0 1,-1 0-1,0 0 0,1 0 1,-1 0-1,0 0 0,1 0 0,-1 0 1,0 0-1,1 0 0,2-1 6,0 1-1,0-1 1,0 0 0,0-1-1,0 1 1,-1 0-1,6-4 1,9-7-177,-1 0 0,-1-1 0,27-29 1,36-52-2841,-37 36-802,-4-5-2099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9.1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10213,'0'0'2641,"0"0"-576,0 0 0,0 0-430,0 0-538,-9 21-180,4-7-773,-2 1 14,0 1 0,2 0 0,0 0 0,1 0 1,0 1-1,1 0 0,0 31 0,2-19 43,13 258 745,-2-199-995,22 127-3725,-31-210 3446,0-2-48,-1 1-1,1-1 1,-1 1 0,1-1-1,0 0 1,1 1 0,-1-1-1,0 0 1,1 0 0,0 0-1,0 0 1,0 0 0,0 0-1,0-1 1,1 1 0,4 4-1,11-5-4932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9.4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1 14999,'0'0'2273,"0"0"-1825,0 0 1905,0 0-880,0 0-769,0 0-576,-3 167 64,27-142-176,4-6 64,3-2-80,3-9 16,0-8-64,3 0-128,-6 0-288,0-17-1025,-3-8-992,-3 0-1312,-16 9-3171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29.79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2561,'0'0'11056,"0"0"-7567,0 0-1685,0 0-449,0 0-981,15 2-284,159 10-2813,-174-12 2710,0 0 1,0 0 0,1 0 0,-1 0 0,0 0-1,0 0 1,1 0 0,-1 0 0,0 0-1,0 0 1,0 0 0,1 0 0,-1 0 0,0 0-1,0 0 1,0 0 0,1 0 0,-1 0 0,0 1-1,0-1 1,0 0 0,1 0 0,-1 0-1,0 0 1,0 0 0,0 1 0,0-1 0,0 0-1,1 0 1,-1 0 0,0 1 0,0-1-1,0 0 1,0 0 0,0 0 0,0 1 0,0-1-1,0 0 1,0 0 0,0 0 0,0 1 0,0-1-1,0 0 1,0 0 0,0 1 0,0-1-1,0 0 1,0 0 0,0 0 0,0 1 0,0-1-1,0 0 1,-1 5-45,2 6 201,-2 0 0,1 0-1,-1-1 1,-1 1 0,0-1 0,-1 1-1,-7 18 1,8-23-14,-21 50 1013,22-52-1077,0 0 0,0 0 0,0 0 0,1 0 0,-1 1-1,1-1 1,0 0 0,0 0 0,0 0 0,1 0-1,-1 0 1,2 5 0,-1-8-63,0-1 1,0 1-1,0 0 1,0 0-1,1-1 0,-1 1 1,0 0-1,0-1 0,1 0 1,-1 1-1,0-1 1,1 0-1,-1 1 0,0-1 1,1 0-1,-1 0 0,0 0 1,1 0-1,-1 0 1,0 0-1,1-1 0,1 1 1,4-1-5,2 1-112,-1-1 0,1-1 0,-1 1-1,1-1 1,-1-1 0,0 0 0,0 0-1,0 0 1,0-1 0,9-6 0,11-9-1829,34-29 0,-44 33 751,41-32-3718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 13222,'0'0'993,"0"0"66,0 0 459,0 0-240,0 0-817,17-6-205,-14 5-255,0 1-1,1 0 0,-1 0 1,0 0-1,0 1 0,0-1 0,0 1 1,1 0-1,-1 0 0,0 0 1,0 0-1,0 0 0,0 1 1,-1-1-1,1 1 0,0 0 1,-1 0-1,1 0 0,-1 0 0,1 0 1,-1 0-1,0 1 0,0-1 1,0 1-1,0 0 0,-1-1 1,1 1-1,-1 0 0,0 0 1,1 0-1,-1 0 0,-1 0 1,1 0-1,0 1 0,-1-1 0,1 0 1,-1 0-1,0 0 0,0 1 1,0-1-1,-1 0 0,0 4 1,0-5 15,1 1-1,-1-1 1,0 0 0,0 0 0,0 1 0,0-1 0,0 0 0,-1 0 0,1 0 0,0-1 0,-1 1 0,0 0-1,1 0 1,-1-1 0,0 1 0,0-1 0,-3 3 0,-17 15 47,50-11-1770,-22-8 1804,-1 1 0,0 1 0,0-1 1,0 1-1,0 0 0,0 0 0,0 0 0,0 1 1,0-1-1,-1 1 0,0 0 0,1 1 1,-1-1-1,0 1 0,-1 0 0,1 0 0,-1 0 1,0 0-1,0 1 0,0-1 0,0 1 1,-1 0-1,1 0 0,-2 0 0,1 0 0,0 0 1,-1 0-1,0 0 0,0 1 0,0-1 1,-1 0-1,0 1 0,0 7 0,-1-11-38,0 0-1,0-1 1,1 1-1,-1 0 1,0 0-1,-1 0 1,1-1-1,0 1 1,0 0-1,-1-1 1,1 1-1,-1-1 1,1 0-1,-1 1 1,0-1-1,1 0 1,-1 0-1,0 0 1,0 0-1,-3 1 1,-44 14 246,48-15-297,-24 4-292,0 0 1,-33 2-1,-13-5-3560,25-2-993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0.1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95 67 13814,'0'0'1348,"0"0"364,0 0 44,0 0-742,0 0-446,15 10-192,-9-6-341,1 0-3,0 1-1,0-1 1,0 1-1,-1 1 1,1 0-1,-1-1 1,0 2-1,-1-1 1,0 1-1,0 0 1,0 0-1,-1 0 1,0 1-1,0-1 1,-1 1 0,4 14-1,-3-1 203,-2-1 1,0 39-1,-2-51-210,-1 1 0,0-1-1,0 1 1,0-1 0,-1 0 0,-1 1 0,0-1 0,0-1 0,-7 15 0,4-13-54,-1 0 0,0 0 0,0 0 0,-1-1 0,0 0 0,0-1 0,-1 0 0,0 0 0,0-1 0,-1 0 0,-18 8 0,21-11-353,0-1 0,-1 0 0,1 0 0,0-1 0,-1 0 0,-13 1-1,20-2 305,0-1 1,1 1-1,-1 0 0,0 0 0,1-1 0,-1 1 0,1-1 0,-1 1 0,0-1 0,1 1 0,-1-1 0,1 1 0,-1-1 0,1 1 0,0-1 0,-1 1 0,1-1 0,-1 0 1,1 1-1,0-1 0,0 0 0,-1 1 0,1-1 0,0 0 0,0 1 0,0-1 0,0 0 0,0 0 0,0 1 0,0-1 0,0 0 0,0 0 0,0 1 0,0-1 1,0-1-1,1 1 88,-1-1 0,0 0 1,0 1-1,0-1 1,1 1-1,-1-1 1,1 1-1,-1-1 1,1 1-1,0 0 0,-1-1 1,1 1-1,0 0 1,0-1-1,0 1 1,0 0-1,0 0 0,2-2 1,4 0 150,-1 1-1,1 0 1,0 0 0,0 0-1,0 1 1,0 0 0,11 0 0,57 2 1101,-34 1-1060,-14-1-160,51 10 0,-9-1-1599,-56-9-11,0-1 0,0 0-1,17-2 1,-13-3-4004</inkml:trace>
  <inkml:trace contextRef="#ctx0" brushRef="#br0" timeOffset="1">519 1 13366,'0'0'1777,"0"0"512,0 0 288,0 0-1136,0 0-1393,0 0 560,0 158-432,22-74-32,-1 8 128,-2 2-80,-4-5-192,4-2-256,3-15-816,-1-14-1745,4-21-945,0-21-3618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5.89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37 384,'0'0'696,"0"0"-229,0 0 179,0 0 40,0 0-337,0 0-178,0-4-54,0-27 722,0 29-926,0 6-230,1 15-1265,1-11 382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7.03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158 94 1088,'0'0'70,"0"0"7,0 0-69,0 0-114,-3-23 7181,3 21-7070,0 2 32,0 0 54,1-5 590,-1 0 1,0 0-1,0 0 0,0 0 1,-1 0-1,0 1 0,0-1 1,0 0-1,-2-4 0,1 7-612,1 1-1,-1 0 1,1-1 0,-1 1-1,1 0 1,-1 0 0,0 0 0,0 0-1,0 0 1,0 1 0,1-1-1,-1 0 1,0 1 0,0 0-1,0-1 1,0 1 0,0 0-1,0 0 1,0 0 0,0 0-1,-4 1 1,-7-1 157,6-1 26,0 1 1,0 0 0,-1 1 0,1 0-1,0 0 1,-12 3 0,17-3-205,0 0 1,1 0 0,-1 0-1,0 0 1,0 1 0,1-1-1,-1 0 1,0 1-1,1 0 1,0-1 0,-1 1-1,1 0 1,0-1 0,0 1-1,0 0 1,0 0-1,0 0 1,0 0 0,0 0-1,1 0 1,-1 0-1,1 0 1,0 0 0,-1 0-1,1 1 1,0-1 0,1 4-1,-1-5-74,1-1 0,0 1 1,-1-1-1,1 1 0,0 0 0,0-1 0,0 0 0,-1 1 1,1-1-1,0 1 0,0-1 0,0 0 0,0 0 0,0 1 1,0-1-1,0 0 0,0 0 0,0 0 0,0 0 0,-1 0 1,1 0-1,1-1 0,32 1-655,-25 0 313,-1 0-191,1-1 0,-1 1 0,1-2 1,0 1-1,-1-1 0,0-1 0,0 1 1,13-7-1,19-10-4390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7.3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0 134 11157,'0'0'2769,"0"0"-2480,0 0 1391,0 0-159,0 0-737,0 0-688,3 0 257,31-5 159,7-6-240,-1-3-224,3-3-48,0 0-192,1-2-1153,-1 2-1120,-6 0-1137,-3 1-3345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7.7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28 6 8868,'0'0'4258,"0"0"-3874,0 0 1009,0 0 160,0 0-897,0 0-560,-28-6 0,28 51 96,7 21 1345,-1 12-273,-3 11-111,-3 3-641,0 6-336,0-4-176,0 4-192,0-9-1841,0-11-1488,6-17-3571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8.42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 10 13238,'0'0'792,"0"0"129,0 0 562,0 0-266,0 0-716,-2-5-141,9 4-232,-1 0 0,1 0-1,0 0 1,0 1 0,0 0-1,-1 0 1,9 2 0,9-1 126,-12 0-238,-1 1 1,0 0 0,0 0-1,0 1 1,-1 0 0,1 1-1,-1 0 1,1 1 0,-1 0-1,-1 1 1,1 0 0,-1 0-1,0 1 1,0 1 0,9 9 0,-15-13 12,-1 0 1,1 0-1,-1 1 1,0-1-1,0 0 1,0 1-1,-1-1 1,0 1-1,0 0 1,0-1-1,0 1 1,0 6-1,-1 5 311,0 0 0,-4 23 0,2-32-253,0 1 0,0 0 0,-1-1 0,0 1 0,0-1 0,-1 0 0,0 0 1,0 0-1,-1-1 0,0 1 0,0-1 0,0 0 0,-10 7 0,-11 10 272,-53 34 0,57-42-175,-18 12 75,39-26-230,1-1-80,0 0-95,0 0-68,0 0-90,0 0 74,0 0 57,23-13-366,-14 11 530,1 1 0,0 0-1,-1 1 1,1 0 0,-1 0 0,1 1-1,-1 1 1,1-1 0,10 5 0,-15-5-17,0 1 0,0-1 0,-1 1-1,1 1 1,-1-1 0,1 1 0,-1-1 0,0 1 0,0 1 0,0-1 0,0 0 0,-1 1 0,1 0 0,-1 0 0,0 0 0,0 0 0,-1 0 0,1 1 0,1 5 0,-3-10-24,-1 0 1,0 0 0,0 1 0,0-1 0,0 0 0,0 0 0,1 0 0,-1 1 0,0-1 0,0 0-1,0 0 1,0 0 0,1 0 0,-1 0 0,0 1 0,0-1 0,1 0 0,-1 0 0,0 0 0,0 0 0,1 0-1,-1 0 1,0 0 0,0 0 0,1 0 0,-1 0 0,0 0 0,0 0 0,1 0 0,-1 0 0,0 0-1,0 0 1,1 0 0,-1 0 0,0 0 0,0 0 0,1 0 0,-1 0 0,0-1 0,0 1 0,0 0 0,1 0-1,-1 0 1,0 0 0,0-1 0,0 1 0,1 0 0,-1 0 0,0 0 0,0-1 0,0 1 0,0 0-1,0-1 1,12-13-578,-2-3 152,24-43-615,81-105 0,-33 73 1218,-25 36 2986,-57 56-3056,1 0 0,-1 0 0,0 0 0,0-1 0,1 1 0,-1 0 0,0 0 0,1 0 0,-1 0 1,0 0-1,1 0 0,-1 0 0,0 0 0,0 0 0,1 0 0,-1 0 0,0 0 0,1 0 0,-1 1 0,0-1 0,0 0 1,1 0-1,-1 0 0,0 0 0,0 0 0,1 1 0,-1-1 0,0 0 0,0 0 0,1 0 0,-1 1 0,0-1 1,0 0-1,0 0 0,0 0 0,1 1 0,-1-1 0,0 0 0,0 1 0,0-1 0,0 0 0,0 0 0,0 1 0,11 24 94,-1 0 0,-2 0-1,-1 1 1,-1 0 0,4 35-1,-5-18-779,-3 60 0,-2-74-439,0-21 365,-1 0 1,1 0-1,-1 0 1,0 0 0,-1 0-1,0 0 1,0-1-1,-1 1 1,-4 9 0,-15 18-6890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8.75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37 11141,'0'0'1547,"0"0"-282,0 0 608,0 0 16,-8 28-465,-27 88-535,33-111-816,1 0 0,0 0 0,0 0 0,0 1 0,1-1 0,0 0 0,0 1 0,1 6 0,-1-10-56,0-1 1,1 1 0,-1-1 0,1 1 0,0 0 0,-1-1 0,1 1-1,0-1 1,0 0 0,0 1 0,0-1 0,0 0 0,0 1-1,0-1 1,0 0 0,1 0 0,1 1 0,2 0-1,0 0-1,0 0 1,1-1 0,-1 0 0,0 0 0,0-1-1,0 1 1,1-1 0,-1 0 0,10-2 0,6 1 55,-10 0-185,1 0-1,-1-1 1,0-1 0,0 0-1,0 0 1,0-1 0,-1 0 0,0-1-1,1 0 1,-2-1 0,1 0-1,-1 0 1,0-1 0,0 0-1,0-1 1,-1 0 0,-1-1-1,12-14 1,-17 19 66,0 0-1,0 0 1,0 0-1,0 0 1,-1 0-1,0 0 1,0 0-1,0-1 1,0 1-1,-1 0 1,0 0-1,0-1 1,0 1-1,0 0 1,-1-1-1,1 1 1,-1 0-1,0-1 1,0 1-1,-1 0 1,1 0-1,-1 0 1,0 0-1,0 1 1,0-1-1,-1 0 1,1 1-1,-1-1 1,0 1-1,0 0 1,0 0-1,-1 0 1,1 0-1,0 1 0,-8-4 1,6 3-112,0 1-1,0 0 1,0 0-1,0 1 1,-1-1 0,1 1-1,-9 0 1,-21 0-3829,28 1 2394,-9 0-5171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9.08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12038,'0'0'3393,"0"0"-2801,0 0 673,0 0 432,0 0-65,0 0-607,0 0-625,71 156 112,-52-126-368,3-7-144,-1-7-80,4-7-1040,3-9-1041,6 0-1073,0-23-1488,6-18-6547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39.61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471 0 9652,'0'0'3437,"0"0"-1669,0 0-447,0 0-307,2 28 77,1 9-833,4 123 346,-6-142-498,-1-2 84,0-1 0,-4 25 0,2-34-111,1 0 0,-1-1 0,0 1 1,0-1-1,0 1 0,-1-1 0,0 0 0,0 0 1,0 0-1,-6 5 0,0 1 13,-1-1 0,-1 0 0,0 0-1,0-1 1,-1-1 0,0 0 0,0 0 0,-1-1 0,0-1-1,0 0 1,0-1 0,-1 0 0,0-1 0,0-1 0,0 0-1,0-1 1,-1-1 0,-20 1 0,33-2-90,0 0-1,0 0 1,0 0 0,0 0 0,-1 0-1,1-1 1,0 1 0,0-1 0,0 1-1,0-1 1,0 0 0,0 0 0,0 0-1,1 0 1,-1 0 0,0 0 0,0 0-1,1 0 1,-1-1 0,1 1 0,-3-4-1,2 2-22,0-1-1,1 0 0,0 1 1,0-1-1,0 0 0,0 0 1,0 1-1,1-1 0,0 0 1,0-7-1,0 9-6,0 1 0,0 0 1,1 0-1,-1-1 0,0 1 1,1 0-1,-1 0 0,1-1 1,-1 1-1,1 0 0,-1 0 1,1 0-1,0 0 0,0 0 0,0 0 1,0 0-1,-1 0 0,1 0 1,0 0-1,2 0 0,31-14-327,-18 11 85,0 2 1,25-2 0,-30 2 150,1 2 0,0 0 0,0 0 0,0 1 0,-1 1 0,1 0 0,14 4 0,-20-4 82,-1 1 0,0-1-1,0 1 1,0 1-1,0-1 1,0 1 0,0-1-1,-1 1 1,0 1-1,0-1 1,0 1 0,0-1-1,-1 1 1,0 0-1,0 0 1,3 8 0,-1-1 63,-1 1 0,0 1 0,-1-1 0,0 1 0,-1-1 0,0 1 0,-1 0 0,-2 25 0,1-30 9,-1 0 27,0 0 0,0-1 0,-1 0 0,0 1-1,-1-1 1,0 0 0,0 0 0,0 0 0,-1-1 0,0 1 0,-1-1 0,0 0-1,0 0 1,0 0 0,-1-1 0,-12 11 0,-6 4 88,-1-2 0,-1-1 0,-35 19 0,16-14 355,-87 31 0,61-27 269,64-21-303,15-2-281,19 2-82,-25-6-68,109 15 540,0-5-1,164-7 1,-233-10-137,-18 2-1785,-8 3-3241,-16 2-1231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40.3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28 11781,'0'0'2145,"0"0"-547,0 0 598,0 0-299,0 0-707,0-5-456,0-13-273,0 13-42,0 5-80,0 8 125,0 1186 2292,0-1193-2812,19-3-2020,-7-7-1037,-4 1-3930,-4 7-6649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9925,'0'0'2377,"0"0"-1654,0 0 216,0 0 59,0 0-369,0 0-375,0 0 4,0 0 124,0 0 21,0 0 205,0 0-72,0 0-26,0 0 109,0 0-126,0 0-170,0 0-59,0 0-112,0 0-72,0 0 32,0 0-24,0 0 51,0 0-75,0 0 14,12 3-52,32 4 89,-1-1 0,0-3 0,65-2 1,-72-1-105,724 58 160,-683-50-165,240 40-28,79-11 9,-238-30 20,-108-7-11,1 2 0,82 15 0,175 26 77,-20-4-10,-219-28 30,1-4 0,89-1 1,74 7 247,-95 7-290,-16-1 175,136 2-1,-192-20-195,457 23 452,192 23 575,-270-25-220,-435-20-642,-2-1-1148,-14-10-3051,-15-16-3762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40.99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105 126 11621,'0'0'2642,"0"0"-1461,0 0 335,0 0-281,0 0-872,2-13-258,-4 9 2746,-6 5-2524,-22-1 129,29 0-436,0 0 0,1 0 0,-1 0 1,0 0-1,1 0 0,-1 0 0,0 0 0,0-1 0,1 1 1,-1 0-1,0 0 0,1-1 0,-1 1 0,1 0 0,-1-1 1,0 1-1,1 0 0,-1-1 0,1 1 0,-1-1 0,1 1 1,-1-1-1,1 1 0,-1-1 0,1 0 0,0 1 1,-1-1-1,1 1 0,0-1 0,0 0 0,-1 1 0,1-3 1,0-1-61,-1-1 0,2 0 0,-1 0 1,0 0-1,1 1 0,0-1 0,0 0 1,1 1-1,1-5 0,-1 6-28,0 0 0,0 0 0,0 1 0,1-1 0,-1 1 0,1-1 0,0 1 0,-1 0 0,1 0 0,0 1 0,0-1 0,0 0 0,5-1 0,0 0-78,-1 1 1,0 0-1,1 0 1,-1 1 0,1 0-1,0 0 1,-1 1 0,11 0-1,-16 0 131,-1 1 19,0-1-1,0 0 1,0 1-1,0-1 1,-1 1 0,1-1-1,0 1 1,0-1-1,-1 1 1,1 0-1,0-1 1,-1 1-1,1 0 1,0 0-1,-1-1 1,1 1-1,-1 0 1,1 0 0,-1 0-1,0 0 1,1-1-1,-1 1 1,0 0-1,0 0 1,0 0-1,1 0 1,-1 0-1,0 0 1,0 0-1,-1 1 1,2 38 299,-1-32-195,0-4-44,-1 0 1,0-1-1,1 1 1,-1 0 0,-1-1-1,1 0 1,-1 1 0,1-1-1,-1 0 1,0 1-1,0-1 1,0 0 0,-1 0-1,1-1 1,-1 1 0,1 0-1,-1-1 1,0 0 0,0 1-1,0-1 1,0-1-1,-1 1 1,1 0 0,0-1-1,-1 1 1,-6 1 0,-1 0 30,0 0 0,0 0 1,0-1-1,0 0 0,0-1 1,-1-1-1,-19-1 0,30 1-92,-1-1 1,1 0-1,0 0 0,0 0 0,0 0 0,-1 0 0,1 0 0,0 0 1,0 0-1,1-1 0,-1 1 0,0 0 0,0-1 0,1 1 0,-1 0 1,0-1-1,1 1 0,-1-1 0,1 1 0,0-1 0,0 1 0,-1-1 0,1 1 1,0-1-1,0 1 0,1-3 0,-2 0-20,1-1 0,0 1 1,0-1-1,1 1 0,-1-1 0,1 1 0,0 0 0,3-8 1,-2 9-9,1 0 0,-1 0 0,1 0 0,0 0 0,0 0 0,0 1 0,0-1 0,1 1 0,-1 0 0,1 0 0,-1 0 1,1 1-1,0-1 0,0 1 0,4-1 0,-1 0-83,0 0 1,1 0-1,-1 1 1,1 1-1,0-1 1,-1 1-1,12 1 0,-18 0 104,0-1 0,0 0 0,0 1 0,-1-1 0,1 1 0,0-1 0,0 1 0,-1-1-1,1 1 1,-1 0 0,1-1 0,0 1 0,-1 0 0,1-1 0,-1 1 0,1 0 0,-1 0 0,0-1-1,1 1 1,-1 0 0,0 0 0,0 0 0,1 0 0,-1-1 0,0 1 0,0 0 0,0 2 0,0 28-23,0-22 27,0-8-52,-1 0 1,1 0-1,0 0 0,-1 1 0,1-1 1,-1 0-1,1 0 0,-1 0 0,1 0 1,-1 0-1,0 0 0,0 0 0,1 0 1,-1 0-1,0 0 0,0 0 0,0 0 1,0-1-1,0 1 0,0 0 0,0-1 1,0 1-1,0-1 0,-1 1 0,1-1 1,0 0-1,0 1 0,-2-1 0,-38 6-3954,11-5-2220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3.7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20 14247,'0'0'1779,"0"0"-1035,0 0 932,0 0 346,0 0-952,0 0-667,0-3-198,0-10-74,0 10-75,0 5 51,-3 33 298,-1 0 0,-1-1 0,-2 1 0,-14 42 0,10-43-320,2 1 0,2 0 1,1 0-1,-2 47 0,8-82-119,12 0 36,169-8-180,-179 8 171,0 0 1,-1 0 0,1 1 0,-1-1-1,1 0 1,0 1 0,-1-1 0,1 1-1,-1-1 1,0 1 0,1 0 0,-1 0-1,1 0 1,-1 0 0,0 0 0,0 0-1,1 0 1,-1 0 0,2 2 0,-1 1-2,0-1 0,0 1 1,0 0-1,-1-1 0,1 1 0,-1 0 1,2 7-1,-1 1-18,0 1 0,-1-1 0,0 1-1,-2 15 1,0-25 4,1-1 0,-1 1 0,0-1 0,0 1 0,0-1 0,-1 0 0,1 0 0,0 0 0,-1 0 0,1 0 0,-1 0 0,0 0 0,0 0-1,0 0 1,0-1 0,0 1 0,0-1 0,0 1 0,0-1 0,-1 0 0,1 0 0,0 0 0,-1 0 0,1 0 0,-1-1 0,-3 1 0,-7 2-484,-1 0 0,0-1-1,-21 0 1,27-1-70,0-1 0,0 1-1,0-2 1,0 1 0,0-1 0,0 0-1,0-1 1,0 0 0,0 0 0,1-1-1,-1 0 1,1 0 0,0-1 0,0 0-1,0 0 1,0 0 0,0-1 0,-9-9-1,-25-35-5415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4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 4274,'0'0'5603,"0"0"-2610,0 0-368,0 0-256,0 0-352,0 0-304,109-81-753,-79 81-351,1 9-81,0 13-384,3-3-48,7 4-96,2-7-368,3 1-705,1-6-2080,-4-2-1137,-6-4-2993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4.7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976 660 7876,'0'0'1262,"0"0"133,0 0 667,-20 24-472,-69 77-552,70-80-494,-1 0 0,-1-1 0,-1-1-1,-1-1 1,-1-1 0,0-1 0,-1-2 0,-36 17 0,59-30-498,-21 10 366,-1-2 1,1 0-1,-1-2 1,-1 0-1,-40 5 1,5-6 177,-72-2 0,126-4-581,0-1 1,-1 1-1,1-1 1,-1-1-1,1 1 1,0-1-1,0 0 1,0 0-1,0-1 0,0 0 1,0 0-1,-9-7 1,7 3 9,0 0 1,0 0-1,0-1 1,1 0-1,0-1 1,1 0-1,-6-9 1,-2-9 18,2 0 0,0 0 0,2-1 0,-12-51 0,12 27-36,2 0 0,3-1-1,1 0 1,7-86-1,-1 124-16,0 1 0,1 0 0,1 0 0,0 1 0,1-1 0,1 1 0,0 0 0,0 0 0,2 0 0,-1 1 0,2 0 0,-1 1 0,1 0 0,1 0-1,15-12 1,-2 2-29,1 2-1,1 1 1,0 1 0,1 1-1,1 2 1,36-15-1,-43 22-34,0 0-1,1 1 1,0 2 0,33-4-1,88 3-363,-130 6 411,1 0-1,-1 1 1,0 1 0,-1 0-1,1 0 1,0 1 0,-1 1 0,0 0-1,0 1 1,0 0 0,-1 0 0,11 9-1,14 13 19,62 62 0,-86-78 17,0 0 0,0 1 0,-2 1 1,1-1-1,-2 1 0,0 1 1,0 0-1,-2 0 0,0 0 1,0 1-1,-2 0 0,0 0 0,-1 0 1,0 1-1,-1-1 0,-1 27 1,0-17 59,0-18-3,-1 1-1,1-1 1,-1 0 0,-1 0 0,0 1-1,0-1 1,0 0 0,-1 0-1,0 0 1,-1 0 0,0 0-1,0-1 1,-4 8 0,6-13-209,0-1 1,0 0-1,0 0 1,-1 0-1,1 0 1,0 0-1,0 0 1,0 0-1,-1-1 1,1 1-1,0 0 1,-1-1-1,-1 1 1,-19 2-7122,4-3-2710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8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59 0 9780,'0'0'3226,"0"0"-2332,0 0 77,0 0 630,0 0-486,0 0-507,0 0-379,-1 13 73,-50 702 4050,49-670-4419,-3 139 123,5-183-91,0-1-21,0 0-3,0 0-101,0-25-424,1 2 336,0 0 0,2 0-1,0 0 1,2 1 0,0-1 0,1 1 0,2 1 0,13-30 0,0 5-172,2 0-1,2 2 1,35-47 0,-59 90 445,-1 1 0,0 0 0,0 0 0,0-1 0,1 1 0,-1 0 0,0 0 0,1-1 0,-1 1 0,0 0 0,0 0 0,1 0 0,-1 0 0,0-1 0,1 1 0,-1 0 0,0 0 0,1 0-1,-1 0 1,0 0 0,1 0 0,-1 0 0,0 0 0,1 0 0,-1 0 0,0 0 0,1 0 0,-1 0 0,0 0 0,1 0 0,-1 1 0,0-1 0,1 0 0,-1 0 0,0 0 0,1 0 0,-1 1 0,0-1 0,0 0 0,1 0 0,-1 1 0,0-1 0,0 0 0,1 0 0,-1 1 0,0-1 0,0 0 0,0 1 0,0-1 0,1 0 0,-1 1 0,0-1 0,0 0 0,0 1-1,0-1 1,0 0 0,0 1 0,0-1 0,0 0 0,0 1 0,7 28 32,-6-25 140,10 73 226,-4-1 1,-3 136-1,-5-140-2016,3-71-2091,3-6 2182,20-26-3546,5-21-2974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9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 11477,'0'0'1761,"0"0"-400,0 0 720,0 0-513,0 0-607,0 0-273,-13 119-144,13-80-159,0-3 15,0-2-384,10-9-16,2 0-336,0-8-753,-5-6-1072,-4-8-448,-3-3-3154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9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11749,'0'0'865,"0"0"-641,0 0-224,0 0 128,0 0-128,0 0-656,146 28-529,-112-28-656,-7 0-1520,7 0-1393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19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195 65 7908,'0'0'3316,"0"0"-1550,0 0-77,0 0-313,0 0-482,-7 10-152,-5 6-473,-50 78 1406,57-85-1605,0 1 0,0-1 1,1 1-1,0 0 0,1 0 0,0 0 1,0 1-1,1-1 0,0 12 0,1-13-67,1-6-27,0-1 0,-1 1 1,1-1-1,0 1 0,0-1 1,0 1-1,1-1 1,-1 1-1,1-1 0,-1 1 1,1-1-1,0 1 0,0-1 1,0 0-1,0 1 0,0-1 1,0 0-1,1 0 0,-1 0 1,1 0-1,-1 0 0,5 3 1,13 5-564,-11-6 528,-1 0-1,1 0 1,-1 1-1,7 5 1,-13-9 74,0 0-1,0-1 1,0 1-1,0 0 1,0 0-1,0 0 1,0 0-1,-1 0 1,1 0-1,0 0 1,-1 0-1,1 0 1,-1 0 0,1 0-1,-1 1 1,0-1-1,0 0 1,1 0-1,-1 0 1,0 1-1,0-1 1,0 0-1,0 0 1,0 1-1,0-1 1,-1 0-1,1 0 1,0 0 0,0 1-1,-1-1 1,1 0-1,-1 0 1,-1 2-1,0 0-23,0-1 0,0 0 0,0 0-1,0 0 1,-1 0 0,1-1 0,-1 1 0,1-1-1,-1 1 1,0-1 0,0 0 0,0 0-1,1 0 1,-1 0 0,0-1 0,0 1 0,-4 0-1,-58 1-2849,49-2 1130,-6 0-3068,7 0-3377</inkml:trace>
  <inkml:trace contextRef="#ctx0" brushRef="#br0" timeOffset="1">279 176 11397,'0'0'1825,"0"0"-1697,0 0 1409,0 0-545,0 0-512,198-30-271,-130 16-209,0-6-48,-10-5-817,-8-3-800,-19 0-1936,-16-2-3667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0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0 14359,'0'0'624,"0"0"48,0 0 849,0 0-513,-43 153-399,43-105-113,3 2 112,3 0-192,-6 0-32,0 6-95,0-9-241,0-3-48,0-7-224,0-7-1073,0-5-816,0-3-896,0-10-2178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0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12 9668,'0'0'1038,"0"0"27,0 0 1309,0 0-778,0 0-657,-9 4-120,4-1-682,0 0 0,0 0 0,0 0 1,0 0-1,1 1 0,0 0 0,-1 0 1,2 0-1,-1 0 0,0 1 0,1-1 0,0 1 1,0 0-1,0 0 0,-4 10 0,-3 13 311,2 0-1,1 0 1,0 1-1,3 0 1,0 0-1,0 37 0,4-65-454,0 1 0,0-1 0,0 1 0,1-1 0,-1 1 0,0-1-1,0 0 1,1 1 0,-1-1 0,1 1 0,-1-1 0,1 0 0,0 0-1,0 1 1,-1-1 0,1 0 0,0 0 0,0 0 0,0 0 0,0 0-1,0 0 1,0 0 0,1 0 0,0 1 0,1-1-29,-1 0 1,1 0-1,0 0 1,0-1 0,0 1-1,0-1 1,0 1-1,0-1 1,-1 0-1,1 0 1,5-1-1,-1 0-57,0 0 0,0-1-1,0 0 1,0 0 0,0 0 0,0-1-1,-1 0 1,0-1 0,10-6 0,-7 3-62,-1-1 0,0-1 0,-1 1 0,0-1 0,0 0 0,-1-1 0,0 0 0,-1 0 0,0 0 0,-1-1 0,0 1 0,4-20 0,-3 10-117,-2 0-1,-1 0 1,0-1-1,-2 1 1,0-1-1,-4-25 1,4 45 189,0 0 0,0 0 0,0 0 0,0 0 0,0 0 0,0 0 1,-1 0-1,1 0 0,0 0 0,0 0 0,-1 0 0,1 1 0,-1-1 0,1 0 0,-1 0 0,1 0 0,-1 1 1,0-1-1,1 0 0,-1 0 0,0 1 0,0-1 0,1 1 0,-1-1 0,0 1 0,0-1 0,0 1 0,0-1 1,1 1-1,-1 0 0,0 0 0,0-1 0,0 1 0,0 0 0,0 0 0,0 0 0,0 0 0,-1 0 0,-19-1-4287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 5987,'0'0'4114,"0"0"-3125,0 0-306,0 0 665,0 0-503,-2 0-456,0-1 0,-1 1 0,1 0 0,0-1 0,-1 1 0,1 0 0,0 1 0,-1-1 0,-3 1 0,-2 3-171,1 0-1,0 0 1,0 0-1,1 1 0,-1 0 1,1 1-1,-9 9 1,-38 49 533,43-51-627,-15 19 126,2 0-1,2 1 1,-25 53 0,37-66-241,1 0 0,1 0 0,0 1-1,2 0 1,0 0 0,2 1 0,-2 40 0,5-19-1149,3-42 1132,0-1 0,0 0 0,0 0 0,0-1 0,0 1 0,-1-1 0,1 1 0,5-3 0,-3-1 41,0-1 0,-1 0-1,1-1 1,-1 1 0,-1-1-1,1 1 1,-1-1 0,0 0-1,0 0 1,0-1 0,-1 1-1,0-1 1,-1 1 0,1-1 0,0-7-1,-3 14-190,1 0 0,0-1-1,0 1 1,0-1 0,0 1 0,-1 0-1,1-1 1,0 1 0,-1 0-1,1 0 1,0-1 0,0 1 0,-1 0-1,1 0 1,0-1 0,-1 1-1,1 0 1,-1 0 0,1 0 0,0 0-1,-1-1 1,1 1 0,0 0-1,-1 0 1,0 0 0,-1-1-889,-11-3-5215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0.8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258 0 12134,'0'0'2318,"0"0"-1302,0 0 884,0 0 189,0 0-1217,-22 10-389,7-3-385,5-4-46,0 1 0,1 1-1,-1-1 1,1 2 0,1-1-1,-1 1 1,1 0 0,0 1-1,0 0 1,1 0 0,-1 1 0,2 0-1,-8 11 1,-3 8 208,2 1 0,1 1 0,1 0 0,1 0 1,-11 44-1,22-63-219,0-1 1,0 1 0,1 16-1,1-5-429,5-20-164,0-2 411,0-1 0,0 1 0,0-1 0,-1 0 0,1 0 0,0-1 0,-1 0 0,1 0 0,-1 0 0,0 0 0,0-1 0,0 0 0,0 0 0,5-7 0,16-16-903,26-35-1,-33 39 273,-2 0 160,22-21-139,-39 44 747,0-1 4,0 1 0,1 0-1,-1-1 1,0 1 0,0 0-1,0 0 1,1-1-1,-1 1 1,0 0 0,0 0-1,1-1 1,-1 1-1,0 0 1,0 0 0,1 0-1,-1 0 1,0-1 0,1 1-1,-1 0 1,0 0-1,1 0 1,-1 0 0,0 0-1,1 0 1,-1 0-1,0 0 1,1 0 0,-1 0-1,0 0 1,1 0 0,-1 0-1,0 0 1,1 0-1,-1 0 1,0 1 0,1-1-1,-1 0 1,0 0-1,0 0 1,1 0 0,-1 1-1,0-1 1,0 0 0,1 0-1,-1 1 1,0-1-1,0 0 1,1 0 0,-1 1-1,0-1 1,0 0-1,0 1 1,0-1 0,0 0-1,1 0 1,-1 1 0,0-1-1,0 0 1,0 1-1,0-1 1,0 0 0,0 1-1,0-1 1,0 0-1,0 1 1,0-1 0,11 45 263,-2-1 0,-1 1 1,1 49-1,-8 142 1109,-3-214-1208,0 0 0,-1 0 0,-2 0 0,0-1-1,-9 24 1,9-31 33,-1 0-1,0 0 0,-2-1 1,1 0-1,-2 0 0,1 0 1,-2-1-1,-13 13 0,22-23-126,-1 0 1,1 0-1,-1-1 0,0 1 0,0 0 0,0-1 0,0 0 0,0 1 0,0-1 0,-1 0 0,1 0 1,0 0-1,0-1 0,-1 1 0,1 0 0,-1-1 0,1 1 0,0-1 0,-1 0 0,-3 0 0,4-1-48,0 0-1,0 0 0,0 0 0,1 0 0,-1-1 0,0 1 0,1 0 1,-1-1-1,1 1 0,-1-1 0,1 0 0,0 0 0,0 1 1,0-1-1,0 0 0,0 0 0,0 0 0,0 0 0,1 0 0,-1 0 1,0 0-1,1 0 0,0-2 0,-7-36-223,3 0 1,1 1-1,1-2 0,6-44 0,-3 71-164,1-1-1,0 1 1,1 0-1,1 0 1,0 1-1,1-1 0,0 1 1,9-16-1,-2 8-1418,1 0 0,17-19 0,4 0-4044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1.1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 1 11621,'0'0'2642,"0"0"-1645,0 0 337,-1 26-163,-5 200-653,6-213-472,0-8-15,1 0 0,-1-1 0,0 1 1,0-1-1,-1 1 0,0 0 0,1-1 0,-2 1 1,1-1-1,0 0 0,-1 1 0,0-1 1,-4 8-1,5-20 3024,-1-29-2623,2 30-436,0 0 1,1 0 0,-1 0-1,1 0 1,1 0-1,0 0 1,0 1 0,0-1-1,0 1 1,1-1-1,0 1 1,1 0 0,0 0-1,-1 0 1,2 0 0,-1 1-1,1 0 1,0 0-1,0 0 1,0 0 0,9-5-1,-1 0-402,1 0 0,-1 2 0,2-1 1,27-11-1,-15 10-2293,50-12 0,-35 13-2320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2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238 120 8980,'0'0'2092,"0"0"-395,0 0 455,0 0-657,0 0-364,-19-1-5,-4 1-529,-37 3 1,56-2-510,0 0 0,0 0 0,0 0 0,1 1 0,-1-1 0,0 1 0,1 0 0,0 0 0,-1 0 0,1 1 0,0-1-1,0 1 1,0 0 0,0 0 0,1 0 0,-1 0 0,-3 7 0,-1-1 124,-1 1-14,1 0 1,1 1-1,-1-1 0,2 1 0,0 1 0,0-1 1,-6 23-1,7-13-68,1 0-1,0 1 1,1 35 0,2-55-139,0 0 0,0 1-1,0-1 1,1 0 0,-1 0-1,0 1 1,1-1 0,0 0-1,-1 0 1,1 0 0,0 0-1,0 0 1,0 0 0,1 0-1,-1 0 1,0 0 0,1 0-1,-1-1 1,1 1 0,-1 0-1,1-1 1,0 0 0,0 1-1,0-1 1,0 0 0,0 0-1,0 0 1,0 0 0,3 1-1,5 0-160,0 0 1,0 0-1,0-1 0,0 0 0,14-1 0,-19 0 79,0-1-34,1 0-1,-1 0 0,0 0 1,0 0-1,0-1 0,0 0 1,0 0-1,-1 0 1,1-1-1,-1 0 0,1 0 1,-1 0-1,0 0 0,0 0 1,0-1-1,0 0 0,-1 0 1,0 0-1,1 0 1,3-8-1,4-7-570,0 0 0,-2 0 1,13-36-1,-17 37 788,-1 1 1,0 0-1,-2-1 0,0 0 0,0 0 0,-2-18 1,0 35 1129,0 1 53,0 0-296,0 3-299,0 152 19,0-155-753,-1 1 0,1-1-1,0 1 1,0-1-1,0 1 1,0-1 0,0 1-1,0-1 1,0 1 0,0 0-1,0-1 1,1 1-1,-1-1 1,0 1 0,0-1-1,0 1 1,1-1 0,-1 1-1,0-1 1,0 1-1,1-1 1,-1 1 0,0-1-1,1 0 1,-1 1 0,1-1-1,-1 1 1,1-1 0,-1 0-1,0 1 1,1-1-1,-1 0 1,1 0 0,-1 1-1,1-1 1,0 0 0,-1 0-1,1 0 1,-1 0-1,1 0 1,-1 0 0,1 0-1,-1 0 1,1 0 0,0 0-1,-1 0 1,1 0-1,-1 0 1,1 0 0,-1 0-1,1-1 1,-1 1 0,1 0-1,-1 0 1,1-1-1,2 0-85,0-1-1,-1 1 0,1-1 0,-1 0 1,0 1-1,1-1 0,-1 0 0,0-1 0,4-3 1,12-27-852,-1 0 0,25-69 1,-5 10 1204,-36 96 2762,4 24-2524,4 21 757,24 73 0,-19-72-921,13 70 1,-30-166-512,3 0 1,6-57 0,-4 84 133,1 2 1,1-1-1,1 0 1,9-24-1,-10 34 72,-1 0-1,2 0 0,-1 0 0,1 1 1,0-1-1,0 1 0,1 0 1,0 1-1,0-1 0,1 1 0,7-6 1,-12 11 52,-1 0 0,1 0 0,0-1 0,0 1 0,0 0 0,-1 0 0,1 1-1,0-1 1,0 0 0,0 1 0,0-1 0,0 1 0,1 0 0,-1-1 0,0 1 0,0 0 0,0 0 0,0 0 0,0 1 0,0-1 0,0 0 0,3 2 0,-3-1 24,0 0-1,0 1 1,0 0-1,0-1 0,0 1 1,0 0-1,-1 0 1,1 0-1,-1 0 1,1 0-1,-1 0 1,0 1-1,0-1 1,0 0-1,1 4 0,3 8 190,-2 1-1,0-1 0,-1 1 0,1 26 1,-2 24 156,-1-38-494,0-23-270,0-9-303,0-3 560,0 0 0,1 1-1,0-1 1,0 1 0,0-1-1,1 1 1,0-1 0,1 1-1,6-13 1,-7 17 132,0 0 0,0 0 0,0 0 0,1 0 0,-1 1 0,1-1 0,-1 1 0,1-1 0,0 1 0,0 0 0,0 0 0,0 1 0,1-1 0,-1 1 0,0-1 0,1 1 0,-1 0 0,1 0 0,-1 1 0,1-1 0,-1 1 0,1-1 0,4 1 0,-6 0 37,1 0-1,0 0 1,-1 0-1,1 1 1,0-1-1,-1 1 1,1-1-1,0 1 1,-1 0-1,1 0 1,-1 0-1,0 0 1,1 1-1,-1-1 0,4 3 1,-2 1-18,0 0 1,0 0-1,0 0 0,-1 1 1,5 8-1,-5-8-37,3 5-332,0 1 0,-1 0-1,-1 1 1,0-1-1,4 23 1,-5-11-1813,0 0 0,-2 26 0,-1 4-4071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2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310 3 13542,'0'0'483,"0"0"659,0 0 589,0 0-247,0 0-289,-32 14-141,-101 55-14,127-65-961,-1 1-1,1 0 0,0 0 0,0 0 0,0 0 1,1 1-1,0 0 0,0 1 0,1-1 1,-1 1-1,1-1 0,1 1 0,-1 1 1,-3 11-1,-1 0 136,-3 5-72,2 1 0,0-1 0,2 2 0,1-1 0,0 1 0,2 0 0,-1 39 0,5-64-159,0 0 1,0 0-1,0-1 0,0 1 1,1 0-1,-1 0 0,0 0 0,1 0 1,-1-1-1,0 1 0,1 0 1,-1 0-1,1-1 0,-1 1 0,1 0 1,-1-1-1,1 1 0,0 0 1,-1-1-1,1 1 0,0-1 1,-1 1-1,1-1 0,0 1 0,0-1 1,-1 0-1,1 1 0,0-1 1,0 0-1,0 0 0,0 1 0,-1-1 1,1 0-1,0 0 0,0 0 1,0 0-1,0 0 0,0 0 1,0-1-1,-1 1 0,1 0 0,0 0 1,0 0-1,1-1 0,2 0-55,0 0-1,1-1 0,-1 1 1,0-1-1,0 0 0,0 0 0,0 0 1,6-4-1,1-5-169,1-1 0,-1 1 0,-1-2 0,0 0 0,13-23 0,36-77-1854,-49 91 1653,75-183 75,-85 204 447,0 1 0,0-1 1,0 1-1,0-1 0,0 1 0,0 0 1,0-1-1,1 1 0,-1-1 0,0 1 1,0 0-1,1-1 0,-1 1 1,0 0-1,0-1 0,1 1 0,-1 0 1,0 0-1,1-1 0,-1 1 0,0 0 1,1 0-1,-1-1 0,1 1 0,-1 0 1,0 0-1,1 0 0,-1 0 1,1 0-1,-1 0 0,0 0 0,1 0 1,-1 0-1,1 0 0,-1 0 0,1 0 1,-1 0-1,0 0 0,1 0 0,-1 0 1,1 0-1,-1 0 0,1 0 1,-1 1-1,0-1 0,1 0 0,-1 0 1,0 1-1,1-1 0,-1 0 0,0 0 1,1 1-1,-1-1 0,1 1 0,18 23-728,-15-18 997,35 46-271,38 55 149,-69-93-405,0 0 0,-1 1 0,0-1 0,-1 1 0,7 32 0,-11-66-6254,6-39 1925,-1 16 1015,2-24-1773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3.0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0 816,'0'0'7972,"0"0"-5283,0 0 81,0 0-545,0 0-1073,0 0-191,3 17-529,-3 33 688,0 14-720,0 3-320,3 14 0,3 2-80,0 3-80,4-10-1360,-1-10-737,6-24-1345,1-22-4241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3.5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0 15479,'0'0'1158,"0"0"-14,0 0 1036,-15 29-825,-47 96-642,49-96-209,-14 46 0,23-61-386,0-1 0,-1 0 0,-1 0 0,-10 17 0,3-14-848,8-14-1022,6-10 894,0 6 843,0 1 0,0-1 1,-1 1-1,1 0 1,0-1-1,0 1 0,0 0 1,0 0-1,1 0 1,-1 0-1,0-1 0,0 2 1,1-1-1,-1 0 1,1 0-1,-1 0 0,1 1 1,-1-1-1,1 0 1,-1 1-1,1 0 0,-1-1 1,1 1-1,0 0 1,-1 0-1,1 0 0,-1 0 1,1 0-1,0 0 1,-1 0-1,1 1 0,-1-1 1,1 0-1,0 1 1,2 1-1,1 0 39,0 0 0,0 0-1,-1 0 1,1 1 0,0 0 0,-1 0-1,0 0 1,0 1 0,6 6-1,-2 0-41,-1 0 0,0 0 0,-1 1-1,0 0 1,-1 1 0,0-1-1,-1 1 1,0 0 0,-1 0-1,0 0 1,-1 1 0,-1-1-1,0 0 1,0 15 0,12-45-649,16-47-240,74-156-263,-83 184 1746,2 2 0,1 0 0,51-59 0,-74 94-496,0 0 0,0 0 0,0 0 0,1 0 0,-1 0 1,0 0-1,0 0 0,0 0 0,0 0 0,1 0 0,-1 0 1,0 0-1,0 0 0,0 0 0,0 0 0,1 0 0,-1 0 1,0 1-1,0-1 0,0 0 0,0 0 0,0 0 1,0 0-1,1 0 0,-1 0 0,0 0 0,0 0 0,0 1 1,0-1-1,0 0 0,0 0 0,0 0 0,0 0 0,1 0 1,-1 1-1,0-1 0,0 0 0,0 0 0,0 0 1,0 0-1,0 0 0,0 1 0,0-1 0,0 0 0,0 0 1,0 0-1,0 0 0,0 1 0,0-1 0,0 0 0,0 0 1,-1 0-1,5 21 928,-2 23-810,-2 89 359,21 161-1,5-172-2698,-26-119 1538,4 7-281,0-6-3925,-1-3-1812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7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16 353 9316,'0'0'1804,"0"0"-1236,0 0-133,0 0 533,0 0-378,0 0-227,0 0-6,0 0-238,-1 0 0,1 0-1,-1 0 1,0 0 0,1 0 0,-1 0-1,0 0 1,1 0 0,-1-1-1,1 1 1,-1 0 0,0 0 0,1-1-1,-1 1 1,1 0 0,-1-1 0,1 1-1,-1-1 1,1 1 0,-1 0-1,1-1 1,0 1 0,-1-1 0,1 1-1,0-1 1,-1 1 0,1-1-1,0 0 1,-1 1 0,1-1 0,0 0-1,0-25-75,-1 2-97,5-36 0,-3 52 5,1-1 1,-1 1 0,2 0 0,-1 0 0,1 0 0,1 0 0,-1 0 0,6-8-1,0 3-7,0-1-1,1 1 0,0 1 0,1 0 0,0 0 1,18-13-1,-29 25 57,1-1 0,-1 1 0,1 0 0,-1 0 0,1-1 0,0 1 1,-1 0-1,1 0 0,0 0 0,-1 0 0,1 0 0,0-1 0,-1 1 0,1 0 0,-1 1 0,1-1 1,0 0-1,-1 0 0,1 0 0,0 0 0,-1 0 0,1 1 0,0-1 0,-1 0 0,1 0 0,-1 1 0,1-1 1,-1 1-1,1-1 0,-1 0 0,1 1 0,-1-1 0,1 1 0,-1-1 0,0 1 0,1-1 0,-1 1 0,0 0 1,1-1-1,-1 1 0,0-1 0,0 1 0,1 1 0,9 31 89,-9-28-51,5 30 173,-2-1-1,-1 2 1,-3 48 0,0-46-158,0-38-64,0 0-101,0-4-32,1-20 27,1-1-1,1 1 1,1 0 0,2 0-1,0 0 1,1 1 0,1-1-1,2 2 1,0 0-1,1 0 1,19-27 0,-30 49 132,1-1 1,-1 1 0,0-1 0,1 1 0,-1-1 0,1 1 0,-1 0-1,1-1 1,-1 1 0,1-1 0,-1 1 0,1 0 0,-1 0 0,1-1-1,0 1 1,-1 0 0,1 0 0,-1 0 0,1-1 0,0 1-1,-1 0 1,1 0 0,0 0 0,-1 0 0,1 0 0,-1 0 0,1 0-1,0 1 1,-1-1 0,1 0 0,-1 0 0,1 0 0,0 1 0,-1-1-1,1 0 1,-1 1 0,1-1 0,-1 0 0,1 1 0,-1-1 0,1 1-1,-1-1 1,1 2 0,16 21 428,-11-9-220,-1-1 0,0 1 0,-1 1 0,5 25 0,-1 1 116,-8-41-350,0 1 1,0-1-1,0 1 1,0 0 0,1-1-1,-1 1 1,0-1-1,0 1 1,0-1-1,1 1 1,-1 0-1,0-1 1,0 1-1,1-1 1,-1 1 0,0-1-1,1 1 1,-1-1-1,1 0 1,-1 1-1,1-1 1,-1 1-1,1-1 1,0 1-1,7-11-738,4-28-633,-10 32 1380,3-8-331,0 0-1,1 1 1,12-19-1,-15 26 332,0 1 0,1 0 0,0 0 0,0 0 0,0 1 0,1-1 0,-1 1 0,1 0 0,0 0-1,11-6 1,-15 10 58,1-1 0,0 1-1,-1-1 1,1 1-1,-1 0 1,1-1-1,0 1 1,-1 0-1,1 0 1,0 0 0,-1 1-1,1-1 1,0 0-1,-1 1 1,1-1-1,-1 1 1,1-1 0,0 1-1,-1 0 1,0-1-1,1 1 1,-1 0-1,1 0 1,-1 0-1,0 0 1,0 0 0,1 1-1,-1-1 1,0 0-1,0 0 1,0 1-1,-1-1 1,1 1-1,0-1 1,0 1 0,0 1-1,4 8 138,0 1-1,-1 0 1,5 20-1,-6-21-48,8 40 17,-9-37-422,1-2 0,0 1 1,0 0-1,2 0 0,-1-1 0,12 21 1,-15-32 60,0 0 0,0 1 0,0-1 0,0 0 1,0 0-1,1 0 0,-1 0 0,0 0 0,1-1 1,-1 1-1,0 0 0,1 0 0,-1-1 0,1 1 1,-1-1-1,1 1 0,-1-1 0,1 0 0,-1 0 1,1 0-1,0 0 0,-1 0 0,1 0 0,2 0 0,23 0-4259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8.2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294 149 1873,'0'0'6627,"0"0"-4690,0 0-481,0 0 164,0 0-572,-14-23-333,-46-71-130,58 90-458,0 1 1,0 0 0,0 0-1,-1 0 1,0 0 0,1 0 0,-1 0-1,-4-2 1,7 5-82,-1 0-1,1 0 1,-1-1 0,0 1-1,1 0 1,-1 0-1,1 0 1,-1 0 0,0 0-1,1 0 1,-1 0 0,0 0-1,1 0 1,-1 0 0,1 0-1,-1 0 1,0 0-1,1 0 1,-1 0 0,1 1-1,-2-1 1,-5 2 247,5-1-234,-1 0 0,1 0 0,-1 0 1,1 0-1,0 0 0,-1 0 0,1 1 0,0-1 0,0 1 0,0 0 0,0-1 1,0 1-1,1 0 0,-1 0 0,-3 5 0,-23 38 455,23-35-283,-12 21-5,2 0-1,2 1 1,0 1-1,2 0 1,2 0-1,1 1 1,2 0-1,1 1 0,-1 41 1,6-76-263,1 0 0,-1 0 0,0 0 0,0 0 0,0 0 0,1 1 0,-1-1 0,0 0 0,0 0 0,1 0 0,-1 0-1,0 0 1,0 0 0,1 0 0,-1 0 0,0 0 0,0 0 0,1 0 0,-1 0 0,0 0 0,0 0 0,1 0 0,-1 0 0,0 0 0,0 0 0,1 0 0,-1-1 0,0 1 0,0 0 0,0 0 0,1 0 0,-1 0 0,0 0 0,0-1 0,0 1 0,1 0 0,-1 0 0,0 0 0,0-1 0,0 1 0,0 0-1,8-7-254,-1 1-1,0-1 0,-1 0 1,0-1-1,0 1 1,-1-1-1,6-11 0,33-69-1275,-30 57 1067,12-27-288,13-28 543,-38 85 937,-1 1 112,0 9 619,3 14-1287,1 1 1,1-1-1,1-1 0,1 1 0,1-1 0,0 0 0,2 0 0,1-1 0,0-1 0,2 0 1,0-1-1,1 0 0,22 22 0,-33-38-461,1 0 0,0 0-1,-1 0 1,1 0 0,0-1 0,1 1 0,-1-1 0,0 0 0,1-1 0,-1 1-1,1-1 1,-1 0 0,1 0 0,0 0 0,-1 0 0,1-1 0,0 0 0,0 0-1,-1 0 1,1-1 0,0 0 0,-1 0 0,1 0 0,0 0 0,-1-1 0,1 1-1,-1-1 1,5-3 0,-3-1-988,0 1 0,0-2 0,9-12-1,-14 18 1140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8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273 1 10405,'0'0'3495,"0"0"-1927,0 0 276,0 0-334,0 0-734,-6 13-229,-5 11-54,1 1 0,-12 47-1,12-32-269,-1 0 0,-1 0 0,-2-2 0,-2 0 0,-2 0 0,-31 49 0,44-80-441,0 0-1,-1 0 1,-11 11-1,-4-6-2644,19-12 2419,1 1 1,0-1-1,-1 0 0,1 0 1,0 0-1,-1 0 0,1 0 1,0 0-1,-1 0 0,1 0 0,0-1 1,-1 1-1,1 0 0,0-1 1,0 1-1,-2-2 0,-12-12-9171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8.9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5747,'0'0'8900,"0"0"-8116,0 0 913,0 0 224,0 0-1137,0 0 833,62 112-1137,-25-70-176,0-1-144,0-2-96,-6-3-64,0 1-304,-3-1-624,-6-3-1473,-4-5-1073,-5-6-4225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11317,'0'0'3938,"0"0"-2946,0 0 785,0 0 832,0 0-1920,0 0-449,-33 54 112,11-18-224,1-1-128,-4 0-272,4-7-1201,2-9-1792,9-15-1601,10-4-5635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29.2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139 39 13718,'0'0'766,"0"0"376,0 0 651,0 0-571,0 0-470,-21 31-109,-65 99-46,82-124-536,0 0 0,1 0 0,-1 0 0,1 0 0,1 1 0,-1-1 0,1 1-1,0 0 1,1 0 0,-1 0 0,1 0 0,1 0 0,-1 0 0,1 0 0,2 12-1,-1 10 170,-1-23-135,0-2-134,0 0 0,0 1 0,0-1 0,1 0 0,-1 0 0,1 0 0,2 6 0,-3-10 17,0 1 0,0-1 0,1 1 0,-1-1-1,0 1 1,1-1 0,-1 1 0,1-1 0,-1 1 0,1-1 0,-1 0 0,1 1 0,-1-1 0,1 0 0,-1 1 0,1-1-1,-1 0 1,1 0 0,-1 0 0,1 1 0,-1-1 0,2 0 0,-1 0-23,1 0 0,0 0 0,-1-1 0,1 1 0,0 0 0,-1-1 0,1 1 0,-1-1 0,1 0 0,0 1 0,1-3 0,3-1-92,0-1 1,-1 0-1,0-1 1,0 1-1,-1-1 0,0 0 1,0 0-1,0 0 1,3-9-1,-1 6-47,36-73-511,55-150 0,-97 231 770,1 1-1,0-1 1,0 1 0,-1-1 0,1 1-1,0 0 1,0-1 0,0 1-1,0 0 1,-1-1 0,1 1 0,0 0-1,0 0 1,0 0 0,0 0-1,0 0 1,0 0 0,-1 0-1,1 0 1,0 0 0,0 0 0,0 1-1,0-1 1,1 0 0,24 9 26,-20-4-72,0 0 1,0 0-1,0 1 1,0 0-1,-1 0 0,0 1 1,0-1-1,-1 1 1,0 0-1,0 0 0,0 0 1,-1 1-1,0-1 1,-1 1-1,0 0 0,0-1 1,1 10-1,1 17 156,-1 1 0,-3 59 0,-1-48-125,-4-9 182,1-8-4192,5-50 1152,4-28-2573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38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48 3410,'0'0'1912,"0"0"-1012,0 0 329,0 0-65,0 0-164,0 0-208,0-7 27,0-15-251,0 4 6247,0 18-6543,0 0-107,0 0 94,0 0-118,0 0 46,-1 0-132,1 0 0,0 0 1,-1-1-1,1 1 0,0 0 0,-1 0 1,1 0-1,0 0 0,0 0 0,-1 0 0,1 0 1,0 0-1,-1 0 0,1 0 0,0 0 1,-1 1-1,1-1 0,0 0 0,-1 0 0,1 0 1,0 0-1,-1 0 0,1 1 0,0-1 1,0 0-1,-1 0 0,1 0 0,0 1 1,-1-1-1,1 680 25,2-656-40,7 47 1,-5-47-954,3 50 0,-7-9-7021,-3-53 3766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2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321 62 10197,'0'0'1206,"0"0"-873,0 0 222,0 0 784,0 0-53,0 0-336,-7-10 0,-24-31-142,23 30 59,8 11-248,0 0-93,-1 4-260,-6 18-195,-1-1 0,0 0 0,-2 0 0,0-1 0,-2 0 0,0-1-1,-1 0 1,-1-1 0,0-1 0,-2 0 0,0-1 0,0-1-1,-2 0 1,0-1 0,0-1 0,-2-1 0,-23 12 0,132-39-2406,-47 8 1624,0 3-1,0 1 0,46 2 0,-56 1 235,-31 0 416,-2 12 5,0-8 103,-1-1 1,0 1 0,0 0 0,0-1 0,0 0-1,-1 1 1,1-1 0,-1 0 0,0 0-1,0 0 1,0-1 0,0 1 0,-5 2 0,-8 9 203,-5 8 95,0 0 0,2 2 0,1 0 0,-20 37 0,30-47-142,0 1 0,1 1 0,1-1 0,0 1 0,2 0 0,0 0 0,0 1 0,1-1 0,0 25 0,3-40-203,0 0 1,0 1 0,0-1-1,1 0 1,-1 0 0,0 0-1,1 0 1,-1 0-1,0 0 1,1 1 0,-1-1-1,1 0 1,0 0 0,-1 0-1,1-1 1,0 1-1,0 0 1,0 0 0,-1 0-1,1 0 1,0-1 0,0 1-1,2 0 1,0 1-5,0-1 1,1 1 0,-1-1-1,1 0 1,-1 0-1,1 0 1,6 0-1,2-1-40,0 1 1,1-2-1,21-3 0,-32 4 40,1-1 0,0 0-1,0 1 1,0-1 0,0-1 0,-1 1 0,1 0 0,0-1 0,-1 1 0,1-1 0,-1 0 0,0 0-1,1 0 1,-1 0 0,0 0 0,0 0 0,0-1 0,-1 1 0,1 0 0,0-1 0,-1 0-1,0 1 1,0-1 0,0 0 0,2-4 0,-1-6-12,0 1-1,-1 0 1,0-1 0,-1-22 0,-1 13-2,1 18-102,0-1 0,0 1-1,0 0 1,-1 0 0,0-1-1,0 1 1,0 0 0,-1 0-1,1 0 1,-1 0-1,0 0 1,0 0 0,-1 1-1,1-1 1,-1 0 0,1 1-1,-1 0 1,-4-4 0,3-3-5690,4 8 4356,0-11-6463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2.9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0 112 11269,'0'0'3002,"0"0"-1538,0 0 92,0 0-409,0 0-480,0 13-384,1 109 157,-2-120-512,1 0 0,0 0 1,0-1-1,1 1 0,-1 0 0,0-1 1,1 1-1,-1 0 0,1-1 0,-1 1 1,1 0-1,0-1 0,0 1 0,-1-1 1,1 1-1,0-1 0,0 0 0,1 1 1,-1-1-1,0 0 0,0 0 0,1 0 1,-1 0-1,0 0 0,1 0 0,-1 0 1,1 0-1,-1-1 0,1 1 0,0 0 1,-1-1-1,1 1 0,0-1 0,-1 0 1,1 0-1,0 0 0,-1 1 0,1-1 1,3-1-1,-1 0-233,0 1-1,1-1 1,-1-1 0,0 1 0,0-1-1,0 1 1,0-1 0,0 0 0,0-1-1,0 1 1,-1-1 0,1 1 0,-1-1-1,4-4 1,4-6-300,-1 0-1,-1-1 1,0 0-1,-1-1 1,0 1 0,-2-2-1,1 1 1,3-17-1,1-22 2683,-7-3 5174,-4 57-5890,0 0-363,0 5-574,0 80 448,15 106 1,16 132-1981,-30-314 614,-1-3-138,0-1 0,1 0 0,0 1 1,-1-1-1,2 0 0,-1 0 0,3 7 0,5-4-4085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3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26 6499,'0'0'4594,"0"0"-3055,0 0-301,0 0 488,0 0-717,12-8-419,1 5-563,0 0-1,1 1 1,-1 0 0,18 1 0,9-2-65,50 0-1945,-90 3 1858,0 0 64,0 0 98,0 0 40,-19 0 470,16 0-480,0 1 1,0-1-1,1 1 0,-1 0 0,1 0 0,-1 0 0,1 0 1,-1 1-1,1-1 0,0 1 0,0 0 0,-1-1 1,1 1-1,0 0 0,1 0 0,-4 4 0,-29 42 947,28-39-761,5-8-240,-4 6 97,0 0 0,0 1 0,1-1 0,0 1 0,0 0-1,1 0 1,0 1 0,0-1 0,1 0 0,0 1 0,0 8 0,24-19-2061,-7-4 930,-1 0-1,0-1 0,0-1 0,-1 0 0,0-1 1,-1 0-1,1-1 0,20-22 0,11-12-4954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3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6819,'0'0'4098,"0"0"-987,0 0-630,0 0-427,0 0-797,0 3-630,0 8-513,0-1 1,0 1 0,0-1 0,1 1 1,1-1-1,3 14 0,-4-20-96,1 0 0,-1-1-1,1 1 1,0-1 0,0 0-1,0 1 1,1-1 0,-1 0-1,1 0 1,0 0 0,0-1-1,0 1 1,0-1 0,0 0-1,0 1 1,1-1 0,-1-1 0,7 3-1,-1 0-34,1-1 0,0 0-1,0-1 1,0 0 0,0 0 0,0-1-1,1-1 1,-1 1 0,13-3 0,-15 1-372,0 0 1,-1 0 0,1-1 0,-1 0 0,0-1-1,0 0 1,12-6 0,18-8-4847,-27 16 1293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4.1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0 9748,'0'0'1228,"0"0"530,0 0 344,-26 27-701,-84 86-465,105-109-820,0 1 0,1 0 0,0 0-1,0 0 1,0 1 0,1-1 0,-1 1 0,1 0 0,1 0-1,-1 0 1,1 0 0,0 1 0,-1 7 0,-1 3 212,0 2 245,1 1-1,1 1 0,1 37 0,1-46-433,1-11-131,-1 1 0,0-1 1,1 1-1,-1 0 0,1-1 0,-1 1 0,1-1 0,0 1 0,0-1 1,0 0-1,0 1 0,0-1 0,0 0 0,0 1 0,0-1 0,0 0 0,1 0 1,-1 0-1,0 0 0,1 0 0,-1 0 0,1-1 0,-1 1 0,1 0 1,-1-1-1,1 1 0,-1-1 0,1 0 0,0 1 0,-1-1 0,1 0 0,3 0 1,0 1-16,1-1 1,0 0-1,0 0 1,0 0 0,0-1-1,0 0 1,-1 0-1,10-4 1,-8 2-29,-1 0 1,0-1-1,-1 1 1,1-2-1,-1 1 0,0 0 1,0-1-1,0 0 1,-1 0-1,1-1 1,-1 1-1,0-1 0,-1 0 1,0 0-1,0 0 1,0-1-1,3-8 1,-1-2-174,-1 0 1,0 0 0,-1 0 0,-1-1 0,1-29 0,-4-64-4326,1 110 4436,0 1 0,0 0 0,0-1 0,0 1 0,0 0 0,0 0 0,0-1 0,0 1 0,0 0 0,0-1 0,0 1 0,0 0 0,0-1 0,-1 1 0,1 0 0,0 0 0,0-1 0,0 1 0,0 0 0,-1 0 0,1 0 0,0-1 0,0 1 0,0 0 0,-1 0 0,1 0 0,0-1 0,0 1 0,-1 0 0,1 0 0,0 0 0,-1 0 0,-15-1-5071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4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105 10 11125,'0'0'862,"0"0"667,0 0 439,0 0-442,0 0-621,1 0-829,-1 0-1,0-1 1,0 1-1,0 0 1,0 0 0,0-1-1,0 1 1,0 0 0,0 0-1,0-1 1,0 1 0,0 0-1,0-1 1,0 1 0,0 0-1,0 0 1,0-1 0,0 1-1,0 0 1,-1 0 0,1-1-1,0 1 1,0 0-1,0 0 1,0-1 0,0 1-1,-1 0 1,1 0 0,0 0-1,0-1 1,0 1 0,-1 0-1,1 0 1,0 0 0,0 0-1,-1 0 1,1-1 0,0 1-1,0 0 1,-1 0 0,1 0-1,0 0 1,-1 0-1,1 0 1,-4 2-72,-9 4 53,0 1 0,1 1 0,-12 9 0,21-15-36,1 0 0,-1 1 0,0-1 0,1 1 0,0-1 0,0 1 0,-1 0 0,2 0 1,-1 0-1,0 0 0,0 0 0,1 0 0,0 1 0,0-1 0,0 1 0,0-1 0,0 0 0,0 6 0,2-8-41,-1-1-1,0 1 0,1-1 0,-1 0 1,1 1-1,-1-1 0,1 1 0,-1-1 1,1 0-1,-1 1 0,1-1 0,-1 0 1,1 0-1,-1 1 0,1-1 0,-1 0 1,1 0-1,0 0 0,-1 0 0,1 0 1,-1 0-1,1 0 0,0 0 0,-1 0 1,2 0-1,22 0-332,-18 0 245,162-6-1893,-168 6 1996,0 0 0,1 0 0,-1 1 0,1-1 0,-1 0 0,0 0 0,1 0 1,-1 1-1,0-1 0,1 0 0,-1 0 0,0 1 0,1-1 0,-1 0 0,0 1 0,1-1 0,-1 0 0,0 1 0,0-1 0,0 0 0,1 1 0,-1-1 1,0 1-1,0-1 0,0 0 0,0 1 0,0-1 0,0 1 0,0-1 0,0 1 0,0-1 0,0 1 0,0 18 43,0-13-17,0 2 40,0-1 1,0 1-1,0 0 0,-1-1 1,0 1-1,-1-1 0,0 0 1,0 1-1,0-1 1,-1 0-1,0 0 0,-1-1 1,1 1-1,-1-1 0,-1 1 1,1-1-1,-1 0 0,0-1 1,-8 8-1,-64 52 518,19-16 248,54-47-745,3-1-77,0-1 1,0 1-1,0 0 1,0 0-1,0 0 1,0 0-1,0 0 1,0 0 0,0 0-1,0 0 1,0 0-1,1 0 1,-1 1-1,0-1 1,1 0-1,-1 0 1,0 2 0,22-3-156,-1 1-156,0-2 0,0-1 1,21-4-1,-33 4-332,1 0 0,0-1 0,-1 0 0,0-1 0,1 0 0,-1 0 0,-1-1 0,1 0 0,10-9 0,13-15-3538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4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0 10341,'0'0'2049,"0"0"-707,0 0 632,0 0-475,0 0-856,0 0-397,-3 4 44,0-1-162,1 1-1,-1 0 0,1 1 0,0-1 0,1 0 0,-1 1 1,1-1-1,0 0 0,0 1 0,0 0 0,1-1 1,-1 7-1,1 71 1274,1-48-1030,-2 126 857,3 179-2408,-2-325-401,1-1-1,0 1 1,5 18-1,1-17-4730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5.2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14423,'0'0'781,"0"0"415,0 0 391,0 0-384,0 0-416,0 16-85,0 6-422,2 1 0,1 0 0,10 43 0,-12-62-259,1 3 26,0 1 0,1-1 1,0 1-1,6 10 1,-8-16-46,1 0-1,-1 0 1,1 0 0,-1-1 0,1 1 0,-1-1 0,1 1-1,0-1 1,0 1 0,0-1 0,0 0 0,0 0 0,0 0 0,0 0-1,0 0 1,0-1 0,1 1 0,-1 0 0,0-1 0,4 1-1,3-1-191,-1 0 0,0 0-1,1-1 1,-1 0-1,0 0 1,1-1 0,-1 0-1,0 0 1,0-1-1,0 0 1,11-6 0,-1-3-1473,0 0 0,-1-1 0,18-18 1,-32 28 1303,13-12-4428,-8 8-2347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5.9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 4019 9668,'0'0'649,"0"0"397,0 0-62,-1 0-831,1 1 0,0-1 1,0 1-1,0-1 0,0 1 0,0-1 1,0 1-1,0-1 0,0 1 0,0-1 1,0 1-1,0-1 0,0 1 0,1-1 1,-1 1-1,0-1 0,0 1 0,0-1 1,1 1-1,-1-1 0,0 1 0,1-1 1,-1 0-1,1 1 0,14-7-31,0-1 1,-1-1-1,0 0 0,0-1 0,25-20 1,1-1-65,328-180 271,-244 147-317,133-92 0,-131 66 185,348-221 235,-222 189-314,36-20-172,-200 91 24,351-192 204,382-214 170,-714 395-77,294-136-29,-194 101-164,178-114-107,58-28 771,91 4-495,101-46 306,10 52-314,-210 84 85,-344 114-225,0 3 0,2 5 0,0 3 0,98-6 0,77-15-183,-85 9 67,231-9-1,-235 24 35,99-4-4,-252 20 0,41 1-38,0-3 0,85-14 0,-74 6 62,1 3 0,123 5 0,-103 3-20,18-7 126,-80 4-27,42-7-1,-41 4 2,42-1-1,-47 4 11,-1-1 0,49-12 1,11-1 373,-41 11-1212,-54 5 199,1-1 0,-1 0-1,1 1 1,-1-1 0,1 0-1,0 0 1,-1-1 0,1 1-1,0 0 1,0-1 0,-2-2-1,-13-7-3358,-4 3-1717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9524,'0'0'3589,"0"0"-1970,0 0 16,0 0-52,0 0-908,4-1-419,-2 1-192,1 0 1,0-1 0,0 1-1,0 0 1,0 0 0,0 1-1,0-1 1,0 1 0,0-1-1,-1 1 1,1 0-1,0 0 1,0 0 0,-1 0-1,1 1 1,-1-1 0,1 1-1,-1-1 1,1 1 0,-1 0-1,0 0 1,0 0 0,0 0-1,0 0 1,0 1 0,-1-1-1,1 1 1,-1-1 0,2 5-1,1 4 142,-1 0 0,-1 1 1,0 0-1,-1-1 0,0 1 0,-1 0 0,-2 18 0,1 1-49,1-17-116,-2-1-1,0 0 1,-1 0 0,0 0-1,-1 0 1,-8 18-1,-38 72-409,46-98 51,-1 2-656,4-3-4769,1-4-975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5.6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1 6675,'0'0'2321,"0"0"-1489,0 0 849,0 0-784,0 0-305,0 0-32,-81 97 305,81-85-81,22-7-128,6-5 97,12 0-545,7 0-208,-4 0-352,0-14-737,-15 0-1632,-9 6-977,-13 2-4178</inkml:trace>
  <inkml:trace contextRef="#ctx0" brushRef="#br0" timeOffset="1">81 1 11093,'-31'166'1897,"19"-127"101,4-29 83,7-10-2012,1 0 1,-1 1 0,1-1 0,-1 1 0,0-1 0,1 1-1,0-1 1,-1 1 0,1-1 0,-1 1 0,1 0 0,0-1-1,-1 1 1,1-1 0,0 1 0,0 0 0,0-1 0,-1 1-1,1 0 1,0-1 0,0 1 0,0 0 0,0 1 0,-3 23 1046,2 1-1,1 29 1,1-18-248,0-29-772,0 0 1,0-1-1,1 1 1,-1 0-1,2-1 1,-1 1-1,1-1 1,1 0-1,-1 0 0,1 0 1,0-1-1,1 1 1,-1-1-1,7 7 1,-6-8-85,0 1 0,0-1 0,1 0 0,0 0 0,0-1 0,0 0 1,0 0-1,1 0 0,0-1 0,0 0 0,0 0 0,0 0 0,0-1 0,0 0 0,8 0 1,-2 0-238,0-2 1,1 0 0,-1 0 0,0-1 0,1-1 0,22-6 0,-27 5-363,-1 0 0,0-1 0,0 0 0,0 0 0,0 0 0,11-10 0,32-32-5722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7.1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430 79 8580,'0'0'2180,"0"0"-1196,0 0 454,0 0 0,0 0-672,0 0-161,-1-11-204,-7-33 121,7 43-455,1 0-1,-1-1 0,0 1 1,0 0-1,1-1 0,-1 1 0,0 0 1,0 0-1,0 0 0,0 0 1,0 0-1,0 0 0,-1 0 0,1 0 1,0 0-1,0 1 0,-1-1 0,1 1 1,0-1-1,-1 0 0,1 1 1,0 0-1,-3-1 0,-32-1 956,28 3-825,4-1-130,-21-1 603,-38 6 0,54-4-587,0 1 1,0 1-1,0-1 1,0 1 0,0 1-1,1-1 1,-13 9-1,7-4-15,1 2 0,1-1 0,0 1 0,0 1 0,1 0 0,1 1 0,-1 0 0,2 1 0,0 0-1,0 0 1,2 1 0,-1 0 0,2 0 0,0 1 0,0 0 0,2 0 0,0 0 0,0 1 0,2-1 0,0 1-1,0 26 1,1-40-69,1 0-1,0 1 0,0-1 1,0 1-1,0-1 0,1 0 0,-1 1 1,1-1-1,-1 0 0,1 1 1,0-1-1,0 0 0,2 4 0,-1-5-12,0 1 0,0-1-1,0 0 1,0 0 0,0 0-1,0 0 1,0 0 0,0-1-1,0 1 1,0 0 0,0-1-1,1 0 1,-1 0 0,0 1-1,4-2 1,3 2-50,0-1 1,-1 0-1,1-1 1,-1 0 0,1-1-1,-1 1 1,1-1-1,-1-1 1,0 0-1,10-5 1,-7 2-86,0-1 0,0 0 0,-1-1 1,0-1-1,0 1 0,10-14 0,-1 2-328,-1-2 0,-2 0 0,0-1-1,14-28 1,-23 38 794,-1-1 1,0 0-1,-1 0 0,-1-1 1,0 0-1,-1 1 0,0-1 1,1-28-1,-1 84-280,2 0 1,2 0-1,1 0 0,27 73 1,-34-112-188,-1-1 0,0 0 1,1 1-1,-1-1 0,1 0 1,-1 0-1,1 0 0,-1 1 1,1-1-1,0 0 0,0 0 1,-1 0-1,1 0 0,0 0 1,0 0-1,0-1 0,0 1 1,0 0-1,0 0 0,0-1 1,1 1-1,-1 0 0,0-1 1,0 1-1,0-1 0,1 0 1,-1 1-1,0-1 0,1 0 1,-1 0-1,0 0 0,0 0 1,1 0-1,-1 0 0,0 0 1,1 0-1,-1-1 0,0 1 1,0 0-1,1-1 0,-1 1 1,0-1-1,0 1 0,0-1 1,1 0-1,-1 1 0,0-1 1,1-2-1,5-1-366,0-2 0,-1 1 0,0-1 0,0 0 0,-1 0-1,6-9 1,38-62-2146,-33 48 3144,2 2-1,1 0 1,24-26-1,-43 52-391,0 1 0,1-1-1,-1 1 1,0-1 0,1 1 0,-1 0-1,0-1 1,1 1 0,-1-1 0,1 1 0,-1 0-1,0 0 1,1-1 0,-1 1 0,1 0-1,-1 0 1,1-1 0,-1 1 0,1 0 0,-1 0-1,1 0 1,0 0 0,-1 0 0,1 0-1,-1 0 1,1 0 0,-1 0 0,1 0 0,-1 0-1,1 0 1,-1 0 0,1 1 0,-1-1-1,1 0 1,-1 0 0,1 1 0,-1-1-1,1 0 1,-1 0 0,1 1 0,-1-1 0,0 0-1,1 2 1,11 21 685,-2 10-384,-2 0 1,-1 1-1,-1 0 1,-2 0-1,-1 0 1,-2 1-1,-4 43 1,3-77-358,0-1 0,0 1 0,0-1 0,0 1 1,0 0-1,0-1 0,0 1 0,0 0 0,0-1 0,-1 1 0,1-1 0,0 1 0,0 0 1,-1-1-1,1 1 0,0-1 0,-1 1 0,1-1 0,-1 1 0,1-1 0,0 1 0,-1-1 1,1 1-1,-1-1 0,0 0 0,1 1 0,-1-1 0,1 0 0,-1 0 0,1 1 0,-1-1 1,0 0-1,1 0 0,-1 0 0,0 0 0,1 1 0,-1-1 0,0 0 0,1 0 0,-1 0 1,1-1-1,-1 1 0,0 0 0,1 0 0,-2 0 0,1-1 12,-1 1-1,1-1 1,0 0-1,-1 1 0,1-1 1,0 0-1,0 0 1,-1 0-1,1 0 1,0 0-1,0 0 1,0 0-1,0 0 1,0-1-1,0 1 1,1 0-1,-1-1 1,0 1-1,0-2 0,-3-18 0,0 0-1,2 0 0,0 0 0,1 0 0,1 0 1,5-34-1,-4 48-51,0 1-1,1 0 1,0-1-1,0 1 1,0 0 0,0 0-1,1 0 1,0 0 0,1 1-1,-1-1 1,1 1-1,0 0 1,0 0 0,1 0-1,-1 0 1,1 1 0,0 0-1,1 0 1,10-6-1,-5 4-300,0 1 0,1 0-1,-1 1 1,1 0 0,0 1-1,0 1 1,1 0 0,-1 0-1,22 1 1,-30 1 31,1 1 0,0-1 0,-1 1 0,1 0 0,-1 0 0,1 1 0,-1-1 0,0 1 0,0 0 0,0 0-1,0 1 1,0-1 0,0 1 0,0 0 0,-1 0 0,4 4 0,12 8-2019,11 6-1743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7.7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366 32 6163,'0'0'3103,"0"0"-1151,0 0 188,0 0-216,0 0-590,0 0-219,-14-7-318,6 2-629,3 2-102,0 0 0,1 0 0,-1 1-1,0 0 1,0 0 0,-7-2 0,10 4-31,0 0 0,0-1-1,0 1 1,0 0 0,1 0 0,-1 0-1,0 1 1,0-1 0,0 0-1,0 1 1,0-1 0,1 1 0,-1-1-1,0 1 1,0 0 0,1 0-1,-1 0 1,1 0 0,-1 0 0,1 0-1,-1 1 1,1-1 0,-1 0-1,1 1 1,-2 2 0,-8 10 165,0 1-1,1 0 1,0 1 0,1 0-1,1 0 1,1 1 0,0 0 0,1 0-1,1 1 1,1-1 0,0 1-1,1 0 1,0 24 0,3-41-212,0 0 1,0 0-1,0 0 1,0 0 0,1 0-1,-1 0 1,0 0-1,1 0 1,-1 0-1,1 0 1,-1 0-1,1 0 1,-1 0 0,1-1-1,0 1 1,-1 0-1,1 0 1,0-1-1,0 1 1,0 0-1,-1-1 1,1 1 0,0-1-1,0 1 1,0-1-1,0 1 1,0-1-1,0 0 1,0 0 0,0 1-1,0-1 1,2 0-1,40 1-497,-29-2 145,-9 1 228,0 0 1,0-1-1,0 0 1,0 0-1,0-1 1,0 0 0,0 1-1,-1-2 1,1 1-1,-1 0 1,1-1 0,-1 0-1,0 0 1,0 0-1,0 0 1,0-1-1,-1 0 1,5-5 0,13-12-163,-20 20 362,-1 1-3,0 0-21,1 20-116,1 0 0,1 1 0,11 36 0,0 7-47,-2 27 123,1 187 0,-13-253 7,-2 0 0,0 1-1,-2-1 1,-1 0 0,-1 0-1,-1-1 1,-10 25 0,11-33 99,-2 0 1,0-1 0,-1 0-1,-1 0 1,0-1 0,-1 0 0,0-1-1,-1 0 1,-1 0 0,0-2 0,-15 11-1,21-17-2,-1 0-1,0-1 1,0 0-1,-1 0 1,1-1-1,-1 0 1,1-1 0,-1 0-1,0 0 1,0-1-1,0 0 1,0 0-1,0-1 1,-17-2-1,23 1-78,-1 1 1,1-1-1,0 0 0,-1-1 0,1 1 0,0-1 1,0 1-1,-1-1 0,2 0 0,-1 0 0,0 0 1,0-1-1,0 1 0,1 0 0,0-1 0,-1 0 1,1 0-1,0 0 0,0 0 0,0 0 0,1 0 1,-1 0-1,1 0 0,0-1 0,-1-4 0,-2-6 8,0 1-1,2-1 0,0 0 0,0 0 0,1-18 1,1 22-27,1 1 0,0-1 0,0 1 1,1-1-1,0 1 0,0 0 1,1 0-1,8-16 0,-2 9-19,0 1-1,1 1 1,0 0-1,13-13 1,56-58-927,-33 37-2835,56-75 1,-64 65-1162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8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87 11573,'0'0'2396,"0"0"-1358,0 0 856,0 0 46,0 0-780,-3-3-781,2 3-372,1-1 0,0 1 1,0 0-1,-1-1 0,1 1 0,0 0 1,-1 0-1,1 0 0,0-1 0,-1 1 1,1 0-1,0 0 0,-1 0 0,1 0 1,0 0-1,-1-1 0,1 1 0,-1 0 1,1 0-1,0 0 0,-1 0 0,1 0 1,0 0-1,-1 0 0,1 1 0,-1-1 0,1 0 1,0 0-1,-1 0 0,1 0 0,0 0 1,-1 0-1,1 1 0,0-1 0,-1 0 1,1 0-1,0 1 0,0-1 0,-1 0 1,-5 21 415,6 47 495,2-40-588,-2-26-320,-1 20 91,2 0-1,1 0 1,4 25 0,-5-42-124,0 0 0,1 0 0,-1 0 0,1 0 0,0 0 0,0-1-1,0 1 1,1-1 0,0 1 0,0-1 0,0 0 0,0 0 0,0 0 0,1-1 0,0 1 0,0-1 0,0 0 0,0 0 0,8 4 0,-10-6-150,1 1 1,0-1-1,0 0 1,0 0 0,0-1-1,0 1 1,0-1-1,1 1 1,-1-1-1,0 0 1,0 0-1,0 0 1,0-1-1,0 1 1,0-1-1,0 0 1,0 1-1,6-4 1,-5 2 22,0-1-1,1 0 1,-1 0 0,0-1-1,0 1 1,-1-1 0,1 0-1,-1 0 1,0 0-1,4-6 1,2-7-24,0 0 0,-2 0-1,0 0 1,-1-1 0,5-22 0,-5 5 442,-2 0-1,-1 0 1,-3-52 0,0 47 2174,0 39-1556,0 18 67,1 6-716,1-1 1,1 1-1,2-1 1,9 31-1,39 89 198,-39-111-722,2 0 1,24 32-1,15 13-7684,-39-55-758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48.9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1 419 6211,'0'0'5722,"0"0"-4342,0 0-1039,8-29 358,33-90-392,-38 111-308,1 1 0,0-1 0,0 1 0,1 0 0,0 0 0,0 0-1,0 1 1,1-1 0,0 1 0,13-9 0,-15 12 543,1-1-1,0-1 0,-1 1 1,1 0-1,-1-1 1,0 0-1,-1 0 1,5-8-1,-3 25-415,-1 0 0,0 1-1,-1-1 1,2 25 0,1 0 160,3 18-41,-6-33-217,0 0 0,13 39-1,-12-121-110,-4 30-4,2-1-1,0 1 1,14-58-1,-13 76 81,1 0 0,0 0 0,0 0 0,2 1 0,-1 0 1,2 0-1,-1 0 0,1 0 0,1 1 0,0 1 0,0-1 0,14-10 0,-21 18 39,1 1-1,-1-1 1,1 1-1,0 0 1,0 0-1,0 0 1,0 0-1,0 0 1,0 0-1,0 0 1,0 1-1,0-1 1,0 1 0,0-1-1,1 1 1,-1 0-1,0 0 1,0 0-1,0 0 1,3 1-1,-3-1-6,0 1-1,0 0 1,0 0-1,-1 0 1,1 0-1,0 1 1,-1-1-1,1 0 0,-1 0 1,0 1-1,1-1 1,-1 1-1,0 0 1,0-1-1,0 1 1,0 0-1,0 0 1,0-1-1,-1 1 1,1 0-1,0 3 1,6 33 247,-1-1 0,-2 1 1,-2 0-1,-4 62 0,1-25-88,1-74-214,0-1 81,0-8-72,-2-55-190,1 23-426,5-68 0,-3 97 564,0 0-1,1 1 1,1-1-1,0 1 1,0 0-1,1 0 1,0 0-1,1 0 1,0 1-1,1 0 1,8-12-1,-12 19 100,-1 0 0,1 0-1,-1 0 1,1 0 0,0 1-1,0-1 1,0 1 0,-1-1 0,2 1-1,-1 0 1,0-1 0,0 1 0,0 0-1,1 1 1,-1-1 0,0 0-1,1 1 1,-1-1 0,0 1 0,1 0-1,-1-1 1,5 2 0,-4 0 25,0 0 0,0 0 0,1 0 0,-1 1 1,0-1-1,0 1 0,-1 0 0,1 0 0,0 0 0,-1 0 1,1 1-1,-1-1 0,0 0 0,3 5 0,4 5 118,-1 1 0,-1 0 0,0 0 0,-1 0 1,0 1-1,4 16 0,33 202 737,-27-126-3981,-16-104 2650,4 7-2871,2-7-2588,6-2-4609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0.1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9 723 7876,'0'0'2876,"0"0"-1345,0 0 1009,0 0-414,0 0-715,26 17-437,89 53-189,-110-67-749,0 0 0,1 0 1,-1 0-1,1-1 1,-1 0-1,1 0 0,0-1 1,0 1-1,0-1 1,0 0-1,0-1 1,0 0-1,11 0 0,1-1 28,-11 1-120,0-1 0,0 0 0,0 0 0,0 0 0,0-1 0,0 0 0,0 0 0,0-1 0,-1 0 0,1 0 0,-1 0 0,1-1 0,-1 0 0,-1 0 0,1-1 0,-1 1 0,1-1 0,-1-1 0,8-10 0,-7 7-86,0 0 0,-1-1 0,0 0 0,0 0 0,-1 0 0,0-1 0,-1 1-1,0-1 1,-1 0 0,0 0 0,-1 0 0,1-16 0,-2 14 133,0 4 56,0 0 1,-1 0-1,-2-16 1,2 22-11,0 0 1,0-1 0,0 1 0,-1 1 0,1-1 0,-1 0-1,0 0 1,1 0 0,-1 1 0,-1-1 0,1 1-1,0 0 1,-5-4 0,1 1 84,0 1 0,0 1-1,-1-1 1,1 1 0,-1 0 0,0 0-1,0 1 1,0 0 0,-10-2 0,-3 1 148,-1 2-1,-21 0 1,38 1-245,-3 0 82,-1 1 1,1 0-1,0 0 1,0 0-1,0 1 1,1 0-1,-1 0 1,0 1-1,1 0 1,-1 0-1,1 0 1,-11 9-1,7-4 50,1 1 0,0-1-1,0 1 1,1 1 0,0-1-1,1 2 1,-6 10 0,2 0 56,0 1 0,2 0-1,0 1 1,1 0 0,2 0 0,0 0 0,-3 32 0,7-33-138,0 0 0,1 1 0,1-1 0,1 0 0,5 27-1,-5-42-91,1 0-1,0 0 0,0 0 0,1 0 0,0-1 1,1 1-1,-1-1 0,1 0 0,0 0 0,0 0 0,1-1 1,0 1-1,0-1 0,0 0 0,1 0 0,0-1 1,-1 0-1,2 0 0,10 6 0,-7-6-364,-1 0 0,1-1 0,0 0 0,0-1 0,19 3 0,50-2-6546,-67-3 5388,-10 0 918,0 0-1,0 0 0,0-1 1,1 1-1,-1 0 1,0-1-1,0 0 0,0 1 1,0-1-1,0 0 0,0 0 1,2-1-1,-2 0 406,-1 1 1,1 0-1,-1-1 0,0 1 1,1-1-1,-1 1 1,0-1-1,0 0 0,0 0 1,2-3-1,-1-3 985,1 0 0,-2 0 0,1 0 0,-1-1 0,0-10 0,2-7 2103,1-5-1539,3 0 1,0 1-1,2-1 1,14-32-1,-15 45-1161,1 0 0,0 1 0,1 1 0,1-1 0,1 2 0,0-1 0,25-23 0,-36 38-123,0 0 1,0 0-1,0 0 0,-1 0 0,1 0 0,0 0 1,0 1-1,0-1 0,0 0 0,1 1 0,-1-1 1,0 0-1,0 1 0,0 0 0,0-1 1,1 1-1,-1 0 0,0-1 0,0 1 0,1 0 1,-1 0-1,0 0 0,0 0 0,1 0 0,-1 0 1,0 1-1,0-1 0,1 0 0,-1 1 0,0-1 1,0 1-1,0-1 0,0 1 0,1-1 1,-1 1-1,0 0 0,0 0 0,0-1 0,0 1 1,-1 0-1,1 0 0,0 0 0,1 2 0,2 4 107,0 0 0,0 0 0,-1 1 0,0-1 0,3 13 0,-3-9 44,8 21-15,-1 0 0,-2 2 0,-2-1 0,-1 1 0,2 42 0,-7-76-349,0 0 109,1-1 67,0-1 0,0 0 0,0 0 0,0 0 0,0 0 1,-1 0-1,1 0 0,0 0 0,-1 0 0,1-3 0,8-35-252,22-63 0,-24 85 165,2-1 1,0 1 0,0 1 0,2 0 0,18-24 0,-29 41 86,0 1 0,0-1 0,0 0 0,0 0 0,0 0 0,0 0 0,0 0 0,0 0 0,0 0 0,0 0 0,0 1 0,0-1 0,0 0 0,0 0 0,0 0 0,0 0 0,0 0 0,1 0 0,-1 0 0,0 0 0,0 0 0,0 0 0,0 0 0,0 0 0,0 1 0,0-1 0,0 0 0,0 0 0,1 0 0,-1 0 0,0 0 0,0 0 0,0 0 0,0 0 0,0 0 0,0 0 0,0 0 0,1 0 0,-1 0 0,0 0 0,0 0 0,0 0 0,0 0 0,0 0 1,0-1-1,0 1 0,0 0 0,1 0 0,-1 0 0,0 0 0,1 8 195,21 132 575,14 55 71,-34-184-852,1 0 0,1 1 0,0-2 0,1 1 0,0-1 0,1 1 0,0-1 0,8 10 0,-13-19-10,0 1 0,1-1 1,0 0-1,-1 1 1,1-1-1,0 0 0,0 0 1,0 0-1,-1 0 0,1-1 1,0 1-1,0 0 0,0-1 1,0 0-1,0 1 1,0-1-1,1 0 0,-1 0 1,0 0-1,0 0 0,3-1 1,-1 0-20,-1 1 1,1-1-1,-1 0 1,1-1 0,-1 1-1,1-1 1,-1 1-1,0-1 1,0 0-1,0 0 1,0-1 0,3-2-1,6-9-126,-1 0 0,-1 0 0,0-1 0,-2 0 0,1-1 0,-2 0 0,11-32-1,-4 4-827,14-88 0,-15 8-88,-5-227 0,-8 236 1340,0 91-124,1 10 240,-1 0-1,0 1 0,0-1 1,-2 0-1,0 0 0,0 0 1,-1 1-1,-1 0 1,-8-21-1,11 73 542,1-38-924,-1 56 236,2-1-1,3 0 1,17 82-1,124 430 556,-144-561-1033,13 51 143,-10-18-4638,-6-39 207,-6-1-1426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0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31 12502,'0'0'3601,"0"0"-1600,0 0 1377,0 0-1986,0 0-543,0 0-753,0 0 544,173-11-384,-92 11-256,-7 0-48,-9-9-720,-6 4-1185,-7-1-3377,-5 6-3618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0.8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14279,'0'0'752,"0"0"326,0 0 723,0 0-313,0 0-589,29 4-301,96 12-259,-117-14-303,0-1 0,1 1-1,-1 1 1,0-1 0,-1 2 0,1-1 0,0 1 0,-1 0 0,10 6 0,-1 1 5,-10-8-8,0 1 0,-1-1 1,0 1-1,0 0 0,0 0 1,0 1-1,0 0 0,-1-1 1,0 2-1,0-1 0,0 0 0,-1 1 1,0-1-1,0 1 0,0 0 1,-1 0-1,0 0 0,0 1 1,0-1-1,-1 0 0,0 1 0,0-1 1,-1 1-1,0 8 0,1 3 159,-1 1-1,0 0 1,-5 26-1,3-36-193,-1-1-1,1 0 1,-1 0 0,0 0-1,-1 0 1,0-1-1,0 1 1,-1-1-1,-9 12 1,7-11-198,4-4-256,0-1 1,0 1-1,0 0 0,-1-1 0,-7 6 0,5-9-3214,5-14-451,1 14 3991,0-46-7916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1.2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9268,'0'0'4386,"0"0"-2673,0 0 32,0 0-64,0 162-97,0-65-1216,0-2-95,0-6-129,3-6-288,0-7-465,0-18-1728,0-19-688,0-22-529,0-17-15,0-12-1442</inkml:trace>
  <inkml:trace contextRef="#ctx0" brushRef="#br0" timeOffset="1">38 451 6499,'0'0'5779,"0"0"-3266,0 0 224,0 0-144,0 0-944,0 0-1169,111-145-32,-64 132-352,8 1-192,10-1-128,0-1-944,0-3-2386,-15-3-2929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1.9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381 52 5170,'0'0'5544,"0"0"-3975,0 0 98,0 0 174,0 0-451,0 0-475,-27-12-168,27 12-747,-22-10 190,-1 2 0,1 0 1,-27-5-1,47 13-162,-1 0 1,0 0 0,0 0-1,1 0 1,-1 0 0,0 0-1,1 1 1,-1 0 0,0-1-1,1 1 1,-1 0 0,1 0-1,-1 0 1,1 1 0,0-1-1,-1 1 1,1-1 0,0 1-1,-3 3 1,-1 1 80,1 0 1,0 1 0,0 0-1,-6 12 1,0-1 148,-24 33 447,-57 90 1119,90-137-1812,0-1-1,0 1 1,1-1 0,-1 1-1,1 0 1,0 0 0,0-1-1,0 1 1,1 0 0,-1 5-1,1-9-19,0 1 0,0-1 0,0 0 0,0 0 0,0 1 0,1-1 0,-1 0 0,0 0 1,0 0-1,0 1 0,0-1 0,1 0 0,-1 0 0,0 0 0,0 0 0,0 1 0,1-1 0,-1 0 0,0 0 0,0 0 0,1 0 0,-1 0 0,0 0 0,0 0 0,1 0 0,-1 0 0,0 0 0,0 0 0,1 0 0,-1 0 0,0 0 0,0 0 1,1 0-1,-1 0 0,0 0 0,0 0 0,1 0 0,-1 0 0,0 0 0,5-1-109,4 1-77,0-2-1,0 1 0,0-1 1,0 0-1,0-1 0,-1 0 1,0-1-1,1 0 0,-1 0 1,0 0-1,-1-1 0,1-1 1,-1 1-1,0-1 1,6-7-1,14-14-1787,-1-2 0,26-38 0,-48 62 1638,30-41-3306,-6 1-2003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14759,'0'0'1166,"0"0"-622,0 0 638,0 0-51,0 0-547,-6 18-154,4-11-369,-6 15 338,2 1 0,0 0 0,1 0 1,-2 44-1,6-50-136,1-11-204,0 1 1,0-1-1,0 0 1,1 1-1,2 8 0,-3-13-56,1 0-1,0 0 1,0 0-1,1 0 1,-1 0-1,0 0 1,1 0-1,-1 0 1,1 0-1,-1 0 1,1-1-1,0 1 1,0-1-1,0 1 1,0-1-1,0 0 1,0 0-1,2 1 1,7 2-215,0-1 0,0 0 0,1 0 1,-1-2-1,0 1 0,1-1 0,-1-1 1,12-1-1,-10 1-630,-9 0 436,-1 0 1,1 0-1,-1 0 1,0-1-1,1 1 1,-1-1-1,1 0 1,-1 0-1,0 0 1,0 0-1,1-1 0,-1 1 1,0-1-1,0 0 1,-1 0-1,1 0 1,4-3-1,16-21-6591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2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36 10501,'0'0'3842,"0"0"-2610,0 0 1329,0 0-464,0 0-688,0 0-1249,-12-36-144,12 56 128,15 24-176,1 12 64,-7 13 96,-6 12-128,-3 8-96,0 3-208,-3-6-1665,-19-2-1040,-5-23-2082,-1-14-4673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2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12534,'0'0'3665,"0"0"-3264,0 0 447,0 0 1329,0 0-880,0 0-609,139 98-624,-87-87-64,1-5-80,3-6-1137,2 0-768,1 0-1072,3-25-2450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2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247 25 11509,'0'0'3004,"0"0"-1816,0 0 12,0 0 51,-19 26-386,-61 85-566,33-31-83,37-62-170,-21 31 1,26-43-75,1-1 0,-1-1 0,1 1 0,-1-1 0,0 0 0,-1 0 0,1 0 0,-1-1 0,-8 5 0,25-11 50,1 0 1,-1 1-1,1 0 0,0 1 1,18 0-1,38-4 167,-54 2-493,-1-1 1,0 0 0,1-1-1,-2-1 1,1 0 0,23-14 0,-19 8-1644,-1-1-1,0-1 1,27-29 0,-8 1-3343</inkml:trace>
  <inkml:trace contextRef="#ctx0" brushRef="#br0" timeOffset="1">247 25 1185,'201'-8'5282,"-201"-6"-1536,0 11-769,0 3-752,0 0-256,0 14-1441,-9 28 0,-7 19 177,4 9-417,3 5-288,-4 6-144,-8 2-1105,-7-2-2224,-9-12-2690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3.2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11605,'0'0'2455,"0"0"-678,0 0 103,0 0-871,0 0-646,27-12-206,88-38-79,-95 42-122,0 1 1,1 0 0,-1 2 0,1 1 0,36-3 0,-38 5 3,-15 1 64,1 0 1,-1 1-1,0 0 0,1 0 1,-1 0-1,1 0 1,-1 1-1,0 0 1,8 2-1,-10-2 49,0 0 0,0 1 0,0-1 0,0 1 0,0 0 0,0 0 0,-1 0 0,1-1 0,-1 2 0,1-1 0,-1 0 0,0 0 0,0 0 0,0 0 0,0 1 0,0-1 0,1 5 0,5 25 143,-1 0-1,-1 1 1,-2-1 0,-1 1 0,-3 36-1,1-33-730,0-22-400,-1 1 0,0-1 0,-1 1-1,0-1 1,-1 1 0,-5 13 0,-16 26-6598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3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99 15607,'0'0'630,"0"0"-46,0 0 603,0 0-277,0 0-483,33 0-318,106 5-98,-131-4-22,1 0 1,0 0-1,0 1 1,0 0-1,-1 1 0,1 0 1,11 6-1,-15-6 0,0 0 0,0 0 0,-1 1 0,1 0 0,-1 0 0,0 0 0,6 8-1,-7-7 40,0-1 0,0 0 0,-1 1-1,0 0 1,1-1 0,-2 1-1,1 0 1,0 0 0,-1 0 0,0 0-1,0 1 1,-1-1 0,1 0-1,-1 0 1,0 1 0,0-1 0,-1 0-1,0 0 1,0 0 0,-2 9-1,-2-2 86,1-1-1,-2 1 0,1-1 1,-1 0-1,-1 0 0,0-1 1,-10 12-1,8-12-98,1 0-1,-1 0 0,0-1 1,-1 0-1,0-1 0,-1 0 1,-12 7-1,22-15-256,1-11-656,1 3 722,0-1-1,1 0 1,0 0 0,1 1-1,0-1 1,0 1 0,1 0-1,0 0 1,0 0 0,1 1-1,0-1 1,11-12 0,9-8-167,48-44 0,-56 56 377,0 1 0,2 0 0,0 2 0,28-17 0,-46 30-14,-1-1-1,1 1 1,-1 0 0,1-1 0,0 1-1,-1 0 1,1-1 0,0 1-1,0 0 1,-1 0 0,1-1 0,0 1-1,-1 0 1,1 0 0,0 0-1,0 0 1,-1 0 0,1 0-1,0 0 1,0 0 0,-1 0 0,1 1-1,0-1 1,0 0 0,-1 0-1,1 1 1,0-1 0,-1 0-1,1 1 1,0-1 0,-1 1 0,1-1-1,-1 1 1,1-1 0,-1 1-1,1-1 1,-1 1 0,1 0-1,-1-1 1,1 2 0,0 2 46,0 0 0,0 0 0,-1 0 0,1 0 0,-1 0 1,-1 6-1,1 3 91,3 138 682,-3-150-947,2-3-241,36-44-2200,-3-1 0,33-58 0,13-36 5019,-82 151 2328,2 18-3794,0 2-821,-1-6 56,-16 280-135,14-286-941,0 0 0,-2 0 1,-10 32-1,11-41 167,-1-1 1,1 0-1,-2 0 0,1 0 1,-1 0-1,0-1 0,-1 0 0,0 0 1,-11 10-1,-19 10-3734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4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50 90 2449,'0'0'4330,"0"0"-1289,0 0-143,0 0-598,0 0-545,-10 0-472,-11 0-863,2 0 556,43-1-502,0-2-628,-1-1 0,0 0 0,0-2-1,0-1 1,36-17 0,-26 11-365,53-14 0,-85 27 417,2 0 800,-3 7-59,0 25-198,1 0-106,-4 33-1,1-54-266,1-1 1,-1 0-1,-1 1 0,0-1 1,-1 0-1,1 0 1,-8 12-1,-26 35 601,-11 23 1263,47-79-1883,0 0 0,0 0 0,1 1 0,-1-1 0,1 0 1,0 1-1,-1-1 0,1 0 0,0 1 0,0-1 0,-1 1 0,1-1 0,0 1 0,1-1 0,-1 3 0,0-3-37,1 0-1,-1-1 0,1 1 0,-1 0 0,1 0 0,-1-1 1,1 1-1,-1 0 0,1-1 0,0 1 0,-1-1 1,1 1-1,0-1 0,0 1 0,-1-1 0,1 0 1,0 1-1,0-1 0,1 1 0,5 0-40,0 0 0,0-1 0,0 1 1,0-1-1,10-2 0,3 1 116,5 0-304,0-1-1,0-1 1,0-1 0,-1-2-1,35-12 1,-17 3-2473,-1-3-1,49-28 1,-21 3-5479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4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14247,'0'0'944,"0"0"337,0 0 95,0 0 177,0 0-561,0 0-479,105 145-145,-74-115-176,-6-7-192,-7-1-256,-5-6-657,-10 4-1424,-3-3-320,-9-3-4066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4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0 494 11829,'0'0'4563,"0"0"-3491,0 0 1553,0 0-1200,0 0-817,0 0-272,34 155-128,0-132-144,0-4-16,0-8-48,4-11-256,2 0-432,3-19-368,3-23-1009,-2-11-929,-4-16-1168,0-18-3873</inkml:trace>
  <inkml:trace contextRef="#ctx0" brushRef="#br0" timeOffset="1">520 1 8564,'0'0'3313,"0"0"-1136,0 0-400,0 0-1008,0 0 559,-34 214-832,28-127 529,6 2-337,0-6 1,0 1-257,0-12-320,15-2-112,1-6-48,-4-6-432,-3-5-1057,-3-11-816,-6-17-1825,0-17-3730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5.1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0 179 8468,'0'0'6419,"0"0"-4562,0 0 1376,0 0-896,0 0-1376,0 0-337,19-81-608,12 70-16,6 0-16,12-3-464,4-3-1841,6-2-2017,-4-7-2882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5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0 10725,'0'0'3852,"0"0"-2094,0 0 305,0 0-65,0 0-725,-4 3-783,2-1-399,0 0 0,0 1 0,1-1 0,-1 0 0,1 1 0,-1-1 0,1 1 0,0 0 0,0-1 0,0 1 0,0 0 0,0 0 0,1 0-1,-1 0 1,1-1 0,0 4 0,0 60 882,1-33-661,2 374 1412,-1-206-3018,-1 0-6198,-1-185 705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10501,'0'0'4146,"0"0"-3330,0 0 1121,0 0 176,0 0-1297,0 0-239,-87 104 111,61-52-224,0 0-432,1 0 0,4-5-32,6-8-1104,6-6-1025,6-12-785,3-16-1007,5-5-5748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0:56.1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 52 14247,'0'0'715,"0"0"701,0 0 76,0 0-769,0 0-579,0 0-35,0 0-18,0 0 0,0 0-1,0 1 1,0-1 0,-1 0 0,1 0-1,0 0 1,0 1 0,-1-1 0,1 0 0,0 0-1,0 0 1,-1 0 0,1 1 0,0-1 0,0 0-1,-1 0 1,1 0 0,0 0 0,-1 0-1,1 0 1,0 0 0,0 0 0,-1 0 0,1 0-1,0 0 1,-1 0 0,1 0 0,0 0-1,0 0 1,-1 0 0,1 0 0,0 0 0,-1-1-1,1-1-125,-1 1 0,1-1-1,0 0 1,0 0 0,0 0-1,0 0 1,1 0-1,-1 0 1,0 1 0,1-1-1,-1 0 1,1 0-1,0 0 1,-1 1 0,1-1-1,0 0 1,0 1 0,0-1-1,0 0 1,0 1-1,1 0 1,-1-1 0,0 1-1,1 0 1,-1 0-1,1-1 1,-1 1 0,1 0-1,0 0 1,-1 1 0,1-1-1,0 0 1,0 1-1,0-1 1,-1 1 0,1-1-1,0 1 1,0 0 0,0 0-1,0 0 1,2 0-1,5-1 0,-6 1 5,1-1 0,-1 1 0,1 0 0,-1 0 0,1 0 0,-1 1 0,1-1 0,3 2 0,-6-2 29,0 1 0,0 0 1,1 0-1,-1 0 0,0-1 0,0 1 0,0 0 0,-1 0 1,1 0-1,0 0 0,0 1 0,0-1 0,-1 0 0,1 0 1,-1 0-1,1 1 0,-1-1 0,1 0 0,-1 0 1,0 1-1,1-1 0,-1 0 0,0 1 0,0-1 0,0 2 1,1 5 57,-1 0 0,0 0 0,0 0 0,-1 0 0,-2 12 0,3-17-22,-2 1 1,1-1-1,0 0 0,-1 0 1,0 1-1,1-1 0,-1 0 1,0-1-1,-1 1 0,1 0 0,0-1 1,-1 1-1,0-1 0,-5 4 1,4-3 43,0 0 0,0 0 0,0 0 0,-1-1 0,1 0 0,-1 0 0,0 0 0,0-1 0,1 1 0,-1-1 0,-7 1 0,11-4-58,0 1 1,1-1-1,-1 0 0,1 1 0,-1-1 1,1 0-1,0 1 0,-1-1 0,1 0 1,0 1-1,0-1 0,0 0 0,0 1 1,1-4-1,-1 2-6,0-2-42,1 1 0,-1-1 0,1 1 1,0-1-1,0 1 0,1-1 0,-1 1 1,1 0-1,0 0 0,0 0 1,0 0-1,1 0 0,-1 0 0,1 1 1,0-1-1,0 1 0,0 0 0,0 0 1,1 0-1,-1 0 0,1 0 1,0 1-1,0 0 0,0-1 0,0 1 1,0 1-1,7-3 0,-1 4-1959,-7 0-375,-4 1-802,-20 0-6408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1:04.807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102 140 2353,'0'0'16600,"0"0"-16600,0 0 0,0 0 1232,0 0 129,0 0-849,-99-84-128,99 79-32,0-4-191,-3 6-161,3 3-16,0 0-33,0 0-511,0 0-208,0 0-1073,0-5-688,9-6-993,1-12-3825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1:08.095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716 762 8260,'0'0'859,"0"0"-360,0 0 659,0 0-382,0 0-397,0 0-182,-5 0 137,3 0-410,-1 0 291,0 0 0,-1 0 0,1 0 0,0 0 0,-1 0 0,1 1 0,0 0 0,0 0 0,0 0 0,0 0 0,0 0 0,0 0 0,0 1 0,0 0 0,0-1 0,0 1-1,-3 3 1,-5 5 287,0-1 0,-1-1 0,0 0 0,0-1 0,0 0 0,-23 8 0,7-4-45,0-2 0,-1-2-1,0 0 1,-45 4 0,43-9-262,-1 0 1,1-2-1,-43-5 0,67 2-152,-1 1 0,0-1-1,0 0 1,1-1-1,-1 0 1,1 0-1,0 0 1,1-1 0,-1 0-1,1 0 1,0-1-1,0 0 1,0 0 0,1 0-1,-9-15 1,3 4 14,1-1 1,0 0 0,1-1-1,1 0 1,-7-27 0,11 24-52,1 1 0,1 0 1,1-1-1,4-40 0,-2 7 72,-1 18-18,-1 4-58,5-34 0,-3 56 0,1 0-1,0 1 1,1-1 0,0 1-1,0-1 1,1 1 0,6-11-1,-2 8 0,0 1 0,0-1 1,1 1-1,1 1 0,0 0 0,0 0 0,1 1 0,0 0 0,19-12 0,-9 7-4,-14 9 1,1 1 0,-1 0-1,1 0 1,0 0-1,0 1 1,0 0 0,1 1-1,-1 0 1,18-4-1,38-5 14,-43 7-6,0 1 1,0 1-1,21 0 0,11 2 18,65-10 0,-94 9-37,0 1 0,26 1-1,-9 1-52,-38 0 66,0 0 0,-1-1 0,1 1 0,-1 0 1,1 1-1,-1-1 0,1 0 0,-1 1 0,0-1 0,0 1 0,0 0 0,0 0 0,0 0 0,3 3 0,27 36 8,-28-36-18,49 73 11,-51-75-5,0 1 0,0-1 0,-1 1 0,1 0 0,0-1 0,-1 1 0,0 0 0,0 0 0,0 0 0,-1 0 0,1 4 0,1 49 41,-2-49-28,0 152 50,-2-150-29,0 0 1,-1-1-1,0 1 0,0-1 0,-1 0 0,0 0 0,-1 0 0,0 0 0,-12 14 1,16-20-23,-20 17 158,19-18-135,-1 0 1,0 0 0,1 0 0,0 1 0,-1-1-1,1 1 1,-3 5 0,4-5-7,1-3 27,0 0 10,0 0 54,0 0 37,0 0-91,0 0-18,0 0-11,0 0-29,0 0-43,0 0 66,0 0-39,0 0-107,0 0-235,0 0-256,0 0-798,0-1-1939,0-6-2836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1:11.164"/>
    </inkml:context>
    <inkml:brush xml:id="br0">
      <inkml:brushProperty name="width" value="0.1" units="cm"/>
      <inkml:brushProperty name="height" value="0.2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233 123 5170,'0'0'1724,"0"0"-1012,0 0 363,0 0 145,0 0-268,0 0-421,-9 3 179,-24 2 896,0-2 1,-47 0 0,79-3-1541,1-1-1,-1 0 0,0 1 0,1-1 0,-1 0 0,1 0 0,-1 1 1,1-1-1,0 0 0,-1 0 0,1 0 0,0 1 0,-1-1 0,1 0 1,0 0-1,0 0 0,0 0 0,0 0 0,0 0 0,0 1 1,0-1-1,0-2 0,0-30-260,1 26 255,-2 5-78,1 0 1,0-1-1,0 1 0,0 0 1,1 0-1,-1 0 1,0 0-1,1-1 0,-1 1 1,1 0-1,0 0 1,0 0-1,0 0 0,0 0 1,0 1-1,0-1 1,0 0-1,1 0 0,-1 1 1,1-1-1,-1 0 1,1 1-1,0 0 0,-1-1 1,5-1-1,0 1-122,0 0 0,0 1 0,0-1-1,1 1 1,-1 1 0,0-1 0,12 2-1,-14-2 78,-1 1-1,1 0 1,0 1-1,0-1 1,0 1-1,-1 0 1,1 0-1,0 0 1,-1 0-1,1 0 1,-1 1-1,0 0 1,6 3-1,-7-3 53,0 0 0,0 0 0,0 0 0,-1 1 0,1-1 0,-1 1 0,1-1 0,-1 1 0,0-1 0,0 1 0,0 0 0,0 0 0,0 0-1,-1-1 1,0 1 0,1 0 0,-1 0 0,0 6 0,0-9 11,0 7 64,0 1 0,0 0 0,-1 0 0,-3 12 0,3-17-20,0 0-1,-1 0 1,1 1 0,-1-1 0,0 0 0,0-1 0,0 1 0,0 0 0,-1 0 0,1-1 0,-1 0 0,-3 4 0,-4 2 179,0-1 1,-1 0-1,-15 9 0,22-14-129,0-1 1,0 1-1,0-1 0,0 1 1,0-1-1,0-1 0,0 1 1,0-1-1,-1 1 0,1-1 1,0 0-1,0-1 0,0 1 1,-6-2-1,9 1-88,-1 0 1,0 0-1,0 0 0,0-1 0,1 1 1,-1-1-1,1 0 0,-1 1 1,1-1-1,0 0 0,-1 0 1,1 1-1,0-1 0,0 0 0,0 0 1,1-1-1,-1 1 0,0 0 1,1 0-1,0 0 0,-1-4 1,-4-47-50,5 41 88,0 5-96,0 0 0,0-1 0,1 1 0,1-10-1,0 14 14,-1 0 0,0 0 0,0 0 0,1 0 0,0 0 0,-1 1 0,1-1 1,0 1-1,0-1 0,1 1 0,-1 0 0,4-4 0,-1 2-12,0 1 0,1-1 1,-1 1-1,1 0 0,-1 1 0,1-1 1,0 1-1,0 0 0,0 1 0,7-2 1,6 1-218,-1 1-1,21 1 1,-17 0-102,-21 0 357,-1 0 0,1 0 1,0 0-1,0 0 1,-1 1-1,1-1 0,0 0 1,0 0-1,-1 1 1,1-1-1,0 0 0,-1 1 1,1-1-1,-1 1 1,1-1-1,0 1 0,-1-1 1,1 1-1,-1-1 1,1 1-1,-1 0 0,0-1 1,1 1-1,0 1 1,5 23 14,-10 26 454,3-47-404,0-1-1,-1 1 0,0 0 0,0 0 1,0-1-1,0 1 0,0-1 0,-1 0 1,1 1-1,-1-1 0,0 0 0,0-1 1,-1 1-1,1 0 0,0-1 0,-1 0 1,1 0-1,-1 0 0,0 0 0,0-1 1,0 1-1,0-1 0,-4 1 0,-7 2 369,-1-1-1,0 0 1,0-1-1,-26 0 0,41-2-400,-1 0 0,1 0 0,-1 0 0,1 0-1,-1 0 1,1 0 0,-1 0 0,1-1 0,-1 1-1,1-1 1,-1 1 0,1-1 0,0 1-1,-1-1 1,1 0 0,0 0 0,-1 0 0,1 0-1,0 1 1,0-2 0,0 1 0,0 0 0,-2-2-1,2 0-19,0-1-1,0 1 1,0-1-1,0 0 1,0 1-1,1-1 1,0 0-1,0 1 1,0-6-1,0 3 2,0-2-109,-1 1 0,2 0 0,-1 0-1,1-1 1,0 1 0,4-11 0,-4 16 89,0 0 0,0 0 0,1-1 0,-1 1 0,1 0 0,0 0 0,-1 0 0,1 1 0,0-1 0,0 0 0,0 1 0,0-1 0,0 1 0,1-1 0,-1 1 0,0 0 0,1 0 0,-1 0 0,1 1 0,-1-1 0,1 0 0,2 1 1,1-2-62,0 1 0,0 0 0,0 0 0,0 1 0,0 0 0,1 0 1,-1 0-1,0 1 0,7 1 0,-11-1 55,0 0 0,0-1 0,0 1 1,0 0-1,-1 1 0,1-1 0,0 0 0,-1 0 0,1 1 0,-1-1 0,1 1 1,-1-1-1,0 1 0,0 0 0,0-1 0,0 1 0,0 0 0,0 0 0,0 0 1,0 0-1,-1 0 0,1 0 0,-1 0 0,1 0 0,-1 0 0,0 0 0,0 0 1,0 0-1,0 4 0,0-2 44,0 0 1,0 1-1,0-1 0,-1 1 1,1-1-1,-1 0 1,0 0-1,0 1 0,-3 5 1,2-8 1,0 1 1,-1 0-1,1 0 0,-1-1 1,0 1-1,1-1 1,-1 0-1,0 0 0,0 0 1,0 0-1,-1-1 1,-3 3-1,-7 0 253,1 0 0,-1 0 0,1-1 1,-1-1-1,0 0 0,0-1 0,0-1 0,-16 0 0,20-1 124,10 1-171,0 0-75,0 0-85,0 0-3,0 0 51,0 0-46,0 0-58,0 0-174,0 0-616,0 0-843,0-6-5640,0-7-1788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1:18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 13478,'0'0'787,"0"0"-552,0 0-51,0 0 254,0 0 378,0 0 54,-14 5 869,10-2-1272,2 4-2906,2-7 2259,1 0 1,-1 1-1,0-1 0,0 0 0,0 0 1,0 1-1,0-1 0,0 0 0,0 1 1,0-1-1,0 0 0,0 0 0,0 1 1,0-1-1,0 0 0,0 0 0,0 1 1,0-1-1,-1 0 0,1 0 0,0 1 1,0-1-1,0 0 0,0 0 0,0 1 1,-1-1-1,1 0 0,0 0 0,0 0 1,0 1-1,-1-1 0,1 0 0,0 0 1,0 0-1,-1 0 0,1 0 0,0 1 0,0-1 1,-1 0-1,1 0 0,-1 0 0,-15 1-8381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4.23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41 513 10917,'0'0'1958,"0"0"-837,0 0-153,0 0-370,0 0-379,-3 0-38,-9 0-8,9 0 116,3 0 84,0 0 219,0 0 62,0 0-38,0 0-10,0 0-118,0 0 40,-1-3-141,-8-58-299,2 0 1,2 0-1,5-67 0,0 81-38,0 39-35,1 1 0,0-1-1,0 0 1,1 1 0,0-1 0,0 1 0,5-9-1,-5 9 4,-1 6 111,0 1-1,0-1 0,0 0 1,0 1-1,0-1 1,0 0-1,0 1 1,0-1-1,0 1 1,1 0-1,-1-1 1,0 1-1,0 0 1,0 0-1,1 0 1,-1 0-1,0 0 1,2 0-1,34 1-333,-25-1 402,29 0-285,0-3-1,0-1 0,66-15 1,-82 12-2742,44-18 1,-67 24 2026,5-3-987,-4 0-3405,-2 2-3556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4.8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32 7523,'0'0'2249,"0"0"-1584,0 0 335,0 0 334,0 0-509,-2-5-351,-9-14 15,9 15 92,2 4 190,1-1 5056,12-1-5867,11 1 68,0 1 0,0 2-1,0 0 1,0 1 0,0 2 0,40 12 0,-54-13-45,64 28-20,-68-29 31,-1 0 1,1 0-1,-1 1 1,0-1-1,0 1 1,-1 0-1,1 1 1,-1-1-1,0 1 1,5 7-1,-8-10 25,0-1 0,-1 1 0,1 0 0,-1 0 0,0-1 0,1 1 0,-1 0 0,0 0 1,0 0-1,0-1 0,0 1 0,-1 0 0,1 0 0,0-1 0,-1 1 0,1 0 0,-1 0 0,-1 2 0,-19 32 378,13-24-316,-31 52 228,7-15 72,3 2 0,-41 93 0,70-182-5738,0-10-678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5.6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9 359 9108,'0'0'1516,"0"0"-983,0 0 326,0 0 323,0 0-598,-2-14-264,2 13-329,-7-92 702,7 81-483,0-1 0,1 1 0,1-1 0,0 1 0,0 0 0,7-20-1,3 7 140,0 1 0,2 1 0,24-32 0,-37 54-335,-1 0 1,1-1 0,0 1-1,-1 0 1,1 0-1,0 0 1,0 0 0,0 1-1,0-1 1,-1 0-1,1 0 1,1 0 0,-1 1-1,0-1 1,0 0-1,0 1 1,0-1 0,0 1-1,0 0 1,1-1-1,-1 1 1,0 0 0,0-1-1,1 1 1,-1 0 0,0 0-1,0 0 1,1 0-1,-1 1 1,0-1 0,0 0-1,1 0 1,-1 1-1,0-1 1,0 1 0,0-1-1,0 1 1,0-1-1,0 1 1,1 0 0,-1-1-1,0 1 1,-1 0-1,1 0 1,0 0 0,0 0-1,0 0 1,0 0-1,-1 0 1,1 0 0,0 2-1,4 4 83,-1 0-1,0 0 1,-1 1-1,0-1 1,0 1 0,2 10-1,-1 8 326,-1 0 1,-2 0-1,-1 35 0,-1-17 61,1-43-435,0-1-112,0 0-64,0-14-422,0 4 440,0-1 0,0 0 1,2 1-1,-1 0 0,1-1 0,1 1 0,-1 0 1,2 0-1,0 0 0,0 0 0,0 1 0,1-1 1,1 1-1,0 0 0,0 1 0,0-1 0,1 2 1,11-11-1,-6 8 147,-8 6 9,0 0 0,0 0 0,0 1 1,1 0-1,-1 0 0,1 0 1,0 0-1,0 1 0,0 0 0,0 0 1,0 0-1,1 0 0,-1 1 0,7-1 1,-11 3-6,0-1 0,0 1 0,1-1 1,-1 1-1,0 0 0,0 0 0,0 0 0,-1-1 1,1 1-1,0 0 0,0 0 0,0 0 1,-1 0-1,1 0 0,0 1 0,-1-1 0,1 0 1,-1 0-1,1 0 0,-1 1 0,0-1 0,1 0 1,-1 0-1,0 3 0,6 35 653,-5-35-604,1 28 264,-2-21-550,0-1 0,1 0 0,1 0 1,-1 1-1,2-1 0,4 15 0,-6-23-242,0-1 0,1 1 0,-1-1 1,0 1-1,0-1 0,1 0 0,-1 1 0,1-1 0,-1 0 0,1 0 0,0 0 0,-1 0 0,1 0 0,0 0 0,0-1 0,0 1 0,-1 0 0,1-1 0,0 0 0,0 1 0,0-1 0,2 0 0,15 1-7814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6.06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106 0 8324,'0'0'1078,"0"0"242,0 0 705,0 0-638,0 0-629,-10 8-27,3-2-539,1 0 1,0 0-1,0 0 0,0 1 1,1-1-1,0 1 0,1 1 1,-1-1-1,1 1 0,1-1 1,-4 11-1,-1 7 307,1 1 1,1-1 0,2 1-1,1 0 1,0 0-1,2 0 1,3 30-1,-2-54-501,1 1 0,-1-1 0,1 0 0,0 1 0,0-1 1,0 0-1,0 0 0,0 0 0,0 0 0,1 0 0,-1 0 0,1 0 0,-1 0 0,1 0 0,0-1 0,0 1 0,0-1 0,0 1 0,0-1 0,0 0 0,0 0 0,0 0 0,0 0 0,1 0 0,-1 0 0,0 0 0,1-1 0,-1 1 0,1-1 0,2 0 0,6 2-101,1-2 0,0 1 0,-1-2-1,1 1 1,14-4 0,-14 1-114,0-1 0,0 0 0,0 0 0,-1-1 0,1-1 0,-1 0 0,-1-1 0,1 0 0,-1 0 0,-1-1 0,13-12 0,-14 12 59,-1 1 1,0-1 0,0-1 0,-1 1 0,0-1 0,0 0-1,-1-1 1,0 1 0,-1-1 0,0 0 0,0 0 0,-1 0-1,2-19 1,-4 25 124,0-6 58,0 0 0,-1 0 0,0 1 1,-1-1-1,-2-16 0,2 24-20,0-1 1,0 1-1,0-1 1,0 1-1,0-1 0,0 1 1,-1 0-1,0 0 1,1-1-1,-1 1 1,0 0-1,0 1 0,0-1 1,0 0-1,0 0 1,0 1-1,-1 0 1,1-1-1,-1 1 1,1 0-1,-1 0 0,1 0 1,-1 0-1,-4 0 1,-2-1-520,0 1-1,0 0 1,-1 1 0,-12 1 0,-1 0-3716,-2-1-4753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6.60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1 190 7139,'0'0'5448,"0"0"-4143,0 0-934,0 0 314,23-24-405,76-76-128,-93 94-140,0 1 0,0-1 0,0 1 0,1 0 0,-1 1 0,1 0-1,0 0 1,0 0 0,1 1 0,-1 0 0,1 0 0,-1 1 0,1 0-1,10-1 1,-5 1 2,39-2 257,-44 4-187,-8 0-68,1 0 0,0 0 0,0 1 0,0-1 0,-1 0 0,1 1 0,0-1 0,0 1 0,-1-1 0,1 1 0,0-1 0,-1 1 0,1-1 0,-1 1 0,1-1 0,-1 1-1,1 0 1,-1 0 0,1-1 0,-1 1 0,1 0 0,-1 0 0,0-1 0,0 1 0,1 0 0,-1 0 0,0 0 0,0-1 0,0 1 0,0 0 0,0 1 0,1 35 480,-1-27-289,0 0-23,-1 0-1,0-1 0,0 1 1,0 0-1,-1-1 1,-1 0-1,0 1 1,0-1-1,-1 0 0,0 0 1,-7 12-1,-1-1 324,6-13-287,2 1 0,-1 0 0,1-1 0,0 2 0,1-1 0,-1 0 0,2 1 0,-4 15 0,24-25-295,-9-2-226,0 0 0,0-1 0,0 0 0,0 0 0,-1-1 0,15-10 1,47-44-4231,-50 41 2855,0 1 1,28-18-1,-46 34-2459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7411,'0'0'6283,"0"0"-4879,0 0-1050,0 0 377,0 0-186,6 16-428,20 53-82,-24-64-13,-1-1 0,1 1 1,-1-1-1,0 1 0,0 0 1,-1-1-1,1 1 0,-1 0 0,0-1 1,0 1-1,-1 0 0,1 0 1,-1-1-1,0 1 0,-3 8 1,1-10 104,1 0 0,0 0 0,-1 0 0,0 0 0,0 0 0,0 0 0,0-1 0,0 0 0,-1 1 1,1-1-1,0-1 0,-1 1 0,0 0 0,1-1 0,-5 1 0,-1 1 209,8-3-244,-1 0 0,0 1-1,1-1 1,-1 0 0,0 1 0,1 0 0,-1-1 0,0 1 0,1 0 0,-1 0 0,1 0 0,-1 0 0,1 0 0,0 0-1,-2 2 1,3-3 338,0 1-339,0 1 1,0-1-1,0 0 1,0 0-1,0 0 1,0 0-1,1 0 0,-1 0 1,0 0-1,1 0 1,-1 0-1,1 0 1,-1 0-1,1 0 1,0 0-1,-1 0 0,2 1 1,7 5 8,0-1 0,0 0-1,1 0 1,-1-1 0,1 0 0,1-1 0,13 4 0,-4-2-977,1-1-1,41 5 1,-25-9-3554,1-1-3701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6.93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81 7668,'0'0'3729,"0"0"-3153,0 0 1153,0 0-768,0 0-929,0 0-32,136-64-432,-83 53-1153,-10 6-1537,-9 5-1968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39:07.26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42 9172,'0'0'1161,"0"0"594,0 0-159,0 0-1079,0 0-405,8-4-136,5-3-22,1 1 0,-1 1 0,1 0 0,0 1 0,0 1 0,0 0 0,20-2 0,-34 5 77,1 1-1,0-1 1,-1 0-1,1 1 1,-1-1 0,1 0-1,-1 1 1,1-1-1,-1 0 1,1 1-1,-1-1 1,1 1 0,-1-1-1,1 1 1,-1-1-1,0 1 1,1-1-1,-1 1 1,0 0 0,0-1-1,1 1 1,-1-1-1,0 1 1,0 0 0,0-1-1,0 1 1,0-1-1,0 1 1,0 0-1,0 1 1,0 26 1013,0-19-598,0 243 4183,0-251-4583,1 0-1,-1 0 1,0 0 0,1 1-1,-1-1 1,1 0-1,-1 0 1,1 0-1,0 0 1,-1 0-1,1 0 1,0 0 0,0 0-1,0 0 1,0 0-1,0 0 1,0-1-1,0 1 1,0 0 0,0-1-1,0 1 1,0 0-1,0-1 1,1 0-1,-1 1 1,0-1-1,0 0 1,0 1 0,1-1-1,-1 0 1,0 0-1,3 0 1,52 0 532,-38-1-355,-8 0-198,1 0 0,-1-1 1,0 1-1,-1-2 0,1 0 0,0 0 0,14-7 0,67-40-817,-47 24-810,-44 26 1593,7-4-962,0 1 0,0-1 0,0-1 0,-1 0 0,1 1 0,8-11 1,-7-1-4153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0.5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 82 7283,'0'0'2951,"0"0"-1364,0 0 137,0 0-372,0 0-674,0 0-104,-1-4-62,-1-17 2153,30 21-168,1-2-2232,-1-1 0,29-6-1,35-4-217,79 11-8,-94 3-3507,-77-8-3175,0-14-843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0.89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50 1 12758,'0'0'557,"0"0"262,0 0 635,0 0-701,0 0-494,-3 8 146,-25 253 3997,12 142-3399,14-346-1021,2 60-3408,0-117 3274,0 0-1,0-1 1,1 1 0,-1-1-1,0 1 1,1 0-1,-1-1 1,0 1 0,0 0-1,1-1 1,-1 1-1,1 0 1,-1 0 0,0-1-1,1 1 1,-1 0 0,0 0-1,1 0 1,-1 0-1,1-1 1,-1 1 0,1 0-1,-1 0 1,1 0 0,-1 0-1,0 0 1,1 0-1,-1 0 1,1 0 0,-1 0-1,1 0 1,-1 1 0,0-1-1,1 0 1,-1 0-1,1 0 1,-1 0 0,1 1-1,-1-1 1,0 0-1,1 0 1,-1 1 0,0-1-1,1 0 1,-1 1 0,0-1-1,0 0 1,1 1-1,-1-1 1,0 0 0,0 1-1,1-1 1,-1 1 0,0-1-1,0 0 1,0 1-1,0-1 1,0 1 0,0-1-1,1 1 1,-1-1 0,0 0-1,0 1 1,-1-1-1,1 1 1,0-1 0,0 1-1,0 0 1,18-31-6875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1.32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23 8612,'0'0'2124,"0"0"-1204,0 0 697,0 0-270,0 0-869,1 13-4,16 111 1706,2 170 0,-19-293-2252,0-1 32,-2-36 11,1 0 1,1 0-1,11-69 1,-8 91 20,1 0 0,-1 1 0,2-1 0,0 1 0,1 0 1,0 1-1,1-1 0,0 1 0,1 1 0,0-1 0,1 1 0,20-19 1,-23 24 6,-1 1 1,2 0 0,-1 0-1,0 0 1,1 1 0,0 0-1,0 0 1,0 1 0,1 0-1,-1 0 1,1 0 0,-1 1-1,1 1 1,0-1 0,9 0-1,113 0-6639,-96 2 2646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1.84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388 17 11077,'0'0'1089,"0"0"-166,0 0 875,0 0-395,0 0-528,-18-4-34,-58-9-76,68 13-651,1 1 0,0-1-1,0 1 1,0 0-1,0 1 1,0 0 0,0 0-1,0 0 1,0 1 0,1 0-1,-1 0 1,1 1 0,0 0-1,-7 5 1,-10 5 276,19-12-330,-12 7 261,0 0 0,1 1 0,-27 23 0,38-29-310,1 0 0,-1 0-1,1 0 1,-1 1 0,1-1-1,0 1 1,1 0 0,-1 0-1,1 0 1,0 0 0,0 1-1,1-1 1,0 0 0,0 1-1,0-1 1,0 1 0,1 6-1,0-10-33,0 1-1,0-1 0,0 1 0,0-1 1,0 1-1,1-1 0,-1 1 1,1-1-1,0 0 0,0 1 1,0-1-1,0 0 0,0 0 0,0 1 1,1-1-1,-1 0 0,1 0 1,1 2-1,2-1-44,0 1 0,1-1 0,-1 0 0,1 0 0,0-1 0,8 3 1,85 24-1201,-78-25 1041,0 1 0,-1 1 1,0 1-1,0 1 0,0 1 1,26 16-1,-43-23 218,0 0 0,0 1 1,0 0-1,0-1 0,0 1 0,-1 0 1,0 0-1,1 1 0,-1-1 1,-1 0-1,1 1 0,0-1 0,-1 1 1,1 0-1,0 6 0,0 3 101,0 0 1,-1 0-1,-2 19 0,1-11 146,-1-14-139,0-1 1,0 1-1,-1-1 0,0 1 1,0-1-1,0 0 1,-1 0-1,0 0 1,0 0-1,-1 0 0,0-1 1,0 1-1,0-1 1,0 0-1,-6 5 1,-7 6 238,-1-1 1,0 0-1,-21 13 1,26-21-422,-1-1 1,0 0-1,0 0 0,0-1 1,0-1-1,-1-1 0,1 0 0,-1 0 1,0-2-1,0 0 0,-22-1 1,35 0-123,0 0 1,0 0 0,-1 0 0,1 0 0,0 0 0,0-1 0,0 1-1,0-1 1,0 1 0,0-1 0,0 0 0,0 0 0,0 0 0,1 0-1,-1 0 1,0 0 0,1-1 0,-1 1 0,0 0 0,1-1 0,0 0-1,-1 1 1,1-1 0,-2-2 0,-13-25-4337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2.64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180 39 12614,'0'0'853,"0"0"-234,0 0 950,0 0-547,0 0-579,-1-6-40,0-2-184,-3-17 2798,25 25-2790,-8 1-267,0 0 1,-1 0-1,1 2 1,-1-1-1,1 2 1,16 6-1,-20-6-6,-1-1 0,0 1 0,0 0 0,-1 1-1,0 0 1,1 0 0,-2 1 0,1 0 0,-1 0-1,9 10 1,-13-13 20,-1-1 1,1 0-1,-1 1 0,0 0 0,0-1 0,0 1 1,0-1-1,0 1 0,0 0 0,-1 0 0,1 0 0,-1-1 1,0 1-1,0 0 0,0 0 0,0 0 0,-1 0 1,1-1-1,-1 1 0,1 0 0,-1 0 0,0-1 1,0 1-1,0-1 0,-1 1 0,1-1 0,-1 1 0,1-1 1,-1 0-1,0 1 0,0-1 0,0 0 0,0 0 1,0 0-1,0-1 0,-3 3 0,-11 4 160,0 0-1,-1-1 0,0 0 1,0-2-1,-1 0 1,0 0-1,1-2 0,-26 2 1,65-5-436,-10-1 138,1 1 1,-1 0 0,1 2-1,22 3 1,-31-3 107,1-1 1,-1 1-1,0 0 1,0 0-1,0 0 1,0 1-1,0 0 1,0-1-1,-1 1 1,1 1-1,-1-1 1,0 0-1,0 1 1,0-1-1,0 1 0,-1 0 1,3 5-1,1 4 26,-2 1 0,1-1-1,-2 1 1,0 0 0,0-1-1,-2 1 1,1 0 0,-2 0-1,-1 22 1,1-15 104,0-17-25,0 1 0,-1-1 0,1 1 0,-1-1 0,0 1 0,0-1 0,0 0 0,-1 1 0,1-1 0,-1 0 0,0 0 0,-1 0 0,1 0 0,0 0 0,-6 6 0,3-6 77,0 0 0,0 0 0,0 0 0,0-1 0,-1 1 0,1-1 0,-1 0 0,0-1-1,0 0 1,-7 2 0,-7 1 161,0-2 0,0 0 0,0-1 0,0-1 0,0-1 0,-23-3 0,34 2-248,1-1-1,-1 1 1,1-1 0,0-1 0,0 1-1,-1-1 1,2-1 0,-11-5 0,14 7-223,1 0 0,-1-1 0,1 1 0,0-1 0,0 0 0,0 0 0,0 0 0,1 0 0,-1 0 1,1 0-1,0-1 0,0 1 0,0-1 0,0 0 0,0 0 0,1 1 0,0-1 0,0 0 0,-1-6 0,1-21-3569,1-2-2605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3.6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57 16 5731,'0'0'5880,"0"0"-4440,0 0-426,0 0 485,0 0-578,-5-2-436,4 2-300,-1 0 0,1-1-1,-1 1 1,1 0 0,0-1-1,-1 0 1,1 1 0,-1-1-1,1 0 1,0 0 0,0 1-1,-1-1 1,0-1 0,9-1 311,130 2-1140,-73 2-396,-59-1 824,1 0 0,-1 0-1,0 1 1,1-1 0,-1 2 0,10 2-1,-14-4 198,0 1-1,0-1 1,0 1 0,0-1-1,0 1 1,-1-1 0,1 1-1,0 0 1,0 0-1,0-1 1,-1 1 0,1 0-1,0 0 1,0 0 0,-1 0-1,1 0 1,-1 0 0,1 0-1,-1 0 1,0 0-1,1 0 1,-1 0 0,0 0-1,0 0 1,1 1 0,-1-1-1,0 0 1,0 0-1,0 0 1,-1 0 0,1 0-1,0 0 1,0 1 0,-1-1-1,1 0 1,0 0-1,-1 0 1,1 0 0,-2 1-1,1 1 77,-1-1 0,1 1 1,-1-1-1,0 0 0,0 0 0,0 0 0,0 0 0,0 0 0,-1 0 0,1 0 0,-4 2 0,-37 17 591,19-9-14,-1 2-131,1 1 1,-43 35 0,57-41-293,0 0-1,1 0 1,0 1-1,1 0 1,0 1 0,0-1-1,1 2 1,-8 16-1,15-27-204,-1 0 0,1-1 0,-1 1 0,1 0 0,-1-1 0,1 1 0,0 0 0,-1 0 0,1-1 0,0 1 0,0 0 0,0 0 0,0 0 0,0-1 0,0 1-1,0 0 1,0 0 0,0 0 0,0-1 0,0 1 0,0 0 0,0 0 0,1 0 0,-1-1 0,0 1 0,0 0 0,1 0 0,-1-1 0,1 1 0,-1 0-1,1-1 1,-1 1 0,1 0 0,-1-1 0,1 1 0,1 0 0,1 0-65,0 0 0,0-1 0,0 1 0,0-1-1,1 0 1,-1 0 0,6-1 0,5 1 8,89-9-1878,3 1-234,-105 8 2075,-1 15 162,0-11 15,-1 1-1,0-1 0,0 1 1,0-1-1,0 1 0,-1-1 1,1 0-1,-1 0 0,0 0 0,0 0 1,-6 7-1,-36 40 578,23-28-311,-11 12 308,20-22-423,-1 0 0,2 0 0,0 1 0,1 1 0,0 0 0,-10 22 0,19-36-228,1-1 0,-1 1-1,1 0 1,-1-1 0,1 1 0,0 0 0,-1 0 0,1-1 0,0 1 0,0 0-1,0 0 1,-1 0 0,1-1 0,0 1 0,0 0 0,0 0 0,0 0 0,0-1-1,1 1 1,-1 0 0,0 0 0,0 0 0,0-1 0,1 1 0,-1 0 0,0 0-1,1-1 1,-1 1 0,1 0 0,-1-1 0,1 1 0,-1 0 0,2 0-1,0 0 15,1 0-1,-1-1 0,1 1 0,-1-1 0,1 1 0,-1-1 0,1 0 0,4-1 0,2 1-22,17-2-297,1-1-1,0-2 1,-1 0-1,0-2 1,-1-1-1,26-11 1,32-9-3770,-30 13-288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4.34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35 104 12758,'0'0'1710,"0"0"-1030,0 0 737,0 0 90,0 0-850,-4 14-54,-5 21 215,1 1 0,3 0 1,-3 53-1,7-77-710,2 9 114,-1-20-224,0 0 1,0-1 0,0 1 0,1-1 0,-1 1 0,0-1 0,1 1 0,-1-1-1,0 1 1,1-1 0,-1 0 0,1 1 0,-1-1 0,0 1 0,1-1 0,-1 0-1,1 0 1,-1 1 0,1-1 0,-1 0 0,1 0 0,0 1 0,-1-1 0,1 0-1,-1 0 1,1 0 0,-1 0 0,1 0 0,0 0 0,-1 0 0,1 0-1,5 0-170,0-1 0,0 0 0,0 0-1,0-1 1,0 1 0,-1-1 0,1-1-1,0 1 1,-1-1 0,0 0-1,0 0 1,0 0 0,0-1 0,0 0-1,-1 0 1,1 0 0,3-5 0,5-7-1196,0 0 1,-1-1 0,16-32 0,-18 30-581,-1-1 0,0 0 0,-2-1 0,0 1 0,3-23 0,-6 11 2436,-2 0 3472,-2 31-711,0 8 475,0-1-3198,-10 131 3048,-1-6-2346,10-94-1060,1 6-401,-11 76-1,10-119 193,1 0 1,0 0-1,0 0 0,0 0 0,0 0 0,0-1 0,-1 1 0,1 0 0,0 0 0,0 0 0,0 0 0,0 0 0,-1 0 0,1 0 0,0 0 0,0 0 0,0 0 0,0 0 0,-1 0 0,1 0 1,0 0-1,0 0 0,0 0 0,0 0 0,-1 0 0,1 0 0,0 0 0,0 0 0,0 0 0,0 0 0,-1 0 0,1 0 0,0 0 0,0 0 0,0 1 0,0-1 0,-1 0 0,1 0 1,0 0-1,0 0 0,0 0 0,0 0 0,0 1 0,0-1 0,0 0 0,0 0 0,-1 0 0,1 0 0,0 1 0,0-1 0,-5-20-408,4 7 210,0-5 202,1 1-1,2-23 1,-2 35 101,1 0 0,0 0 0,0 0 0,0 1 0,1-1 1,-1 0-1,1 1 0,1-1 0,-1 1 0,0 0 1,1 0-1,0 0 0,4-5 0,22-17-54,2 1 0,53-34 0,-8 7-4661,-44 25-338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4.6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 1 10869,'0'0'2270,"0"0"-1101,0 0 488,0 0-622,0 0-720,-1 4-83,-2 21 892,1 0 0,1 0 0,2 26 0,-1-9-661,0-42-464,0 1 0,0-1 0,1 1-1,-1-1 1,0 0 0,0 1 0,0-1-1,0 1 1,1-1 0,-1 0 0,0 1 0,0-1-1,1 0 1,-1 1 0,0-1 0,0 0-1,1 0 1,-1 1 0,0-1 0,1 0-1,-1 0 1,1 1 0,-1-1 0,0 0 0,1 0-1,-1 0 1,1 0 0,-1 1 0,0-1-1,1 0 1,-1 0 0,1 0 0,18 0-119,-12 0 75,-7 0 45,14 0-331,1 0 0,0 0 0,-1-2 1,0 1-1,1-2 0,-1 0 0,16-6 0,72-34-5462,-70 30 1430,-8 3-2462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5939,'0'0'14566,"0"0"-13797,0 0-177,0 0 609,0 0-993,0 0-208,0 0-385,2 4-239,-2 7-272,0 4-385,0 5-976,0-1-816,-17-2-4211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5.03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16 100 8548,'0'0'2873,"0"0"-1464,0 0 565,0 0-555,0 0-789,-4 3-398,-7 2-71,27-13-97,42-19-27,-19 10-229,1 2-1,0 2 1,69-13 0,-103 25 187,-5 0 229,-1 1 339,0 0 181,0 0 43,0 5-165,0 4-498,-7 159 2334,4-146-3001,-12 41-1,11-49-667,-1-1-1,-1 1 1,-13 22-1,1-10-3681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5.3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0 12118,'0'0'2929,"0"0"-2465,0 0 2033,0 0-224,0 0-736,0 0-304,173 48-545,-124-32-304,4-5-176,-7-2-160,-5 2-48,2-5-224,-3-4-352,3-2-1297,-2 0-2913,-4 0-4338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6.26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268 1 14551,'0'0'1021,"0"0"-479,0 0 771,0 0 111,0 0-727,0 19-473,2 8-164,-1 1 31,-1 0 0,-4 39 0,4-65-88,-1 1 0,1 0 1,-1 0-1,0-1 0,0 1 0,0-1 0,-1 1 0,1-1 0,0 1 0,-1-1 0,0 0 1,1 0-1,-1 1 0,0-1 0,0-1 0,0 1 0,-4 3 0,5-5-339,1-5 146,0 0 0,0 0 0,1 0 1,0 0-1,0 0 0,0 0 0,1 0 0,-1 0 0,1 0 0,0 0 1,1 1-1,-1-1 0,1 1 0,0 0 0,0 0 0,0 0 0,1 0 1,5-5-1,4-3-41,0 1 0,1 0 0,0 1 0,17-10 0,-25 17 187,0 0-1,-1 0 1,1 1 0,1 0 0,-1 0 0,0 0-1,0 1 1,1-1 0,-1 2 0,0-1 0,1 1-1,-1 0 1,12 1 0,-18-1 46,1 1 0,0-1-1,-1 1 1,1 0 0,0-1 0,-1 1 0,1-1 0,-1 1 0,1 0-1,-1 0 1,0-1 0,1 1 0,-1 0 0,0 0 0,1-1 0,-1 1-1,0 0 1,0 0 0,0 0 0,1-1 0,-1 1 0,0 0 0,-1 2-1,1 25 248,-1-20-54,2-3-79,-1 0-1,-1 0 1,1 0 0,-1 1-1,0-1 1,0 0-1,-1 0 1,1 0 0,-1 0-1,0-1 1,-6 10-1,4-8-3,-1-1-1,1 0 1,-1 0-1,0 0 1,-1-1-1,1 0 1,-1 0-1,-10 6 1,8-6-107,-4 4-213,0-2 1,-1 1-1,1-1 1,-17 4-1,198-18-2169,-169 8 2373,1 1 0,-1 0 0,1-1 0,-1 1-1,1-1 1,-1 1 0,0 0 0,1-1 0,-1 1 0,0-1 0,0 1 0,1 0-1,-1 0 1,0-1 0,0 1 0,0 0 0,0-1 0,0 1 0,0 0 0,0 0-1,0-1 1,0 1 0,0 0 0,-1 0 0,-2 21 126,1-17-54,0 0 1,-1-1 0,1 1-1,-1-1 1,0 0-1,-1 0 1,1 0 0,-1 0-1,1 0 1,-8 4 0,-48 33 248,38-28-197,-24 14-115,-1-3 0,-2-1 0,-52 17-1,-20 8 2520,129-48 133,30 0-2606,88-34 8,-24 5-148,6 2-400,142-30-1121,-247 57 1770,-3 0 72,-2 4-132,0 1 1,0-1 0,0 0-1,0 1 1,-1-1-1,1 0 1,-1 0-1,0 0 1,-1 0-1,1 0 1,-1 0 0,1-1-1,-1 1 1,0-1-1,-6 6 1,4-5-299,1 1-1,-1 0 1,1 0 0,0 1 0,1-1 0,-6 12-1,9-16-416,0 0 295,0-3-7701,0-14 3801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6.81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0 115 12486,'0'0'2886,"0"0"-2059,0 0 195,0 0 352,0 0-912,10-1-398,19-2-56,0-2 1,0-1 0,-1-1-1,0-1 1,0-2 0,-1-1-1,49-27 1,-65 31-229,-8 4 183,-1 1 0,1 0 1,0 0-1,0 0 1,0 1-1,1-1 1,-1 1-1,6-2 1,-9 3 217,0 0 286,0 0 144,0 0 56,0 0-147,0 4-171,0 60 211,0 117 768,0-61-3277,0-119-908,1-2-1865,1-4-2575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7.1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291 1 16103,'0'0'662,"0"0"1067,0 0 144,0 0-894,-24 26-627,-78 83-171,80-85-208,-33 28 0,47-46-394,0 0 1,0-1-1,-1-1 1,1 1 0,-15 4-1,0-5-3682,22-4 1192,5-1-832,29-17 183,2 5 3968,-24 10 805,-1 0 0,1 1-1,0 0 1,0 1 0,-1 0 0,1 1-1,0 0 1,0 1 0,16 2 0,-18-1-861,0 1 0,-1-1 0,1 2 0,8 3 0,72 42 1686,1-1-1524,-29-20-2941,-42-22-1105,-3-3-2642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7.76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149 3 8644,'0'0'3052,"0"0"-1793,0 0 547,0 0-82,0 0-758,-3-1-209,2 0-726,1 1 0,-1 0 0,1 0-1,-1 0 1,0 0 0,1 0 0,-1 0-1,1 0 1,-1 0 0,0 0 0,1 0 0,-1 0-1,1 0 1,-1 0 0,0 0 0,1 1-1,-1-1 1,1 0 0,-1 0 0,1 1-1,-1-1 1,1 0 0,-1 1 0,1-1-1,-1 0 1,0 2 0,-13 19 833,-9 38 638,18-42-1132,-5 9-253,-46 146 1564,49-144-3176,1 1 0,-2 30 1,8-43-3410,0-9-3182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8.16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137 1 8500,'0'0'2697,"0"0"-1702,0 0 699,0 0-72,0 0-685,-15 16 26,2-2-647,2-3-46,2-1 0,-1 1-1,1 0 1,1 1 0,0 0 0,1 1 0,0-1 0,-7 23 0,7-10 121,1 1-1,1 0 0,1 1 1,2-1-1,0 44 1,2-68-394,0 0 1,0 0-1,0 0 0,0 1 1,0-1-1,1 0 1,-1-1-1,1 1 1,-1 0-1,1 0 0,0 0 1,-1 0-1,1 0 1,0 0-1,0-1 1,0 1-1,1 0 1,-1-1-1,0 1 0,1-1 1,-1 1-1,1-1 1,-1 0-1,1 0 1,-1 0-1,1 0 0,0 0 1,0 0-1,2 1 1,1-1-66,1 0 1,-1 0-1,1-1 1,-1 1-1,1-1 1,-1 0-1,1-1 1,0 0 0,-1 0-1,6-1 1,-2-1-119,0-1 1,0 1 0,-1-1 0,0-1 0,0 0 0,0 0 0,0 0-1,-1-1 1,0 0 0,0-1 0,0 0 0,-1 0 0,10-14 0,-8 10-80,-1-1 0,1 0 1,-2 0-1,0-1 1,0 0-1,-1 0 1,-1 0-1,5-24 1,-6 20 128,-1 0 0,-1 0 1,-1 0-1,0 0 1,-5-31-1,4 47 123,0-1 1,0 0-1,0 0 1,0 1-1,0-1 1,0 1-1,0-1 1,0 1-1,-1-1 1,1 1-1,-1 0 1,1 0-1,-1-1 1,1 1-1,-1 0 1,0 0-1,1 1 1,-1-1-1,0 0 1,0 1-1,0-1 1,0 1-1,1-1 1,-1 1-1,0 0 1,-3 0-1,-1-1-297,0 1 0,0 0 0,0 0 0,1 1 0,-1-1 1,0 1-1,-10 4 0,11-3-171,1 0 0,0 0 0,0 1 0,0 0 0,0 0 0,0 0 0,-4 4 1,-26 33-5272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8.50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1 146 6099,'0'0'4557,"0"0"-3240,0 0-823,27-22 90,88-65-240,-106 81-240,0-1 1,0 2-1,19-10 0,-25 14 127,0 1 1,0-1 0,0 0 0,0 1 0,0-1 0,1 1 0,-1 0 0,4 1-1,5-1 1535,-11 16 601,1 15-1379,-1-2-484,1-1 0,7 30 0,-8-51-472,1-1 0,0 0 0,0 0-1,0 0 1,0 0 0,1 0 0,0 0-1,0-1 1,1 1 0,-1-1 0,1 0 0,0 0-1,1-1 1,-1 1 0,6 4 0,-6-7-74,1 0 1,-1 0 0,1-1-1,-1 1 1,1-1-1,-1 0 1,1 0-1,0-1 1,-1 1-1,1-1 1,0 0-1,0 0 1,6-1 0,-5 0-274,1 0 0,-1 0 0,0-1 0,0 0 0,1 0 0,-1 0 0,0-1 0,0 0 0,5-3 0,48-43-7040,-31 29 394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8.98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263 27 3858,'0'0'5352,"0"0"-3618,0 0 272,0 0-117,0 0-819,-14-5-145,-45-14 41,55 19-839,1-1 0,-1 0 0,1 1 0,-1 0 0,1 0 0,0 0 0,-1 0 0,1 1 0,-1-1 0,1 1 0,0 0 0,-1 0 0,1 0 0,0 0 0,0 1 0,0-1 0,0 1 0,0 0 0,0 0 0,0 0 0,-4 4 0,-1 3 232,-1 0 0,2 0 0,-1 1 0,-8 15 0,6-9-28,3-5-206,0 0 1,0 1 0,1-1-1,1 2 1,0-1-1,1 0 1,0 1 0,1 0-1,0 0 1,1 0-1,-1 26 1,3-37-131,0-1 0,0 0 0,1 1 0,-1-1 1,0 0-1,0 1 0,1-1 0,-1 0 0,1 1 0,-1-1 0,1 0 0,0 0 0,-1 1 0,1-1 0,0 0 0,0 0 1,0 0-1,0 0 0,0 0 0,0 0 0,2 1 0,0 0-25,-1-1 0,1 1 0,0-1 0,0 0 0,1 0-1,-1 0 1,0-1 0,0 1 0,4-1 0,5 1-101,-1-1 1,0-1-1,1 0 1,18-4-1,-19 1-76,1 0 0,-1 0 0,0-1-1,0-1 1,-1 0 0,1 0 0,12-11-1,-5 2-443,0-1-1,30-34 1,-46 47 784,0 0-1,1 0 1,-1 0 0,0 0 0,-1 0-1,1-1 1,0 1 0,-1-1-1,0 1 1,0-1 0,0 1 0,0-1-1,0 0 1,-1 1 0,0-8 0,0 11 520,0 0-141,0 0-143,0 0-73,0 10-16,12 434 571,-13-424-1278,0 11-861,5-17-3117,2-13-1798,5-1-4655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39.315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53 1 10629,'0'0'2014,"0"0"-560,0 0 704,0 0-653,0 0-595,26 12-337,80 44 276,-102-54-777,-1 0 1,0 0-1,1 1 1,-1-1 0,0 1-1,0-1 1,0 1-1,-1 0 1,1 0-1,-1 0 1,1 1-1,-1-1 1,0 1-1,0-1 1,-1 1 0,1-1-1,-1 1 1,1 0-1,-1 0 1,0 5-1,2 4 214,3 12 82,-1 0 0,-1 0-1,-2 1 1,0 32 0,-2-42-344,-1 0-1,-1 0 1,-1 0-1,0-1 1,-1 1 0,0-1-1,-1 0 1,-8 15-1,-15 21-1644,-1-2 0,-61 77 0,16-35-3366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13094,'0'0'2993,"0"0"-2336,0 0 1328,0 0-945,0 0-928,0 0-112,-2 31-48,4-12-1569,-2 5-672,0-3-2833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51.32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 7523,'0'0'403,"0"0"166,0 0 356,0 0-58,0 0-240,13 3-50,39 14 47,-50-16-560,0-1 0,0 1 1,-1 0-1,1 0 0,0 0 1,-1 0-1,1 0 0,-1 0 0,1 0 1,-1 1-1,1-1 0,-1 0 0,0 1 1,0-1-1,2 3 0,-3-3-36,1 0 0,-1 0 0,1-1 1,-1 1-1,1 0 0,-1-1 0,1 1 0,0 0 0,-1-1 0,1 1 0,0-1 0,-1 1 0,1-1 0,0 1 0,0-1 0,0 1 0,0-1 1,-1 0-1,1 0 0,0 1 0,0-1 0,0 0 0,1 0 0,-2 0-27,17 2 114,0 0 1,0 2 0,-1-1-1,1 2 1,-1 0-1,0 2 1,21 10 0,-5 5-88,14 8 42,-41-29-58,0 0 0,0 0-1,0 0 1,0-1-1,0 0 1,0 0 0,1 0-1,4-2 1,11 1 28,4-1-27,1-1 1,-1-1 0,41-13 0,-15 5 45,-31 9 317,1 0 0,-1 2 1,28 1-1,-27 0-429,-1 0 0,0-1 1,26-5-1,-43 5 75,-1 0-1,1 0 1,-1 0-1,1 1 0,-1 0 1,1-1-1,0 1 1,-1 0-1,1 0 1,0 0-1,-1 1 1,1-1-1,-1 1 1,1-1-1,-1 1 0,1 0 1,-1 0-1,1 0 1,-1 0-1,0 0 1,0 1-1,1-1 1,2 3-1,-3-2-7,-1-1 0,1 1 0,0-1-1,0 0 1,1 0 0,-1 0 0,0 0 0,0 0-1,0 0 1,1 0 0,-1-1 0,0 1 0,1-1 0,2 1-1,39-1-33,-26-1 23,8 0-124,0-2 0,32-7 0,-31 5 90,-1 1-1,35-1 1,15 9 1090,-43-2-314,37-2 0,-60 0-651,0-1 0,0-1 0,1 0 0,-1 0 0,0-1 0,-1-1 0,17-7-1,-15 7 104,3-3-868,-15 5-597,-10 1-930,-16 1-3127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51.7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60 0 14439,'0'0'264,"0"0"101,0 0 438,0 0-290,0 0-351,-2 10 148,-24 164 3497,14-111-3668,3 1-1,-1 114 1,10-156-2694,0-12-7309,0-10 6198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52.1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15 3906,'0'0'2833,"0"0"-792,0 0 104,0 0-339,0 0-493,0 0-321,0 0-263,0 0-36,0-2 3644,0 2-4313,0-1 1,0 1-1,0 0 1,1-1-1,-1 1 1,0 0-1,0-1 1,0 1-1,0 0 1,1-1-1,-1 1 1,0 0-1,0 0 0,0-1 1,1 1-1,-1 0 1,0 0-1,0 0 1,1-1-1,-1 1 1,0 0-1,1 0 1,-1 0-1,0 0 1,1 0-1,-1 0 1,0-1-1,1 1 1,-1 0-1,1 0 1,22 0 346,-12-1-346,0 1 0,0 0-1,-1 0 1,1 1 0,0 1-1,18 5 1,-14-3 57,1 0-1,-1-1 1,1 0 0,0-1-1,-1-1 1,1-1-1,28-2 1,2 1-1386,-45 1 98,-1 0-477,0-12-5785,0-4-2021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2:52.608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0 13030,'0'0'1398,"0"0"-403,0 0 606,0 0-374,0 0-773,0 1-329,0 0 0,0 0-1,0 0 1,1 0 0,-1 0 0,0 0 0,0-1 0,1 1 0,-1 0 0,0 0 0,1 0 0,-1 0 0,1-1 0,-1 1 0,1 0 0,-1 0 0,1-1 0,1 2 0,92 74 867,-91-74-996,0 0 0,0 1 0,0-1 0,0 1 0,-1 0 0,1 0-1,-1 0 1,0 0 0,1 0 0,-2 1 0,1-1 0,0 1 0,-1-1 0,1 1-1,-1 0 1,0-1 0,0 1 0,-1 0 0,1 0 0,-1 0 0,1 0-1,-1 0 1,-1-1 0,1 1 0,0 0 0,-1 0 0,-2 7 0,-3 7 181,-1 0 0,0-1 0,-1 0 0,-17 25 0,10-16 41,9-16-603,-4 8 921,1 1 0,-10 23 1,12-15-2764,5 2-4011,2-36 313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08.497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205 1 3426,'0'0'3748,"0"0"-2785,0 0-213,0 0 602,0 0-394,0 0-198,-9 7 126,-11 12 407,0 0 1,2 1-1,-18 24 0,24-25-881,0 1-1,1 1 1,1 0-1,1 0 1,1 1-1,1 0 1,-7 42-1,6-11 90,2 1 0,2 68-1,4-115-482,0 1-1,1-1 1,0 0-1,1 0 1,-1 0-1,1 0 0,1-1 1,-1 1-1,1 0 1,0-1-1,1 0 1,0 0-1,0 0 0,7 8 1,-8-10-23,0-1 0,1 0-1,-1 1 1,1-2 0,0 1 0,0 0 0,0-1 0,0 0 0,0 0 0,0 0 0,1 0-1,-1-1 1,1 0 0,-1 0 0,1 0 0,0 0 0,-1-1 0,1 1 0,0-1 0,-1-1 0,1 1-1,0-1 1,6-1 0,-6 0-17,1 0 0,0-1 0,-1 1 0,0-1 1,0-1-1,0 1 0,0-1 0,0 0 0,-1 0 0,1 0 0,-1-1 0,6-7 0,4-7-196,21-38 1,-27 41 123,0-1 1,-2 0-1,1 0 1,-2 0-1,0-1 0,3-32 1,-5 14 114,-1 0 0,-5-52 0,2 78 48,-1 0 1,0 1-1,0-1 1,-1 0 0,-1 1-1,0 0 1,0 0 0,-1 0-1,0 0 1,-9-12-1,-1 1 324,-2 1 0,-37-35 0,29 42 40,3 2-1073,22 9 431,-1 0 1,1 1-1,-1-1 1,1 0-1,-1 1 1,1-1-1,0 0 0,-1 1 1,1-1-1,0 0 1,-1 0-1,1 1 1,0-1-1,0 0 0,0 0 1,0 0-1,0 0 1,0 0-3861,0 1-2262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08.99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1 197 5539,'0'0'5386,"0"0"-3340,0 0-314,0 0-166,0 0-712,0-9-337,0-5-320,3-60 941,-3 68-1093,1 0 0,0 0 1,1 0-1,0 0 0,0 1 1,0-1-1,0 0 0,1 1 0,0 0 1,6-10-1,-5 11-165,-2 2 277,0-1 0,0 1 1,0-1-1,1 1 0,-1 0 1,1 0-1,4-3 0,-5 4-94,-1 1-1,0 0 1,1-1-1,-1 1 1,0 0-1,1 0 0,-1 0 1,1 0-1,-1 0 1,0 0-1,1 0 1,-1 0-1,0 1 0,1-1 1,-1 1-1,0-1 1,1 1-1,-1-1 1,0 1-1,0 0 1,1-1-1,1 3 0,5 3 46,0 0 0,0 1 0,-1 0-1,0 0 1,0 1 0,-1 0-1,9 14 1,1 6 340,13 31 0,-22-41-348,1 0-1,1-1 1,1-1-1,0 1 1,1-2-1,14 16 1,-24-29-177,0-1-1,0 0 1,0 0 0,0 0-1,0 0 1,0 0-1,0 0 1,0 0 0,1 0-1,-1 0 1,0 0 0,1 0-1,-1-1 1,0 1 0,1-1-1,-1 1 1,1-1 0,-1 0-1,1 1 1,-1-1 0,1 0-1,-1 0 1,1 0 0,0 0-1,-1 0 1,1 0 0,-1-1-1,1 1 1,-1 0 0,1-1-1,-1 1 1,0-1 0,1 0-1,-1 1 1,1-1 0,-1 0-1,0 0 1,0 0-1,0 0 1,1 0 0,-1 0-1,0 0 1,0 0 0,0 0-1,1-3 1,3-4-1551,0-1-1,-1 1 1,0-1-1,-1 0 1,5-17-1,-2 0-7063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09.6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178 304 2785,'0'0'3300,"0"0"-2195,0 0 71,0 0 118,0 0-368,7-22-165,20-70 82,-25 83-450,1 1 0,-2 0 0,1-1 0,-1 1 1,0-1-1,-1 1 0,0-1 0,-2-15 1,0 8 474,2 12-705,-1 1 0,0-1-1,0 1 1,0 0 0,0-1 0,-1 1 0,1 0 0,-1 0-1,0 0 1,0 0 0,0 0 0,0 1 0,0-1 0,-1 1-1,1-1 1,-1 1 0,0 0 0,1 0 0,-1 0-1,-4-2 1,1 1 102,0 0 0,0 0 0,0 1-1,0 0 1,-1 0 0,1 0-1,-1 1 1,0 0 0,-10 0 0,15 1-232,0 1 0,0-1 0,0 1 0,0-1 0,0 1 0,0 0 0,1 0 0,-1 0 0,0 0 0,0 0 0,1 0 0,-1 1 0,1-1 0,-1 0 0,1 1 0,0-1 0,-1 1 0,1 0 0,-2 3 0,-20 39 308,19-35-240,-5 11 114,1 0 1,-6 22 0,12-34-181,0 1 0,0 0 0,1-1-1,1 1 1,-1 0 0,1-1 0,1 1-1,1 9 1,-2-18-44,1 1 0,-1 0 0,1 0 0,-1-1 0,1 1 0,0 0 0,-1-1 0,1 1 0,0-1-1,0 1 1,0-1 0,-1 1 0,1-1 0,0 0 0,0 1 0,0-1 0,0 0 0,0 0 0,-1 0 0,1 1 0,0-1 0,0 0 0,0 0 0,2-1 0,29 1-276,-24 0 196,-1-1-10,0 1 1,0-2 0,0 1 0,0-1 0,0 0-1,0 0 1,0-1 0,-1 0 0,1 0 0,-1 0-1,0-1 1,0 0 0,0 0 0,0-1 0,6-6-1,-3-1 364,-9 12-226,0 0 1,0 0 0,0 1-1,0-1 1,0 0-1,0 0 1,0 0-1,0 0 1,0 0-1,0 0 1,0 0 0,0 0-1,0 0 1,0 0-1,1 0 1,-1 0-1,0 0 1,0 0-1,0 0 1,0 0-1,0 1 1,0-1 0,0 0-1,0 0 1,0 0-1,0 0 1,0 0-1,1 0 1,-2 20-54,16 220 1066,0 1-1445,-15-234-4,1 17-170,-1-23 344,0 0 1,0 0 0,0-1 0,0 1 0,0 0-1,0 0 1,1-1 0,-1 1 0,0 0 0,0 0 0,1-1-1,-1 1 1,1 0 0,-1-1 0,1 1 0,-1-1-1,1 1 1,-1-1 0,1 1 0,-1-1 0,1 1-1,0-1 1,-1 1 0,1-1 0,0 1 0,13 0-5354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0.26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176 115 10517,'0'0'453,"0"0"676,0 0 480,0 0-764,0 0-292,-7-18 180,-21-53 241,27 70-860,0-1 0,1 1 0,-1-1-1,0 1 1,1-1 0,-1 1 0,0 0 0,0 0 0,0-1-1,-1 1 1,1 0 0,0 0 0,0 0 0,0 0 0,-1 0-1,1 0 1,-1 1 0,1-1 0,0 0 0,-1 1 0,1-1-1,-1 1 1,0-1 0,1 1 0,-1 0 0,1 0 0,-1 0 0,1 0-1,-1 0 1,0 0 0,1 0 0,-1 0 0,-2 1 0,-5 0 532,6 0-575,0-1 0,0 1 1,0 0-1,0 0 1,0 0-1,1 1 0,-1-1 1,0 0-1,1 1 0,-1 0 1,1 0-1,-1-1 0,1 2 1,0-1-1,0 0 0,0 0 1,0 1-1,0-1 0,1 1 1,-1-1-1,1 1 0,-1 0 1,1-1-1,0 1 0,-1 5 1,-4 8 130,2 0 0,0 1-1,-3 20 1,4-18 1,1 2 0,1-1 0,0 0-1,6 40 1,-5-58-212,1 1 0,0-1 0,0 0 0,0 0-1,0 1 1,0-1 0,1 0 0,-1 0 0,1 0 0,-1 0 0,1-1 0,0 1-1,0 0 1,0-1 0,0 1 0,0-1 0,0 0 0,0 0 0,0 1-1,0-1 1,1-1 0,-1 1 0,0 0 0,1 0 0,-1-1 0,0 0-1,1 1 1,4-1 0,-2 0-85,1 0 1,-1 0-1,1 0 0,-1-1 0,1 1 1,-1-1-1,1-1 0,-1 1 0,0-1 1,1 0-1,8-5 0,-3-2-198,-1-1-1,0 0 1,-1-1-1,0 0 1,0 0-1,9-19 0,-6 10 3067,-8 73-2347,2 0-1,3 0 1,29 98 0,-9-41-243,-26-89-537,-4-15-9354,-7-6-4641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2.02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0 127 2225,'0'0'6470,"0"0"-3792,0 0-853,0 0-339,0 0-718,0 0-359,0-7-148,0-17-77,0 5 5974,41 8-5964,-1-4-242,68-14 0,-83 27-58,-21 2 116,-1 0 0,0 0 0,1 0 0,-1 0 0,0-1 0,1 1 0,-1-1 0,0 0 0,0 0 0,0 0 0,0-1 0,4-1 0,-3 1-28,0 0-1,0 1 1,0 0-1,0 0 1,0 0-1,0 0 1,0 1-1,8 0 1,47 0 143,-31 1-129,17-1 439,-45 0-422,0 0-5,0 0-115,0 0-322,6 0-4280,-2 0-509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8.15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1 12454,'0'0'459,"0"0"21,0 0 699,0 0-573,0 0-430,0 0-43,0 0 89,1 12 212,5 41 87,-4-48-330,0 0 1,0 0 0,0 0 0,1 0-1,-1 0 1,1 0 0,1 0-1,-1-1 1,0 1 0,1-1 0,0 0-1,0 0 1,0-1 0,10 7 0,-9-6-129,1-1 0,0 0 0,1 0 0,-1 0 1,1-1-1,-1 1 0,1-2 0,0 1 1,-1-1-1,1 0 0,0 0 0,0-1 0,0 0 1,0 0-1,0 0 0,10-3 0,11-3-249,-1-2 0,50-20 0,-51 18 4,51-14 0,-34 18 400,-1 3 0,1 1 1,49 4-1,-8 0 205,-21-1-360,-26 1-342,0-2 0,1-2 0,43-7-1,-78 8 281,39-5-50,-40 5 71,0 1-1,0 0 0,1 0 1,-1 0-1,0 0 0,0 0 1,0 1-1,1-1 0,-1 1 1,0-1-1,0 1 1,0 0-1,0 0 0,0 0 1,4 2-1,-3 1 72,0 1-1,-1-1 1,1 1-1,-1-1 1,1 1 0,-1 0-1,-1 0 1,1 0 0,0 7-1,0-4 33,0-1 1,1 0-1,-1 0 0,7 12 0,-8-17-114,1 0 0,-1 0 0,0-1 0,1 1-1,-1 0 1,1-1 0,0 1 0,-1-1 0,1 0-1,0 0 1,0 0 0,0 0 0,0 0 0,0 0-1,0 0 1,0 0 0,0-1 0,0 1 0,0-1-1,0 0 1,3 1 0,18 0-81,0-1 0,0-1-1,-1-1 1,1 0 0,25-7 0,-13 2-49,0 1 1,1 3 0,-1 0-1,43 4 1,-32-1 141,-32 0 18,-1-1 0,1-1 0,0 0 0,-1-1 0,24-8 0,63-33 211,2 0 13,-89 39-218,1 1 1,-1 0-1,1 2 0,0-1 0,26 0 0,-38 3-42,-1 0-1,1 1 1,0-1-1,-1 0 0,1 1 1,0-1-1,0 1 1,-1-1-1,1 1 1,-1 0-1,1 0 1,-1 0-1,1 0 1,-1 0-1,1 0 1,-1 0-1,0 0 0,0 0 1,1 1-1,-1-1 1,0 1-1,0-1 1,0 0-1,0 3 1,0-3 6,0 1 0,0 0 0,0-1 1,0 1-1,1-1 0,-1 0 0,0 1 1,1-1-1,-1 0 0,1 0 0,-1 0 1,1 0-1,-1 0 0,4 1 0,-4-1-97,-1-1 1,1 0-1,-1 0 0,1 1 0,-1-1 0,1 0 0,0 0 1,-1 0-1,1 0 0,-1 0 0,1 0 0,0 0 0,-1 0 0,1 0 1,0 0-1,-1 0 0,1 0 0,-1-1 0,1 1 0,-1 0 1,1 0-1,-1-1 0,1 1 0,0 0 0,-1-1 0,1 1 1,-1 0-1,0-1 0,1 1 0,-1-1 0,1 1 0,-1-1 1,0 1-1,1-1 0,0 0 0,1-20-6246,-2 19 5760,0-15-11484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15543,'0'0'2993,"0"0"-2416,0 0 1760,0 0-1441,0 0-896,0 0-288,-3 39-1361,1-15-2032,-15 0-3811</inkml:trace>
  <inkml:trace contextRef="#ctx0" brushRef="#br0" timeOffset="1">8 206 18520,'0'0'2722,"0"0"-2098,0 0 945,0 0-1329,0 0-240,0 0-1105,0 13-1744,0-7-2385,-7-1-6004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8.751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68 1 12102,'0'0'3452,"0"0"-2649,0 0-246,0 0 625,0 0-621,0 0-558,-1 0 0,1-1 1,0 1-1,0 0 0,0 0 1,-1 0-1,1 0 1,0 0-1,-1 0 0,1 0 1,0 0-1,0 0 1,-1 0-1,1 0 0,0 1 1,0-1-1,0 0 1,-1 0-1,1 0 0,0 0 1,0 0-1,-1 0 0,1 0 1,0 1-1,0-1 1,0 0-1,-1 0 0,1 0 1,0 0-1,0 1 1,0-1-1,0 0 0,0 0 1,-1 1-1,1-1 0,0 0 1,0 0-1,0 0 1,0 1-1,0-1 0,0 0 1,0 0-1,0 1 1,0-1-1,0 0 0,0 0 1,0 1-1,0-1 0,0 0 1,0 0-1,0 1 1,-2 9 210,1 0 0,0-1 0,1 1 0,0 11 0,0-11 68,0 0 1,0 1-1,-1-1 0,0 0 0,-4 13 1,-43 83 741,48-106-1027,0 0 0,1 1 0,-1-1 0,0 1 0,1-1 0,-1 1 0,0-1 0,1 0 0,-1 1 0,0-1 0,1 0 0,-1 1 0,1-1 0,-1 0 0,1 0 0,-1 1 0,1-1 0,-1 0 0,1 0 0,-1 0 0,1 0 0,-1 1 0,1-1 0,-1 0 0,1 0 0,-1 0 0,1 0 0,-1 0 0,1 0 0,-1-1 1,1 1-1,0 0 0,25 0 63,-22 0-67,447-3-2112,-449 3 1877,-1 0 31,-1 1-1,1-1 0,0 0 0,-1 0 1,1 0-1,0 0 0,-1 0 0,1 0 1,0-1-1,-1 1 0,1 0 0,0 0 1,-1 0-1,1-1 0,0 1 0,-1 0 1,1-1-1,-1 1 0,1 0 0,0-1 1,-1 1-1,1-1 0,-1 1 0,1-2 0,0-6-4672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9.10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38 2 2817,'0'0'10261,"0"0"-7911,0 0-1627,0 0 771,0 0-720,-5-1-539,-11 0 592,23 12 1407,14 14-1435,8 15-280,-9-14-475,-1 0 0,-2 2 0,0 0 0,24 59 0,-38-73-39,-1-1-1,0 1 1,0 0-1,-2 0 1,0 0-1,-2 18 1,2-24 30,-1-3 24,0 0 0,-1-1-1,1 1 1,-1 0 0,0-1 0,0 1-1,-1-1 1,1 1 0,-1-1 0,0 0-1,0 0 1,0 0 0,-1-1 0,1 1-1,-1-1 1,0 0 0,0 0 0,0 0-1,0 0 1,-9 3 0,5-2-226,0 0 1,-1-1-1,0 0 0,-16 4 1,20-6-588,-1 0 1,0 0 0,0-1-1,0 0 1,0 0-1,0 0 1,-8-2-1,2-3-4533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19.70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202 24 8244,'0'0'902,"0"0"-366,0 0 1006,0 0-179,0 0-568,-8-4-48,3 2-774,-1-1 365,-1 0-1,-1 0 0,1 1 0,-12-3 1,17 5-209,-1-1 1,1 1-1,0 0 1,0 0 0,-1 0-1,1 0 1,0 0 0,0 1-1,0-1 1,-1 1-1,1-1 1,0 1 0,0 0-1,0 0 1,0 0-1,0 0 1,0 0 0,0 0-1,0 1 1,1-1-1,-1 0 1,0 1 0,-2 2-1,-6 12 242,0 0-1,1 0 1,1 1-1,0 0 1,1 0-1,1 1 1,1 0-1,-6 30 1,4-1 26,3 1 1,0 56 0,4-102-395,0 1 1,0 0-1,0 0 1,0-1-1,0 1 0,1 0 1,-1-1-1,1 1 1,0 0-1,0-1 1,0 1-1,0-1 1,0 1-1,1-1 1,-1 0-1,1 1 1,-1-1-1,4 3 0,-2-3-17,0 0-1,0-1 0,0 1 0,1-1 0,-1 1 1,0-1-1,1 0 0,-1-1 0,1 1 1,-1 0-1,1-1 0,-1 0 0,7 0 0,-6 0-17,0 0-1,0-1 0,0 1 1,-1-1-1,1 1 0,0-1 1,0-1-1,-1 1 0,1 0 1,-1-1-1,1 1 0,-1-1 1,0 0-1,0-1 1,0 1-1,6-5 0,-5 2 9,0 0 0,-1 0 0,1 0 0,-1 0 0,0-1 0,0 1 0,-1-1 0,0 0 0,3-10 0,0-9 4,-1-1 1,-2-1 0,0-51-1,-2 58 2,0 8-152,0 5 232,0 0 1,0 0-1,0 1 0,-1-1 1,-2-8-1,3 14-140,-1 0 0,1-1-1,-1 1 1,1 0 0,-1 0 0,0-1 0,1 1 0,-1 0-1,0 0 1,0 0 0,0 0 0,0 0 0,0 0 0,0 0-1,0 0 1,0 0 0,0 1 0,-1-1 0,1 0 0,0 1-1,0-1 1,-1 1 0,1-1 0,0 1 0,-1-1-1,1 1 1,0 0 0,-1 0 0,1 0 0,-3 0 0,4 0-149,-1 0 0,0 0 1,0 0-1,0 1 0,1-1 0,-1 0 1,0 0-1,0 1 0,0-1 1,1 0-1,-1 1 0,0-1 1,1 1-1,-1-1 0,0 1 1,1-1-1,-1 1 0,1 0 1,-1-1-1,0 1 0,1 0 1,0-1-1,-1 1 0,1 0 0,-1 0 1,1-1-1,0 1 0,0 0 1,-1 0-1,1 1 0,-9 28-6549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20.083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1 235 12966,'0'0'1040,"0"0"-125,0 0 97,0 0-497,0 0-406,22-21-50,70-64 39,-72 67 318,31-39 1,-45 48-321,1 1 0,1 0 0,0 0 0,12-9 0,-20 17-54,1-1-1,-1 1 1,0-1-1,1 1 1,-1 0-1,1 0 1,-1-1 0,1 1-1,0 0 1,-1 0-1,1 0 1,-1-1-1,1 1 1,-1 0 0,1 0-1,-1 0 1,1 0-1,0 0 1,-1 0-1,1 0 1,-1 0 0,1 0-1,-1 1 1,1-1-1,0 0 1,-1 0-1,1 0 1,-1 1 0,1-1-1,-1 0 1,1 1-1,-1-1 1,1 0-1,-1 1 1,0-1 0,1 0-1,-1 1 1,1-1-1,-1 1 1,0-1 0,0 1-1,1-1 1,-1 1-1,0-1 1,0 1-1,1-1 1,-1 1 0,0 0-1,0-1 1,0 2-1,8 38 1063,-6-26-780,0-4-174,1-1-1,0 1 1,1 0 0,0-1-1,1 0 1,0 0-1,1 0 1,-1-1 0,1 0-1,14 15 1,-15-19-244,-1 1 1,1-1 0,0 0-1,0-1 1,1 1 0,-1-1-1,0 0 1,1-1 0,0 1-1,0-1 1,0 0 0,0 0-1,0-1 1,0 0 0,0 0-1,0 0 1,1-1 0,11-1-1,-15 1-507,1-1-1,-1 0 0,0 0 1,1-1-1,-1 1 0,0-1 1,0 1-1,0-1 0,0 0 1,-1 0-1,1 0 0,2-4 1,-3 5 96,22-18-9110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43:20.872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152 190 3362,'0'0'3591,"0"0"-2439,0 0 262,0 0 131,0 0-539,5-23-81,18-70 9,-22 88-621,0 0 0,0 0 0,0 0 0,-1 0 0,0 0 0,0-10 0,0 14-223,-1-1 1,1 1 0,0 0 0,-1-1 0,1 1 0,-1 0 0,1 0 0,-1-1 0,0 1 0,1 0-1,-1 0 1,0 0 0,0 0 0,0 0 0,0 0 0,0 0 0,-1-1 0,-1 1 96,-1 0 0,1 0 0,-1 0 0,1 0 0,0 0 1,-1 1-1,1 0 0,-1 0 0,0 0 0,1 0 0,-1 0 0,-4 2 0,-1-1 200,6-1-324,0 1 1,0 0 0,1 0-1,-1 1 1,0-1-1,1 0 1,-1 1 0,1 0-1,0-1 1,0 1-1,-1 0 1,1 0 0,0 0-1,1 0 1,-4 4-1,-25 41 548,27-42-505,-3 7 45,0 0 1,1-1-1,1 2 0,0-1 1,0 0-1,1 1 0,1 0 1,0-1-1,1 1 0,0 19 1,2-31-154,-1 0 0,1-1 0,-1 1 0,1 0 1,-1-1-1,1 1 0,-1 0 0,1-1 1,0 1-1,-1-1 0,1 1 0,0-1 0,0 0 1,-1 1-1,1-1 0,0 0 0,0 1 0,-1-1 1,1 0-1,0 0 0,0 0 0,0 0 0,0 0 1,-1 0-1,1 0 0,0 0 0,1 0 1,35 0-209,-27-1 96,3 1-23,0 0 0,-1-1 0,1-1 0,-1 0 0,14-4 0,-21 5 105,-1-1 0,1 0 1,-1 0-1,0 0 0,1 0 1,-1-1-1,0 0 0,-1 1 1,1-1-1,0-1 0,-1 1 1,0-1-1,0 1 0,0-1 1,0 0-1,3-7 1,1-20 31,-6 23 513,-1 13 1092,-1 126-777,3 155-440,1-255-363,1-1 0,1 1 0,12 33-1,-1-1 125,-15-48 735,-1-10-2943,0-1-5239,0-16-303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06:46:12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06:46:17.7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49,'755'0,"-724"2,57 10,16 1,151-12,-132-3,167 19,-170-6,162-7,50 3,500 11,-551-20,4670 2,-4927-1,-1-1,0-1,1-1,34-11,89-38,-42 14,-68 27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1T06:49:03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1:56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31 864,'0'0'5382,"-5"0"-4550,3-1-602,-1 1 1,1 0-1,-1-1 1,1 1-1,0-1 1,-1 0-1,1 0 0,0 0 1,-1 0-1,1-1 1,0 1-1,0 0 1,0-1-1,0 1 0,-3-4 1,4 4-96,0 1 0,-1-1 0,1 0 0,-1 1 0,1 0 1,-1-1-1,0 1 0,1 0 0,-1 0 0,1 0 0,-1 0 0,0 0 0,1 0 1,-1 0-1,1 1 0,-3 0 0,3-1 56,-1 0 1,1 1-1,-1-1 1,1 0-1,-1 0 0,1 0 1,-1 0-1,1 0 1,-1 0-1,1 0 1,-1 0-1,1-1 0,-8-7 7648,15 6-6092,9 3-2066,-1 5 391,-1 0 0,0 1 0,0 0 0,19 15 0,-20-13-50,1 0 0,0-1 0,0-1-1,16 7 1,-10-6-17,-1 0-1,25 17 0,17 8 87,-41-23-98,1 1 0,23 18 0,-25-16 57,1-1 0,28 14-1,34 19-27,-15-12-59,-39-18 37,53 20-1,16 8 31,-40-25-38,-40-13-2,-1 0 0,1 1 1,-1 0-1,19 12 1,20 8 96,-41-21-98,-1 0 0,0 1 0,12 8-1,177 112 152,-156-99-136,49 30 335,-113-70-6934,-12-6-1702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1:58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0 754 2145,'0'0'16869,"17"-7"-15311,17-10-829,53-37-1,-26 15-501,55-38 255,60-32 79,-151 93-647,79-37 316,-52 22-74,87-39 1,-69 37 71,-29 14-181,68-22 0,-46 26-60,-44 11 36,0 0 1,-1-1-1,0-1 0,18-8 1,-27 10-31,0 1 0,0 0 1,0 1-1,18-3 0,-18 4 45,0-1-1,0 0 1,-1 0 0,1-1-1,15-7 1,19-10 302,0 1 1,90-26 0,-113 35-568,-14 2-3735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5:5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7475,'0'0'2463,"0"0"-1054,0 0 178,0 0 99,0 0-552,0 0-272,0 0-65,0 0 121,0 0 45,0 0-202,0 0-22,0 0-62,0 0-109,0 0-167,0 0 52,0 0-245,0 0-34,0 0-102,0 0-11,0 0-26,0 0-1,0 0-52,0 0 71,9 0 38,28 1-43,-1 3 0,53 10 0,-56-10-23,0-1 0,0-2 0,34-3 0,0 1-8,46 0 14,541 21 101,-443 11-146,21 1 84,-88-22-34,147 18-8,6 3 31,-221-25-25,-30-2-50,104 5 30,147 0 207,-37-3 115,12 17-280,-96-5 51,75-9 344,-213-9-174,-38 0-223,0 2 83,0-4-3852,-2-9-1783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48.2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31 135 7700,'-30'-1'14880,"41"-7"-14954,94-1 80,-44 0 30,-34 4-57,54-2 0,77-8 32,-53 7 32,-23 1-83,153 2 32,108-7-14,-154 6 19,-23 3 4,135-1-15,-171 6 9,15 13-3,180 0-24,-37-13 81,-143-4-66,625-9 17,-449 11 56,89 5 37,123 8-197,24-11 120,-239 2-21,-108 11 53,124 2-19,-187-6-21,138-2 40,-62-6 298,-135-4-246,42-8-10,-49 1 263,554-3 169,-475 11-292,-33 15-270,177-21 131,-258 4-101,7 1-24,0-3 0,64-13 0,199-39 39,-260 51-8,95 4-1,8 0 3,125-12 18,-73 5 62,304 0 3,-355 9 119,-112 1-185,-1 3 0,-1 1 0,50 13 0,-72-15 91,0-1-1,0-2 1,49-2 0,-12-1-43,95-11-11,3 0-42,221 13 56,-255 13-65,50-15 43,186 4-87,-114 17 47,-43-2 6,26 11 217,-121-12-75,55 3-61,173-1 1,-266-8-40,52-12-51,154 7 20,-104 3 389,-171-8-415,4 5 221,-106-5-4654,24 0-1154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0.6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 6739,'0'-23'15695,"0"22"-15683,0 1 1,0 0 0,-1 0-1,1 0 1,0 0 0,0 0-1,0 0 1,0 0 0,0 0-1,0-1 1,0 1 0,0 0-1,0 0 1,0 0 0,0 0-1,0 0 1,0 0 0,0 0-1,0-1 1,0 1 0,0 0-1,0 0 1,0 0 0,0 0-1,0 0 1,0 0 0,0 0-1,1-1 1,-1 1 76,0 0-77,0 0 1,0 0 0,0 0-1,1 0 1,-1-1 0,0 1-1,0 0 1,0 0 0,0 0-1,0 0 1,0 0 0,0 0 0,0 0-1,1 0 1,-1 0 0,0 0-1,0 0 1,0 0 0,0 0-1,0 0 1,0 0 0,1 0-1,19 0-1,-4-1 20,0 1-1,1 1 1,-1 0 0,0 1-1,0 1 1,0 0 0,21 8-1,-10-1-26,0-1-1,1-1 0,53 7 1,89 0-73,-129-12 42,57 11-3,-67-9-25,0 0 0,33-1 0,952 1 52,-937-5-13,116 17 0,-154-13 355,1-2 0,49-4-1,-13 0 527,-150 6-6139,19 7-388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3.4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 7235,'2'-10'16827,"4"7"-17182,75 3 374,127 17-1,133 19-121,-305-33 81,543 8-435,-362-13 431,-147 3 41,0 3 0,101 19 0,-111-15 20,0-2 0,98-4 1,-5-1-19,28 16 26,168-6 42,-225-20-59,-2-1-68,-105 9 60,0-1-1,-1 0 1,27-8 0,-27 6 0,1 0 0,0 1 1,28-1-1,53-5-7,-92 9 6,9 0 108,1 0 0,-1-1 0,26-5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5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50 4882,'0'0'11243,"9"-1"-10304,28-4 847,0-1-1,61-19 1,-80 21-1640,1 0 0,0 2-1,1 0 1,-1 1 0,0 1 0,0 1 0,38 7 0,46 0-70,1258-6 420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8:59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 15607,'6'-7'7611,"-5"7"-7530,239-2-217,148 0-377,-345 6 457,1 1 0,44 12 0,39 5-48,-70-10 106,-42-8 5,0-1-1,28 3 1,-3-6 7,-27 0-34,0-1 0,0 2-1,0 0 1,0 0 0,23 6 0,-16 2 33,13 4-120,27-8 128,-47-4-12,0 0 0,0 0 0,1 1 0,-1 1 0,0 0-1,18 7 1,-16-6 14,0 0-1,0 0 1,1-2-1,-1 0 1,1-1 0,0 0-1,-1-1 1,22-3-1,14 1-14,110 2 1494,-160 0-1451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02.7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 2753,'4'-1'19428,"17"-3"-19367,322 2 200,-170 5-199,-139-4-64,-3 1-9,0 0 0,52 8 0,-44-2 18,-1-2 0,1-2 0,45-4 0,-52 0-18,0 2-1,0 1 1,-1 1 0,1 2 0,42 10-1,-20-2 24,1-2 1,0-2-1,1-3 0,68-2 0,51 5-46,125-4 98,-168-6 35,157 16-121,-102-2-39,-88-5 78,43 1 51,-70-9-84,1 4 0,97 16 0,-114-12 46,1-2 0,94-4-1,40 2-38,86 6 64,-129-7-30,-39 8 16,12 1 108,580-18 430,-558-6-339,19-1-136,-45 14-8,265-7 291,-5 4-190,-192 6-133,322-23 198,-64 12-105,-264 10-128,10-2 73,-312 48-12820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08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38 128 7796,'0'0'6381,"-5"-8"-5404,0-2-659,3 7-168,0-1-1,0 0 1,-19-28 4480,33 26-3685,21-2-1589,-28 7 1004,47-8-305,84-5 0,15 7-73,155-4-34,-80 1-108,214 14-587,-282 9 686,-92-14 43,-11 0 436,95 10 1,-136-5-182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12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20 9716,'0'-19'13735,"0"19"-13711,12 0-152,822 2 221,-813-1-115,1 1 0,28 7 1,-26-5 61,37 4 1,328-7-64,-199-2 145,-170 2-143,40 8 1,-39-6 51,40 3 0,76 7 546,-46-4-4780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16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18 3201,'4'-13'17104,"63"8"-16747,73 6-1,-46 1-348,68-3 41,290 4-186,-305 6 159,42-1-87,-86-9 123,112 3-113,-150 5 53,56 3 86,213 2-145,-107-5 101,-134-7-4,96 13 0,-110-2-33,92 0-1,-2-13 343,190 4-79,-279 1-63,204 4-40,100-5 223,537-6 626,-651-3-846,198-3 217,-76 8-252,401 4-75,-81 5-4,-709-7-51,162 13 47,4 2-82,-36-16 101,319 10-57,-101-4-9,-191-8-50,-101 4 58,0 2 0,70 13 0,137 22-84,-231-34 0,56-1 0,-48-3 230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21.6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38 13606,'4'-3'10060,"33"0"-9338,52-3-1086,460-4 386,711-5-127,-1062 15 100,963 4-53,-1139-3 64,0 2 1,28 5 0,-29-4-3,1 0 0,28 0 0,68 5 337,-141-9-2272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16808,'0'0'1929,"0"0"-820,0 0 716,0 0-694,-10 18-922,6-11-179,0 1 0,1-1 0,0 1 0,0 0 0,1 0 0,-1 1 0,2-1 0,-1 0 1,1 1-1,1-1 0,-1 0 0,2 1 0,0 8 0,2-12-29,-1-1 1,1 1-1,0-1 1,0 0-1,1 0 1,0-1-1,-1 1 0,1-1 1,0 1-1,0-1 1,8 4-1,21 19 33,-29-20-31,0 0 0,-1 0 0,0 1-1,0-1 1,-1 1 0,1-1 0,-1 1 0,-1 0 0,1 0 0,-1-1 0,-1 1 0,1 0 0,-1 0 0,0 0 0,-2 9 0,2 1-2,0-12-31,-1 1 1,0-1-1,-1 1 0,1-1 1,-1 1-1,0-1 0,-1 0 1,1 0-1,-1 0 1,0 0-1,0 0 0,-1 0 1,1-1-1,-1 0 1,0 0-1,0 0 0,0 0 1,-1-1-1,-5 4 1,0 0-600,1 0 1,-2-2 0,-15 8 0,18-9-680,-1-1 0,0-1 0,0 1 0,-10 0 0,-11-1-7456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6:59:59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1 263 6643,'2'-24'15712,"-1"21"-15593,5 2-92,0 0 0,-1 0 0,1 0 0,0-1 0,-1 0 0,8-3 0,14-5 35,17-1-72,1 3 1,0 1-1,0 3 1,47 0-1,-50 2 22,0-2 1,51-12-1,33-3-46,73-2 82,-85 5-84,-49 6 51,99-3 0,80-5 3,6 0-28,-39 5 53,2-1-3,69-1-69,783 15-17,-594 3 105,-407 0-69,64 12 0,-31-4 38,-36-7 73,-58-2 126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2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39 114 8244,'0'0'7547,"-9"-8"-6578,-20-46 4237,30 54-5064,30-4-687,-17 3 827,75-15-219,95-11 50,61 23-127,-160 5 14,41 14-24,-63-16-7,-34-1 19,0 1 0,0 2 0,0 1 0,48 10 1,-59-8 57,1-2 0,-1 0 0,19 0 0,-36-2 23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4.1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0 184 5699,'15'-12'13382,"12"-2"-13132,1 2 0,0 0 0,0 2 0,1 1 0,1 1 0,42-5 0,-22 4-247,348-56 69,325 45-84,-500 22-123,-170 0 82,58 11 1,-16-2 15,511 5-89,-464-16 132,-32-2 46,-22 0-61,0 4 1,103 14 0,-125-8 23,73 0-1,-61-5-16,-2 0 19,-1 4 0,116 26-1,-134-16-220,-25-8 230,49 9 0,-32-10 69,65 19 0,-107-23-228,-25 1-2034,-30-5-1080,-18 0-3553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07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30 7507,'-6'0'11678,"252"-18"-10550,211 10-1034,-408 6-96,-10 0-24,1 2 0,40 5 0,-26 8 4,-42-9 36,0 0 0,0-1 0,18 1 0,199-1-48,-144-4 70,106 10 0,112 13-106,647-30 246,-871 5-160,0 4 0,110 15 0,-127-9 79,114-1 0,-39-3-12,-67 7-90,-51-7 41,0 0 0,27 1 1,-2-4 158,306 14 283,-180-5-429,-16-3 389,215 3-271,-228-11-122,675 2 688,-521-12-763,-198 8 120,102-17-1,-166 16-83,342-40 87,-271 34-39,126 1 0,-140 10-84,124-15 0,-199 11-2071,-37 18-1085,-34 33-2724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1.4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6867,'0'0'10544,"19"0"-10222,7 0-99,109 0 98,140 18 0,-195-12-301,135-5 0,-128-3 22,96 9 1,238 3 431,-269-11-377,-96 0-100,-8 0-9,-1 1 1,0 3-1,0 1 0,57 14 1,-46-7 104,1-2 0,0-2 1,102-3-1,-33-2-26,94 15-30,-81-4-39,130-11 676,-138-4-569,100 0-9,294 7 581,-407 9-745,-74-7 129,67 2 0,21-10 108,17-1-131,175 21 0,-134-3-34,221-10 0,-107-6 63,-197 3-90,369 13 94,91-11 51,-321-7-143,229 1 141,-249-21-30,-1 1-1,-20 21 2,168-10 221,151-4-93,-346 16-243,66-14 168,-26 4-148,-161 9 42,-1-2 0,0-3 1,69-14-1,-90 12-4,1 2 0,0 1 0,40 2-1,-36 1 114,0-1 0,44-8 0,-77 6-890,-81 0-8009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3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61 132 9092,'0'0'5888,"-60"-36"2318,86 30-9285,-20 5 1590,315-69-481,-280 64-52,0 2 0,1 1 0,-1 2 0,52 6 0,-35 0-78,116 5-387,-130-11 500,-1-1-1,52-10 1,-71 8 23,48-1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0:15.6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28 1121,'-8'15'18875,"22"-7"-18774,0-2 1,0 0-1,0-1 1,1 0-1,28 5 1,4 1-52,4 3 173,0-2 1,2-3-1,-1-1 1,86 0 0,416-11 211,-242-20 132,-156 7-537,-21-5 178,-89 12-167,56-4 1,-6 6 12,57-3-20,-133 9-17,1-1-1,-1-1 1,30-8-1,25-4 97,-34 11-49,47 4 1,-48 0-90,-32 0 59,16 0 43,0-1-1,23-3 1,1 3 671,-32 1-1684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8:55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209 108 18889,'0'0'1264,"-169"-77"-383,146 65-417,10 3-288,9 3-32,4 3-128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8:58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 84 11141,'-12'-3'11184,"907"3"-11117,-762-9-83,-119 9 14,1 0 1,0 0 0,-1-2-1,1 0 1,-1 0 0,0-1-1,21-8 1,-20 6 27,0 1 1,1 1-1,0 0 1,29-1-1,12-2-27,46-2 35,-14 2 38,-38 4-29,-40 2-24,0 0 0,0-1-1,-1 0 1,21-4-1,-18 5 167,-12 0-176,0 0 0,0 1 0,0-1-1,0 0 1,0 0 0,0 0 0,0 0 0,0 0 0,0 0 0,0 0-1,1-1 1,-1 1 0,0 0 0,2-1 0,0-2 415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03.0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20 201 8308,'-4'0'8844,"-11"0"-7531,32 0 1060,39 0 917,186-9-3322,-121 10-2,-81 1 21,1-1-1,61-9 1,58-9-25,-149 16 52,190-27 15,116 12-85,-295 15 54,1-2 0,-1 0 0,25-8 0,37-4-25,-48 11 20,0-1 0,56-16 0,-82 19 2,1 0 0,0 1 0,-1 0 0,1 0 0,17 2 0,-19 0 0,0 0 1,0-1 0,0-1-1,0 0 1,0 0 0,0 0-1,-1-1 1,15-5 0,-15 4 3,0 1 0,0 0 1,0 1-1,0 0 0,16-1 1,5 0-2,37-13-14,-49 10 8,0 1 0,0 1 0,35-2 0,181 5 395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12966,'0'0'3393,"0"0"-3072,0 0 943,0 0-207,0 0-1057,132-5-288,-79 27-721,-1 0-1312,-4-1-928,1-6-2898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08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0 139 13814,'0'0'8410,"0"0"-8400,0 0 0,1 0 0,-1 0 1,0 0-1,0 0 0,0 0 1,0 0-1,0 0 0,0 0 1,0 0-1,0 0 0,1 0 1,-1 0-1,0 0 0,0 0 1,0 0-1,0 0 0,0 0 0,0 0 1,0 0-1,0 0 0,1 0 1,-1 0-1,0 0 0,0 0 1,0 0-1,0 0 0,0 0 1,0 0-1,0 0 0,0 0 1,0 0-1,1 1 0,-1-1 1,0 0-1,0 0 0,0 0 0,0 0 1,0 0-1,0 0 0,0 0 1,0 0-1,0 0 0,0 1 1,0-1-1,0 0 0,0 0 1,0 0-1,0 0 0,0 0 1,0 0-1,0 0 0,0 0 0,0 1 1,0-1-1,0 0 0,0 0 1,0 0-1,0 0 0,0 0 1,0 0-1,0 0 0,0 0 1,0 1-1,0-1 0,0 0 0,60 11-71,-31-5 79,0-1-1,50 2 1,-35-8-33,-25 0 1,-1 0 1,1 1 0,0 1-1,0 1 1,20 5-1,-4 5-6,-28-9 13,-1 0-1,1 0 1,1-1-1,-1 0 1,0-1-1,0 0 1,13 1-1,386-2-138,-288-10 133,5-1-4,-108 11 18,68 0 36,97-12 0,-111 6-59,-44 5 30,0-2 0,41-9 1,26-11 26,0 3 1,176-14-1,62 25 37,-206-1-61,38 0-8,226 10-19,116-15 66,-405 7-58,-22 0-34,98 5 43,115-8-45,-100 9 73,-102 4-45,-52-2 32,273 5 16,-146-6 27,-103-1-24,103 8-1,309 31-57,259-25 63,-585-11-59,161-3 30,-43-27 138,278 11 11,837 18 45,-428 3 161,-911-1-293,0 2 0,-1 2 0,42 12 0,-26-6 38,100 30 225,-147-38 69,-12 0-955,-16 2-967,-23 0-2213,-9-3-2958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07:09:12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1505,'4'18'19774,"4"-12"-19677,0 0 1,0-1-1,0 0 1,1-1-1,0 1 0,0-2 1,0 1-1,0-1 0,1 0 1,-1-1-1,16 2 1,12-1-157,64-1 1,-62-3 132,37 0-59,-25-1-2,0 3 0,78 10-1,156 27 8,-2-1-88,-219-21 52,-45-10 31,1-1 1,24 3-1,158 4-28,9 1 23,-110 0-33,-44-4-32,81 1 0,-50-10 61,37-1 28,174 20 0,-206-9-34,95-3 0,-83-5-24,48 12 108,28 1-74,84-17 121,282 5-94,-279 15-64,70-12 38,-188 5 91,88 4 41,-95-15-90,171 23 1,215 28 210,-24-46-282,-306-6 193,328-14 4,210 15 93,-529-11-140,9 1-29,-143 10-102,1083-27 137,166-3-145,-1250 30-10,162 1 22,476-11-45,-247-30 3,-27 2 90,-262 25-52,190-39 1,-253 31 2,1 5 1,186-1-1,185 14 207,-384 0 474,-67 3-743,-30 0 63,-2 0 16,-10-6-957,2 1 291,0 1-1,-1 0 1,1 1-1,-1-1 1,-12-2-1,-8-5-3343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47.074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80 16 2417,'0'0'4282,"0"0"-3049,0 0 127,0 0 81,0 0-144,-4-3-329,-7-7-192,12 7 1629,24 12 3219,8 4-5764,-5-5 207,-1 1 0,0 2-1,-1 1 1,0 1 0,48 31-1,-38-25-32,-30-17-36,0 1 0,0 0 0,0 0 0,11 9 0,-15-10 3,-1 0 0,1 0 0,0 0-1,-1 0 1,0 1 0,1-1-1,-1 1 1,0-1 0,0 1 0,0-1-1,-1 1 1,1 0 0,-1-1-1,1 6 1,-1-8 55,0 0-83,0 0 38,8 39-155,-8-37 154,1-1 1,-1 1-1,0 0 1,0 0-1,1 0 0,-1-1 1,0 1-1,0 0 1,-1 0-1,1 0 0,0-1 1,-1 1-1,1 0 1,-1 0-1,1-1 0,-1 1 1,0 0-1,0-1 1,0 1-1,0-1 0,0 1 1,0-1-1,0 1 1,-3 1-1,-2 2 79,0 0 1,-1-1-1,1 0 0,-14 5 1,-5 5 78,-240 143 1580,197-114-1105,68-43-689,-1 1 1,1-1 0,0 0 0,0 1 0,-1-1-1,1 0 1,0 1 0,-1-1 0,1 0 0,0 1-1,-1-1 1,1 0 0,-1 0 0,1 1 0,0-1-1,-1 0 1,1 0 0,-1 0 0,1 0 0,0 0 0,-1 1-1,1-1 1,-1 0 0,1 0 0,-1 0 0,1 0-1,-1 0 1,1-1 0,0 1 0,-1 0 0,1 0-1,-1 0 1,1 0 0,0 0 0,-1 0 0,1-1-1,-1 1 1,1 0 0,-1-1 0,0-17-4579,1 9 2388,0-19-6640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37 8116,'0'0'1267,"0"0"657,0 0 247,0 0-736,0 0-554,-16-6 69,-50-19 242,60 24-983,0-1 1,0 1-1,0 0 0,0 1 0,0-1 0,-1 1 0,1 0 1,0 1-1,0 0 0,0 0 0,0 0 0,0 0 0,0 1 1,1 0-1,-1 0 0,0 1 0,-7 4 0,3 0-33,0 0 0,0 0 0,0 1 0,1 1 0,0 0 0,-11 14 0,17-20-259,1-1 0,0 1 1,0 0-1,0 0 0,1 0 0,-1 0 0,1 0 0,0 0 1,-1 0-1,1 0 0,1 1 0,-1-1 0,0 0 0,1 1 1,0-1-1,0 1 0,0-1 0,0 0 0,1 7 0,0-9-6,-1-1 0,1 1 0,-1 0-1,1-1 1,-1 1 0,1-1 0,-1 1-1,1-1 1,0 1 0,-1-1 0,1 1 0,0-1-1,0 0 1,-1 1 0,1-1 0,0 0-1,0 0 1,0 1 0,-1-1 0,1 0-1,0 0 1,1 0 0,24 0-1109,-19 0 636,-1 0 299,1 0 0,-1-1 0,1 1 0,-1-1 0,1-1 0,-1 1 0,0-1 0,0 0 0,0-1 0,0 0 0,0 0 0,0 0 0,-1 0 0,1-1 0,-1 0 0,5-4 0,-9 7 1060,-1 1 420,0 0 50,0 0-192,0 0-34,-2 16-372,0 0 0,-1 0 0,0 0 1,-2 0-1,-9 23 0,-2 12-546,8-25-542,-7 30-186,11-19-8037,4-36-1019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14439,'0'0'1152,"0"0"-333,0 0 731,-14 22-347,-45 70-877,56-87-272,0 0-1,0 0 1,0 0-1,1 0 1,0 0-1,0 1 1,0-1 0,0 1-1,1-1 1,0 1-1,1-1 1,-1 1 0,1 0-1,0-1 1,1 8-1,0 8 269,0-18-278,-1 1-1,1-1 0,0 0 1,0 0-1,0 0 1,1 0-1,-1 0 1,1 0-1,0 0 1,0 0-1,0 0 0,0-1 1,0 1-1,0-1 1,1 0-1,-1 0 1,1 1-1,0-1 1,-1-1-1,1 1 0,4 1 1,6 4 85,0 0 0,1-1 1,19 6-1,-13-6-212,1-1 1,0-1-1,38 2 0,-9-8-3751,-32-6-264,-3-11-3137</inkml:trace>
  <inkml:trace contextRef="#ctx0" brushRef="#br0" timeOffset="1">296 111 15607,'0'0'1617,"0"0"-176,0 0 704,0 0-689,0 0-1072,-77 112-95,58-68-177,0-1-112,4 2-129,8-2-863,5-2-1521,2-12-2001,0-17-2673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12 13654,'0'0'1350,"0"0"579,0 0 413,0 0-645,0 0-955,-14-3-406,7 1-294,3 0-12,-1 1 1,1 0-1,-1 0 0,1 0 0,-1 1 1,1-1-1,-1 1 0,0 0 0,1 0 1,-1 1-1,1 0 0,-1-1 1,1 2-1,-1-1 0,1 0 0,0 1 1,-1 0-1,1 0 0,0 0 0,-6 5 1,-24 17 279,20-14-138,0 0 1,0 1-1,1 1 0,0 0 1,-14 18-1,27-30-204,0 0 0,0 0 0,0 1 0,0-1-1,-1 0 1,1 0 0,0 0 0,0 0-1,0 1 1,0-1 0,0 0 0,0 0 0,0 0-1,0 1 1,0-1 0,-1 0 0,1 0 0,0 1-1,0-1 1,0 0 0,0 0 0,0 1-1,0-1 1,0 0 0,1 0 0,-1 0 0,0 1-1,0-1 1,0 0 0,0 0 0,0 0 0,0 1-1,0-1 1,0 0 0,1 0 0,-1 0 0,0 1-1,0-1 1,0 0 0,0 0 0,0 0-1,1 0 1,-1 0 0,0 1 0,0-1 0,0 0-1,1 0 1,-1 0 0,0 0 0,0 0 0,0 0-1,1 0 1,-1 0 0,0 0 0,0 0-1,1 0 1,-1 0 0,18 1-628,-12-2 174,5 0-138,0 0 1,0-1-1,-1 0 0,1 0 1,-1-2-1,0 1 1,0-1-1,0-1 1,12-7-1,1-1-502,-2-1 1,0-1-1,18-18 0,-38 32 4138,-1 1-176,0 0-330,0 0-132,0 13-88,-7 259-114,4-247-1955,-8 35 1,6-40-945,1 1 1,-2 39-1,1-60-6335,-2 0-480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0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12742,'0'0'2345,"0"0"-1505,0 0 289,0 0 650,0 0-685,0 0-291,37-2 3234,-9 0-3942,-1 2-1,1 0 1,-1 2 0,0 2 0,0 0 0,51 15 0,-59-13-162,1-1 1,1-2-1,-1 0 0,34 1 0,-52-5-19,-1 1-1,1-1 0,0 0 0,-1 1 0,1-1 0,-1 0 0,1 0 0,-1 0 0,0 0 0,1 0 0,-1 0 0,0 0 1,0-1-1,0 1 0,0 0 0,0-1 0,0 1 0,0-1 0,0 1 0,0-1 0,-1 1 0,1-1 0,0-2 0,12-42-4454,-10 16-562,-2 2-3224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5 592,'0'0'11632,"0"0"-8486,0 0-2060,0 0 365,0 0-331,0-1-1080,0 1-1,-1 0 0,1-1 0,0 1 0,-1 0 1,1-1-1,0 1 0,-1 0 0,1 0 0,0-1 1,-1 1-1,1 0 0,-1 0 0,1 0 0,0 0 1,-1 0-1,1-1 0,-1 1 0,1 0 0,-1 0 1,1 0-1,0 0 0,-1 0 0,1 0 0,-1 0 1,-20 59 2093,-12 63 1,21-68-1833,4 0-1,1 1 0,2 63 1,5-115-305,-1-1 0,1 1 1,0-1-1,0 0 0,0 1 1,0-1-1,1 1 1,-1-1-1,1 0 0,-1 1 1,1-1-1,0 0 0,0 1 1,0-1-1,0 0 0,0 0 1,0 0-1,1 0 0,-1 0 1,1 0-1,-1 0 1,1 0-1,0-1 0,0 1 1,0-1-1,0 1 0,0-1 1,0 0-1,0 0 0,0 0 1,1 0-1,-1 0 0,0 0 1,1-1-1,-1 1 0,0-1 1,1 1-1,-1-1 1,1 0-1,2 0 0,13 2-498,-1-1 0,0-1 0,1-1 0,-1 0 0,1-1 0,-1-1 0,27-8 0,-29 6-1248,0 0-1,-1-2 1,0 0-1,0 0 1,14-12 0,10-10-8650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3.8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 12070,'0'0'1702,"0"0"-625,0 0 236,0 0-278,0 0-413,0 14 453,2 367 2505,-2-381-3809,0 0-14,0-25-205,-4-20 391,4-85-1,0 129 76,0 0 0,1-1 0,-1 1 0,1 0 0,-1-1 0,1 1 0,-1 0 0,1-1 0,0 1 0,0 0 0,0 0 0,0 0 0,-1 0 0,1 0 0,1 0-1,-1 0 1,0 0 0,0 0 0,0 0 0,0 1 0,1-1 0,-1 0 0,0 1 0,1-1 0,-1 1 0,0-1 0,1 1 0,1 0 0,44-4-22,-41 4 45,131 0-1407,-45 0-5189,-62 0 1475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4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53 7299,'0'0'1246,"0"0"275,0 0 365,0 0-216,0 0-488,0-7-283,2-31 822,-2 37-1638,-1 1 0,1-1 0,0 1-1,-1-1 1,1 1 0,0-1 0,-1 1 0,1 0 0,-1-1-1,1 1 1,-1 0 0,1-1 0,-1 1 0,1 0 0,-1 0 0,1 0-1,-1-1 1,0 1 0,1 0 0,-1 0 0,1 0 0,-1 0-1,1 0 1,-1 0 0,0 0 0,0 0 0,-20 0 652,17 0-578,-1 0-74,0 1 0,1 0 0,-1 0 0,0 1 0,0-1 0,1 1-1,-1 0 1,1 0 0,0 1 0,-1-1 0,1 1 0,0 0 0,1 0-1,-1 0 1,0 0 0,1 1 0,0 0 0,-4 5 0,-7 9 271,1 1 0,-15 32 1,23-42-282,0 0-34,0 0 0,1 1 0,0-1 0,0 1 0,1 0 0,0 0 0,1 1 0,0-1 0,0 21-1,2-31-58,0 1 0,0 0 0,0 0-1,0 0 1,1 0 0,-1 0 0,0-1-1,0 1 1,1 0 0,-1 0 0,1-1-1,-1 1 1,0 0 0,1 0 0,0-1-1,-1 1 1,1 0 0,-1-1-1,1 1 1,0-1 0,-1 1 0,1-1-1,0 1 1,0 0 0,27 5-547,-19-6 342,0 0 1,1 0-1,17-4 1,-19 1 15,-1 0 1,1 0 0,0-1-1,-1 0 1,0 0-1,0-1 1,0 0-1,0 0 1,-1-1-1,0 0 1,0 0-1,7-10 1,0 0-316,-1-1 0,-1-1 1,18-35-1,-13 6 709,-14 27 2381,-2 19-1614,0 1-194,0 0-233,0 0-156,0 0-175,0 11-7,1 35 365,1 0 1,14 66-1,-16-111-669,0-1 0,0 1 0,0 0 1,0-1-1,1 1 0,-1-1 0,0 1 0,0 0 0,1-1 1,-1 1-1,0-1 0,1 1 0,-1-1 0,0 1 0,1-1 1,-1 1-1,1-1 0,-1 1 0,1-1 0,-1 0 1,1 1-1,-1-1 0,1 0 0,-1 1 0,1-1 0,0 0 1,-1 0-1,1 0 0,-1 1 0,1-1 0,0 0 1,-1 0-1,1 0 0,0 0 0,-1 0 0,1 0 0,-1 0 1,1 0-1,0-1 0,-1 1 0,1 0 0,0 0 1,-1 0-1,1-1 0,-1 1 0,1 0 0,-1-1 0,1 1 1,-1 0-1,1-1 0,-1 1 0,1-1 0,0 0 1,27-25-4443,-3-7-1481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4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 13286,'0'0'2497,"0"0"-1408,0 0 896,0 0-737,0 0-303,-2 114 31,0-75-288,-1-4-207,1-5-481,2-4 0,0-11-128,0-11-1217,0-4-2337,0-8-1776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14086,'0'0'1969,"0"0"-1793,0 0 81,0 0 159,16 136-416,4-86 0,-3 0-480,-5 1-1153,-3 1-1761,-2-8-4433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15.4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5987,'0'0'3220,"0"0"-2022,0 0-160,0 0 167,0 0-415,8-4-400,4-4 11,-1 1 1,0-2-1,19-18 1,-25 21-13,-2 3-203,-1 0 1,0 0-1,1 0 1,0 1 0,-1-1-1,1 1 1,0-1-1,1 1 1,-1 0 0,0 0-1,0 1 1,1-1-1,3-1 1,-4 16 309,1 8-87,-2 1 0,0-1 0,-2 28 0,-1-20-249,1-28-77,0-1-49,2-2-40,1 1-1,-1-1 1,0 0-1,0 0 1,-1 0-1,1 0 1,0 0-1,-1 0 1,1-1-1,-1 1 1,0 0-1,0-1 1,0 1-1,0-1 1,1-3-1,2-3-25,14-28-193,23-45-197,-36 73 413,1 1 1,0 0-1,0 0 1,1 0-1,0 1 1,13-11-1,-20 17 46,1 1-1,-1 0 1,1-1 0,-1 1-1,0 0 1,1-1 0,-1 1-1,1 0 1,-1 0 0,1 0-1,-1 0 1,1-1-1,-1 1 1,1 0 0,-1 0-1,1 0 1,-1 0 0,1 0-1,-1 0 1,1 0 0,-1 0-1,1 1 1,-1-1-1,1 0 1,-1 0 0,1 0-1,-1 0 1,0 1 0,1-1-1,-1 0 1,1 0 0,-1 1-1,0-1 1,1 0-1,-1 1 1,1-1 0,-1 0-1,0 1 1,0-1 0,1 1-1,-1-1 1,0 1 0,0-1-1,1 1 1,8 25 97,-7-18 63,11 32 759,10 58 1,-21-86-925,0 1 0,1-1 0,0 0 0,1 0 0,1 0 0,0 0 0,0-1 0,8 13 0,-12-24-230,0 1 0,0 0 0,0-1 0,0 1 0,0-1 0,0 1 1,0-1-1,0 0 0,0 1 0,0-1 0,0 0 0,0 0 0,0 0 0,0 0 1,0 0-1,1 0 0,-1 0 0,0 0 0,0 0 0,0 0 0,0-1 0,0 1 1,0 0-1,0-1 0,0 1 0,0-1 0,0 1 0,0-1 0,0 1 0,-1-1 0,1 0 1,0 1-1,0-1 0,0 0 0,-1 0 0,1 0 0,0 1 0,-1-1 0,1 0 1,0-1-1,11-27-7771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0.45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13 3906 11701,'0'0'483,"0"0"-141,0 0 202,0 0 323,0 0-173,-1 0-566,1 0-1,-1 0 1,1 0 0,-1 0 0,1 0 0,-1 0 0,1 0-1,-1 0 1,1 0 0,-1 0 0,1 0 0,-1-1 0,1 1 0,-1 0-1,1 0 1,-1-1 0,1 1 0,0 0 0,-1-1 0,1 1-1,-1 0 1,1-1 0,0 1 0,-1-1 0,1-2-115,1 0 0,-1 0-1,1 1 1,0-1 0,0 0 0,0 1 0,0-1 0,0 1-1,0-1 1,1 1 0,-1-1 0,1 1 0,2-3 0,31-29 56,-24 23-70,42-35 17,2 3 0,113-69-1,135-51-79,-49 30 92,10-13-71,381-233 51,-295 169 37,-30 18-34,-297 177-32,461-283 45,-159 124-97,123-69-4,298-147 613,-486 261-533,-131 61-44,105-48 7,-83 55 49,-26 13 18,155-85-1,-188 87-28,2 4-1,126-38 1,44-18 4,225-90 662,-437 172-638,370-97 283,-115 67-342,-173 35 35,88-15 11,-169 18-7,106-1 1,21-2 52,-72-2 178,146 2 0,-240 12-198,0-1 1,-1 2-1,1-1 0,26 8 1,-27-6 73,1 0 0,25 0 1,-27-2-107,0 0-1,0 0 1,0 1 0,0 1 0,13 4 0,24 4 411,-43-11-362,0 1 0,1 0-1,-1 0 1,0 1 0,0 0 0,0 0 0,0 0 0,-1 1-1,1-1 1,7 6 0,-8-3-45,-4-4-20,0 0-1,0 0 1,0 0 0,0 0-1,0 0 1,0 0 0,1 0-1,-1 0 1,0-1 0,1 1 0,-1 0-1,0-1 1,3 1 0,-4-21-6470,-2 8 1754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3394,'0'0'4903,"0"0"-3620,0 0-466,0 0 695,0 0-178,4-5-909,-1 4 1628,-2 4 4468,-5 463-4834,5 386-135,0-814-1500,0 52 169,23 150 0,-23-235-237,1-5-22,-2 0-39,0-2-238,0-37-2793,-2 0-2777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10 7780,'0'0'2467,"0"0"-1522,0 0 802,0 0 43,0 0-757,-8-9 1776,5 9-2626,-1 1 0,1-1 0,0 1 0,-1 0 0,1 0 0,0 0 0,0 1 0,0-1 0,0 1-1,0 0 1,0-1 0,-5 5 0,-33 34 563,18-17-57,-7 4-223,0 1-164,-1-1-1,-55 36 1,84-61-1112,3-1-4939,3 0 326,0-3 5194,15-7-5664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87 6035,'0'0'1384,"0"0"-39,0 0 322,0 0-413,0 0-387,-4 8 1086,-17 23-376,-19 31 762,37-58-2257,1 0-1,0 0 1,1 1-1,-1-1 1,1 0-1,0 1 1,0-1-1,0 1 1,1 0-1,-1-1 1,1 1-1,1 7 1,-1-11-111,1 0 0,-1-1 0,1 1 0,-1-1 0,1 1 0,0-1 1,-1 1-1,1-1 0,-1 1 0,1-1 0,0 1 0,0-1 0,-1 0 0,1 1 0,0-1 0,0 0 0,-1 1 1,1-1-1,0 0 0,0 0 0,0 0 0,-1 0 0,1 0 0,1 0 0,26 0-424,-22 0 287,0 0 100,-1 0-1,0 0 1,1-1 0,-1 0-1,0 0 1,1 0 0,-1 0-1,0-1 1,0 0 0,0 0-1,0 0 1,-1-1 0,1 0-1,0 0 1,-1 0 0,0 0-1,0-1 1,0 1 0,0-1-1,0 0 1,-1 0 0,0-1-1,0 1 1,0-1 0,0 1-1,-1-1 1,0 0 0,0 0 0,0 0-1,0 0 1,-1-1 0,0 1-1,0 0 1,-1-1 0,1-7-1,-1 11 65,0 1 75,1-1-1,-1 1 0,0-1 1,0 1-1,0-1 1,0 1-1,0-1 1,0 0-1,0 1 0,0-1 1,-1 1-1,1-1 1,0 1-1,-1-1 0,0 1 1,1-1-1,-1 1 1,0 0-1,0-1 0,1 1 1,-1 0-1,0 0 1,0-1-1,-1 1 0,1 0 1,0 0-1,0 0 1,0 0-1,-1 1 0,1-1 1,-1 0-1,1 0 1,-3 0-1,0-2-326,-1 1-1,1-1 1,-1-1-1,1 1 1,0-1-1,0 1 1,0-1 0,1 0-1,-5-6 1,-11-25-6604,13 19 1058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8308,'0'0'2155,"0"0"-858,0 0 416,0 0-267,0 0-803,49 9 1067,-10 3-1592,-27-10-141,0 2 0,-1 0 0,0 0 0,13 7 0,-22-10 35,-1 1 0,0 0 1,1-1-1,-1 1 1,0 0-1,0 0 1,0 0-1,0 0 0,0 0 1,0 0-1,0 0 1,-1 0-1,1 0 1,-1 1-1,0-1 0,1 0 1,-1 0-1,0 0 1,0 1-1,-1 2 1,1 2 173,-1-1 1,0 0 0,0 1 0,0-1 0,-1 0-1,-2 6 1,-12 21 230,-1-1 0,-30 41 1,46-72-1233,1 0 640,0-5-8464,0-18 142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6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11317,'0'0'1452,"0"0"-596,0 0 246,0 0-318,0 0-346,0 9-89,0 105-1904,17-124 1317,14-16 434,-20 19-326,-1-1 0,0-1 0,-1 0 1,0 0-1,0-1 0,-1 0 1,0 0-1,-1-1 0,8-14 0,-15 25 186,0 0 0,0 0-1,0 0 1,1 0-1,-1 0 1,0 1 0,0-1-1,0 0 1,0 0-1,0 0 1,0 0-1,0 0 1,1 0 0,-1 0-1,0 0 1,0 0-1,0 0 1,0 0-1,0 1 1,1-1 0,-1 0-1,0 0 1,0 0-1,0 0 1,0 0 0,0 0-1,1 0 1,-1 0-1,0 0 1,0 0-1,0-1 1,0 1 0,1 0-1,-1 0 1,0 0-1,0 0 1,0 0-1,0 0 1,0 0 0,0 0-1,1 0 1,-1 0-1,0 0 1,0-1 0,0 1-1,0 0 1,0 0-1,0 0 1,0 0-1,0 0 1,0 0 0,0-1-1,0 1 1,1 0-1,-1 0 1,0 0-1,0 0 1,0 0 0,0-1-1,0 1 1,0 0-1,0 0 1,0 0 0,0-1-1,5 22 920,0 28-253,1 65 652,-5-67-1608,2 0-1,2 0 1,18 78 0,-22-120-237,7 15-1880,0-11-2532,-1-7-5409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9732,'0'0'2426,"0"0"-1127,0 0 133,0 0-194,0 0-560,0 0-56,0 0-65,0 0 172,0 0 4,0 0-7,0 0-182,0 0-85,0 0 0,0 0-131,0 0-16,0 0-112,0 0 48,0 0-93,0 0 61,0 0-106,0 0-17,24 0 54,495-17 128,-71 0-249,-433 18-41,0 0-1,-1 1 0,1 1 1,27 9-1,16 3-47,-31-11 92,0-2 0,0-1-1,39-3 1,-3 0 11,24-1-32,-34 1 165,94 8 0,-136-4-48,-10-1-4958,-1-1 428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196 147 9220,'0'0'206,"0"0"79,0 0 614,1-19 120,2-6-677,0-63 2147,-3 87-2404,0 1 1,0-1 0,0 1-1,0-1 1,0 1-1,0-1 1,-1 1-1,1-1 1,0 1-1,0-1 1,-1 1-1,1-1 1,0 1-1,-1 0 1,1-1-1,0 1 1,-1-1-1,1 1 1,-1 0-1,1-1 1,0 1-1,-1 0 1,1 0 0,-1-1-1,1 1 1,-1 0-1,0 0 1,-22-3 1109,17 3-1023,0 0 1,0 1-1,0 0 0,1 0 0,-11 4 0,4 2 37,1 1 0,-1 0 0,2 1 0,-1 1 0,1 0-1,0 0 1,1 0 0,1 2 0,-1-1 0,-9 20-1,17-31-236,1 1-1,-1-1 0,1 1 0,0-1 0,-1 1 0,1-1 0,-1 1 0,1-1 0,0 1 0,0-1 0,-1 1 0,1 0 0,0-1 0,0 1 0,0 0 0,0-1 0,0 1 0,0 0 0,0-1 0,0 1 0,0-1 0,0 1 1,0 0-1,0-1 0,0 1 0,0 0 0,1-1 0,-1 1 0,0-1 0,0 1 0,1 0 0,-1-1 0,0 1 0,1-1 0,-1 1 0,1-1 0,-1 1 0,1-1 0,0 1 0,27 1-1921,-17-2 2057,6-1-577,0-1 0,0-1 0,0 0 0,-1-1 0,1-1 0,24-10 0,20-6-135,-59 27 5859,-1 11-5677,-1-15 880,0 222 2395,0-149-4978,0-3-4125,0-64-553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 14727,'0'0'589,"0"0"-186,0 0 398,0 0-305,18-1-355,56-2-95,-72 3-59,1 0 1,-1 1-1,1-1 1,-1 1-1,1-1 1,-1 1 0,0 0-1,1 0 1,-1 0-1,0 0 1,1 0-1,-1 0 1,0 1 0,0-1-1,3 3 1,-4-3-15,-1-1 0,1 1 0,-1-1 0,1 1 0,-1-1 0,1 1 0,-1 0 0,1-1 0,-1 1 0,0-1 0,1 1 0,-1 0 0,0-1 1,1 1-1,-1 0 0,0 0 0,0-1 0,0 1 0,0 0 0,1 0 0,-1-1 0,0 1 0,0 0 0,0 0 0,-1-1 0,1 1 0,0 0 0,0-1 1,0 1-1,-1 0 0,1 0 0,0-1 0,0 1 0,-1 0 0,0 0 0,-54 35 77,16-11 143,15-8 262,1 1 0,0 1 0,1 1 0,2 1 1,-27 34-1,38-44-346,1 2 0,0-1 1,1 1-1,1 0 0,0 1 0,0 0 1,1 0-1,1 0 0,0 0 0,2 1 1,-1-1-1,0 26 0,3-39-133,0 0 0,0 0-1,0 0 1,1 0 0,-1 0 0,0 0-1,1 0 1,-1 0 0,0 0 0,1 0-1,-1 0 1,1 0 0,-1 0 0,1 0-1,0-1 1,-1 1 0,1 0 0,0 0 0,0-1-1,-1 1 1,1 0 0,0-1 0,0 1-1,2 0 1,0 1-38,0-1-1,0 0 1,1 0-1,-1-1 1,0 1 0,1 0-1,-1-1 1,5 0-1,-2 0-39,1 0-1,0-1 0,0 0 1,0 0-1,0-1 0,-1 1 1,1-1-1,7-4 0,-8 2 26,0 0-1,0-1 1,-1 1-1,0-1 1,0 0-1,-1-1 0,1 1 1,-1-1-1,0 0 1,0 0-1,-1 0 0,0 0 1,0-1-1,-1 0 1,1 1-1,-1-1 1,2-12-1,0-8 134,-1 0-1,-2 0 1,-1-34 0,0 52 106,0 1 0,-1-1 0,0 1 0,-1-1 0,0 1 0,0 0 0,0 0 0,-1 0 1,-1 0-1,1 0 0,-1 0 0,-1 1 0,1 0 0,-1 0 0,0 0 0,-9-8 0,14 15-203,0-1-1,-1 1 1,1-1-1,-1 1 0,1 0 1,-1-1-1,1 1 1,-1 0-1,1 0 0,-1-1 1,1 1-1,-1 0 0,1 0 1,-1 0-1,1-1 1,-1 1-1,0 0 0,1 0 1,-1 0-1,1 0 1,-1 0-1,1 0 0,-1 0 1,1 0-1,-1 1 1,0-1-1,1 0 0,-1 0 1,1 0-1,-1 1 0,1-1 1,-1 0-1,1 0 1,-1 1-1,1-1 0,-1 0 1,1 1-1,0-1 1,-1 1-1,1-1 0,0 1 1,-1-1-1,1 0 1,0 1-1,-1 0 0,1-1 1,0 1-1,0-1 0,0 1 1,-1-1-1,1 1 1,0 0-1,-6 29-4996,6-18 415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91 10645,'0'0'1633,"0"0"-297,0 0 212,0 0-126,0 0-110,-10 21 129,-30 67-329,37-81-965,0 1 0,0-1 0,1 1 0,0 0 0,0-1 0,1 1 0,0 0 0,0 0 0,1 16 0,0-6-43,0-16-104,0 0-1,0-1 1,1 1-1,-1 0 0,0-1 1,1 1-1,-1 0 0,1-1 1,-1 1-1,1 0 1,-1-1-1,1 1 0,0-1 1,0 1-1,0-1 0,0 0 1,0 1-1,0-1 1,1 0-1,-1 0 0,0 1 1,1-1-1,1 1 0,0-1-17,1 1 0,0-1 0,-1 0 0,1 1 0,0-2 0,-1 1 0,1 0 0,0-1 0,0 0 0,5 0 0,2-1-58,0 0 0,0-1 0,0 0 1,0 0-1,0-2 0,18-6 0,-19 5 28,-1-1 0,1 0 1,-1 0-1,0 0 0,0-1 0,-1-1 1,0 1-1,0-2 0,-1 1 0,0-1 0,0 0 1,-1 0-1,0 0 0,-1-1 0,0 0 0,0-1 1,-1 1-1,-1 0 0,0-1 0,0 0 0,-1 0 1,2-16-1,-4 24 42,0-6 26,1 1 1,-2-1-1,1 0 1,-1 1 0,0-1-1,-3-10 1,3 16-52,-1 1 0,1-1 0,0 1 0,-1 0 0,1-1 0,-1 1 0,0 0 0,0 0 0,0 0 0,0 0 0,0 0 0,0 0 0,0 1 0,-1-1 0,1 1 0,-1-1 0,1 1 0,-1 0 0,1 0 0,-1 0 0,0 1 0,0-1 0,-4 0 0,-46-3-2204,-16 4-1690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8948,'0'0'651,"0"0"232,0 0 713,0 0-174,0 0-625,11 0 4108,38 0-4840,247-15 42,150 6-74,-273 11-23,-132-3-18,-23 0 3,0 1 0,0 0 0,0 2 1,28 4-1,-14 0 78,1-1 1,0-2-1,0-1 1,56-5-1,-13 1-32,115 3-36,472-8 225,-261 4 807,-238 4-940,-155 2 604,-7-3-1866,-2-3-3640,0-12-2972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2.206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92 59 4690,'0'0'1918,"0"0"-546,0 0 239,0 0 6,0 0-283,-4-13 8723,3 8-11345,1 0 883,-1-17 1189,1 21-757,1 0 1,-1 1 0,0-1-1,0 1 1,0-1-1,-1 1 1,1-1-1,0 1 1,0-1 0,0 1-1,0-1 1,0 0-1,-1 1 1,1-1-1,0 1 1,0-1 0,-1 1-1,1 0 1,0-1-1,-1 1 1,1-1-1,-1 1 1,1 0 0,0-1-1,-1 1 1,0-1-1,1 1-24,0 0 18,0 0-50,0 0-3,0 0 29,0 0 49,0 0-33,0 0 59,0 0-75,0 0 41,0 0 34,0 0 32,0 0 144,0 0 8,0 0-72,0 0-11,0 0-52,0 0-47,0 0-47,0 0 2,0 0 27,6 2-10,5 7 35,-1-1 1,0 1 0,9 11 0,-12-12-79,0-1 0,1 1 0,0-1 0,0-1 0,0 0 0,1 0 1,11 6-1,30 15 91,-38-19-128,0-2 0,0 1-1,25 8 1,-31-14 14,-1 1 0,1 0 0,-1 0-1,0 0 1,0 1 0,0 0 0,0 0 0,6 5 0,-10-8 6,-1 1 0,1 0 0,-1-1 0,1 1 0,-1-1 0,1 1 1,-1 0-1,0 0 0,1-1 0,-1 1 0,0 0 0,1-1 0,-1 1 1,0 0-1,0 0 0,0 0 0,0-1 0,0 1 0,0 0 0,0 0 0,0 0 1,0-1-1,0 1 0,0 0 0,0 0 0,-1-1 0,1 1 0,0 0 0,0 0 1,-1-1-1,1 1 0,-1 0 0,1-1 0,-1 1 0,1 0 0,-1-1 0,1 1 1,-1-1-1,1 1 0,-1-1 0,0 1 0,-36 25 312,26-20-357,-46 31 194,-14 7 463,-122 100 0,187-138 963,-2-1-6266,6-20-3154,2-8 648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4626,'0'0'5133,"0"0"-3364,0 0-686,0 0 662,0 0-446,0 3 4022,-2 23-4223,-10 7-593,-1-1-1,-24 42 1,7-13-474,22-43-231,-18 33-543,6-25-3655,17-24-461,2-2-3758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4674,'0'0'8180,"0"0"-7492,0 0 177,0 0 959,0 0-751,0 0-241,-3 56 561,-6-30-241,-3 4-447,-3 2-49,1 3-384,0 0-144,4-1-128,0-4-272,3-4-864,5-2-1410,-1-9-927,1-8-3410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12582,'0'0'1435,"0"0"-285,0 0 557,0 0-234,0 0-806,9-3-357,-5 2-265,1-1-1,1 1 1,-1-1-1,0 1 0,1 0 1,-1 0-1,1 1 0,6 0 1,-10 0-43,0 1 0,-1-1 1,1 0-1,0 1 1,-1 0-1,1-1 1,0 1-1,-1 0 0,1 0 1,-1 0-1,1 0 1,-1 0-1,0 0 0,1 1 1,-1-1-1,0 0 1,0 1-1,0-1 0,0 0 1,0 1-1,0-1 1,0 1-1,0 0 1,-1-1-1,1 1 0,-1 0 1,1-1-1,-1 1 1,0 0-1,1 3 0,0-1 2,-1 1 0,1-1 0,-1 0 0,0 1 0,0-1 0,0 0 0,0 1 0,-2 3 0,2-6-4,-1 0 0,0 0 1,0 0-1,0-1 0,0 1 0,-1 0 1,1-1-1,0 1 0,-1-1 0,1 1 0,0-1 1,-1 0-1,0 0 0,1 0 0,-1 0 1,0 0-1,0 0 0,-2 1 0,3-2-170,1 1 148,-1-1 1,1 0 0,0 1-1,0-1 1,0 1 0,0-1 0,0 0-1,0 1 1,0-1 0,-1 1-1,1-1 1,0 0 0,0 1-1,1-1 1,-1 1 0,0-1 0,0 0-1,0 1 1,0-1 0,0 0-1,0 1 1,0-1 0,1 1 0,-1-1-1,0 0 1,0 1 0,0-1-1,1 0 1,-1 0 0,0 1-1,1-1 1,-1 1 0,15 12-1063,-8-6 715,-5-5 390,-1 0 0,1 1 1,-1-1-1,0 1 0,0-1 0,0 1 0,0-1 1,0 1-1,0-1 0,-1 1 0,1 0 0,-1 0 1,0-1-1,0 1 0,0 0 0,0 0 0,0-1 1,-1 1-1,1 0 0,-1-1 0,0 1 0,-1 4 1,0-4-47,0 1 1,0-1 0,0 0-1,-1 0 1,1 0 0,-1 0-1,0 0 1,1-1 0,-1 1 0,-1-1-1,1 0 1,0 0 0,0 0-1,-1 0 1,-4 2 0,-31 4-5480,28-7 424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3426,'0'0'8102,"0"0"-5749,0 0-1067,0 0 371,0 0-622,-6 5-315,1 0-494,1 0-1,-1 1 0,1 0 1,0-1-1,1 1 1,-1 1-1,1-1 1,0 0-1,1 1 1,0 0-1,0-1 0,0 1 1,1 0-1,0 0 1,-1 12-1,2-6-180,-1 1-1,2 0 1,-1 0-1,2 0 0,0 0 1,1-1-1,0 1 1,8 20-1,-7-23-217,0 0 0,-1 0-1,0 0 1,-1 0-1,0 1 1,-1-1-1,0 21 1,-1-31 37,0 0 1,0 0-1,0 1 0,0-1 1,0 0-1,0 0 0,0 0 1,0 0-1,-1 1 0,1-1 1,-1 0-1,1 0 0,0 0 0,-1 0 1,0 0-1,1 0 0,-1 0 1,0 0-1,1 0 0,-1 0 1,0 0-1,0-1 0,0 1 1,0 0-1,0 0 0,0-1 1,0 1-1,0-1 0,0 1 1,0-1-1,0 1 0,0-1 1,0 0-1,-2 1 0,-25 1-4469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6963,'0'0'8580,"0"0"-7411,0 0 1152,0 0-192,0 0-1457,0 0-544,166-44-128,-118 53-464,-8 6-2369,-8 0-3154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16504,'0'0'1424,"0"0"-543,0 0 1264,0 0-1105,0 0-960,0 0-80,21-9-32,-21 9-192,3 0-865,4 0-959,3 7-834,-1 6-2048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17832,'173'138'1345,"-173"-138"-961,0 5 1729,4 3-1553,-1 5-560,4 7-464,3 1-1217,-3 5-1696,-5-2-3507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8564,'0'0'2254,"0"0"-1701,0 0-201,0 0 395,0 0 88,6 0-203,41 1 2571,-5 0-1648,58-5-1,77-7-689,-137 9-847,62-11 0,-62 7 3,64-3-1,3 0 167,-1 1-139,194-3 600,-89 4-498,-155 1 1114,-18-2-1313,-33 8 48,0 0 0,-1-1 0,1 0 0,0 0 0,-1 0 0,1-1 0,-1 1 0,1-1 0,-1 0 0,0 0 0,6-4 0,-5 4-3,0 0 0,1 0-1,-1 1 1,1 0 0,-1 0 0,1 1 0,-1-1 0,10 2 0,-5-2-13,172-5-20,-124 6-62,-58 0 89,18-1 84,45-5-87,110 4 0,-69 13 13,143-13-3,-207 7 727,-16-1-2396,-8-3-4343,-16-1-1474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12118,'0'0'2531,"0"0"-1487,0 0 559,0 0 366,0 0-673,1-10-186,0 10 1721,-3 5-2783,1-1-1,-1 1 1,0-1 0,0 0-1,0 1 1,-1-1 0,0 0-1,1 0 1,-1 0 0,-7 6-1,-43 38 270,37-35-272,1 0-138,3-2-423,0-1-1,0 0 0,-1-1 0,-17 10 1,20-17-1773,8-3-5435,2-5-3502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40 10501,'0'0'1304,"0"0"-415,0 0 808,0 0-57,0 0-519,-7 9-17,-3 4-817,-39 59 2408,45-65-2517,0 1 1,1-1-1,0 0 0,0 1 1,0 0-1,1-1 0,0 1 1,0 0-1,0 11 0,3-18-206,0 0 0,0-1 0,0 1-1,0 0 1,0 0 0,0-1 0,0 1 0,1 0 0,-1-1-1,0 0 1,0 1 0,1-1 0,-1 0 0,0 1-1,0-1 1,1 0 0,-1 0 0,0 0 0,0 0 0,1 0-1,-1 0 1,0-1 0,2 1 0,35-3-472,-25 0 210,0-1 0,-1 0 1,1 0-1,-1-1 1,0-1-1,0 0 0,-1-1 1,0 0-1,0-1 0,0 0 1,-1 0-1,-1-1 0,1 0 1,-1-1-1,12-17 1,-19 21 353,1 1 0,-1 0 0,0-1 0,-1 0 1,1 1-1,-1-1 0,0 0 0,-1 0 1,1 1-1,-1-1 0,0 0 0,-2-10 1,1 14-21,0 1 0,0 0 0,0 0 1,-1-1-1,1 1 0,0 0 1,-1 0-1,1 0 0,0 1 0,-1-1 1,1 0-1,-1 0 0,1 1 1,-1-1-1,0 1 0,1-1 0,-1 1 1,0 0-1,1 0 0,-1 0 0,0 0 1,1 0-1,-1 0 0,-2 0 1,-3 0-180,0 1 1,0-1 0,0 1 0,0 0-1,-7 3 1,9-2-325,0 1-1,0 1 0,0-1 1,0 1-1,0 0 1,-7 8-1,0 0-2443,1-2-2825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5.959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0 3896 12438,'0'0'643,"0"0"-478,0 0 22,0 0 277,0 0 144,0 0-322,4 0 119,91 0-162,200-3 1358,-205-2-1072,116-22 1,122-52-665,-178 40 89,-83 24 10,1 4 1,1 3-1,120 0 1,-163 8 4,0-2 0,0 0 0,0-2 0,0-1 0,0-1 0,-1-1 0,42-18 0,2-5 75,1 3 0,2 2 0,95-18 0,-16 21-116,29-5-16,-147 20 101,-1-2-1,0-1 1,46-21 0,-60 23 1,210-97 62,-161 79-83,103-28 1,-134 46-19,9-2 66,-1-2 0,0-2 0,63-29 0,186-101 161,11 27-81,-172 75-103,180-83 1,140-58 197,-249 107-173,-121 40 15,100-61 1,3-2 29,55-3-15,-4 1-74,-166 65-10,75-53-1,9-7 65,143-57 37,180-107 54,-265 135 329,127-86-263,-258 159-76,3 4-1,105-45 0,47-25 185,315-153 189,-285 147-344,-114 45 119,-35 33-36,-6 3-41,-70 27-95,0 2-1,1 1 0,83-13 1,209-31-126,-312 53 5,1 2 0,32 1 0,-37 1 68,1-1 0,0 0 1,0-1-1,18-5 0,-14 1 46,0 1 0,0 1-1,38-1 1,-61 5-180,0 0-81,0 0-231,0 0-662,-3-3-4061,-11-2 259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8996,'0'0'1964,"0"0"-550,0 0 659,0 0-270,0 0-381,-22 12 203,-71 39-259,86-46-1129,-1 0 0,1 0 0,0 1 0,0 0 0,0 0 0,1 1 0,-9 12 1,12-15-163,1 0 1,-1 0-1,1 1 1,0-1 0,0 1-1,1-1 1,-1 1-1,1 0 1,0 0 0,1 0-1,-1 9 1,1-13-85,0-1 1,0 1-1,0 0 1,1 0-1,-1 0 1,1 0-1,-1 0 1,0 0-1,1 0 1,-1-1-1,1 1 1,0 0-1,-1 0 0,1-1 1,0 1-1,-1 0 1,1-1-1,0 1 1,0-1-1,0 1 1,-1-1-1,1 1 1,0-1-1,0 0 1,0 1-1,0-1 1,0 0-1,0 0 1,0 0-1,0 1 1,0-1-1,0 0 1,1-1-1,42 0-151,-32 0 63,-1 1-26,-1-2 0,1 0 0,0 0 0,-1-1 0,1 0 0,-1-1 0,0 0 1,0-1-1,0 0 0,-1 0 0,0-1 0,13-10 0,-16 11-124,-1 0 0,1 0 0,-1-1-1,0 0 1,0 0 0,0 0 0,-1 0 0,0-1 0,0 0 0,-1 0-1,0 0 1,0 0 0,0-1 0,-1 1 0,0 0 0,-1-1 0,0 0-1,1-9 1,-3 12-2415,-1 2-2130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67 9012,'0'0'2388,"0"0"-1417,0 0 827,0 0 291,0 0-864,-9-11-422,-32-32 85,39 41-802,-1 1 1,0-1-1,1 1 0,-1 0 0,0 0 0,0 0 1,0 0-1,0 0 0,0 0 0,0 1 0,0 0 1,0 0-1,0 0 0,0 0 0,-1 0 0,1 0 1,0 1-1,0-1 0,0 1 0,0 0 0,0 0 1,1 0-1,-1 1 0,0-1 0,0 0 0,1 1 1,-1 0-1,-4 3 0,-7 4 200,0 1 1,1 0-1,0 1 0,0 0 1,1 1-1,0 0 0,1 1 1,-10 15-1,21-27-311,-1-1 0,1 1 0,0-1 0,-1 1 0,1-1 0,0 1 0,0 0 0,-1-1 0,1 1 0,0-1 0,0 1 0,0 0 0,0-1 0,0 1 0,-1-1 0,1 1 0,0 0 0,1-1 0,-1 1 0,0 0 0,0-1 1,0 1-1,0-1 0,0 1 0,1-1 0,-1 1 0,0 0 0,0-1 0,1 1 0,-1-1 0,0 1 0,1-1 0,-1 1 0,1 0 0,1 0-46,0 0 0,0-1 1,0 1-1,0 0 1,0 0-1,0-1 0,0 0 1,0 1-1,0-1 0,4 0 1,7 0-397,-1-1 0,23-3 0,-10-4-586,-1 0 0,0-1-1,0-2 1,-1 0 0,28-18 0,8-4-698,-59 40 10794,-12 32-7834,2-11-779,2 0 0,2 1-1,0 0 1,-2 39-1,2 118-4401,5-199-1359,-3-15-5004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0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76 13910,'0'0'1871,"0"0"-1242,0 0 358,0 0 894,0 0-496,0 0-478,-3-2-432,-8-4 1351,29 5-93,-7 1-2211,26-2 620,-1-2 0,1-1-1,45-14 1,-46 10-885,1 1-1,0 2 1,49-1 0,-83 7-145,7 0-285,-6-3-4783,-3-1-2136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4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 15335,'0'0'1974,"0"0"-1283,0 0 488,0 0 641,0 0-860,-10 18-509,0 0-340,3-5-8,0 1-1,0 0 1,1 0 0,1 0 0,1 1-1,-6 27 1,-28 146 500,21-117-304,3 2 1,3-1-1,-2 86 1,40-158-343,37 0 33,21 1-1038,-28-3-2760,-27-3-981,-2-7-3351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73 196 14182,'0'0'2839,"0"0"-1910,0 0 487,0 0 193,0 0-958,4 2-507,15 6-129,0-2 0,1 0 0,0-1 0,0-1 0,1-1 0,-1 0 0,1-2-1,-1-1 1,23-1 0,-37 0-174,0 1 0,1-1 0,-1 0 0,0-1 0,0 1 0,0-1 0,0 0 0,0-1-1,-1 1 1,1-1 0,-1 0 0,1-1 0,6-5 0,-9 6 20,1 0-1,-1-1 1,0 0 0,0 1-1,0-1 1,-1-1 0,0 1-1,1 0 1,-1 0 0,-1-1-1,1 1 1,0-1 0,-1 0-1,0 1 1,0-1 0,-1 0-1,1-9 1,-1 8 142,0-1 0,-1 1 1,1 0-1,-1 0 0,-1-1 1,1 1-1,-1 0 0,0 0 1,0 0-1,-4-7 0,4 10 86,0 0 1,0 1-1,-1-1 0,1 1 0,0-1 0,-1 1 0,0 0 1,1 0-1,-1 0 0,0 0 0,0 0 0,0 1 1,0-1-1,0 1 0,-1 0 0,1 0 0,0 0 0,-1 1 1,1-1-1,0 1 0,-5-1 0,-1 0 109,0 1 1,-1-1-1,1 1 1,0 1-1,0 0 0,0 0 1,0 1-1,0 0 0,1 0 1,-1 1-1,1 0 0,-1 1 1,1 0-1,0 0 1,0 1-1,-11 8 0,4 0-57,0 0-1,1 0 1,1 2-1,0-1 1,0 2-1,2 0 1,0 0-1,1 1 1,-16 35-1,17-27 15,1 0-1,1 0 1,2 0-1,0 1 1,1-1-1,2 1 1,1 26 0,1-49-169,0-1 1,0 0 0,0 0 0,1 0 0,-1 0-1,1 0 1,0-1 0,0 1 0,-1 0 0,1 0 0,0 0-1,0 0 1,1-1 0,-1 1 0,0-1 0,1 1 0,-1-1-1,1 1 1,-1-1 0,1 0 0,-1 0 0,1 1 0,0-1-1,0 0 1,0-1 0,-1 1 0,1 0 0,0-1-1,3 2 1,7 0-255,0 1 1,0-2-1,23 1 0,-34-1 241,7-1-155,21 1-1615,0-1-1,42-5 1,-1-15-3669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268 3 12950,'0'0'1187,"0"0"-298,0 0 871,0 0-114,0 0-829,-6-1-566,-2 0-79,0 1 0,0-1 0,0 1 1,0 1-1,0 0 0,0 0 1,0 0-1,0 1 0,0 0 1,0 1-1,-11 5 0,-7 5 473,-49 29 526,70-39-1125,0 1 0,0-1 0,1 1 0,0 0-1,0 0 1,0 0 0,0 1 0,0-1 0,1 1 0,0 0 0,-4 8 0,7-11-65,-1-1-1,1 0 1,0 0 0,0 1 0,-1-1 0,1 0 0,0 0 0,1 1 0,-1-1 0,0 0 0,0 0 0,0 1 0,1-1-1,-1 0 1,1 0 0,-1 0 0,1 0 0,-1 1 0,1-1 0,0 0 0,-1 0 0,1 0 0,0 0 0,0 0 0,0-1 0,0 1-1,0 0 1,0 0 0,0 0 0,0-1 0,0 1 0,0-1 0,0 1 0,2 0 0,8 4-83,0-1 1,0-1-1,13 4 1,4 0-143,-21-4 160,0 0 0,0 0 1,0 0-1,0 1 1,-1 0-1,0 1 1,1-1-1,8 9 0,-13-9 113,1-1-1,0 1 1,-1 0-1,1 0 1,-1-1-1,0 2 1,-1-1-1,1 0 1,-1 0-1,1 0 1,-1 1-1,-1-1 1,1 1 0,0-1-1,-1 8 1,0-9-11,0 4 78,0 1 0,0-1 0,-1 0 0,0 1 0,-3 12 0,3-17-63,-1 1 0,0-1 0,0 0 0,0 0-1,0 0 1,-1 0 0,1 0 0,-1 0-1,0-1 1,0 1 0,0-1 0,0 0 0,-4 3-1,0-1-128,-1 1 0,0-1 0,0-1 0,0 1 0,0-1 0,0-1 0,-10 2-1,-34 1-7215,41-5-905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2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1 774 9204,'0'0'3266,"0"0"-2263,0 0 197,0 0 478,0 0-677,16-7-403,-1 1-439,-4 2-73,0-1-1,-1 0 1,0 0-1,0-1 0,0 0 1,-1-1-1,0 0 1,0 0-1,8-10 0,12-18 211,-1-2 1,-2-1-1,-1-1 0,-2-1 0,-2-1 0,-2-1 0,-1 0 0,-3-2 1,-1 0-1,-2 0 0,9-72 0,-18 11 1812,-3 81-1423,0 24-650,-3 29-99,-17 163 156,5 253 0,15-432-177,1 1 0,1 0-1,0-1 1,6 19 0,-6-26-169,0 0-1,0 0 1,1-1-1,-1 1 1,1-1-1,1 1 1,-1-1 0,1 0-1,0 0 1,0 0-1,8 6 1,-10-10-274,0 1 0,1-1 0,-1 0 0,1 0 0,-1 0 0,1 0 0,-1 0 0,1 0-1,0-1 1,0 1 0,-1-1 0,1 0 0,0 0 0,3 0 0,14 0-6238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23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11013,'0'0'2206,"0"0"-789,0 0 325,0 0 296,0 0-576,0-1-1253,1 0-1,-1 0 0,1 0 0,0 0 0,-1 0 0,1 1 0,0-1 0,0 0 0,-1 1 0,1-1 0,0 0 1,0 1-1,0-1 0,1 0 0,104-22 595,114-10 1,-213 32-786,218-14-74,-129 12 141,-80 0 58,8 0-2749,-24 2-638,0-3-2145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3.7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63 141 7796,'0'0'5146,"0"0"-3908,0 0-899,0 0 757,0 0-58,-7 0-249,6 0 5342,91-24-5880,0 5 0,118-11 0,11 15-243,14 6 45,-202 7-48,1-1 0,41-9 0,-42 5 7,1 3 0,42-3 0,-36 7-5,464-6 517,33 4-371,-272 4-101,16 11-68,201-1 117,-314-13-82,173 15-108,-213-7 74,4-4 7,-130-3 43,0 0-62,0 0 62,0 0-38,0 0 14,0 0-35,0 0-19,0 0 0,0 0-42,0 0-46,0 0 57,0 0 12,0 0-47,0 0 125,-30 2-8,-469 52 149,292-24-188,-86 6 33,-476 16-197,369-48 197,119-5 31,239 4-30,0 3 0,-56 13 0,-29 4-15,-133-12 99,102-8-46,110 2-34,-86 19-1,85-13 53,-80 7 0,-89-14 212,34-2-35,127-2 343,57 0-536,0 0-49,0 0-10,0 0-61,0 0 101,0 0-56,0 0 64,0 0-83,0 0 22,0 0-19,0 0-96,0 0 50,0 0-162,0 0-168,0 0-480,0 0-1025,0 0-1875,9 1 1616,7 2-2417,7 0-2561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7:49.04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175 36 8628,'0'0'1008,"0"0"-10,0 0 859,0 0-88,0 0-502,0 0-293,-10-4-83,-32-12-64,42 16-680,0 0 1,-1 0-1,1 0 0,-1 0 0,1 0 1,-1 0-1,1 0 0,0-1 0,-1 1 1,1 0-1,0 0 0,-1 0 0,1 0 1,-1-1-1,1 1 0,0 0 0,-1 0 1,1-1-1,0 1 0,0 0 0,-1-1 1,1 1-1,0 0 0,0-1 1,-1 1-1,1 0 0,0-1 0,0 1 1,0-1-1,0 1 0,-1-1 0,13-3 640,22 1-1110,99 2 367,147 3-46,-246 0 14,46 10 0,-48-6-31,-1-1 1,35-1-1,121 9 49,-130-8-86,344 31-6,-206-32 94,-112-5-21,6-10-44,-53 3 12,-29 6 16,-9 1 5,-24 3 24,1 1 0,0 2 0,0 0-1,-42 16 1,-13 2-25,-9-5-91,-1-3 0,-118 4 0,-184-18 82,76-11-72,306 10 82,-245-4 183,182-1-95,-103-19 1,176 24-82,-1 0 1,1 0-1,0 1 1,-1-1-1,1 0 1,-1 0-1,1 0 1,0 0-1,-1 0 1,1 0-1,0-1 1,-1 1-1,1 0 1,0 0-1,-1 0 0,1 0 1,0 0-1,-1 0 1,1-1-1,0 1 1,-1 0-1,1 0 1,0 0-1,0-1 1,-1 1-1,1 0 1,0-1-1,0 1 1,-1 0-1,1 0 1,0-1-1,0 1 1,0 0-1,0-1 1,-1 1-1,1-1 1,13-5 45,24-1-36,101-4 1,161 9 1,-148 4-16,-123-2-2,83 0 48,163-19-1,-171 8-136,153 4-1,-220 7 77,-12-1 10,1-2 0,41-9-1,-42 7-28,1 0-1,44-1 0,-52 6 8,1 0-1,0-1 0,0-1 0,0 0 0,24-8 0,-25 3 36,-35 8 134,-7 0-165,-244 12 135,-2 0-16,-261 5 1248,459-18-902,53 0-351,1 0 0,-1 0 0,0 2 0,-38 8 0,58-10-532,-2 1 1255,2 0-6390,0-3-1775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4T05:42:56.850"/>
    </inkml:context>
    <inkml:brush xml:id="br0">
      <inkml:brushProperty name="width" value="0.025" units="cm"/>
      <inkml:brushProperty name="height" value="0.025" units="cm"/>
      <inkml:brushProperty name="color" value="#F6630D"/>
    </inkml:brush>
  </inkml:definitions>
  <inkml:trace contextRef="#ctx0" brushRef="#br0">46 1 6451,'0'0'1843,"0"0"-869,0 0 544,0 0-10,0 0-604,2-1 8028,12 3-9036,1 7 151,0 1-1,-1 1 1,0 0-1,14 15 1,-18-16-66,1 0 1,0 0-1,1-1 0,0 0 0,0-1 0,1-1 1,18 9-1,-29-16-12,0 1 1,0-1-1,0 1 0,0 0 1,0 0-1,0 0 1,-1 0-1,1 0 0,0 0 1,-1 0-1,1 1 1,-1-1-1,0 0 1,1 1-1,-1 0 0,0-1 1,0 1-1,0 0 1,0-1-1,0 1 0,0 0 1,0 0-1,0 0 1,-1 0-1,1 0 0,-1 0 1,0 0-1,0 0 1,1 0-1,-1 0 0,0 0 1,-1 2-1,0 0 70,0 0 0,0 0 0,0-1-1,-1 1 1,0 0 0,1-1 0,-2 0-1,1 1 1,0-1 0,0 0 0,-1 0-1,0 0 1,0 0 0,0 0 0,-5 3-1,-38 29 645,-57 59 0,38-33 184,65-61-824,-25 6-10869,7-3 3996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28.85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 96 3762,'0'0'523,"0"0"-326,-10-15 1340,-35 12 2819,44 3-3489,1 0 177,0 0 92,-12 0 8397,204 12-8877,-98 0-679,-5-1 97,44 2-89,61 2 21,-144-15-18,3-1-34,75 9 0,-77-4 23,96-4-1,-57-2-3,-58 0 47,0-1 1,54-12-1,24-4-76,91-18 172,-133 21-14,75-6 0,-112 19 16,0-2-1,58-15 0,-56 13-138,-32 7-19,-1 0-69,0 0-257,-16 0-2206,-19 0-1830,-13 0-3356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30.3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6659,'0'0'1526,"0"0"-747,0 0 560,0 0 211,0 0-477,0 0-729,0 0-277,0 0-1,0 0 135,0 0 172,0 0-2,0 0 200,0 0-70,0 0 121,0 0-70,0 0 153,0 0-68,0 0 30,0 0-107,0 0-34,0 0 98,0 0-226,0 0 47,0 0-124,0 0 57,2 0-135,173 14 552,6 0-131,-13-15-665,180 2 24,-70 8-45,-188-5 62,-1 4-1,157 34 0,-218-38-28,1-1 0,-1-2 0,44-2 0,-34 0 76,44 3 1,0 3 234,85-5 0,-56-2-772,-126-1-8343,-13 1-4293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31.83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5 160 10277,'0'0'1000,"0"0"-261,0 0 555,0 0 205,0 0-442,-4-14-25,3 9 2941,4 4-3855,-1 0 0,1 1 0,-1-1 0,1 1-1,-1-1 1,1 1 0,0 0 0,3 0 0,-4 0-45,381-2 698,-197 4-510,556-2 62,-704-2-257,0-2 0,40-9 0,-38 6-44,61-4 1,-18 11-85,-30 0 267,0-2-1,76-11 1,-55 2 86,1 4 0,112 3 0,-168 4-228,-17 0-92,0 0 0,-1 0 0,1 0 0,-1-1 0,1 1-1,-1 0 1,1-1 0,-1 1 0,1-1 0,-1 1 0,0-1-1,1 0 1,1-1 0,-1-7-1250,-15-3-1017,-21-4-3349,-16-3-3815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33.12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 7732,'0'0'1771,"0"0"-971,0 0 793,0 0 288,0 0-576,25-5 543,59 5 631,297 11-462,-106-5-1604,-181-7-133,128 13 1,220 22 243,-429-33-525,236 0 261,-130-2 53,-104 3-267,0 0 0,-1 1 0,0 1 0,0 0 0,0 1 1,24 11-1,11 5 159,-16-9 6,47 14 91,-66-24 32,22 5-73,-47-6-5176,-11-9-591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53.8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188 234 7299,'0'0'1313,"0"0"-961,0 0 19,0 0 141,0 0-58,0 0-345,0 0-56,0 0 68,0-7 281,-1 7 2216,-13 9-2361,1-1 0,-26 12-1,34-18-204,1 0-1,0-1 0,-1 0 0,1 1 1,-1-1-1,0-1 0,1 1 0,-1-1 1,0 0-1,1 0 0,-1 0 0,0 0 0,1-1 1,-8-2-1,11 3-41,0-1 1,0 0-1,0 0 1,0 0-1,0 0 1,0 0-1,0 0 1,1 0-1,-1 0 1,0 0-1,1 0 1,-1 0-1,1 0 0,-1 0 1,1 0-1,0-1 1,-1 1-1,1 0 1,0-3-1,-2-25 114,1-4-108,0 10 38,1 0 1,4-24 0,-3 41-50,0-1 1,0 1-1,1-1 0,0 1 0,0 0 1,1 0-1,0 0 0,0 0 0,0 1 1,0-1-1,9-9 0,-11 14-10,1 0 1,0 0-1,-1 0 0,1 0 1,0 0-1,0 1 0,0-1 0,-1 0 1,1 1-1,0-1 0,0 1 1,0 0-1,0 0 0,3 0 0,34 1-109,-21 0 86,-17-1 29,0 1-1,0-1 1,0 1 0,1-1-1,-1 1 1,0 0 0,0-1 0,0 1-1,0 0 1,0 0 0,0 0 0,-1 0-1,1 0 1,0 0 0,0 0 0,0 0-1,-1 0 1,1 0 0,-1 0 0,1 2-1,12 27 13,-11-26-15,5 22 26,0-1 0,-2 1 0,-1 1 0,-1-1 0,-1 1 1,-2 33-1,0-57-13,-1-1 1,1 1 0,-1 0 0,0 0-1,0-1 1,0 1 0,0-1 0,0 1 0,-1-1-1,1 1 1,-1-1 0,1 0 0,-1 1 0,0-1-1,0 0 1,0 0 0,0-1 0,0 1 0,-1 0-1,1-1 1,0 1 0,-1-1 0,-3 2-1,0 0 26,-1 0-1,1-1 0,-1 0 0,0 0 0,0 0 0,0-1 0,0 0 1,-8 1-1,2-2-46,8 0 37,0 0 1,-1 0 0,1 0-1,0-1 1,0 0-1,0 1 1,-6-3-1,8 1-14,1 1 0,0-1 0,-1 1 0,1-1 0,0 0 0,0 1 0,1-1-1,-1 0 1,0-1 0,0 1 0,1 0 0,0 0 0,-1-1 0,1 1 0,0 0-1,-2-6 1,0-2-5,0-1 0,0 1-1,1-1 1,0 0 0,1 0-1,0-18 1,1 22-8,1 0 1,-1 1-1,1-1 1,0 0-1,1 1 1,-1-1-1,1 0 0,1 1 1,-1 0-1,1-1 1,6-8-1,-5 9-4,-1 0-1,2 1 1,-1 0-1,1-1 1,-1 1 0,1 1-1,1-1 1,-1 1-1,1 0 1,-1 0 0,1 1-1,0-1 1,1 1-1,-1 1 1,0-1 0,1 1-1,0 0 1,-1 0-1,1 1 1,0 0-1,0 0 1,8 1 0,-12 0-8,1 0-1,0 0 1,-1 0 0,1 1 0,-1-1 0,1 1 0,-1 0 0,0 0-1,1 0 1,-1 0 0,0 1 0,4 2 0,-5-3-1,0 1 1,-1 0-1,1-1 1,0 1-1,-1 0 0,0 0 1,0 0-1,1 0 1,-1 0-1,0 0 1,-1 0-1,1 1 1,0-1-1,-1 0 0,1 0 1,-1 1-1,1-1 1,-1 0-1,0 1 1,0 3-1,0 9 78,0-3 15,1 0 0,-2 1 0,0-1 0,0 0 0,-1 0 0,0 0 0,-1 0 0,-7 18-1,5-19-4,-3 6 454,-1 1 0,0-1 0,-23 30 0,30-45-756,0-1 0,-1 0 0,1 0 0,-1 1 0,1-2 0,-1 1 0,1 0 0,-1 0 0,0-1 0,1 0 0,-1 1 0,0-1 0,1 0 1,-1 0-1,0 0 0,-5-2 0,-6 2-2446,-14 0-6187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56.60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100 148 7059,'0'0'830,"0"0"-318,0 0 411,0 0-69,0 0-304,0 0-318,-4-2-88,-3 0 128,0 0 1,1 1-1,-1 0 1,0 0-1,-8 0 1,-18-3 1251,32 4-1482,0 0 0,0-1 0,0 1 0,0-1 1,1 0-1,-1 1 0,0-1 0,0 0 1,1 0-1,-1 1 0,0-1 0,1 0 0,-1 0 1,1 0-1,-1 0 0,1 0 0,0 1 1,-1-1-1,1 0 0,0 0 0,0 0 1,-1 0-1,1 0 0,0 0 0,0 0 0,0 0 1,0 0-1,0 0 0,0 0 0,1 0 1,-1 0-1,0 0 0,0 0 0,1 0 0,0-2 1,0-1-49,0 1-1,0-1 1,0 0 0,1 1 0,-1-1 0,1 1 0,0 0-1,4-6 1,1 3 9,0 0-1,1 0 0,0 1 1,0 0-1,0 1 0,0-1 1,1 2-1,0-1 1,-1 1-1,1 0 0,16-2 1,5 1-12,0 2 0,40 1 0,-47 1-22,-19 0 21,-1 0 0,1 1 0,0-1 1,0 1-1,-1 0 0,1 0 0,-1 0 0,1 0 1,-1 0-1,1 1 0,-1 0 0,0 0 1,1 0-1,-1 0 0,0 0 0,0 1 0,-1-1 1,1 1-1,2 3 0,8 6-152,-12-12 140,0 1 0,0 0 0,0 0 0,0 0 0,-1 0 0,1 0 0,0 0 0,0 0 0,-1 0 0,1 0 0,-1 1 0,1-1 0,-1 0-1,1 0 1,-1 1 0,0-1 0,0 0 0,0 0 0,1 1 0,-1-1 0,0 0 0,-1 0 0,1 1 0,0-1 0,0 0 0,-1 2 0,0 0 35,-1 0-1,1 0 1,-1 0 0,0 0 0,0-1 0,0 1 0,0-1 0,0 1 0,0-1 0,-5 3 0,1 0 81,-1 0 0,0-1 0,0 0 0,0 0 0,0-1 0,0 1 0,-1-2 0,-13 4 0,-5-4 288,-37-2 1,24-1 111,38 1-486,0 0 1,0 1 0,0-1-1,1 0 1,-1 0 0,0 0-1,0 0 1,0 0 0,0-1-1,1 1 1,-1 0 0,0 0-1,0 0 1,0-1 0,1 1-1,-1 0 1,0-1 0,0 1-1,1-1 1,-1 1 0,0-1-1,1 1 1,-1-1 0,0 1-1,1-1 1,-1 0 0,1 1-1,-1-1 1,1 0 0,-1 1-1,1-1 1,0 0-1,-1 0 1,1 1 0,0-1-1,0 0 1,-1 0 0,1 0-1,0 0 1,0 1 0,0-1-1,0 0 1,0 0 0,0 0-1,0 0 1,1 1 0,-1-1-1,0 0 1,0 0 0,0 0-1,1 1 1,-1-1 0,1-1-1,1-2-13,0 1 0,-1-1-1,1 1 1,0 0-1,1 0 1,-1 0 0,1 0-1,-1 0 1,1 0-1,4-3 1,11-4-135,1 0 0,0 1 0,1 0 1,0 2-1,0 1 0,0 0 0,1 1 0,0 2 0,0 0 1,0 1-1,26 1 0,-45 1 121,0 0 1,1 1 0,-1-1-1,0 1 1,0-1 0,0 1-1,-1 0 1,1 0-1,0 0 1,0 0 0,0 0-1,-1 0 1,1 1 0,0-1-1,-1 1 1,1-1-1,-1 1 1,0-1 0,0 1-1,1 0 1,-1 0 0,0-1-1,0 1 1,0 0-1,-1 0 1,1 0 0,0 0-1,-1 0 1,1 4 0,0-2 6,-1-1 1,1 1 0,-1 0-1,1-1 1,-1 1 0,0-1-1,-1 1 1,1 0 0,-1-1-1,1 1 1,-1-1 0,0 1-1,0-1 1,-1 1 0,1-1-1,-1 0 1,-1 4 0,-2-2 45,0 0-1,0 0 1,-1 0 0,1-1-1,-1 1 1,0-2 0,0 1-1,0 0 1,-1-1 0,1 0-1,-1-1 1,-10 4 0,5-4 132,0 1 1,0-2-1,-1 0 1,1 0-1,0-1 1,-19-2-1,28 1-124,-1 0-1,1 0 1,0 0-1,-1-1 1,1 1-1,0-1 1,0 0 0,0 0-1,0 0 1,0 0-1,0 0 1,1-1-1,-1 1 1,1-1-1,-1 0 1,1 1-1,-2-5 1,3 6-42,0-1 0,-1 0 0,1 0 0,0 1 0,1-1 0,-1 0 0,0 0 0,1 0 0,-1 0 0,1 0 0,-1 0 0,1 0 0,0 0 0,0 0 0,0 0 0,0-1 0,0 1 0,0 0 0,1 0-1,-1 0 1,1 0 0,0 0 0,-1 0 0,1 1 0,0-1 0,0 0 0,0 0 0,0 0 0,0 1 0,1-1 0,1-1 0,6-5-90,0 0 0,1 1 0,0 1 0,1 0-1,-1 0 1,1 1 0,0 0 0,1 1 0,-1 0 0,20-4-1,0 3-224,1 1-1,59 0 0,-90 4 313,0 1 0,-1 0 1,1-1-1,-1 1 0,1 0 1,-1-1-1,1 1 0,-1 0 0,0-1 1,1 1-1,-1 0 0,0 0 1,0 0-1,1-1 0,-1 1 1,0 0-1,0 0 0,0 0 0,0-1 1,0 1-1,0 0 0,0 0 1,-1 1-1,-2 22-42,0-20 62,1 0 0,-1-1 0,-1 1-1,1-1 1,0 0 0,-1 0 0,0 0 0,1-1-1,-1 1 1,0-1 0,-1 0 0,1 0-1,0 0 1,-6 1 0,-4 2 94,0-2 0,0 0 0,-20 3 1,24-6-12,-1 2 47,-1-1 0,1 0 0,0 0 1,0-2-1,-1 1 0,1-2 0,-19-3 1,29 4-136,1 1 0,0 0 0,-1 0 0,1 0 0,0-1 0,-1 1 0,1 0 1,0 0-1,-1-1 0,1 1 0,0 0 0,-1-1 0,1 1 0,0 0 0,0-1 1,-1 1-1,1 0 0,0-1 0,0 1 0,0-1 0,0 1 0,0 0 0,0-1 1,-1 1-1,1-1 0,0 1 0,0-1 0,0 1 0,0 0 0,0-1 0,1 1 1,-1-1-1,0 1 0,0 0 0,0-1 0,0 1 0,0-1 0,1 1 0,-1 0 1,0-1-1,0 1 0,0 0 0,1-1 0,-1 1 0,0 0 0,1-1 0,-1 1 1,0 0-1,1-1 0,14-12-160,0 7-44,0 1 0,0 0-1,0 1 1,0 0 0,1 2-1,-1 0 1,1 0-1,29 2 1,-44 0 109,-1 19-1200,-2-6-814,-6-2-1958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57.77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324 69 5539,'0'0'1269,"0"0"-970,0 0-35,0 0 433,0 0 167,2 12-378,2 3-325,-2-9-57,-1 0-1,1 0 1,-1 0-1,-1 0 1,1 0-1,-1 0 1,-1 12-1,0-16-36,1 0 0,-1 0-1,0 0 1,0 0-1,0 0 1,0 0-1,0 0 1,0 0 0,-1-1-1,1 1 1,-1 0-1,1-1 1,-1 1-1,1-1 1,-1 1 0,0-1-1,0 0 1,0 0-1,0 0 1,-3 1 0,-48 18 904,44-17-683,-12 2 135,1-1 1,-1 0-1,0-2 0,0 0 1,0-2-1,-35-3 1,54 3-398,-1 0 1,1-1 0,-1 0-1,0 1 1,1-1 0,0 0-1,-1 0 1,1-1 0,-1 1-1,1 0 1,0-1 0,0 1-1,0-1 1,0 0 0,0 0 0,0 0-1,1 0 1,-1 0 0,0 0-1,1 0 1,0 0 0,-1-1-1,1 1 1,-1-4 0,0-1-4,0 0 0,0-1 1,0 1-1,1 0 0,1-1 1,-1 1-1,1-13 0,1 16-26,1 0 0,-1 1 0,0-1 0,1 1 0,0-1-1,0 1 1,0-1 0,0 1 0,0 0 0,1 0 0,0 0-1,-1 0 1,1 0 0,0 1 0,0-1 0,0 1 0,1 0-1,6-3 1,3-3-10,0 2 0,1-1 0,25-6 0,-5 5-254,-1 3 0,1 1 0,1 1-1,-1 2 1,37 4 0,-69-3 254,1 0 0,-1 0 1,0 0-1,0 0 0,0 1 0,0 0 0,0-1 1,1 1-1,-1 0 0,0 0 0,-1 0 0,1 0 0,0 0 1,0 0-1,0 1 0,-1-1 0,1 0 0,0 1 1,-1 0-1,1-1 0,-1 1 0,0 0 0,0 0 1,0 0-1,0 0 0,0 0 0,0 0 0,0 0 1,0 0-1,-1 0 0,1 0 0,-1 0 0,0 0 1,1 1-1,-1-1 0,0 3 0,0 1 53,-1-1 0,1 1 0,-1 0 0,0-1 0,0 1 0,-1-1 0,0 1 0,0-1 0,0 0 0,0 1-1,-1-1 1,0-1 0,-4 7 0,-1-2 36,0 0 0,0-1-1,-1 0 1,0 0-1,0-1 1,-1 0 0,0-1-1,0 0 1,-1-1-1,0 0 1,-15 5 0,5-4 211,0-1 0,-1-1 0,1-1 0,-1-2 1,-26 0-1,46-1-293,0 0 1,-1-1-1,1 1 0,0-1 1,0 1-1,0-1 0,0 0 1,1 0-1,-1 0 1,0 0-1,0 0 0,0 0 1,1-1-1,-1 1 0,1-1 1,-1 1-1,1-1 1,-1 1-1,1-1 0,0 0 1,0 0-1,0 1 0,0-1 1,0 0-1,0 0 1,1 0-1,-1 0 0,0 0 1,1 0-1,0 0 0,0-1 1,-1 1-1,1 0 1,0 0-1,0 0 0,1 0 1,-1 0-1,0 0 0,1 0 1,0 0-1,-1 0 1,1 0-1,0 0 0,0 0 1,0 0-1,0 0 0,0 0 1,0 1-1,1-1 1,-1 0-1,0 1 0,1-1 1,0 1-1,2-3 0,44-15-1400,-59 38-4965,-4-5-2160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09:59.8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138 225 5090,'0'0'2052,"0"0"-1452,0 0-162,0 0 581,0 0-171,0 0-327,0-4-201,0-13 93,0 12-2,0 5-142,0 0-18,0 0-16,-12 6 427,-1 4-381,-19 13 452,30-22-672,1-1 0,-1 1 0,0 0 0,1-1 0,-1 1 0,1-1 0,-1 1 0,0-1 0,1 0 1,-1 0-1,0 0 0,1 0 0,-1 0 0,0 0 0,1 0 0,-1-1 0,0 1 0,1 0 1,-1-1-1,-2-1 0,2 1-40,1-1-1,-1 1 1,1-1 0,-1 0 0,1 0 0,0 0 0,0 0 0,0 0 0,0 0-1,0 0 1,0 0 0,0 0 0,1 0 0,-1 0 0,1-1 0,-1-2 0,-2-40 269,2 38-288,1 1 1,0 0-1,1 0 0,-1 0 0,1-1 0,1 1 0,-1 0 0,1 0 1,0 0-1,0 1 0,1-1 0,-1 0 0,1 1 0,1-1 0,-1 1 1,1 0-1,0 0 0,0 1 0,0-1 0,1 1 0,-1 0 0,1 0 0,0 0 1,7-3-1,-6 4-77,0 0 0,0 0 1,0 1-1,0-1 0,1 2 1,-1-1-1,0 1 0,1 0 0,-1 0 1,13 1-1,-18 0 69,0 0-1,1 1 1,-1-1 0,0 1 0,0-1-1,0 1 1,0 0 0,0 0-1,0-1 1,0 1 0,0 0 0,0 0-1,0 0 1,-1 0 0,1 0-1,0 0 1,-1 0 0,1 0-1,0 0 1,-1 0 0,1 1 0,-1-1-1,0 0 1,1 0 0,-1 2-1,8 33 76,-8-36-70,3 29 66,0 0 1,-2 0-1,-4 42 0,2-67-31,0 0-1,0 0 1,0 0-1,-1 0 1,0 0-1,0-1 1,0 1 0,0 0-1,-1-1 1,1 0-1,-1 1 1,0-1-1,0 0 1,0 0-1,0-1 1,0 1-1,-1-1 1,1 1-1,-9 3 1,8-4 17,-1 1 1,0-1 0,0 0 0,-1-1 0,1 1 0,0-1-1,-1 0 1,1 0 0,0 0 0,-1-1 0,1 0-1,-1 0 1,1-1 0,-1 1 0,-7-3 0,10 2-21,0-1 0,-1 0 1,1 0-1,0-1 0,0 1 1,0-1-1,1 1 1,-1-1-1,1 0 0,-1 0 1,1 0-1,0 0 0,0-1 1,1 1-1,-1-1 0,1 1 1,-1-1-1,0-4 0,-2-3 12,2 1-1,-1-1 1,1 0 0,1 0-1,-1-13 1,2 20-58,-1-1 0,1 1 0,0 0 0,0 0 0,1 0 1,-1-1-1,1 1 0,0 0 0,0 0 0,0 0 0,1 0 0,-1 0 0,1 0 1,0 1-1,0-1 0,0 0 0,1 1 0,-1 0 0,1-1 0,0 1 0,0 0 1,0 0-1,0 1 0,1-1 0,6-3 0,0-1-108,1 0 1,1 0-1,18-7 1,-26 13 73,0-1 0,0 1 0,1-1 0,-1 1 0,0 0 0,0 1 0,1-1 0,-1 1 0,1 0 0,-1 0 0,0 0 0,1 1 0,-1-1 0,6 3 0,-8-2 49,-1 0 0,0 0 0,0 0-1,0 0 1,0 0 0,0 0 0,0 0-1,0 0 1,0 1 0,0-1 0,-1 0 0,1 1-1,0-1 1,-1 1 0,1-1 0,-1 1-1,0-1 1,1 1 0,-1-1 0,0 1-1,0 2 1,0 42 111,-1-29-19,0-8-31,0 0 1,-1 0-1,0 0 1,-1 0-1,0-1 1,0 1-1,0-1 1,-1 0-1,-1 1 1,0-2-1,0 1 1,0-1-1,-1 1 1,0-2-1,0 1 1,-1-1-1,1 1 1,-2-2-1,1 1 0,0-1 1,-17 8-1,21-12 5,1 0-1,-1 0 0,1 0 0,-1-1 0,1 1 1,-1-1-1,0 1 0,1-1 0,-1 0 0,0 0 1,1 0-1,-6-1 0,7 0-33,0 0 1,0 1-1,-1-1 1,1 0-1,0 0 0,0 0 1,0 0-1,0 1 1,1-1-1,-1-1 1,0 1-1,0 0 0,0 0 1,1 0-1,-1 0 1,1 0-1,-1-1 0,1 1 1,-1 0-1,1-1 1,0 1-1,-1 0 0,1 0 1,0-1-1,0 1 1,0 0-1,0-1 1,1-1-1,0 3-158,-1 0 0,1-1-1,0 1 1,0 0 0,-1 0 0,1 1 0,0-1-1,0 0 1,0 0 0,-1 0 0,1 0 0,0 1-1,0-1 1,-1 0 0,1 1 0,0-1 0,-1 0 0,1 1-1,1 0 1,3 16-2683,-5 2-2727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15.8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2 314 8340,'0'0'1569,"0"0"-1081,0 0 176,0 0 678,0 0-299,-1 1-653,1-1 0,0 1 1,0 0-1,0-1 0,0 1 0,0-1 0,0 1 0,0-1 1,0 1-1,0 0 0,0-1 0,0 1 0,0-1 0,0 1 0,0-1 1,0 1-1,1 0 0,-1-1 0,0 1 0,0-1 0,1 1 1,-1-1-1,0 1 0,2 0 0,47 3-346,98-4 0,-58-2-28,108-11-45,45-7 2,-135 10 40,119-17 6,20-11-3,-200 31-13,2 0-34,21-3 57,102-3 0,-19 1 148,-1-1-185,-104 12 47,72-12 0,-78 9 36,48 1 0,-45 3-53,42-7-1,-41 3 20,72 2-1,-74 3-17,1-2 1,44-6-1,137-12-12,-45 7 6,78 1 63,-34 3-32,256-4 14,-360 12-64,20 1-3,203-5 138,-280 0-121,130-5 100,110-5-112,291 14-26,-439-12-7,-103 7 29,429-5-28,-303 12 27,-172-3 7,1 2-1,-1-1 1,1 1-1,0-1 1,-1 2 0,0-1-1,1 1 1,-1 0-1,0 0 1,0 1-1,0 0 1,0 0-1,0 0 1,-1 1-1,1 0 1,-1 0-1,8 8 1,-8-8 13,-2 0-12,0-1 0,0 0 0,0 0 0,1-1 0,-1 1 1,1-1-1,0 0 0,8 4 0,-3 16 21,18 8-14,-10-13-11,-14-14 5,-2 0 1,1-1 0,0 0 1,0 1-1,0-1 0,0 0 0,0 0 1,0 0-1,0-1 0,1 1 0,-1-1 0,1 1 1,-1-1-1,4 2 0,-5-3-29,-1 3 26,0 0-1,0 0 1,-1 0-1,1 1 1,0-1 0,-1 0-1,0 0 1,0 0-1,0 0 1,0 0-1,-1 0 1,1-1-1,-1 1 1,1 0-1,-1-1 1,0 1-1,0-1 1,0 1-1,0-1 1,-1 0-1,1 0 1,-1 0-1,1 0 1,-1 0-1,-4 2 1,5-3-3,-7 5-3,-1-1 0,0 0 0,0 0 0,0-1 0,-1-1 0,1 1 0,-1-2 0,0 1 0,-18 0 0,-10 0 5,-55-5 0,27 0 46,50 2-38,1 0-1,-1 1 0,1 1 1,-1 0-1,-24 7 0,18-2 24,-1-1 0,0-2 0,-46 3-1,-77-7 81,63-2-114,66 1 34,0-1-1,-1-1 1,-29-9-1,10 2 0,37 10-33,1 0 1,0 0 0,0 0 0,0 0 0,-1 0 0,1 0 0,0 0 0,0 0 0,0 0 0,-1 0-1,1 0 1,0 0 0,0 0 0,0 0 0,-1 0 0,1 0 0,0 0 0,0 0 0,0 0 0,-1 0 0,1 0-1,0-1 1,0 1 0,0 0 0,0 0 0,-1 0 0,1 0 0,0 0 0,0-1 0,0 1 0,0 0-1,0 0 1,0 0 0,0 0 0,-1-1 0,1 1 0,0 0 0,0 0 0,0 0 0,0-1 0,0 1-1,0 0 1,0 0 0,0-1 0,0 1 0,0 0 0,0 0 0,0 0 0,0-1 0,0 1 0,13-8-61,18-3 53,174-40-31,-154 41 37,1 3 0,54-2 0,444 7-2,-283 3 69,-162 4-56,-67-2-2,0-1 0,0-3-1,45-5 1,-66 3-2,-1-2 0,1 0-1,16-8 1,-21 7-7,0 1 1,0 1-1,1 0 0,-1 1 1,1 0-1,0 1 0,13 0 0,-19 1 6,-1 0 0,0 0-1,1 0 1,-1-1 0,0 0-1,9-4 1,-9 3 7,1 1-1,-1 0 0,1 0 1,0 0-1,0 1 1,10-1-1,-16 2 10,24 0-21,4 0 213,-21 0 127,-22 0-454,-44 1-2308,-2 9-4764,19 1 687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6:26:19.6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7668,'0'0'1656,"0"0"-893,0 0 430,0 0 186,0 0-608,0 0-445,0 0-217,2 0 22,-1 0-38,-1 0-50,0 0 56,0 27 618,7 54 125,20 91 0,-27-170-803,1-1 1,-1 1 0,0 0 0,1-1-1,0 1 1,-1 0 0,1-1 0,0 1 0,0-1-1,0 1 1,0-1 0,0 1 0,0-1-1,0 0 1,1 0 0,-1 1 0,0-1-1,1 0 1,-1 0 0,1 0 0,-1 0 0,1-1-1,0 1 1,-1 0 0,1-1 0,0 1-1,-1-1 1,1 1 0,0-1 0,0 0-1,2 0 1,2 1-112,182 30 615,-117-22-451,3-3 145,129-5 0,-93-3-55,419-20 40,27 2 99,-444 21-298,62-16 418,-19 0 12,113 14-318,148-7-1,14 5 186,-223 6-213,148-10 57,-239 3 142,635 2 803,-386 4-879,356 3-62,-613-13-69,-85 6-64,-1 0 0,0-1 0,26-8 0,-22 5 30,40-4-1,-27 7-23,-1-2 1,1-2-1,55-16 1,-79 19-30,0 1 1,1 1-1,-1 1 1,1 0-1,28 2 1,-24 0 3,0-1 0,34-5-1,4-2 44,0 3-1,99 4 1,-56 2-61,280-5 228,-280-5 967,-101 8-1206,0 0 71,0 0-20,0 0-4,0 0-74,0 0-13,0 0-56,-13 0-1116,-66 0-5509,16 0 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0CE9E9-1FB1-4A9D-9885-72BF69DD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707F841-8E4F-4EBF-A575-B78B15381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3770F-58EC-4784-875B-55E7237E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2A8F3-5D5C-4D98-806A-1D95B99E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486A81-5900-4B68-85CE-CD8EB81B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09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753079-5B02-4D37-AE11-42DCB0E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79E9A-A840-4415-8630-06C23FC93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E2DE1-AFA6-42B7-BC59-B90E2B2D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602132-FE09-41AF-AFB9-FE698E2E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EECB25-5F54-408D-A4AD-B9277BE4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5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EB74CF-D24A-40B2-936D-17ADB91F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478AF-0772-4B51-9E3B-80C541F4A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EA0D6F-98A7-40B9-8A7E-0BA5E344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E76ED7-5960-432A-8954-A8748DEC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9861FA-51DE-4455-A50A-4B8FE58F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8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E39EF-27A3-4D57-8DAF-8FD42C98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4E9F02-38FB-459A-A5BE-49C907A8C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C3D1C0-B3A9-4F03-8B95-75C02CE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8B28EC-B556-4FE1-9020-C55D6F58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454DB6-D0B7-4EEA-9F8E-0ECF10A2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2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27DDDE-0DB4-4799-B308-2204DFBF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1CAD93-9C90-46D0-A0EF-4D80CDDF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CA7EF-F7BD-4BC4-B167-2AB3513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645D9D-8D3C-4853-85A7-9F64CB81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37DA8-F3E4-4E26-82A8-77B4AFD6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8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141889-52F1-4D30-B486-BA20A9D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625A9-41CD-496B-BFA4-83B447A2A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9B584E-E5A6-4C98-9AAC-16BEF1B86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756CBF5-2F0A-4F98-A71B-57CFA70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E0789B-DE8C-4246-B659-5D901EB5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71525C-FCE5-4DDB-AB1E-02F45275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4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E3A54E-3EB1-415E-A325-0CC0ED9A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01CDCD-0EAA-44BD-9520-AB2BA9038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F50792-F2A1-4A2A-A755-BF09D1456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F37DE53-D4D3-4D23-8BBA-1E9B46DDF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DBD0D7-BAF5-486C-A60E-CDEF6B2A3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0370ADB-C19D-4763-8B80-61942D01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65D37-9322-4D6A-BE57-F1390D9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700A205-C1A8-4494-BC4A-C2595026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38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9E3C29-CA6D-4A95-B48E-66B006A3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1D019F-7E27-4E73-BF64-5F0505F2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D0FADDB-009E-4469-AD30-FE606A24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C3E946-A378-468B-8E12-C047E9E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0575D3-D3DC-4AF2-8123-16267A9D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603227B-C33D-4D76-AE2D-C0773983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DAEEDF-6C5B-4963-8731-B2A78B4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2D1A2-DE6A-4904-B116-DDDDB368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A005D-8BA3-4EF3-AA58-420CAB17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A25CB1C-9A82-4365-9F71-5E5F2FD4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5F7B19-C868-4D44-98D3-7AEBB277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C89B38-F279-475F-82B9-DAFC83EA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39804CE-8F4E-4818-AF71-207C64BA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3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D0729-D28B-471A-A335-FB4F14B0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9E1A99-38A2-4D69-8CDD-0CC2F4AF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1A08B5-8C46-4548-BA17-E8D47989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FF9F04-66CB-41DD-B782-0C60B235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B13475-1919-4FAA-9BF2-A04DB1E42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0A16E5-449C-4AE5-A720-56583787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8907DBE-07A6-4904-9957-1A50014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A4FFA4-B6DA-4973-B906-CC3D7DA8B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72627D-E111-4546-A241-AE8D3311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DD91-E20A-438E-95D5-865A038F8D28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8D9ED3-C0D2-431D-AC1C-2BB208CFB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F7E6B4-4280-45C6-93E9-E47790F94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F33D3-1480-4ACB-B8A2-C67B5DB3ED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8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13" Type="http://schemas.openxmlformats.org/officeDocument/2006/relationships/customXml" Target="../ink/ink485.xml"/><Relationship Id="rId3" Type="http://schemas.openxmlformats.org/officeDocument/2006/relationships/customXml" Target="../ink/ink480.xml"/><Relationship Id="rId7" Type="http://schemas.openxmlformats.org/officeDocument/2006/relationships/customXml" Target="../ink/ink482.xml"/><Relationship Id="rId12" Type="http://schemas.openxmlformats.org/officeDocument/2006/relationships/image" Target="../media/image499.png"/><Relationship Id="rId2" Type="http://schemas.openxmlformats.org/officeDocument/2006/relationships/image" Target="../media/image494.png"/><Relationship Id="rId16" Type="http://schemas.openxmlformats.org/officeDocument/2006/relationships/image" Target="../media/image5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6.png"/><Relationship Id="rId11" Type="http://schemas.openxmlformats.org/officeDocument/2006/relationships/customXml" Target="../ink/ink484.xml"/><Relationship Id="rId5" Type="http://schemas.openxmlformats.org/officeDocument/2006/relationships/customXml" Target="../ink/ink481.xml"/><Relationship Id="rId15" Type="http://schemas.openxmlformats.org/officeDocument/2006/relationships/customXml" Target="../ink/ink486.xml"/><Relationship Id="rId10" Type="http://schemas.openxmlformats.org/officeDocument/2006/relationships/image" Target="../media/image498.png"/><Relationship Id="rId4" Type="http://schemas.openxmlformats.org/officeDocument/2006/relationships/image" Target="../media/image495.png"/><Relationship Id="rId9" Type="http://schemas.openxmlformats.org/officeDocument/2006/relationships/customXml" Target="../ink/ink483.xml"/><Relationship Id="rId14" Type="http://schemas.openxmlformats.org/officeDocument/2006/relationships/image" Target="../media/image5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5.png"/><Relationship Id="rId3" Type="http://schemas.openxmlformats.org/officeDocument/2006/relationships/customXml" Target="../ink/ink487.xml"/><Relationship Id="rId7" Type="http://schemas.openxmlformats.org/officeDocument/2006/relationships/customXml" Target="../ink/ink489.xml"/><Relationship Id="rId12" Type="http://schemas.openxmlformats.org/officeDocument/2006/relationships/image" Target="../media/image507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4.png"/><Relationship Id="rId11" Type="http://schemas.openxmlformats.org/officeDocument/2006/relationships/customXml" Target="../ink/ink491.xml"/><Relationship Id="rId5" Type="http://schemas.openxmlformats.org/officeDocument/2006/relationships/customXml" Target="../ink/ink488.xml"/><Relationship Id="rId10" Type="http://schemas.openxmlformats.org/officeDocument/2006/relationships/image" Target="../media/image506.png"/><Relationship Id="rId4" Type="http://schemas.openxmlformats.org/officeDocument/2006/relationships/image" Target="../media/image503.png"/><Relationship Id="rId9" Type="http://schemas.openxmlformats.org/officeDocument/2006/relationships/customXml" Target="../ink/ink4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.xml"/><Relationship Id="rId117" Type="http://schemas.openxmlformats.org/officeDocument/2006/relationships/customXml" Target="../ink/ink56.xml"/><Relationship Id="rId21" Type="http://schemas.openxmlformats.org/officeDocument/2006/relationships/image" Target="../media/image13.png"/><Relationship Id="rId42" Type="http://schemas.openxmlformats.org/officeDocument/2006/relationships/image" Target="../media/image24.png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42.xml"/><Relationship Id="rId112" Type="http://schemas.openxmlformats.org/officeDocument/2006/relationships/image" Target="../media/image59.png"/><Relationship Id="rId133" Type="http://schemas.openxmlformats.org/officeDocument/2006/relationships/customXml" Target="../ink/ink64.xml"/><Relationship Id="rId138" Type="http://schemas.openxmlformats.org/officeDocument/2006/relationships/image" Target="../media/image72.png"/><Relationship Id="rId154" Type="http://schemas.openxmlformats.org/officeDocument/2006/relationships/image" Target="../media/image80.png"/><Relationship Id="rId159" Type="http://schemas.openxmlformats.org/officeDocument/2006/relationships/customXml" Target="../ink/ink77.xml"/><Relationship Id="rId175" Type="http://schemas.openxmlformats.org/officeDocument/2006/relationships/customXml" Target="../ink/ink85.xml"/><Relationship Id="rId170" Type="http://schemas.openxmlformats.org/officeDocument/2006/relationships/image" Target="../media/image88.png"/><Relationship Id="rId16" Type="http://schemas.openxmlformats.org/officeDocument/2006/relationships/customXml" Target="../ink/ink6.xml"/><Relationship Id="rId107" Type="http://schemas.openxmlformats.org/officeDocument/2006/relationships/customXml" Target="../ink/ink51.xml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37.xml"/><Relationship Id="rId102" Type="http://schemas.openxmlformats.org/officeDocument/2006/relationships/image" Target="../media/image54.png"/><Relationship Id="rId123" Type="http://schemas.openxmlformats.org/officeDocument/2006/relationships/customXml" Target="../ink/ink59.xml"/><Relationship Id="rId128" Type="http://schemas.openxmlformats.org/officeDocument/2006/relationships/image" Target="../media/image67.png"/><Relationship Id="rId144" Type="http://schemas.openxmlformats.org/officeDocument/2006/relationships/image" Target="../media/image75.png"/><Relationship Id="rId149" Type="http://schemas.openxmlformats.org/officeDocument/2006/relationships/customXml" Target="../ink/ink72.xml"/><Relationship Id="rId5" Type="http://schemas.openxmlformats.org/officeDocument/2006/relationships/image" Target="../media/image5.png"/><Relationship Id="rId90" Type="http://schemas.openxmlformats.org/officeDocument/2006/relationships/image" Target="../media/image48.png"/><Relationship Id="rId95" Type="http://schemas.openxmlformats.org/officeDocument/2006/relationships/customXml" Target="../ink/ink45.xml"/><Relationship Id="rId160" Type="http://schemas.openxmlformats.org/officeDocument/2006/relationships/image" Target="../media/image83.png"/><Relationship Id="rId165" Type="http://schemas.openxmlformats.org/officeDocument/2006/relationships/customXml" Target="../ink/ink80.xml"/><Relationship Id="rId181" Type="http://schemas.openxmlformats.org/officeDocument/2006/relationships/customXml" Target="../ink/ink88.xml"/><Relationship Id="rId22" Type="http://schemas.openxmlformats.org/officeDocument/2006/relationships/customXml" Target="../ink/ink9.xml"/><Relationship Id="rId27" Type="http://schemas.openxmlformats.org/officeDocument/2006/relationships/image" Target="../media/image16.png"/><Relationship Id="rId43" Type="http://schemas.openxmlformats.org/officeDocument/2006/relationships/customXml" Target="../ink/ink19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62.png"/><Relationship Id="rId134" Type="http://schemas.openxmlformats.org/officeDocument/2006/relationships/image" Target="../media/image70.png"/><Relationship Id="rId139" Type="http://schemas.openxmlformats.org/officeDocument/2006/relationships/customXml" Target="../ink/ink67.xml"/><Relationship Id="rId80" Type="http://schemas.openxmlformats.org/officeDocument/2006/relationships/image" Target="../media/image43.png"/><Relationship Id="rId85" Type="http://schemas.openxmlformats.org/officeDocument/2006/relationships/customXml" Target="../ink/ink40.xml"/><Relationship Id="rId150" Type="http://schemas.openxmlformats.org/officeDocument/2006/relationships/image" Target="../media/image78.png"/><Relationship Id="rId155" Type="http://schemas.openxmlformats.org/officeDocument/2006/relationships/customXml" Target="../ink/ink75.xml"/><Relationship Id="rId171" Type="http://schemas.openxmlformats.org/officeDocument/2006/relationships/customXml" Target="../ink/ink83.xml"/><Relationship Id="rId176" Type="http://schemas.openxmlformats.org/officeDocument/2006/relationships/image" Target="../media/image91.png"/><Relationship Id="rId12" Type="http://schemas.openxmlformats.org/officeDocument/2006/relationships/customXml" Target="../ink/ink4.xml"/><Relationship Id="rId17" Type="http://schemas.openxmlformats.org/officeDocument/2006/relationships/image" Target="../media/image11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08" Type="http://schemas.openxmlformats.org/officeDocument/2006/relationships/image" Target="../media/image57.png"/><Relationship Id="rId124" Type="http://schemas.openxmlformats.org/officeDocument/2006/relationships/image" Target="../media/image65.png"/><Relationship Id="rId129" Type="http://schemas.openxmlformats.org/officeDocument/2006/relationships/customXml" Target="../ink/ink62.xml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35.xml"/><Relationship Id="rId91" Type="http://schemas.openxmlformats.org/officeDocument/2006/relationships/customXml" Target="../ink/ink43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45" Type="http://schemas.openxmlformats.org/officeDocument/2006/relationships/customXml" Target="../ink/ink70.xml"/><Relationship Id="rId161" Type="http://schemas.openxmlformats.org/officeDocument/2006/relationships/customXml" Target="../ink/ink78.xml"/><Relationship Id="rId166" Type="http://schemas.openxmlformats.org/officeDocument/2006/relationships/image" Target="../media/image86.png"/><Relationship Id="rId18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23" Type="http://schemas.openxmlformats.org/officeDocument/2006/relationships/image" Target="../media/image14.png"/><Relationship Id="rId28" Type="http://schemas.openxmlformats.org/officeDocument/2006/relationships/customXml" Target="../ink/ink12.xml"/><Relationship Id="rId49" Type="http://schemas.openxmlformats.org/officeDocument/2006/relationships/customXml" Target="../ink/ink22.xml"/><Relationship Id="rId114" Type="http://schemas.openxmlformats.org/officeDocument/2006/relationships/image" Target="../media/image60.png"/><Relationship Id="rId119" Type="http://schemas.openxmlformats.org/officeDocument/2006/relationships/customXml" Target="../ink/ink57.xml"/><Relationship Id="rId44" Type="http://schemas.openxmlformats.org/officeDocument/2006/relationships/image" Target="../media/image25.png"/><Relationship Id="rId60" Type="http://schemas.openxmlformats.org/officeDocument/2006/relationships/image" Target="../media/image33.png"/><Relationship Id="rId65" Type="http://schemas.openxmlformats.org/officeDocument/2006/relationships/customXml" Target="../ink/ink30.xml"/><Relationship Id="rId81" Type="http://schemas.openxmlformats.org/officeDocument/2006/relationships/customXml" Target="../ink/ink38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35" Type="http://schemas.openxmlformats.org/officeDocument/2006/relationships/customXml" Target="../ink/ink65.xml"/><Relationship Id="rId151" Type="http://schemas.openxmlformats.org/officeDocument/2006/relationships/customXml" Target="../ink/ink73.xml"/><Relationship Id="rId156" Type="http://schemas.openxmlformats.org/officeDocument/2006/relationships/image" Target="../media/image81.png"/><Relationship Id="rId177" Type="http://schemas.openxmlformats.org/officeDocument/2006/relationships/customXml" Target="../ink/ink86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72" Type="http://schemas.openxmlformats.org/officeDocument/2006/relationships/image" Target="../media/image89.png"/><Relationship Id="rId180" Type="http://schemas.openxmlformats.org/officeDocument/2006/relationships/image" Target="../media/image93.png"/><Relationship Id="rId13" Type="http://schemas.openxmlformats.org/officeDocument/2006/relationships/image" Target="../media/image9.png"/><Relationship Id="rId18" Type="http://schemas.openxmlformats.org/officeDocument/2006/relationships/customXml" Target="../ink/ink7.xml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customXml" Target="../ink/ink15.xml"/><Relationship Id="rId50" Type="http://schemas.openxmlformats.org/officeDocument/2006/relationships/image" Target="../media/image28.png"/><Relationship Id="rId55" Type="http://schemas.openxmlformats.org/officeDocument/2006/relationships/customXml" Target="../ink/ink25.xml"/><Relationship Id="rId76" Type="http://schemas.openxmlformats.org/officeDocument/2006/relationships/image" Target="../media/image41.png"/><Relationship Id="rId97" Type="http://schemas.openxmlformats.org/officeDocument/2006/relationships/customXml" Target="../ink/ink46.xml"/><Relationship Id="rId104" Type="http://schemas.openxmlformats.org/officeDocument/2006/relationships/image" Target="../media/image55.png"/><Relationship Id="rId120" Type="http://schemas.openxmlformats.org/officeDocument/2006/relationships/image" Target="../media/image63.png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76.png"/><Relationship Id="rId167" Type="http://schemas.openxmlformats.org/officeDocument/2006/relationships/customXml" Target="../ink/ink81.xml"/><Relationship Id="rId7" Type="http://schemas.openxmlformats.org/officeDocument/2006/relationships/image" Target="../media/image6.png"/><Relationship Id="rId71" Type="http://schemas.openxmlformats.org/officeDocument/2006/relationships/customXml" Target="../ink/ink33.xml"/><Relationship Id="rId92" Type="http://schemas.openxmlformats.org/officeDocument/2006/relationships/image" Target="../media/image49.png"/><Relationship Id="rId162" Type="http://schemas.openxmlformats.org/officeDocument/2006/relationships/image" Target="../media/image84.png"/><Relationship Id="rId183" Type="http://schemas.openxmlformats.org/officeDocument/2006/relationships/customXml" Target="../ink/ink89.xml"/><Relationship Id="rId2" Type="http://schemas.openxmlformats.org/officeDocument/2006/relationships/image" Target="../media/image2.png"/><Relationship Id="rId29" Type="http://schemas.openxmlformats.org/officeDocument/2006/relationships/image" Target="../media/image17.png"/><Relationship Id="rId24" Type="http://schemas.openxmlformats.org/officeDocument/2006/relationships/customXml" Target="../ink/ink10.xml"/><Relationship Id="rId40" Type="http://schemas.openxmlformats.org/officeDocument/2006/relationships/image" Target="../media/image23.png"/><Relationship Id="rId45" Type="http://schemas.openxmlformats.org/officeDocument/2006/relationships/customXml" Target="../ink/ink20.xml"/><Relationship Id="rId66" Type="http://schemas.openxmlformats.org/officeDocument/2006/relationships/image" Target="../media/image36.png"/><Relationship Id="rId87" Type="http://schemas.openxmlformats.org/officeDocument/2006/relationships/customXml" Target="../ink/ink41.xml"/><Relationship Id="rId110" Type="http://schemas.openxmlformats.org/officeDocument/2006/relationships/image" Target="../media/image58.png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71.png"/><Relationship Id="rId157" Type="http://schemas.openxmlformats.org/officeDocument/2006/relationships/customXml" Target="../ink/ink76.xml"/><Relationship Id="rId178" Type="http://schemas.openxmlformats.org/officeDocument/2006/relationships/image" Target="../media/image92.png"/><Relationship Id="rId61" Type="http://schemas.openxmlformats.org/officeDocument/2006/relationships/customXml" Target="../ink/ink28.xml"/><Relationship Id="rId82" Type="http://schemas.openxmlformats.org/officeDocument/2006/relationships/image" Target="../media/image44.png"/><Relationship Id="rId152" Type="http://schemas.openxmlformats.org/officeDocument/2006/relationships/image" Target="../media/image79.png"/><Relationship Id="rId173" Type="http://schemas.openxmlformats.org/officeDocument/2006/relationships/customXml" Target="../ink/ink84.xml"/><Relationship Id="rId19" Type="http://schemas.openxmlformats.org/officeDocument/2006/relationships/image" Target="../media/image1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20.png"/><Relationship Id="rId56" Type="http://schemas.openxmlformats.org/officeDocument/2006/relationships/image" Target="../media/image31.png"/><Relationship Id="rId77" Type="http://schemas.openxmlformats.org/officeDocument/2006/relationships/customXml" Target="../ink/ink36.xml"/><Relationship Id="rId100" Type="http://schemas.openxmlformats.org/officeDocument/2006/relationships/image" Target="../media/image53.png"/><Relationship Id="rId105" Type="http://schemas.openxmlformats.org/officeDocument/2006/relationships/customXml" Target="../ink/ink50.xml"/><Relationship Id="rId126" Type="http://schemas.openxmlformats.org/officeDocument/2006/relationships/image" Target="../media/image66.png"/><Relationship Id="rId147" Type="http://schemas.openxmlformats.org/officeDocument/2006/relationships/customXml" Target="../ink/ink71.xml"/><Relationship Id="rId168" Type="http://schemas.openxmlformats.org/officeDocument/2006/relationships/image" Target="../media/image87.png"/><Relationship Id="rId8" Type="http://schemas.openxmlformats.org/officeDocument/2006/relationships/customXml" Target="../ink/ink2.xml"/><Relationship Id="rId51" Type="http://schemas.openxmlformats.org/officeDocument/2006/relationships/customXml" Target="../ink/ink23.xml"/><Relationship Id="rId72" Type="http://schemas.openxmlformats.org/officeDocument/2006/relationships/image" Target="../media/image39.png"/><Relationship Id="rId93" Type="http://schemas.openxmlformats.org/officeDocument/2006/relationships/customXml" Target="../ink/ink44.xml"/><Relationship Id="rId98" Type="http://schemas.openxmlformats.org/officeDocument/2006/relationships/image" Target="../media/image52.png"/><Relationship Id="rId121" Type="http://schemas.openxmlformats.org/officeDocument/2006/relationships/customXml" Target="../ink/ink58.xml"/><Relationship Id="rId142" Type="http://schemas.openxmlformats.org/officeDocument/2006/relationships/image" Target="../media/image74.png"/><Relationship Id="rId163" Type="http://schemas.openxmlformats.org/officeDocument/2006/relationships/customXml" Target="../ink/ink79.xml"/><Relationship Id="rId184" Type="http://schemas.openxmlformats.org/officeDocument/2006/relationships/image" Target="../media/image95.png"/><Relationship Id="rId3" Type="http://schemas.openxmlformats.org/officeDocument/2006/relationships/image" Target="../media/image3.png"/><Relationship Id="rId25" Type="http://schemas.openxmlformats.org/officeDocument/2006/relationships/image" Target="../media/image15.png"/><Relationship Id="rId46" Type="http://schemas.openxmlformats.org/officeDocument/2006/relationships/image" Target="../media/image26.png"/><Relationship Id="rId67" Type="http://schemas.openxmlformats.org/officeDocument/2006/relationships/customXml" Target="../ink/ink31.xml"/><Relationship Id="rId116" Type="http://schemas.openxmlformats.org/officeDocument/2006/relationships/image" Target="../media/image61.png"/><Relationship Id="rId137" Type="http://schemas.openxmlformats.org/officeDocument/2006/relationships/customXml" Target="../ink/ink66.xml"/><Relationship Id="rId158" Type="http://schemas.openxmlformats.org/officeDocument/2006/relationships/image" Target="../media/image82.png"/><Relationship Id="rId20" Type="http://schemas.openxmlformats.org/officeDocument/2006/relationships/customXml" Target="../ink/ink8.xml"/><Relationship Id="rId41" Type="http://schemas.openxmlformats.org/officeDocument/2006/relationships/customXml" Target="../ink/ink18.xml"/><Relationship Id="rId62" Type="http://schemas.openxmlformats.org/officeDocument/2006/relationships/image" Target="../media/image34.png"/><Relationship Id="rId83" Type="http://schemas.openxmlformats.org/officeDocument/2006/relationships/customXml" Target="../ink/ink39.xml"/><Relationship Id="rId88" Type="http://schemas.openxmlformats.org/officeDocument/2006/relationships/image" Target="../media/image47.png"/><Relationship Id="rId111" Type="http://schemas.openxmlformats.org/officeDocument/2006/relationships/customXml" Target="../ink/ink53.xml"/><Relationship Id="rId132" Type="http://schemas.openxmlformats.org/officeDocument/2006/relationships/image" Target="../media/image69.png"/><Relationship Id="rId153" Type="http://schemas.openxmlformats.org/officeDocument/2006/relationships/customXml" Target="../ink/ink74.xml"/><Relationship Id="rId174" Type="http://schemas.openxmlformats.org/officeDocument/2006/relationships/image" Target="../media/image90.png"/><Relationship Id="rId179" Type="http://schemas.openxmlformats.org/officeDocument/2006/relationships/customXml" Target="../ink/ink87.xml"/><Relationship Id="rId15" Type="http://schemas.openxmlformats.org/officeDocument/2006/relationships/image" Target="../media/image10.png"/><Relationship Id="rId36" Type="http://schemas.openxmlformats.org/officeDocument/2006/relationships/image" Target="../media/image21.png"/><Relationship Id="rId57" Type="http://schemas.openxmlformats.org/officeDocument/2006/relationships/customXml" Target="../ink/ink26.xml"/><Relationship Id="rId106" Type="http://schemas.openxmlformats.org/officeDocument/2006/relationships/image" Target="../media/image56.png"/><Relationship Id="rId127" Type="http://schemas.openxmlformats.org/officeDocument/2006/relationships/customXml" Target="../ink/ink61.xml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image" Target="../media/image29.png"/><Relationship Id="rId73" Type="http://schemas.openxmlformats.org/officeDocument/2006/relationships/customXml" Target="../ink/ink34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4.png"/><Relationship Id="rId143" Type="http://schemas.openxmlformats.org/officeDocument/2006/relationships/customXml" Target="../ink/ink69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customXml" Target="../ink/ink95.xml"/><Relationship Id="rId18" Type="http://schemas.openxmlformats.org/officeDocument/2006/relationships/image" Target="../media/image105.png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../media/image102.png"/><Relationship Id="rId17" Type="http://schemas.openxmlformats.org/officeDocument/2006/relationships/customXml" Target="../ink/ink97.xml"/><Relationship Id="rId2" Type="http://schemas.openxmlformats.org/officeDocument/2006/relationships/image" Target="../media/image97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customXml" Target="../ink/ink93.xml"/><Relationship Id="rId1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.xml"/><Relationship Id="rId299" Type="http://schemas.openxmlformats.org/officeDocument/2006/relationships/customXml" Target="../ink/ink246.xml"/><Relationship Id="rId671" Type="http://schemas.openxmlformats.org/officeDocument/2006/relationships/customXml" Target="../ink/ink432.xml"/><Relationship Id="rId727" Type="http://schemas.openxmlformats.org/officeDocument/2006/relationships/customXml" Target="../ink/ink460.xml"/><Relationship Id="rId21" Type="http://schemas.openxmlformats.org/officeDocument/2006/relationships/customXml" Target="../ink/ink107.xml"/><Relationship Id="rId63" Type="http://schemas.openxmlformats.org/officeDocument/2006/relationships/customXml" Target="../ink/ink128.xml"/><Relationship Id="rId159" Type="http://schemas.openxmlformats.org/officeDocument/2006/relationships/customXml" Target="../ink/ink176.xml"/><Relationship Id="rId324" Type="http://schemas.openxmlformats.org/officeDocument/2006/relationships/image" Target="../media/image267.png"/><Relationship Id="rId366" Type="http://schemas.openxmlformats.org/officeDocument/2006/relationships/image" Target="../media/image288.png"/><Relationship Id="rId531" Type="http://schemas.openxmlformats.org/officeDocument/2006/relationships/customXml" Target="../ink/ink362.xml"/><Relationship Id="rId573" Type="http://schemas.openxmlformats.org/officeDocument/2006/relationships/customXml" Target="../ink/ink383.xml"/><Relationship Id="rId629" Type="http://schemas.openxmlformats.org/officeDocument/2006/relationships/customXml" Target="../ink/ink411.xml"/><Relationship Id="rId170" Type="http://schemas.openxmlformats.org/officeDocument/2006/relationships/image" Target="../media/image190.png"/><Relationship Id="rId226" Type="http://schemas.openxmlformats.org/officeDocument/2006/relationships/image" Target="../media/image218.png"/><Relationship Id="rId433" Type="http://schemas.openxmlformats.org/officeDocument/2006/relationships/customXml" Target="../ink/ink313.xml"/><Relationship Id="rId268" Type="http://schemas.openxmlformats.org/officeDocument/2006/relationships/image" Target="../media/image239.png"/><Relationship Id="rId475" Type="http://schemas.openxmlformats.org/officeDocument/2006/relationships/customXml" Target="../ink/ink334.xml"/><Relationship Id="rId640" Type="http://schemas.openxmlformats.org/officeDocument/2006/relationships/image" Target="../media/image425.png"/><Relationship Id="rId682" Type="http://schemas.openxmlformats.org/officeDocument/2006/relationships/image" Target="../media/image446.png"/><Relationship Id="rId32" Type="http://schemas.openxmlformats.org/officeDocument/2006/relationships/image" Target="../media/image121.png"/><Relationship Id="rId74" Type="http://schemas.openxmlformats.org/officeDocument/2006/relationships/image" Target="../media/image142.png"/><Relationship Id="rId128" Type="http://schemas.openxmlformats.org/officeDocument/2006/relationships/image" Target="../media/image169.png"/><Relationship Id="rId335" Type="http://schemas.openxmlformats.org/officeDocument/2006/relationships/customXml" Target="../ink/ink264.xml"/><Relationship Id="rId377" Type="http://schemas.openxmlformats.org/officeDocument/2006/relationships/customXml" Target="../ink/ink285.xml"/><Relationship Id="rId500" Type="http://schemas.openxmlformats.org/officeDocument/2006/relationships/image" Target="../media/image355.png"/><Relationship Id="rId542" Type="http://schemas.openxmlformats.org/officeDocument/2006/relationships/image" Target="../media/image376.png"/><Relationship Id="rId584" Type="http://schemas.openxmlformats.org/officeDocument/2006/relationships/image" Target="../media/image397.png"/><Relationship Id="rId5" Type="http://schemas.openxmlformats.org/officeDocument/2006/relationships/customXml" Target="../ink/ink99.xml"/><Relationship Id="rId181" Type="http://schemas.openxmlformats.org/officeDocument/2006/relationships/customXml" Target="../ink/ink187.xml"/><Relationship Id="rId237" Type="http://schemas.openxmlformats.org/officeDocument/2006/relationships/customXml" Target="../ink/ink215.xml"/><Relationship Id="rId402" Type="http://schemas.openxmlformats.org/officeDocument/2006/relationships/image" Target="../media/image306.png"/><Relationship Id="rId279" Type="http://schemas.openxmlformats.org/officeDocument/2006/relationships/customXml" Target="../ink/ink236.xml"/><Relationship Id="rId444" Type="http://schemas.openxmlformats.org/officeDocument/2006/relationships/image" Target="../media/image327.png"/><Relationship Id="rId486" Type="http://schemas.openxmlformats.org/officeDocument/2006/relationships/image" Target="../media/image348.png"/><Relationship Id="rId651" Type="http://schemas.openxmlformats.org/officeDocument/2006/relationships/customXml" Target="../ink/ink422.xml"/><Relationship Id="rId693" Type="http://schemas.openxmlformats.org/officeDocument/2006/relationships/customXml" Target="../ink/ink443.xml"/><Relationship Id="rId707" Type="http://schemas.openxmlformats.org/officeDocument/2006/relationships/customXml" Target="../ink/ink450.xml"/><Relationship Id="rId43" Type="http://schemas.openxmlformats.org/officeDocument/2006/relationships/customXml" Target="../ink/ink118.xml"/><Relationship Id="rId139" Type="http://schemas.openxmlformats.org/officeDocument/2006/relationships/customXml" Target="../ink/ink166.xml"/><Relationship Id="rId290" Type="http://schemas.openxmlformats.org/officeDocument/2006/relationships/image" Target="../media/image250.png"/><Relationship Id="rId304" Type="http://schemas.openxmlformats.org/officeDocument/2006/relationships/image" Target="../media/image257.png"/><Relationship Id="rId346" Type="http://schemas.openxmlformats.org/officeDocument/2006/relationships/image" Target="../media/image278.png"/><Relationship Id="rId388" Type="http://schemas.openxmlformats.org/officeDocument/2006/relationships/image" Target="../media/image299.png"/><Relationship Id="rId511" Type="http://schemas.openxmlformats.org/officeDocument/2006/relationships/customXml" Target="../ink/ink352.xml"/><Relationship Id="rId553" Type="http://schemas.openxmlformats.org/officeDocument/2006/relationships/customXml" Target="../ink/ink373.xml"/><Relationship Id="rId609" Type="http://schemas.openxmlformats.org/officeDocument/2006/relationships/customXml" Target="../ink/ink401.xml"/><Relationship Id="rId85" Type="http://schemas.openxmlformats.org/officeDocument/2006/relationships/customXml" Target="../ink/ink139.xml"/><Relationship Id="rId150" Type="http://schemas.openxmlformats.org/officeDocument/2006/relationships/image" Target="../media/image180.png"/><Relationship Id="rId192" Type="http://schemas.openxmlformats.org/officeDocument/2006/relationships/image" Target="../media/image201.png"/><Relationship Id="rId206" Type="http://schemas.openxmlformats.org/officeDocument/2006/relationships/image" Target="../media/image208.png"/><Relationship Id="rId413" Type="http://schemas.openxmlformats.org/officeDocument/2006/relationships/customXml" Target="../ink/ink303.xml"/><Relationship Id="rId595" Type="http://schemas.openxmlformats.org/officeDocument/2006/relationships/customXml" Target="../ink/ink394.xml"/><Relationship Id="rId248" Type="http://schemas.openxmlformats.org/officeDocument/2006/relationships/image" Target="../media/image229.png"/><Relationship Id="rId455" Type="http://schemas.openxmlformats.org/officeDocument/2006/relationships/customXml" Target="../ink/ink324.xml"/><Relationship Id="rId497" Type="http://schemas.openxmlformats.org/officeDocument/2006/relationships/customXml" Target="../ink/ink345.xml"/><Relationship Id="rId620" Type="http://schemas.openxmlformats.org/officeDocument/2006/relationships/image" Target="../media/image415.png"/><Relationship Id="rId662" Type="http://schemas.openxmlformats.org/officeDocument/2006/relationships/image" Target="../media/image436.png"/><Relationship Id="rId718" Type="http://schemas.openxmlformats.org/officeDocument/2006/relationships/image" Target="../media/image464.png"/><Relationship Id="rId12" Type="http://schemas.openxmlformats.org/officeDocument/2006/relationships/image" Target="../media/image111.png"/><Relationship Id="rId108" Type="http://schemas.openxmlformats.org/officeDocument/2006/relationships/image" Target="../media/image159.png"/><Relationship Id="rId315" Type="http://schemas.openxmlformats.org/officeDocument/2006/relationships/customXml" Target="../ink/ink254.xml"/><Relationship Id="rId357" Type="http://schemas.openxmlformats.org/officeDocument/2006/relationships/customXml" Target="../ink/ink275.xml"/><Relationship Id="rId522" Type="http://schemas.openxmlformats.org/officeDocument/2006/relationships/image" Target="../media/image366.png"/><Relationship Id="rId54" Type="http://schemas.openxmlformats.org/officeDocument/2006/relationships/image" Target="../media/image132.png"/><Relationship Id="rId96" Type="http://schemas.openxmlformats.org/officeDocument/2006/relationships/image" Target="../media/image153.png"/><Relationship Id="rId161" Type="http://schemas.openxmlformats.org/officeDocument/2006/relationships/customXml" Target="../ink/ink177.xml"/><Relationship Id="rId217" Type="http://schemas.openxmlformats.org/officeDocument/2006/relationships/customXml" Target="../ink/ink205.xml"/><Relationship Id="rId399" Type="http://schemas.openxmlformats.org/officeDocument/2006/relationships/customXml" Target="../ink/ink296.xml"/><Relationship Id="rId564" Type="http://schemas.openxmlformats.org/officeDocument/2006/relationships/image" Target="../media/image387.png"/><Relationship Id="rId259" Type="http://schemas.openxmlformats.org/officeDocument/2006/relationships/customXml" Target="../ink/ink226.xml"/><Relationship Id="rId424" Type="http://schemas.openxmlformats.org/officeDocument/2006/relationships/image" Target="../media/image317.png"/><Relationship Id="rId466" Type="http://schemas.openxmlformats.org/officeDocument/2006/relationships/image" Target="../media/image338.png"/><Relationship Id="rId631" Type="http://schemas.openxmlformats.org/officeDocument/2006/relationships/customXml" Target="../ink/ink412.xml"/><Relationship Id="rId673" Type="http://schemas.openxmlformats.org/officeDocument/2006/relationships/customXml" Target="../ink/ink433.xml"/><Relationship Id="rId729" Type="http://schemas.openxmlformats.org/officeDocument/2006/relationships/customXml" Target="../ink/ink461.xml"/><Relationship Id="rId23" Type="http://schemas.openxmlformats.org/officeDocument/2006/relationships/customXml" Target="../ink/ink108.xml"/><Relationship Id="rId119" Type="http://schemas.openxmlformats.org/officeDocument/2006/relationships/customXml" Target="../ink/ink156.xml"/><Relationship Id="rId270" Type="http://schemas.openxmlformats.org/officeDocument/2006/relationships/image" Target="../media/image240.png"/><Relationship Id="rId326" Type="http://schemas.openxmlformats.org/officeDocument/2006/relationships/image" Target="../media/image268.png"/><Relationship Id="rId533" Type="http://schemas.openxmlformats.org/officeDocument/2006/relationships/customXml" Target="../ink/ink363.xml"/><Relationship Id="rId65" Type="http://schemas.openxmlformats.org/officeDocument/2006/relationships/customXml" Target="../ink/ink129.xml"/><Relationship Id="rId130" Type="http://schemas.openxmlformats.org/officeDocument/2006/relationships/image" Target="../media/image170.png"/><Relationship Id="rId368" Type="http://schemas.openxmlformats.org/officeDocument/2006/relationships/image" Target="../media/image289.png"/><Relationship Id="rId575" Type="http://schemas.openxmlformats.org/officeDocument/2006/relationships/customXml" Target="../ink/ink384.xml"/><Relationship Id="rId172" Type="http://schemas.openxmlformats.org/officeDocument/2006/relationships/image" Target="../media/image191.png"/><Relationship Id="rId228" Type="http://schemas.openxmlformats.org/officeDocument/2006/relationships/image" Target="../media/image219.png"/><Relationship Id="rId435" Type="http://schemas.openxmlformats.org/officeDocument/2006/relationships/customXml" Target="../ink/ink314.xml"/><Relationship Id="rId477" Type="http://schemas.openxmlformats.org/officeDocument/2006/relationships/customXml" Target="../ink/ink335.xml"/><Relationship Id="rId600" Type="http://schemas.openxmlformats.org/officeDocument/2006/relationships/image" Target="../media/image405.png"/><Relationship Id="rId642" Type="http://schemas.openxmlformats.org/officeDocument/2006/relationships/image" Target="../media/image426.png"/><Relationship Id="rId684" Type="http://schemas.openxmlformats.org/officeDocument/2006/relationships/image" Target="../media/image447.png"/><Relationship Id="rId281" Type="http://schemas.openxmlformats.org/officeDocument/2006/relationships/customXml" Target="../ink/ink237.xml"/><Relationship Id="rId337" Type="http://schemas.openxmlformats.org/officeDocument/2006/relationships/customXml" Target="../ink/ink265.xml"/><Relationship Id="rId502" Type="http://schemas.openxmlformats.org/officeDocument/2006/relationships/image" Target="../media/image356.png"/><Relationship Id="rId34" Type="http://schemas.openxmlformats.org/officeDocument/2006/relationships/image" Target="../media/image122.png"/><Relationship Id="rId76" Type="http://schemas.openxmlformats.org/officeDocument/2006/relationships/image" Target="../media/image143.png"/><Relationship Id="rId141" Type="http://schemas.openxmlformats.org/officeDocument/2006/relationships/customXml" Target="../ink/ink167.xml"/><Relationship Id="rId379" Type="http://schemas.openxmlformats.org/officeDocument/2006/relationships/customXml" Target="../ink/ink286.xml"/><Relationship Id="rId544" Type="http://schemas.openxmlformats.org/officeDocument/2006/relationships/image" Target="../media/image377.png"/><Relationship Id="rId586" Type="http://schemas.openxmlformats.org/officeDocument/2006/relationships/image" Target="../media/image398.png"/><Relationship Id="rId7" Type="http://schemas.openxmlformats.org/officeDocument/2006/relationships/customXml" Target="../ink/ink100.xml"/><Relationship Id="rId183" Type="http://schemas.openxmlformats.org/officeDocument/2006/relationships/customXml" Target="../ink/ink188.xml"/><Relationship Id="rId239" Type="http://schemas.openxmlformats.org/officeDocument/2006/relationships/customXml" Target="../ink/ink216.xml"/><Relationship Id="rId390" Type="http://schemas.openxmlformats.org/officeDocument/2006/relationships/image" Target="../media/image300.png"/><Relationship Id="rId404" Type="http://schemas.openxmlformats.org/officeDocument/2006/relationships/image" Target="../media/image307.png"/><Relationship Id="rId446" Type="http://schemas.openxmlformats.org/officeDocument/2006/relationships/image" Target="../media/image328.png"/><Relationship Id="rId611" Type="http://schemas.openxmlformats.org/officeDocument/2006/relationships/customXml" Target="../ink/ink402.xml"/><Relationship Id="rId653" Type="http://schemas.openxmlformats.org/officeDocument/2006/relationships/customXml" Target="../ink/ink423.xml"/><Relationship Id="rId250" Type="http://schemas.openxmlformats.org/officeDocument/2006/relationships/image" Target="../media/image230.png"/><Relationship Id="rId292" Type="http://schemas.openxmlformats.org/officeDocument/2006/relationships/image" Target="../media/image251.png"/><Relationship Id="rId306" Type="http://schemas.openxmlformats.org/officeDocument/2006/relationships/image" Target="../media/image258.png"/><Relationship Id="rId488" Type="http://schemas.openxmlformats.org/officeDocument/2006/relationships/image" Target="../media/image349.png"/><Relationship Id="rId695" Type="http://schemas.openxmlformats.org/officeDocument/2006/relationships/customXml" Target="../ink/ink444.xml"/><Relationship Id="rId709" Type="http://schemas.openxmlformats.org/officeDocument/2006/relationships/customXml" Target="../ink/ink451.xml"/><Relationship Id="rId45" Type="http://schemas.openxmlformats.org/officeDocument/2006/relationships/customXml" Target="../ink/ink119.xml"/><Relationship Id="rId87" Type="http://schemas.openxmlformats.org/officeDocument/2006/relationships/customXml" Target="../ink/ink140.xml"/><Relationship Id="rId110" Type="http://schemas.openxmlformats.org/officeDocument/2006/relationships/image" Target="../media/image160.png"/><Relationship Id="rId348" Type="http://schemas.openxmlformats.org/officeDocument/2006/relationships/image" Target="../media/image279.png"/><Relationship Id="rId513" Type="http://schemas.openxmlformats.org/officeDocument/2006/relationships/customXml" Target="../ink/ink353.xml"/><Relationship Id="rId555" Type="http://schemas.openxmlformats.org/officeDocument/2006/relationships/customXml" Target="../ink/ink374.xml"/><Relationship Id="rId597" Type="http://schemas.openxmlformats.org/officeDocument/2006/relationships/customXml" Target="../ink/ink395.xml"/><Relationship Id="rId720" Type="http://schemas.openxmlformats.org/officeDocument/2006/relationships/image" Target="../media/image465.png"/><Relationship Id="rId152" Type="http://schemas.openxmlformats.org/officeDocument/2006/relationships/image" Target="../media/image181.png"/><Relationship Id="rId194" Type="http://schemas.openxmlformats.org/officeDocument/2006/relationships/image" Target="../media/image202.png"/><Relationship Id="rId208" Type="http://schemas.openxmlformats.org/officeDocument/2006/relationships/image" Target="../media/image209.png"/><Relationship Id="rId415" Type="http://schemas.openxmlformats.org/officeDocument/2006/relationships/customXml" Target="../ink/ink304.xml"/><Relationship Id="rId457" Type="http://schemas.openxmlformats.org/officeDocument/2006/relationships/customXml" Target="../ink/ink325.xml"/><Relationship Id="rId622" Type="http://schemas.openxmlformats.org/officeDocument/2006/relationships/image" Target="../media/image416.png"/><Relationship Id="rId261" Type="http://schemas.openxmlformats.org/officeDocument/2006/relationships/customXml" Target="../ink/ink227.xml"/><Relationship Id="rId499" Type="http://schemas.openxmlformats.org/officeDocument/2006/relationships/customXml" Target="../ink/ink346.xml"/><Relationship Id="rId664" Type="http://schemas.openxmlformats.org/officeDocument/2006/relationships/image" Target="../media/image437.png"/><Relationship Id="rId14" Type="http://schemas.openxmlformats.org/officeDocument/2006/relationships/image" Target="../media/image112.png"/><Relationship Id="rId56" Type="http://schemas.openxmlformats.org/officeDocument/2006/relationships/image" Target="../media/image133.png"/><Relationship Id="rId317" Type="http://schemas.openxmlformats.org/officeDocument/2006/relationships/customXml" Target="../ink/ink255.xml"/><Relationship Id="rId359" Type="http://schemas.openxmlformats.org/officeDocument/2006/relationships/customXml" Target="../ink/ink276.xml"/><Relationship Id="rId524" Type="http://schemas.openxmlformats.org/officeDocument/2006/relationships/image" Target="../media/image367.png"/><Relationship Id="rId566" Type="http://schemas.openxmlformats.org/officeDocument/2006/relationships/image" Target="../media/image388.png"/><Relationship Id="rId731" Type="http://schemas.openxmlformats.org/officeDocument/2006/relationships/customXml" Target="../ink/ink462.xml"/><Relationship Id="rId98" Type="http://schemas.openxmlformats.org/officeDocument/2006/relationships/image" Target="../media/image154.png"/><Relationship Id="rId121" Type="http://schemas.openxmlformats.org/officeDocument/2006/relationships/customXml" Target="../ink/ink157.xml"/><Relationship Id="rId163" Type="http://schemas.openxmlformats.org/officeDocument/2006/relationships/customXml" Target="../ink/ink178.xml"/><Relationship Id="rId219" Type="http://schemas.openxmlformats.org/officeDocument/2006/relationships/customXml" Target="../ink/ink206.xml"/><Relationship Id="rId370" Type="http://schemas.openxmlformats.org/officeDocument/2006/relationships/image" Target="../media/image290.png"/><Relationship Id="rId426" Type="http://schemas.openxmlformats.org/officeDocument/2006/relationships/image" Target="../media/image318.png"/><Relationship Id="rId633" Type="http://schemas.openxmlformats.org/officeDocument/2006/relationships/customXml" Target="../ink/ink413.xml"/><Relationship Id="rId230" Type="http://schemas.openxmlformats.org/officeDocument/2006/relationships/image" Target="../media/image220.png"/><Relationship Id="rId468" Type="http://schemas.openxmlformats.org/officeDocument/2006/relationships/image" Target="../media/image339.png"/><Relationship Id="rId675" Type="http://schemas.openxmlformats.org/officeDocument/2006/relationships/customXml" Target="../ink/ink434.xml"/><Relationship Id="rId25" Type="http://schemas.openxmlformats.org/officeDocument/2006/relationships/customXml" Target="../ink/ink109.xml"/><Relationship Id="rId67" Type="http://schemas.openxmlformats.org/officeDocument/2006/relationships/customXml" Target="../ink/ink130.xml"/><Relationship Id="rId272" Type="http://schemas.openxmlformats.org/officeDocument/2006/relationships/image" Target="../media/image241.png"/><Relationship Id="rId328" Type="http://schemas.openxmlformats.org/officeDocument/2006/relationships/image" Target="../media/image269.png"/><Relationship Id="rId535" Type="http://schemas.openxmlformats.org/officeDocument/2006/relationships/customXml" Target="../ink/ink364.xml"/><Relationship Id="rId577" Type="http://schemas.openxmlformats.org/officeDocument/2006/relationships/customXml" Target="../ink/ink385.xml"/><Relationship Id="rId700" Type="http://schemas.openxmlformats.org/officeDocument/2006/relationships/image" Target="../media/image455.png"/><Relationship Id="rId132" Type="http://schemas.openxmlformats.org/officeDocument/2006/relationships/image" Target="../media/image171.png"/><Relationship Id="rId174" Type="http://schemas.openxmlformats.org/officeDocument/2006/relationships/image" Target="../media/image192.png"/><Relationship Id="rId381" Type="http://schemas.openxmlformats.org/officeDocument/2006/relationships/customXml" Target="../ink/ink287.xml"/><Relationship Id="rId602" Type="http://schemas.openxmlformats.org/officeDocument/2006/relationships/image" Target="../media/image406.png"/><Relationship Id="rId241" Type="http://schemas.openxmlformats.org/officeDocument/2006/relationships/customXml" Target="../ink/ink217.xml"/><Relationship Id="rId437" Type="http://schemas.openxmlformats.org/officeDocument/2006/relationships/customXml" Target="../ink/ink315.xml"/><Relationship Id="rId479" Type="http://schemas.openxmlformats.org/officeDocument/2006/relationships/customXml" Target="../ink/ink336.xml"/><Relationship Id="rId644" Type="http://schemas.openxmlformats.org/officeDocument/2006/relationships/image" Target="../media/image427.png"/><Relationship Id="rId686" Type="http://schemas.openxmlformats.org/officeDocument/2006/relationships/image" Target="../media/image448.png"/><Relationship Id="rId36" Type="http://schemas.openxmlformats.org/officeDocument/2006/relationships/image" Target="../media/image123.png"/><Relationship Id="rId283" Type="http://schemas.openxmlformats.org/officeDocument/2006/relationships/customXml" Target="../ink/ink238.xml"/><Relationship Id="rId339" Type="http://schemas.openxmlformats.org/officeDocument/2006/relationships/customXml" Target="../ink/ink266.xml"/><Relationship Id="rId490" Type="http://schemas.openxmlformats.org/officeDocument/2006/relationships/image" Target="../media/image350.png"/><Relationship Id="rId504" Type="http://schemas.openxmlformats.org/officeDocument/2006/relationships/image" Target="../media/image357.png"/><Relationship Id="rId546" Type="http://schemas.openxmlformats.org/officeDocument/2006/relationships/image" Target="../media/image378.png"/><Relationship Id="rId711" Type="http://schemas.openxmlformats.org/officeDocument/2006/relationships/customXml" Target="../ink/ink452.xml"/><Relationship Id="rId78" Type="http://schemas.openxmlformats.org/officeDocument/2006/relationships/image" Target="../media/image144.png"/><Relationship Id="rId101" Type="http://schemas.openxmlformats.org/officeDocument/2006/relationships/customXml" Target="../ink/ink147.xml"/><Relationship Id="rId143" Type="http://schemas.openxmlformats.org/officeDocument/2006/relationships/customXml" Target="../ink/ink168.xml"/><Relationship Id="rId185" Type="http://schemas.openxmlformats.org/officeDocument/2006/relationships/customXml" Target="../ink/ink189.xml"/><Relationship Id="rId350" Type="http://schemas.openxmlformats.org/officeDocument/2006/relationships/image" Target="../media/image280.png"/><Relationship Id="rId406" Type="http://schemas.openxmlformats.org/officeDocument/2006/relationships/image" Target="../media/image308.png"/><Relationship Id="rId588" Type="http://schemas.openxmlformats.org/officeDocument/2006/relationships/image" Target="../media/image399.png"/><Relationship Id="rId9" Type="http://schemas.openxmlformats.org/officeDocument/2006/relationships/customXml" Target="../ink/ink101.xml"/><Relationship Id="rId210" Type="http://schemas.openxmlformats.org/officeDocument/2006/relationships/image" Target="../media/image210.png"/><Relationship Id="rId392" Type="http://schemas.openxmlformats.org/officeDocument/2006/relationships/image" Target="../media/image301.png"/><Relationship Id="rId448" Type="http://schemas.openxmlformats.org/officeDocument/2006/relationships/image" Target="../media/image329.png"/><Relationship Id="rId613" Type="http://schemas.openxmlformats.org/officeDocument/2006/relationships/customXml" Target="../ink/ink403.xml"/><Relationship Id="rId655" Type="http://schemas.openxmlformats.org/officeDocument/2006/relationships/customXml" Target="../ink/ink424.xml"/><Relationship Id="rId697" Type="http://schemas.openxmlformats.org/officeDocument/2006/relationships/customXml" Target="../ink/ink445.xml"/><Relationship Id="rId252" Type="http://schemas.openxmlformats.org/officeDocument/2006/relationships/image" Target="../media/image231.png"/><Relationship Id="rId294" Type="http://schemas.openxmlformats.org/officeDocument/2006/relationships/image" Target="../media/image252.png"/><Relationship Id="rId308" Type="http://schemas.openxmlformats.org/officeDocument/2006/relationships/image" Target="../media/image259.png"/><Relationship Id="rId515" Type="http://schemas.openxmlformats.org/officeDocument/2006/relationships/customXml" Target="../ink/ink354.xml"/><Relationship Id="rId722" Type="http://schemas.openxmlformats.org/officeDocument/2006/relationships/image" Target="../media/image466.png"/><Relationship Id="rId47" Type="http://schemas.openxmlformats.org/officeDocument/2006/relationships/customXml" Target="../ink/ink120.xml"/><Relationship Id="rId89" Type="http://schemas.openxmlformats.org/officeDocument/2006/relationships/customXml" Target="../ink/ink141.xml"/><Relationship Id="rId112" Type="http://schemas.openxmlformats.org/officeDocument/2006/relationships/image" Target="../media/image161.png"/><Relationship Id="rId154" Type="http://schemas.openxmlformats.org/officeDocument/2006/relationships/image" Target="../media/image182.png"/><Relationship Id="rId361" Type="http://schemas.openxmlformats.org/officeDocument/2006/relationships/customXml" Target="../ink/ink277.xml"/><Relationship Id="rId557" Type="http://schemas.openxmlformats.org/officeDocument/2006/relationships/customXml" Target="../ink/ink375.xml"/><Relationship Id="rId599" Type="http://schemas.openxmlformats.org/officeDocument/2006/relationships/customXml" Target="../ink/ink396.xml"/><Relationship Id="rId196" Type="http://schemas.openxmlformats.org/officeDocument/2006/relationships/image" Target="../media/image203.png"/><Relationship Id="rId417" Type="http://schemas.openxmlformats.org/officeDocument/2006/relationships/customXml" Target="../ink/ink305.xml"/><Relationship Id="rId459" Type="http://schemas.openxmlformats.org/officeDocument/2006/relationships/customXml" Target="../ink/ink326.xml"/><Relationship Id="rId624" Type="http://schemas.openxmlformats.org/officeDocument/2006/relationships/image" Target="../media/image417.png"/><Relationship Id="rId666" Type="http://schemas.openxmlformats.org/officeDocument/2006/relationships/image" Target="../media/image438.png"/><Relationship Id="rId16" Type="http://schemas.openxmlformats.org/officeDocument/2006/relationships/image" Target="../media/image113.png"/><Relationship Id="rId221" Type="http://schemas.openxmlformats.org/officeDocument/2006/relationships/customXml" Target="../ink/ink207.xml"/><Relationship Id="rId263" Type="http://schemas.openxmlformats.org/officeDocument/2006/relationships/customXml" Target="../ink/ink228.xml"/><Relationship Id="rId319" Type="http://schemas.openxmlformats.org/officeDocument/2006/relationships/customXml" Target="../ink/ink256.xml"/><Relationship Id="rId470" Type="http://schemas.openxmlformats.org/officeDocument/2006/relationships/image" Target="../media/image340.png"/><Relationship Id="rId526" Type="http://schemas.openxmlformats.org/officeDocument/2006/relationships/image" Target="../media/image368.png"/><Relationship Id="rId58" Type="http://schemas.openxmlformats.org/officeDocument/2006/relationships/image" Target="../media/image134.png"/><Relationship Id="rId123" Type="http://schemas.openxmlformats.org/officeDocument/2006/relationships/customXml" Target="../ink/ink158.xml"/><Relationship Id="rId330" Type="http://schemas.openxmlformats.org/officeDocument/2006/relationships/image" Target="../media/image270.png"/><Relationship Id="rId568" Type="http://schemas.openxmlformats.org/officeDocument/2006/relationships/image" Target="../media/image389.png"/><Relationship Id="rId733" Type="http://schemas.openxmlformats.org/officeDocument/2006/relationships/customXml" Target="../ink/ink463.xml"/><Relationship Id="rId165" Type="http://schemas.openxmlformats.org/officeDocument/2006/relationships/customXml" Target="../ink/ink179.xml"/><Relationship Id="rId372" Type="http://schemas.openxmlformats.org/officeDocument/2006/relationships/image" Target="../media/image291.png"/><Relationship Id="rId428" Type="http://schemas.openxmlformats.org/officeDocument/2006/relationships/image" Target="../media/image319.png"/><Relationship Id="rId635" Type="http://schemas.openxmlformats.org/officeDocument/2006/relationships/customXml" Target="../ink/ink414.xml"/><Relationship Id="rId677" Type="http://schemas.openxmlformats.org/officeDocument/2006/relationships/customXml" Target="../ink/ink435.xml"/><Relationship Id="rId232" Type="http://schemas.openxmlformats.org/officeDocument/2006/relationships/image" Target="../media/image221.png"/><Relationship Id="rId274" Type="http://schemas.openxmlformats.org/officeDocument/2006/relationships/image" Target="../media/image242.png"/><Relationship Id="rId481" Type="http://schemas.openxmlformats.org/officeDocument/2006/relationships/customXml" Target="../ink/ink337.xml"/><Relationship Id="rId702" Type="http://schemas.openxmlformats.org/officeDocument/2006/relationships/image" Target="../media/image456.png"/><Relationship Id="rId27" Type="http://schemas.openxmlformats.org/officeDocument/2006/relationships/customXml" Target="../ink/ink110.xml"/><Relationship Id="rId69" Type="http://schemas.openxmlformats.org/officeDocument/2006/relationships/customXml" Target="../ink/ink131.xml"/><Relationship Id="rId134" Type="http://schemas.openxmlformats.org/officeDocument/2006/relationships/image" Target="../media/image172.png"/><Relationship Id="rId537" Type="http://schemas.openxmlformats.org/officeDocument/2006/relationships/customXml" Target="../ink/ink365.xml"/><Relationship Id="rId579" Type="http://schemas.openxmlformats.org/officeDocument/2006/relationships/customXml" Target="../ink/ink386.xml"/><Relationship Id="rId80" Type="http://schemas.openxmlformats.org/officeDocument/2006/relationships/image" Target="../media/image145.png"/><Relationship Id="rId176" Type="http://schemas.openxmlformats.org/officeDocument/2006/relationships/image" Target="../media/image193.png"/><Relationship Id="rId341" Type="http://schemas.openxmlformats.org/officeDocument/2006/relationships/customXml" Target="../ink/ink267.xml"/><Relationship Id="rId383" Type="http://schemas.openxmlformats.org/officeDocument/2006/relationships/customXml" Target="../ink/ink288.xml"/><Relationship Id="rId439" Type="http://schemas.openxmlformats.org/officeDocument/2006/relationships/customXml" Target="../ink/ink316.xml"/><Relationship Id="rId590" Type="http://schemas.openxmlformats.org/officeDocument/2006/relationships/image" Target="../media/image400.png"/><Relationship Id="rId604" Type="http://schemas.openxmlformats.org/officeDocument/2006/relationships/image" Target="../media/image407.png"/><Relationship Id="rId646" Type="http://schemas.openxmlformats.org/officeDocument/2006/relationships/image" Target="../media/image428.png"/><Relationship Id="rId201" Type="http://schemas.openxmlformats.org/officeDocument/2006/relationships/customXml" Target="../ink/ink197.xml"/><Relationship Id="rId243" Type="http://schemas.openxmlformats.org/officeDocument/2006/relationships/customXml" Target="../ink/ink218.xml"/><Relationship Id="rId285" Type="http://schemas.openxmlformats.org/officeDocument/2006/relationships/customXml" Target="../ink/ink239.xml"/><Relationship Id="rId450" Type="http://schemas.openxmlformats.org/officeDocument/2006/relationships/image" Target="../media/image330.png"/><Relationship Id="rId506" Type="http://schemas.openxmlformats.org/officeDocument/2006/relationships/image" Target="../media/image358.png"/><Relationship Id="rId688" Type="http://schemas.openxmlformats.org/officeDocument/2006/relationships/image" Target="../media/image449.png"/><Relationship Id="rId38" Type="http://schemas.openxmlformats.org/officeDocument/2006/relationships/image" Target="../media/image124.png"/><Relationship Id="rId103" Type="http://schemas.openxmlformats.org/officeDocument/2006/relationships/customXml" Target="../ink/ink148.xml"/><Relationship Id="rId310" Type="http://schemas.openxmlformats.org/officeDocument/2006/relationships/image" Target="../media/image260.png"/><Relationship Id="rId492" Type="http://schemas.openxmlformats.org/officeDocument/2006/relationships/image" Target="../media/image351.png"/><Relationship Id="rId548" Type="http://schemas.openxmlformats.org/officeDocument/2006/relationships/image" Target="../media/image379.png"/><Relationship Id="rId713" Type="http://schemas.openxmlformats.org/officeDocument/2006/relationships/customXml" Target="../ink/ink453.xml"/><Relationship Id="rId91" Type="http://schemas.openxmlformats.org/officeDocument/2006/relationships/customXml" Target="../ink/ink142.xml"/><Relationship Id="rId145" Type="http://schemas.openxmlformats.org/officeDocument/2006/relationships/customXml" Target="../ink/ink169.xml"/><Relationship Id="rId187" Type="http://schemas.openxmlformats.org/officeDocument/2006/relationships/customXml" Target="../ink/ink190.xml"/><Relationship Id="rId352" Type="http://schemas.openxmlformats.org/officeDocument/2006/relationships/image" Target="../media/image281.png"/><Relationship Id="rId394" Type="http://schemas.openxmlformats.org/officeDocument/2006/relationships/image" Target="../media/image302.png"/><Relationship Id="rId408" Type="http://schemas.openxmlformats.org/officeDocument/2006/relationships/image" Target="../media/image309.png"/><Relationship Id="rId615" Type="http://schemas.openxmlformats.org/officeDocument/2006/relationships/customXml" Target="../ink/ink404.xml"/><Relationship Id="rId212" Type="http://schemas.openxmlformats.org/officeDocument/2006/relationships/image" Target="../media/image211.png"/><Relationship Id="rId254" Type="http://schemas.openxmlformats.org/officeDocument/2006/relationships/image" Target="../media/image232.png"/><Relationship Id="rId657" Type="http://schemas.openxmlformats.org/officeDocument/2006/relationships/customXml" Target="../ink/ink425.xml"/><Relationship Id="rId699" Type="http://schemas.openxmlformats.org/officeDocument/2006/relationships/customXml" Target="../ink/ink446.xml"/><Relationship Id="rId49" Type="http://schemas.openxmlformats.org/officeDocument/2006/relationships/customXml" Target="../ink/ink121.xml"/><Relationship Id="rId114" Type="http://schemas.openxmlformats.org/officeDocument/2006/relationships/image" Target="../media/image162.png"/><Relationship Id="rId296" Type="http://schemas.openxmlformats.org/officeDocument/2006/relationships/image" Target="../media/image253.png"/><Relationship Id="rId461" Type="http://schemas.openxmlformats.org/officeDocument/2006/relationships/customXml" Target="../ink/ink327.xml"/><Relationship Id="rId517" Type="http://schemas.openxmlformats.org/officeDocument/2006/relationships/customXml" Target="../ink/ink355.xml"/><Relationship Id="rId559" Type="http://schemas.openxmlformats.org/officeDocument/2006/relationships/customXml" Target="../ink/ink376.xml"/><Relationship Id="rId724" Type="http://schemas.openxmlformats.org/officeDocument/2006/relationships/image" Target="../media/image467.png"/><Relationship Id="rId60" Type="http://schemas.openxmlformats.org/officeDocument/2006/relationships/image" Target="../media/image135.png"/><Relationship Id="rId156" Type="http://schemas.openxmlformats.org/officeDocument/2006/relationships/image" Target="../media/image183.png"/><Relationship Id="rId198" Type="http://schemas.openxmlformats.org/officeDocument/2006/relationships/image" Target="../media/image204.png"/><Relationship Id="rId321" Type="http://schemas.openxmlformats.org/officeDocument/2006/relationships/customXml" Target="../ink/ink257.xml"/><Relationship Id="rId363" Type="http://schemas.openxmlformats.org/officeDocument/2006/relationships/customXml" Target="../ink/ink278.xml"/><Relationship Id="rId419" Type="http://schemas.openxmlformats.org/officeDocument/2006/relationships/customXml" Target="../ink/ink306.xml"/><Relationship Id="rId570" Type="http://schemas.openxmlformats.org/officeDocument/2006/relationships/image" Target="../media/image390.png"/><Relationship Id="rId626" Type="http://schemas.openxmlformats.org/officeDocument/2006/relationships/image" Target="../media/image418.png"/><Relationship Id="rId223" Type="http://schemas.openxmlformats.org/officeDocument/2006/relationships/customXml" Target="../ink/ink208.xml"/><Relationship Id="rId430" Type="http://schemas.openxmlformats.org/officeDocument/2006/relationships/image" Target="../media/image320.png"/><Relationship Id="rId668" Type="http://schemas.openxmlformats.org/officeDocument/2006/relationships/image" Target="../media/image439.png"/><Relationship Id="rId18" Type="http://schemas.openxmlformats.org/officeDocument/2006/relationships/image" Target="../media/image114.png"/><Relationship Id="rId265" Type="http://schemas.openxmlformats.org/officeDocument/2006/relationships/customXml" Target="../ink/ink229.xml"/><Relationship Id="rId472" Type="http://schemas.openxmlformats.org/officeDocument/2006/relationships/image" Target="../media/image341.png"/><Relationship Id="rId528" Type="http://schemas.openxmlformats.org/officeDocument/2006/relationships/image" Target="../media/image369.png"/><Relationship Id="rId735" Type="http://schemas.openxmlformats.org/officeDocument/2006/relationships/customXml" Target="../ink/ink464.xml"/><Relationship Id="rId125" Type="http://schemas.openxmlformats.org/officeDocument/2006/relationships/customXml" Target="../ink/ink159.xml"/><Relationship Id="rId167" Type="http://schemas.openxmlformats.org/officeDocument/2006/relationships/customXml" Target="../ink/ink180.xml"/><Relationship Id="rId332" Type="http://schemas.openxmlformats.org/officeDocument/2006/relationships/image" Target="../media/image271.png"/><Relationship Id="rId374" Type="http://schemas.openxmlformats.org/officeDocument/2006/relationships/image" Target="../media/image292.png"/><Relationship Id="rId581" Type="http://schemas.openxmlformats.org/officeDocument/2006/relationships/customXml" Target="../ink/ink387.xml"/><Relationship Id="rId71" Type="http://schemas.openxmlformats.org/officeDocument/2006/relationships/customXml" Target="../ink/ink132.xml"/><Relationship Id="rId234" Type="http://schemas.openxmlformats.org/officeDocument/2006/relationships/image" Target="../media/image222.png"/><Relationship Id="rId637" Type="http://schemas.openxmlformats.org/officeDocument/2006/relationships/customXml" Target="../ink/ink415.xml"/><Relationship Id="rId679" Type="http://schemas.openxmlformats.org/officeDocument/2006/relationships/customXml" Target="../ink/ink436.xml"/><Relationship Id="rId2" Type="http://schemas.openxmlformats.org/officeDocument/2006/relationships/image" Target="../media/image106.png"/><Relationship Id="rId29" Type="http://schemas.openxmlformats.org/officeDocument/2006/relationships/customXml" Target="../ink/ink111.xml"/><Relationship Id="rId276" Type="http://schemas.openxmlformats.org/officeDocument/2006/relationships/image" Target="../media/image243.png"/><Relationship Id="rId441" Type="http://schemas.openxmlformats.org/officeDocument/2006/relationships/customXml" Target="../ink/ink317.xml"/><Relationship Id="rId483" Type="http://schemas.openxmlformats.org/officeDocument/2006/relationships/customXml" Target="../ink/ink338.xml"/><Relationship Id="rId539" Type="http://schemas.openxmlformats.org/officeDocument/2006/relationships/customXml" Target="../ink/ink366.xml"/><Relationship Id="rId690" Type="http://schemas.openxmlformats.org/officeDocument/2006/relationships/image" Target="../media/image450.png"/><Relationship Id="rId704" Type="http://schemas.openxmlformats.org/officeDocument/2006/relationships/image" Target="../media/image457.png"/><Relationship Id="rId40" Type="http://schemas.openxmlformats.org/officeDocument/2006/relationships/image" Target="../media/image125.png"/><Relationship Id="rId136" Type="http://schemas.openxmlformats.org/officeDocument/2006/relationships/image" Target="../media/image173.png"/><Relationship Id="rId178" Type="http://schemas.openxmlformats.org/officeDocument/2006/relationships/image" Target="../media/image194.png"/><Relationship Id="rId301" Type="http://schemas.openxmlformats.org/officeDocument/2006/relationships/customXml" Target="../ink/ink247.xml"/><Relationship Id="rId343" Type="http://schemas.openxmlformats.org/officeDocument/2006/relationships/customXml" Target="../ink/ink268.xml"/><Relationship Id="rId550" Type="http://schemas.openxmlformats.org/officeDocument/2006/relationships/image" Target="../media/image380.png"/><Relationship Id="rId82" Type="http://schemas.openxmlformats.org/officeDocument/2006/relationships/image" Target="../media/image146.png"/><Relationship Id="rId203" Type="http://schemas.openxmlformats.org/officeDocument/2006/relationships/customXml" Target="../ink/ink198.xml"/><Relationship Id="rId385" Type="http://schemas.openxmlformats.org/officeDocument/2006/relationships/customXml" Target="../ink/ink289.xml"/><Relationship Id="rId592" Type="http://schemas.openxmlformats.org/officeDocument/2006/relationships/image" Target="../media/image401.png"/><Relationship Id="rId606" Type="http://schemas.openxmlformats.org/officeDocument/2006/relationships/image" Target="../media/image408.png"/><Relationship Id="rId648" Type="http://schemas.openxmlformats.org/officeDocument/2006/relationships/image" Target="../media/image429.png"/><Relationship Id="rId245" Type="http://schemas.openxmlformats.org/officeDocument/2006/relationships/customXml" Target="../ink/ink219.xml"/><Relationship Id="rId287" Type="http://schemas.openxmlformats.org/officeDocument/2006/relationships/customXml" Target="../ink/ink240.xml"/><Relationship Id="rId410" Type="http://schemas.openxmlformats.org/officeDocument/2006/relationships/image" Target="../media/image310.png"/><Relationship Id="rId452" Type="http://schemas.openxmlformats.org/officeDocument/2006/relationships/image" Target="../media/image331.png"/><Relationship Id="rId494" Type="http://schemas.openxmlformats.org/officeDocument/2006/relationships/image" Target="../media/image352.png"/><Relationship Id="rId508" Type="http://schemas.openxmlformats.org/officeDocument/2006/relationships/image" Target="../media/image359.png"/><Relationship Id="rId715" Type="http://schemas.openxmlformats.org/officeDocument/2006/relationships/customXml" Target="../ink/ink454.xml"/><Relationship Id="rId105" Type="http://schemas.openxmlformats.org/officeDocument/2006/relationships/customXml" Target="../ink/ink149.xml"/><Relationship Id="rId147" Type="http://schemas.openxmlformats.org/officeDocument/2006/relationships/customXml" Target="../ink/ink170.xml"/><Relationship Id="rId312" Type="http://schemas.openxmlformats.org/officeDocument/2006/relationships/image" Target="../media/image261.png"/><Relationship Id="rId354" Type="http://schemas.openxmlformats.org/officeDocument/2006/relationships/image" Target="../media/image282.png"/><Relationship Id="rId51" Type="http://schemas.openxmlformats.org/officeDocument/2006/relationships/customXml" Target="../ink/ink122.xml"/><Relationship Id="rId93" Type="http://schemas.openxmlformats.org/officeDocument/2006/relationships/customXml" Target="../ink/ink143.xml"/><Relationship Id="rId189" Type="http://schemas.openxmlformats.org/officeDocument/2006/relationships/customXml" Target="../ink/ink191.xml"/><Relationship Id="rId396" Type="http://schemas.openxmlformats.org/officeDocument/2006/relationships/image" Target="../media/image303.png"/><Relationship Id="rId561" Type="http://schemas.openxmlformats.org/officeDocument/2006/relationships/customXml" Target="../ink/ink377.xml"/><Relationship Id="rId617" Type="http://schemas.openxmlformats.org/officeDocument/2006/relationships/customXml" Target="../ink/ink405.xml"/><Relationship Id="rId659" Type="http://schemas.openxmlformats.org/officeDocument/2006/relationships/customXml" Target="../ink/ink426.xml"/><Relationship Id="rId214" Type="http://schemas.openxmlformats.org/officeDocument/2006/relationships/image" Target="../media/image212.png"/><Relationship Id="rId256" Type="http://schemas.openxmlformats.org/officeDocument/2006/relationships/image" Target="../media/image233.png"/><Relationship Id="rId298" Type="http://schemas.openxmlformats.org/officeDocument/2006/relationships/image" Target="../media/image254.png"/><Relationship Id="rId421" Type="http://schemas.openxmlformats.org/officeDocument/2006/relationships/customXml" Target="../ink/ink307.xml"/><Relationship Id="rId463" Type="http://schemas.openxmlformats.org/officeDocument/2006/relationships/customXml" Target="../ink/ink328.xml"/><Relationship Id="rId519" Type="http://schemas.openxmlformats.org/officeDocument/2006/relationships/customXml" Target="../ink/ink356.xml"/><Relationship Id="rId670" Type="http://schemas.openxmlformats.org/officeDocument/2006/relationships/image" Target="../media/image440.png"/><Relationship Id="rId116" Type="http://schemas.openxmlformats.org/officeDocument/2006/relationships/image" Target="../media/image163.png"/><Relationship Id="rId158" Type="http://schemas.openxmlformats.org/officeDocument/2006/relationships/image" Target="../media/image184.png"/><Relationship Id="rId323" Type="http://schemas.openxmlformats.org/officeDocument/2006/relationships/customXml" Target="../ink/ink258.xml"/><Relationship Id="rId530" Type="http://schemas.openxmlformats.org/officeDocument/2006/relationships/image" Target="../media/image370.png"/><Relationship Id="rId726" Type="http://schemas.openxmlformats.org/officeDocument/2006/relationships/image" Target="../media/image468.png"/><Relationship Id="rId20" Type="http://schemas.openxmlformats.org/officeDocument/2006/relationships/image" Target="../media/image115.png"/><Relationship Id="rId41" Type="http://schemas.openxmlformats.org/officeDocument/2006/relationships/customXml" Target="../ink/ink117.xml"/><Relationship Id="rId62" Type="http://schemas.openxmlformats.org/officeDocument/2006/relationships/image" Target="../media/image136.png"/><Relationship Id="rId83" Type="http://schemas.openxmlformats.org/officeDocument/2006/relationships/customXml" Target="../ink/ink138.xml"/><Relationship Id="rId179" Type="http://schemas.openxmlformats.org/officeDocument/2006/relationships/customXml" Target="../ink/ink186.xml"/><Relationship Id="rId365" Type="http://schemas.openxmlformats.org/officeDocument/2006/relationships/customXml" Target="../ink/ink279.xml"/><Relationship Id="rId386" Type="http://schemas.openxmlformats.org/officeDocument/2006/relationships/image" Target="../media/image298.png"/><Relationship Id="rId551" Type="http://schemas.openxmlformats.org/officeDocument/2006/relationships/customXml" Target="../ink/ink372.xml"/><Relationship Id="rId572" Type="http://schemas.openxmlformats.org/officeDocument/2006/relationships/image" Target="../media/image391.png"/><Relationship Id="rId593" Type="http://schemas.openxmlformats.org/officeDocument/2006/relationships/customXml" Target="../ink/ink393.xml"/><Relationship Id="rId607" Type="http://schemas.openxmlformats.org/officeDocument/2006/relationships/customXml" Target="../ink/ink400.xml"/><Relationship Id="rId628" Type="http://schemas.openxmlformats.org/officeDocument/2006/relationships/image" Target="../media/image419.png"/><Relationship Id="rId649" Type="http://schemas.openxmlformats.org/officeDocument/2006/relationships/customXml" Target="../ink/ink421.xml"/><Relationship Id="rId190" Type="http://schemas.openxmlformats.org/officeDocument/2006/relationships/image" Target="../media/image200.png"/><Relationship Id="rId204" Type="http://schemas.openxmlformats.org/officeDocument/2006/relationships/image" Target="../media/image207.png"/><Relationship Id="rId225" Type="http://schemas.openxmlformats.org/officeDocument/2006/relationships/customXml" Target="../ink/ink209.xml"/><Relationship Id="rId246" Type="http://schemas.openxmlformats.org/officeDocument/2006/relationships/image" Target="../media/image228.png"/><Relationship Id="rId267" Type="http://schemas.openxmlformats.org/officeDocument/2006/relationships/customXml" Target="../ink/ink230.xml"/><Relationship Id="rId288" Type="http://schemas.openxmlformats.org/officeDocument/2006/relationships/image" Target="../media/image249.png"/><Relationship Id="rId411" Type="http://schemas.openxmlformats.org/officeDocument/2006/relationships/customXml" Target="../ink/ink302.xml"/><Relationship Id="rId432" Type="http://schemas.openxmlformats.org/officeDocument/2006/relationships/image" Target="../media/image321.png"/><Relationship Id="rId453" Type="http://schemas.openxmlformats.org/officeDocument/2006/relationships/customXml" Target="../ink/ink323.xml"/><Relationship Id="rId474" Type="http://schemas.openxmlformats.org/officeDocument/2006/relationships/image" Target="../media/image342.png"/><Relationship Id="rId509" Type="http://schemas.openxmlformats.org/officeDocument/2006/relationships/customXml" Target="../ink/ink351.xml"/><Relationship Id="rId660" Type="http://schemas.openxmlformats.org/officeDocument/2006/relationships/image" Target="../media/image435.png"/><Relationship Id="rId106" Type="http://schemas.openxmlformats.org/officeDocument/2006/relationships/image" Target="../media/image158.png"/><Relationship Id="rId127" Type="http://schemas.openxmlformats.org/officeDocument/2006/relationships/customXml" Target="../ink/ink160.xml"/><Relationship Id="rId313" Type="http://schemas.openxmlformats.org/officeDocument/2006/relationships/customXml" Target="../ink/ink253.xml"/><Relationship Id="rId495" Type="http://schemas.openxmlformats.org/officeDocument/2006/relationships/customXml" Target="../ink/ink344.xml"/><Relationship Id="rId681" Type="http://schemas.openxmlformats.org/officeDocument/2006/relationships/customXml" Target="../ink/ink437.xml"/><Relationship Id="rId716" Type="http://schemas.openxmlformats.org/officeDocument/2006/relationships/image" Target="../media/image463.png"/><Relationship Id="rId10" Type="http://schemas.openxmlformats.org/officeDocument/2006/relationships/image" Target="../media/image110.png"/><Relationship Id="rId31" Type="http://schemas.openxmlformats.org/officeDocument/2006/relationships/customXml" Target="../ink/ink112.xml"/><Relationship Id="rId52" Type="http://schemas.openxmlformats.org/officeDocument/2006/relationships/image" Target="../media/image131.png"/><Relationship Id="rId73" Type="http://schemas.openxmlformats.org/officeDocument/2006/relationships/customXml" Target="../ink/ink133.xml"/><Relationship Id="rId94" Type="http://schemas.openxmlformats.org/officeDocument/2006/relationships/image" Target="../media/image152.png"/><Relationship Id="rId148" Type="http://schemas.openxmlformats.org/officeDocument/2006/relationships/image" Target="../media/image179.png"/><Relationship Id="rId169" Type="http://schemas.openxmlformats.org/officeDocument/2006/relationships/customXml" Target="../ink/ink181.xml"/><Relationship Id="rId334" Type="http://schemas.openxmlformats.org/officeDocument/2006/relationships/image" Target="../media/image272.png"/><Relationship Id="rId355" Type="http://schemas.openxmlformats.org/officeDocument/2006/relationships/customXml" Target="../ink/ink274.xml"/><Relationship Id="rId376" Type="http://schemas.openxmlformats.org/officeDocument/2006/relationships/image" Target="../media/image293.png"/><Relationship Id="rId397" Type="http://schemas.openxmlformats.org/officeDocument/2006/relationships/customXml" Target="../ink/ink295.xml"/><Relationship Id="rId520" Type="http://schemas.openxmlformats.org/officeDocument/2006/relationships/image" Target="../media/image365.png"/><Relationship Id="rId541" Type="http://schemas.openxmlformats.org/officeDocument/2006/relationships/customXml" Target="../ink/ink367.xml"/><Relationship Id="rId562" Type="http://schemas.openxmlformats.org/officeDocument/2006/relationships/image" Target="../media/image386.png"/><Relationship Id="rId583" Type="http://schemas.openxmlformats.org/officeDocument/2006/relationships/customXml" Target="../ink/ink388.xml"/><Relationship Id="rId618" Type="http://schemas.openxmlformats.org/officeDocument/2006/relationships/image" Target="../media/image414.png"/><Relationship Id="rId639" Type="http://schemas.openxmlformats.org/officeDocument/2006/relationships/customXml" Target="../ink/ink416.xml"/><Relationship Id="rId4" Type="http://schemas.openxmlformats.org/officeDocument/2006/relationships/image" Target="../media/image107.png"/><Relationship Id="rId180" Type="http://schemas.openxmlformats.org/officeDocument/2006/relationships/image" Target="../media/image195.png"/><Relationship Id="rId215" Type="http://schemas.openxmlformats.org/officeDocument/2006/relationships/customXml" Target="../ink/ink204.xml"/><Relationship Id="rId236" Type="http://schemas.openxmlformats.org/officeDocument/2006/relationships/image" Target="../media/image223.png"/><Relationship Id="rId257" Type="http://schemas.openxmlformats.org/officeDocument/2006/relationships/customXml" Target="../ink/ink225.xml"/><Relationship Id="rId278" Type="http://schemas.openxmlformats.org/officeDocument/2006/relationships/image" Target="../media/image244.png"/><Relationship Id="rId401" Type="http://schemas.openxmlformats.org/officeDocument/2006/relationships/customXml" Target="../ink/ink297.xml"/><Relationship Id="rId422" Type="http://schemas.openxmlformats.org/officeDocument/2006/relationships/image" Target="../media/image316.png"/><Relationship Id="rId443" Type="http://schemas.openxmlformats.org/officeDocument/2006/relationships/customXml" Target="../ink/ink318.xml"/><Relationship Id="rId464" Type="http://schemas.openxmlformats.org/officeDocument/2006/relationships/image" Target="../media/image337.png"/><Relationship Id="rId650" Type="http://schemas.openxmlformats.org/officeDocument/2006/relationships/image" Target="../media/image430.png"/><Relationship Id="rId303" Type="http://schemas.openxmlformats.org/officeDocument/2006/relationships/customXml" Target="../ink/ink248.xml"/><Relationship Id="rId485" Type="http://schemas.openxmlformats.org/officeDocument/2006/relationships/customXml" Target="../ink/ink339.xml"/><Relationship Id="rId692" Type="http://schemas.openxmlformats.org/officeDocument/2006/relationships/image" Target="../media/image451.png"/><Relationship Id="rId706" Type="http://schemas.openxmlformats.org/officeDocument/2006/relationships/image" Target="../media/image458.png"/><Relationship Id="rId42" Type="http://schemas.openxmlformats.org/officeDocument/2006/relationships/image" Target="../media/image126.png"/><Relationship Id="rId84" Type="http://schemas.openxmlformats.org/officeDocument/2006/relationships/image" Target="../media/image147.png"/><Relationship Id="rId138" Type="http://schemas.openxmlformats.org/officeDocument/2006/relationships/image" Target="../media/image174.png"/><Relationship Id="rId345" Type="http://schemas.openxmlformats.org/officeDocument/2006/relationships/customXml" Target="../ink/ink269.xml"/><Relationship Id="rId387" Type="http://schemas.openxmlformats.org/officeDocument/2006/relationships/customXml" Target="../ink/ink290.xml"/><Relationship Id="rId510" Type="http://schemas.openxmlformats.org/officeDocument/2006/relationships/image" Target="../media/image360.png"/><Relationship Id="rId552" Type="http://schemas.openxmlformats.org/officeDocument/2006/relationships/image" Target="../media/image381.png"/><Relationship Id="rId594" Type="http://schemas.openxmlformats.org/officeDocument/2006/relationships/image" Target="../media/image402.png"/><Relationship Id="rId608" Type="http://schemas.openxmlformats.org/officeDocument/2006/relationships/image" Target="../media/image409.png"/><Relationship Id="rId191" Type="http://schemas.openxmlformats.org/officeDocument/2006/relationships/customXml" Target="../ink/ink192.xml"/><Relationship Id="rId205" Type="http://schemas.openxmlformats.org/officeDocument/2006/relationships/customXml" Target="../ink/ink199.xml"/><Relationship Id="rId247" Type="http://schemas.openxmlformats.org/officeDocument/2006/relationships/customXml" Target="../ink/ink220.xml"/><Relationship Id="rId412" Type="http://schemas.openxmlformats.org/officeDocument/2006/relationships/image" Target="../media/image311.png"/><Relationship Id="rId107" Type="http://schemas.openxmlformats.org/officeDocument/2006/relationships/customXml" Target="../ink/ink150.xml"/><Relationship Id="rId289" Type="http://schemas.openxmlformats.org/officeDocument/2006/relationships/customXml" Target="../ink/ink241.xml"/><Relationship Id="rId454" Type="http://schemas.openxmlformats.org/officeDocument/2006/relationships/image" Target="../media/image332.png"/><Relationship Id="rId496" Type="http://schemas.openxmlformats.org/officeDocument/2006/relationships/image" Target="../media/image353.png"/><Relationship Id="rId661" Type="http://schemas.openxmlformats.org/officeDocument/2006/relationships/customXml" Target="../ink/ink427.xml"/><Relationship Id="rId717" Type="http://schemas.openxmlformats.org/officeDocument/2006/relationships/customXml" Target="../ink/ink455.xml"/><Relationship Id="rId11" Type="http://schemas.openxmlformats.org/officeDocument/2006/relationships/customXml" Target="../ink/ink102.xml"/><Relationship Id="rId53" Type="http://schemas.openxmlformats.org/officeDocument/2006/relationships/customXml" Target="../ink/ink123.xml"/><Relationship Id="rId149" Type="http://schemas.openxmlformats.org/officeDocument/2006/relationships/customXml" Target="../ink/ink171.xml"/><Relationship Id="rId314" Type="http://schemas.openxmlformats.org/officeDocument/2006/relationships/image" Target="../media/image262.png"/><Relationship Id="rId356" Type="http://schemas.openxmlformats.org/officeDocument/2006/relationships/image" Target="../media/image283.png"/><Relationship Id="rId398" Type="http://schemas.openxmlformats.org/officeDocument/2006/relationships/image" Target="../media/image304.png"/><Relationship Id="rId521" Type="http://schemas.openxmlformats.org/officeDocument/2006/relationships/customXml" Target="../ink/ink357.xml"/><Relationship Id="rId563" Type="http://schemas.openxmlformats.org/officeDocument/2006/relationships/customXml" Target="../ink/ink378.xml"/><Relationship Id="rId619" Type="http://schemas.openxmlformats.org/officeDocument/2006/relationships/customXml" Target="../ink/ink406.xml"/><Relationship Id="rId95" Type="http://schemas.openxmlformats.org/officeDocument/2006/relationships/customXml" Target="../ink/ink144.xml"/><Relationship Id="rId160" Type="http://schemas.openxmlformats.org/officeDocument/2006/relationships/image" Target="../media/image185.png"/><Relationship Id="rId216" Type="http://schemas.openxmlformats.org/officeDocument/2006/relationships/image" Target="../media/image213.png"/><Relationship Id="rId423" Type="http://schemas.openxmlformats.org/officeDocument/2006/relationships/customXml" Target="../ink/ink308.xml"/><Relationship Id="rId258" Type="http://schemas.openxmlformats.org/officeDocument/2006/relationships/image" Target="../media/image234.png"/><Relationship Id="rId465" Type="http://schemas.openxmlformats.org/officeDocument/2006/relationships/customXml" Target="../ink/ink329.xml"/><Relationship Id="rId630" Type="http://schemas.openxmlformats.org/officeDocument/2006/relationships/image" Target="../media/image420.png"/><Relationship Id="rId672" Type="http://schemas.openxmlformats.org/officeDocument/2006/relationships/image" Target="../media/image441.png"/><Relationship Id="rId728" Type="http://schemas.openxmlformats.org/officeDocument/2006/relationships/image" Target="../media/image469.png"/><Relationship Id="rId22" Type="http://schemas.openxmlformats.org/officeDocument/2006/relationships/image" Target="../media/image116.png"/><Relationship Id="rId64" Type="http://schemas.openxmlformats.org/officeDocument/2006/relationships/image" Target="../media/image137.png"/><Relationship Id="rId118" Type="http://schemas.openxmlformats.org/officeDocument/2006/relationships/image" Target="../media/image164.png"/><Relationship Id="rId325" Type="http://schemas.openxmlformats.org/officeDocument/2006/relationships/customXml" Target="../ink/ink259.xml"/><Relationship Id="rId367" Type="http://schemas.openxmlformats.org/officeDocument/2006/relationships/customXml" Target="../ink/ink280.xml"/><Relationship Id="rId532" Type="http://schemas.openxmlformats.org/officeDocument/2006/relationships/image" Target="../media/image371.png"/><Relationship Id="rId574" Type="http://schemas.openxmlformats.org/officeDocument/2006/relationships/image" Target="../media/image392.png"/><Relationship Id="rId171" Type="http://schemas.openxmlformats.org/officeDocument/2006/relationships/customXml" Target="../ink/ink182.xml"/><Relationship Id="rId227" Type="http://schemas.openxmlformats.org/officeDocument/2006/relationships/customXml" Target="../ink/ink210.xml"/><Relationship Id="rId269" Type="http://schemas.openxmlformats.org/officeDocument/2006/relationships/customXml" Target="../ink/ink231.xml"/><Relationship Id="rId434" Type="http://schemas.openxmlformats.org/officeDocument/2006/relationships/image" Target="../media/image322.png"/><Relationship Id="rId476" Type="http://schemas.openxmlformats.org/officeDocument/2006/relationships/image" Target="../media/image343.png"/><Relationship Id="rId641" Type="http://schemas.openxmlformats.org/officeDocument/2006/relationships/customXml" Target="../ink/ink417.xml"/><Relationship Id="rId683" Type="http://schemas.openxmlformats.org/officeDocument/2006/relationships/customXml" Target="../ink/ink438.xml"/><Relationship Id="rId33" Type="http://schemas.openxmlformats.org/officeDocument/2006/relationships/customXml" Target="../ink/ink113.xml"/><Relationship Id="rId129" Type="http://schemas.openxmlformats.org/officeDocument/2006/relationships/customXml" Target="../ink/ink161.xml"/><Relationship Id="rId280" Type="http://schemas.openxmlformats.org/officeDocument/2006/relationships/image" Target="../media/image245.png"/><Relationship Id="rId336" Type="http://schemas.openxmlformats.org/officeDocument/2006/relationships/image" Target="../media/image273.png"/><Relationship Id="rId501" Type="http://schemas.openxmlformats.org/officeDocument/2006/relationships/customXml" Target="../ink/ink347.xml"/><Relationship Id="rId543" Type="http://schemas.openxmlformats.org/officeDocument/2006/relationships/customXml" Target="../ink/ink368.xml"/><Relationship Id="rId75" Type="http://schemas.openxmlformats.org/officeDocument/2006/relationships/customXml" Target="../ink/ink134.xml"/><Relationship Id="rId140" Type="http://schemas.openxmlformats.org/officeDocument/2006/relationships/image" Target="../media/image175.png"/><Relationship Id="rId182" Type="http://schemas.openxmlformats.org/officeDocument/2006/relationships/image" Target="../media/image196.png"/><Relationship Id="rId378" Type="http://schemas.openxmlformats.org/officeDocument/2006/relationships/image" Target="../media/image294.png"/><Relationship Id="rId403" Type="http://schemas.openxmlformats.org/officeDocument/2006/relationships/customXml" Target="../ink/ink298.xml"/><Relationship Id="rId585" Type="http://schemas.openxmlformats.org/officeDocument/2006/relationships/customXml" Target="../ink/ink389.xml"/><Relationship Id="rId6" Type="http://schemas.openxmlformats.org/officeDocument/2006/relationships/image" Target="../media/image108.png"/><Relationship Id="rId238" Type="http://schemas.openxmlformats.org/officeDocument/2006/relationships/image" Target="../media/image224.png"/><Relationship Id="rId445" Type="http://schemas.openxmlformats.org/officeDocument/2006/relationships/customXml" Target="../ink/ink319.xml"/><Relationship Id="rId487" Type="http://schemas.openxmlformats.org/officeDocument/2006/relationships/customXml" Target="../ink/ink340.xml"/><Relationship Id="rId610" Type="http://schemas.openxmlformats.org/officeDocument/2006/relationships/image" Target="../media/image410.png"/><Relationship Id="rId652" Type="http://schemas.openxmlformats.org/officeDocument/2006/relationships/image" Target="../media/image431.png"/><Relationship Id="rId694" Type="http://schemas.openxmlformats.org/officeDocument/2006/relationships/image" Target="../media/image452.png"/><Relationship Id="rId708" Type="http://schemas.openxmlformats.org/officeDocument/2006/relationships/image" Target="../media/image459.png"/><Relationship Id="rId291" Type="http://schemas.openxmlformats.org/officeDocument/2006/relationships/customXml" Target="../ink/ink242.xml"/><Relationship Id="rId305" Type="http://schemas.openxmlformats.org/officeDocument/2006/relationships/customXml" Target="../ink/ink249.xml"/><Relationship Id="rId347" Type="http://schemas.openxmlformats.org/officeDocument/2006/relationships/customXml" Target="../ink/ink270.xml"/><Relationship Id="rId512" Type="http://schemas.openxmlformats.org/officeDocument/2006/relationships/image" Target="../media/image361.png"/><Relationship Id="rId44" Type="http://schemas.openxmlformats.org/officeDocument/2006/relationships/image" Target="../media/image127.png"/><Relationship Id="rId86" Type="http://schemas.openxmlformats.org/officeDocument/2006/relationships/image" Target="../media/image148.png"/><Relationship Id="rId151" Type="http://schemas.openxmlformats.org/officeDocument/2006/relationships/customXml" Target="../ink/ink172.xml"/><Relationship Id="rId389" Type="http://schemas.openxmlformats.org/officeDocument/2006/relationships/customXml" Target="../ink/ink291.xml"/><Relationship Id="rId554" Type="http://schemas.openxmlformats.org/officeDocument/2006/relationships/image" Target="../media/image382.png"/><Relationship Id="rId596" Type="http://schemas.openxmlformats.org/officeDocument/2006/relationships/image" Target="../media/image403.png"/><Relationship Id="rId193" Type="http://schemas.openxmlformats.org/officeDocument/2006/relationships/customXml" Target="../ink/ink193.xml"/><Relationship Id="rId207" Type="http://schemas.openxmlformats.org/officeDocument/2006/relationships/customXml" Target="../ink/ink200.xml"/><Relationship Id="rId249" Type="http://schemas.openxmlformats.org/officeDocument/2006/relationships/customXml" Target="../ink/ink221.xml"/><Relationship Id="rId414" Type="http://schemas.openxmlformats.org/officeDocument/2006/relationships/image" Target="../media/image312.png"/><Relationship Id="rId456" Type="http://schemas.openxmlformats.org/officeDocument/2006/relationships/image" Target="../media/image333.png"/><Relationship Id="rId498" Type="http://schemas.openxmlformats.org/officeDocument/2006/relationships/image" Target="../media/image354.png"/><Relationship Id="rId621" Type="http://schemas.openxmlformats.org/officeDocument/2006/relationships/customXml" Target="../ink/ink407.xml"/><Relationship Id="rId663" Type="http://schemas.openxmlformats.org/officeDocument/2006/relationships/customXml" Target="../ink/ink428.xml"/><Relationship Id="rId13" Type="http://schemas.openxmlformats.org/officeDocument/2006/relationships/customXml" Target="../ink/ink103.xml"/><Relationship Id="rId109" Type="http://schemas.openxmlformats.org/officeDocument/2006/relationships/customXml" Target="../ink/ink151.xml"/><Relationship Id="rId260" Type="http://schemas.openxmlformats.org/officeDocument/2006/relationships/image" Target="../media/image235.png"/><Relationship Id="rId316" Type="http://schemas.openxmlformats.org/officeDocument/2006/relationships/image" Target="../media/image263.png"/><Relationship Id="rId523" Type="http://schemas.openxmlformats.org/officeDocument/2006/relationships/customXml" Target="../ink/ink358.xml"/><Relationship Id="rId719" Type="http://schemas.openxmlformats.org/officeDocument/2006/relationships/customXml" Target="../ink/ink456.xml"/><Relationship Id="rId55" Type="http://schemas.openxmlformats.org/officeDocument/2006/relationships/customXml" Target="../ink/ink124.xml"/><Relationship Id="rId97" Type="http://schemas.openxmlformats.org/officeDocument/2006/relationships/customXml" Target="../ink/ink145.xml"/><Relationship Id="rId120" Type="http://schemas.openxmlformats.org/officeDocument/2006/relationships/image" Target="../media/image165.png"/><Relationship Id="rId358" Type="http://schemas.openxmlformats.org/officeDocument/2006/relationships/image" Target="../media/image284.png"/><Relationship Id="rId565" Type="http://schemas.openxmlformats.org/officeDocument/2006/relationships/customXml" Target="../ink/ink379.xml"/><Relationship Id="rId730" Type="http://schemas.openxmlformats.org/officeDocument/2006/relationships/image" Target="../media/image470.png"/><Relationship Id="rId162" Type="http://schemas.openxmlformats.org/officeDocument/2006/relationships/image" Target="../media/image186.png"/><Relationship Id="rId218" Type="http://schemas.openxmlformats.org/officeDocument/2006/relationships/image" Target="../media/image214.png"/><Relationship Id="rId425" Type="http://schemas.openxmlformats.org/officeDocument/2006/relationships/customXml" Target="../ink/ink309.xml"/><Relationship Id="rId467" Type="http://schemas.openxmlformats.org/officeDocument/2006/relationships/customXml" Target="../ink/ink330.xml"/><Relationship Id="rId632" Type="http://schemas.openxmlformats.org/officeDocument/2006/relationships/image" Target="../media/image421.png"/><Relationship Id="rId271" Type="http://schemas.openxmlformats.org/officeDocument/2006/relationships/customXml" Target="../ink/ink232.xml"/><Relationship Id="rId674" Type="http://schemas.openxmlformats.org/officeDocument/2006/relationships/image" Target="../media/image442.png"/><Relationship Id="rId24" Type="http://schemas.openxmlformats.org/officeDocument/2006/relationships/image" Target="../media/image117.png"/><Relationship Id="rId66" Type="http://schemas.openxmlformats.org/officeDocument/2006/relationships/image" Target="../media/image138.png"/><Relationship Id="rId131" Type="http://schemas.openxmlformats.org/officeDocument/2006/relationships/customXml" Target="../ink/ink162.xml"/><Relationship Id="rId327" Type="http://schemas.openxmlformats.org/officeDocument/2006/relationships/customXml" Target="../ink/ink260.xml"/><Relationship Id="rId369" Type="http://schemas.openxmlformats.org/officeDocument/2006/relationships/customXml" Target="../ink/ink281.xml"/><Relationship Id="rId534" Type="http://schemas.openxmlformats.org/officeDocument/2006/relationships/image" Target="../media/image372.png"/><Relationship Id="rId576" Type="http://schemas.openxmlformats.org/officeDocument/2006/relationships/image" Target="../media/image393.png"/><Relationship Id="rId173" Type="http://schemas.openxmlformats.org/officeDocument/2006/relationships/customXml" Target="../ink/ink183.xml"/><Relationship Id="rId229" Type="http://schemas.openxmlformats.org/officeDocument/2006/relationships/customXml" Target="../ink/ink211.xml"/><Relationship Id="rId380" Type="http://schemas.openxmlformats.org/officeDocument/2006/relationships/image" Target="../media/image295.png"/><Relationship Id="rId436" Type="http://schemas.openxmlformats.org/officeDocument/2006/relationships/image" Target="../media/image323.png"/><Relationship Id="rId601" Type="http://schemas.openxmlformats.org/officeDocument/2006/relationships/customXml" Target="../ink/ink397.xml"/><Relationship Id="rId643" Type="http://schemas.openxmlformats.org/officeDocument/2006/relationships/customXml" Target="../ink/ink418.xml"/><Relationship Id="rId240" Type="http://schemas.openxmlformats.org/officeDocument/2006/relationships/image" Target="../media/image225.png"/><Relationship Id="rId478" Type="http://schemas.openxmlformats.org/officeDocument/2006/relationships/image" Target="../media/image344.png"/><Relationship Id="rId685" Type="http://schemas.openxmlformats.org/officeDocument/2006/relationships/customXml" Target="../ink/ink439.xml"/><Relationship Id="rId35" Type="http://schemas.openxmlformats.org/officeDocument/2006/relationships/customXml" Target="../ink/ink114.xml"/><Relationship Id="rId77" Type="http://schemas.openxmlformats.org/officeDocument/2006/relationships/customXml" Target="../ink/ink135.xml"/><Relationship Id="rId100" Type="http://schemas.openxmlformats.org/officeDocument/2006/relationships/image" Target="../media/image155.png"/><Relationship Id="rId282" Type="http://schemas.openxmlformats.org/officeDocument/2006/relationships/image" Target="../media/image246.png"/><Relationship Id="rId338" Type="http://schemas.openxmlformats.org/officeDocument/2006/relationships/image" Target="../media/image274.png"/><Relationship Id="rId503" Type="http://schemas.openxmlformats.org/officeDocument/2006/relationships/customXml" Target="../ink/ink348.xml"/><Relationship Id="rId545" Type="http://schemas.openxmlformats.org/officeDocument/2006/relationships/customXml" Target="../ink/ink369.xml"/><Relationship Id="rId587" Type="http://schemas.openxmlformats.org/officeDocument/2006/relationships/customXml" Target="../ink/ink390.xml"/><Relationship Id="rId710" Type="http://schemas.openxmlformats.org/officeDocument/2006/relationships/image" Target="../media/image460.png"/><Relationship Id="rId8" Type="http://schemas.openxmlformats.org/officeDocument/2006/relationships/image" Target="../media/image109.png"/><Relationship Id="rId142" Type="http://schemas.openxmlformats.org/officeDocument/2006/relationships/image" Target="../media/image176.png"/><Relationship Id="rId184" Type="http://schemas.openxmlformats.org/officeDocument/2006/relationships/image" Target="../media/image197.png"/><Relationship Id="rId391" Type="http://schemas.openxmlformats.org/officeDocument/2006/relationships/customXml" Target="../ink/ink292.xml"/><Relationship Id="rId405" Type="http://schemas.openxmlformats.org/officeDocument/2006/relationships/customXml" Target="../ink/ink299.xml"/><Relationship Id="rId447" Type="http://schemas.openxmlformats.org/officeDocument/2006/relationships/customXml" Target="../ink/ink320.xml"/><Relationship Id="rId612" Type="http://schemas.openxmlformats.org/officeDocument/2006/relationships/image" Target="../media/image411.png"/><Relationship Id="rId251" Type="http://schemas.openxmlformats.org/officeDocument/2006/relationships/customXml" Target="../ink/ink222.xml"/><Relationship Id="rId489" Type="http://schemas.openxmlformats.org/officeDocument/2006/relationships/customXml" Target="../ink/ink341.xml"/><Relationship Id="rId654" Type="http://schemas.openxmlformats.org/officeDocument/2006/relationships/image" Target="../media/image432.png"/><Relationship Id="rId696" Type="http://schemas.openxmlformats.org/officeDocument/2006/relationships/image" Target="../media/image453.png"/><Relationship Id="rId46" Type="http://schemas.openxmlformats.org/officeDocument/2006/relationships/image" Target="../media/image128.png"/><Relationship Id="rId293" Type="http://schemas.openxmlformats.org/officeDocument/2006/relationships/customXml" Target="../ink/ink243.xml"/><Relationship Id="rId307" Type="http://schemas.openxmlformats.org/officeDocument/2006/relationships/customXml" Target="../ink/ink250.xml"/><Relationship Id="rId349" Type="http://schemas.openxmlformats.org/officeDocument/2006/relationships/customXml" Target="../ink/ink271.xml"/><Relationship Id="rId514" Type="http://schemas.openxmlformats.org/officeDocument/2006/relationships/image" Target="../media/image362.png"/><Relationship Id="rId556" Type="http://schemas.openxmlformats.org/officeDocument/2006/relationships/image" Target="../media/image383.png"/><Relationship Id="rId721" Type="http://schemas.openxmlformats.org/officeDocument/2006/relationships/customXml" Target="../ink/ink457.xml"/><Relationship Id="rId88" Type="http://schemas.openxmlformats.org/officeDocument/2006/relationships/image" Target="../media/image149.png"/><Relationship Id="rId111" Type="http://schemas.openxmlformats.org/officeDocument/2006/relationships/customXml" Target="../ink/ink152.xml"/><Relationship Id="rId153" Type="http://schemas.openxmlformats.org/officeDocument/2006/relationships/customXml" Target="../ink/ink173.xml"/><Relationship Id="rId195" Type="http://schemas.openxmlformats.org/officeDocument/2006/relationships/customXml" Target="../ink/ink194.xml"/><Relationship Id="rId209" Type="http://schemas.openxmlformats.org/officeDocument/2006/relationships/customXml" Target="../ink/ink201.xml"/><Relationship Id="rId360" Type="http://schemas.openxmlformats.org/officeDocument/2006/relationships/image" Target="../media/image285.png"/><Relationship Id="rId416" Type="http://schemas.openxmlformats.org/officeDocument/2006/relationships/image" Target="../media/image313.png"/><Relationship Id="rId598" Type="http://schemas.openxmlformats.org/officeDocument/2006/relationships/image" Target="../media/image404.png"/><Relationship Id="rId220" Type="http://schemas.openxmlformats.org/officeDocument/2006/relationships/image" Target="../media/image215.png"/><Relationship Id="rId458" Type="http://schemas.openxmlformats.org/officeDocument/2006/relationships/image" Target="../media/image334.png"/><Relationship Id="rId623" Type="http://schemas.openxmlformats.org/officeDocument/2006/relationships/customXml" Target="../ink/ink408.xml"/><Relationship Id="rId665" Type="http://schemas.openxmlformats.org/officeDocument/2006/relationships/customXml" Target="../ink/ink429.xml"/><Relationship Id="rId15" Type="http://schemas.openxmlformats.org/officeDocument/2006/relationships/customXml" Target="../ink/ink104.xml"/><Relationship Id="rId57" Type="http://schemas.openxmlformats.org/officeDocument/2006/relationships/customXml" Target="../ink/ink125.xml"/><Relationship Id="rId262" Type="http://schemas.openxmlformats.org/officeDocument/2006/relationships/image" Target="../media/image236.png"/><Relationship Id="rId318" Type="http://schemas.openxmlformats.org/officeDocument/2006/relationships/image" Target="../media/image264.png"/><Relationship Id="rId525" Type="http://schemas.openxmlformats.org/officeDocument/2006/relationships/customXml" Target="../ink/ink359.xml"/><Relationship Id="rId567" Type="http://schemas.openxmlformats.org/officeDocument/2006/relationships/customXml" Target="../ink/ink380.xml"/><Relationship Id="rId732" Type="http://schemas.openxmlformats.org/officeDocument/2006/relationships/image" Target="../media/image471.png"/><Relationship Id="rId99" Type="http://schemas.openxmlformats.org/officeDocument/2006/relationships/customXml" Target="../ink/ink146.xml"/><Relationship Id="rId122" Type="http://schemas.openxmlformats.org/officeDocument/2006/relationships/image" Target="../media/image166.png"/><Relationship Id="rId164" Type="http://schemas.openxmlformats.org/officeDocument/2006/relationships/image" Target="../media/image187.png"/><Relationship Id="rId371" Type="http://schemas.openxmlformats.org/officeDocument/2006/relationships/customXml" Target="../ink/ink282.xml"/><Relationship Id="rId427" Type="http://schemas.openxmlformats.org/officeDocument/2006/relationships/customXml" Target="../ink/ink310.xml"/><Relationship Id="rId469" Type="http://schemas.openxmlformats.org/officeDocument/2006/relationships/customXml" Target="../ink/ink331.xml"/><Relationship Id="rId634" Type="http://schemas.openxmlformats.org/officeDocument/2006/relationships/image" Target="../media/image422.png"/><Relationship Id="rId676" Type="http://schemas.openxmlformats.org/officeDocument/2006/relationships/image" Target="../media/image443.png"/><Relationship Id="rId26" Type="http://schemas.openxmlformats.org/officeDocument/2006/relationships/image" Target="../media/image118.png"/><Relationship Id="rId231" Type="http://schemas.openxmlformats.org/officeDocument/2006/relationships/customXml" Target="../ink/ink212.xml"/><Relationship Id="rId273" Type="http://schemas.openxmlformats.org/officeDocument/2006/relationships/customXml" Target="../ink/ink233.xml"/><Relationship Id="rId329" Type="http://schemas.openxmlformats.org/officeDocument/2006/relationships/customXml" Target="../ink/ink261.xml"/><Relationship Id="rId480" Type="http://schemas.openxmlformats.org/officeDocument/2006/relationships/image" Target="../media/image345.png"/><Relationship Id="rId536" Type="http://schemas.openxmlformats.org/officeDocument/2006/relationships/image" Target="../media/image373.png"/><Relationship Id="rId701" Type="http://schemas.openxmlformats.org/officeDocument/2006/relationships/customXml" Target="../ink/ink447.xml"/><Relationship Id="rId68" Type="http://schemas.openxmlformats.org/officeDocument/2006/relationships/image" Target="../media/image139.png"/><Relationship Id="rId133" Type="http://schemas.openxmlformats.org/officeDocument/2006/relationships/customXml" Target="../ink/ink163.xml"/><Relationship Id="rId175" Type="http://schemas.openxmlformats.org/officeDocument/2006/relationships/customXml" Target="../ink/ink184.xml"/><Relationship Id="rId340" Type="http://schemas.openxmlformats.org/officeDocument/2006/relationships/image" Target="../media/image275.png"/><Relationship Id="rId578" Type="http://schemas.openxmlformats.org/officeDocument/2006/relationships/image" Target="../media/image394.png"/><Relationship Id="rId200" Type="http://schemas.openxmlformats.org/officeDocument/2006/relationships/image" Target="../media/image205.png"/><Relationship Id="rId382" Type="http://schemas.openxmlformats.org/officeDocument/2006/relationships/image" Target="../media/image296.png"/><Relationship Id="rId438" Type="http://schemas.openxmlformats.org/officeDocument/2006/relationships/image" Target="../media/image324.png"/><Relationship Id="rId603" Type="http://schemas.openxmlformats.org/officeDocument/2006/relationships/customXml" Target="../ink/ink398.xml"/><Relationship Id="rId645" Type="http://schemas.openxmlformats.org/officeDocument/2006/relationships/customXml" Target="../ink/ink419.xml"/><Relationship Id="rId687" Type="http://schemas.openxmlformats.org/officeDocument/2006/relationships/customXml" Target="../ink/ink440.xml"/><Relationship Id="rId242" Type="http://schemas.openxmlformats.org/officeDocument/2006/relationships/image" Target="../media/image226.png"/><Relationship Id="rId284" Type="http://schemas.openxmlformats.org/officeDocument/2006/relationships/image" Target="../media/image247.png"/><Relationship Id="rId491" Type="http://schemas.openxmlformats.org/officeDocument/2006/relationships/customXml" Target="../ink/ink342.xml"/><Relationship Id="rId505" Type="http://schemas.openxmlformats.org/officeDocument/2006/relationships/customXml" Target="../ink/ink349.xml"/><Relationship Id="rId712" Type="http://schemas.openxmlformats.org/officeDocument/2006/relationships/image" Target="../media/image461.png"/><Relationship Id="rId37" Type="http://schemas.openxmlformats.org/officeDocument/2006/relationships/customXml" Target="../ink/ink115.xml"/><Relationship Id="rId79" Type="http://schemas.openxmlformats.org/officeDocument/2006/relationships/customXml" Target="../ink/ink136.xml"/><Relationship Id="rId102" Type="http://schemas.openxmlformats.org/officeDocument/2006/relationships/image" Target="../media/image156.png"/><Relationship Id="rId144" Type="http://schemas.openxmlformats.org/officeDocument/2006/relationships/image" Target="../media/image177.png"/><Relationship Id="rId547" Type="http://schemas.openxmlformats.org/officeDocument/2006/relationships/customXml" Target="../ink/ink370.xml"/><Relationship Id="rId589" Type="http://schemas.openxmlformats.org/officeDocument/2006/relationships/customXml" Target="../ink/ink391.xml"/><Relationship Id="rId90" Type="http://schemas.openxmlformats.org/officeDocument/2006/relationships/image" Target="../media/image150.png"/><Relationship Id="rId186" Type="http://schemas.openxmlformats.org/officeDocument/2006/relationships/image" Target="../media/image198.png"/><Relationship Id="rId351" Type="http://schemas.openxmlformats.org/officeDocument/2006/relationships/customXml" Target="../ink/ink272.xml"/><Relationship Id="rId393" Type="http://schemas.openxmlformats.org/officeDocument/2006/relationships/customXml" Target="../ink/ink293.xml"/><Relationship Id="rId407" Type="http://schemas.openxmlformats.org/officeDocument/2006/relationships/customXml" Target="../ink/ink300.xml"/><Relationship Id="rId449" Type="http://schemas.openxmlformats.org/officeDocument/2006/relationships/customXml" Target="../ink/ink321.xml"/><Relationship Id="rId614" Type="http://schemas.openxmlformats.org/officeDocument/2006/relationships/image" Target="../media/image412.png"/><Relationship Id="rId656" Type="http://schemas.openxmlformats.org/officeDocument/2006/relationships/image" Target="../media/image433.png"/><Relationship Id="rId211" Type="http://schemas.openxmlformats.org/officeDocument/2006/relationships/customXml" Target="../ink/ink202.xml"/><Relationship Id="rId253" Type="http://schemas.openxmlformats.org/officeDocument/2006/relationships/customXml" Target="../ink/ink223.xml"/><Relationship Id="rId295" Type="http://schemas.openxmlformats.org/officeDocument/2006/relationships/customXml" Target="../ink/ink244.xml"/><Relationship Id="rId309" Type="http://schemas.openxmlformats.org/officeDocument/2006/relationships/customXml" Target="../ink/ink251.xml"/><Relationship Id="rId460" Type="http://schemas.openxmlformats.org/officeDocument/2006/relationships/image" Target="../media/image335.png"/><Relationship Id="rId516" Type="http://schemas.openxmlformats.org/officeDocument/2006/relationships/image" Target="../media/image363.png"/><Relationship Id="rId698" Type="http://schemas.openxmlformats.org/officeDocument/2006/relationships/image" Target="../media/image454.png"/><Relationship Id="rId48" Type="http://schemas.openxmlformats.org/officeDocument/2006/relationships/image" Target="../media/image129.png"/><Relationship Id="rId113" Type="http://schemas.openxmlformats.org/officeDocument/2006/relationships/customXml" Target="../ink/ink153.xml"/><Relationship Id="rId320" Type="http://schemas.openxmlformats.org/officeDocument/2006/relationships/image" Target="../media/image265.png"/><Relationship Id="rId558" Type="http://schemas.openxmlformats.org/officeDocument/2006/relationships/image" Target="../media/image384.png"/><Relationship Id="rId723" Type="http://schemas.openxmlformats.org/officeDocument/2006/relationships/customXml" Target="../ink/ink458.xml"/><Relationship Id="rId155" Type="http://schemas.openxmlformats.org/officeDocument/2006/relationships/customXml" Target="../ink/ink174.xml"/><Relationship Id="rId197" Type="http://schemas.openxmlformats.org/officeDocument/2006/relationships/customXml" Target="../ink/ink195.xml"/><Relationship Id="rId362" Type="http://schemas.openxmlformats.org/officeDocument/2006/relationships/image" Target="../media/image286.png"/><Relationship Id="rId418" Type="http://schemas.openxmlformats.org/officeDocument/2006/relationships/image" Target="../media/image314.png"/><Relationship Id="rId625" Type="http://schemas.openxmlformats.org/officeDocument/2006/relationships/customXml" Target="../ink/ink409.xml"/><Relationship Id="rId222" Type="http://schemas.openxmlformats.org/officeDocument/2006/relationships/image" Target="../media/image216.png"/><Relationship Id="rId264" Type="http://schemas.openxmlformats.org/officeDocument/2006/relationships/image" Target="../media/image237.png"/><Relationship Id="rId471" Type="http://schemas.openxmlformats.org/officeDocument/2006/relationships/customXml" Target="../ink/ink332.xml"/><Relationship Id="rId667" Type="http://schemas.openxmlformats.org/officeDocument/2006/relationships/customXml" Target="../ink/ink430.xml"/><Relationship Id="rId17" Type="http://schemas.openxmlformats.org/officeDocument/2006/relationships/customXml" Target="../ink/ink105.xml"/><Relationship Id="rId59" Type="http://schemas.openxmlformats.org/officeDocument/2006/relationships/customXml" Target="../ink/ink126.xml"/><Relationship Id="rId124" Type="http://schemas.openxmlformats.org/officeDocument/2006/relationships/image" Target="../media/image167.png"/><Relationship Id="rId527" Type="http://schemas.openxmlformats.org/officeDocument/2006/relationships/customXml" Target="../ink/ink360.xml"/><Relationship Id="rId569" Type="http://schemas.openxmlformats.org/officeDocument/2006/relationships/customXml" Target="../ink/ink381.xml"/><Relationship Id="rId734" Type="http://schemas.openxmlformats.org/officeDocument/2006/relationships/image" Target="../media/image472.png"/><Relationship Id="rId70" Type="http://schemas.openxmlformats.org/officeDocument/2006/relationships/image" Target="../media/image140.png"/><Relationship Id="rId166" Type="http://schemas.openxmlformats.org/officeDocument/2006/relationships/image" Target="../media/image188.png"/><Relationship Id="rId331" Type="http://schemas.openxmlformats.org/officeDocument/2006/relationships/customXml" Target="../ink/ink262.xml"/><Relationship Id="rId373" Type="http://schemas.openxmlformats.org/officeDocument/2006/relationships/customXml" Target="../ink/ink283.xml"/><Relationship Id="rId429" Type="http://schemas.openxmlformats.org/officeDocument/2006/relationships/customXml" Target="../ink/ink311.xml"/><Relationship Id="rId580" Type="http://schemas.openxmlformats.org/officeDocument/2006/relationships/image" Target="../media/image395.png"/><Relationship Id="rId636" Type="http://schemas.openxmlformats.org/officeDocument/2006/relationships/image" Target="../media/image42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3.xml"/><Relationship Id="rId440" Type="http://schemas.openxmlformats.org/officeDocument/2006/relationships/image" Target="../media/image325.png"/><Relationship Id="rId678" Type="http://schemas.openxmlformats.org/officeDocument/2006/relationships/image" Target="../media/image444.png"/><Relationship Id="rId28" Type="http://schemas.openxmlformats.org/officeDocument/2006/relationships/image" Target="../media/image119.png"/><Relationship Id="rId275" Type="http://schemas.openxmlformats.org/officeDocument/2006/relationships/customXml" Target="../ink/ink234.xml"/><Relationship Id="rId300" Type="http://schemas.openxmlformats.org/officeDocument/2006/relationships/image" Target="../media/image255.png"/><Relationship Id="rId482" Type="http://schemas.openxmlformats.org/officeDocument/2006/relationships/image" Target="../media/image346.png"/><Relationship Id="rId538" Type="http://schemas.openxmlformats.org/officeDocument/2006/relationships/image" Target="../media/image374.png"/><Relationship Id="rId703" Type="http://schemas.openxmlformats.org/officeDocument/2006/relationships/customXml" Target="../ink/ink448.xml"/><Relationship Id="rId81" Type="http://schemas.openxmlformats.org/officeDocument/2006/relationships/customXml" Target="../ink/ink137.xml"/><Relationship Id="rId135" Type="http://schemas.openxmlformats.org/officeDocument/2006/relationships/customXml" Target="../ink/ink164.xml"/><Relationship Id="rId177" Type="http://schemas.openxmlformats.org/officeDocument/2006/relationships/customXml" Target="../ink/ink185.xml"/><Relationship Id="rId342" Type="http://schemas.openxmlformats.org/officeDocument/2006/relationships/image" Target="../media/image276.png"/><Relationship Id="rId384" Type="http://schemas.openxmlformats.org/officeDocument/2006/relationships/image" Target="../media/image297.png"/><Relationship Id="rId591" Type="http://schemas.openxmlformats.org/officeDocument/2006/relationships/customXml" Target="../ink/ink392.xml"/><Relationship Id="rId605" Type="http://schemas.openxmlformats.org/officeDocument/2006/relationships/customXml" Target="../ink/ink399.xml"/><Relationship Id="rId202" Type="http://schemas.openxmlformats.org/officeDocument/2006/relationships/image" Target="../media/image206.png"/><Relationship Id="rId244" Type="http://schemas.openxmlformats.org/officeDocument/2006/relationships/image" Target="../media/image227.png"/><Relationship Id="rId647" Type="http://schemas.openxmlformats.org/officeDocument/2006/relationships/customXml" Target="../ink/ink420.xml"/><Relationship Id="rId689" Type="http://schemas.openxmlformats.org/officeDocument/2006/relationships/customXml" Target="../ink/ink441.xml"/><Relationship Id="rId39" Type="http://schemas.openxmlformats.org/officeDocument/2006/relationships/customXml" Target="../ink/ink116.xml"/><Relationship Id="rId286" Type="http://schemas.openxmlformats.org/officeDocument/2006/relationships/image" Target="../media/image248.png"/><Relationship Id="rId451" Type="http://schemas.openxmlformats.org/officeDocument/2006/relationships/customXml" Target="../ink/ink322.xml"/><Relationship Id="rId493" Type="http://schemas.openxmlformats.org/officeDocument/2006/relationships/customXml" Target="../ink/ink343.xml"/><Relationship Id="rId507" Type="http://schemas.openxmlformats.org/officeDocument/2006/relationships/customXml" Target="../ink/ink350.xml"/><Relationship Id="rId549" Type="http://schemas.openxmlformats.org/officeDocument/2006/relationships/customXml" Target="../ink/ink371.xml"/><Relationship Id="rId714" Type="http://schemas.openxmlformats.org/officeDocument/2006/relationships/image" Target="../media/image462.png"/><Relationship Id="rId50" Type="http://schemas.openxmlformats.org/officeDocument/2006/relationships/image" Target="../media/image130.png"/><Relationship Id="rId104" Type="http://schemas.openxmlformats.org/officeDocument/2006/relationships/image" Target="../media/image157.png"/><Relationship Id="rId146" Type="http://schemas.openxmlformats.org/officeDocument/2006/relationships/image" Target="../media/image178.png"/><Relationship Id="rId188" Type="http://schemas.openxmlformats.org/officeDocument/2006/relationships/image" Target="../media/image199.png"/><Relationship Id="rId311" Type="http://schemas.openxmlformats.org/officeDocument/2006/relationships/customXml" Target="../ink/ink252.xml"/><Relationship Id="rId353" Type="http://schemas.openxmlformats.org/officeDocument/2006/relationships/customXml" Target="../ink/ink273.xml"/><Relationship Id="rId395" Type="http://schemas.openxmlformats.org/officeDocument/2006/relationships/customXml" Target="../ink/ink294.xml"/><Relationship Id="rId409" Type="http://schemas.openxmlformats.org/officeDocument/2006/relationships/customXml" Target="../ink/ink301.xml"/><Relationship Id="rId560" Type="http://schemas.openxmlformats.org/officeDocument/2006/relationships/image" Target="../media/image385.png"/><Relationship Id="rId92" Type="http://schemas.openxmlformats.org/officeDocument/2006/relationships/image" Target="../media/image151.png"/><Relationship Id="rId213" Type="http://schemas.openxmlformats.org/officeDocument/2006/relationships/customXml" Target="../ink/ink203.xml"/><Relationship Id="rId420" Type="http://schemas.openxmlformats.org/officeDocument/2006/relationships/image" Target="../media/image315.png"/><Relationship Id="rId616" Type="http://schemas.openxmlformats.org/officeDocument/2006/relationships/image" Target="../media/image413.png"/><Relationship Id="rId658" Type="http://schemas.openxmlformats.org/officeDocument/2006/relationships/image" Target="../media/image434.png"/><Relationship Id="rId255" Type="http://schemas.openxmlformats.org/officeDocument/2006/relationships/customXml" Target="../ink/ink224.xml"/><Relationship Id="rId297" Type="http://schemas.openxmlformats.org/officeDocument/2006/relationships/customXml" Target="../ink/ink245.xml"/><Relationship Id="rId462" Type="http://schemas.openxmlformats.org/officeDocument/2006/relationships/image" Target="../media/image336.png"/><Relationship Id="rId518" Type="http://schemas.openxmlformats.org/officeDocument/2006/relationships/image" Target="../media/image364.png"/><Relationship Id="rId725" Type="http://schemas.openxmlformats.org/officeDocument/2006/relationships/customXml" Target="../ink/ink459.xml"/><Relationship Id="rId115" Type="http://schemas.openxmlformats.org/officeDocument/2006/relationships/customXml" Target="../ink/ink154.xml"/><Relationship Id="rId157" Type="http://schemas.openxmlformats.org/officeDocument/2006/relationships/customXml" Target="../ink/ink175.xml"/><Relationship Id="rId322" Type="http://schemas.openxmlformats.org/officeDocument/2006/relationships/image" Target="../media/image266.png"/><Relationship Id="rId364" Type="http://schemas.openxmlformats.org/officeDocument/2006/relationships/image" Target="../media/image287.png"/><Relationship Id="rId61" Type="http://schemas.openxmlformats.org/officeDocument/2006/relationships/customXml" Target="../ink/ink127.xml"/><Relationship Id="rId199" Type="http://schemas.openxmlformats.org/officeDocument/2006/relationships/customXml" Target="../ink/ink196.xml"/><Relationship Id="rId571" Type="http://schemas.openxmlformats.org/officeDocument/2006/relationships/customXml" Target="../ink/ink382.xml"/><Relationship Id="rId627" Type="http://schemas.openxmlformats.org/officeDocument/2006/relationships/customXml" Target="../ink/ink410.xml"/><Relationship Id="rId669" Type="http://schemas.openxmlformats.org/officeDocument/2006/relationships/customXml" Target="../ink/ink431.xml"/><Relationship Id="rId19" Type="http://schemas.openxmlformats.org/officeDocument/2006/relationships/customXml" Target="../ink/ink106.xml"/><Relationship Id="rId224" Type="http://schemas.openxmlformats.org/officeDocument/2006/relationships/image" Target="../media/image217.png"/><Relationship Id="rId266" Type="http://schemas.openxmlformats.org/officeDocument/2006/relationships/image" Target="../media/image238.png"/><Relationship Id="rId431" Type="http://schemas.openxmlformats.org/officeDocument/2006/relationships/customXml" Target="../ink/ink312.xml"/><Relationship Id="rId473" Type="http://schemas.openxmlformats.org/officeDocument/2006/relationships/customXml" Target="../ink/ink333.xml"/><Relationship Id="rId529" Type="http://schemas.openxmlformats.org/officeDocument/2006/relationships/customXml" Target="../ink/ink361.xml"/><Relationship Id="rId680" Type="http://schemas.openxmlformats.org/officeDocument/2006/relationships/image" Target="../media/image445.png"/><Relationship Id="rId736" Type="http://schemas.openxmlformats.org/officeDocument/2006/relationships/image" Target="../media/image473.png"/><Relationship Id="rId30" Type="http://schemas.openxmlformats.org/officeDocument/2006/relationships/image" Target="../media/image120.png"/><Relationship Id="rId126" Type="http://schemas.openxmlformats.org/officeDocument/2006/relationships/image" Target="../media/image168.png"/><Relationship Id="rId168" Type="http://schemas.openxmlformats.org/officeDocument/2006/relationships/image" Target="../media/image189.png"/><Relationship Id="rId333" Type="http://schemas.openxmlformats.org/officeDocument/2006/relationships/customXml" Target="../ink/ink263.xml"/><Relationship Id="rId540" Type="http://schemas.openxmlformats.org/officeDocument/2006/relationships/image" Target="../media/image375.png"/><Relationship Id="rId72" Type="http://schemas.openxmlformats.org/officeDocument/2006/relationships/image" Target="../media/image141.png"/><Relationship Id="rId375" Type="http://schemas.openxmlformats.org/officeDocument/2006/relationships/customXml" Target="../ink/ink284.xml"/><Relationship Id="rId582" Type="http://schemas.openxmlformats.org/officeDocument/2006/relationships/image" Target="../media/image396.png"/><Relationship Id="rId638" Type="http://schemas.openxmlformats.org/officeDocument/2006/relationships/image" Target="../media/image424.png"/><Relationship Id="rId3" Type="http://schemas.openxmlformats.org/officeDocument/2006/relationships/customXml" Target="../ink/ink98.xml"/><Relationship Id="rId235" Type="http://schemas.openxmlformats.org/officeDocument/2006/relationships/customXml" Target="../ink/ink214.xml"/><Relationship Id="rId277" Type="http://schemas.openxmlformats.org/officeDocument/2006/relationships/customXml" Target="../ink/ink235.xml"/><Relationship Id="rId400" Type="http://schemas.openxmlformats.org/officeDocument/2006/relationships/image" Target="../media/image305.png"/><Relationship Id="rId442" Type="http://schemas.openxmlformats.org/officeDocument/2006/relationships/image" Target="../media/image326.png"/><Relationship Id="rId484" Type="http://schemas.openxmlformats.org/officeDocument/2006/relationships/image" Target="../media/image347.png"/><Relationship Id="rId705" Type="http://schemas.openxmlformats.org/officeDocument/2006/relationships/customXml" Target="../ink/ink449.xml"/><Relationship Id="rId137" Type="http://schemas.openxmlformats.org/officeDocument/2006/relationships/customXml" Target="../ink/ink165.xml"/><Relationship Id="rId302" Type="http://schemas.openxmlformats.org/officeDocument/2006/relationships/image" Target="../media/image256.png"/><Relationship Id="rId344" Type="http://schemas.openxmlformats.org/officeDocument/2006/relationships/image" Target="../media/image277.png"/><Relationship Id="rId691" Type="http://schemas.openxmlformats.org/officeDocument/2006/relationships/customXml" Target="../ink/ink4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5.png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5.xml"/><Relationship Id="rId7" Type="http://schemas.openxmlformats.org/officeDocument/2006/relationships/customXml" Target="../ink/ink467.xml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8.png"/><Relationship Id="rId5" Type="http://schemas.openxmlformats.org/officeDocument/2006/relationships/customXml" Target="../ink/ink466.xml"/><Relationship Id="rId4" Type="http://schemas.openxmlformats.org/officeDocument/2006/relationships/image" Target="../media/image4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8.xml"/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1.png"/><Relationship Id="rId5" Type="http://schemas.openxmlformats.org/officeDocument/2006/relationships/customXml" Target="../ink/ink469.xml"/><Relationship Id="rId4" Type="http://schemas.openxmlformats.org/officeDocument/2006/relationships/image" Target="../media/image4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2.xml"/><Relationship Id="rId13" Type="http://schemas.openxmlformats.org/officeDocument/2006/relationships/image" Target="../media/image488.png"/><Relationship Id="rId18" Type="http://schemas.openxmlformats.org/officeDocument/2006/relationships/customXml" Target="../ink/ink477.xml"/><Relationship Id="rId3" Type="http://schemas.openxmlformats.org/officeDocument/2006/relationships/image" Target="../media/image483.png"/><Relationship Id="rId21" Type="http://schemas.openxmlformats.org/officeDocument/2006/relationships/image" Target="../media/image492.png"/><Relationship Id="rId7" Type="http://schemas.openxmlformats.org/officeDocument/2006/relationships/image" Target="../media/image485.png"/><Relationship Id="rId12" Type="http://schemas.openxmlformats.org/officeDocument/2006/relationships/customXml" Target="../ink/ink474.xml"/><Relationship Id="rId17" Type="http://schemas.openxmlformats.org/officeDocument/2006/relationships/image" Target="../media/image490.png"/><Relationship Id="rId2" Type="http://schemas.openxmlformats.org/officeDocument/2006/relationships/image" Target="../media/image482.png"/><Relationship Id="rId16" Type="http://schemas.openxmlformats.org/officeDocument/2006/relationships/customXml" Target="../ink/ink476.xml"/><Relationship Id="rId20" Type="http://schemas.openxmlformats.org/officeDocument/2006/relationships/customXml" Target="../ink/ink4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1.xml"/><Relationship Id="rId11" Type="http://schemas.openxmlformats.org/officeDocument/2006/relationships/image" Target="../media/image487.png"/><Relationship Id="rId5" Type="http://schemas.openxmlformats.org/officeDocument/2006/relationships/image" Target="../media/image484.png"/><Relationship Id="rId15" Type="http://schemas.openxmlformats.org/officeDocument/2006/relationships/image" Target="../media/image489.png"/><Relationship Id="rId23" Type="http://schemas.openxmlformats.org/officeDocument/2006/relationships/image" Target="../media/image493.png"/><Relationship Id="rId10" Type="http://schemas.openxmlformats.org/officeDocument/2006/relationships/customXml" Target="../ink/ink473.xml"/><Relationship Id="rId19" Type="http://schemas.openxmlformats.org/officeDocument/2006/relationships/image" Target="../media/image491.png"/><Relationship Id="rId4" Type="http://schemas.openxmlformats.org/officeDocument/2006/relationships/customXml" Target="../ink/ink470.xml"/><Relationship Id="rId9" Type="http://schemas.openxmlformats.org/officeDocument/2006/relationships/image" Target="../media/image486.png"/><Relationship Id="rId14" Type="http://schemas.openxmlformats.org/officeDocument/2006/relationships/customXml" Target="../ink/ink475.xml"/><Relationship Id="rId22" Type="http://schemas.openxmlformats.org/officeDocument/2006/relationships/customXml" Target="../ink/ink4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A3C900-2BF9-4CA9-983A-58842F538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961" y="291432"/>
            <a:ext cx="10308077" cy="1116012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Nearest Neighbor Algorithm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41158-73DB-47B6-ACDA-0497186C06B1}"/>
              </a:ext>
            </a:extLst>
          </p:cNvPr>
          <p:cNvSpPr txBox="1"/>
          <p:nvPr/>
        </p:nvSpPr>
        <p:spPr>
          <a:xfrm>
            <a:off x="629920" y="1831394"/>
            <a:ext cx="1093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 err="1"/>
              <a:t>LeCun</a:t>
            </a:r>
            <a:r>
              <a:rPr lang="en-US" altLang="ko-KR" sz="2400" dirty="0"/>
              <a:t> </a:t>
            </a:r>
            <a:r>
              <a:rPr lang="ko-KR" altLang="en-US" sz="2400" dirty="0"/>
              <a:t>교수가 만들어 공개한 </a:t>
            </a:r>
            <a:r>
              <a:rPr lang="en-US" altLang="ko-KR" sz="2400" dirty="0"/>
              <a:t>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60,000 training data and 10,000 test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Handwritten digit images (size 28</a:t>
            </a:r>
            <a:r>
              <a:rPr lang="en-US" altLang="ko-KR" sz="2400" dirty="0">
                <a:latin typeface="바탕" panose="02030600000101010101" pitchFamily="18" charset="-127"/>
                <a:ea typeface="바탕" panose="02030600000101010101" pitchFamily="18" charset="-127"/>
              </a:rPr>
              <a:t>ⅹ28) </a:t>
            </a:r>
            <a:r>
              <a:rPr lang="en-US" altLang="ko-KR" sz="2400" dirty="0"/>
              <a:t>with 0~1 values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dirty="0"/>
              <a:t>Each image can</a:t>
            </a:r>
            <a:r>
              <a:rPr lang="ko-KR" altLang="en-US" sz="2400" dirty="0"/>
              <a:t> </a:t>
            </a:r>
            <a:r>
              <a:rPr lang="en-US" altLang="ko-KR" sz="2400" dirty="0"/>
              <a:t>be flattened to 784 dimensional vector (1-D </a:t>
            </a:r>
            <a:r>
              <a:rPr lang="en-US" altLang="ko-KR" sz="2400" dirty="0" err="1"/>
              <a:t>numpy</a:t>
            </a:r>
            <a:r>
              <a:rPr lang="en-US" altLang="ko-KR" sz="2400" dirty="0"/>
              <a:t> array)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772C93-976E-414D-8D7A-E3E6215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245" y="3905654"/>
            <a:ext cx="3288040" cy="26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FC690C4-6F5E-481C-B9C6-109CD2CE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309562"/>
            <a:ext cx="9705975" cy="6238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A260EABA-C54B-49E9-9C0A-13995949EA08}"/>
                  </a:ext>
                </a:extLst>
              </p14:cNvPr>
              <p14:cNvContentPartPr/>
              <p14:nvPr/>
            </p14:nvContentPartPr>
            <p14:xfrm>
              <a:off x="979602" y="4051736"/>
              <a:ext cx="1542240" cy="950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A260EABA-C54B-49E9-9C0A-13995949EA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962" y="3943736"/>
                <a:ext cx="16498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E3908C4D-C21B-4765-A8B1-EDE19A1873AE}"/>
                  </a:ext>
                </a:extLst>
              </p14:cNvPr>
              <p14:cNvContentPartPr/>
              <p14:nvPr/>
            </p14:nvContentPartPr>
            <p14:xfrm>
              <a:off x="5449002" y="4340816"/>
              <a:ext cx="405000" cy="414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E3908C4D-C21B-4765-A8B1-EDE19A1873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362" y="4232816"/>
                <a:ext cx="5126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83A856D6-31D4-46F6-A713-630533A4C212}"/>
                  </a:ext>
                </a:extLst>
              </p14:cNvPr>
              <p14:cNvContentPartPr/>
              <p14:nvPr/>
            </p14:nvContentPartPr>
            <p14:xfrm>
              <a:off x="8159442" y="4332896"/>
              <a:ext cx="1476360" cy="7524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83A856D6-31D4-46F6-A713-630533A4C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5442" y="4224896"/>
                <a:ext cx="15840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D54BB47E-F1D2-44C5-A4CF-714A4559AA52}"/>
                  </a:ext>
                </a:extLst>
              </p14:cNvPr>
              <p14:cNvContentPartPr/>
              <p14:nvPr/>
            </p14:nvContentPartPr>
            <p14:xfrm>
              <a:off x="1565322" y="4744376"/>
              <a:ext cx="2650320" cy="529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D54BB47E-F1D2-44C5-A4CF-714A4559AA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1682" y="4636376"/>
                <a:ext cx="27579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12C46D84-E8C3-4929-BB5A-E0BB77D7BA7D}"/>
                  </a:ext>
                </a:extLst>
              </p14:cNvPr>
              <p14:cNvContentPartPr/>
              <p14:nvPr/>
            </p14:nvContentPartPr>
            <p14:xfrm>
              <a:off x="4466202" y="4716296"/>
              <a:ext cx="3779280" cy="795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12C46D84-E8C3-4929-BB5A-E0BB77D7BA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2202" y="4608656"/>
                <a:ext cx="38869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572E5441-7FBE-4271-A05E-F236A6E46F8A}"/>
                  </a:ext>
                </a:extLst>
              </p14:cNvPr>
              <p14:cNvContentPartPr/>
              <p14:nvPr/>
            </p14:nvContentPartPr>
            <p14:xfrm>
              <a:off x="987882" y="5155136"/>
              <a:ext cx="404280" cy="4752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572E5441-7FBE-4271-A05E-F236A6E46F8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4242" y="5047496"/>
                <a:ext cx="5119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A495D89E-4BDB-4113-AF1B-20C8ABD5AEDE}"/>
                  </a:ext>
                </a:extLst>
              </p14:cNvPr>
              <p14:cNvContentPartPr/>
              <p14:nvPr/>
            </p14:nvContentPartPr>
            <p14:xfrm>
              <a:off x="3908922" y="5124896"/>
              <a:ext cx="929880" cy="522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A495D89E-4BDB-4113-AF1B-20C8ABD5AE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54922" y="5017256"/>
                <a:ext cx="103752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7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30EB752-2E27-4350-A369-235DE61E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49" y="554130"/>
            <a:ext cx="11182350" cy="4324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A4A04C42-7F50-450A-A476-C817BE6E067B}"/>
                  </a:ext>
                </a:extLst>
              </p14:cNvPr>
              <p14:cNvContentPartPr/>
              <p14:nvPr/>
            </p14:nvContentPartPr>
            <p14:xfrm>
              <a:off x="679722" y="-1045144"/>
              <a:ext cx="75600" cy="392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A4A04C42-7F50-450A-A476-C817BE6E06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722" y="-1152784"/>
                <a:ext cx="183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F5103230-2F15-4800-B4E8-A2EC15F5BF7D}"/>
                  </a:ext>
                </a:extLst>
              </p14:cNvPr>
              <p14:cNvContentPartPr/>
              <p14:nvPr/>
            </p14:nvContentPartPr>
            <p14:xfrm>
              <a:off x="649122" y="1262456"/>
              <a:ext cx="604800" cy="306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F5103230-2F15-4800-B4E8-A2EC15F5BF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5122" y="1154456"/>
                <a:ext cx="7124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74C9B6B8-0A2C-4C08-9C71-8A6468EB7EBC}"/>
                  </a:ext>
                </a:extLst>
              </p14:cNvPr>
              <p14:cNvContentPartPr/>
              <p14:nvPr/>
            </p14:nvContentPartPr>
            <p14:xfrm>
              <a:off x="594762" y="2843576"/>
              <a:ext cx="843120" cy="723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74C9B6B8-0A2C-4C08-9C71-8A6468EB7E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1122" y="2735936"/>
                <a:ext cx="950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1C8F5551-77A3-4D35-9895-F547208762E3}"/>
                  </a:ext>
                </a:extLst>
              </p14:cNvPr>
              <p14:cNvContentPartPr/>
              <p14:nvPr/>
            </p14:nvContentPartPr>
            <p14:xfrm>
              <a:off x="3625962" y="2812976"/>
              <a:ext cx="3748680" cy="752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1C8F5551-77A3-4D35-9895-F547208762E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1962" y="2704976"/>
                <a:ext cx="38563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B20F2599-A578-49E8-BC22-95CA015CA4B3}"/>
                  </a:ext>
                </a:extLst>
              </p14:cNvPr>
              <p14:cNvContentPartPr/>
              <p14:nvPr/>
            </p14:nvContentPartPr>
            <p14:xfrm>
              <a:off x="3596082" y="1246256"/>
              <a:ext cx="5259240" cy="15984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B20F2599-A578-49E8-BC22-95CA015CA4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2082" y="1138256"/>
                <a:ext cx="5366880" cy="3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07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ADA10C-123E-454C-82D8-B339AEF91820}"/>
              </a:ext>
            </a:extLst>
          </p:cNvPr>
          <p:cNvSpPr txBox="1"/>
          <p:nvPr/>
        </p:nvSpPr>
        <p:spPr>
          <a:xfrm>
            <a:off x="536452" y="472004"/>
            <a:ext cx="31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2kNNMNISTscikitRev.py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236D18B-6384-48BC-9CB5-44C8D609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56" y="1081087"/>
            <a:ext cx="6743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C8BFF-D5BB-4B8F-BD6D-69D9D89D253D}"/>
              </a:ext>
            </a:extLst>
          </p:cNvPr>
          <p:cNvSpPr txBox="1"/>
          <p:nvPr/>
        </p:nvSpPr>
        <p:spPr>
          <a:xfrm>
            <a:off x="492436" y="323606"/>
            <a:ext cx="1093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MNIST dataset</a:t>
            </a:r>
          </a:p>
          <a:p>
            <a:endParaRPr lang="en-US" altLang="ko-KR" sz="24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A57D9A-259A-43A7-8D32-A2303420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" y="866608"/>
            <a:ext cx="8579796" cy="14365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D61261-E9D2-4139-AEDB-41D8B443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1" y="2418539"/>
            <a:ext cx="5172075" cy="37719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088DB22-A5C2-4B7B-956A-3959B8B4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78" y="2501325"/>
            <a:ext cx="4819650" cy="103822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A6FA3A5-704D-450A-8D94-790FCBFB1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521" y="3830975"/>
            <a:ext cx="762000" cy="25812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14:cNvPr>
              <p14:cNvContentPartPr/>
              <p14:nvPr/>
            </p14:nvContentPartPr>
            <p14:xfrm>
              <a:off x="6073399" y="3092783"/>
              <a:ext cx="81000" cy="7884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66459ECD-7702-479E-87A5-7473E39198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9079" y="3088463"/>
                <a:ext cx="8964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그룹 32">
            <a:extLst>
              <a:ext uri="{FF2B5EF4-FFF2-40B4-BE49-F238E27FC236}">
                <a16:creationId xmlns:a16="http://schemas.microsoft.com/office/drawing/2014/main" id="{757D21E5-B345-4986-AFD3-CFA5CAA449E0}"/>
              </a:ext>
            </a:extLst>
          </p:cNvPr>
          <p:cNvGrpSpPr/>
          <p:nvPr/>
        </p:nvGrpSpPr>
        <p:grpSpPr>
          <a:xfrm>
            <a:off x="1925839" y="3741143"/>
            <a:ext cx="4037400" cy="2616480"/>
            <a:chOff x="1925839" y="3741143"/>
            <a:chExt cx="4037400" cy="261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14:cNvPr>
                <p14:cNvContentPartPr/>
                <p14:nvPr/>
              </p14:nvContentPartPr>
              <p14:xfrm>
                <a:off x="1925839" y="3808103"/>
                <a:ext cx="3940560" cy="14281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65129560-BFDD-4BC3-9D25-FDD9E75D81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1519" y="3803783"/>
                  <a:ext cx="3949200" cy="14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14:cNvPr>
                <p14:cNvContentPartPr/>
                <p14:nvPr/>
              </p14:nvContentPartPr>
              <p14:xfrm>
                <a:off x="5742559" y="3741143"/>
                <a:ext cx="138960" cy="1947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B19528E-EB99-44EB-9E83-CFB64401CA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38239" y="3736823"/>
                  <a:ext cx="147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14:cNvPr>
                <p14:cNvContentPartPr/>
                <p14:nvPr/>
              </p14:nvContentPartPr>
              <p14:xfrm>
                <a:off x="2191879" y="4012583"/>
                <a:ext cx="3771360" cy="14515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90D4D82-3787-4B57-B887-E58EBEE8B2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7559" y="4008263"/>
                  <a:ext cx="3780000" cy="14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14:cNvPr>
                <p14:cNvContentPartPr/>
                <p14:nvPr/>
              </p14:nvContentPartPr>
              <p14:xfrm>
                <a:off x="5771719" y="3971183"/>
                <a:ext cx="156960" cy="191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F065F42D-A4DE-4E4D-AD88-A1513ACA526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67399" y="3966863"/>
                  <a:ext cx="165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14:cNvPr>
                <p14:cNvContentPartPr/>
                <p14:nvPr/>
              </p14:nvContentPartPr>
              <p14:xfrm>
                <a:off x="2601919" y="4161263"/>
                <a:ext cx="3284280" cy="14065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F9C62C61-9AAD-43BD-8CFE-BEBA0F97F9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599" y="4156943"/>
                  <a:ext cx="3292920" cy="14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14:cNvPr>
                <p14:cNvContentPartPr/>
                <p14:nvPr/>
              </p14:nvContentPartPr>
              <p14:xfrm>
                <a:off x="5745079" y="4121663"/>
                <a:ext cx="141840" cy="178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7650A5EF-A06E-4C9A-AA5E-210955979E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40759" y="4117343"/>
                  <a:ext cx="150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14:cNvPr>
                <p14:cNvContentPartPr/>
                <p14:nvPr/>
              </p14:nvContentPartPr>
              <p14:xfrm>
                <a:off x="2060119" y="4354223"/>
                <a:ext cx="3772800" cy="14025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2441CF4-4A37-45A8-9C2C-C439FEEED6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55799" y="4349903"/>
                  <a:ext cx="3781440" cy="14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14:cNvPr>
                <p14:cNvContentPartPr/>
                <p14:nvPr/>
              </p14:nvContentPartPr>
              <p14:xfrm>
                <a:off x="5747599" y="4292663"/>
                <a:ext cx="106920" cy="1641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0195615-B716-4833-A778-1220886E4C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43279" y="4288343"/>
                  <a:ext cx="115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14:cNvPr>
                <p14:cNvContentPartPr/>
                <p14:nvPr/>
              </p14:nvContentPartPr>
              <p14:xfrm>
                <a:off x="2304559" y="4460783"/>
                <a:ext cx="3643560" cy="14475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6CFC6A57-8FA0-4BBD-B6BD-5E016F8078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0239" y="4456463"/>
                  <a:ext cx="3652200" cy="14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14:cNvPr>
                <p14:cNvContentPartPr/>
                <p14:nvPr/>
              </p14:nvContentPartPr>
              <p14:xfrm>
                <a:off x="5860999" y="4387703"/>
                <a:ext cx="97560" cy="1749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C4BE9FF1-D476-4F71-924F-61E836C56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6679" y="4383383"/>
                  <a:ext cx="10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14:cNvPr>
                <p14:cNvContentPartPr/>
                <p14:nvPr/>
              </p14:nvContentPartPr>
              <p14:xfrm>
                <a:off x="2456839" y="4653743"/>
                <a:ext cx="3471480" cy="14446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24F7264-EDF3-45A1-9D12-4AC43D1CC98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52519" y="4649423"/>
                  <a:ext cx="3480120" cy="14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14:cNvPr>
                <p14:cNvContentPartPr/>
                <p14:nvPr/>
              </p14:nvContentPartPr>
              <p14:xfrm>
                <a:off x="5842639" y="4605143"/>
                <a:ext cx="107280" cy="174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6DFEF287-4824-43A8-8731-87869EA7AD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38319" y="4600823"/>
                  <a:ext cx="115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14:cNvPr>
                <p14:cNvContentPartPr/>
                <p14:nvPr/>
              </p14:nvContentPartPr>
              <p14:xfrm>
                <a:off x="5768839" y="4997903"/>
                <a:ext cx="136440" cy="13597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4206468-3FFE-4C0A-AB6E-5E44E1167C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4519" y="4993583"/>
                  <a:ext cx="145080" cy="13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14:cNvPr>
                <p14:cNvContentPartPr/>
                <p14:nvPr/>
              </p14:nvContentPartPr>
              <p14:xfrm>
                <a:off x="5579839" y="5598383"/>
                <a:ext cx="56520" cy="691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CED2EE67-3323-4448-A734-4006F2CFFE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75519" y="5594063"/>
                  <a:ext cx="65160" cy="77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4" name="그림 33">
            <a:extLst>
              <a:ext uri="{FF2B5EF4-FFF2-40B4-BE49-F238E27FC236}">
                <a16:creationId xmlns:a16="http://schemas.microsoft.com/office/drawing/2014/main" id="{25482B50-3220-4386-A5D5-EC185DC2D52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375671" y="3723047"/>
            <a:ext cx="4073536" cy="24076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B9922C-3FC6-43A0-A33A-2DE3DA5B8F3C}"/>
              </a:ext>
            </a:extLst>
          </p:cNvPr>
          <p:cNvSpPr txBox="1"/>
          <p:nvPr/>
        </p:nvSpPr>
        <p:spPr>
          <a:xfrm>
            <a:off x="328959" y="6305784"/>
            <a:ext cx="209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0MNIST.py</a:t>
            </a:r>
            <a:endParaRPr lang="ko-KR" altLang="en-US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051B7812-6982-4746-856E-495B67F99A4B}"/>
              </a:ext>
            </a:extLst>
          </p:cNvPr>
          <p:cNvGrpSpPr/>
          <p:nvPr/>
        </p:nvGrpSpPr>
        <p:grpSpPr>
          <a:xfrm>
            <a:off x="10408159" y="244103"/>
            <a:ext cx="1164240" cy="208800"/>
            <a:chOff x="10408159" y="244103"/>
            <a:chExt cx="11642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14:cNvPr>
                <p14:cNvContentPartPr/>
                <p14:nvPr/>
              </p14:nvContentPartPr>
              <p14:xfrm>
                <a:off x="10408159" y="296303"/>
                <a:ext cx="41760" cy="12024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E2BA147B-47D3-4E80-8695-61F9FC4F22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99159" y="287303"/>
                  <a:ext cx="59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14:cNvPr>
                <p14:cNvContentPartPr/>
                <p14:nvPr/>
              </p14:nvContentPartPr>
              <p14:xfrm>
                <a:off x="10522639" y="332663"/>
                <a:ext cx="83880" cy="8136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7BDE0E02-7A46-41FE-80F4-1D3DA37651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3999" y="324023"/>
                  <a:ext cx="101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14:cNvPr>
                <p14:cNvContentPartPr/>
                <p14:nvPr/>
              </p14:nvContentPartPr>
              <p14:xfrm>
                <a:off x="10694359" y="350663"/>
                <a:ext cx="150840" cy="604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54A59B54-0EF0-469E-AB33-9A2496B5F5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85359" y="341663"/>
                  <a:ext cx="168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14:cNvPr>
                <p14:cNvContentPartPr/>
                <p14:nvPr/>
              </p14:nvContentPartPr>
              <p14:xfrm>
                <a:off x="10946719" y="266423"/>
                <a:ext cx="59040" cy="18468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51E17C7A-F6AB-495D-B68F-2CD5350AF4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38079" y="257783"/>
                  <a:ext cx="76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14:cNvPr>
                <p14:cNvContentPartPr/>
                <p14:nvPr/>
              </p14:nvContentPartPr>
              <p14:xfrm>
                <a:off x="10976959" y="261743"/>
                <a:ext cx="84240" cy="244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1CBDF9E-2BE2-4837-BF99-E4023989E4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68319" y="253103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14:cNvPr>
                <p14:cNvContentPartPr/>
                <p14:nvPr/>
              </p14:nvContentPartPr>
              <p14:xfrm>
                <a:off x="11074519" y="268583"/>
                <a:ext cx="90360" cy="1666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7B96E4BE-2F2C-4E98-8C6C-F719A8D9335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65879" y="259583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14:cNvPr>
                <p14:cNvContentPartPr/>
                <p14:nvPr/>
              </p14:nvContentPartPr>
              <p14:xfrm>
                <a:off x="11214559" y="303863"/>
                <a:ext cx="102600" cy="806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D5A0B4D6-B4AB-40A3-B8D7-9D4020BED3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05559" y="295223"/>
                  <a:ext cx="120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14:cNvPr>
                <p14:cNvContentPartPr/>
                <p14:nvPr/>
              </p14:nvContentPartPr>
              <p14:xfrm>
                <a:off x="11350999" y="296303"/>
                <a:ext cx="93240" cy="10080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2DB300F-13B7-4FF7-980C-038DDC41752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41999" y="287303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14:cNvPr>
                <p14:cNvContentPartPr/>
                <p14:nvPr/>
              </p14:nvContentPartPr>
              <p14:xfrm>
                <a:off x="11503639" y="244103"/>
                <a:ext cx="68760" cy="2088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080CE8E-88BA-4326-8BE8-CD0AD365E8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94639" y="235103"/>
                  <a:ext cx="864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D4CA4A9-A690-403A-8407-F4DEFCC96C50}"/>
              </a:ext>
            </a:extLst>
          </p:cNvPr>
          <p:cNvGrpSpPr/>
          <p:nvPr/>
        </p:nvGrpSpPr>
        <p:grpSpPr>
          <a:xfrm>
            <a:off x="8753959" y="616703"/>
            <a:ext cx="3127680" cy="1093680"/>
            <a:chOff x="8753959" y="616703"/>
            <a:chExt cx="3127680" cy="10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14:cNvPr>
                <p14:cNvContentPartPr/>
                <p14:nvPr/>
              </p14:nvContentPartPr>
              <p14:xfrm>
                <a:off x="9217279" y="691223"/>
                <a:ext cx="48960" cy="10191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649D0055-1AA6-49D5-A3EC-E882A9678F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08639" y="682583"/>
                  <a:ext cx="66600" cy="10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14:cNvPr>
                <p14:cNvContentPartPr/>
                <p14:nvPr/>
              </p14:nvContentPartPr>
              <p14:xfrm>
                <a:off x="8753959" y="1002623"/>
                <a:ext cx="67680" cy="982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6EDE0456-246C-436E-BDE6-DFEF2A0590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45319" y="993983"/>
                  <a:ext cx="85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14:cNvPr>
                <p14:cNvContentPartPr/>
                <p14:nvPr/>
              </p14:nvContentPartPr>
              <p14:xfrm>
                <a:off x="8864839" y="1006583"/>
                <a:ext cx="60120" cy="1335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3681C1A-5B11-432A-98A4-6B9E433411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55839" y="997583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14:cNvPr>
                <p14:cNvContentPartPr/>
                <p14:nvPr/>
              </p14:nvContentPartPr>
              <p14:xfrm>
                <a:off x="8947639" y="985703"/>
                <a:ext cx="45000" cy="135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7FD14F8-24FD-4D7A-92D1-57BAFDC6B70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38999" y="976703"/>
                  <a:ext cx="6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14:cNvPr>
                <p14:cNvContentPartPr/>
                <p14:nvPr/>
              </p14:nvContentPartPr>
              <p14:xfrm>
                <a:off x="9004879" y="973823"/>
                <a:ext cx="72360" cy="181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32552265-0A33-44FC-8B30-32EEB5FCBD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95879" y="965183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14:cNvPr>
                <p14:cNvContentPartPr/>
                <p14:nvPr/>
              </p14:nvContentPartPr>
              <p14:xfrm>
                <a:off x="9007399" y="916223"/>
                <a:ext cx="21960" cy="27972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D6DE2E78-0468-4045-BC36-F14CA920F0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98399" y="907583"/>
                  <a:ext cx="39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14:cNvPr>
                <p14:cNvContentPartPr/>
                <p14:nvPr/>
              </p14:nvContentPartPr>
              <p14:xfrm>
                <a:off x="9270199" y="715703"/>
                <a:ext cx="1203120" cy="5940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3C0B6438-F38F-467A-A1BA-BFE17C7EE42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61559" y="706703"/>
                  <a:ext cx="122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14:cNvPr>
                <p14:cNvContentPartPr/>
                <p14:nvPr/>
              </p14:nvContentPartPr>
              <p14:xfrm>
                <a:off x="10738279" y="616703"/>
                <a:ext cx="61920" cy="17316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9F784E88-FD57-4D96-894F-656271F79C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29639" y="608063"/>
                  <a:ext cx="7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14:cNvPr>
                <p14:cNvContentPartPr/>
                <p14:nvPr/>
              </p14:nvContentPartPr>
              <p14:xfrm>
                <a:off x="10751239" y="639383"/>
                <a:ext cx="139680" cy="284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BB59AF3-3D0C-4F43-B8F2-4A4C77EB59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742599" y="630383"/>
                  <a:ext cx="157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14:cNvPr>
                <p14:cNvContentPartPr/>
                <p14:nvPr/>
              </p14:nvContentPartPr>
              <p14:xfrm>
                <a:off x="10911439" y="640103"/>
                <a:ext cx="83880" cy="1904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22ADE95D-3444-441F-95F5-F01B479F352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02439" y="631103"/>
                  <a:ext cx="101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14:cNvPr>
                <p14:cNvContentPartPr/>
                <p14:nvPr/>
              </p14:nvContentPartPr>
              <p14:xfrm>
                <a:off x="11063359" y="654143"/>
                <a:ext cx="102240" cy="882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FB3C25E5-4753-435F-9997-481C1EACAB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54719" y="645143"/>
                  <a:ext cx="119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14:cNvPr>
                <p14:cNvContentPartPr/>
                <p14:nvPr/>
              </p14:nvContentPartPr>
              <p14:xfrm>
                <a:off x="11170639" y="631463"/>
                <a:ext cx="111240" cy="12888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ABF2D0CB-C715-4BD6-A125-67BCA0F98E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1999" y="62246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14:cNvPr>
                <p14:cNvContentPartPr/>
                <p14:nvPr/>
              </p14:nvContentPartPr>
              <p14:xfrm>
                <a:off x="9239239" y="947543"/>
                <a:ext cx="2030760" cy="1706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A27B46B6-8C71-464F-8855-8579579D94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30239" y="938543"/>
                  <a:ext cx="2048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14:cNvPr>
                <p14:cNvContentPartPr/>
                <p14:nvPr/>
              </p14:nvContentPartPr>
              <p14:xfrm>
                <a:off x="11334799" y="946103"/>
                <a:ext cx="114480" cy="2016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2D8A3A01-828E-477E-AE22-DA901AC7953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26159" y="937103"/>
                  <a:ext cx="132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14:cNvPr>
                <p14:cNvContentPartPr/>
                <p14:nvPr/>
              </p14:nvContentPartPr>
              <p14:xfrm>
                <a:off x="11475199" y="977783"/>
                <a:ext cx="54720" cy="766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EDA55BD1-C220-46F5-92B9-8473030E78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66199" y="969143"/>
                  <a:ext cx="72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14:cNvPr>
                <p14:cNvContentPartPr/>
                <p14:nvPr/>
              </p14:nvContentPartPr>
              <p14:xfrm>
                <a:off x="11527759" y="971663"/>
                <a:ext cx="33120" cy="149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038E9DB-BC96-42CC-A26B-1DEEBD0685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19119" y="962663"/>
                  <a:ext cx="50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14:cNvPr>
                <p14:cNvContentPartPr/>
                <p14:nvPr/>
              </p14:nvContentPartPr>
              <p14:xfrm>
                <a:off x="11645839" y="969143"/>
                <a:ext cx="88920" cy="10728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21F29CB5-8609-4CAE-88A0-DEB6029F7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37199" y="960503"/>
                  <a:ext cx="106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14:cNvPr>
                <p14:cNvContentPartPr/>
                <p14:nvPr/>
              </p14:nvContentPartPr>
              <p14:xfrm>
                <a:off x="11669599" y="986423"/>
                <a:ext cx="76320" cy="14580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5357D31-F0CC-4D11-AF71-7F1B0937C9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660599" y="977423"/>
                  <a:ext cx="93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14:cNvPr>
                <p14:cNvContentPartPr/>
                <p14:nvPr/>
              </p14:nvContentPartPr>
              <p14:xfrm>
                <a:off x="11781919" y="1021343"/>
                <a:ext cx="99720" cy="1123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4405425E-51AF-467B-BFDC-88D3D8B3E2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73279" y="1012703"/>
                  <a:ext cx="117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14:cNvPr>
                <p14:cNvContentPartPr/>
                <p14:nvPr/>
              </p14:nvContentPartPr>
              <p14:xfrm>
                <a:off x="10143559" y="1200263"/>
                <a:ext cx="6480" cy="313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899E55EA-CEB5-465D-A023-827D846406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4559" y="1191623"/>
                  <a:ext cx="24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14:cNvPr>
                <p14:cNvContentPartPr/>
                <p14:nvPr/>
              </p14:nvContentPartPr>
              <p14:xfrm>
                <a:off x="10159759" y="1308623"/>
                <a:ext cx="1080" cy="3456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B7B34BC5-ED61-4897-831B-1C4E6F4C6B3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51119" y="1299623"/>
                  <a:ext cx="18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14:cNvPr>
                <p14:cNvContentPartPr/>
                <p14:nvPr/>
              </p14:nvContentPartPr>
              <p14:xfrm>
                <a:off x="10151119" y="1454063"/>
                <a:ext cx="16920" cy="8280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850B2281-6DD4-466B-B75B-61F2AD01262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42479" y="1445063"/>
                  <a:ext cx="345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C84FD71C-5097-4C2E-B9F6-0647FB636457}"/>
              </a:ext>
            </a:extLst>
          </p:cNvPr>
          <p:cNvGrpSpPr/>
          <p:nvPr/>
        </p:nvGrpSpPr>
        <p:grpSpPr>
          <a:xfrm>
            <a:off x="9188839" y="1619663"/>
            <a:ext cx="2168280" cy="218520"/>
            <a:chOff x="9188839" y="1619663"/>
            <a:chExt cx="216828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14:cNvPr>
                <p14:cNvContentPartPr/>
                <p14:nvPr/>
              </p14:nvContentPartPr>
              <p14:xfrm>
                <a:off x="9188839" y="1686623"/>
                <a:ext cx="1409040" cy="943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5AE147F6-3751-4BC3-8473-612CE8458E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80199" y="1677983"/>
                  <a:ext cx="1426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14:cNvPr>
                <p14:cNvContentPartPr/>
                <p14:nvPr/>
              </p14:nvContentPartPr>
              <p14:xfrm>
                <a:off x="10748719" y="1619663"/>
                <a:ext cx="73800" cy="17856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4A2C9FD9-538E-4761-96C1-C921719600D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40079" y="1611023"/>
                  <a:ext cx="91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14:cNvPr>
                <p14:cNvContentPartPr/>
                <p14:nvPr/>
              </p14:nvContentPartPr>
              <p14:xfrm>
                <a:off x="10809199" y="1646303"/>
                <a:ext cx="120600" cy="291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2191775D-B55C-4DD1-A129-BDFBD961ADB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00559" y="1637303"/>
                  <a:ext cx="138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14:cNvPr>
                <p14:cNvContentPartPr/>
                <p14:nvPr/>
              </p14:nvContentPartPr>
              <p14:xfrm>
                <a:off x="10913599" y="1650983"/>
                <a:ext cx="106920" cy="15048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74ADB7AE-6941-42AA-A403-34518617CB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04959" y="1641983"/>
                  <a:ext cx="124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14:cNvPr>
                <p14:cNvContentPartPr/>
                <p14:nvPr/>
              </p14:nvContentPartPr>
              <p14:xfrm>
                <a:off x="11069479" y="1632983"/>
                <a:ext cx="117000" cy="1731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D62D0935-E1CB-40E1-97DD-22A868D0358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60839" y="1624343"/>
                  <a:ext cx="134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14:cNvPr>
                <p14:cNvContentPartPr/>
                <p14:nvPr/>
              </p14:nvContentPartPr>
              <p14:xfrm>
                <a:off x="11266399" y="1658543"/>
                <a:ext cx="90720" cy="1796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F318A01B-4D0E-4D7E-A019-6D9E3DE3380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257399" y="1649543"/>
                  <a:ext cx="108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534E3569-66C7-4498-91F6-8D8F79FC15F7}"/>
              </a:ext>
            </a:extLst>
          </p:cNvPr>
          <p:cNvGrpSpPr/>
          <p:nvPr/>
        </p:nvGrpSpPr>
        <p:grpSpPr>
          <a:xfrm>
            <a:off x="9499159" y="1184063"/>
            <a:ext cx="732960" cy="234720"/>
            <a:chOff x="9499159" y="1184063"/>
            <a:chExt cx="73296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14:cNvPr>
                <p14:cNvContentPartPr/>
                <p14:nvPr/>
              </p14:nvContentPartPr>
              <p14:xfrm>
                <a:off x="9499159" y="1242383"/>
                <a:ext cx="165600" cy="486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E2FB31AF-5736-44EC-BB9C-7C54560323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90519" y="1233743"/>
                  <a:ext cx="18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14:cNvPr>
                <p14:cNvContentPartPr/>
                <p14:nvPr/>
              </p14:nvContentPartPr>
              <p14:xfrm>
                <a:off x="9599959" y="1184063"/>
                <a:ext cx="131400" cy="19188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21064554-B771-46D6-96E9-40F7F59F59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91319" y="1175063"/>
                  <a:ext cx="149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14:cNvPr>
                <p14:cNvContentPartPr/>
                <p14:nvPr/>
              </p14:nvContentPartPr>
              <p14:xfrm>
                <a:off x="9775999" y="1229063"/>
                <a:ext cx="123120" cy="14292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97807533-62B3-46C5-9FB8-FC2B84A014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67359" y="1220423"/>
                  <a:ext cx="140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14:cNvPr>
                <p14:cNvContentPartPr/>
                <p14:nvPr/>
              </p14:nvContentPartPr>
              <p14:xfrm>
                <a:off x="9860599" y="1277303"/>
                <a:ext cx="134280" cy="10476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8413CDAD-432F-4B76-BE13-20B6E82142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51959" y="1268663"/>
                  <a:ext cx="151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14:cNvPr>
                <p14:cNvContentPartPr/>
                <p14:nvPr/>
              </p14:nvContentPartPr>
              <p14:xfrm>
                <a:off x="10036999" y="1296023"/>
                <a:ext cx="3960" cy="9540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3057D5C1-87E3-4979-8D03-B4F080F562C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28359" y="1287383"/>
                  <a:ext cx="21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14:cNvPr>
                <p14:cNvContentPartPr/>
                <p14:nvPr/>
              </p14:nvContentPartPr>
              <p14:xfrm>
                <a:off x="10025839" y="1200983"/>
                <a:ext cx="29880" cy="13824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BA942DDE-6A41-4094-9EE4-30EBE225FC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17199" y="1192343"/>
                  <a:ext cx="4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14:cNvPr>
                <p14:cNvContentPartPr/>
                <p14:nvPr/>
              </p14:nvContentPartPr>
              <p14:xfrm>
                <a:off x="10074439" y="1308623"/>
                <a:ext cx="157680" cy="11016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9D89313B-FD4E-4AAD-A993-FB03EAD5C68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65439" y="1299623"/>
                  <a:ext cx="1753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0E634ACB-B88D-43D3-B14F-49342E009C1C}"/>
              </a:ext>
            </a:extLst>
          </p:cNvPr>
          <p:cNvGrpSpPr/>
          <p:nvPr/>
        </p:nvGrpSpPr>
        <p:grpSpPr>
          <a:xfrm>
            <a:off x="8863039" y="1936463"/>
            <a:ext cx="1929240" cy="760680"/>
            <a:chOff x="8863039" y="1936463"/>
            <a:chExt cx="192924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14:cNvPr>
                <p14:cNvContentPartPr/>
                <p14:nvPr/>
              </p14:nvContentPartPr>
              <p14:xfrm>
                <a:off x="9280639" y="2013503"/>
                <a:ext cx="12600" cy="61056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1782C49F-C52C-4FD1-AF76-B98F9A8634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71639" y="2004863"/>
                  <a:ext cx="3024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14:cNvPr>
                <p14:cNvContentPartPr/>
                <p14:nvPr/>
              </p14:nvContentPartPr>
              <p14:xfrm>
                <a:off x="8863039" y="2318423"/>
                <a:ext cx="107280" cy="8352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E644743A-2B6B-4849-BD2F-65D193C95C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54399" y="2309783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14:cNvPr>
                <p14:cNvContentPartPr/>
                <p14:nvPr/>
              </p14:nvContentPartPr>
              <p14:xfrm>
                <a:off x="8966719" y="2320223"/>
                <a:ext cx="66600" cy="946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A1AAB4B2-0409-4922-82D7-B6F82CFAA8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57719" y="2311223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14:cNvPr>
                <p14:cNvContentPartPr/>
                <p14:nvPr/>
              </p14:nvContentPartPr>
              <p14:xfrm>
                <a:off x="9052399" y="2301503"/>
                <a:ext cx="63000" cy="10116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04BA212D-229D-4CFC-A741-A5F3EA40877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043399" y="2292503"/>
                  <a:ext cx="8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14:cNvPr>
                <p14:cNvContentPartPr/>
                <p14:nvPr/>
              </p14:nvContentPartPr>
              <p14:xfrm>
                <a:off x="9155359" y="2284583"/>
                <a:ext cx="80640" cy="17532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BC8370F4-693E-408D-B8E0-CC9D92BC2C9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46359" y="2275583"/>
                  <a:ext cx="9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14:cNvPr>
                <p14:cNvContentPartPr/>
                <p14:nvPr/>
              </p14:nvContentPartPr>
              <p14:xfrm>
                <a:off x="9291799" y="2043023"/>
                <a:ext cx="597960" cy="1512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D222E0F3-2F1C-4E1E-BB2E-FD57F7FC0F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83159" y="2034383"/>
                  <a:ext cx="615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14:cNvPr>
                <p14:cNvContentPartPr/>
                <p14:nvPr/>
              </p14:nvContentPartPr>
              <p14:xfrm>
                <a:off x="9958879" y="1936823"/>
                <a:ext cx="90720" cy="18360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D9FA4EB-EAB6-4CA2-B56B-EF80B74F95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50239" y="1928183"/>
                  <a:ext cx="108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14:cNvPr>
                <p14:cNvContentPartPr/>
                <p14:nvPr/>
              </p14:nvContentPartPr>
              <p14:xfrm>
                <a:off x="10074439" y="1937543"/>
                <a:ext cx="118080" cy="17388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7F083D64-EA45-408B-B784-6061D811C4C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65439" y="1928543"/>
                  <a:ext cx="135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14:cNvPr>
                <p14:cNvContentPartPr/>
                <p14:nvPr/>
              </p14:nvContentPartPr>
              <p14:xfrm>
                <a:off x="10229959" y="1936463"/>
                <a:ext cx="111240" cy="12888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82FB5527-0A80-4B5C-BADF-BDBE49497B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0959" y="192782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14:cNvPr>
                <p14:cNvContentPartPr/>
                <p14:nvPr/>
              </p14:nvContentPartPr>
              <p14:xfrm>
                <a:off x="9293599" y="2239943"/>
                <a:ext cx="1030320" cy="1044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53A9DDB9-CD45-40CE-871B-56AF35E030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84599" y="2231303"/>
                  <a:ext cx="104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14:cNvPr>
                <p14:cNvContentPartPr/>
                <p14:nvPr/>
              </p14:nvContentPartPr>
              <p14:xfrm>
                <a:off x="10371799" y="2168303"/>
                <a:ext cx="55080" cy="11772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55AC31B1-C389-40F4-83A4-31536F135C5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62799" y="2159663"/>
                  <a:ext cx="72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14:cNvPr>
                <p14:cNvContentPartPr/>
                <p14:nvPr/>
              </p14:nvContentPartPr>
              <p14:xfrm>
                <a:off x="10463239" y="2152823"/>
                <a:ext cx="36720" cy="12636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5E77E805-4A55-4AEF-8EC2-4B9E6CEBD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54599" y="2144183"/>
                  <a:ext cx="54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14:cNvPr>
                <p14:cNvContentPartPr/>
                <p14:nvPr/>
              </p14:nvContentPartPr>
              <p14:xfrm>
                <a:off x="10554319" y="2155343"/>
                <a:ext cx="38880" cy="9432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E7C38910-4E10-47D5-910C-4C8A848911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5319" y="2146703"/>
                  <a:ext cx="56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14:cNvPr>
                <p14:cNvContentPartPr/>
                <p14:nvPr/>
              </p14:nvContentPartPr>
              <p14:xfrm>
                <a:off x="10696879" y="2125463"/>
                <a:ext cx="22680" cy="14580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C0BBECE1-8338-44F3-9E43-38D408E3AD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87879" y="2116823"/>
                  <a:ext cx="4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14:cNvPr>
                <p14:cNvContentPartPr/>
                <p14:nvPr/>
              </p14:nvContentPartPr>
              <p14:xfrm>
                <a:off x="10688959" y="2123303"/>
                <a:ext cx="103320" cy="1584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A54E682C-2845-4D85-A51F-5AC98397EC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80319" y="2114303"/>
                  <a:ext cx="120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14:cNvPr>
                <p14:cNvContentPartPr/>
                <p14:nvPr/>
              </p14:nvContentPartPr>
              <p14:xfrm>
                <a:off x="9840799" y="2373863"/>
                <a:ext cx="18360" cy="7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6FA8EB91-2B72-4B11-A72C-86F0C49554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32159" y="2364863"/>
                  <a:ext cx="36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14:cNvPr>
                <p14:cNvContentPartPr/>
                <p14:nvPr/>
              </p14:nvContentPartPr>
              <p14:xfrm>
                <a:off x="9840799" y="2377103"/>
                <a:ext cx="74880" cy="921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40E2D5D3-ED97-49C7-B4D1-5383C76D8F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832159" y="2368103"/>
                  <a:ext cx="92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14:cNvPr>
                <p14:cNvContentPartPr/>
                <p14:nvPr/>
              </p14:nvContentPartPr>
              <p14:xfrm>
                <a:off x="9272719" y="2588783"/>
                <a:ext cx="910800" cy="5004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9F338667-E118-4BCC-ADDB-45D76E810B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64079" y="2579783"/>
                  <a:ext cx="928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14:cNvPr>
                <p14:cNvContentPartPr/>
                <p14:nvPr/>
              </p14:nvContentPartPr>
              <p14:xfrm>
                <a:off x="10261999" y="2572223"/>
                <a:ext cx="74520" cy="6804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EC9E13D-4891-4D53-8C5B-CAEA007196B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252999" y="2563583"/>
                  <a:ext cx="9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14:cNvPr>
                <p14:cNvContentPartPr/>
                <p14:nvPr/>
              </p14:nvContentPartPr>
              <p14:xfrm>
                <a:off x="10390879" y="2545583"/>
                <a:ext cx="98280" cy="82800"/>
              </p14:xfrm>
            </p:contentPart>
          </mc:Choice>
          <mc:Fallback xmlns=""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BAF571F5-82C3-4B37-A847-7CEA47DF625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381879" y="2536943"/>
                  <a:ext cx="115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14:cNvPr>
                <p14:cNvContentPartPr/>
                <p14:nvPr/>
              </p14:nvContentPartPr>
              <p14:xfrm>
                <a:off x="10497079" y="2559983"/>
                <a:ext cx="105840" cy="7416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70E5BD53-F1E3-49F8-8B52-F5CCFC51D3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88439" y="2550983"/>
                  <a:ext cx="12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14:cNvPr>
                <p14:cNvContentPartPr/>
                <p14:nvPr/>
              </p14:nvContentPartPr>
              <p14:xfrm>
                <a:off x="10639639" y="2530463"/>
                <a:ext cx="115920" cy="16668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2F1A22D7-97C2-412D-80C4-71ADD40AAB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630639" y="2521823"/>
                  <a:ext cx="133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EA7A11F9-C02D-4EFF-ADE0-4E677918C526}"/>
              </a:ext>
            </a:extLst>
          </p:cNvPr>
          <p:cNvGrpSpPr/>
          <p:nvPr/>
        </p:nvGrpSpPr>
        <p:grpSpPr>
          <a:xfrm>
            <a:off x="10977679" y="2075783"/>
            <a:ext cx="690480" cy="326880"/>
            <a:chOff x="10977679" y="2075783"/>
            <a:chExt cx="6904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14:cNvPr>
                <p14:cNvContentPartPr/>
                <p14:nvPr/>
              </p14:nvContentPartPr>
              <p14:xfrm>
                <a:off x="10977679" y="2213663"/>
                <a:ext cx="156960" cy="27720"/>
              </p14:xfrm>
            </p:contentPart>
          </mc:Choice>
          <mc:Fallback xmlns=""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0566CDE1-B4B7-49B0-A300-7812D7E5AF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69039" y="2204663"/>
                  <a:ext cx="174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14:cNvPr>
                <p14:cNvContentPartPr/>
                <p14:nvPr/>
              </p14:nvContentPartPr>
              <p14:xfrm>
                <a:off x="11016919" y="2119343"/>
                <a:ext cx="105120" cy="26136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56F7932B-AFB5-476D-9EE2-3B89985FAC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07919" y="2110703"/>
                  <a:ext cx="122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14:cNvPr>
                <p14:cNvContentPartPr/>
                <p14:nvPr/>
              </p14:nvContentPartPr>
              <p14:xfrm>
                <a:off x="11127439" y="2216903"/>
                <a:ext cx="153360" cy="1857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CDAE016E-6BB0-41F8-A2F1-52FA4CBC93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18799" y="2207903"/>
                  <a:ext cx="171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14:cNvPr>
                <p14:cNvContentPartPr/>
                <p14:nvPr/>
              </p14:nvContentPartPr>
              <p14:xfrm>
                <a:off x="11290519" y="2231303"/>
                <a:ext cx="96840" cy="16092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6AA09286-A73D-4D12-9029-2EFDBB91827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81519" y="2222303"/>
                  <a:ext cx="114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14:cNvPr>
                <p14:cNvContentPartPr/>
                <p14:nvPr/>
              </p14:nvContentPartPr>
              <p14:xfrm>
                <a:off x="11409319" y="2075783"/>
                <a:ext cx="170640" cy="30096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3B1A27A5-3A45-424D-8590-1528E6F27D1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00679" y="2067143"/>
                  <a:ext cx="188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14:cNvPr>
                <p14:cNvContentPartPr/>
                <p14:nvPr/>
              </p14:nvContentPartPr>
              <p14:xfrm>
                <a:off x="11413639" y="2166143"/>
                <a:ext cx="254520" cy="3528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56D3F2DC-5C52-4DEA-9188-97166A9446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404999" y="2157143"/>
                  <a:ext cx="2721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14:cNvPr>
              <p14:cNvContentPartPr/>
              <p14:nvPr/>
            </p14:nvContentPartPr>
            <p14:xfrm>
              <a:off x="946999" y="5530703"/>
              <a:ext cx="1449360" cy="131040"/>
            </p14:xfrm>
          </p:contentPart>
        </mc:Choice>
        <mc:Fallback xmlns="">
          <p:pic>
            <p:nvPicPr>
              <p:cNvPr id="128" name="잉크 127">
                <a:extLst>
                  <a:ext uri="{FF2B5EF4-FFF2-40B4-BE49-F238E27FC236}">
                    <a16:creationId xmlns:a16="http://schemas.microsoft.com/office/drawing/2014/main" id="{31773D16-A1CC-4CFA-91BA-F8A4DF83599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29359" y="5495063"/>
                <a:ext cx="14850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14:cNvPr>
              <p14:cNvContentPartPr/>
              <p14:nvPr/>
            </p14:nvContentPartPr>
            <p14:xfrm>
              <a:off x="5972599" y="4183583"/>
              <a:ext cx="673560" cy="64440"/>
            </p14:xfrm>
          </p:contentPart>
        </mc:Choice>
        <mc:Fallback xmlns="">
          <p:pic>
            <p:nvPicPr>
              <p:cNvPr id="129" name="잉크 128">
                <a:extLst>
                  <a:ext uri="{FF2B5EF4-FFF2-40B4-BE49-F238E27FC236}">
                    <a16:creationId xmlns:a16="http://schemas.microsoft.com/office/drawing/2014/main" id="{3E5BF670-B5F2-4644-8BA0-34638E0C268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954599" y="4147583"/>
                <a:ext cx="70920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91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A8FDE5-DE28-41C6-B1C6-939C67A77695}"/>
              </a:ext>
            </a:extLst>
          </p:cNvPr>
          <p:cNvSpPr txBox="1"/>
          <p:nvPr/>
        </p:nvSpPr>
        <p:spPr>
          <a:xfrm>
            <a:off x="258896" y="4184162"/>
            <a:ext cx="8268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특징</a:t>
            </a:r>
            <a:endParaRPr lang="en-US" altLang="ko-KR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000" dirty="0"/>
              <a:t>하나의 파라미터 </a:t>
            </a:r>
            <a:r>
              <a:rPr lang="en-US" altLang="ko-KR" sz="2000" dirty="0"/>
              <a:t>k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000" dirty="0"/>
              <a:t>단순함에 비해 압도적인 인식률</a:t>
            </a:r>
            <a:endParaRPr lang="en-US" altLang="ko-KR" sz="2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4FE77D-1A04-4023-AFC8-A95952F2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69" y="792733"/>
            <a:ext cx="8738681" cy="331865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09A6824-9D2B-4022-80F9-C6A08AD12831}"/>
              </a:ext>
            </a:extLst>
          </p:cNvPr>
          <p:cNvSpPr txBox="1">
            <a:spLocks/>
          </p:cNvSpPr>
          <p:nvPr/>
        </p:nvSpPr>
        <p:spPr>
          <a:xfrm>
            <a:off x="941961" y="291432"/>
            <a:ext cx="10308077" cy="11160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dirty="0"/>
              <a:t>k Nearest Neighbor Algorithm</a:t>
            </a:r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F6DC2-9269-4CF0-B254-F41BB7B6C9A3}"/>
              </a:ext>
            </a:extLst>
          </p:cNvPr>
          <p:cNvSpPr txBox="1"/>
          <p:nvPr/>
        </p:nvSpPr>
        <p:spPr>
          <a:xfrm>
            <a:off x="258896" y="5406604"/>
            <a:ext cx="8268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/>
              <a:t>단점</a:t>
            </a:r>
            <a:endParaRPr lang="en-US" altLang="ko-KR" sz="2400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000" dirty="0"/>
              <a:t>데이터의 크기에 비례하는 </a:t>
            </a:r>
            <a:r>
              <a:rPr lang="ko-KR" altLang="en-US" sz="2000" dirty="0" err="1"/>
              <a:t>계산량</a:t>
            </a:r>
            <a:r>
              <a:rPr lang="ko-KR" altLang="en-US" sz="2000" dirty="0"/>
              <a:t> 증가</a:t>
            </a:r>
            <a:r>
              <a:rPr lang="en-US" altLang="ko-KR" sz="2000" dirty="0"/>
              <a:t>(</a:t>
            </a:r>
            <a:r>
              <a:rPr lang="ko-KR" altLang="en-US" sz="2000" dirty="0"/>
              <a:t>속도가 느리다</a:t>
            </a:r>
            <a:r>
              <a:rPr lang="en-US" altLang="ko-KR" sz="2000" dirty="0"/>
              <a:t>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ko-KR" altLang="en-US" sz="2000" dirty="0"/>
              <a:t>메모리 사용량이 크다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3792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22558D-7837-4A0B-A6F9-8955FC7C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1" y="532054"/>
            <a:ext cx="4629150" cy="5705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3E2A8-CA0E-4479-BDB3-A5AF266B9CC7}"/>
              </a:ext>
            </a:extLst>
          </p:cNvPr>
          <p:cNvSpPr txBox="1"/>
          <p:nvPr/>
        </p:nvSpPr>
        <p:spPr>
          <a:xfrm>
            <a:off x="496111" y="162722"/>
            <a:ext cx="31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functionsRev.py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C1FDA-68D8-4468-AB08-E35E5D4CA27B}"/>
              </a:ext>
            </a:extLst>
          </p:cNvPr>
          <p:cNvSpPr txBox="1"/>
          <p:nvPr/>
        </p:nvSpPr>
        <p:spPr>
          <a:xfrm>
            <a:off x="6001963" y="240423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784</a:t>
            </a:r>
            <a:endParaRPr lang="ko-KR" altLang="en-US" sz="1200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090CED0-1921-4A4E-900D-D27F977DA2B9}"/>
              </a:ext>
            </a:extLst>
          </p:cNvPr>
          <p:cNvGrpSpPr/>
          <p:nvPr/>
        </p:nvGrpSpPr>
        <p:grpSpPr>
          <a:xfrm>
            <a:off x="4546449" y="418289"/>
            <a:ext cx="2175364" cy="5179522"/>
            <a:chOff x="4546449" y="418289"/>
            <a:chExt cx="2175364" cy="51795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9B55ED-DB5B-40B7-915C-82569BD1D92E}"/>
                </a:ext>
              </a:extLst>
            </p:cNvPr>
            <p:cNvSpPr txBox="1"/>
            <p:nvPr/>
          </p:nvSpPr>
          <p:spPr>
            <a:xfrm>
              <a:off x="5758774" y="595717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0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CE02C6-1320-4EC6-B799-B83151DFF74B}"/>
                </a:ext>
              </a:extLst>
            </p:cNvPr>
            <p:cNvSpPr txBox="1"/>
            <p:nvPr/>
          </p:nvSpPr>
          <p:spPr>
            <a:xfrm>
              <a:off x="5758773" y="1057382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1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9E31B5-2779-4C30-B895-D63A0F7DB1E7}"/>
                </a:ext>
              </a:extLst>
            </p:cNvPr>
            <p:cNvSpPr txBox="1"/>
            <p:nvPr/>
          </p:nvSpPr>
          <p:spPr>
            <a:xfrm>
              <a:off x="5758771" y="2429803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4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62B0EA2-9F3E-423F-850C-6CF45F40EFD1}"/>
                </a:ext>
              </a:extLst>
            </p:cNvPr>
            <p:cNvSpPr txBox="1"/>
            <p:nvPr/>
          </p:nvSpPr>
          <p:spPr>
            <a:xfrm>
              <a:off x="5758772" y="1512760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2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7E5197-EA46-4124-914B-E2571A96265E}"/>
                </a:ext>
              </a:extLst>
            </p:cNvPr>
            <p:cNvSpPr txBox="1"/>
            <p:nvPr/>
          </p:nvSpPr>
          <p:spPr>
            <a:xfrm>
              <a:off x="5758772" y="1974425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3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053788-2943-48FF-B964-CAE4A414F18B}"/>
                </a:ext>
              </a:extLst>
            </p:cNvPr>
            <p:cNvSpPr txBox="1"/>
            <p:nvPr/>
          </p:nvSpPr>
          <p:spPr>
            <a:xfrm>
              <a:off x="5758771" y="2885181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5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96BDA0-5FAC-4C20-988E-7E16B21035D7}"/>
                </a:ext>
              </a:extLst>
            </p:cNvPr>
            <p:cNvSpPr txBox="1"/>
            <p:nvPr/>
          </p:nvSpPr>
          <p:spPr>
            <a:xfrm>
              <a:off x="5758771" y="3809720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7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A9D839A-12CD-49C0-A8A0-8E532BAD953D}"/>
                </a:ext>
              </a:extLst>
            </p:cNvPr>
            <p:cNvSpPr txBox="1"/>
            <p:nvPr/>
          </p:nvSpPr>
          <p:spPr>
            <a:xfrm>
              <a:off x="5758771" y="3346846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6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96499C-98E9-4175-A67E-83DC2CA3E7C2}"/>
                </a:ext>
              </a:extLst>
            </p:cNvPr>
            <p:cNvSpPr txBox="1"/>
            <p:nvPr/>
          </p:nvSpPr>
          <p:spPr>
            <a:xfrm>
              <a:off x="5758771" y="4271385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8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658A4C-194D-49CC-B316-837F9D95F374}"/>
                </a:ext>
              </a:extLst>
            </p:cNvPr>
            <p:cNvSpPr txBox="1"/>
            <p:nvPr/>
          </p:nvSpPr>
          <p:spPr>
            <a:xfrm>
              <a:off x="5758771" y="4738467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9</a:t>
              </a:r>
            </a:p>
            <a:p>
              <a:pPr algn="ctr"/>
              <a:r>
                <a:rPr lang="en-US" altLang="ko-KR" sz="1200" dirty="0"/>
                <a:t>300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7E778A-C787-41AA-B656-1F687036D4F8}"/>
                </a:ext>
              </a:extLst>
            </p:cNvPr>
            <p:cNvSpPr txBox="1"/>
            <p:nvPr/>
          </p:nvSpPr>
          <p:spPr>
            <a:xfrm>
              <a:off x="4546449" y="2660635"/>
              <a:ext cx="719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k x 10</a:t>
              </a:r>
              <a:endParaRPr lang="ko-KR" altLang="en-US" sz="1200" dirty="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BFEB4BE-2DB8-40AC-908C-B4D7E97C1998}"/>
                </a:ext>
              </a:extLst>
            </p:cNvPr>
            <p:cNvSpPr/>
            <p:nvPr/>
          </p:nvSpPr>
          <p:spPr>
            <a:xfrm>
              <a:off x="5758774" y="418289"/>
              <a:ext cx="963039" cy="184826"/>
            </a:xfrm>
            <a:custGeom>
              <a:avLst/>
              <a:gdLst>
                <a:gd name="connsiteX0" fmla="*/ 0 w 963039"/>
                <a:gd name="connsiteY0" fmla="*/ 184826 h 184826"/>
                <a:gd name="connsiteX1" fmla="*/ 486383 w 963039"/>
                <a:gd name="connsiteY1" fmla="*/ 0 h 184826"/>
                <a:gd name="connsiteX2" fmla="*/ 963039 w 963039"/>
                <a:gd name="connsiteY2" fmla="*/ 184826 h 184826"/>
                <a:gd name="connsiteX3" fmla="*/ 963039 w 963039"/>
                <a:gd name="connsiteY3" fmla="*/ 184826 h 1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39" h="184826">
                  <a:moveTo>
                    <a:pt x="0" y="184826"/>
                  </a:moveTo>
                  <a:cubicBezTo>
                    <a:pt x="162938" y="92413"/>
                    <a:pt x="325877" y="0"/>
                    <a:pt x="486383" y="0"/>
                  </a:cubicBezTo>
                  <a:cubicBezTo>
                    <a:pt x="646889" y="0"/>
                    <a:pt x="963039" y="184826"/>
                    <a:pt x="963039" y="184826"/>
                  </a:cubicBezTo>
                  <a:lnTo>
                    <a:pt x="963039" y="184826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B7119186-7213-4FEF-B34C-CF15673F7323}"/>
                </a:ext>
              </a:extLst>
            </p:cNvPr>
            <p:cNvSpPr/>
            <p:nvPr/>
          </p:nvSpPr>
          <p:spPr>
            <a:xfrm>
              <a:off x="5194543" y="593387"/>
              <a:ext cx="583687" cy="4610911"/>
            </a:xfrm>
            <a:custGeom>
              <a:avLst/>
              <a:gdLst>
                <a:gd name="connsiteX0" fmla="*/ 564231 w 583687"/>
                <a:gd name="connsiteY0" fmla="*/ 0 h 4610911"/>
                <a:gd name="connsiteX1" fmla="*/ 27 w 583687"/>
                <a:gd name="connsiteY1" fmla="*/ 2256817 h 4610911"/>
                <a:gd name="connsiteX2" fmla="*/ 583687 w 583687"/>
                <a:gd name="connsiteY2" fmla="*/ 4610911 h 46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687" h="4610911">
                  <a:moveTo>
                    <a:pt x="564231" y="0"/>
                  </a:moveTo>
                  <a:cubicBezTo>
                    <a:pt x="280507" y="744166"/>
                    <a:pt x="-3216" y="1488332"/>
                    <a:pt x="27" y="2256817"/>
                  </a:cubicBezTo>
                  <a:cubicBezTo>
                    <a:pt x="3270" y="3025302"/>
                    <a:pt x="293478" y="3818106"/>
                    <a:pt x="583687" y="461091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EF9994-FFBA-4BFD-9DA8-A6F2334F2442}"/>
                </a:ext>
              </a:extLst>
            </p:cNvPr>
            <p:cNvSpPr txBox="1"/>
            <p:nvPr/>
          </p:nvSpPr>
          <p:spPr>
            <a:xfrm>
              <a:off x="5880366" y="5320812"/>
              <a:ext cx="841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/>
                <a:t>trainSetf</a:t>
              </a:r>
              <a:endParaRPr lang="ko-KR" altLang="en-US" sz="1200" b="1" dirty="0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2D12B005-2A36-4DAA-B989-E8FCFAA0D700}"/>
              </a:ext>
            </a:extLst>
          </p:cNvPr>
          <p:cNvGrpSpPr/>
          <p:nvPr/>
        </p:nvGrpSpPr>
        <p:grpSpPr>
          <a:xfrm>
            <a:off x="7335483" y="382311"/>
            <a:ext cx="1906622" cy="5179522"/>
            <a:chOff x="4815191" y="418289"/>
            <a:chExt cx="1906622" cy="517952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BE50CD-7D82-44C2-A9DE-D371F2C17778}"/>
                </a:ext>
              </a:extLst>
            </p:cNvPr>
            <p:cNvSpPr txBox="1"/>
            <p:nvPr/>
          </p:nvSpPr>
          <p:spPr>
            <a:xfrm>
              <a:off x="5758774" y="595717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0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9467EE-BCB1-4A57-84BB-E97669757ACB}"/>
                </a:ext>
              </a:extLst>
            </p:cNvPr>
            <p:cNvSpPr txBox="1"/>
            <p:nvPr/>
          </p:nvSpPr>
          <p:spPr>
            <a:xfrm>
              <a:off x="5758773" y="1057382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1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36086E-674F-4A16-90AB-C859C5F9BA66}"/>
                </a:ext>
              </a:extLst>
            </p:cNvPr>
            <p:cNvSpPr txBox="1"/>
            <p:nvPr/>
          </p:nvSpPr>
          <p:spPr>
            <a:xfrm>
              <a:off x="5758771" y="2429803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4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D58495-AB5D-4A37-A064-CDB577B4950F}"/>
                </a:ext>
              </a:extLst>
            </p:cNvPr>
            <p:cNvSpPr txBox="1"/>
            <p:nvPr/>
          </p:nvSpPr>
          <p:spPr>
            <a:xfrm>
              <a:off x="5758772" y="1512760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2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FE4A238-27AF-4901-8FE6-402E897A86A6}"/>
                </a:ext>
              </a:extLst>
            </p:cNvPr>
            <p:cNvSpPr txBox="1"/>
            <p:nvPr/>
          </p:nvSpPr>
          <p:spPr>
            <a:xfrm>
              <a:off x="5758772" y="1974425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3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605C33A-9A26-4FA4-9D62-74E30C1231F1}"/>
                </a:ext>
              </a:extLst>
            </p:cNvPr>
            <p:cNvSpPr txBox="1"/>
            <p:nvPr/>
          </p:nvSpPr>
          <p:spPr>
            <a:xfrm>
              <a:off x="5758771" y="2885181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5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21780E-5649-4AB9-872B-6DFDBB188665}"/>
                </a:ext>
              </a:extLst>
            </p:cNvPr>
            <p:cNvSpPr txBox="1"/>
            <p:nvPr/>
          </p:nvSpPr>
          <p:spPr>
            <a:xfrm>
              <a:off x="5758771" y="3809720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7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4CF064C-0A02-400B-8344-BAAF4E2CD7BB}"/>
                </a:ext>
              </a:extLst>
            </p:cNvPr>
            <p:cNvSpPr txBox="1"/>
            <p:nvPr/>
          </p:nvSpPr>
          <p:spPr>
            <a:xfrm>
              <a:off x="5758771" y="3346846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6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918C6C-ABBE-4458-896F-86E79DF78E75}"/>
                </a:ext>
              </a:extLst>
            </p:cNvPr>
            <p:cNvSpPr txBox="1"/>
            <p:nvPr/>
          </p:nvSpPr>
          <p:spPr>
            <a:xfrm>
              <a:off x="5758771" y="4271385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8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6B514C6-2A24-4DE2-93E3-25ED8AC378B4}"/>
                </a:ext>
              </a:extLst>
            </p:cNvPr>
            <p:cNvSpPr txBox="1"/>
            <p:nvPr/>
          </p:nvSpPr>
          <p:spPr>
            <a:xfrm>
              <a:off x="5758771" y="4738467"/>
              <a:ext cx="96303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/>
                <a:t>숫자 </a:t>
              </a:r>
              <a:r>
                <a:rPr lang="en-US" altLang="ko-KR" sz="1200" dirty="0"/>
                <a:t>9</a:t>
              </a:r>
            </a:p>
            <a:p>
              <a:pPr algn="ctr"/>
              <a:r>
                <a:rPr lang="en-US" altLang="ko-KR" sz="1200" dirty="0"/>
                <a:t>100</a:t>
              </a:r>
              <a:r>
                <a:rPr lang="ko-KR" altLang="en-US" sz="1200" dirty="0"/>
                <a:t>개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DBBA26-05E9-47EE-893C-4C397D7222B1}"/>
                </a:ext>
              </a:extLst>
            </p:cNvPr>
            <p:cNvSpPr txBox="1"/>
            <p:nvPr/>
          </p:nvSpPr>
          <p:spPr>
            <a:xfrm>
              <a:off x="4815191" y="2696613"/>
              <a:ext cx="9630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100 x 10</a:t>
              </a:r>
              <a:endParaRPr lang="ko-KR" altLang="en-US" sz="1200" dirty="0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9FBC8609-BA06-47FF-B14C-C6E750D86021}"/>
                </a:ext>
              </a:extLst>
            </p:cNvPr>
            <p:cNvSpPr/>
            <p:nvPr/>
          </p:nvSpPr>
          <p:spPr>
            <a:xfrm>
              <a:off x="5758774" y="418289"/>
              <a:ext cx="963039" cy="184826"/>
            </a:xfrm>
            <a:custGeom>
              <a:avLst/>
              <a:gdLst>
                <a:gd name="connsiteX0" fmla="*/ 0 w 963039"/>
                <a:gd name="connsiteY0" fmla="*/ 184826 h 184826"/>
                <a:gd name="connsiteX1" fmla="*/ 486383 w 963039"/>
                <a:gd name="connsiteY1" fmla="*/ 0 h 184826"/>
                <a:gd name="connsiteX2" fmla="*/ 963039 w 963039"/>
                <a:gd name="connsiteY2" fmla="*/ 184826 h 184826"/>
                <a:gd name="connsiteX3" fmla="*/ 963039 w 963039"/>
                <a:gd name="connsiteY3" fmla="*/ 184826 h 18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039" h="184826">
                  <a:moveTo>
                    <a:pt x="0" y="184826"/>
                  </a:moveTo>
                  <a:cubicBezTo>
                    <a:pt x="162938" y="92413"/>
                    <a:pt x="325877" y="0"/>
                    <a:pt x="486383" y="0"/>
                  </a:cubicBezTo>
                  <a:cubicBezTo>
                    <a:pt x="646889" y="0"/>
                    <a:pt x="963039" y="184826"/>
                    <a:pt x="963039" y="184826"/>
                  </a:cubicBezTo>
                  <a:lnTo>
                    <a:pt x="963039" y="184826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FBE8FDB6-9430-4CAB-BA1E-5665ED0F14C8}"/>
                </a:ext>
              </a:extLst>
            </p:cNvPr>
            <p:cNvSpPr/>
            <p:nvPr/>
          </p:nvSpPr>
          <p:spPr>
            <a:xfrm>
              <a:off x="5194543" y="593387"/>
              <a:ext cx="583687" cy="4610911"/>
            </a:xfrm>
            <a:custGeom>
              <a:avLst/>
              <a:gdLst>
                <a:gd name="connsiteX0" fmla="*/ 564231 w 583687"/>
                <a:gd name="connsiteY0" fmla="*/ 0 h 4610911"/>
                <a:gd name="connsiteX1" fmla="*/ 27 w 583687"/>
                <a:gd name="connsiteY1" fmla="*/ 2256817 h 4610911"/>
                <a:gd name="connsiteX2" fmla="*/ 583687 w 583687"/>
                <a:gd name="connsiteY2" fmla="*/ 4610911 h 46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687" h="4610911">
                  <a:moveTo>
                    <a:pt x="564231" y="0"/>
                  </a:moveTo>
                  <a:cubicBezTo>
                    <a:pt x="280507" y="744166"/>
                    <a:pt x="-3216" y="1488332"/>
                    <a:pt x="27" y="2256817"/>
                  </a:cubicBezTo>
                  <a:cubicBezTo>
                    <a:pt x="3270" y="3025302"/>
                    <a:pt x="293478" y="3818106"/>
                    <a:pt x="583687" y="461091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3291E4-25CF-4DE5-B0FC-31D47CDB26B8}"/>
                </a:ext>
              </a:extLst>
            </p:cNvPr>
            <p:cNvSpPr txBox="1"/>
            <p:nvPr/>
          </p:nvSpPr>
          <p:spPr>
            <a:xfrm>
              <a:off x="5880366" y="5320812"/>
              <a:ext cx="841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/>
                <a:t>testSetf</a:t>
              </a:r>
              <a:endParaRPr lang="ko-KR" altLang="en-US" sz="1200" b="1" dirty="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9D79DE2-D940-475A-99EC-21B0BCBAD2B5}"/>
              </a:ext>
            </a:extLst>
          </p:cNvPr>
          <p:cNvSpPr txBox="1"/>
          <p:nvPr/>
        </p:nvSpPr>
        <p:spPr>
          <a:xfrm>
            <a:off x="8512525" y="261631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784</a:t>
            </a:r>
            <a:endParaRPr lang="ko-KR" alt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" name="잉크 68">
                <a:extLst>
                  <a:ext uri="{FF2B5EF4-FFF2-40B4-BE49-F238E27FC236}">
                    <a16:creationId xmlns:a16="http://schemas.microsoft.com/office/drawing/2014/main" id="{C2F26D1D-4D85-4C9C-A7DE-4D78A0DC7AEE}"/>
                  </a:ext>
                </a:extLst>
              </p14:cNvPr>
              <p14:cNvContentPartPr/>
              <p14:nvPr/>
            </p14:nvContentPartPr>
            <p14:xfrm>
              <a:off x="4240999" y="5382483"/>
              <a:ext cx="748440" cy="54720"/>
            </p14:xfrm>
          </p:contentPart>
        </mc:Choice>
        <mc:Fallback xmlns="">
          <p:pic>
            <p:nvPicPr>
              <p:cNvPr id="69" name="잉크 68">
                <a:extLst>
                  <a:ext uri="{FF2B5EF4-FFF2-40B4-BE49-F238E27FC236}">
                    <a16:creationId xmlns:a16="http://schemas.microsoft.com/office/drawing/2014/main" id="{C2F26D1D-4D85-4C9C-A7DE-4D78A0DC7A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23359" y="5346843"/>
                <a:ext cx="784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잉크 69">
                <a:extLst>
                  <a:ext uri="{FF2B5EF4-FFF2-40B4-BE49-F238E27FC236}">
                    <a16:creationId xmlns:a16="http://schemas.microsoft.com/office/drawing/2014/main" id="{F52FF8E8-FFAF-480A-B824-F4D9DA217777}"/>
                  </a:ext>
                </a:extLst>
              </p14:cNvPr>
              <p14:cNvContentPartPr/>
              <p14:nvPr/>
            </p14:nvContentPartPr>
            <p14:xfrm>
              <a:off x="4216159" y="5451963"/>
              <a:ext cx="797400" cy="37800"/>
            </p14:xfrm>
          </p:contentPart>
        </mc:Choice>
        <mc:Fallback xmlns="">
          <p:pic>
            <p:nvPicPr>
              <p:cNvPr id="70" name="잉크 69">
                <a:extLst>
                  <a:ext uri="{FF2B5EF4-FFF2-40B4-BE49-F238E27FC236}">
                    <a16:creationId xmlns:a16="http://schemas.microsoft.com/office/drawing/2014/main" id="{F52FF8E8-FFAF-480A-B824-F4D9DA2177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98519" y="5415963"/>
                <a:ext cx="8330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잉크 70">
                <a:extLst>
                  <a:ext uri="{FF2B5EF4-FFF2-40B4-BE49-F238E27FC236}">
                    <a16:creationId xmlns:a16="http://schemas.microsoft.com/office/drawing/2014/main" id="{2EFA4E25-365C-4032-B8CE-7343DBCB8795}"/>
                  </a:ext>
                </a:extLst>
              </p14:cNvPr>
              <p14:cNvContentPartPr/>
              <p14:nvPr/>
            </p14:nvContentPartPr>
            <p14:xfrm>
              <a:off x="4219759" y="5853363"/>
              <a:ext cx="840240" cy="57960"/>
            </p14:xfrm>
          </p:contentPart>
        </mc:Choice>
        <mc:Fallback xmlns="">
          <p:pic>
            <p:nvPicPr>
              <p:cNvPr id="71" name="잉크 70">
                <a:extLst>
                  <a:ext uri="{FF2B5EF4-FFF2-40B4-BE49-F238E27FC236}">
                    <a16:creationId xmlns:a16="http://schemas.microsoft.com/office/drawing/2014/main" id="{2EFA4E25-365C-4032-B8CE-7343DBCB87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1759" y="5817363"/>
                <a:ext cx="8758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잉크 71">
                <a:extLst>
                  <a:ext uri="{FF2B5EF4-FFF2-40B4-BE49-F238E27FC236}">
                    <a16:creationId xmlns:a16="http://schemas.microsoft.com/office/drawing/2014/main" id="{2F65E74B-4994-46FB-A68C-7E0D6CCB21E2}"/>
                  </a:ext>
                </a:extLst>
              </p14:cNvPr>
              <p14:cNvContentPartPr/>
              <p14:nvPr/>
            </p14:nvContentPartPr>
            <p14:xfrm>
              <a:off x="4233439" y="5930403"/>
              <a:ext cx="806760" cy="60480"/>
            </p14:xfrm>
          </p:contentPart>
        </mc:Choice>
        <mc:Fallback xmlns="">
          <p:pic>
            <p:nvPicPr>
              <p:cNvPr id="72" name="잉크 71">
                <a:extLst>
                  <a:ext uri="{FF2B5EF4-FFF2-40B4-BE49-F238E27FC236}">
                    <a16:creationId xmlns:a16="http://schemas.microsoft.com/office/drawing/2014/main" id="{2F65E74B-4994-46FB-A68C-7E0D6CCB21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15799" y="5894403"/>
                <a:ext cx="8424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잉크 72">
                <a:extLst>
                  <a:ext uri="{FF2B5EF4-FFF2-40B4-BE49-F238E27FC236}">
                    <a16:creationId xmlns:a16="http://schemas.microsoft.com/office/drawing/2014/main" id="{B55BFCBE-B678-4461-BCFE-753EB6D40C92}"/>
                  </a:ext>
                </a:extLst>
              </p14:cNvPr>
              <p14:cNvContentPartPr/>
              <p14:nvPr/>
            </p14:nvContentPartPr>
            <p14:xfrm>
              <a:off x="3676519" y="5378523"/>
              <a:ext cx="83880" cy="131040"/>
            </p14:xfrm>
          </p:contentPart>
        </mc:Choice>
        <mc:Fallback xmlns="">
          <p:pic>
            <p:nvPicPr>
              <p:cNvPr id="73" name="잉크 72">
                <a:extLst>
                  <a:ext uri="{FF2B5EF4-FFF2-40B4-BE49-F238E27FC236}">
                    <a16:creationId xmlns:a16="http://schemas.microsoft.com/office/drawing/2014/main" id="{B55BFCBE-B678-4461-BCFE-753EB6D40C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8519" y="5342883"/>
                <a:ext cx="1195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잉크 73">
                <a:extLst>
                  <a:ext uri="{FF2B5EF4-FFF2-40B4-BE49-F238E27FC236}">
                    <a16:creationId xmlns:a16="http://schemas.microsoft.com/office/drawing/2014/main" id="{0EA9F128-9644-423B-820D-7B8ECEFEEF08}"/>
                  </a:ext>
                </a:extLst>
              </p14:cNvPr>
              <p14:cNvContentPartPr/>
              <p14:nvPr/>
            </p14:nvContentPartPr>
            <p14:xfrm>
              <a:off x="2431279" y="5431443"/>
              <a:ext cx="184680" cy="66240"/>
            </p14:xfrm>
          </p:contentPart>
        </mc:Choice>
        <mc:Fallback xmlns="">
          <p:pic>
            <p:nvPicPr>
              <p:cNvPr id="74" name="잉크 73">
                <a:extLst>
                  <a:ext uri="{FF2B5EF4-FFF2-40B4-BE49-F238E27FC236}">
                    <a16:creationId xmlns:a16="http://schemas.microsoft.com/office/drawing/2014/main" id="{0EA9F128-9644-423B-820D-7B8ECEFEEF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3279" y="5395803"/>
                <a:ext cx="2203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5" name="잉크 74">
                <a:extLst>
                  <a:ext uri="{FF2B5EF4-FFF2-40B4-BE49-F238E27FC236}">
                    <a16:creationId xmlns:a16="http://schemas.microsoft.com/office/drawing/2014/main" id="{D52EE3CF-D5E7-4FBF-A200-1DC63954CF80}"/>
                  </a:ext>
                </a:extLst>
              </p14:cNvPr>
              <p14:cNvContentPartPr/>
              <p14:nvPr/>
            </p14:nvContentPartPr>
            <p14:xfrm>
              <a:off x="2659159" y="5408403"/>
              <a:ext cx="152640" cy="88920"/>
            </p14:xfrm>
          </p:contentPart>
        </mc:Choice>
        <mc:Fallback xmlns="">
          <p:pic>
            <p:nvPicPr>
              <p:cNvPr id="75" name="잉크 74">
                <a:extLst>
                  <a:ext uri="{FF2B5EF4-FFF2-40B4-BE49-F238E27FC236}">
                    <a16:creationId xmlns:a16="http://schemas.microsoft.com/office/drawing/2014/main" id="{D52EE3CF-D5E7-4FBF-A200-1DC63954CF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41159" y="5372403"/>
                <a:ext cx="1882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잉크 75">
                <a:extLst>
                  <a:ext uri="{FF2B5EF4-FFF2-40B4-BE49-F238E27FC236}">
                    <a16:creationId xmlns:a16="http://schemas.microsoft.com/office/drawing/2014/main" id="{06C98521-10C1-43C4-87EA-ECB0136109FE}"/>
                  </a:ext>
                </a:extLst>
              </p14:cNvPr>
              <p14:cNvContentPartPr/>
              <p14:nvPr/>
            </p14:nvContentPartPr>
            <p14:xfrm>
              <a:off x="3960919" y="5396523"/>
              <a:ext cx="76680" cy="109800"/>
            </p14:xfrm>
          </p:contentPart>
        </mc:Choice>
        <mc:Fallback xmlns="">
          <p:pic>
            <p:nvPicPr>
              <p:cNvPr id="76" name="잉크 75">
                <a:extLst>
                  <a:ext uri="{FF2B5EF4-FFF2-40B4-BE49-F238E27FC236}">
                    <a16:creationId xmlns:a16="http://schemas.microsoft.com/office/drawing/2014/main" id="{06C98521-10C1-43C4-87EA-ECB0136109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42919" y="5360883"/>
                <a:ext cx="112320" cy="18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177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0DC6D39-38F9-4415-B249-711E7F487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4" y="628275"/>
            <a:ext cx="7251057" cy="37579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CA1092-EE0E-4DDF-AE1F-599403CA09FE}"/>
              </a:ext>
            </a:extLst>
          </p:cNvPr>
          <p:cNvSpPr txBox="1"/>
          <p:nvPr/>
        </p:nvSpPr>
        <p:spPr>
          <a:xfrm>
            <a:off x="4095345" y="680936"/>
            <a:ext cx="499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trS1=3000, trS2=784, teS1=1000, teS2=784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D93A9A-8822-4582-84A2-A248D13CAFA4}"/>
              </a:ext>
            </a:extLst>
          </p:cNvPr>
          <p:cNvSpPr txBox="1"/>
          <p:nvPr/>
        </p:nvSpPr>
        <p:spPr>
          <a:xfrm>
            <a:off x="4095345" y="1066800"/>
            <a:ext cx="499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trS3=300, teS3=100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AEA97-F9DF-42A9-BBE8-8FA70E755E50}"/>
              </a:ext>
            </a:extLst>
          </p:cNvPr>
          <p:cNvSpPr txBox="1"/>
          <p:nvPr/>
        </p:nvSpPr>
        <p:spPr>
          <a:xfrm>
            <a:off x="7140102" y="1468877"/>
            <a:ext cx="151751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0 1 2 3 4 5 6 7 8 9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FE72F-CBEF-48DE-94E2-E88D130D8B03}"/>
              </a:ext>
            </a:extLst>
          </p:cNvPr>
          <p:cNvSpPr txBox="1"/>
          <p:nvPr/>
        </p:nvSpPr>
        <p:spPr>
          <a:xfrm>
            <a:off x="7140101" y="1738925"/>
            <a:ext cx="151751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0 1 2 3 4 5 6 7 8 9</a:t>
            </a:r>
            <a:endParaRPr lang="ko-KR" alt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CA87B8-D9FB-4F40-8DE0-54EA471FA73A}"/>
              </a:ext>
            </a:extLst>
          </p:cNvPr>
          <p:cNvSpPr txBox="1"/>
          <p:nvPr/>
        </p:nvSpPr>
        <p:spPr>
          <a:xfrm>
            <a:off x="7140101" y="2936980"/>
            <a:ext cx="151751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0 1 2 3 4 5 6 7 8 9</a:t>
            </a:r>
            <a:endParaRPr lang="ko-KR" altLang="en-US" sz="1200" dirty="0"/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25128AF-DA28-400B-8A1B-BE4BD19AD199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7898859" y="2015924"/>
            <a:ext cx="0" cy="921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96D38D-1EF7-46A4-ACE6-55C295EA6383}"/>
              </a:ext>
            </a:extLst>
          </p:cNvPr>
          <p:cNvSpPr txBox="1"/>
          <p:nvPr/>
        </p:nvSpPr>
        <p:spPr>
          <a:xfrm>
            <a:off x="8728230" y="2353357"/>
            <a:ext cx="8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100</a:t>
            </a:r>
            <a:endParaRPr lang="ko-KR" altLang="en-US" sz="1400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3B24032C-ADCC-4348-9E7E-26FE16A98EBD}"/>
              </a:ext>
            </a:extLst>
          </p:cNvPr>
          <p:cNvSpPr/>
          <p:nvPr/>
        </p:nvSpPr>
        <p:spPr>
          <a:xfrm>
            <a:off x="6889211" y="1478071"/>
            <a:ext cx="263151" cy="1766170"/>
          </a:xfrm>
          <a:custGeom>
            <a:avLst/>
            <a:gdLst>
              <a:gd name="connsiteX0" fmla="*/ 263151 w 263151"/>
              <a:gd name="connsiteY0" fmla="*/ 0 h 1766170"/>
              <a:gd name="connsiteX1" fmla="*/ 104 w 263151"/>
              <a:gd name="connsiteY1" fmla="*/ 926926 h 1766170"/>
              <a:gd name="connsiteX2" fmla="*/ 238099 w 263151"/>
              <a:gd name="connsiteY2" fmla="*/ 1766170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1" h="1766170">
                <a:moveTo>
                  <a:pt x="263151" y="0"/>
                </a:moveTo>
                <a:cubicBezTo>
                  <a:pt x="133715" y="316282"/>
                  <a:pt x="4279" y="632564"/>
                  <a:pt x="104" y="926926"/>
                </a:cubicBezTo>
                <a:cubicBezTo>
                  <a:pt x="-4071" y="1221288"/>
                  <a:pt x="117014" y="1493729"/>
                  <a:pt x="238099" y="176617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09B34-99AB-4BC5-8C04-77259D415F1D}"/>
              </a:ext>
            </a:extLst>
          </p:cNvPr>
          <p:cNvSpPr txBox="1"/>
          <p:nvPr/>
        </p:nvSpPr>
        <p:spPr>
          <a:xfrm>
            <a:off x="7480697" y="3335658"/>
            <a:ext cx="104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label</a:t>
            </a:r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ED2C5A7-6EAD-4942-8D82-03B161622B9D}"/>
              </a:ext>
            </a:extLst>
          </p:cNvPr>
          <p:cNvSpPr/>
          <p:nvPr/>
        </p:nvSpPr>
        <p:spPr>
          <a:xfrm>
            <a:off x="9494729" y="1478072"/>
            <a:ext cx="1517511" cy="1735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4CA4E3-11F4-49EE-9AE9-9D575ADF6C41}"/>
              </a:ext>
            </a:extLst>
          </p:cNvPr>
          <p:cNvSpPr txBox="1"/>
          <p:nvPr/>
        </p:nvSpPr>
        <p:spPr>
          <a:xfrm>
            <a:off x="9962713" y="3335658"/>
            <a:ext cx="104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result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D19E542-AFC2-4198-B941-A10328869570}"/>
              </a:ext>
            </a:extLst>
          </p:cNvPr>
          <p:cNvSpPr/>
          <p:nvPr/>
        </p:nvSpPr>
        <p:spPr>
          <a:xfrm>
            <a:off x="9272537" y="1478071"/>
            <a:ext cx="222191" cy="1766170"/>
          </a:xfrm>
          <a:custGeom>
            <a:avLst/>
            <a:gdLst>
              <a:gd name="connsiteX0" fmla="*/ 263151 w 263151"/>
              <a:gd name="connsiteY0" fmla="*/ 0 h 1766170"/>
              <a:gd name="connsiteX1" fmla="*/ 104 w 263151"/>
              <a:gd name="connsiteY1" fmla="*/ 926926 h 1766170"/>
              <a:gd name="connsiteX2" fmla="*/ 238099 w 263151"/>
              <a:gd name="connsiteY2" fmla="*/ 1766170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1" h="1766170">
                <a:moveTo>
                  <a:pt x="263151" y="0"/>
                </a:moveTo>
                <a:cubicBezTo>
                  <a:pt x="133715" y="316282"/>
                  <a:pt x="4279" y="632564"/>
                  <a:pt x="104" y="926926"/>
                </a:cubicBezTo>
                <a:cubicBezTo>
                  <a:pt x="-4071" y="1221288"/>
                  <a:pt x="117014" y="1493729"/>
                  <a:pt x="238099" y="176617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B03825-FF05-424B-9C6E-993C64B93769}"/>
              </a:ext>
            </a:extLst>
          </p:cNvPr>
          <p:cNvSpPr txBox="1"/>
          <p:nvPr/>
        </p:nvSpPr>
        <p:spPr>
          <a:xfrm>
            <a:off x="6659524" y="2382925"/>
            <a:ext cx="8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100</a:t>
            </a:r>
            <a:endParaRPr lang="ko-KR" alt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DAD6FD-3A42-47DF-B7AA-68D3CF05A886}"/>
              </a:ext>
            </a:extLst>
          </p:cNvPr>
          <p:cNvSpPr txBox="1"/>
          <p:nvPr/>
        </p:nvSpPr>
        <p:spPr>
          <a:xfrm>
            <a:off x="10057056" y="1150321"/>
            <a:ext cx="8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10</a:t>
            </a:r>
            <a:endParaRPr lang="ko-KR" altLang="en-US" sz="1400" dirty="0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DB1C2870-0815-4723-B2A3-AE41151C9423}"/>
              </a:ext>
            </a:extLst>
          </p:cNvPr>
          <p:cNvSpPr/>
          <p:nvPr/>
        </p:nvSpPr>
        <p:spPr>
          <a:xfrm>
            <a:off x="9519781" y="1290058"/>
            <a:ext cx="1503123" cy="225591"/>
          </a:xfrm>
          <a:custGeom>
            <a:avLst/>
            <a:gdLst>
              <a:gd name="connsiteX0" fmla="*/ 0 w 1503123"/>
              <a:gd name="connsiteY0" fmla="*/ 200539 h 225591"/>
              <a:gd name="connsiteX1" fmla="*/ 814192 w 1503123"/>
              <a:gd name="connsiteY1" fmla="*/ 123 h 225591"/>
              <a:gd name="connsiteX2" fmla="*/ 1503123 w 1503123"/>
              <a:gd name="connsiteY2" fmla="*/ 225591 h 225591"/>
              <a:gd name="connsiteX3" fmla="*/ 1503123 w 1503123"/>
              <a:gd name="connsiteY3" fmla="*/ 225591 h 22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3123" h="225591">
                <a:moveTo>
                  <a:pt x="0" y="200539"/>
                </a:moveTo>
                <a:cubicBezTo>
                  <a:pt x="281836" y="98243"/>
                  <a:pt x="563672" y="-4052"/>
                  <a:pt x="814192" y="123"/>
                </a:cubicBezTo>
                <a:cubicBezTo>
                  <a:pt x="1064712" y="4298"/>
                  <a:pt x="1503123" y="225591"/>
                  <a:pt x="1503123" y="225591"/>
                </a:cubicBezTo>
                <a:lnTo>
                  <a:pt x="1503123" y="225591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23CF1F6A-FE90-4E8A-BCA5-6F1DC8AF1AC5}"/>
                  </a:ext>
                </a:extLst>
              </p14:cNvPr>
              <p14:cNvContentPartPr/>
              <p14:nvPr/>
            </p14:nvContentPartPr>
            <p14:xfrm>
              <a:off x="2401008" y="3054383"/>
              <a:ext cx="2838600" cy="11988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23CF1F6A-FE90-4E8A-BCA5-6F1DC8AF1A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368" y="3018743"/>
                <a:ext cx="2874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B48F073D-4AC7-4603-87C5-91539CEA5883}"/>
                  </a:ext>
                </a:extLst>
              </p14:cNvPr>
              <p14:cNvContentPartPr/>
              <p14:nvPr/>
            </p14:nvContentPartPr>
            <p14:xfrm>
              <a:off x="2429088" y="3055103"/>
              <a:ext cx="2693520" cy="13140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B48F073D-4AC7-4603-87C5-91539CEA58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1448" y="3019463"/>
                <a:ext cx="27291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잉크 31">
                <a:extLst>
                  <a:ext uri="{FF2B5EF4-FFF2-40B4-BE49-F238E27FC236}">
                    <a16:creationId xmlns:a16="http://schemas.microsoft.com/office/drawing/2014/main" id="{356F6414-52DA-42C5-AED0-9391F11BC18A}"/>
                  </a:ext>
                </a:extLst>
              </p14:cNvPr>
              <p14:cNvContentPartPr/>
              <p14:nvPr/>
            </p14:nvContentPartPr>
            <p14:xfrm>
              <a:off x="2399208" y="3078503"/>
              <a:ext cx="2675880" cy="59400"/>
            </p14:xfrm>
          </p:contentPart>
        </mc:Choice>
        <mc:Fallback xmlns="">
          <p:pic>
            <p:nvPicPr>
              <p:cNvPr id="32" name="잉크 31">
                <a:extLst>
                  <a:ext uri="{FF2B5EF4-FFF2-40B4-BE49-F238E27FC236}">
                    <a16:creationId xmlns:a16="http://schemas.microsoft.com/office/drawing/2014/main" id="{356F6414-52DA-42C5-AED0-9391F11BC1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1208" y="3042503"/>
                <a:ext cx="271152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그룹 34">
            <a:extLst>
              <a:ext uri="{FF2B5EF4-FFF2-40B4-BE49-F238E27FC236}">
                <a16:creationId xmlns:a16="http://schemas.microsoft.com/office/drawing/2014/main" id="{805FEC60-E120-4B9B-8116-A150BE9661EB}"/>
              </a:ext>
            </a:extLst>
          </p:cNvPr>
          <p:cNvGrpSpPr/>
          <p:nvPr/>
        </p:nvGrpSpPr>
        <p:grpSpPr>
          <a:xfrm>
            <a:off x="498768" y="4738463"/>
            <a:ext cx="227520" cy="280800"/>
            <a:chOff x="498768" y="4738463"/>
            <a:chExt cx="2275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EF5D7F5D-14E8-455E-99B5-A31A8C4AD677}"/>
                    </a:ext>
                  </a:extLst>
                </p14:cNvPr>
                <p14:cNvContentPartPr/>
                <p14:nvPr/>
              </p14:nvContentPartPr>
              <p14:xfrm>
                <a:off x="595608" y="4810823"/>
                <a:ext cx="3600" cy="10116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EF5D7F5D-14E8-455E-99B5-A31A8C4AD6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6608" y="4801823"/>
                  <a:ext cx="21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E992684C-2FD0-4C72-BAC1-58D57B39F72A}"/>
                    </a:ext>
                  </a:extLst>
                </p14:cNvPr>
                <p14:cNvContentPartPr/>
                <p14:nvPr/>
              </p14:nvContentPartPr>
              <p14:xfrm>
                <a:off x="498768" y="4738463"/>
                <a:ext cx="227520" cy="28080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E992684C-2FD0-4C72-BAC1-58D57B39F7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9768" y="4729823"/>
                  <a:ext cx="24516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02ED2D5-79C7-4D80-98FD-140A5F60A011}"/>
              </a:ext>
            </a:extLst>
          </p:cNvPr>
          <p:cNvGrpSpPr/>
          <p:nvPr/>
        </p:nvGrpSpPr>
        <p:grpSpPr>
          <a:xfrm>
            <a:off x="980808" y="4646303"/>
            <a:ext cx="1304280" cy="316080"/>
            <a:chOff x="980808" y="4646303"/>
            <a:chExt cx="13042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E32CB53E-A966-4D78-82C0-62962780C892}"/>
                    </a:ext>
                  </a:extLst>
                </p14:cNvPr>
                <p14:cNvContentPartPr/>
                <p14:nvPr/>
              </p14:nvContentPartPr>
              <p14:xfrm>
                <a:off x="980808" y="4756103"/>
                <a:ext cx="98280" cy="16128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E32CB53E-A966-4D78-82C0-62962780C8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1808" y="4747103"/>
                  <a:ext cx="11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36B5C2F1-513B-4CAF-A5E3-5F9CFCC05127}"/>
                    </a:ext>
                  </a:extLst>
                </p14:cNvPr>
                <p14:cNvContentPartPr/>
                <p14:nvPr/>
              </p14:nvContentPartPr>
              <p14:xfrm>
                <a:off x="1180248" y="4777703"/>
                <a:ext cx="287280" cy="11628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36B5C2F1-513B-4CAF-A5E3-5F9CFCC051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71608" y="4768703"/>
                  <a:ext cx="304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369C5EAC-3CF7-46F7-9E49-DD725CEFE538}"/>
                    </a:ext>
                  </a:extLst>
                </p14:cNvPr>
                <p14:cNvContentPartPr/>
                <p14:nvPr/>
              </p14:nvContentPartPr>
              <p14:xfrm>
                <a:off x="1566168" y="4735583"/>
                <a:ext cx="133200" cy="975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369C5EAC-3CF7-46F7-9E49-DD725CEFE5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57528" y="4726943"/>
                  <a:ext cx="150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E16B015E-7090-44A6-84AA-58D91F0AD1D0}"/>
                    </a:ext>
                  </a:extLst>
                </p14:cNvPr>
                <p14:cNvContentPartPr/>
                <p14:nvPr/>
              </p14:nvContentPartPr>
              <p14:xfrm>
                <a:off x="1580928" y="4751423"/>
                <a:ext cx="101520" cy="856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E16B015E-7090-44A6-84AA-58D91F0AD1D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71928" y="4742783"/>
                  <a:ext cx="119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686FC0E7-C222-4E24-8275-E1C2A928A52E}"/>
                    </a:ext>
                  </a:extLst>
                </p14:cNvPr>
                <p14:cNvContentPartPr/>
                <p14:nvPr/>
              </p14:nvContentPartPr>
              <p14:xfrm>
                <a:off x="1786848" y="4693463"/>
                <a:ext cx="36000" cy="565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686FC0E7-C222-4E24-8275-E1C2A928A52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7848" y="4684463"/>
                  <a:ext cx="53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6A80CFC9-1DD0-4E13-9E94-92537A2F89F5}"/>
                    </a:ext>
                  </a:extLst>
                </p14:cNvPr>
                <p14:cNvContentPartPr/>
                <p14:nvPr/>
              </p14:nvContentPartPr>
              <p14:xfrm>
                <a:off x="1822488" y="4668263"/>
                <a:ext cx="53640" cy="2368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6A80CFC9-1DD0-4E13-9E94-92537A2F89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3488" y="4659623"/>
                  <a:ext cx="71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BC3CC2FA-9E64-4629-88A1-CF69BA3A7A0E}"/>
                    </a:ext>
                  </a:extLst>
                </p14:cNvPr>
                <p14:cNvContentPartPr/>
                <p14:nvPr/>
              </p14:nvContentPartPr>
              <p14:xfrm>
                <a:off x="1992048" y="4646303"/>
                <a:ext cx="127440" cy="2466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BC3CC2FA-9E64-4629-88A1-CF69BA3A7A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83048" y="4637303"/>
                  <a:ext cx="145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6857CD0-41F1-4ACF-B0FB-DA948B5BF263}"/>
                    </a:ext>
                  </a:extLst>
                </p14:cNvPr>
                <p14:cNvContentPartPr/>
                <p14:nvPr/>
              </p14:nvContentPartPr>
              <p14:xfrm>
                <a:off x="2149728" y="4713623"/>
                <a:ext cx="135360" cy="105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6857CD0-41F1-4ACF-B0FB-DA948B5BF26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40728" y="4704623"/>
                  <a:ext cx="15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02F49D5A-901F-486B-A947-D246B5188237}"/>
                    </a:ext>
                  </a:extLst>
                </p14:cNvPr>
                <p14:cNvContentPartPr/>
                <p14:nvPr/>
              </p14:nvContentPartPr>
              <p14:xfrm>
                <a:off x="2173128" y="4703543"/>
                <a:ext cx="62640" cy="2588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02F49D5A-901F-486B-A947-D246B51882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64488" y="4694543"/>
                  <a:ext cx="8028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ADE8B8D4-16F3-47EA-B935-3B77086833C3}"/>
              </a:ext>
            </a:extLst>
          </p:cNvPr>
          <p:cNvGrpSpPr/>
          <p:nvPr/>
        </p:nvGrpSpPr>
        <p:grpSpPr>
          <a:xfrm>
            <a:off x="2414688" y="4718663"/>
            <a:ext cx="245160" cy="205920"/>
            <a:chOff x="2414688" y="4718663"/>
            <a:chExt cx="2451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E102D6B5-EFF4-4B1C-BD4B-970C03E5BD97}"/>
                    </a:ext>
                  </a:extLst>
                </p14:cNvPr>
                <p14:cNvContentPartPr/>
                <p14:nvPr/>
              </p14:nvContentPartPr>
              <p14:xfrm>
                <a:off x="2414688" y="4727663"/>
                <a:ext cx="109440" cy="1792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E102D6B5-EFF4-4B1C-BD4B-970C03E5BD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06048" y="4718663"/>
                  <a:ext cx="127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BEFF083B-339D-4BD8-B0E3-D8A28B63FD7C}"/>
                    </a:ext>
                  </a:extLst>
                </p14:cNvPr>
                <p14:cNvContentPartPr/>
                <p14:nvPr/>
              </p14:nvContentPartPr>
              <p14:xfrm>
                <a:off x="2541768" y="4718663"/>
                <a:ext cx="21600" cy="2059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BEFF083B-339D-4BD8-B0E3-D8A28B63FD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32768" y="4709663"/>
                  <a:ext cx="39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4CF510BA-E741-48F4-994F-032C32FE081D}"/>
                    </a:ext>
                  </a:extLst>
                </p14:cNvPr>
                <p14:cNvContentPartPr/>
                <p14:nvPr/>
              </p14:nvContentPartPr>
              <p14:xfrm>
                <a:off x="2562648" y="4849703"/>
                <a:ext cx="97200" cy="72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4CF510BA-E741-48F4-994F-032C32FE08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54008" y="4841063"/>
                  <a:ext cx="114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F45015AF-C0B8-45DB-BE6D-792BB1F9DF9C}"/>
              </a:ext>
            </a:extLst>
          </p:cNvPr>
          <p:cNvGrpSpPr/>
          <p:nvPr/>
        </p:nvGrpSpPr>
        <p:grpSpPr>
          <a:xfrm>
            <a:off x="3008328" y="4611383"/>
            <a:ext cx="1024560" cy="295920"/>
            <a:chOff x="3008328" y="4611383"/>
            <a:chExt cx="102456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2B9780CE-6208-473E-A365-2441D7EECBED}"/>
                    </a:ext>
                  </a:extLst>
                </p14:cNvPr>
                <p14:cNvContentPartPr/>
                <p14:nvPr/>
              </p14:nvContentPartPr>
              <p14:xfrm>
                <a:off x="3008328" y="4664663"/>
                <a:ext cx="11880" cy="1494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2B9780CE-6208-473E-A365-2441D7EECB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9328" y="4656023"/>
                  <a:ext cx="29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C9F4A8D3-0B5D-41BE-A190-BDAFEB2CC4D0}"/>
                    </a:ext>
                  </a:extLst>
                </p14:cNvPr>
                <p14:cNvContentPartPr/>
                <p14:nvPr/>
              </p14:nvContentPartPr>
              <p14:xfrm>
                <a:off x="3068448" y="4685543"/>
                <a:ext cx="112680" cy="1267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C9F4A8D3-0B5D-41BE-A190-BDAFEB2CC4D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59448" y="4676543"/>
                  <a:ext cx="13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4D5DA710-5370-46FF-80C6-A52D914CA373}"/>
                    </a:ext>
                  </a:extLst>
                </p14:cNvPr>
                <p14:cNvContentPartPr/>
                <p14:nvPr/>
              </p14:nvContentPartPr>
              <p14:xfrm>
                <a:off x="3069528" y="4740983"/>
                <a:ext cx="96120" cy="5796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4D5DA710-5370-46FF-80C6-A52D914CA3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60528" y="4731983"/>
                  <a:ext cx="113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E6F49F3C-4E59-439F-97CB-9A0E920CABF2}"/>
                    </a:ext>
                  </a:extLst>
                </p14:cNvPr>
                <p14:cNvContentPartPr/>
                <p14:nvPr/>
              </p14:nvContentPartPr>
              <p14:xfrm>
                <a:off x="3253128" y="4662503"/>
                <a:ext cx="12600" cy="1116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E6F49F3C-4E59-439F-97CB-9A0E920CAB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44128" y="4653503"/>
                  <a:ext cx="30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BE2B10CD-72C5-40BC-B1CE-2F13FF9C4FB1}"/>
                    </a:ext>
                  </a:extLst>
                </p14:cNvPr>
                <p14:cNvContentPartPr/>
                <p14:nvPr/>
              </p14:nvContentPartPr>
              <p14:xfrm>
                <a:off x="3281928" y="4670063"/>
                <a:ext cx="42840" cy="16416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BE2B10CD-72C5-40BC-B1CE-2F13FF9C4F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73288" y="4661423"/>
                  <a:ext cx="60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9128408E-694A-488A-9A71-9F932A32C74B}"/>
                    </a:ext>
                  </a:extLst>
                </p14:cNvPr>
                <p14:cNvContentPartPr/>
                <p14:nvPr/>
              </p14:nvContentPartPr>
              <p14:xfrm>
                <a:off x="3435648" y="4622543"/>
                <a:ext cx="131040" cy="22896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9128408E-694A-488A-9A71-9F932A32C7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27008" y="4613543"/>
                  <a:ext cx="14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602E4320-F006-4FD4-9218-CEF070304BF7}"/>
                    </a:ext>
                  </a:extLst>
                </p14:cNvPr>
                <p14:cNvContentPartPr/>
                <p14:nvPr/>
              </p14:nvContentPartPr>
              <p14:xfrm>
                <a:off x="3625728" y="4655303"/>
                <a:ext cx="135360" cy="10476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602E4320-F006-4FD4-9218-CEF070304B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16728" y="4646663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A756E2D0-E26A-4DBB-9AD8-6A2D401C6DBB}"/>
                    </a:ext>
                  </a:extLst>
                </p14:cNvPr>
                <p14:cNvContentPartPr/>
                <p14:nvPr/>
              </p14:nvContentPartPr>
              <p14:xfrm>
                <a:off x="3669648" y="4611383"/>
                <a:ext cx="63720" cy="29592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A756E2D0-E26A-4DBB-9AD8-6A2D401C6D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60648" y="4602383"/>
                  <a:ext cx="81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4A4A0D99-7CD0-4E7C-9BD7-330D8CC68D85}"/>
                    </a:ext>
                  </a:extLst>
                </p14:cNvPr>
                <p14:cNvContentPartPr/>
                <p14:nvPr/>
              </p14:nvContentPartPr>
              <p14:xfrm>
                <a:off x="3913368" y="4620023"/>
                <a:ext cx="58320" cy="5940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4A4A0D99-7CD0-4E7C-9BD7-330D8CC68D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04368" y="4611023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9E35957E-E176-4CD5-B9EE-E52BFC53F361}"/>
                    </a:ext>
                  </a:extLst>
                </p14:cNvPr>
                <p14:cNvContentPartPr/>
                <p14:nvPr/>
              </p14:nvContentPartPr>
              <p14:xfrm>
                <a:off x="3846408" y="4740623"/>
                <a:ext cx="123840" cy="1548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9E35957E-E176-4CD5-B9EE-E52BFC53F36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37768" y="4731623"/>
                  <a:ext cx="141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8B630930-3945-452D-8A55-AD6CF77F7F9A}"/>
                    </a:ext>
                  </a:extLst>
                </p14:cNvPr>
                <p14:cNvContentPartPr/>
                <p14:nvPr/>
              </p14:nvContentPartPr>
              <p14:xfrm>
                <a:off x="4012368" y="4682303"/>
                <a:ext cx="20520" cy="18756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8B630930-3945-452D-8A55-AD6CF77F7F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03728" y="4673663"/>
                  <a:ext cx="381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59CD3638-6735-4F96-8294-B5A7A7B448D6}"/>
              </a:ext>
            </a:extLst>
          </p:cNvPr>
          <p:cNvGrpSpPr/>
          <p:nvPr/>
        </p:nvGrpSpPr>
        <p:grpSpPr>
          <a:xfrm>
            <a:off x="4380648" y="4487183"/>
            <a:ext cx="2870280" cy="574200"/>
            <a:chOff x="4380648" y="4487183"/>
            <a:chExt cx="287028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81581F84-B7D0-48B5-BB75-AC4A8CAE9954}"/>
                    </a:ext>
                  </a:extLst>
                </p14:cNvPr>
                <p14:cNvContentPartPr/>
                <p14:nvPr/>
              </p14:nvContentPartPr>
              <p14:xfrm>
                <a:off x="4380648" y="4538303"/>
                <a:ext cx="153360" cy="2959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81581F84-B7D0-48B5-BB75-AC4A8CAE995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71648" y="4529303"/>
                  <a:ext cx="171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C3E706A8-C167-4BCB-AF18-A6D4BD7B6148}"/>
                    </a:ext>
                  </a:extLst>
                </p14:cNvPr>
                <p14:cNvContentPartPr/>
                <p14:nvPr/>
              </p14:nvContentPartPr>
              <p14:xfrm>
                <a:off x="4609248" y="4654223"/>
                <a:ext cx="133920" cy="10584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C3E706A8-C167-4BCB-AF18-A6D4BD7B61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00248" y="4645583"/>
                  <a:ext cx="151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73F6FF02-3EEF-4FCD-BB51-00F57FB93C20}"/>
                    </a:ext>
                  </a:extLst>
                </p14:cNvPr>
                <p14:cNvContentPartPr/>
                <p14:nvPr/>
              </p14:nvContentPartPr>
              <p14:xfrm>
                <a:off x="4724808" y="4666463"/>
                <a:ext cx="110880" cy="12924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73F6FF02-3EEF-4FCD-BB51-00F57FB93C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716168" y="4657463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0AC92050-8172-424A-8849-77D0E96D8344}"/>
                    </a:ext>
                  </a:extLst>
                </p14:cNvPr>
                <p14:cNvContentPartPr/>
                <p14:nvPr/>
              </p14:nvContentPartPr>
              <p14:xfrm>
                <a:off x="4949808" y="4678343"/>
                <a:ext cx="142920" cy="1159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0AC92050-8172-424A-8849-77D0E96D83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41168" y="4669703"/>
                  <a:ext cx="160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695C32B6-66F4-4F94-AFB0-B6A8C77ACC45}"/>
                    </a:ext>
                  </a:extLst>
                </p14:cNvPr>
                <p14:cNvContentPartPr/>
                <p14:nvPr/>
              </p14:nvContentPartPr>
              <p14:xfrm>
                <a:off x="5190648" y="4487183"/>
                <a:ext cx="10080" cy="33912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695C32B6-66F4-4F94-AFB0-B6A8C77ACC4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182008" y="4478183"/>
                  <a:ext cx="277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14F64D13-DF7C-4566-AFCD-F3F837FDF3D2}"/>
                    </a:ext>
                  </a:extLst>
                </p14:cNvPr>
                <p14:cNvContentPartPr/>
                <p14:nvPr/>
              </p14:nvContentPartPr>
              <p14:xfrm>
                <a:off x="5122608" y="4695623"/>
                <a:ext cx="101520" cy="15588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14F64D13-DF7C-4566-AFCD-F3F837FDF3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13968" y="4686623"/>
                  <a:ext cx="11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6AFB1757-537B-49E9-8FE4-CDEE8B69139D}"/>
                    </a:ext>
                  </a:extLst>
                </p14:cNvPr>
                <p14:cNvContentPartPr/>
                <p14:nvPr/>
              </p14:nvContentPartPr>
              <p14:xfrm>
                <a:off x="5295048" y="4660703"/>
                <a:ext cx="107280" cy="14616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6AFB1757-537B-49E9-8FE4-CDEE8B69139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86048" y="4652063"/>
                  <a:ext cx="12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6085911C-A563-43A2-AB16-FE1FB63BC691}"/>
                    </a:ext>
                  </a:extLst>
                </p14:cNvPr>
                <p14:cNvContentPartPr/>
                <p14:nvPr/>
              </p14:nvContentPartPr>
              <p14:xfrm>
                <a:off x="5425368" y="4665383"/>
                <a:ext cx="166320" cy="15336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6085911C-A563-43A2-AB16-FE1FB63BC69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16368" y="4656743"/>
                  <a:ext cx="183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14E7D2D3-BA42-46BE-B0F7-C0D37D1F9151}"/>
                    </a:ext>
                  </a:extLst>
                </p14:cNvPr>
                <p14:cNvContentPartPr/>
                <p14:nvPr/>
              </p14:nvContentPartPr>
              <p14:xfrm>
                <a:off x="5597808" y="4639463"/>
                <a:ext cx="116280" cy="15768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14E7D2D3-BA42-46BE-B0F7-C0D37D1F915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89168" y="4630463"/>
                  <a:ext cx="133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A4D753FC-B2E6-4C88-9201-275CCDC68440}"/>
                    </a:ext>
                  </a:extLst>
                </p14:cNvPr>
                <p14:cNvContentPartPr/>
                <p14:nvPr/>
              </p14:nvContentPartPr>
              <p14:xfrm>
                <a:off x="5729208" y="4648463"/>
                <a:ext cx="180720" cy="3348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A4D753FC-B2E6-4C88-9201-275CCDC684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20568" y="4639463"/>
                  <a:ext cx="198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E02573A9-7BAF-4EC5-B32C-65F44D1E4D42}"/>
                    </a:ext>
                  </a:extLst>
                </p14:cNvPr>
                <p14:cNvContentPartPr/>
                <p14:nvPr/>
              </p14:nvContentPartPr>
              <p14:xfrm>
                <a:off x="5807328" y="4595183"/>
                <a:ext cx="71640" cy="22464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E02573A9-7BAF-4EC5-B32C-65F44D1E4D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98328" y="4586543"/>
                  <a:ext cx="8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5EB293B9-BC27-4050-B217-4C4909EDBBAD}"/>
                    </a:ext>
                  </a:extLst>
                </p14:cNvPr>
                <p14:cNvContentPartPr/>
                <p14:nvPr/>
              </p14:nvContentPartPr>
              <p14:xfrm>
                <a:off x="5943048" y="4647383"/>
                <a:ext cx="255240" cy="14436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5EB293B9-BC27-4050-B217-4C4909EDBBA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34048" y="4638383"/>
                  <a:ext cx="272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4C89D01A-45BA-4D32-A83A-9A83F05B9F6C}"/>
                    </a:ext>
                  </a:extLst>
                </p14:cNvPr>
                <p14:cNvContentPartPr/>
                <p14:nvPr/>
              </p14:nvContentPartPr>
              <p14:xfrm>
                <a:off x="6055728" y="4648823"/>
                <a:ext cx="234720" cy="4125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4C89D01A-45BA-4D32-A83A-9A83F05B9F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6728" y="4640183"/>
                  <a:ext cx="2523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94C20015-812D-4597-9DC8-9C6C251FD475}"/>
                    </a:ext>
                  </a:extLst>
                </p14:cNvPr>
                <p14:cNvContentPartPr/>
                <p14:nvPr/>
              </p14:nvContentPartPr>
              <p14:xfrm>
                <a:off x="6418248" y="4551983"/>
                <a:ext cx="198720" cy="1868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94C20015-812D-4597-9DC8-9C6C251FD47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09608" y="4543343"/>
                  <a:ext cx="216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417372E5-3C12-409C-89D9-80E7E5D06375}"/>
                    </a:ext>
                  </a:extLst>
                </p14:cNvPr>
                <p14:cNvContentPartPr/>
                <p14:nvPr/>
              </p14:nvContentPartPr>
              <p14:xfrm>
                <a:off x="6644328" y="4510943"/>
                <a:ext cx="16560" cy="33120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417372E5-3C12-409C-89D9-80E7E5D0637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635688" y="4502303"/>
                  <a:ext cx="342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F32AA5D1-1145-4263-89B1-E40B69DD415D}"/>
                    </a:ext>
                  </a:extLst>
                </p14:cNvPr>
                <p14:cNvContentPartPr/>
                <p14:nvPr/>
              </p14:nvContentPartPr>
              <p14:xfrm>
                <a:off x="6697968" y="4550183"/>
                <a:ext cx="146160" cy="14076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F32AA5D1-1145-4263-89B1-E40B69DD415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88968" y="4541183"/>
                  <a:ext cx="163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299939F8-C506-4073-B85E-E93916799893}"/>
                    </a:ext>
                  </a:extLst>
                </p14:cNvPr>
                <p14:cNvContentPartPr/>
                <p14:nvPr/>
              </p14:nvContentPartPr>
              <p14:xfrm>
                <a:off x="6843768" y="4550183"/>
                <a:ext cx="80640" cy="13896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299939F8-C506-4073-B85E-E939167998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34768" y="4541183"/>
                  <a:ext cx="98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D89F4C2B-7F7E-4388-A8F8-A7A00B21DF97}"/>
                    </a:ext>
                  </a:extLst>
                </p14:cNvPr>
                <p14:cNvContentPartPr/>
                <p14:nvPr/>
              </p14:nvContentPartPr>
              <p14:xfrm>
                <a:off x="6730008" y="4726583"/>
                <a:ext cx="151920" cy="8748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D89F4C2B-7F7E-4388-A8F8-A7A00B21DF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21368" y="4717583"/>
                  <a:ext cx="169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CE9AF7D3-7B2A-4C00-8439-7348F5E5339E}"/>
                    </a:ext>
                  </a:extLst>
                </p14:cNvPr>
                <p14:cNvContentPartPr/>
                <p14:nvPr/>
              </p14:nvContentPartPr>
              <p14:xfrm>
                <a:off x="6753768" y="4628303"/>
                <a:ext cx="85680" cy="5328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CE9AF7D3-7B2A-4C00-8439-7348F5E533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45128" y="4619663"/>
                  <a:ext cx="103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8B776BB3-A2D3-409B-A641-E852EA1FA40F}"/>
                    </a:ext>
                  </a:extLst>
                </p14:cNvPr>
                <p14:cNvContentPartPr/>
                <p14:nvPr/>
              </p14:nvContentPartPr>
              <p14:xfrm>
                <a:off x="6988128" y="4704263"/>
                <a:ext cx="228960" cy="14760"/>
              </p14:xfrm>
            </p:contentPart>
          </mc:Choice>
          <mc:Fallback xmlns=""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8B776BB3-A2D3-409B-A641-E852EA1FA40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979128" y="4695263"/>
                  <a:ext cx="246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1326E365-0C37-4089-A059-1BE5169B7BC0}"/>
                    </a:ext>
                  </a:extLst>
                </p14:cNvPr>
                <p14:cNvContentPartPr/>
                <p14:nvPr/>
              </p14:nvContentPartPr>
              <p14:xfrm>
                <a:off x="7133208" y="4664303"/>
                <a:ext cx="117720" cy="18468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1326E365-0C37-4089-A059-1BE5169B7BC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24568" y="4655663"/>
                  <a:ext cx="1353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9F995505-57A9-48EF-BE0E-6F2E8CC3F815}"/>
              </a:ext>
            </a:extLst>
          </p:cNvPr>
          <p:cNvGrpSpPr/>
          <p:nvPr/>
        </p:nvGrpSpPr>
        <p:grpSpPr>
          <a:xfrm>
            <a:off x="7473768" y="4562423"/>
            <a:ext cx="1298520" cy="278640"/>
            <a:chOff x="7473768" y="4562423"/>
            <a:chExt cx="12985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1CB915CF-4709-46F4-B664-1EBCE1AA4346}"/>
                    </a:ext>
                  </a:extLst>
                </p14:cNvPr>
                <p14:cNvContentPartPr/>
                <p14:nvPr/>
              </p14:nvContentPartPr>
              <p14:xfrm>
                <a:off x="7473768" y="4569623"/>
                <a:ext cx="102600" cy="17928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1CB915CF-4709-46F4-B664-1EBCE1AA434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65128" y="4560623"/>
                  <a:ext cx="120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79B5C7FF-CA44-416F-8BB1-1F0C6905A322}"/>
                    </a:ext>
                  </a:extLst>
                </p14:cNvPr>
                <p14:cNvContentPartPr/>
                <p14:nvPr/>
              </p14:nvContentPartPr>
              <p14:xfrm>
                <a:off x="7622088" y="4626143"/>
                <a:ext cx="310320" cy="16308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79B5C7FF-CA44-416F-8BB1-1F0C6905A32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13088" y="4617143"/>
                  <a:ext cx="327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EBB12AC7-8753-430B-8656-B7E64C13A638}"/>
                    </a:ext>
                  </a:extLst>
                </p14:cNvPr>
                <p14:cNvContentPartPr/>
                <p14:nvPr/>
              </p14:nvContentPartPr>
              <p14:xfrm>
                <a:off x="8092968" y="4608143"/>
                <a:ext cx="153000" cy="1306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EBB12AC7-8753-430B-8656-B7E64C13A6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83968" y="4599503"/>
                  <a:ext cx="170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0010EEEE-D7F3-4A5C-A022-ED51AC6D7F68}"/>
                    </a:ext>
                  </a:extLst>
                </p14:cNvPr>
                <p14:cNvContentPartPr/>
                <p14:nvPr/>
              </p14:nvContentPartPr>
              <p14:xfrm>
                <a:off x="8111688" y="4648463"/>
                <a:ext cx="95040" cy="8964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0010EEEE-D7F3-4A5C-A022-ED51AC6D7F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03048" y="4639463"/>
                  <a:ext cx="112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34F34EDE-BFFB-4F85-9592-BD7DA3F62CDC}"/>
                    </a:ext>
                  </a:extLst>
                </p14:cNvPr>
                <p14:cNvContentPartPr/>
                <p14:nvPr/>
              </p14:nvContentPartPr>
              <p14:xfrm>
                <a:off x="8290968" y="4595183"/>
                <a:ext cx="30600" cy="7668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34F34EDE-BFFB-4F85-9592-BD7DA3F62CD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82328" y="4586543"/>
                  <a:ext cx="48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D8BE2479-603D-4C33-93E0-45514EAF55DF}"/>
                    </a:ext>
                  </a:extLst>
                </p14:cNvPr>
                <p14:cNvContentPartPr/>
                <p14:nvPr/>
              </p14:nvContentPartPr>
              <p14:xfrm>
                <a:off x="8321208" y="4562423"/>
                <a:ext cx="58680" cy="21744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D8BE2479-603D-4C33-93E0-45514EAF55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12208" y="4553783"/>
                  <a:ext cx="76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96529CE9-C8D7-45AD-8FA5-48060B531A52}"/>
                    </a:ext>
                  </a:extLst>
                </p14:cNvPr>
                <p14:cNvContentPartPr/>
                <p14:nvPr/>
              </p14:nvContentPartPr>
              <p14:xfrm>
                <a:off x="8449008" y="4585103"/>
                <a:ext cx="142200" cy="20376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96529CE9-C8D7-45AD-8FA5-48060B531A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40008" y="4576463"/>
                  <a:ext cx="159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BF827789-2192-4228-8389-A6D0C294F051}"/>
                    </a:ext>
                  </a:extLst>
                </p14:cNvPr>
                <p14:cNvContentPartPr/>
                <p14:nvPr/>
              </p14:nvContentPartPr>
              <p14:xfrm>
                <a:off x="8663568" y="4599143"/>
                <a:ext cx="108720" cy="11448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BF827789-2192-4228-8389-A6D0C294F05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54928" y="4590503"/>
                  <a:ext cx="126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83A5DB1A-B506-4599-ABAA-39C7EC4F78D5}"/>
                    </a:ext>
                  </a:extLst>
                </p14:cNvPr>
                <p14:cNvContentPartPr/>
                <p14:nvPr/>
              </p14:nvContentPartPr>
              <p14:xfrm>
                <a:off x="8613888" y="4586183"/>
                <a:ext cx="144000" cy="25488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83A5DB1A-B506-4599-ABAA-39C7EC4F78D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05248" y="4577543"/>
                  <a:ext cx="16164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8D1B1C3F-8FC4-4A34-AC00-A882A273198F}"/>
              </a:ext>
            </a:extLst>
          </p:cNvPr>
          <p:cNvGrpSpPr/>
          <p:nvPr/>
        </p:nvGrpSpPr>
        <p:grpSpPr>
          <a:xfrm>
            <a:off x="490488" y="5296103"/>
            <a:ext cx="369360" cy="254520"/>
            <a:chOff x="490488" y="5296103"/>
            <a:chExt cx="3693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96F851B7-00D9-491D-9B93-0D402F14C85E}"/>
                    </a:ext>
                  </a:extLst>
                </p14:cNvPr>
                <p14:cNvContentPartPr/>
                <p14:nvPr/>
              </p14:nvContentPartPr>
              <p14:xfrm>
                <a:off x="586608" y="5418863"/>
                <a:ext cx="210600" cy="10008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96F851B7-00D9-491D-9B93-0D402F14C8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968" y="5409863"/>
                  <a:ext cx="228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7BFEFBB1-4FA1-4F76-ABE4-3F6061AE631F}"/>
                    </a:ext>
                  </a:extLst>
                </p14:cNvPr>
                <p14:cNvContentPartPr/>
                <p14:nvPr/>
              </p14:nvContentPartPr>
              <p14:xfrm>
                <a:off x="490488" y="5296103"/>
                <a:ext cx="369360" cy="25452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7BFEFBB1-4FA1-4F76-ABE4-3F6061AE63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1488" y="5287463"/>
                  <a:ext cx="38700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00275CAD-F850-49E5-8F0E-1DE63F621D0A}"/>
              </a:ext>
            </a:extLst>
          </p:cNvPr>
          <p:cNvGrpSpPr/>
          <p:nvPr/>
        </p:nvGrpSpPr>
        <p:grpSpPr>
          <a:xfrm>
            <a:off x="1114368" y="5346863"/>
            <a:ext cx="755280" cy="204840"/>
            <a:chOff x="1114368" y="5346863"/>
            <a:chExt cx="75528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CE04CB22-6F5E-4094-ABC2-C311466AC095}"/>
                    </a:ext>
                  </a:extLst>
                </p14:cNvPr>
                <p14:cNvContentPartPr/>
                <p14:nvPr/>
              </p14:nvContentPartPr>
              <p14:xfrm>
                <a:off x="1114368" y="5346863"/>
                <a:ext cx="144000" cy="15768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CE04CB22-6F5E-4094-ABC2-C311466AC0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05368" y="5337863"/>
                  <a:ext cx="16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BE1A4B7E-7A98-4763-9937-1A0EF34A6CCE}"/>
                    </a:ext>
                  </a:extLst>
                </p14:cNvPr>
                <p14:cNvContentPartPr/>
                <p14:nvPr/>
              </p14:nvContentPartPr>
              <p14:xfrm>
                <a:off x="1299048" y="5353703"/>
                <a:ext cx="139680" cy="14112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BE1A4B7E-7A98-4763-9937-1A0EF34A6C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90408" y="5345063"/>
                  <a:ext cx="157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A9F58113-9BBC-4509-8B7A-0513FFBE3733}"/>
                    </a:ext>
                  </a:extLst>
                </p14:cNvPr>
                <p14:cNvContentPartPr/>
                <p14:nvPr/>
              </p14:nvContentPartPr>
              <p14:xfrm>
                <a:off x="1337928" y="5372783"/>
                <a:ext cx="104040" cy="13176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A9F58113-9BBC-4509-8B7A-0513FFBE37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29288" y="5364143"/>
                  <a:ext cx="121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1767C66B-1F74-4676-8E48-C8CC91D973B2}"/>
                    </a:ext>
                  </a:extLst>
                </p14:cNvPr>
                <p14:cNvContentPartPr/>
                <p14:nvPr/>
              </p14:nvContentPartPr>
              <p14:xfrm>
                <a:off x="1503888" y="5448023"/>
                <a:ext cx="16920" cy="7236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1767C66B-1F74-4676-8E48-C8CC91D973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95248" y="5439023"/>
                  <a:ext cx="34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43CD8603-CFF7-4FD6-8DA5-728458AACAD1}"/>
                    </a:ext>
                  </a:extLst>
                </p14:cNvPr>
                <p14:cNvContentPartPr/>
                <p14:nvPr/>
              </p14:nvContentPartPr>
              <p14:xfrm>
                <a:off x="1526208" y="5353703"/>
                <a:ext cx="135720" cy="19800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43CD8603-CFF7-4FD6-8DA5-728458AACA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517568" y="5345063"/>
                  <a:ext cx="153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A50E39BD-3571-48A0-AE45-4B2BCAB32675}"/>
                    </a:ext>
                  </a:extLst>
                </p14:cNvPr>
                <p14:cNvContentPartPr/>
                <p14:nvPr/>
              </p14:nvContentPartPr>
              <p14:xfrm>
                <a:off x="1724568" y="5392943"/>
                <a:ext cx="145080" cy="6840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A50E39BD-3571-48A0-AE45-4B2BCAB3267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15568" y="5383943"/>
                  <a:ext cx="1627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0F9F6014-42F5-4D7D-AA7E-A287D64496B1}"/>
              </a:ext>
            </a:extLst>
          </p:cNvPr>
          <p:cNvGrpSpPr/>
          <p:nvPr/>
        </p:nvGrpSpPr>
        <p:grpSpPr>
          <a:xfrm>
            <a:off x="2024448" y="5225543"/>
            <a:ext cx="361800" cy="281880"/>
            <a:chOff x="2024448" y="5225543"/>
            <a:chExt cx="3618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A0D0ADD5-0225-46F5-AD79-3244CA0F8FAF}"/>
                    </a:ext>
                  </a:extLst>
                </p14:cNvPr>
                <p14:cNvContentPartPr/>
                <p14:nvPr/>
              </p14:nvContentPartPr>
              <p14:xfrm>
                <a:off x="2024448" y="5241383"/>
                <a:ext cx="23400" cy="22680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A0D0ADD5-0225-46F5-AD79-3244CA0F8FA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15448" y="5232743"/>
                  <a:ext cx="41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68D436F3-B6B2-4C16-B178-432694D61986}"/>
                    </a:ext>
                  </a:extLst>
                </p14:cNvPr>
                <p14:cNvContentPartPr/>
                <p14:nvPr/>
              </p14:nvContentPartPr>
              <p14:xfrm>
                <a:off x="2192208" y="5225543"/>
                <a:ext cx="194040" cy="28188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68D436F3-B6B2-4C16-B178-432694D619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83208" y="5216903"/>
                  <a:ext cx="2116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3AF98F73-0A60-47DD-A721-46F59429AB19}"/>
              </a:ext>
            </a:extLst>
          </p:cNvPr>
          <p:cNvGrpSpPr/>
          <p:nvPr/>
        </p:nvGrpSpPr>
        <p:grpSpPr>
          <a:xfrm>
            <a:off x="2646168" y="5182343"/>
            <a:ext cx="678600" cy="325800"/>
            <a:chOff x="2646168" y="5182343"/>
            <a:chExt cx="6786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0588B6AB-139C-4169-825B-90477A293E21}"/>
                    </a:ext>
                  </a:extLst>
                </p14:cNvPr>
                <p14:cNvContentPartPr/>
                <p14:nvPr/>
              </p14:nvContentPartPr>
              <p14:xfrm>
                <a:off x="2646168" y="5264423"/>
                <a:ext cx="98640" cy="193680"/>
              </p14:xfrm>
            </p:contentPart>
          </mc:Choice>
          <mc:Fallback xmlns=""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0588B6AB-139C-4169-825B-90477A293E2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37528" y="5255783"/>
                  <a:ext cx="11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EF986711-498D-4BA6-A80F-7B17C00B11B1}"/>
                    </a:ext>
                  </a:extLst>
                </p14:cNvPr>
                <p14:cNvContentPartPr/>
                <p14:nvPr/>
              </p14:nvContentPartPr>
              <p14:xfrm>
                <a:off x="2724288" y="5353703"/>
                <a:ext cx="78120" cy="1944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EF986711-498D-4BA6-A80F-7B17C00B11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15288" y="5345063"/>
                  <a:ext cx="95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E23E4FB7-4C00-4FC9-AD80-9388199831C9}"/>
                    </a:ext>
                  </a:extLst>
                </p14:cNvPr>
                <p14:cNvContentPartPr/>
                <p14:nvPr/>
              </p14:nvContentPartPr>
              <p14:xfrm>
                <a:off x="2809968" y="5247503"/>
                <a:ext cx="27000" cy="22176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E23E4FB7-4C00-4FC9-AD80-9388199831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01328" y="5238863"/>
                  <a:ext cx="44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E2E4954C-DEA5-4DFE-B051-19AFBBADA11E}"/>
                    </a:ext>
                  </a:extLst>
                </p14:cNvPr>
                <p14:cNvContentPartPr/>
                <p14:nvPr/>
              </p14:nvContentPartPr>
              <p14:xfrm>
                <a:off x="2938128" y="5182343"/>
                <a:ext cx="91800" cy="2412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E2E4954C-DEA5-4DFE-B051-19AFBBADA11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29128" y="5173703"/>
                  <a:ext cx="109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DBD51B1C-8225-43F6-9964-5983162423AF}"/>
                    </a:ext>
                  </a:extLst>
                </p14:cNvPr>
                <p14:cNvContentPartPr/>
                <p14:nvPr/>
              </p14:nvContentPartPr>
              <p14:xfrm>
                <a:off x="3056928" y="5256503"/>
                <a:ext cx="58680" cy="15120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DBD51B1C-8225-43F6-9964-5983162423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47928" y="5247863"/>
                  <a:ext cx="76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67021494-0AC8-4565-A715-A61CCD1C45D4}"/>
                    </a:ext>
                  </a:extLst>
                </p14:cNvPr>
                <p14:cNvContentPartPr/>
                <p14:nvPr/>
              </p14:nvContentPartPr>
              <p14:xfrm>
                <a:off x="3186168" y="5303663"/>
                <a:ext cx="48240" cy="13068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67021494-0AC8-4565-A715-A61CCD1C45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77528" y="5294663"/>
                  <a:ext cx="65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1BA363A-A5A9-4C82-803B-E8AB527978B9}"/>
                    </a:ext>
                  </a:extLst>
                </p14:cNvPr>
                <p14:cNvContentPartPr/>
                <p14:nvPr/>
              </p14:nvContentPartPr>
              <p14:xfrm>
                <a:off x="3315408" y="5246423"/>
                <a:ext cx="9360" cy="26172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1BA363A-A5A9-4C82-803B-E8AB527978B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06768" y="5237783"/>
                  <a:ext cx="2700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7" name="잉크 116">
                <a:extLst>
                  <a:ext uri="{FF2B5EF4-FFF2-40B4-BE49-F238E27FC236}">
                    <a16:creationId xmlns:a16="http://schemas.microsoft.com/office/drawing/2014/main" id="{4BC43289-E5D8-449C-AF57-5230F75BAE2B}"/>
                  </a:ext>
                </a:extLst>
              </p14:cNvPr>
              <p14:cNvContentPartPr/>
              <p14:nvPr/>
            </p14:nvContentPartPr>
            <p14:xfrm>
              <a:off x="5986968" y="-989857"/>
              <a:ext cx="360" cy="360"/>
            </p14:xfrm>
          </p:contentPart>
        </mc:Choice>
        <mc:Fallback xmlns="">
          <p:pic>
            <p:nvPicPr>
              <p:cNvPr id="117" name="잉크 116">
                <a:extLst>
                  <a:ext uri="{FF2B5EF4-FFF2-40B4-BE49-F238E27FC236}">
                    <a16:creationId xmlns:a16="http://schemas.microsoft.com/office/drawing/2014/main" id="{4BC43289-E5D8-449C-AF57-5230F75BAE2B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968968" y="-1025497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8" name="잉크 117">
                <a:extLst>
                  <a:ext uri="{FF2B5EF4-FFF2-40B4-BE49-F238E27FC236}">
                    <a16:creationId xmlns:a16="http://schemas.microsoft.com/office/drawing/2014/main" id="{D4C7DDC7-700A-4F17-BB53-02AE30393DA9}"/>
                  </a:ext>
                </a:extLst>
              </p14:cNvPr>
              <p14:cNvContentPartPr/>
              <p14:nvPr/>
            </p14:nvContentPartPr>
            <p14:xfrm>
              <a:off x="5348328" y="3117743"/>
              <a:ext cx="785880" cy="77760"/>
            </p14:xfrm>
          </p:contentPart>
        </mc:Choice>
        <mc:Fallback xmlns="">
          <p:pic>
            <p:nvPicPr>
              <p:cNvPr id="118" name="잉크 117">
                <a:extLst>
                  <a:ext uri="{FF2B5EF4-FFF2-40B4-BE49-F238E27FC236}">
                    <a16:creationId xmlns:a16="http://schemas.microsoft.com/office/drawing/2014/main" id="{D4C7DDC7-700A-4F17-BB53-02AE30393DA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330688" y="3082103"/>
                <a:ext cx="821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9" name="잉크 118">
                <a:extLst>
                  <a:ext uri="{FF2B5EF4-FFF2-40B4-BE49-F238E27FC236}">
                    <a16:creationId xmlns:a16="http://schemas.microsoft.com/office/drawing/2014/main" id="{20BFBF5E-6D50-4194-9BBA-D907B9AB36B4}"/>
                  </a:ext>
                </a:extLst>
              </p14:cNvPr>
              <p14:cNvContentPartPr/>
              <p14:nvPr/>
            </p14:nvContentPartPr>
            <p14:xfrm>
              <a:off x="1540248" y="3155903"/>
              <a:ext cx="624240" cy="13320"/>
            </p14:xfrm>
          </p:contentPart>
        </mc:Choice>
        <mc:Fallback xmlns="">
          <p:pic>
            <p:nvPicPr>
              <p:cNvPr id="119" name="잉크 118">
                <a:extLst>
                  <a:ext uri="{FF2B5EF4-FFF2-40B4-BE49-F238E27FC236}">
                    <a16:creationId xmlns:a16="http://schemas.microsoft.com/office/drawing/2014/main" id="{20BFBF5E-6D50-4194-9BBA-D907B9AB36B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522608" y="3119903"/>
                <a:ext cx="659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0" name="잉크 119">
                <a:extLst>
                  <a:ext uri="{FF2B5EF4-FFF2-40B4-BE49-F238E27FC236}">
                    <a16:creationId xmlns:a16="http://schemas.microsoft.com/office/drawing/2014/main" id="{B9B8AFF6-CE27-4CF9-88FC-EDB1DC6C7914}"/>
                  </a:ext>
                </a:extLst>
              </p14:cNvPr>
              <p14:cNvContentPartPr/>
              <p14:nvPr/>
            </p14:nvContentPartPr>
            <p14:xfrm>
              <a:off x="424248" y="5245343"/>
              <a:ext cx="531360" cy="318240"/>
            </p14:xfrm>
          </p:contentPart>
        </mc:Choice>
        <mc:Fallback xmlns="">
          <p:pic>
            <p:nvPicPr>
              <p:cNvPr id="120" name="잉크 119">
                <a:extLst>
                  <a:ext uri="{FF2B5EF4-FFF2-40B4-BE49-F238E27FC236}">
                    <a16:creationId xmlns:a16="http://schemas.microsoft.com/office/drawing/2014/main" id="{B9B8AFF6-CE27-4CF9-88FC-EDB1DC6C791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06248" y="5209343"/>
                <a:ext cx="567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1" name="잉크 120">
                <a:extLst>
                  <a:ext uri="{FF2B5EF4-FFF2-40B4-BE49-F238E27FC236}">
                    <a16:creationId xmlns:a16="http://schemas.microsoft.com/office/drawing/2014/main" id="{16A0D3FF-0CC1-46DA-8F88-03306EFDFAF6}"/>
                  </a:ext>
                </a:extLst>
              </p14:cNvPr>
              <p14:cNvContentPartPr/>
              <p14:nvPr/>
            </p14:nvContentPartPr>
            <p14:xfrm>
              <a:off x="448368" y="4720823"/>
              <a:ext cx="290520" cy="306720"/>
            </p14:xfrm>
          </p:contentPart>
        </mc:Choice>
        <mc:Fallback xmlns="">
          <p:pic>
            <p:nvPicPr>
              <p:cNvPr id="121" name="잉크 120">
                <a:extLst>
                  <a:ext uri="{FF2B5EF4-FFF2-40B4-BE49-F238E27FC236}">
                    <a16:creationId xmlns:a16="http://schemas.microsoft.com/office/drawing/2014/main" id="{16A0D3FF-0CC1-46DA-8F88-03306EFDFAF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30368" y="4685183"/>
                <a:ext cx="32616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C5654A77-8DA3-4636-9FD1-3DA7D4DE9089}"/>
              </a:ext>
            </a:extLst>
          </p:cNvPr>
          <p:cNvGrpSpPr/>
          <p:nvPr/>
        </p:nvGrpSpPr>
        <p:grpSpPr>
          <a:xfrm>
            <a:off x="3456168" y="5116103"/>
            <a:ext cx="1411560" cy="306360"/>
            <a:chOff x="3456168" y="5116103"/>
            <a:chExt cx="14115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5EAF3774-D04B-479A-9FE8-6509B1B60EA6}"/>
                    </a:ext>
                  </a:extLst>
                </p14:cNvPr>
                <p14:cNvContentPartPr/>
                <p14:nvPr/>
              </p14:nvContentPartPr>
              <p14:xfrm>
                <a:off x="3456168" y="5239583"/>
                <a:ext cx="261360" cy="705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5EAF3774-D04B-479A-9FE8-6509B1B60EA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47528" y="5230583"/>
                  <a:ext cx="279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D2B9BF03-AE0E-4C62-BA88-A3DFFCEEC0B9}"/>
                    </a:ext>
                  </a:extLst>
                </p14:cNvPr>
                <p14:cNvContentPartPr/>
                <p14:nvPr/>
              </p14:nvContentPartPr>
              <p14:xfrm>
                <a:off x="3671808" y="5170463"/>
                <a:ext cx="124560" cy="25200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D2B9BF03-AE0E-4C62-BA88-A3DFFCEEC0B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662808" y="5161463"/>
                  <a:ext cx="142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F0E72F7E-4DDA-46D7-AE02-BE8CE90C4B0D}"/>
                    </a:ext>
                  </a:extLst>
                </p14:cNvPr>
                <p14:cNvContentPartPr/>
                <p14:nvPr/>
              </p14:nvContentPartPr>
              <p14:xfrm>
                <a:off x="3965568" y="5251463"/>
                <a:ext cx="28080" cy="8136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F0E72F7E-4DDA-46D7-AE02-BE8CE90C4B0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56928" y="5242823"/>
                  <a:ext cx="45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C28B3E08-DB6D-4D5A-85BE-FA69E378E9FD}"/>
                    </a:ext>
                  </a:extLst>
                </p14:cNvPr>
                <p14:cNvContentPartPr/>
                <p14:nvPr/>
              </p14:nvContentPartPr>
              <p14:xfrm>
                <a:off x="3943248" y="5124383"/>
                <a:ext cx="57240" cy="3852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C28B3E08-DB6D-4D5A-85BE-FA69E378E9F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34608" y="5115383"/>
                  <a:ext cx="74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F40504FF-F5E2-48AC-965A-AFB8D8162C7B}"/>
                    </a:ext>
                  </a:extLst>
                </p14:cNvPr>
                <p14:cNvContentPartPr/>
                <p14:nvPr/>
              </p14:nvContentPartPr>
              <p14:xfrm>
                <a:off x="4083648" y="5223023"/>
                <a:ext cx="229680" cy="14004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F40504FF-F5E2-48AC-965A-AFB8D8162C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75008" y="5214383"/>
                  <a:ext cx="247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BA76491C-CB8D-40CF-B221-DDFE11795022}"/>
                    </a:ext>
                  </a:extLst>
                </p14:cNvPr>
                <p14:cNvContentPartPr/>
                <p14:nvPr/>
              </p14:nvContentPartPr>
              <p14:xfrm>
                <a:off x="4322688" y="5179103"/>
                <a:ext cx="137520" cy="18216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BA76491C-CB8D-40CF-B221-DDFE117950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13688" y="5170463"/>
                  <a:ext cx="155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E09D64FA-930C-4F61-A201-AE382AB7B14B}"/>
                    </a:ext>
                  </a:extLst>
                </p14:cNvPr>
                <p14:cNvContentPartPr/>
                <p14:nvPr/>
              </p14:nvContentPartPr>
              <p14:xfrm>
                <a:off x="4516728" y="5280623"/>
                <a:ext cx="29160" cy="8964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E09D64FA-930C-4F61-A201-AE382AB7B14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508088" y="5271623"/>
                  <a:ext cx="46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980C3DD6-4A23-43A4-92B5-46254581E19D}"/>
                    </a:ext>
                  </a:extLst>
                </p14:cNvPr>
                <p14:cNvContentPartPr/>
                <p14:nvPr/>
              </p14:nvContentPartPr>
              <p14:xfrm>
                <a:off x="4517808" y="5190263"/>
                <a:ext cx="10440" cy="1944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980C3DD6-4A23-43A4-92B5-46254581E19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09168" y="5181623"/>
                  <a:ext cx="28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6313700B-D261-43A2-AFB6-167EBCDA55D0}"/>
                    </a:ext>
                  </a:extLst>
                </p14:cNvPr>
                <p14:cNvContentPartPr/>
                <p14:nvPr/>
              </p14:nvContentPartPr>
              <p14:xfrm>
                <a:off x="4737408" y="5116103"/>
                <a:ext cx="95040" cy="8352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6313700B-D261-43A2-AFB6-167EBCDA55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28408" y="5107463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0207B803-7A6F-449F-89EE-F3E21BC788C3}"/>
                    </a:ext>
                  </a:extLst>
                </p14:cNvPr>
                <p14:cNvContentPartPr/>
                <p14:nvPr/>
              </p14:nvContentPartPr>
              <p14:xfrm>
                <a:off x="4668288" y="5277743"/>
                <a:ext cx="113760" cy="540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0207B803-7A6F-449F-89EE-F3E21BC788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9288" y="5268743"/>
                  <a:ext cx="131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A8F95C53-240E-45BA-AD40-E679AA59C54C}"/>
                    </a:ext>
                  </a:extLst>
                </p14:cNvPr>
                <p14:cNvContentPartPr/>
                <p14:nvPr/>
              </p14:nvContentPartPr>
              <p14:xfrm>
                <a:off x="4738128" y="5305823"/>
                <a:ext cx="129600" cy="10764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A8F95C53-240E-45BA-AD40-E679AA59C54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29488" y="5296823"/>
                  <a:ext cx="1472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3F1E826F-DE94-4B71-A6B9-07BE79E94E10}"/>
              </a:ext>
            </a:extLst>
          </p:cNvPr>
          <p:cNvGrpSpPr/>
          <p:nvPr/>
        </p:nvGrpSpPr>
        <p:grpSpPr>
          <a:xfrm>
            <a:off x="5359128" y="5078303"/>
            <a:ext cx="980640" cy="348840"/>
            <a:chOff x="5359128" y="5078303"/>
            <a:chExt cx="9806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B6F2AD8E-F44C-4393-8344-543139824355}"/>
                    </a:ext>
                  </a:extLst>
                </p14:cNvPr>
                <p14:cNvContentPartPr/>
                <p14:nvPr/>
              </p14:nvContentPartPr>
              <p14:xfrm>
                <a:off x="5359128" y="5105303"/>
                <a:ext cx="82800" cy="20376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B6F2AD8E-F44C-4393-8344-54313982435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350128" y="5096303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056ABF9B-BBF9-4187-8B9A-DBF530F83FC5}"/>
                    </a:ext>
                  </a:extLst>
                </p14:cNvPr>
                <p14:cNvContentPartPr/>
                <p14:nvPr/>
              </p14:nvContentPartPr>
              <p14:xfrm>
                <a:off x="5555328" y="5194223"/>
                <a:ext cx="272520" cy="15984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056ABF9B-BBF9-4187-8B9A-DBF530F83FC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46328" y="5185583"/>
                  <a:ext cx="290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8" name="잉크 137">
                  <a:extLst>
                    <a:ext uri="{FF2B5EF4-FFF2-40B4-BE49-F238E27FC236}">
                      <a16:creationId xmlns:a16="http://schemas.microsoft.com/office/drawing/2014/main" id="{C7D6103E-035A-4B13-8FCB-C357B8BB69C8}"/>
                    </a:ext>
                  </a:extLst>
                </p14:cNvPr>
                <p14:cNvContentPartPr/>
                <p14:nvPr/>
              </p14:nvContentPartPr>
              <p14:xfrm>
                <a:off x="5849448" y="5174423"/>
                <a:ext cx="84960" cy="136800"/>
              </p14:xfrm>
            </p:contentPart>
          </mc:Choice>
          <mc:Fallback xmlns="">
            <p:pic>
              <p:nvPicPr>
                <p:cNvPr id="138" name="잉크 137">
                  <a:extLst>
                    <a:ext uri="{FF2B5EF4-FFF2-40B4-BE49-F238E27FC236}">
                      <a16:creationId xmlns:a16="http://schemas.microsoft.com/office/drawing/2014/main" id="{C7D6103E-035A-4B13-8FCB-C357B8BB69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40808" y="5165423"/>
                  <a:ext cx="102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3ABA990C-1E54-493B-B944-862AF045F37F}"/>
                    </a:ext>
                  </a:extLst>
                </p14:cNvPr>
                <p14:cNvContentPartPr/>
                <p14:nvPr/>
              </p14:nvContentPartPr>
              <p14:xfrm>
                <a:off x="5832888" y="5210423"/>
                <a:ext cx="126000" cy="9360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3ABA990C-1E54-493B-B944-862AF045F37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23888" y="5201783"/>
                  <a:ext cx="143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9A2152DD-DF73-43F8-AE87-B25774A5A018}"/>
                    </a:ext>
                  </a:extLst>
                </p14:cNvPr>
                <p14:cNvContentPartPr/>
                <p14:nvPr/>
              </p14:nvContentPartPr>
              <p14:xfrm>
                <a:off x="6024768" y="5078303"/>
                <a:ext cx="35640" cy="30096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9A2152DD-DF73-43F8-AE87-B25774A5A0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15768" y="5069303"/>
                  <a:ext cx="53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511DDD07-E98D-47E9-9E81-45542B8E79BD}"/>
                    </a:ext>
                  </a:extLst>
                </p14:cNvPr>
                <p14:cNvContentPartPr/>
                <p14:nvPr/>
              </p14:nvContentPartPr>
              <p14:xfrm>
                <a:off x="6177408" y="5186303"/>
                <a:ext cx="51840" cy="2376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511DDD07-E98D-47E9-9E81-45542B8E79B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68768" y="5177663"/>
                  <a:ext cx="69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7095FE5B-E29A-4BC0-87F3-BB738E6558EB}"/>
                    </a:ext>
                  </a:extLst>
                </p14:cNvPr>
                <p14:cNvContentPartPr/>
                <p14:nvPr/>
              </p14:nvContentPartPr>
              <p14:xfrm>
                <a:off x="6159048" y="5142383"/>
                <a:ext cx="180720" cy="28476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7095FE5B-E29A-4BC0-87F3-BB738E6558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50048" y="5133383"/>
                  <a:ext cx="19836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A7077DF4-1429-4A92-8DDD-9F21C7C5E30D}"/>
              </a:ext>
            </a:extLst>
          </p:cNvPr>
          <p:cNvGrpSpPr/>
          <p:nvPr/>
        </p:nvGrpSpPr>
        <p:grpSpPr>
          <a:xfrm>
            <a:off x="6503208" y="4974983"/>
            <a:ext cx="1701720" cy="480960"/>
            <a:chOff x="6503208" y="4974983"/>
            <a:chExt cx="17017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CC8B6CD3-E52D-44D6-9184-DD85BF199DCD}"/>
                    </a:ext>
                  </a:extLst>
                </p14:cNvPr>
                <p14:cNvContentPartPr/>
                <p14:nvPr/>
              </p14:nvContentPartPr>
              <p14:xfrm>
                <a:off x="6503208" y="5161103"/>
                <a:ext cx="88200" cy="16308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CC8B6CD3-E52D-44D6-9184-DD85BF199DC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94208" y="5152103"/>
                  <a:ext cx="105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88C1CF25-A56F-4541-83FF-6DFBE154158E}"/>
                    </a:ext>
                  </a:extLst>
                </p14:cNvPr>
                <p14:cNvContentPartPr/>
                <p14:nvPr/>
              </p14:nvContentPartPr>
              <p14:xfrm>
                <a:off x="6564408" y="5206463"/>
                <a:ext cx="98280" cy="7452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88C1CF25-A56F-4541-83FF-6DFBE15415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55408" y="5197823"/>
                  <a:ext cx="115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B25576C7-41E1-453C-9652-C0FE8CBEC839}"/>
                    </a:ext>
                  </a:extLst>
                </p14:cNvPr>
                <p14:cNvContentPartPr/>
                <p14:nvPr/>
              </p14:nvContentPartPr>
              <p14:xfrm>
                <a:off x="6677808" y="5151383"/>
                <a:ext cx="25920" cy="19980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B25576C7-41E1-453C-9652-C0FE8CBEC83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69168" y="5142383"/>
                  <a:ext cx="4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E7720A9C-F018-44F5-B91A-0505F8EF19D5}"/>
                    </a:ext>
                  </a:extLst>
                </p14:cNvPr>
                <p14:cNvContentPartPr/>
                <p14:nvPr/>
              </p14:nvContentPartPr>
              <p14:xfrm>
                <a:off x="6773568" y="5089103"/>
                <a:ext cx="167400" cy="33408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E7720A9C-F018-44F5-B91A-0505F8EF19D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64928" y="5080463"/>
                  <a:ext cx="185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BE8652E9-C50C-42F1-94BC-6C6D2FD5EEA6}"/>
                    </a:ext>
                  </a:extLst>
                </p14:cNvPr>
                <p14:cNvContentPartPr/>
                <p14:nvPr/>
              </p14:nvContentPartPr>
              <p14:xfrm>
                <a:off x="7033128" y="5162543"/>
                <a:ext cx="138240" cy="11520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BE8652E9-C50C-42F1-94BC-6C6D2FD5EEA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24128" y="5153543"/>
                  <a:ext cx="15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65AA5268-30F1-457E-AD45-0189778EC4A2}"/>
                    </a:ext>
                  </a:extLst>
                </p14:cNvPr>
                <p14:cNvContentPartPr/>
                <p14:nvPr/>
              </p14:nvContentPartPr>
              <p14:xfrm>
                <a:off x="7194408" y="5120423"/>
                <a:ext cx="32760" cy="25488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65AA5268-30F1-457E-AD45-0189778EC4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185768" y="5111423"/>
                  <a:ext cx="50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B1F34FFF-EB20-4C6A-8922-4A356EC08BC5}"/>
                    </a:ext>
                  </a:extLst>
                </p14:cNvPr>
                <p14:cNvContentPartPr/>
                <p14:nvPr/>
              </p14:nvContentPartPr>
              <p14:xfrm>
                <a:off x="7257408" y="5146343"/>
                <a:ext cx="66600" cy="11340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B1F34FFF-EB20-4C6A-8922-4A356EC08B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48408" y="5137703"/>
                  <a:ext cx="8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8D06CCDB-2445-426D-B2CE-D47B18F4E754}"/>
                    </a:ext>
                  </a:extLst>
                </p14:cNvPr>
                <p14:cNvContentPartPr/>
                <p14:nvPr/>
              </p14:nvContentPartPr>
              <p14:xfrm>
                <a:off x="7323648" y="5130143"/>
                <a:ext cx="159480" cy="6264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8D06CCDB-2445-426D-B2CE-D47B18F4E75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14648" y="5121503"/>
                  <a:ext cx="177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002B5A86-A8BD-448E-BBD5-78ED7967ED99}"/>
                    </a:ext>
                  </a:extLst>
                </p14:cNvPr>
                <p14:cNvContentPartPr/>
                <p14:nvPr/>
              </p14:nvContentPartPr>
              <p14:xfrm>
                <a:off x="7301328" y="5306543"/>
                <a:ext cx="170640" cy="5832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002B5A86-A8BD-448E-BBD5-78ED7967ED9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92688" y="5297903"/>
                  <a:ext cx="188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192C2D9D-2589-4C8B-BB06-AC7D5B85E5F2}"/>
                    </a:ext>
                  </a:extLst>
                </p14:cNvPr>
                <p14:cNvContentPartPr/>
                <p14:nvPr/>
              </p14:nvContentPartPr>
              <p14:xfrm>
                <a:off x="7266768" y="5183423"/>
                <a:ext cx="122760" cy="3744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192C2D9D-2589-4C8B-BB06-AC7D5B85E5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58128" y="5174423"/>
                  <a:ext cx="14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70ABFD43-1BAB-413A-802E-FE9086C49582}"/>
                    </a:ext>
                  </a:extLst>
                </p14:cNvPr>
                <p14:cNvContentPartPr/>
                <p14:nvPr/>
              </p14:nvContentPartPr>
              <p14:xfrm>
                <a:off x="7518408" y="5084063"/>
                <a:ext cx="180720" cy="15372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70ABFD43-1BAB-413A-802E-FE9086C4958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9768" y="5075423"/>
                  <a:ext cx="19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4EDC3F9E-468E-4992-9CC8-A29D476DF6E1}"/>
                    </a:ext>
                  </a:extLst>
                </p14:cNvPr>
                <p14:cNvContentPartPr/>
                <p14:nvPr/>
              </p14:nvContentPartPr>
              <p14:xfrm>
                <a:off x="7618488" y="5266583"/>
                <a:ext cx="185040" cy="13176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4EDC3F9E-468E-4992-9CC8-A29D476DF6E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609848" y="5257943"/>
                  <a:ext cx="20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B6993AA6-653D-4F29-BDF0-70CFF731C82A}"/>
                    </a:ext>
                  </a:extLst>
                </p14:cNvPr>
                <p14:cNvContentPartPr/>
                <p14:nvPr/>
              </p14:nvContentPartPr>
              <p14:xfrm>
                <a:off x="7842408" y="5127263"/>
                <a:ext cx="34920" cy="12564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B6993AA6-653D-4F29-BDF0-70CFF731C82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833768" y="5118623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잉크 156">
                  <a:extLst>
                    <a:ext uri="{FF2B5EF4-FFF2-40B4-BE49-F238E27FC236}">
                      <a16:creationId xmlns:a16="http://schemas.microsoft.com/office/drawing/2014/main" id="{DC672557-1465-48D9-B097-F9450F7BE59A}"/>
                    </a:ext>
                  </a:extLst>
                </p14:cNvPr>
                <p14:cNvContentPartPr/>
                <p14:nvPr/>
              </p14:nvContentPartPr>
              <p14:xfrm>
                <a:off x="7816848" y="5263703"/>
                <a:ext cx="135000" cy="54360"/>
              </p14:xfrm>
            </p:contentPart>
          </mc:Choice>
          <mc:Fallback xmlns="">
            <p:pic>
              <p:nvPicPr>
                <p:cNvPr id="157" name="잉크 156">
                  <a:extLst>
                    <a:ext uri="{FF2B5EF4-FFF2-40B4-BE49-F238E27FC236}">
                      <a16:creationId xmlns:a16="http://schemas.microsoft.com/office/drawing/2014/main" id="{DC672557-1465-48D9-B097-F9450F7BE5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07848" y="5254703"/>
                  <a:ext cx="152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EA0E1EE0-BFC8-47B5-80E2-480041C006C6}"/>
                    </a:ext>
                  </a:extLst>
                </p14:cNvPr>
                <p14:cNvContentPartPr/>
                <p14:nvPr/>
              </p14:nvContentPartPr>
              <p14:xfrm>
                <a:off x="8004048" y="5079383"/>
                <a:ext cx="113760" cy="34596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EA0E1EE0-BFC8-47B5-80E2-480041C006C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95048" y="5070383"/>
                  <a:ext cx="1314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E5355CE8-81C6-41ED-A961-7382A04A22CD}"/>
                    </a:ext>
                  </a:extLst>
                </p14:cNvPr>
                <p14:cNvContentPartPr/>
                <p14:nvPr/>
              </p14:nvContentPartPr>
              <p14:xfrm>
                <a:off x="8189808" y="4974983"/>
                <a:ext cx="15120" cy="32508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E5355CE8-81C6-41ED-A961-7382A04A22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80808" y="4966343"/>
                  <a:ext cx="327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잉크 159">
                  <a:extLst>
                    <a:ext uri="{FF2B5EF4-FFF2-40B4-BE49-F238E27FC236}">
                      <a16:creationId xmlns:a16="http://schemas.microsoft.com/office/drawing/2014/main" id="{501A9F42-E60E-406E-8D19-5FFB50C9117C}"/>
                    </a:ext>
                  </a:extLst>
                </p14:cNvPr>
                <p14:cNvContentPartPr/>
                <p14:nvPr/>
              </p14:nvContentPartPr>
              <p14:xfrm>
                <a:off x="8161008" y="5413463"/>
                <a:ext cx="20520" cy="42480"/>
              </p14:xfrm>
            </p:contentPart>
          </mc:Choice>
          <mc:Fallback xmlns="">
            <p:pic>
              <p:nvPicPr>
                <p:cNvPr id="160" name="잉크 159">
                  <a:extLst>
                    <a:ext uri="{FF2B5EF4-FFF2-40B4-BE49-F238E27FC236}">
                      <a16:creationId xmlns:a16="http://schemas.microsoft.com/office/drawing/2014/main" id="{501A9F42-E60E-406E-8D19-5FFB50C9117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52008" y="5404823"/>
                  <a:ext cx="381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8E9B466D-D7AF-442F-863D-4824AE7A7016}"/>
              </a:ext>
            </a:extLst>
          </p:cNvPr>
          <p:cNvGrpSpPr/>
          <p:nvPr/>
        </p:nvGrpSpPr>
        <p:grpSpPr>
          <a:xfrm>
            <a:off x="458448" y="5848703"/>
            <a:ext cx="343440" cy="352440"/>
            <a:chOff x="458448" y="5848703"/>
            <a:chExt cx="3434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잉크 161">
                  <a:extLst>
                    <a:ext uri="{FF2B5EF4-FFF2-40B4-BE49-F238E27FC236}">
                      <a16:creationId xmlns:a16="http://schemas.microsoft.com/office/drawing/2014/main" id="{A3EDFF39-0299-45D5-B5F0-5E3149290919}"/>
                    </a:ext>
                  </a:extLst>
                </p14:cNvPr>
                <p14:cNvContentPartPr/>
                <p14:nvPr/>
              </p14:nvContentPartPr>
              <p14:xfrm>
                <a:off x="572928" y="5928983"/>
                <a:ext cx="96480" cy="175680"/>
              </p14:xfrm>
            </p:contentPart>
          </mc:Choice>
          <mc:Fallback xmlns="">
            <p:pic>
              <p:nvPicPr>
                <p:cNvPr id="162" name="잉크 161">
                  <a:extLst>
                    <a:ext uri="{FF2B5EF4-FFF2-40B4-BE49-F238E27FC236}">
                      <a16:creationId xmlns:a16="http://schemas.microsoft.com/office/drawing/2014/main" id="{A3EDFF39-0299-45D5-B5F0-5E314929091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64288" y="5919983"/>
                  <a:ext cx="114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3" name="잉크 162">
                  <a:extLst>
                    <a:ext uri="{FF2B5EF4-FFF2-40B4-BE49-F238E27FC236}">
                      <a16:creationId xmlns:a16="http://schemas.microsoft.com/office/drawing/2014/main" id="{38472219-8E81-4C32-A686-FF9B6DCA01BD}"/>
                    </a:ext>
                  </a:extLst>
                </p14:cNvPr>
                <p14:cNvContentPartPr/>
                <p14:nvPr/>
              </p14:nvContentPartPr>
              <p14:xfrm>
                <a:off x="458448" y="5848703"/>
                <a:ext cx="343440" cy="352440"/>
              </p14:xfrm>
            </p:contentPart>
          </mc:Choice>
          <mc:Fallback xmlns="">
            <p:pic>
              <p:nvPicPr>
                <p:cNvPr id="163" name="잉크 162">
                  <a:extLst>
                    <a:ext uri="{FF2B5EF4-FFF2-40B4-BE49-F238E27FC236}">
                      <a16:creationId xmlns:a16="http://schemas.microsoft.com/office/drawing/2014/main" id="{38472219-8E81-4C32-A686-FF9B6DCA01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49448" y="5839703"/>
                  <a:ext cx="3610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1D04DECE-7621-4E42-A78C-B84B682CC284}"/>
              </a:ext>
            </a:extLst>
          </p:cNvPr>
          <p:cNvGrpSpPr/>
          <p:nvPr/>
        </p:nvGrpSpPr>
        <p:grpSpPr>
          <a:xfrm>
            <a:off x="1008888" y="5953463"/>
            <a:ext cx="440280" cy="208080"/>
            <a:chOff x="1008888" y="5953463"/>
            <a:chExt cx="4402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잉크 164">
                  <a:extLst>
                    <a:ext uri="{FF2B5EF4-FFF2-40B4-BE49-F238E27FC236}">
                      <a16:creationId xmlns:a16="http://schemas.microsoft.com/office/drawing/2014/main" id="{A4D9F43A-4CE3-4D57-89CA-EB0EFFDEB619}"/>
                    </a:ext>
                  </a:extLst>
                </p14:cNvPr>
                <p14:cNvContentPartPr/>
                <p14:nvPr/>
              </p14:nvContentPartPr>
              <p14:xfrm>
                <a:off x="1008888" y="5953463"/>
                <a:ext cx="204840" cy="173160"/>
              </p14:xfrm>
            </p:contentPart>
          </mc:Choice>
          <mc:Fallback xmlns="">
            <p:pic>
              <p:nvPicPr>
                <p:cNvPr id="165" name="잉크 164">
                  <a:extLst>
                    <a:ext uri="{FF2B5EF4-FFF2-40B4-BE49-F238E27FC236}">
                      <a16:creationId xmlns:a16="http://schemas.microsoft.com/office/drawing/2014/main" id="{A4D9F43A-4CE3-4D57-89CA-EB0EFFDEB6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9888" y="5944823"/>
                  <a:ext cx="222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잉크 165">
                  <a:extLst>
                    <a:ext uri="{FF2B5EF4-FFF2-40B4-BE49-F238E27FC236}">
                      <a16:creationId xmlns:a16="http://schemas.microsoft.com/office/drawing/2014/main" id="{43B22A34-8CFC-47BB-B65D-04F0EDEDA398}"/>
                    </a:ext>
                  </a:extLst>
                </p14:cNvPr>
                <p14:cNvContentPartPr/>
                <p14:nvPr/>
              </p14:nvContentPartPr>
              <p14:xfrm>
                <a:off x="1287888" y="5958863"/>
                <a:ext cx="161280" cy="202680"/>
              </p14:xfrm>
            </p:contentPart>
          </mc:Choice>
          <mc:Fallback xmlns="">
            <p:pic>
              <p:nvPicPr>
                <p:cNvPr id="166" name="잉크 165">
                  <a:extLst>
                    <a:ext uri="{FF2B5EF4-FFF2-40B4-BE49-F238E27FC236}">
                      <a16:creationId xmlns:a16="http://schemas.microsoft.com/office/drawing/2014/main" id="{43B22A34-8CFC-47BB-B65D-04F0EDEDA39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278888" y="5950223"/>
                  <a:ext cx="1789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061FFD5E-9969-432F-AA19-FDF606A2AA58}"/>
              </a:ext>
            </a:extLst>
          </p:cNvPr>
          <p:cNvGrpSpPr/>
          <p:nvPr/>
        </p:nvGrpSpPr>
        <p:grpSpPr>
          <a:xfrm>
            <a:off x="1603248" y="5962103"/>
            <a:ext cx="24840" cy="155520"/>
            <a:chOff x="1603248" y="5962103"/>
            <a:chExt cx="2484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잉크 166">
                  <a:extLst>
                    <a:ext uri="{FF2B5EF4-FFF2-40B4-BE49-F238E27FC236}">
                      <a16:creationId xmlns:a16="http://schemas.microsoft.com/office/drawing/2014/main" id="{1B1628F9-6FA0-489A-B69C-6F70BE08068C}"/>
                    </a:ext>
                  </a:extLst>
                </p14:cNvPr>
                <p14:cNvContentPartPr/>
                <p14:nvPr/>
              </p14:nvContentPartPr>
              <p14:xfrm>
                <a:off x="1603248" y="5962103"/>
                <a:ext cx="7200" cy="60480"/>
              </p14:xfrm>
            </p:contentPart>
          </mc:Choice>
          <mc:Fallback xmlns="">
            <p:pic>
              <p:nvPicPr>
                <p:cNvPr id="167" name="잉크 166">
                  <a:extLst>
                    <a:ext uri="{FF2B5EF4-FFF2-40B4-BE49-F238E27FC236}">
                      <a16:creationId xmlns:a16="http://schemas.microsoft.com/office/drawing/2014/main" id="{1B1628F9-6FA0-489A-B69C-6F70BE08068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594248" y="5953103"/>
                  <a:ext cx="24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잉크 167">
                  <a:extLst>
                    <a:ext uri="{FF2B5EF4-FFF2-40B4-BE49-F238E27FC236}">
                      <a16:creationId xmlns:a16="http://schemas.microsoft.com/office/drawing/2014/main" id="{E9BDB812-0A31-4610-A119-D5C02B695510}"/>
                    </a:ext>
                  </a:extLst>
                </p14:cNvPr>
                <p14:cNvContentPartPr/>
                <p14:nvPr/>
              </p14:nvContentPartPr>
              <p14:xfrm>
                <a:off x="1615488" y="6096383"/>
                <a:ext cx="12600" cy="21240"/>
              </p14:xfrm>
            </p:contentPart>
          </mc:Choice>
          <mc:Fallback xmlns="">
            <p:pic>
              <p:nvPicPr>
                <p:cNvPr id="168" name="잉크 167">
                  <a:extLst>
                    <a:ext uri="{FF2B5EF4-FFF2-40B4-BE49-F238E27FC236}">
                      <a16:creationId xmlns:a16="http://schemas.microsoft.com/office/drawing/2014/main" id="{E9BDB812-0A31-4610-A119-D5C02B6955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06488" y="6087383"/>
                  <a:ext cx="302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211A2AB0-0F07-49CE-A266-4CA08DA002E6}"/>
              </a:ext>
            </a:extLst>
          </p:cNvPr>
          <p:cNvGrpSpPr/>
          <p:nvPr/>
        </p:nvGrpSpPr>
        <p:grpSpPr>
          <a:xfrm>
            <a:off x="1892688" y="5825663"/>
            <a:ext cx="682920" cy="281880"/>
            <a:chOff x="1892688" y="5825663"/>
            <a:chExt cx="68292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잉크 170">
                  <a:extLst>
                    <a:ext uri="{FF2B5EF4-FFF2-40B4-BE49-F238E27FC236}">
                      <a16:creationId xmlns:a16="http://schemas.microsoft.com/office/drawing/2014/main" id="{A0FE59A9-E3EF-449D-A201-313D2F1F7CB6}"/>
                    </a:ext>
                  </a:extLst>
                </p14:cNvPr>
                <p14:cNvContentPartPr/>
                <p14:nvPr/>
              </p14:nvContentPartPr>
              <p14:xfrm>
                <a:off x="1892688" y="5843663"/>
                <a:ext cx="15840" cy="210960"/>
              </p14:xfrm>
            </p:contentPart>
          </mc:Choice>
          <mc:Fallback xmlns="">
            <p:pic>
              <p:nvPicPr>
                <p:cNvPr id="171" name="잉크 170">
                  <a:extLst>
                    <a:ext uri="{FF2B5EF4-FFF2-40B4-BE49-F238E27FC236}">
                      <a16:creationId xmlns:a16="http://schemas.microsoft.com/office/drawing/2014/main" id="{A0FE59A9-E3EF-449D-A201-313D2F1F7CB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83688" y="5834663"/>
                  <a:ext cx="33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잉크 171">
                  <a:extLst>
                    <a:ext uri="{FF2B5EF4-FFF2-40B4-BE49-F238E27FC236}">
                      <a16:creationId xmlns:a16="http://schemas.microsoft.com/office/drawing/2014/main" id="{C92E17EE-9B80-446E-BAFB-2A8EB06B8973}"/>
                    </a:ext>
                  </a:extLst>
                </p14:cNvPr>
                <p14:cNvContentPartPr/>
                <p14:nvPr/>
              </p14:nvContentPartPr>
              <p14:xfrm>
                <a:off x="1911768" y="5885783"/>
                <a:ext cx="149040" cy="176760"/>
              </p14:xfrm>
            </p:contentPart>
          </mc:Choice>
          <mc:Fallback xmlns="">
            <p:pic>
              <p:nvPicPr>
                <p:cNvPr id="172" name="잉크 171">
                  <a:extLst>
                    <a:ext uri="{FF2B5EF4-FFF2-40B4-BE49-F238E27FC236}">
                      <a16:creationId xmlns:a16="http://schemas.microsoft.com/office/drawing/2014/main" id="{C92E17EE-9B80-446E-BAFB-2A8EB06B897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03128" y="5877143"/>
                  <a:ext cx="166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2BECE8B3-35A1-4778-B615-9CE298A66173}"/>
                    </a:ext>
                  </a:extLst>
                </p14:cNvPr>
                <p14:cNvContentPartPr/>
                <p14:nvPr/>
              </p14:nvContentPartPr>
              <p14:xfrm>
                <a:off x="2116968" y="5909183"/>
                <a:ext cx="41040" cy="11844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2BECE8B3-35A1-4778-B615-9CE298A6617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108328" y="5900183"/>
                  <a:ext cx="58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F63BCBF0-E054-4D63-92A5-FD295F8667AA}"/>
                    </a:ext>
                  </a:extLst>
                </p14:cNvPr>
                <p14:cNvContentPartPr/>
                <p14:nvPr/>
              </p14:nvContentPartPr>
              <p14:xfrm>
                <a:off x="2217768" y="5843663"/>
                <a:ext cx="99360" cy="23184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F63BCBF0-E054-4D63-92A5-FD295F8667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08768" y="5834663"/>
                  <a:ext cx="117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5867751A-924F-4474-A8FE-F4241342319D}"/>
                    </a:ext>
                  </a:extLst>
                </p14:cNvPr>
                <p14:cNvContentPartPr/>
                <p14:nvPr/>
              </p14:nvContentPartPr>
              <p14:xfrm>
                <a:off x="2421888" y="5848703"/>
                <a:ext cx="39960" cy="5076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5867751A-924F-4474-A8FE-F424134231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12888" y="5840063"/>
                  <a:ext cx="57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E3111A2E-CCC6-4B0E-827B-8E679EF1E970}"/>
                    </a:ext>
                  </a:extLst>
                </p14:cNvPr>
                <p14:cNvContentPartPr/>
                <p14:nvPr/>
              </p14:nvContentPartPr>
              <p14:xfrm>
                <a:off x="2409288" y="5930783"/>
                <a:ext cx="98280" cy="5544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E3111A2E-CCC6-4B0E-827B-8E679EF1E97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00288" y="5922143"/>
                  <a:ext cx="115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40FE6515-68E7-4285-9C78-B1E446144C02}"/>
                    </a:ext>
                  </a:extLst>
                </p14:cNvPr>
                <p14:cNvContentPartPr/>
                <p14:nvPr/>
              </p14:nvContentPartPr>
              <p14:xfrm>
                <a:off x="2545008" y="5825663"/>
                <a:ext cx="30600" cy="28188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40FE6515-68E7-4285-9C78-B1E446144C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36008" y="5817023"/>
                  <a:ext cx="4824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B29BA642-7B12-4443-9B46-984FAE606715}"/>
              </a:ext>
            </a:extLst>
          </p:cNvPr>
          <p:cNvGrpSpPr/>
          <p:nvPr/>
        </p:nvGrpSpPr>
        <p:grpSpPr>
          <a:xfrm>
            <a:off x="2918328" y="5668343"/>
            <a:ext cx="1161000" cy="398160"/>
            <a:chOff x="2918328" y="5668343"/>
            <a:chExt cx="116100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C016BB8A-B28D-4D62-9738-8985D92279C0}"/>
                    </a:ext>
                  </a:extLst>
                </p14:cNvPr>
                <p14:cNvContentPartPr/>
                <p14:nvPr/>
              </p14:nvContentPartPr>
              <p14:xfrm>
                <a:off x="2918328" y="5836823"/>
                <a:ext cx="159480" cy="18576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C016BB8A-B28D-4D62-9738-8985D92279C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09328" y="5827823"/>
                  <a:ext cx="177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2BA745F8-F19A-40DD-B179-B86A5415F56D}"/>
                    </a:ext>
                  </a:extLst>
                </p14:cNvPr>
                <p14:cNvContentPartPr/>
                <p14:nvPr/>
              </p14:nvContentPartPr>
              <p14:xfrm>
                <a:off x="3122088" y="5845823"/>
                <a:ext cx="138960" cy="18288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2BA745F8-F19A-40DD-B179-B86A5415F56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13448" y="5836823"/>
                  <a:ext cx="156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잉크 179">
                  <a:extLst>
                    <a:ext uri="{FF2B5EF4-FFF2-40B4-BE49-F238E27FC236}">
                      <a16:creationId xmlns:a16="http://schemas.microsoft.com/office/drawing/2014/main" id="{B76E9A5F-368F-44A4-898E-D60C80F0F713}"/>
                    </a:ext>
                  </a:extLst>
                </p14:cNvPr>
                <p14:cNvContentPartPr/>
                <p14:nvPr/>
              </p14:nvContentPartPr>
              <p14:xfrm>
                <a:off x="3274368" y="5851583"/>
                <a:ext cx="116280" cy="142560"/>
              </p14:xfrm>
            </p:contentPart>
          </mc:Choice>
          <mc:Fallback xmlns="">
            <p:pic>
              <p:nvPicPr>
                <p:cNvPr id="180" name="잉크 179">
                  <a:extLst>
                    <a:ext uri="{FF2B5EF4-FFF2-40B4-BE49-F238E27FC236}">
                      <a16:creationId xmlns:a16="http://schemas.microsoft.com/office/drawing/2014/main" id="{B76E9A5F-368F-44A4-898E-D60C80F0F71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65368" y="5842583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잉크 180">
                  <a:extLst>
                    <a:ext uri="{FF2B5EF4-FFF2-40B4-BE49-F238E27FC236}">
                      <a16:creationId xmlns:a16="http://schemas.microsoft.com/office/drawing/2014/main" id="{6BCAE425-C7B0-4D5E-A2F3-92FF35996495}"/>
                    </a:ext>
                  </a:extLst>
                </p14:cNvPr>
                <p14:cNvContentPartPr/>
                <p14:nvPr/>
              </p14:nvContentPartPr>
              <p14:xfrm>
                <a:off x="3391008" y="5836823"/>
                <a:ext cx="120600" cy="221040"/>
              </p14:xfrm>
            </p:contentPart>
          </mc:Choice>
          <mc:Fallback xmlns="">
            <p:pic>
              <p:nvPicPr>
                <p:cNvPr id="181" name="잉크 180">
                  <a:extLst>
                    <a:ext uri="{FF2B5EF4-FFF2-40B4-BE49-F238E27FC236}">
                      <a16:creationId xmlns:a16="http://schemas.microsoft.com/office/drawing/2014/main" id="{6BCAE425-C7B0-4D5E-A2F3-92FF3599649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82368" y="5827823"/>
                  <a:ext cx="138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잉크 181">
                  <a:extLst>
                    <a:ext uri="{FF2B5EF4-FFF2-40B4-BE49-F238E27FC236}">
                      <a16:creationId xmlns:a16="http://schemas.microsoft.com/office/drawing/2014/main" id="{F45B7ED9-5FAF-4F9B-867E-A85211F49976}"/>
                    </a:ext>
                  </a:extLst>
                </p14:cNvPr>
                <p14:cNvContentPartPr/>
                <p14:nvPr/>
              </p14:nvContentPartPr>
              <p14:xfrm>
                <a:off x="3528168" y="5819183"/>
                <a:ext cx="146520" cy="247320"/>
              </p14:xfrm>
            </p:contentPart>
          </mc:Choice>
          <mc:Fallback xmlns="">
            <p:pic>
              <p:nvPicPr>
                <p:cNvPr id="182" name="잉크 181">
                  <a:extLst>
                    <a:ext uri="{FF2B5EF4-FFF2-40B4-BE49-F238E27FC236}">
                      <a16:creationId xmlns:a16="http://schemas.microsoft.com/office/drawing/2014/main" id="{F45B7ED9-5FAF-4F9B-867E-A85211F4997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19168" y="5810543"/>
                  <a:ext cx="164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3" name="잉크 182">
                  <a:extLst>
                    <a:ext uri="{FF2B5EF4-FFF2-40B4-BE49-F238E27FC236}">
                      <a16:creationId xmlns:a16="http://schemas.microsoft.com/office/drawing/2014/main" id="{3C0A7172-02DD-40FA-8C60-DDA96E1206D8}"/>
                    </a:ext>
                  </a:extLst>
                </p14:cNvPr>
                <p14:cNvContentPartPr/>
                <p14:nvPr/>
              </p14:nvContentPartPr>
              <p14:xfrm>
                <a:off x="3735168" y="5812703"/>
                <a:ext cx="98280" cy="232920"/>
              </p14:xfrm>
            </p:contentPart>
          </mc:Choice>
          <mc:Fallback xmlns="">
            <p:pic>
              <p:nvPicPr>
                <p:cNvPr id="183" name="잉크 182">
                  <a:extLst>
                    <a:ext uri="{FF2B5EF4-FFF2-40B4-BE49-F238E27FC236}">
                      <a16:creationId xmlns:a16="http://schemas.microsoft.com/office/drawing/2014/main" id="{3C0A7172-02DD-40FA-8C60-DDA96E1206D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26528" y="5803703"/>
                  <a:ext cx="115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4" name="잉크 183">
                  <a:extLst>
                    <a:ext uri="{FF2B5EF4-FFF2-40B4-BE49-F238E27FC236}">
                      <a16:creationId xmlns:a16="http://schemas.microsoft.com/office/drawing/2014/main" id="{3A1F19C6-27CB-469D-A56D-4AA58C81931B}"/>
                    </a:ext>
                  </a:extLst>
                </p14:cNvPr>
                <p14:cNvContentPartPr/>
                <p14:nvPr/>
              </p14:nvContentPartPr>
              <p14:xfrm>
                <a:off x="3914448" y="5668343"/>
                <a:ext cx="106200" cy="326880"/>
              </p14:xfrm>
            </p:contentPart>
          </mc:Choice>
          <mc:Fallback xmlns="">
            <p:pic>
              <p:nvPicPr>
                <p:cNvPr id="184" name="잉크 183">
                  <a:extLst>
                    <a:ext uri="{FF2B5EF4-FFF2-40B4-BE49-F238E27FC236}">
                      <a16:creationId xmlns:a16="http://schemas.microsoft.com/office/drawing/2014/main" id="{3A1F19C6-27CB-469D-A56D-4AA58C8193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05448" y="5659703"/>
                  <a:ext cx="1238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5" name="잉크 184">
                  <a:extLst>
                    <a:ext uri="{FF2B5EF4-FFF2-40B4-BE49-F238E27FC236}">
                      <a16:creationId xmlns:a16="http://schemas.microsoft.com/office/drawing/2014/main" id="{E528CFEC-F3CA-4AFD-B4C8-73CBC81C2438}"/>
                    </a:ext>
                  </a:extLst>
                </p14:cNvPr>
                <p14:cNvContentPartPr/>
                <p14:nvPr/>
              </p14:nvContentPartPr>
              <p14:xfrm>
                <a:off x="3846408" y="5828543"/>
                <a:ext cx="232920" cy="10440"/>
              </p14:xfrm>
            </p:contentPart>
          </mc:Choice>
          <mc:Fallback xmlns="">
            <p:pic>
              <p:nvPicPr>
                <p:cNvPr id="185" name="잉크 184">
                  <a:extLst>
                    <a:ext uri="{FF2B5EF4-FFF2-40B4-BE49-F238E27FC236}">
                      <a16:creationId xmlns:a16="http://schemas.microsoft.com/office/drawing/2014/main" id="{E528CFEC-F3CA-4AFD-B4C8-73CBC81C243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7768" y="5819903"/>
                  <a:ext cx="2505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그룹 214">
            <a:extLst>
              <a:ext uri="{FF2B5EF4-FFF2-40B4-BE49-F238E27FC236}">
                <a16:creationId xmlns:a16="http://schemas.microsoft.com/office/drawing/2014/main" id="{D8B74FDB-94DA-4205-961D-007BF0849E2E}"/>
              </a:ext>
            </a:extLst>
          </p:cNvPr>
          <p:cNvGrpSpPr/>
          <p:nvPr/>
        </p:nvGrpSpPr>
        <p:grpSpPr>
          <a:xfrm>
            <a:off x="4292808" y="5619383"/>
            <a:ext cx="1563840" cy="514080"/>
            <a:chOff x="4292808" y="5619383"/>
            <a:chExt cx="156384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잉크 187">
                  <a:extLst>
                    <a:ext uri="{FF2B5EF4-FFF2-40B4-BE49-F238E27FC236}">
                      <a16:creationId xmlns:a16="http://schemas.microsoft.com/office/drawing/2014/main" id="{958CD7C7-795C-4E4C-8887-A24E77BDAB72}"/>
                    </a:ext>
                  </a:extLst>
                </p14:cNvPr>
                <p14:cNvContentPartPr/>
                <p14:nvPr/>
              </p14:nvContentPartPr>
              <p14:xfrm>
                <a:off x="4292808" y="5814863"/>
                <a:ext cx="199800" cy="191520"/>
              </p14:xfrm>
            </p:contentPart>
          </mc:Choice>
          <mc:Fallback xmlns="">
            <p:pic>
              <p:nvPicPr>
                <p:cNvPr id="188" name="잉크 187">
                  <a:extLst>
                    <a:ext uri="{FF2B5EF4-FFF2-40B4-BE49-F238E27FC236}">
                      <a16:creationId xmlns:a16="http://schemas.microsoft.com/office/drawing/2014/main" id="{958CD7C7-795C-4E4C-8887-A24E77BDAB7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84168" y="5806223"/>
                  <a:ext cx="217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9" name="잉크 188">
                  <a:extLst>
                    <a:ext uri="{FF2B5EF4-FFF2-40B4-BE49-F238E27FC236}">
                      <a16:creationId xmlns:a16="http://schemas.microsoft.com/office/drawing/2014/main" id="{DCEEA0BA-3B85-4C2F-B64A-3E04FA89A839}"/>
                    </a:ext>
                  </a:extLst>
                </p14:cNvPr>
                <p14:cNvContentPartPr/>
                <p14:nvPr/>
              </p14:nvContentPartPr>
              <p14:xfrm>
                <a:off x="4550928" y="5811263"/>
                <a:ext cx="132120" cy="200160"/>
              </p14:xfrm>
            </p:contentPart>
          </mc:Choice>
          <mc:Fallback xmlns="">
            <p:pic>
              <p:nvPicPr>
                <p:cNvPr id="189" name="잉크 188">
                  <a:extLst>
                    <a:ext uri="{FF2B5EF4-FFF2-40B4-BE49-F238E27FC236}">
                      <a16:creationId xmlns:a16="http://schemas.microsoft.com/office/drawing/2014/main" id="{DCEEA0BA-3B85-4C2F-B64A-3E04FA89A83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41928" y="5802623"/>
                  <a:ext cx="149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0" name="잉크 189">
                  <a:extLst>
                    <a:ext uri="{FF2B5EF4-FFF2-40B4-BE49-F238E27FC236}">
                      <a16:creationId xmlns:a16="http://schemas.microsoft.com/office/drawing/2014/main" id="{1841C015-4DB0-4B4E-ACCD-E0F5489A5E05}"/>
                    </a:ext>
                  </a:extLst>
                </p14:cNvPr>
                <p14:cNvContentPartPr/>
                <p14:nvPr/>
              </p14:nvContentPartPr>
              <p14:xfrm>
                <a:off x="4721568" y="5831783"/>
                <a:ext cx="32760" cy="137520"/>
              </p14:xfrm>
            </p:contentPart>
          </mc:Choice>
          <mc:Fallback xmlns="">
            <p:pic>
              <p:nvPicPr>
                <p:cNvPr id="190" name="잉크 189">
                  <a:extLst>
                    <a:ext uri="{FF2B5EF4-FFF2-40B4-BE49-F238E27FC236}">
                      <a16:creationId xmlns:a16="http://schemas.microsoft.com/office/drawing/2014/main" id="{1841C015-4DB0-4B4E-ACCD-E0F5489A5E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12928" y="5822783"/>
                  <a:ext cx="5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1" name="잉크 190">
                  <a:extLst>
                    <a:ext uri="{FF2B5EF4-FFF2-40B4-BE49-F238E27FC236}">
                      <a16:creationId xmlns:a16="http://schemas.microsoft.com/office/drawing/2014/main" id="{4C822C60-5BE3-4C55-882B-F36972E881D6}"/>
                    </a:ext>
                  </a:extLst>
                </p14:cNvPr>
                <p14:cNvContentPartPr/>
                <p14:nvPr/>
              </p14:nvContentPartPr>
              <p14:xfrm>
                <a:off x="4696008" y="5786783"/>
                <a:ext cx="65880" cy="62640"/>
              </p14:xfrm>
            </p:contentPart>
          </mc:Choice>
          <mc:Fallback xmlns="">
            <p:pic>
              <p:nvPicPr>
                <p:cNvPr id="191" name="잉크 190">
                  <a:extLst>
                    <a:ext uri="{FF2B5EF4-FFF2-40B4-BE49-F238E27FC236}">
                      <a16:creationId xmlns:a16="http://schemas.microsoft.com/office/drawing/2014/main" id="{4C822C60-5BE3-4C55-882B-F36972E881D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687368" y="5777783"/>
                  <a:ext cx="8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2" name="잉크 191">
                  <a:extLst>
                    <a:ext uri="{FF2B5EF4-FFF2-40B4-BE49-F238E27FC236}">
                      <a16:creationId xmlns:a16="http://schemas.microsoft.com/office/drawing/2014/main" id="{AEDF30BD-B181-43A4-98F5-8CCA5DDFA413}"/>
                    </a:ext>
                  </a:extLst>
                </p14:cNvPr>
                <p14:cNvContentPartPr/>
                <p14:nvPr/>
              </p14:nvContentPartPr>
              <p14:xfrm>
                <a:off x="4783848" y="5821343"/>
                <a:ext cx="133920" cy="312120"/>
              </p14:xfrm>
            </p:contentPart>
          </mc:Choice>
          <mc:Fallback xmlns="">
            <p:pic>
              <p:nvPicPr>
                <p:cNvPr id="192" name="잉크 191">
                  <a:extLst>
                    <a:ext uri="{FF2B5EF4-FFF2-40B4-BE49-F238E27FC236}">
                      <a16:creationId xmlns:a16="http://schemas.microsoft.com/office/drawing/2014/main" id="{AEDF30BD-B181-43A4-98F5-8CCA5DDFA41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74848" y="5812703"/>
                  <a:ext cx="1515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3" name="잉크 192">
                  <a:extLst>
                    <a:ext uri="{FF2B5EF4-FFF2-40B4-BE49-F238E27FC236}">
                      <a16:creationId xmlns:a16="http://schemas.microsoft.com/office/drawing/2014/main" id="{DC05ED88-E0ED-4B3F-B8B1-3C0A89B89219}"/>
                    </a:ext>
                  </a:extLst>
                </p14:cNvPr>
                <p14:cNvContentPartPr/>
                <p14:nvPr/>
              </p14:nvContentPartPr>
              <p14:xfrm>
                <a:off x="4958808" y="5623343"/>
                <a:ext cx="140760" cy="335160"/>
              </p14:xfrm>
            </p:contentPart>
          </mc:Choice>
          <mc:Fallback xmlns="">
            <p:pic>
              <p:nvPicPr>
                <p:cNvPr id="193" name="잉크 192">
                  <a:extLst>
                    <a:ext uri="{FF2B5EF4-FFF2-40B4-BE49-F238E27FC236}">
                      <a16:creationId xmlns:a16="http://schemas.microsoft.com/office/drawing/2014/main" id="{DC05ED88-E0ED-4B3F-B8B1-3C0A89B8921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949808" y="5614343"/>
                  <a:ext cx="158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9F28674C-19F4-44B4-A5D1-E4DA0DBD286F}"/>
                    </a:ext>
                  </a:extLst>
                </p14:cNvPr>
                <p14:cNvContentPartPr/>
                <p14:nvPr/>
              </p14:nvContentPartPr>
              <p14:xfrm>
                <a:off x="5169048" y="5619383"/>
                <a:ext cx="129600" cy="32148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9F28674C-19F4-44B4-A5D1-E4DA0DBD286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160408" y="5610383"/>
                  <a:ext cx="147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18BFB9CE-8F9E-466A-96AA-994B45E62272}"/>
                    </a:ext>
                  </a:extLst>
                </p14:cNvPr>
                <p14:cNvContentPartPr/>
                <p14:nvPr/>
              </p14:nvContentPartPr>
              <p14:xfrm>
                <a:off x="5315568" y="5779583"/>
                <a:ext cx="80280" cy="17784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18BFB9CE-8F9E-466A-96AA-994B45E6227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06928" y="5770943"/>
                  <a:ext cx="979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DE8C399E-59FE-454A-B1B2-1B598B5CCE9F}"/>
                    </a:ext>
                  </a:extLst>
                </p14:cNvPr>
                <p14:cNvContentPartPr/>
                <p14:nvPr/>
              </p14:nvContentPartPr>
              <p14:xfrm>
                <a:off x="5380728" y="5753663"/>
                <a:ext cx="180720" cy="17388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DE8C399E-59FE-454A-B1B2-1B598B5CCE9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72088" y="5744663"/>
                  <a:ext cx="198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7" name="잉크 196">
                  <a:extLst>
                    <a:ext uri="{FF2B5EF4-FFF2-40B4-BE49-F238E27FC236}">
                      <a16:creationId xmlns:a16="http://schemas.microsoft.com/office/drawing/2014/main" id="{CC98DFFC-AE16-4A17-9E00-F5A5E1CC361A}"/>
                    </a:ext>
                  </a:extLst>
                </p14:cNvPr>
                <p14:cNvContentPartPr/>
                <p14:nvPr/>
              </p14:nvContentPartPr>
              <p14:xfrm>
                <a:off x="5590248" y="5798663"/>
                <a:ext cx="89280" cy="144720"/>
              </p14:xfrm>
            </p:contentPart>
          </mc:Choice>
          <mc:Fallback xmlns="">
            <p:pic>
              <p:nvPicPr>
                <p:cNvPr id="197" name="잉크 196">
                  <a:extLst>
                    <a:ext uri="{FF2B5EF4-FFF2-40B4-BE49-F238E27FC236}">
                      <a16:creationId xmlns:a16="http://schemas.microsoft.com/office/drawing/2014/main" id="{CC98DFFC-AE16-4A17-9E00-F5A5E1CC361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581248" y="5789663"/>
                  <a:ext cx="106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7FE396CD-B603-455E-A895-8D6264E0E1C0}"/>
                    </a:ext>
                  </a:extLst>
                </p14:cNvPr>
                <p14:cNvContentPartPr/>
                <p14:nvPr/>
              </p14:nvContentPartPr>
              <p14:xfrm>
                <a:off x="5698248" y="5782463"/>
                <a:ext cx="158400" cy="16704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7FE396CD-B603-455E-A895-8D6264E0E1C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689248" y="5773823"/>
                  <a:ext cx="17604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EE58A4CD-7A53-4A9E-BA13-D0C4DC3CEFB6}"/>
              </a:ext>
            </a:extLst>
          </p:cNvPr>
          <p:cNvGrpSpPr/>
          <p:nvPr/>
        </p:nvGrpSpPr>
        <p:grpSpPr>
          <a:xfrm>
            <a:off x="6029808" y="5586263"/>
            <a:ext cx="1135080" cy="447120"/>
            <a:chOff x="6029808" y="5586263"/>
            <a:chExt cx="11350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8010B18D-5E4A-44A7-95D1-2D1042BD9859}"/>
                    </a:ext>
                  </a:extLst>
                </p14:cNvPr>
                <p14:cNvContentPartPr/>
                <p14:nvPr/>
              </p14:nvContentPartPr>
              <p14:xfrm>
                <a:off x="6029808" y="5812343"/>
                <a:ext cx="131760" cy="15012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8010B18D-5E4A-44A7-95D1-2D1042BD985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021168" y="5803343"/>
                  <a:ext cx="14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061E0403-AC47-4E1F-8346-69B5BB20F649}"/>
                    </a:ext>
                  </a:extLst>
                </p14:cNvPr>
                <p14:cNvContentPartPr/>
                <p14:nvPr/>
              </p14:nvContentPartPr>
              <p14:xfrm>
                <a:off x="6151488" y="5788223"/>
                <a:ext cx="109440" cy="19872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061E0403-AC47-4E1F-8346-69B5BB20F64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42488" y="5779223"/>
                  <a:ext cx="127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2BB72F69-DD1C-441F-88E5-2C9B3906D233}"/>
                    </a:ext>
                  </a:extLst>
                </p14:cNvPr>
                <p14:cNvContentPartPr/>
                <p14:nvPr/>
              </p14:nvContentPartPr>
              <p14:xfrm>
                <a:off x="6274968" y="5801183"/>
                <a:ext cx="122760" cy="16632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2BB72F69-DD1C-441F-88E5-2C9B3906D23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65968" y="5792183"/>
                  <a:ext cx="140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AA4A8A03-6B50-4494-86E3-9553D7898B64}"/>
                    </a:ext>
                  </a:extLst>
                </p14:cNvPr>
                <p14:cNvContentPartPr/>
                <p14:nvPr/>
              </p14:nvContentPartPr>
              <p14:xfrm>
                <a:off x="6403848" y="5586263"/>
                <a:ext cx="146160" cy="34308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AA4A8A03-6B50-4494-86E3-9553D7898B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95208" y="5577263"/>
                  <a:ext cx="163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잉크 202">
                  <a:extLst>
                    <a:ext uri="{FF2B5EF4-FFF2-40B4-BE49-F238E27FC236}">
                      <a16:creationId xmlns:a16="http://schemas.microsoft.com/office/drawing/2014/main" id="{CDA8E756-78A9-405A-B9C0-8644582A40CB}"/>
                    </a:ext>
                  </a:extLst>
                </p14:cNvPr>
                <p14:cNvContentPartPr/>
                <p14:nvPr/>
              </p14:nvContentPartPr>
              <p14:xfrm>
                <a:off x="6380448" y="5698583"/>
                <a:ext cx="263160" cy="26280"/>
              </p14:xfrm>
            </p:contentPart>
          </mc:Choice>
          <mc:Fallback xmlns="">
            <p:pic>
              <p:nvPicPr>
                <p:cNvPr id="203" name="잉크 202">
                  <a:extLst>
                    <a:ext uri="{FF2B5EF4-FFF2-40B4-BE49-F238E27FC236}">
                      <a16:creationId xmlns:a16="http://schemas.microsoft.com/office/drawing/2014/main" id="{CDA8E756-78A9-405A-B9C0-8644582A40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71808" y="5689583"/>
                  <a:ext cx="280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4" name="잉크 203">
                  <a:extLst>
                    <a:ext uri="{FF2B5EF4-FFF2-40B4-BE49-F238E27FC236}">
                      <a16:creationId xmlns:a16="http://schemas.microsoft.com/office/drawing/2014/main" id="{40E1B3B0-351F-49D8-BE8B-1CB42C39FBB5}"/>
                    </a:ext>
                  </a:extLst>
                </p14:cNvPr>
                <p14:cNvContentPartPr/>
                <p14:nvPr/>
              </p14:nvContentPartPr>
              <p14:xfrm>
                <a:off x="6688968" y="5727743"/>
                <a:ext cx="170640" cy="250560"/>
              </p14:xfrm>
            </p:contentPart>
          </mc:Choice>
          <mc:Fallback xmlns="">
            <p:pic>
              <p:nvPicPr>
                <p:cNvPr id="204" name="잉크 203">
                  <a:extLst>
                    <a:ext uri="{FF2B5EF4-FFF2-40B4-BE49-F238E27FC236}">
                      <a16:creationId xmlns:a16="http://schemas.microsoft.com/office/drawing/2014/main" id="{40E1B3B0-351F-49D8-BE8B-1CB42C39FBB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680328" y="5719103"/>
                  <a:ext cx="188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5" name="잉크 204">
                  <a:extLst>
                    <a:ext uri="{FF2B5EF4-FFF2-40B4-BE49-F238E27FC236}">
                      <a16:creationId xmlns:a16="http://schemas.microsoft.com/office/drawing/2014/main" id="{99088B50-B3E3-41D4-9D12-6E7C74DD922B}"/>
                    </a:ext>
                  </a:extLst>
                </p14:cNvPr>
                <p14:cNvContentPartPr/>
                <p14:nvPr/>
              </p14:nvContentPartPr>
              <p14:xfrm>
                <a:off x="6873648" y="5729543"/>
                <a:ext cx="14760" cy="303840"/>
              </p14:xfrm>
            </p:contentPart>
          </mc:Choice>
          <mc:Fallback xmlns="">
            <p:pic>
              <p:nvPicPr>
                <p:cNvPr id="205" name="잉크 204">
                  <a:extLst>
                    <a:ext uri="{FF2B5EF4-FFF2-40B4-BE49-F238E27FC236}">
                      <a16:creationId xmlns:a16="http://schemas.microsoft.com/office/drawing/2014/main" id="{99088B50-B3E3-41D4-9D12-6E7C74DD92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65008" y="5720543"/>
                  <a:ext cx="32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6" name="잉크 205">
                  <a:extLst>
                    <a:ext uri="{FF2B5EF4-FFF2-40B4-BE49-F238E27FC236}">
                      <a16:creationId xmlns:a16="http://schemas.microsoft.com/office/drawing/2014/main" id="{0D19C712-A3EA-49F5-83AD-9A0D85ADF4D1}"/>
                    </a:ext>
                  </a:extLst>
                </p14:cNvPr>
                <p14:cNvContentPartPr/>
                <p14:nvPr/>
              </p14:nvContentPartPr>
              <p14:xfrm>
                <a:off x="6934848" y="5753663"/>
                <a:ext cx="205200" cy="207000"/>
              </p14:xfrm>
            </p:contentPart>
          </mc:Choice>
          <mc:Fallback xmlns="">
            <p:pic>
              <p:nvPicPr>
                <p:cNvPr id="206" name="잉크 205">
                  <a:extLst>
                    <a:ext uri="{FF2B5EF4-FFF2-40B4-BE49-F238E27FC236}">
                      <a16:creationId xmlns:a16="http://schemas.microsoft.com/office/drawing/2014/main" id="{0D19C712-A3EA-49F5-83AD-9A0D85ADF4D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926208" y="5744663"/>
                  <a:ext cx="222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FDF7D604-B682-43BA-B847-C71A15D8CA98}"/>
                    </a:ext>
                  </a:extLst>
                </p14:cNvPr>
                <p14:cNvContentPartPr/>
                <p14:nvPr/>
              </p14:nvContentPartPr>
              <p14:xfrm>
                <a:off x="7155528" y="5703623"/>
                <a:ext cx="9360" cy="32904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FDF7D604-B682-43BA-B847-C71A15D8CA9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46528" y="5694623"/>
                  <a:ext cx="2700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FF307DEB-00AD-48A5-92BA-7622723CEBCB}"/>
              </a:ext>
            </a:extLst>
          </p:cNvPr>
          <p:cNvGrpSpPr/>
          <p:nvPr/>
        </p:nvGrpSpPr>
        <p:grpSpPr>
          <a:xfrm>
            <a:off x="7416888" y="5648183"/>
            <a:ext cx="543600" cy="375120"/>
            <a:chOff x="7416888" y="5648183"/>
            <a:chExt cx="5436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DAD36876-C41C-4249-9370-AAB76EE9735B}"/>
                    </a:ext>
                  </a:extLst>
                </p14:cNvPr>
                <p14:cNvContentPartPr/>
                <p14:nvPr/>
              </p14:nvContentPartPr>
              <p14:xfrm>
                <a:off x="7416888" y="5783543"/>
                <a:ext cx="113040" cy="13644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DAD36876-C41C-4249-9370-AAB76EE9735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7888" y="5774903"/>
                  <a:ext cx="13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DF3CCAA1-8514-46CD-A13C-847A5D0D2B0C}"/>
                    </a:ext>
                  </a:extLst>
                </p14:cNvPr>
                <p14:cNvContentPartPr/>
                <p14:nvPr/>
              </p14:nvContentPartPr>
              <p14:xfrm>
                <a:off x="7527768" y="5701463"/>
                <a:ext cx="93240" cy="31896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DF3CCAA1-8514-46CD-A13C-847A5D0D2B0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19128" y="5692463"/>
                  <a:ext cx="110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DA98BCC2-AA4B-408B-B10A-1F85794AE862}"/>
                    </a:ext>
                  </a:extLst>
                </p14:cNvPr>
                <p14:cNvContentPartPr/>
                <p14:nvPr/>
              </p14:nvContentPartPr>
              <p14:xfrm>
                <a:off x="7663128" y="5648183"/>
                <a:ext cx="169560" cy="19980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DA98BCC2-AA4B-408B-B10A-1F85794AE86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54488" y="5639183"/>
                  <a:ext cx="187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2DF6AE06-7308-45E4-925A-03182BC99C39}"/>
                    </a:ext>
                  </a:extLst>
                </p14:cNvPr>
                <p14:cNvContentPartPr/>
                <p14:nvPr/>
              </p14:nvContentPartPr>
              <p14:xfrm>
                <a:off x="7665288" y="5874263"/>
                <a:ext cx="155160" cy="14796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2DF6AE06-7308-45E4-925A-03182BC99C3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56648" y="5865623"/>
                  <a:ext cx="17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1F3A1139-4798-447B-AA6E-3713957FC985}"/>
                    </a:ext>
                  </a:extLst>
                </p14:cNvPr>
                <p14:cNvContentPartPr/>
                <p14:nvPr/>
              </p14:nvContentPartPr>
              <p14:xfrm>
                <a:off x="7924848" y="5986943"/>
                <a:ext cx="35640" cy="3636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1F3A1139-4798-447B-AA6E-3713957FC98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15848" y="5978303"/>
                  <a:ext cx="532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17" name="잉크 216">
                <a:extLst>
                  <a:ext uri="{FF2B5EF4-FFF2-40B4-BE49-F238E27FC236}">
                    <a16:creationId xmlns:a16="http://schemas.microsoft.com/office/drawing/2014/main" id="{27973732-4060-434E-9E3D-ECC2F50ABABC}"/>
                  </a:ext>
                </a:extLst>
              </p14:cNvPr>
              <p14:cNvContentPartPr/>
              <p14:nvPr/>
            </p14:nvContentPartPr>
            <p14:xfrm>
              <a:off x="660768" y="3507623"/>
              <a:ext cx="153360" cy="167400"/>
            </p14:xfrm>
          </p:contentPart>
        </mc:Choice>
        <mc:Fallback xmlns="">
          <p:pic>
            <p:nvPicPr>
              <p:cNvPr id="217" name="잉크 216">
                <a:extLst>
                  <a:ext uri="{FF2B5EF4-FFF2-40B4-BE49-F238E27FC236}">
                    <a16:creationId xmlns:a16="http://schemas.microsoft.com/office/drawing/2014/main" id="{27973732-4060-434E-9E3D-ECC2F50ABAB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42768" y="3471623"/>
                <a:ext cx="1890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8" name="잉크 217">
                <a:extLst>
                  <a:ext uri="{FF2B5EF4-FFF2-40B4-BE49-F238E27FC236}">
                    <a16:creationId xmlns:a16="http://schemas.microsoft.com/office/drawing/2014/main" id="{CBD300AD-EA20-45C4-A333-7EC379E95F57}"/>
                  </a:ext>
                </a:extLst>
              </p14:cNvPr>
              <p14:cNvContentPartPr/>
              <p14:nvPr/>
            </p14:nvContentPartPr>
            <p14:xfrm>
              <a:off x="486888" y="5764823"/>
              <a:ext cx="329040" cy="428040"/>
            </p14:xfrm>
          </p:contentPart>
        </mc:Choice>
        <mc:Fallback xmlns="">
          <p:pic>
            <p:nvPicPr>
              <p:cNvPr id="218" name="잉크 217">
                <a:extLst>
                  <a:ext uri="{FF2B5EF4-FFF2-40B4-BE49-F238E27FC236}">
                    <a16:creationId xmlns:a16="http://schemas.microsoft.com/office/drawing/2014/main" id="{CBD300AD-EA20-45C4-A333-7EC379E95F5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468888" y="5728823"/>
                <a:ext cx="36468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그룹 268">
            <a:extLst>
              <a:ext uri="{FF2B5EF4-FFF2-40B4-BE49-F238E27FC236}">
                <a16:creationId xmlns:a16="http://schemas.microsoft.com/office/drawing/2014/main" id="{038D0F15-8C22-4D5A-847D-4A1A8D5DFB8E}"/>
              </a:ext>
            </a:extLst>
          </p:cNvPr>
          <p:cNvGrpSpPr/>
          <p:nvPr/>
        </p:nvGrpSpPr>
        <p:grpSpPr>
          <a:xfrm>
            <a:off x="8053368" y="5544143"/>
            <a:ext cx="4087080" cy="1051560"/>
            <a:chOff x="8053368" y="5544143"/>
            <a:chExt cx="4087080" cy="10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잉크 218">
                  <a:extLst>
                    <a:ext uri="{FF2B5EF4-FFF2-40B4-BE49-F238E27FC236}">
                      <a16:creationId xmlns:a16="http://schemas.microsoft.com/office/drawing/2014/main" id="{7730A81C-834D-47E8-B051-B2BA0396D801}"/>
                    </a:ext>
                  </a:extLst>
                </p14:cNvPr>
                <p14:cNvContentPartPr/>
                <p14:nvPr/>
              </p14:nvContentPartPr>
              <p14:xfrm>
                <a:off x="8053368" y="5690303"/>
                <a:ext cx="74520" cy="325440"/>
              </p14:xfrm>
            </p:contentPart>
          </mc:Choice>
          <mc:Fallback xmlns="">
            <p:pic>
              <p:nvPicPr>
                <p:cNvPr id="219" name="잉크 218">
                  <a:extLst>
                    <a:ext uri="{FF2B5EF4-FFF2-40B4-BE49-F238E27FC236}">
                      <a16:creationId xmlns:a16="http://schemas.microsoft.com/office/drawing/2014/main" id="{7730A81C-834D-47E8-B051-B2BA0396D8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49048" y="5685983"/>
                  <a:ext cx="831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AFEF26D8-CFC6-4ADD-9BCB-C7DA07475F17}"/>
                    </a:ext>
                  </a:extLst>
                </p14:cNvPr>
                <p14:cNvContentPartPr/>
                <p14:nvPr/>
              </p14:nvContentPartPr>
              <p14:xfrm>
                <a:off x="8201328" y="5705783"/>
                <a:ext cx="21960" cy="14760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AFEF26D8-CFC6-4ADD-9BCB-C7DA07475F1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197008" y="5701463"/>
                  <a:ext cx="30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57AF0183-157F-4F6A-A282-A59AC77C3363}"/>
                    </a:ext>
                  </a:extLst>
                </p14:cNvPr>
                <p14:cNvContentPartPr/>
                <p14:nvPr/>
              </p14:nvContentPartPr>
              <p14:xfrm>
                <a:off x="8227608" y="5649263"/>
                <a:ext cx="160200" cy="17784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57AF0183-157F-4F6A-A282-A59AC77C336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23288" y="5644943"/>
                  <a:ext cx="168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95E5ADBA-6670-4F7E-BE01-29F80AE51AA8}"/>
                    </a:ext>
                  </a:extLst>
                </p14:cNvPr>
                <p14:cNvContentPartPr/>
                <p14:nvPr/>
              </p14:nvContentPartPr>
              <p14:xfrm>
                <a:off x="8279808" y="5782463"/>
                <a:ext cx="177480" cy="19476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95E5ADBA-6670-4F7E-BE01-29F80AE51AA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75488" y="5778143"/>
                  <a:ext cx="186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BBA00D4D-722D-4E00-A896-61BB4EE43805}"/>
                    </a:ext>
                  </a:extLst>
                </p14:cNvPr>
                <p14:cNvContentPartPr/>
                <p14:nvPr/>
              </p14:nvContentPartPr>
              <p14:xfrm>
                <a:off x="8482488" y="5767703"/>
                <a:ext cx="37080" cy="8100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BBA00D4D-722D-4E00-A896-61BB4EE438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478168" y="5763383"/>
                  <a:ext cx="4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99265988-341A-4987-B5D2-63D91485A2FD}"/>
                    </a:ext>
                  </a:extLst>
                </p14:cNvPr>
                <p14:cNvContentPartPr/>
                <p14:nvPr/>
              </p14:nvContentPartPr>
              <p14:xfrm>
                <a:off x="8482488" y="5723063"/>
                <a:ext cx="173880" cy="20520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99265988-341A-4987-B5D2-63D91485A2F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78168" y="5718743"/>
                  <a:ext cx="182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1129845E-2EA7-45B0-B529-F4E8782270A2}"/>
                    </a:ext>
                  </a:extLst>
                </p14:cNvPr>
                <p14:cNvContentPartPr/>
                <p14:nvPr/>
              </p14:nvContentPartPr>
              <p14:xfrm>
                <a:off x="8517048" y="5967863"/>
                <a:ext cx="160560" cy="5436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1129845E-2EA7-45B0-B529-F4E8782270A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12728" y="5963543"/>
                  <a:ext cx="16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7" name="잉크 226">
                  <a:extLst>
                    <a:ext uri="{FF2B5EF4-FFF2-40B4-BE49-F238E27FC236}">
                      <a16:creationId xmlns:a16="http://schemas.microsoft.com/office/drawing/2014/main" id="{8249CFBE-6547-484A-99D8-31DC95821442}"/>
                    </a:ext>
                  </a:extLst>
                </p14:cNvPr>
                <p14:cNvContentPartPr/>
                <p14:nvPr/>
              </p14:nvContentPartPr>
              <p14:xfrm>
                <a:off x="8684088" y="5766263"/>
                <a:ext cx="119520" cy="140040"/>
              </p14:xfrm>
            </p:contentPart>
          </mc:Choice>
          <mc:Fallback xmlns="">
            <p:pic>
              <p:nvPicPr>
                <p:cNvPr id="227" name="잉크 226">
                  <a:extLst>
                    <a:ext uri="{FF2B5EF4-FFF2-40B4-BE49-F238E27FC236}">
                      <a16:creationId xmlns:a16="http://schemas.microsoft.com/office/drawing/2014/main" id="{8249CFBE-6547-484A-99D8-31DC958214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679768" y="5761943"/>
                  <a:ext cx="12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잉크 227">
                  <a:extLst>
                    <a:ext uri="{FF2B5EF4-FFF2-40B4-BE49-F238E27FC236}">
                      <a16:creationId xmlns:a16="http://schemas.microsoft.com/office/drawing/2014/main" id="{175C56B9-D462-4850-ABCF-6479B166663E}"/>
                    </a:ext>
                  </a:extLst>
                </p14:cNvPr>
                <p14:cNvContentPartPr/>
                <p14:nvPr/>
              </p14:nvContentPartPr>
              <p14:xfrm>
                <a:off x="8778768" y="5804783"/>
                <a:ext cx="92160" cy="164520"/>
              </p14:xfrm>
            </p:contentPart>
          </mc:Choice>
          <mc:Fallback xmlns="">
            <p:pic>
              <p:nvPicPr>
                <p:cNvPr id="228" name="잉크 227">
                  <a:extLst>
                    <a:ext uri="{FF2B5EF4-FFF2-40B4-BE49-F238E27FC236}">
                      <a16:creationId xmlns:a16="http://schemas.microsoft.com/office/drawing/2014/main" id="{175C56B9-D462-4850-ABCF-6479B166663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774448" y="5800463"/>
                  <a:ext cx="100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29125D6B-C55E-4F6A-933E-C202A0871D09}"/>
                    </a:ext>
                  </a:extLst>
                </p14:cNvPr>
                <p14:cNvContentPartPr/>
                <p14:nvPr/>
              </p14:nvContentPartPr>
              <p14:xfrm>
                <a:off x="8795328" y="5863823"/>
                <a:ext cx="96120" cy="5436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29125D6B-C55E-4F6A-933E-C202A0871D0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91008" y="5859503"/>
                  <a:ext cx="104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72F989B0-683F-466B-8445-A8305C793D93}"/>
                    </a:ext>
                  </a:extLst>
                </p14:cNvPr>
                <p14:cNvContentPartPr/>
                <p14:nvPr/>
              </p14:nvContentPartPr>
              <p14:xfrm>
                <a:off x="8901168" y="5783543"/>
                <a:ext cx="119520" cy="22896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72F989B0-683F-466B-8445-A8305C793D9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896848" y="5779223"/>
                  <a:ext cx="128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06A880A1-0BC0-404E-9640-A1975720C889}"/>
                    </a:ext>
                  </a:extLst>
                </p14:cNvPr>
                <p14:cNvContentPartPr/>
                <p14:nvPr/>
              </p14:nvContentPartPr>
              <p14:xfrm>
                <a:off x="9148488" y="5751503"/>
                <a:ext cx="163080" cy="7848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06A880A1-0BC0-404E-9640-A1975720C88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44168" y="5747183"/>
                  <a:ext cx="171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BACB6FAE-C206-4C97-B132-C2A44566D4FE}"/>
                    </a:ext>
                  </a:extLst>
                </p14:cNvPr>
                <p14:cNvContentPartPr/>
                <p14:nvPr/>
              </p14:nvContentPartPr>
              <p14:xfrm>
                <a:off x="9234528" y="5700383"/>
                <a:ext cx="73440" cy="20376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BACB6FAE-C206-4C97-B132-C2A44566D4F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30208" y="5696063"/>
                  <a:ext cx="82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1C18F6EB-3468-4796-8788-6B0D6BE88A76}"/>
                    </a:ext>
                  </a:extLst>
                </p14:cNvPr>
                <p14:cNvContentPartPr/>
                <p14:nvPr/>
              </p14:nvContentPartPr>
              <p14:xfrm>
                <a:off x="9357648" y="5785703"/>
                <a:ext cx="146160" cy="12276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1C18F6EB-3468-4796-8788-6B0D6BE88A7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53328" y="5781383"/>
                  <a:ext cx="154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8CAC8BA4-7874-4C89-9307-979B434D4E6F}"/>
                    </a:ext>
                  </a:extLst>
                </p14:cNvPr>
                <p14:cNvContentPartPr/>
                <p14:nvPr/>
              </p14:nvContentPartPr>
              <p14:xfrm>
                <a:off x="9471048" y="5792543"/>
                <a:ext cx="115560" cy="11340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8CAC8BA4-7874-4C89-9307-979B434D4E6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466728" y="5788223"/>
                  <a:ext cx="124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25FF9DCA-F0A1-4E57-8BBB-2952FE96678D}"/>
                    </a:ext>
                  </a:extLst>
                </p14:cNvPr>
                <p14:cNvContentPartPr/>
                <p14:nvPr/>
              </p14:nvContentPartPr>
              <p14:xfrm>
                <a:off x="9562488" y="5816663"/>
                <a:ext cx="69480" cy="7560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25FF9DCA-F0A1-4E57-8BBB-2952FE96678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58168" y="5812343"/>
                  <a:ext cx="78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14DAC1EA-0788-4420-9E9B-A0BE0C8C0CA4}"/>
                    </a:ext>
                  </a:extLst>
                </p14:cNvPr>
                <p14:cNvContentPartPr/>
                <p14:nvPr/>
              </p14:nvContentPartPr>
              <p14:xfrm>
                <a:off x="9609288" y="5727383"/>
                <a:ext cx="219600" cy="17460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14DAC1EA-0788-4420-9E9B-A0BE0C8C0CA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04968" y="5723063"/>
                  <a:ext cx="22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574DB27E-F419-41C9-B16E-6137C4AC385D}"/>
                    </a:ext>
                  </a:extLst>
                </p14:cNvPr>
                <p14:cNvContentPartPr/>
                <p14:nvPr/>
              </p14:nvContentPartPr>
              <p14:xfrm>
                <a:off x="9902328" y="5586263"/>
                <a:ext cx="124920" cy="29520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574DB27E-F419-41C9-B16E-6137C4AC385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898008" y="5581943"/>
                  <a:ext cx="133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F518AB2F-A018-4F92-BD4D-B0F90E23FF50}"/>
                    </a:ext>
                  </a:extLst>
                </p14:cNvPr>
                <p14:cNvContentPartPr/>
                <p14:nvPr/>
              </p14:nvContentPartPr>
              <p14:xfrm>
                <a:off x="9984408" y="5569343"/>
                <a:ext cx="324360" cy="36252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F518AB2F-A018-4F92-BD4D-B0F90E23FF5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80088" y="5565023"/>
                  <a:ext cx="3330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4BFFCD47-3BD7-4E06-B93A-22C8D283BB5D}"/>
                    </a:ext>
                  </a:extLst>
                </p14:cNvPr>
                <p14:cNvContentPartPr/>
                <p14:nvPr/>
              </p14:nvContentPartPr>
              <p14:xfrm>
                <a:off x="10173768" y="5637383"/>
                <a:ext cx="151920" cy="5364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4BFFCD47-3BD7-4E06-B93A-22C8D283BB5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69448" y="5633063"/>
                  <a:ext cx="160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ADC57373-260C-47FB-99F3-C21E41FAC821}"/>
                    </a:ext>
                  </a:extLst>
                </p14:cNvPr>
                <p14:cNvContentPartPr/>
                <p14:nvPr/>
              </p14:nvContentPartPr>
              <p14:xfrm>
                <a:off x="10355208" y="5705423"/>
                <a:ext cx="173160" cy="16560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ADC57373-260C-47FB-99F3-C21E41FAC82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50888" y="5701103"/>
                  <a:ext cx="181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6C0FE2B0-3484-422D-8B08-F45255CD15F4}"/>
                    </a:ext>
                  </a:extLst>
                </p14:cNvPr>
                <p14:cNvContentPartPr/>
                <p14:nvPr/>
              </p14:nvContentPartPr>
              <p14:xfrm>
                <a:off x="10554648" y="5680583"/>
                <a:ext cx="10440" cy="27576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6C0FE2B0-3484-422D-8B08-F45255CD15F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50328" y="5676263"/>
                  <a:ext cx="19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4" name="잉크 243">
                  <a:extLst>
                    <a:ext uri="{FF2B5EF4-FFF2-40B4-BE49-F238E27FC236}">
                      <a16:creationId xmlns:a16="http://schemas.microsoft.com/office/drawing/2014/main" id="{63C185DF-8495-490B-BC63-1F46A90C9F0E}"/>
                    </a:ext>
                  </a:extLst>
                </p14:cNvPr>
                <p14:cNvContentPartPr/>
                <p14:nvPr/>
              </p14:nvContentPartPr>
              <p14:xfrm>
                <a:off x="10789728" y="5586263"/>
                <a:ext cx="90360" cy="244800"/>
              </p14:xfrm>
            </p:contentPart>
          </mc:Choice>
          <mc:Fallback xmlns="">
            <p:pic>
              <p:nvPicPr>
                <p:cNvPr id="244" name="잉크 243">
                  <a:extLst>
                    <a:ext uri="{FF2B5EF4-FFF2-40B4-BE49-F238E27FC236}">
                      <a16:creationId xmlns:a16="http://schemas.microsoft.com/office/drawing/2014/main" id="{63C185DF-8495-490B-BC63-1F46A90C9F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85408" y="5581943"/>
                  <a:ext cx="99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5" name="잉크 244">
                  <a:extLst>
                    <a:ext uri="{FF2B5EF4-FFF2-40B4-BE49-F238E27FC236}">
                      <a16:creationId xmlns:a16="http://schemas.microsoft.com/office/drawing/2014/main" id="{A4B485ED-A66A-492E-BD8C-20BE0CCBB7C4}"/>
                    </a:ext>
                  </a:extLst>
                </p14:cNvPr>
                <p14:cNvContentPartPr/>
                <p14:nvPr/>
              </p14:nvContentPartPr>
              <p14:xfrm>
                <a:off x="10948848" y="5615783"/>
                <a:ext cx="108360" cy="297720"/>
              </p14:xfrm>
            </p:contentPart>
          </mc:Choice>
          <mc:Fallback xmlns="">
            <p:pic>
              <p:nvPicPr>
                <p:cNvPr id="245" name="잉크 244">
                  <a:extLst>
                    <a:ext uri="{FF2B5EF4-FFF2-40B4-BE49-F238E27FC236}">
                      <a16:creationId xmlns:a16="http://schemas.microsoft.com/office/drawing/2014/main" id="{A4B485ED-A66A-492E-BD8C-20BE0CCBB7C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44528" y="5611463"/>
                  <a:ext cx="117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6" name="잉크 245">
                  <a:extLst>
                    <a:ext uri="{FF2B5EF4-FFF2-40B4-BE49-F238E27FC236}">
                      <a16:creationId xmlns:a16="http://schemas.microsoft.com/office/drawing/2014/main" id="{3043EC03-62F1-4D5F-9F51-19AF55B5DB9F}"/>
                    </a:ext>
                  </a:extLst>
                </p14:cNvPr>
                <p14:cNvContentPartPr/>
                <p14:nvPr/>
              </p14:nvContentPartPr>
              <p14:xfrm>
                <a:off x="11087808" y="5574023"/>
                <a:ext cx="201960" cy="334440"/>
              </p14:xfrm>
            </p:contentPart>
          </mc:Choice>
          <mc:Fallback xmlns="">
            <p:pic>
              <p:nvPicPr>
                <p:cNvPr id="246" name="잉크 245">
                  <a:extLst>
                    <a:ext uri="{FF2B5EF4-FFF2-40B4-BE49-F238E27FC236}">
                      <a16:creationId xmlns:a16="http://schemas.microsoft.com/office/drawing/2014/main" id="{3043EC03-62F1-4D5F-9F51-19AF55B5DB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83488" y="5569703"/>
                  <a:ext cx="2106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7" name="잉크 246">
                  <a:extLst>
                    <a:ext uri="{FF2B5EF4-FFF2-40B4-BE49-F238E27FC236}">
                      <a16:creationId xmlns:a16="http://schemas.microsoft.com/office/drawing/2014/main" id="{DF975904-2861-45DF-B85A-C940A7845A66}"/>
                    </a:ext>
                  </a:extLst>
                </p14:cNvPr>
                <p14:cNvContentPartPr/>
                <p14:nvPr/>
              </p14:nvContentPartPr>
              <p14:xfrm>
                <a:off x="11317128" y="5638463"/>
                <a:ext cx="98280" cy="172440"/>
              </p14:xfrm>
            </p:contentPart>
          </mc:Choice>
          <mc:Fallback xmlns="">
            <p:pic>
              <p:nvPicPr>
                <p:cNvPr id="247" name="잉크 246">
                  <a:extLst>
                    <a:ext uri="{FF2B5EF4-FFF2-40B4-BE49-F238E27FC236}">
                      <a16:creationId xmlns:a16="http://schemas.microsoft.com/office/drawing/2014/main" id="{DF975904-2861-45DF-B85A-C940A7845A6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312808" y="5634143"/>
                  <a:ext cx="106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4B2EB509-7154-45DF-A424-128140D986F9}"/>
                    </a:ext>
                  </a:extLst>
                </p14:cNvPr>
                <p14:cNvContentPartPr/>
                <p14:nvPr/>
              </p14:nvContentPartPr>
              <p14:xfrm>
                <a:off x="11442048" y="5624423"/>
                <a:ext cx="23760" cy="20448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4B2EB509-7154-45DF-A424-128140D986F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37728" y="5620103"/>
                  <a:ext cx="32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24A3CCB6-5228-419D-B67F-A472B0F44A53}"/>
                    </a:ext>
                  </a:extLst>
                </p14:cNvPr>
                <p14:cNvContentPartPr/>
                <p14:nvPr/>
              </p14:nvContentPartPr>
              <p14:xfrm>
                <a:off x="11520168" y="5626223"/>
                <a:ext cx="119160" cy="7452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24A3CCB6-5228-419D-B67F-A472B0F44A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15848" y="5621903"/>
                  <a:ext cx="127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0" name="잉크 249">
                  <a:extLst>
                    <a:ext uri="{FF2B5EF4-FFF2-40B4-BE49-F238E27FC236}">
                      <a16:creationId xmlns:a16="http://schemas.microsoft.com/office/drawing/2014/main" id="{998F2339-EA4B-40E2-9699-6E682642ADA6}"/>
                    </a:ext>
                  </a:extLst>
                </p14:cNvPr>
                <p14:cNvContentPartPr/>
                <p14:nvPr/>
              </p14:nvContentPartPr>
              <p14:xfrm>
                <a:off x="11529888" y="5755463"/>
                <a:ext cx="157320" cy="93600"/>
              </p14:xfrm>
            </p:contentPart>
          </mc:Choice>
          <mc:Fallback xmlns="">
            <p:pic>
              <p:nvPicPr>
                <p:cNvPr id="250" name="잉크 249">
                  <a:extLst>
                    <a:ext uri="{FF2B5EF4-FFF2-40B4-BE49-F238E27FC236}">
                      <a16:creationId xmlns:a16="http://schemas.microsoft.com/office/drawing/2014/main" id="{998F2339-EA4B-40E2-9699-6E682642ADA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525568" y="5751143"/>
                  <a:ext cx="165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1" name="잉크 250">
                  <a:extLst>
                    <a:ext uri="{FF2B5EF4-FFF2-40B4-BE49-F238E27FC236}">
                      <a16:creationId xmlns:a16="http://schemas.microsoft.com/office/drawing/2014/main" id="{0B749EEB-859C-4421-9CB6-D5A4B52665A2}"/>
                    </a:ext>
                  </a:extLst>
                </p14:cNvPr>
                <p14:cNvContentPartPr/>
                <p14:nvPr/>
              </p14:nvContentPartPr>
              <p14:xfrm>
                <a:off x="11698008" y="5662943"/>
                <a:ext cx="105120" cy="149040"/>
              </p14:xfrm>
            </p:contentPart>
          </mc:Choice>
          <mc:Fallback xmlns="">
            <p:pic>
              <p:nvPicPr>
                <p:cNvPr id="251" name="잉크 250">
                  <a:extLst>
                    <a:ext uri="{FF2B5EF4-FFF2-40B4-BE49-F238E27FC236}">
                      <a16:creationId xmlns:a16="http://schemas.microsoft.com/office/drawing/2014/main" id="{0B749EEB-859C-4421-9CB6-D5A4B52665A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693688" y="5658623"/>
                  <a:ext cx="113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2" name="잉크 251">
                  <a:extLst>
                    <a:ext uri="{FF2B5EF4-FFF2-40B4-BE49-F238E27FC236}">
                      <a16:creationId xmlns:a16="http://schemas.microsoft.com/office/drawing/2014/main" id="{FC20BD31-7A12-4DE4-8976-F80B5F07D800}"/>
                    </a:ext>
                  </a:extLst>
                </p14:cNvPr>
                <p14:cNvContentPartPr/>
                <p14:nvPr/>
              </p14:nvContentPartPr>
              <p14:xfrm>
                <a:off x="11858208" y="5640983"/>
                <a:ext cx="7920" cy="326520"/>
              </p14:xfrm>
            </p:contentPart>
          </mc:Choice>
          <mc:Fallback xmlns="">
            <p:pic>
              <p:nvPicPr>
                <p:cNvPr id="252" name="잉크 251">
                  <a:extLst>
                    <a:ext uri="{FF2B5EF4-FFF2-40B4-BE49-F238E27FC236}">
                      <a16:creationId xmlns:a16="http://schemas.microsoft.com/office/drawing/2014/main" id="{FC20BD31-7A12-4DE4-8976-F80B5F07D80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853888" y="5636663"/>
                  <a:ext cx="16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잉크 253">
                  <a:extLst>
                    <a:ext uri="{FF2B5EF4-FFF2-40B4-BE49-F238E27FC236}">
                      <a16:creationId xmlns:a16="http://schemas.microsoft.com/office/drawing/2014/main" id="{AFAA2A2D-FAD1-416E-B2B5-EEE66EC2BE42}"/>
                    </a:ext>
                  </a:extLst>
                </p14:cNvPr>
                <p14:cNvContentPartPr/>
                <p14:nvPr/>
              </p14:nvContentPartPr>
              <p14:xfrm>
                <a:off x="11903928" y="5708303"/>
                <a:ext cx="145080" cy="183600"/>
              </p14:xfrm>
            </p:contentPart>
          </mc:Choice>
          <mc:Fallback xmlns="">
            <p:pic>
              <p:nvPicPr>
                <p:cNvPr id="254" name="잉크 253">
                  <a:extLst>
                    <a:ext uri="{FF2B5EF4-FFF2-40B4-BE49-F238E27FC236}">
                      <a16:creationId xmlns:a16="http://schemas.microsoft.com/office/drawing/2014/main" id="{AFAA2A2D-FAD1-416E-B2B5-EEE66EC2BE4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899608" y="5703983"/>
                  <a:ext cx="153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잉크 254">
                  <a:extLst>
                    <a:ext uri="{FF2B5EF4-FFF2-40B4-BE49-F238E27FC236}">
                      <a16:creationId xmlns:a16="http://schemas.microsoft.com/office/drawing/2014/main" id="{2E160813-31EA-4D96-BD7F-97607ED817DC}"/>
                    </a:ext>
                  </a:extLst>
                </p14:cNvPr>
                <p14:cNvContentPartPr/>
                <p14:nvPr/>
              </p14:nvContentPartPr>
              <p14:xfrm>
                <a:off x="12105528" y="5544143"/>
                <a:ext cx="34920" cy="448200"/>
              </p14:xfrm>
            </p:contentPart>
          </mc:Choice>
          <mc:Fallback xmlns="">
            <p:pic>
              <p:nvPicPr>
                <p:cNvPr id="255" name="잉크 254">
                  <a:extLst>
                    <a:ext uri="{FF2B5EF4-FFF2-40B4-BE49-F238E27FC236}">
                      <a16:creationId xmlns:a16="http://schemas.microsoft.com/office/drawing/2014/main" id="{2E160813-31EA-4D96-BD7F-97607ED817D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2101208" y="5539823"/>
                  <a:ext cx="435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7" name="잉크 256">
                  <a:extLst>
                    <a:ext uri="{FF2B5EF4-FFF2-40B4-BE49-F238E27FC236}">
                      <a16:creationId xmlns:a16="http://schemas.microsoft.com/office/drawing/2014/main" id="{BEDFC1D1-0788-468A-BE96-6F4AC26074F1}"/>
                    </a:ext>
                  </a:extLst>
                </p14:cNvPr>
                <p14:cNvContentPartPr/>
                <p14:nvPr/>
              </p14:nvContentPartPr>
              <p14:xfrm>
                <a:off x="8286648" y="6170183"/>
                <a:ext cx="278640" cy="277560"/>
              </p14:xfrm>
            </p:contentPart>
          </mc:Choice>
          <mc:Fallback xmlns="">
            <p:pic>
              <p:nvPicPr>
                <p:cNvPr id="257" name="잉크 256">
                  <a:extLst>
                    <a:ext uri="{FF2B5EF4-FFF2-40B4-BE49-F238E27FC236}">
                      <a16:creationId xmlns:a16="http://schemas.microsoft.com/office/drawing/2014/main" id="{BEDFC1D1-0788-468A-BE96-6F4AC26074F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282328" y="6165863"/>
                  <a:ext cx="287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8" name="잉크 257">
                  <a:extLst>
                    <a:ext uri="{FF2B5EF4-FFF2-40B4-BE49-F238E27FC236}">
                      <a16:creationId xmlns:a16="http://schemas.microsoft.com/office/drawing/2014/main" id="{F1707393-8DF1-4709-9633-F808320896D4}"/>
                    </a:ext>
                  </a:extLst>
                </p14:cNvPr>
                <p14:cNvContentPartPr/>
                <p14:nvPr/>
              </p14:nvContentPartPr>
              <p14:xfrm>
                <a:off x="8617488" y="6156503"/>
                <a:ext cx="108360" cy="145800"/>
              </p14:xfrm>
            </p:contentPart>
          </mc:Choice>
          <mc:Fallback xmlns="">
            <p:pic>
              <p:nvPicPr>
                <p:cNvPr id="258" name="잉크 257">
                  <a:extLst>
                    <a:ext uri="{FF2B5EF4-FFF2-40B4-BE49-F238E27FC236}">
                      <a16:creationId xmlns:a16="http://schemas.microsoft.com/office/drawing/2014/main" id="{F1707393-8DF1-4709-9633-F808320896D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613168" y="6152183"/>
                  <a:ext cx="11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9" name="잉크 258">
                  <a:extLst>
                    <a:ext uri="{FF2B5EF4-FFF2-40B4-BE49-F238E27FC236}">
                      <a16:creationId xmlns:a16="http://schemas.microsoft.com/office/drawing/2014/main" id="{2009BF78-B109-4C51-AC01-05B0E8EE4BF1}"/>
                    </a:ext>
                  </a:extLst>
                </p14:cNvPr>
                <p14:cNvContentPartPr/>
                <p14:nvPr/>
              </p14:nvContentPartPr>
              <p14:xfrm>
                <a:off x="8758608" y="6132383"/>
                <a:ext cx="158400" cy="122400"/>
              </p14:xfrm>
            </p:contentPart>
          </mc:Choice>
          <mc:Fallback xmlns="">
            <p:pic>
              <p:nvPicPr>
                <p:cNvPr id="259" name="잉크 258">
                  <a:extLst>
                    <a:ext uri="{FF2B5EF4-FFF2-40B4-BE49-F238E27FC236}">
                      <a16:creationId xmlns:a16="http://schemas.microsoft.com/office/drawing/2014/main" id="{2009BF78-B109-4C51-AC01-05B0E8EE4BF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754288" y="6128063"/>
                  <a:ext cx="167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0" name="잉크 259">
                  <a:extLst>
                    <a:ext uri="{FF2B5EF4-FFF2-40B4-BE49-F238E27FC236}">
                      <a16:creationId xmlns:a16="http://schemas.microsoft.com/office/drawing/2014/main" id="{B2DDDA99-346E-4AA0-9DEA-748C8D12C2DE}"/>
                    </a:ext>
                  </a:extLst>
                </p14:cNvPr>
                <p14:cNvContentPartPr/>
                <p14:nvPr/>
              </p14:nvContentPartPr>
              <p14:xfrm>
                <a:off x="8744208" y="6373943"/>
                <a:ext cx="219960" cy="68760"/>
              </p14:xfrm>
            </p:contentPart>
          </mc:Choice>
          <mc:Fallback xmlns="">
            <p:pic>
              <p:nvPicPr>
                <p:cNvPr id="260" name="잉크 259">
                  <a:extLst>
                    <a:ext uri="{FF2B5EF4-FFF2-40B4-BE49-F238E27FC236}">
                      <a16:creationId xmlns:a16="http://schemas.microsoft.com/office/drawing/2014/main" id="{B2DDDA99-346E-4AA0-9DEA-748C8D12C2D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739888" y="6369623"/>
                  <a:ext cx="228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1" name="잉크 260">
                  <a:extLst>
                    <a:ext uri="{FF2B5EF4-FFF2-40B4-BE49-F238E27FC236}">
                      <a16:creationId xmlns:a16="http://schemas.microsoft.com/office/drawing/2014/main" id="{3C714727-F552-40A7-ABF7-B836958857BD}"/>
                    </a:ext>
                  </a:extLst>
                </p14:cNvPr>
                <p14:cNvContentPartPr/>
                <p14:nvPr/>
              </p14:nvContentPartPr>
              <p14:xfrm>
                <a:off x="9266208" y="6220223"/>
                <a:ext cx="431640" cy="175680"/>
              </p14:xfrm>
            </p:contentPart>
          </mc:Choice>
          <mc:Fallback xmlns="">
            <p:pic>
              <p:nvPicPr>
                <p:cNvPr id="261" name="잉크 260">
                  <a:extLst>
                    <a:ext uri="{FF2B5EF4-FFF2-40B4-BE49-F238E27FC236}">
                      <a16:creationId xmlns:a16="http://schemas.microsoft.com/office/drawing/2014/main" id="{3C714727-F552-40A7-ABF7-B836958857B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61888" y="6215903"/>
                  <a:ext cx="440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3" name="잉크 262">
                  <a:extLst>
                    <a:ext uri="{FF2B5EF4-FFF2-40B4-BE49-F238E27FC236}">
                      <a16:creationId xmlns:a16="http://schemas.microsoft.com/office/drawing/2014/main" id="{816A664A-80A5-410D-AC62-D89AF984FABD}"/>
                    </a:ext>
                  </a:extLst>
                </p14:cNvPr>
                <p14:cNvContentPartPr/>
                <p14:nvPr/>
              </p14:nvContentPartPr>
              <p14:xfrm>
                <a:off x="9693168" y="6227423"/>
                <a:ext cx="133920" cy="368280"/>
              </p14:xfrm>
            </p:contentPart>
          </mc:Choice>
          <mc:Fallback xmlns="">
            <p:pic>
              <p:nvPicPr>
                <p:cNvPr id="263" name="잉크 262">
                  <a:extLst>
                    <a:ext uri="{FF2B5EF4-FFF2-40B4-BE49-F238E27FC236}">
                      <a16:creationId xmlns:a16="http://schemas.microsoft.com/office/drawing/2014/main" id="{816A664A-80A5-410D-AC62-D89AF984FA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88848" y="6223103"/>
                  <a:ext cx="1425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잉크 263">
                  <a:extLst>
                    <a:ext uri="{FF2B5EF4-FFF2-40B4-BE49-F238E27FC236}">
                      <a16:creationId xmlns:a16="http://schemas.microsoft.com/office/drawing/2014/main" id="{D5EB2FA2-D333-4088-9928-7D542D23129B}"/>
                    </a:ext>
                  </a:extLst>
                </p14:cNvPr>
                <p14:cNvContentPartPr/>
                <p14:nvPr/>
              </p14:nvContentPartPr>
              <p14:xfrm>
                <a:off x="9855528" y="6180263"/>
                <a:ext cx="189360" cy="185760"/>
              </p14:xfrm>
            </p:contentPart>
          </mc:Choice>
          <mc:Fallback xmlns="">
            <p:pic>
              <p:nvPicPr>
                <p:cNvPr id="264" name="잉크 263">
                  <a:extLst>
                    <a:ext uri="{FF2B5EF4-FFF2-40B4-BE49-F238E27FC236}">
                      <a16:creationId xmlns:a16="http://schemas.microsoft.com/office/drawing/2014/main" id="{D5EB2FA2-D333-4088-9928-7D542D23129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51208" y="6175943"/>
                  <a:ext cx="198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5" name="잉크 264">
                  <a:extLst>
                    <a:ext uri="{FF2B5EF4-FFF2-40B4-BE49-F238E27FC236}">
                      <a16:creationId xmlns:a16="http://schemas.microsoft.com/office/drawing/2014/main" id="{B53289BD-1C9C-40FE-8FAD-6A4E2DD23896}"/>
                    </a:ext>
                  </a:extLst>
                </p14:cNvPr>
                <p14:cNvContentPartPr/>
                <p14:nvPr/>
              </p14:nvContentPartPr>
              <p14:xfrm>
                <a:off x="10056768" y="6157943"/>
                <a:ext cx="170640" cy="182160"/>
              </p14:xfrm>
            </p:contentPart>
          </mc:Choice>
          <mc:Fallback xmlns="">
            <p:pic>
              <p:nvPicPr>
                <p:cNvPr id="265" name="잉크 264">
                  <a:extLst>
                    <a:ext uri="{FF2B5EF4-FFF2-40B4-BE49-F238E27FC236}">
                      <a16:creationId xmlns:a16="http://schemas.microsoft.com/office/drawing/2014/main" id="{B53289BD-1C9C-40FE-8FAD-6A4E2DD2389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052448" y="6153623"/>
                  <a:ext cx="179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6" name="잉크 265">
                  <a:extLst>
                    <a:ext uri="{FF2B5EF4-FFF2-40B4-BE49-F238E27FC236}">
                      <a16:creationId xmlns:a16="http://schemas.microsoft.com/office/drawing/2014/main" id="{267C2C54-5F2E-4CB3-8D77-C0002C73E77A}"/>
                    </a:ext>
                  </a:extLst>
                </p14:cNvPr>
                <p14:cNvContentPartPr/>
                <p14:nvPr/>
              </p14:nvContentPartPr>
              <p14:xfrm>
                <a:off x="10266288" y="5974343"/>
                <a:ext cx="441360" cy="387360"/>
              </p14:xfrm>
            </p:contentPart>
          </mc:Choice>
          <mc:Fallback xmlns="">
            <p:pic>
              <p:nvPicPr>
                <p:cNvPr id="266" name="잉크 265">
                  <a:extLst>
                    <a:ext uri="{FF2B5EF4-FFF2-40B4-BE49-F238E27FC236}">
                      <a16:creationId xmlns:a16="http://schemas.microsoft.com/office/drawing/2014/main" id="{267C2C54-5F2E-4CB3-8D77-C0002C73E77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261968" y="5970023"/>
                  <a:ext cx="450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잉크 266">
                  <a:extLst>
                    <a:ext uri="{FF2B5EF4-FFF2-40B4-BE49-F238E27FC236}">
                      <a16:creationId xmlns:a16="http://schemas.microsoft.com/office/drawing/2014/main" id="{0244D56E-47D4-41E8-911F-C061CCF5B55B}"/>
                    </a:ext>
                  </a:extLst>
                </p14:cNvPr>
                <p14:cNvContentPartPr/>
                <p14:nvPr/>
              </p14:nvContentPartPr>
              <p14:xfrm>
                <a:off x="10561128" y="6106103"/>
                <a:ext cx="219600" cy="12240"/>
              </p14:xfrm>
            </p:contentPart>
          </mc:Choice>
          <mc:Fallback xmlns="">
            <p:pic>
              <p:nvPicPr>
                <p:cNvPr id="267" name="잉크 266">
                  <a:extLst>
                    <a:ext uri="{FF2B5EF4-FFF2-40B4-BE49-F238E27FC236}">
                      <a16:creationId xmlns:a16="http://schemas.microsoft.com/office/drawing/2014/main" id="{0244D56E-47D4-41E8-911F-C061CCF5B55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556808" y="6101783"/>
                  <a:ext cx="228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잉크 267">
                  <a:extLst>
                    <a:ext uri="{FF2B5EF4-FFF2-40B4-BE49-F238E27FC236}">
                      <a16:creationId xmlns:a16="http://schemas.microsoft.com/office/drawing/2014/main" id="{E44EB836-CB5C-4F23-847B-CAEAADAC1322}"/>
                    </a:ext>
                  </a:extLst>
                </p14:cNvPr>
                <p14:cNvContentPartPr/>
                <p14:nvPr/>
              </p14:nvContentPartPr>
              <p14:xfrm>
                <a:off x="10797288" y="6101783"/>
                <a:ext cx="107280" cy="338760"/>
              </p14:xfrm>
            </p:contentPart>
          </mc:Choice>
          <mc:Fallback xmlns="">
            <p:pic>
              <p:nvPicPr>
                <p:cNvPr id="268" name="잉크 267">
                  <a:extLst>
                    <a:ext uri="{FF2B5EF4-FFF2-40B4-BE49-F238E27FC236}">
                      <a16:creationId xmlns:a16="http://schemas.microsoft.com/office/drawing/2014/main" id="{E44EB836-CB5C-4F23-847B-CAEAADAC132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92968" y="6097463"/>
                  <a:ext cx="11592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그룹 272">
            <a:extLst>
              <a:ext uri="{FF2B5EF4-FFF2-40B4-BE49-F238E27FC236}">
                <a16:creationId xmlns:a16="http://schemas.microsoft.com/office/drawing/2014/main" id="{D9611210-6F62-40B5-8AD6-12710BA3A6F1}"/>
              </a:ext>
            </a:extLst>
          </p:cNvPr>
          <p:cNvGrpSpPr/>
          <p:nvPr/>
        </p:nvGrpSpPr>
        <p:grpSpPr>
          <a:xfrm>
            <a:off x="389328" y="6414983"/>
            <a:ext cx="440280" cy="411120"/>
            <a:chOff x="389328" y="6414983"/>
            <a:chExt cx="4402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0" name="잉크 269">
                  <a:extLst>
                    <a:ext uri="{FF2B5EF4-FFF2-40B4-BE49-F238E27FC236}">
                      <a16:creationId xmlns:a16="http://schemas.microsoft.com/office/drawing/2014/main" id="{06068509-623F-4351-B7BB-3881D7AD66BE}"/>
                    </a:ext>
                  </a:extLst>
                </p14:cNvPr>
                <p14:cNvContentPartPr/>
                <p14:nvPr/>
              </p14:nvContentPartPr>
              <p14:xfrm>
                <a:off x="523248" y="6454943"/>
                <a:ext cx="179640" cy="149760"/>
              </p14:xfrm>
            </p:contentPart>
          </mc:Choice>
          <mc:Fallback xmlns="">
            <p:pic>
              <p:nvPicPr>
                <p:cNvPr id="270" name="잉크 269">
                  <a:extLst>
                    <a:ext uri="{FF2B5EF4-FFF2-40B4-BE49-F238E27FC236}">
                      <a16:creationId xmlns:a16="http://schemas.microsoft.com/office/drawing/2014/main" id="{06068509-623F-4351-B7BB-3881D7AD66B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14248" y="6446303"/>
                  <a:ext cx="197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1" name="잉크 270">
                  <a:extLst>
                    <a:ext uri="{FF2B5EF4-FFF2-40B4-BE49-F238E27FC236}">
                      <a16:creationId xmlns:a16="http://schemas.microsoft.com/office/drawing/2014/main" id="{0DAC4EC5-713C-4CA8-9B6A-9ED4A7C79C02}"/>
                    </a:ext>
                  </a:extLst>
                </p14:cNvPr>
                <p14:cNvContentPartPr/>
                <p14:nvPr/>
              </p14:nvContentPartPr>
              <p14:xfrm>
                <a:off x="638808" y="6503183"/>
                <a:ext cx="12600" cy="216360"/>
              </p14:xfrm>
            </p:contentPart>
          </mc:Choice>
          <mc:Fallback xmlns="">
            <p:pic>
              <p:nvPicPr>
                <p:cNvPr id="271" name="잉크 270">
                  <a:extLst>
                    <a:ext uri="{FF2B5EF4-FFF2-40B4-BE49-F238E27FC236}">
                      <a16:creationId xmlns:a16="http://schemas.microsoft.com/office/drawing/2014/main" id="{0DAC4EC5-713C-4CA8-9B6A-9ED4A7C79C0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0168" y="6494183"/>
                  <a:ext cx="30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2" name="잉크 271">
                  <a:extLst>
                    <a:ext uri="{FF2B5EF4-FFF2-40B4-BE49-F238E27FC236}">
                      <a16:creationId xmlns:a16="http://schemas.microsoft.com/office/drawing/2014/main" id="{AD1EEC3C-4F13-408C-8AE3-2C79F1F650FC}"/>
                    </a:ext>
                  </a:extLst>
                </p14:cNvPr>
                <p14:cNvContentPartPr/>
                <p14:nvPr/>
              </p14:nvContentPartPr>
              <p14:xfrm>
                <a:off x="389328" y="6414983"/>
                <a:ext cx="440280" cy="411120"/>
              </p14:xfrm>
            </p:contentPart>
          </mc:Choice>
          <mc:Fallback xmlns="">
            <p:pic>
              <p:nvPicPr>
                <p:cNvPr id="272" name="잉크 271">
                  <a:extLst>
                    <a:ext uri="{FF2B5EF4-FFF2-40B4-BE49-F238E27FC236}">
                      <a16:creationId xmlns:a16="http://schemas.microsoft.com/office/drawing/2014/main" id="{AD1EEC3C-4F13-408C-8AE3-2C79F1F650F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0328" y="6405983"/>
                  <a:ext cx="45792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그룹 307">
            <a:extLst>
              <a:ext uri="{FF2B5EF4-FFF2-40B4-BE49-F238E27FC236}">
                <a16:creationId xmlns:a16="http://schemas.microsoft.com/office/drawing/2014/main" id="{DBDA3C73-4144-4C86-93EF-11A0517FA9D5}"/>
              </a:ext>
            </a:extLst>
          </p:cNvPr>
          <p:cNvGrpSpPr/>
          <p:nvPr/>
        </p:nvGrpSpPr>
        <p:grpSpPr>
          <a:xfrm>
            <a:off x="1203648" y="6305543"/>
            <a:ext cx="2311560" cy="488160"/>
            <a:chOff x="1203648" y="6305543"/>
            <a:chExt cx="23115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4" name="잉크 273">
                  <a:extLst>
                    <a:ext uri="{FF2B5EF4-FFF2-40B4-BE49-F238E27FC236}">
                      <a16:creationId xmlns:a16="http://schemas.microsoft.com/office/drawing/2014/main" id="{CD0FDE80-AB63-474D-977E-3C9DACEB390C}"/>
                    </a:ext>
                  </a:extLst>
                </p14:cNvPr>
                <p14:cNvContentPartPr/>
                <p14:nvPr/>
              </p14:nvContentPartPr>
              <p14:xfrm>
                <a:off x="1366728" y="6536303"/>
                <a:ext cx="86400" cy="102600"/>
              </p14:xfrm>
            </p:contentPart>
          </mc:Choice>
          <mc:Fallback xmlns="">
            <p:pic>
              <p:nvPicPr>
                <p:cNvPr id="274" name="잉크 273">
                  <a:extLst>
                    <a:ext uri="{FF2B5EF4-FFF2-40B4-BE49-F238E27FC236}">
                      <a16:creationId xmlns:a16="http://schemas.microsoft.com/office/drawing/2014/main" id="{CD0FDE80-AB63-474D-977E-3C9DACEB390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357728" y="6527303"/>
                  <a:ext cx="10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5" name="잉크 274">
                  <a:extLst>
                    <a:ext uri="{FF2B5EF4-FFF2-40B4-BE49-F238E27FC236}">
                      <a16:creationId xmlns:a16="http://schemas.microsoft.com/office/drawing/2014/main" id="{2A149370-EF11-4E0B-9E25-91B62CD7A984}"/>
                    </a:ext>
                  </a:extLst>
                </p14:cNvPr>
                <p14:cNvContentPartPr/>
                <p14:nvPr/>
              </p14:nvContentPartPr>
              <p14:xfrm>
                <a:off x="1614048" y="6492743"/>
                <a:ext cx="19440" cy="155160"/>
              </p14:xfrm>
            </p:contentPart>
          </mc:Choice>
          <mc:Fallback xmlns="">
            <p:pic>
              <p:nvPicPr>
                <p:cNvPr id="275" name="잉크 274">
                  <a:extLst>
                    <a:ext uri="{FF2B5EF4-FFF2-40B4-BE49-F238E27FC236}">
                      <a16:creationId xmlns:a16="http://schemas.microsoft.com/office/drawing/2014/main" id="{2A149370-EF11-4E0B-9E25-91B62CD7A98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605408" y="6483743"/>
                  <a:ext cx="37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6" name="잉크 275">
                  <a:extLst>
                    <a:ext uri="{FF2B5EF4-FFF2-40B4-BE49-F238E27FC236}">
                      <a16:creationId xmlns:a16="http://schemas.microsoft.com/office/drawing/2014/main" id="{681CE749-EEEC-4EE3-AC43-DA39C1298FEA}"/>
                    </a:ext>
                  </a:extLst>
                </p14:cNvPr>
                <p14:cNvContentPartPr/>
                <p14:nvPr/>
              </p14:nvContentPartPr>
              <p14:xfrm>
                <a:off x="1847688" y="6458543"/>
                <a:ext cx="205560" cy="182160"/>
              </p14:xfrm>
            </p:contentPart>
          </mc:Choice>
          <mc:Fallback xmlns="">
            <p:pic>
              <p:nvPicPr>
                <p:cNvPr id="276" name="잉크 275">
                  <a:extLst>
                    <a:ext uri="{FF2B5EF4-FFF2-40B4-BE49-F238E27FC236}">
                      <a16:creationId xmlns:a16="http://schemas.microsoft.com/office/drawing/2014/main" id="{681CE749-EEEC-4EE3-AC43-DA39C1298F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839048" y="6449903"/>
                  <a:ext cx="22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7" name="잉크 276">
                  <a:extLst>
                    <a:ext uri="{FF2B5EF4-FFF2-40B4-BE49-F238E27FC236}">
                      <a16:creationId xmlns:a16="http://schemas.microsoft.com/office/drawing/2014/main" id="{68872000-20FE-4DDD-8943-86A496C0B8B8}"/>
                    </a:ext>
                  </a:extLst>
                </p14:cNvPr>
                <p14:cNvContentPartPr/>
                <p14:nvPr/>
              </p14:nvContentPartPr>
              <p14:xfrm>
                <a:off x="2183208" y="6565103"/>
                <a:ext cx="72720" cy="3240"/>
              </p14:xfrm>
            </p:contentPart>
          </mc:Choice>
          <mc:Fallback xmlns="">
            <p:pic>
              <p:nvPicPr>
                <p:cNvPr id="277" name="잉크 276">
                  <a:extLst>
                    <a:ext uri="{FF2B5EF4-FFF2-40B4-BE49-F238E27FC236}">
                      <a16:creationId xmlns:a16="http://schemas.microsoft.com/office/drawing/2014/main" id="{68872000-20FE-4DDD-8943-86A496C0B8B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74208" y="6556463"/>
                  <a:ext cx="90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8" name="잉크 277">
                  <a:extLst>
                    <a:ext uri="{FF2B5EF4-FFF2-40B4-BE49-F238E27FC236}">
                      <a16:creationId xmlns:a16="http://schemas.microsoft.com/office/drawing/2014/main" id="{A9653144-7CEA-4C00-BB96-0ABDA1BE27DC}"/>
                    </a:ext>
                  </a:extLst>
                </p14:cNvPr>
                <p14:cNvContentPartPr/>
                <p14:nvPr/>
              </p14:nvContentPartPr>
              <p14:xfrm>
                <a:off x="2357808" y="6544223"/>
                <a:ext cx="262080" cy="20520"/>
              </p14:xfrm>
            </p:contentPart>
          </mc:Choice>
          <mc:Fallback xmlns="">
            <p:pic>
              <p:nvPicPr>
                <p:cNvPr id="278" name="잉크 277">
                  <a:extLst>
                    <a:ext uri="{FF2B5EF4-FFF2-40B4-BE49-F238E27FC236}">
                      <a16:creationId xmlns:a16="http://schemas.microsoft.com/office/drawing/2014/main" id="{A9653144-7CEA-4C00-BB96-0ABDA1BE27D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49168" y="6535223"/>
                  <a:ext cx="27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9" name="잉크 278">
                  <a:extLst>
                    <a:ext uri="{FF2B5EF4-FFF2-40B4-BE49-F238E27FC236}">
                      <a16:creationId xmlns:a16="http://schemas.microsoft.com/office/drawing/2014/main" id="{C15E6694-45BB-4543-B6C5-75311BDBEE9A}"/>
                    </a:ext>
                  </a:extLst>
                </p14:cNvPr>
                <p14:cNvContentPartPr/>
                <p14:nvPr/>
              </p14:nvContentPartPr>
              <p14:xfrm>
                <a:off x="2823648" y="6442703"/>
                <a:ext cx="154800" cy="284040"/>
              </p14:xfrm>
            </p:contentPart>
          </mc:Choice>
          <mc:Fallback xmlns="">
            <p:pic>
              <p:nvPicPr>
                <p:cNvPr id="279" name="잉크 278">
                  <a:extLst>
                    <a:ext uri="{FF2B5EF4-FFF2-40B4-BE49-F238E27FC236}">
                      <a16:creationId xmlns:a16="http://schemas.microsoft.com/office/drawing/2014/main" id="{C15E6694-45BB-4543-B6C5-75311BDBEE9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815008" y="6433703"/>
                  <a:ext cx="172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1" name="잉크 280">
                  <a:extLst>
                    <a:ext uri="{FF2B5EF4-FFF2-40B4-BE49-F238E27FC236}">
                      <a16:creationId xmlns:a16="http://schemas.microsoft.com/office/drawing/2014/main" id="{DBD352C5-ACAB-45D3-976D-7C35EA9550EF}"/>
                    </a:ext>
                  </a:extLst>
                </p14:cNvPr>
                <p14:cNvContentPartPr/>
                <p14:nvPr/>
              </p14:nvContentPartPr>
              <p14:xfrm>
                <a:off x="1210128" y="6408863"/>
                <a:ext cx="44280" cy="336960"/>
              </p14:xfrm>
            </p:contentPart>
          </mc:Choice>
          <mc:Fallback xmlns="">
            <p:pic>
              <p:nvPicPr>
                <p:cNvPr id="281" name="잉크 280">
                  <a:extLst>
                    <a:ext uri="{FF2B5EF4-FFF2-40B4-BE49-F238E27FC236}">
                      <a16:creationId xmlns:a16="http://schemas.microsoft.com/office/drawing/2014/main" id="{DBD352C5-ACAB-45D3-976D-7C35EA9550E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201128" y="6400223"/>
                  <a:ext cx="61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2" name="잉크 281">
                  <a:extLst>
                    <a:ext uri="{FF2B5EF4-FFF2-40B4-BE49-F238E27FC236}">
                      <a16:creationId xmlns:a16="http://schemas.microsoft.com/office/drawing/2014/main" id="{7BC95D64-2568-4B58-944C-26CED96BE248}"/>
                    </a:ext>
                  </a:extLst>
                </p14:cNvPr>
                <p14:cNvContentPartPr/>
                <p14:nvPr/>
              </p14:nvContentPartPr>
              <p14:xfrm>
                <a:off x="1203648" y="6305543"/>
                <a:ext cx="2035080" cy="443160"/>
              </p14:xfrm>
            </p:contentPart>
          </mc:Choice>
          <mc:Fallback xmlns="">
            <p:pic>
              <p:nvPicPr>
                <p:cNvPr id="282" name="잉크 281">
                  <a:extLst>
                    <a:ext uri="{FF2B5EF4-FFF2-40B4-BE49-F238E27FC236}">
                      <a16:creationId xmlns:a16="http://schemas.microsoft.com/office/drawing/2014/main" id="{7BC95D64-2568-4B58-944C-26CED96BE24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95008" y="6296903"/>
                  <a:ext cx="2052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3" name="잉크 282">
                  <a:extLst>
                    <a:ext uri="{FF2B5EF4-FFF2-40B4-BE49-F238E27FC236}">
                      <a16:creationId xmlns:a16="http://schemas.microsoft.com/office/drawing/2014/main" id="{4F2E9326-6C5A-4478-95BC-03F30361B430}"/>
                    </a:ext>
                  </a:extLst>
                </p14:cNvPr>
                <p14:cNvContentPartPr/>
                <p14:nvPr/>
              </p14:nvContentPartPr>
              <p14:xfrm>
                <a:off x="1301208" y="6696503"/>
                <a:ext cx="1965960" cy="97200"/>
              </p14:xfrm>
            </p:contentPart>
          </mc:Choice>
          <mc:Fallback xmlns="">
            <p:pic>
              <p:nvPicPr>
                <p:cNvPr id="283" name="잉크 282">
                  <a:extLst>
                    <a:ext uri="{FF2B5EF4-FFF2-40B4-BE49-F238E27FC236}">
                      <a16:creationId xmlns:a16="http://schemas.microsoft.com/office/drawing/2014/main" id="{4F2E9326-6C5A-4478-95BC-03F30361B43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292568" y="6687863"/>
                  <a:ext cx="1983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5" name="잉크 284">
                  <a:extLst>
                    <a:ext uri="{FF2B5EF4-FFF2-40B4-BE49-F238E27FC236}">
                      <a16:creationId xmlns:a16="http://schemas.microsoft.com/office/drawing/2014/main" id="{7ACE24C7-27D2-4F5A-9EE9-5EF5A129D4A9}"/>
                    </a:ext>
                  </a:extLst>
                </p14:cNvPr>
                <p14:cNvContentPartPr/>
                <p14:nvPr/>
              </p14:nvContentPartPr>
              <p14:xfrm>
                <a:off x="3308568" y="6512903"/>
                <a:ext cx="116280" cy="131400"/>
              </p14:xfrm>
            </p:contentPart>
          </mc:Choice>
          <mc:Fallback xmlns="">
            <p:pic>
              <p:nvPicPr>
                <p:cNvPr id="285" name="잉크 284">
                  <a:extLst>
                    <a:ext uri="{FF2B5EF4-FFF2-40B4-BE49-F238E27FC236}">
                      <a16:creationId xmlns:a16="http://schemas.microsoft.com/office/drawing/2014/main" id="{7ACE24C7-27D2-4F5A-9EE9-5EF5A129D4A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99928" y="6504263"/>
                  <a:ext cx="133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6" name="잉크 285">
                  <a:extLst>
                    <a:ext uri="{FF2B5EF4-FFF2-40B4-BE49-F238E27FC236}">
                      <a16:creationId xmlns:a16="http://schemas.microsoft.com/office/drawing/2014/main" id="{13D0BBDA-6DDA-4EDF-A36F-215D3863A760}"/>
                    </a:ext>
                  </a:extLst>
                </p14:cNvPr>
                <p14:cNvContentPartPr/>
                <p14:nvPr/>
              </p14:nvContentPartPr>
              <p14:xfrm>
                <a:off x="3484608" y="6425063"/>
                <a:ext cx="30600" cy="165600"/>
              </p14:xfrm>
            </p:contentPart>
          </mc:Choice>
          <mc:Fallback xmlns="">
            <p:pic>
              <p:nvPicPr>
                <p:cNvPr id="286" name="잉크 285">
                  <a:extLst>
                    <a:ext uri="{FF2B5EF4-FFF2-40B4-BE49-F238E27FC236}">
                      <a16:creationId xmlns:a16="http://schemas.microsoft.com/office/drawing/2014/main" id="{13D0BBDA-6DDA-4EDF-A36F-215D3863A76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475968" y="6416063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8B950586-35D7-4177-9B87-043601BAFE0A}"/>
              </a:ext>
            </a:extLst>
          </p:cNvPr>
          <p:cNvGrpSpPr/>
          <p:nvPr/>
        </p:nvGrpSpPr>
        <p:grpSpPr>
          <a:xfrm>
            <a:off x="3852528" y="6317783"/>
            <a:ext cx="1212480" cy="385560"/>
            <a:chOff x="3852528" y="6317783"/>
            <a:chExt cx="12124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7" name="잉크 286">
                  <a:extLst>
                    <a:ext uri="{FF2B5EF4-FFF2-40B4-BE49-F238E27FC236}">
                      <a16:creationId xmlns:a16="http://schemas.microsoft.com/office/drawing/2014/main" id="{2D23E529-AF6C-48D7-93BD-3530FA653374}"/>
                    </a:ext>
                  </a:extLst>
                </p14:cNvPr>
                <p14:cNvContentPartPr/>
                <p14:nvPr/>
              </p14:nvContentPartPr>
              <p14:xfrm>
                <a:off x="3852528" y="6317783"/>
                <a:ext cx="109080" cy="268200"/>
              </p14:xfrm>
            </p:contentPart>
          </mc:Choice>
          <mc:Fallback xmlns="">
            <p:pic>
              <p:nvPicPr>
                <p:cNvPr id="287" name="잉크 286">
                  <a:extLst>
                    <a:ext uri="{FF2B5EF4-FFF2-40B4-BE49-F238E27FC236}">
                      <a16:creationId xmlns:a16="http://schemas.microsoft.com/office/drawing/2014/main" id="{2D23E529-AF6C-48D7-93BD-3530FA65337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843888" y="6308783"/>
                  <a:ext cx="1267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8" name="잉크 287">
                  <a:extLst>
                    <a:ext uri="{FF2B5EF4-FFF2-40B4-BE49-F238E27FC236}">
                      <a16:creationId xmlns:a16="http://schemas.microsoft.com/office/drawing/2014/main" id="{3061D44C-1C00-4791-BE1E-4A98A7F73BB0}"/>
                    </a:ext>
                  </a:extLst>
                </p14:cNvPr>
                <p14:cNvContentPartPr/>
                <p14:nvPr/>
              </p14:nvContentPartPr>
              <p14:xfrm>
                <a:off x="4017048" y="6502103"/>
                <a:ext cx="24840" cy="83520"/>
              </p14:xfrm>
            </p:contentPart>
          </mc:Choice>
          <mc:Fallback xmlns="">
            <p:pic>
              <p:nvPicPr>
                <p:cNvPr id="288" name="잉크 287">
                  <a:extLst>
                    <a:ext uri="{FF2B5EF4-FFF2-40B4-BE49-F238E27FC236}">
                      <a16:creationId xmlns:a16="http://schemas.microsoft.com/office/drawing/2014/main" id="{3061D44C-1C00-4791-BE1E-4A98A7F73BB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08048" y="6493103"/>
                  <a:ext cx="42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9" name="잉크 288">
                  <a:extLst>
                    <a:ext uri="{FF2B5EF4-FFF2-40B4-BE49-F238E27FC236}">
                      <a16:creationId xmlns:a16="http://schemas.microsoft.com/office/drawing/2014/main" id="{D4F251F1-3A8E-48D8-8959-DB8C429E0D95}"/>
                    </a:ext>
                  </a:extLst>
                </p14:cNvPr>
                <p14:cNvContentPartPr/>
                <p14:nvPr/>
              </p14:nvContentPartPr>
              <p14:xfrm>
                <a:off x="4009128" y="6443063"/>
                <a:ext cx="141840" cy="139680"/>
              </p14:xfrm>
            </p:contentPart>
          </mc:Choice>
          <mc:Fallback xmlns="">
            <p:pic>
              <p:nvPicPr>
                <p:cNvPr id="289" name="잉크 288">
                  <a:extLst>
                    <a:ext uri="{FF2B5EF4-FFF2-40B4-BE49-F238E27FC236}">
                      <a16:creationId xmlns:a16="http://schemas.microsoft.com/office/drawing/2014/main" id="{D4F251F1-3A8E-48D8-8959-DB8C429E0D9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000128" y="6434063"/>
                  <a:ext cx="159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0" name="잉크 289">
                  <a:extLst>
                    <a:ext uri="{FF2B5EF4-FFF2-40B4-BE49-F238E27FC236}">
                      <a16:creationId xmlns:a16="http://schemas.microsoft.com/office/drawing/2014/main" id="{A334EF0C-45BF-4084-A7E9-01FBA350ED4E}"/>
                    </a:ext>
                  </a:extLst>
                </p14:cNvPr>
                <p14:cNvContentPartPr/>
                <p14:nvPr/>
              </p14:nvContentPartPr>
              <p14:xfrm>
                <a:off x="4158168" y="6438023"/>
                <a:ext cx="164160" cy="23400"/>
              </p14:xfrm>
            </p:contentPart>
          </mc:Choice>
          <mc:Fallback xmlns="">
            <p:pic>
              <p:nvPicPr>
                <p:cNvPr id="290" name="잉크 289">
                  <a:extLst>
                    <a:ext uri="{FF2B5EF4-FFF2-40B4-BE49-F238E27FC236}">
                      <a16:creationId xmlns:a16="http://schemas.microsoft.com/office/drawing/2014/main" id="{A334EF0C-45BF-4084-A7E9-01FBA350ED4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49528" y="6429023"/>
                  <a:ext cx="181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1" name="잉크 290">
                  <a:extLst>
                    <a:ext uri="{FF2B5EF4-FFF2-40B4-BE49-F238E27FC236}">
                      <a16:creationId xmlns:a16="http://schemas.microsoft.com/office/drawing/2014/main" id="{FA1BCBAE-2038-416B-A5CA-96A0DCAA1B2E}"/>
                    </a:ext>
                  </a:extLst>
                </p14:cNvPr>
                <p14:cNvContentPartPr/>
                <p14:nvPr/>
              </p14:nvContentPartPr>
              <p14:xfrm>
                <a:off x="4243848" y="6365663"/>
                <a:ext cx="25920" cy="206640"/>
              </p14:xfrm>
            </p:contentPart>
          </mc:Choice>
          <mc:Fallback xmlns="">
            <p:pic>
              <p:nvPicPr>
                <p:cNvPr id="291" name="잉크 290">
                  <a:extLst>
                    <a:ext uri="{FF2B5EF4-FFF2-40B4-BE49-F238E27FC236}">
                      <a16:creationId xmlns:a16="http://schemas.microsoft.com/office/drawing/2014/main" id="{FA1BCBAE-2038-416B-A5CA-96A0DCAA1B2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235208" y="6357023"/>
                  <a:ext cx="43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2" name="잉크 291">
                  <a:extLst>
                    <a:ext uri="{FF2B5EF4-FFF2-40B4-BE49-F238E27FC236}">
                      <a16:creationId xmlns:a16="http://schemas.microsoft.com/office/drawing/2014/main" id="{479F63D2-E965-46B5-8E99-FE5B593D4C0C}"/>
                    </a:ext>
                  </a:extLst>
                </p14:cNvPr>
                <p14:cNvContentPartPr/>
                <p14:nvPr/>
              </p14:nvContentPartPr>
              <p14:xfrm>
                <a:off x="4308648" y="6472943"/>
                <a:ext cx="86040" cy="91080"/>
              </p14:xfrm>
            </p:contentPart>
          </mc:Choice>
          <mc:Fallback xmlns="">
            <p:pic>
              <p:nvPicPr>
                <p:cNvPr id="292" name="잉크 291">
                  <a:extLst>
                    <a:ext uri="{FF2B5EF4-FFF2-40B4-BE49-F238E27FC236}">
                      <a16:creationId xmlns:a16="http://schemas.microsoft.com/office/drawing/2014/main" id="{479F63D2-E965-46B5-8E99-FE5B593D4C0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300008" y="6464303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3" name="잉크 292">
                  <a:extLst>
                    <a:ext uri="{FF2B5EF4-FFF2-40B4-BE49-F238E27FC236}">
                      <a16:creationId xmlns:a16="http://schemas.microsoft.com/office/drawing/2014/main" id="{BAE6FDE3-7B0C-4D14-A633-D49642BB6E40}"/>
                    </a:ext>
                  </a:extLst>
                </p14:cNvPr>
                <p14:cNvContentPartPr/>
                <p14:nvPr/>
              </p14:nvContentPartPr>
              <p14:xfrm>
                <a:off x="4443288" y="6459983"/>
                <a:ext cx="99720" cy="243360"/>
              </p14:xfrm>
            </p:contentPart>
          </mc:Choice>
          <mc:Fallback xmlns="">
            <p:pic>
              <p:nvPicPr>
                <p:cNvPr id="293" name="잉크 292">
                  <a:extLst>
                    <a:ext uri="{FF2B5EF4-FFF2-40B4-BE49-F238E27FC236}">
                      <a16:creationId xmlns:a16="http://schemas.microsoft.com/office/drawing/2014/main" id="{BAE6FDE3-7B0C-4D14-A633-D49642BB6E4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434648" y="6450983"/>
                  <a:ext cx="117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4" name="잉크 293">
                  <a:extLst>
                    <a:ext uri="{FF2B5EF4-FFF2-40B4-BE49-F238E27FC236}">
                      <a16:creationId xmlns:a16="http://schemas.microsoft.com/office/drawing/2014/main" id="{B2F387AC-37EE-4DFE-9332-83C6B307F332}"/>
                    </a:ext>
                  </a:extLst>
                </p14:cNvPr>
                <p14:cNvContentPartPr/>
                <p14:nvPr/>
              </p14:nvContentPartPr>
              <p14:xfrm>
                <a:off x="4589088" y="6479783"/>
                <a:ext cx="128520" cy="105480"/>
              </p14:xfrm>
            </p:contentPart>
          </mc:Choice>
          <mc:Fallback xmlns="">
            <p:pic>
              <p:nvPicPr>
                <p:cNvPr id="294" name="잉크 293">
                  <a:extLst>
                    <a:ext uri="{FF2B5EF4-FFF2-40B4-BE49-F238E27FC236}">
                      <a16:creationId xmlns:a16="http://schemas.microsoft.com/office/drawing/2014/main" id="{B2F387AC-37EE-4DFE-9332-83C6B307F33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580448" y="6471143"/>
                  <a:ext cx="14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5" name="잉크 294">
                  <a:extLst>
                    <a:ext uri="{FF2B5EF4-FFF2-40B4-BE49-F238E27FC236}">
                      <a16:creationId xmlns:a16="http://schemas.microsoft.com/office/drawing/2014/main" id="{551D8947-F045-435E-980B-42FE3782A3F0}"/>
                    </a:ext>
                  </a:extLst>
                </p14:cNvPr>
                <p14:cNvContentPartPr/>
                <p14:nvPr/>
              </p14:nvContentPartPr>
              <p14:xfrm>
                <a:off x="4692768" y="6420743"/>
                <a:ext cx="372240" cy="165600"/>
              </p14:xfrm>
            </p:contentPart>
          </mc:Choice>
          <mc:Fallback xmlns="">
            <p:pic>
              <p:nvPicPr>
                <p:cNvPr id="295" name="잉크 294">
                  <a:extLst>
                    <a:ext uri="{FF2B5EF4-FFF2-40B4-BE49-F238E27FC236}">
                      <a16:creationId xmlns:a16="http://schemas.microsoft.com/office/drawing/2014/main" id="{551D8947-F045-435E-980B-42FE3782A3F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683768" y="6412103"/>
                  <a:ext cx="3898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14D37A26-5156-4F7E-B776-8F04246B34EE}"/>
              </a:ext>
            </a:extLst>
          </p:cNvPr>
          <p:cNvGrpSpPr/>
          <p:nvPr/>
        </p:nvGrpSpPr>
        <p:grpSpPr>
          <a:xfrm>
            <a:off x="5230608" y="6330743"/>
            <a:ext cx="804240" cy="383040"/>
            <a:chOff x="5230608" y="6330743"/>
            <a:chExt cx="80424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6" name="잉크 295">
                  <a:extLst>
                    <a:ext uri="{FF2B5EF4-FFF2-40B4-BE49-F238E27FC236}">
                      <a16:creationId xmlns:a16="http://schemas.microsoft.com/office/drawing/2014/main" id="{02688235-6185-4B57-96F1-96FF9F52E7F2}"/>
                    </a:ext>
                  </a:extLst>
                </p14:cNvPr>
                <p14:cNvContentPartPr/>
                <p14:nvPr/>
              </p14:nvContentPartPr>
              <p14:xfrm>
                <a:off x="5230608" y="6351623"/>
                <a:ext cx="93960" cy="139320"/>
              </p14:xfrm>
            </p:contentPart>
          </mc:Choice>
          <mc:Fallback xmlns="">
            <p:pic>
              <p:nvPicPr>
                <p:cNvPr id="296" name="잉크 295">
                  <a:extLst>
                    <a:ext uri="{FF2B5EF4-FFF2-40B4-BE49-F238E27FC236}">
                      <a16:creationId xmlns:a16="http://schemas.microsoft.com/office/drawing/2014/main" id="{02688235-6185-4B57-96F1-96FF9F52E7F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21608" y="6342983"/>
                  <a:ext cx="111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7" name="잉크 296">
                  <a:extLst>
                    <a:ext uri="{FF2B5EF4-FFF2-40B4-BE49-F238E27FC236}">
                      <a16:creationId xmlns:a16="http://schemas.microsoft.com/office/drawing/2014/main" id="{D061E76A-DEB5-47BC-9FBA-8524F0E480B2}"/>
                    </a:ext>
                  </a:extLst>
                </p14:cNvPr>
                <p14:cNvContentPartPr/>
                <p14:nvPr/>
              </p14:nvContentPartPr>
              <p14:xfrm>
                <a:off x="5370288" y="6330743"/>
                <a:ext cx="127800" cy="132480"/>
              </p14:xfrm>
            </p:contentPart>
          </mc:Choice>
          <mc:Fallback xmlns="">
            <p:pic>
              <p:nvPicPr>
                <p:cNvPr id="297" name="잉크 296">
                  <a:extLst>
                    <a:ext uri="{FF2B5EF4-FFF2-40B4-BE49-F238E27FC236}">
                      <a16:creationId xmlns:a16="http://schemas.microsoft.com/office/drawing/2014/main" id="{D061E76A-DEB5-47BC-9FBA-8524F0E480B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361288" y="6321743"/>
                  <a:ext cx="145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8" name="잉크 297">
                  <a:extLst>
                    <a:ext uri="{FF2B5EF4-FFF2-40B4-BE49-F238E27FC236}">
                      <a16:creationId xmlns:a16="http://schemas.microsoft.com/office/drawing/2014/main" id="{56DCAAE3-3740-4B4C-948E-B48ED64EFA29}"/>
                    </a:ext>
                  </a:extLst>
                </p14:cNvPr>
                <p14:cNvContentPartPr/>
                <p14:nvPr/>
              </p14:nvContentPartPr>
              <p14:xfrm>
                <a:off x="5310528" y="6563303"/>
                <a:ext cx="140760" cy="78480"/>
              </p14:xfrm>
            </p:contentPart>
          </mc:Choice>
          <mc:Fallback xmlns="">
            <p:pic>
              <p:nvPicPr>
                <p:cNvPr id="298" name="잉크 297">
                  <a:extLst>
                    <a:ext uri="{FF2B5EF4-FFF2-40B4-BE49-F238E27FC236}">
                      <a16:creationId xmlns:a16="http://schemas.microsoft.com/office/drawing/2014/main" id="{56DCAAE3-3740-4B4C-948E-B48ED64EFA2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301888" y="6554303"/>
                  <a:ext cx="158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9" name="잉크 298">
                  <a:extLst>
                    <a:ext uri="{FF2B5EF4-FFF2-40B4-BE49-F238E27FC236}">
                      <a16:creationId xmlns:a16="http://schemas.microsoft.com/office/drawing/2014/main" id="{61AD5668-0214-42FD-AC7A-DD27A73D5632}"/>
                    </a:ext>
                  </a:extLst>
                </p14:cNvPr>
                <p14:cNvContentPartPr/>
                <p14:nvPr/>
              </p14:nvContentPartPr>
              <p14:xfrm>
                <a:off x="5243568" y="6429743"/>
                <a:ext cx="119520" cy="64440"/>
              </p14:xfrm>
            </p:contentPart>
          </mc:Choice>
          <mc:Fallback xmlns="">
            <p:pic>
              <p:nvPicPr>
                <p:cNvPr id="299" name="잉크 298">
                  <a:extLst>
                    <a:ext uri="{FF2B5EF4-FFF2-40B4-BE49-F238E27FC236}">
                      <a16:creationId xmlns:a16="http://schemas.microsoft.com/office/drawing/2014/main" id="{61AD5668-0214-42FD-AC7A-DD27A73D563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234928" y="6421103"/>
                  <a:ext cx="137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0" name="잉크 299">
                  <a:extLst>
                    <a:ext uri="{FF2B5EF4-FFF2-40B4-BE49-F238E27FC236}">
                      <a16:creationId xmlns:a16="http://schemas.microsoft.com/office/drawing/2014/main" id="{ED7DAB94-F6C8-4308-AC59-F1F07FBE85F5}"/>
                    </a:ext>
                  </a:extLst>
                </p14:cNvPr>
                <p14:cNvContentPartPr/>
                <p14:nvPr/>
              </p14:nvContentPartPr>
              <p14:xfrm>
                <a:off x="5498808" y="6340823"/>
                <a:ext cx="145080" cy="108720"/>
              </p14:xfrm>
            </p:contentPart>
          </mc:Choice>
          <mc:Fallback xmlns="">
            <p:pic>
              <p:nvPicPr>
                <p:cNvPr id="300" name="잉크 299">
                  <a:extLst>
                    <a:ext uri="{FF2B5EF4-FFF2-40B4-BE49-F238E27FC236}">
                      <a16:creationId xmlns:a16="http://schemas.microsoft.com/office/drawing/2014/main" id="{ED7DAB94-F6C8-4308-AC59-F1F07FBE85F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489808" y="6331823"/>
                  <a:ext cx="162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1" name="잉크 300">
                  <a:extLst>
                    <a:ext uri="{FF2B5EF4-FFF2-40B4-BE49-F238E27FC236}">
                      <a16:creationId xmlns:a16="http://schemas.microsoft.com/office/drawing/2014/main" id="{0CF83E2F-3300-4394-AC53-F26FA784D349}"/>
                    </a:ext>
                  </a:extLst>
                </p14:cNvPr>
                <p14:cNvContentPartPr/>
                <p14:nvPr/>
              </p14:nvContentPartPr>
              <p14:xfrm>
                <a:off x="5450928" y="6476903"/>
                <a:ext cx="198720" cy="60480"/>
              </p14:xfrm>
            </p:contentPart>
          </mc:Choice>
          <mc:Fallback xmlns="">
            <p:pic>
              <p:nvPicPr>
                <p:cNvPr id="301" name="잉크 300">
                  <a:extLst>
                    <a:ext uri="{FF2B5EF4-FFF2-40B4-BE49-F238E27FC236}">
                      <a16:creationId xmlns:a16="http://schemas.microsoft.com/office/drawing/2014/main" id="{0CF83E2F-3300-4394-AC53-F26FA784D34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41928" y="6468263"/>
                  <a:ext cx="216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2" name="잉크 301">
                  <a:extLst>
                    <a:ext uri="{FF2B5EF4-FFF2-40B4-BE49-F238E27FC236}">
                      <a16:creationId xmlns:a16="http://schemas.microsoft.com/office/drawing/2014/main" id="{B25CB1BF-59C6-4EC7-99CA-BA65FF664C01}"/>
                    </a:ext>
                  </a:extLst>
                </p14:cNvPr>
                <p14:cNvContentPartPr/>
                <p14:nvPr/>
              </p14:nvContentPartPr>
              <p14:xfrm>
                <a:off x="5535528" y="6539543"/>
                <a:ext cx="172800" cy="129240"/>
              </p14:xfrm>
            </p:contentPart>
          </mc:Choice>
          <mc:Fallback xmlns="">
            <p:pic>
              <p:nvPicPr>
                <p:cNvPr id="302" name="잉크 301">
                  <a:extLst>
                    <a:ext uri="{FF2B5EF4-FFF2-40B4-BE49-F238E27FC236}">
                      <a16:creationId xmlns:a16="http://schemas.microsoft.com/office/drawing/2014/main" id="{B25CB1BF-59C6-4EC7-99CA-BA65FF664C0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26528" y="6530903"/>
                  <a:ext cx="190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잉크 302">
                  <a:extLst>
                    <a:ext uri="{FF2B5EF4-FFF2-40B4-BE49-F238E27FC236}">
                      <a16:creationId xmlns:a16="http://schemas.microsoft.com/office/drawing/2014/main" id="{5926D903-6197-4EFF-98E2-55299E075064}"/>
                    </a:ext>
                  </a:extLst>
                </p14:cNvPr>
                <p14:cNvContentPartPr/>
                <p14:nvPr/>
              </p14:nvContentPartPr>
              <p14:xfrm>
                <a:off x="5730288" y="6489863"/>
                <a:ext cx="50760" cy="136800"/>
              </p14:xfrm>
            </p:contentPart>
          </mc:Choice>
          <mc:Fallback xmlns="">
            <p:pic>
              <p:nvPicPr>
                <p:cNvPr id="303" name="잉크 302">
                  <a:extLst>
                    <a:ext uri="{FF2B5EF4-FFF2-40B4-BE49-F238E27FC236}">
                      <a16:creationId xmlns:a16="http://schemas.microsoft.com/office/drawing/2014/main" id="{5926D903-6197-4EFF-98E2-55299E07506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721648" y="6481223"/>
                  <a:ext cx="68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잉크 303">
                  <a:extLst>
                    <a:ext uri="{FF2B5EF4-FFF2-40B4-BE49-F238E27FC236}">
                      <a16:creationId xmlns:a16="http://schemas.microsoft.com/office/drawing/2014/main" id="{8D4F141A-2DAA-4071-8DF1-415D24984019}"/>
                    </a:ext>
                  </a:extLst>
                </p14:cNvPr>
                <p14:cNvContentPartPr/>
                <p14:nvPr/>
              </p14:nvContentPartPr>
              <p14:xfrm>
                <a:off x="5841528" y="6358823"/>
                <a:ext cx="75240" cy="354960"/>
              </p14:xfrm>
            </p:contentPart>
          </mc:Choice>
          <mc:Fallback xmlns="">
            <p:pic>
              <p:nvPicPr>
                <p:cNvPr id="304" name="잉크 303">
                  <a:extLst>
                    <a:ext uri="{FF2B5EF4-FFF2-40B4-BE49-F238E27FC236}">
                      <a16:creationId xmlns:a16="http://schemas.microsoft.com/office/drawing/2014/main" id="{8D4F141A-2DAA-4071-8DF1-415D24984019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32528" y="6349823"/>
                  <a:ext cx="92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잉크 304">
                  <a:extLst>
                    <a:ext uri="{FF2B5EF4-FFF2-40B4-BE49-F238E27FC236}">
                      <a16:creationId xmlns:a16="http://schemas.microsoft.com/office/drawing/2014/main" id="{7FFF0E3A-981C-43CC-A214-4568564F6A46}"/>
                    </a:ext>
                  </a:extLst>
                </p14:cNvPr>
                <p14:cNvContentPartPr/>
                <p14:nvPr/>
              </p14:nvContentPartPr>
              <p14:xfrm>
                <a:off x="6005328" y="6664103"/>
                <a:ext cx="29520" cy="37800"/>
              </p14:xfrm>
            </p:contentPart>
          </mc:Choice>
          <mc:Fallback xmlns="">
            <p:pic>
              <p:nvPicPr>
                <p:cNvPr id="305" name="잉크 304">
                  <a:extLst>
                    <a:ext uri="{FF2B5EF4-FFF2-40B4-BE49-F238E27FC236}">
                      <a16:creationId xmlns:a16="http://schemas.microsoft.com/office/drawing/2014/main" id="{7FFF0E3A-981C-43CC-A214-4568564F6A4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96688" y="6655103"/>
                  <a:ext cx="471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09" name="잉크 308">
                <a:extLst>
                  <a:ext uri="{FF2B5EF4-FFF2-40B4-BE49-F238E27FC236}">
                    <a16:creationId xmlns:a16="http://schemas.microsoft.com/office/drawing/2014/main" id="{0F88ACA1-5671-4860-9F4B-BD66A3BB13A0}"/>
                  </a:ext>
                </a:extLst>
              </p14:cNvPr>
              <p14:cNvContentPartPr/>
              <p14:nvPr/>
            </p14:nvContentPartPr>
            <p14:xfrm>
              <a:off x="707928" y="3762503"/>
              <a:ext cx="136800" cy="119880"/>
            </p14:xfrm>
          </p:contentPart>
        </mc:Choice>
        <mc:Fallback xmlns="">
          <p:pic>
            <p:nvPicPr>
              <p:cNvPr id="309" name="잉크 308">
                <a:extLst>
                  <a:ext uri="{FF2B5EF4-FFF2-40B4-BE49-F238E27FC236}">
                    <a16:creationId xmlns:a16="http://schemas.microsoft.com/office/drawing/2014/main" id="{0F88ACA1-5671-4860-9F4B-BD66A3BB13A0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89928" y="3726863"/>
                <a:ext cx="1724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10" name="잉크 309">
                <a:extLst>
                  <a:ext uri="{FF2B5EF4-FFF2-40B4-BE49-F238E27FC236}">
                    <a16:creationId xmlns:a16="http://schemas.microsoft.com/office/drawing/2014/main" id="{464F6313-32DC-402A-B70C-64EE662A86F5}"/>
                  </a:ext>
                </a:extLst>
              </p14:cNvPr>
              <p14:cNvContentPartPr/>
              <p14:nvPr/>
            </p14:nvContentPartPr>
            <p14:xfrm>
              <a:off x="333888" y="6410663"/>
              <a:ext cx="447120" cy="353520"/>
            </p14:xfrm>
          </p:contentPart>
        </mc:Choice>
        <mc:Fallback xmlns="">
          <p:pic>
            <p:nvPicPr>
              <p:cNvPr id="310" name="잉크 309">
                <a:extLst>
                  <a:ext uri="{FF2B5EF4-FFF2-40B4-BE49-F238E27FC236}">
                    <a16:creationId xmlns:a16="http://schemas.microsoft.com/office/drawing/2014/main" id="{464F6313-32DC-402A-B70C-64EE662A86F5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316248" y="6374663"/>
                <a:ext cx="4827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11" name="잉크 310">
                <a:extLst>
                  <a:ext uri="{FF2B5EF4-FFF2-40B4-BE49-F238E27FC236}">
                    <a16:creationId xmlns:a16="http://schemas.microsoft.com/office/drawing/2014/main" id="{90BE42B2-93AB-4A92-87BD-5EC43CA9D8F4}"/>
                  </a:ext>
                </a:extLst>
              </p14:cNvPr>
              <p14:cNvContentPartPr/>
              <p14:nvPr/>
            </p14:nvContentPartPr>
            <p14:xfrm>
              <a:off x="3648408" y="3849983"/>
              <a:ext cx="817560" cy="43560"/>
            </p14:xfrm>
          </p:contentPart>
        </mc:Choice>
        <mc:Fallback xmlns="">
          <p:pic>
            <p:nvPicPr>
              <p:cNvPr id="311" name="잉크 310">
                <a:extLst>
                  <a:ext uri="{FF2B5EF4-FFF2-40B4-BE49-F238E27FC236}">
                    <a16:creationId xmlns:a16="http://schemas.microsoft.com/office/drawing/2014/main" id="{90BE42B2-93AB-4A92-87BD-5EC43CA9D8F4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644088" y="3845663"/>
                <a:ext cx="8262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그룹 358">
            <a:extLst>
              <a:ext uri="{FF2B5EF4-FFF2-40B4-BE49-F238E27FC236}">
                <a16:creationId xmlns:a16="http://schemas.microsoft.com/office/drawing/2014/main" id="{DAE24753-8922-4F6F-BBD0-778A18E57DCF}"/>
              </a:ext>
            </a:extLst>
          </p:cNvPr>
          <p:cNvGrpSpPr/>
          <p:nvPr/>
        </p:nvGrpSpPr>
        <p:grpSpPr>
          <a:xfrm>
            <a:off x="7400328" y="3670703"/>
            <a:ext cx="349200" cy="326880"/>
            <a:chOff x="7400328" y="3670703"/>
            <a:chExt cx="34920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37" name="잉크 336">
                  <a:extLst>
                    <a:ext uri="{FF2B5EF4-FFF2-40B4-BE49-F238E27FC236}">
                      <a16:creationId xmlns:a16="http://schemas.microsoft.com/office/drawing/2014/main" id="{24A07923-FFB8-467E-9CEA-BFDF90D1F01B}"/>
                    </a:ext>
                  </a:extLst>
                </p14:cNvPr>
                <p14:cNvContentPartPr/>
                <p14:nvPr/>
              </p14:nvContentPartPr>
              <p14:xfrm>
                <a:off x="7400328" y="3670703"/>
                <a:ext cx="308880" cy="177840"/>
              </p14:xfrm>
            </p:contentPart>
          </mc:Choice>
          <mc:Fallback xmlns="">
            <p:pic>
              <p:nvPicPr>
                <p:cNvPr id="337" name="잉크 336">
                  <a:extLst>
                    <a:ext uri="{FF2B5EF4-FFF2-40B4-BE49-F238E27FC236}">
                      <a16:creationId xmlns:a16="http://schemas.microsoft.com/office/drawing/2014/main" id="{24A07923-FFB8-467E-9CEA-BFDF90D1F01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396008" y="3666383"/>
                  <a:ext cx="317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38" name="잉크 337">
                  <a:extLst>
                    <a:ext uri="{FF2B5EF4-FFF2-40B4-BE49-F238E27FC236}">
                      <a16:creationId xmlns:a16="http://schemas.microsoft.com/office/drawing/2014/main" id="{EBE2B363-FB04-4409-8ABE-D9D2EDAD83B2}"/>
                    </a:ext>
                  </a:extLst>
                </p14:cNvPr>
                <p14:cNvContentPartPr/>
                <p14:nvPr/>
              </p14:nvContentPartPr>
              <p14:xfrm>
                <a:off x="7665288" y="3773303"/>
                <a:ext cx="84240" cy="224280"/>
              </p14:xfrm>
            </p:contentPart>
          </mc:Choice>
          <mc:Fallback xmlns="">
            <p:pic>
              <p:nvPicPr>
                <p:cNvPr id="338" name="잉크 337">
                  <a:extLst>
                    <a:ext uri="{FF2B5EF4-FFF2-40B4-BE49-F238E27FC236}">
                      <a16:creationId xmlns:a16="http://schemas.microsoft.com/office/drawing/2014/main" id="{EBE2B363-FB04-4409-8ABE-D9D2EDAD83B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60968" y="3768983"/>
                  <a:ext cx="928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그룹 357">
            <a:extLst>
              <a:ext uri="{FF2B5EF4-FFF2-40B4-BE49-F238E27FC236}">
                <a16:creationId xmlns:a16="http://schemas.microsoft.com/office/drawing/2014/main" id="{90EC4190-2B9D-4B65-8D82-F799558F99B6}"/>
              </a:ext>
            </a:extLst>
          </p:cNvPr>
          <p:cNvGrpSpPr/>
          <p:nvPr/>
        </p:nvGrpSpPr>
        <p:grpSpPr>
          <a:xfrm>
            <a:off x="7919088" y="3654503"/>
            <a:ext cx="1321920" cy="478080"/>
            <a:chOff x="7919088" y="3654503"/>
            <a:chExt cx="13219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39" name="잉크 338">
                  <a:extLst>
                    <a:ext uri="{FF2B5EF4-FFF2-40B4-BE49-F238E27FC236}">
                      <a16:creationId xmlns:a16="http://schemas.microsoft.com/office/drawing/2014/main" id="{30A4CF05-B1F2-489B-B6D3-D92E3445D085}"/>
                    </a:ext>
                  </a:extLst>
                </p14:cNvPr>
                <p14:cNvContentPartPr/>
                <p14:nvPr/>
              </p14:nvContentPartPr>
              <p14:xfrm>
                <a:off x="7919088" y="3832343"/>
                <a:ext cx="144360" cy="136440"/>
              </p14:xfrm>
            </p:contentPart>
          </mc:Choice>
          <mc:Fallback xmlns="">
            <p:pic>
              <p:nvPicPr>
                <p:cNvPr id="339" name="잉크 338">
                  <a:extLst>
                    <a:ext uri="{FF2B5EF4-FFF2-40B4-BE49-F238E27FC236}">
                      <a16:creationId xmlns:a16="http://schemas.microsoft.com/office/drawing/2014/main" id="{30A4CF05-B1F2-489B-B6D3-D92E3445D08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914768" y="3828023"/>
                  <a:ext cx="153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0" name="잉크 339">
                  <a:extLst>
                    <a:ext uri="{FF2B5EF4-FFF2-40B4-BE49-F238E27FC236}">
                      <a16:creationId xmlns:a16="http://schemas.microsoft.com/office/drawing/2014/main" id="{6708065A-19A3-4DBB-B364-F0402F01189C}"/>
                    </a:ext>
                  </a:extLst>
                </p14:cNvPr>
                <p14:cNvContentPartPr/>
                <p14:nvPr/>
              </p14:nvContentPartPr>
              <p14:xfrm>
                <a:off x="8145888" y="3738383"/>
                <a:ext cx="110160" cy="105120"/>
              </p14:xfrm>
            </p:contentPart>
          </mc:Choice>
          <mc:Fallback xmlns="">
            <p:pic>
              <p:nvPicPr>
                <p:cNvPr id="340" name="잉크 339">
                  <a:extLst>
                    <a:ext uri="{FF2B5EF4-FFF2-40B4-BE49-F238E27FC236}">
                      <a16:creationId xmlns:a16="http://schemas.microsoft.com/office/drawing/2014/main" id="{6708065A-19A3-4DBB-B364-F0402F01189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141568" y="3734063"/>
                  <a:ext cx="11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1" name="잉크 340">
                  <a:extLst>
                    <a:ext uri="{FF2B5EF4-FFF2-40B4-BE49-F238E27FC236}">
                      <a16:creationId xmlns:a16="http://schemas.microsoft.com/office/drawing/2014/main" id="{DB39DEAB-A456-4647-A64E-12BA92C540C5}"/>
                    </a:ext>
                  </a:extLst>
                </p14:cNvPr>
                <p14:cNvContentPartPr/>
                <p14:nvPr/>
              </p14:nvContentPartPr>
              <p14:xfrm>
                <a:off x="8120688" y="3941063"/>
                <a:ext cx="200880" cy="14400"/>
              </p14:xfrm>
            </p:contentPart>
          </mc:Choice>
          <mc:Fallback xmlns="">
            <p:pic>
              <p:nvPicPr>
                <p:cNvPr id="341" name="잉크 340">
                  <a:extLst>
                    <a:ext uri="{FF2B5EF4-FFF2-40B4-BE49-F238E27FC236}">
                      <a16:creationId xmlns:a16="http://schemas.microsoft.com/office/drawing/2014/main" id="{DB39DEAB-A456-4647-A64E-12BA92C540C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116368" y="3936743"/>
                  <a:ext cx="209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2" name="잉크 341">
                  <a:extLst>
                    <a:ext uri="{FF2B5EF4-FFF2-40B4-BE49-F238E27FC236}">
                      <a16:creationId xmlns:a16="http://schemas.microsoft.com/office/drawing/2014/main" id="{2DE3452B-D1CC-4163-9D54-D6EB456CDAB9}"/>
                    </a:ext>
                  </a:extLst>
                </p14:cNvPr>
                <p14:cNvContentPartPr/>
                <p14:nvPr/>
              </p14:nvContentPartPr>
              <p14:xfrm>
                <a:off x="8451528" y="3654503"/>
                <a:ext cx="147600" cy="316440"/>
              </p14:xfrm>
            </p:contentPart>
          </mc:Choice>
          <mc:Fallback xmlns="">
            <p:pic>
              <p:nvPicPr>
                <p:cNvPr id="342" name="잉크 341">
                  <a:extLst>
                    <a:ext uri="{FF2B5EF4-FFF2-40B4-BE49-F238E27FC236}">
                      <a16:creationId xmlns:a16="http://schemas.microsoft.com/office/drawing/2014/main" id="{2DE3452B-D1CC-4163-9D54-D6EB456CDAB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447208" y="3650183"/>
                  <a:ext cx="156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3" name="잉크 342">
                  <a:extLst>
                    <a:ext uri="{FF2B5EF4-FFF2-40B4-BE49-F238E27FC236}">
                      <a16:creationId xmlns:a16="http://schemas.microsoft.com/office/drawing/2014/main" id="{D90C1DBD-EF3A-4B39-A90E-7782D46E1A86}"/>
                    </a:ext>
                  </a:extLst>
                </p14:cNvPr>
                <p14:cNvContentPartPr/>
                <p14:nvPr/>
              </p14:nvContentPartPr>
              <p14:xfrm>
                <a:off x="8543688" y="3930983"/>
                <a:ext cx="108360" cy="49320"/>
              </p14:xfrm>
            </p:contentPart>
          </mc:Choice>
          <mc:Fallback xmlns="">
            <p:pic>
              <p:nvPicPr>
                <p:cNvPr id="343" name="잉크 342">
                  <a:extLst>
                    <a:ext uri="{FF2B5EF4-FFF2-40B4-BE49-F238E27FC236}">
                      <a16:creationId xmlns:a16="http://schemas.microsoft.com/office/drawing/2014/main" id="{D90C1DBD-EF3A-4B39-A90E-7782D46E1A8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39368" y="3926663"/>
                  <a:ext cx="117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4" name="잉크 343">
                  <a:extLst>
                    <a:ext uri="{FF2B5EF4-FFF2-40B4-BE49-F238E27FC236}">
                      <a16:creationId xmlns:a16="http://schemas.microsoft.com/office/drawing/2014/main" id="{38378969-410C-483B-97B0-D32CAA15FAA1}"/>
                    </a:ext>
                  </a:extLst>
                </p14:cNvPr>
                <p14:cNvContentPartPr/>
                <p14:nvPr/>
              </p14:nvContentPartPr>
              <p14:xfrm>
                <a:off x="8661768" y="3799583"/>
                <a:ext cx="130680" cy="159840"/>
              </p14:xfrm>
            </p:contentPart>
          </mc:Choice>
          <mc:Fallback xmlns="">
            <p:pic>
              <p:nvPicPr>
                <p:cNvPr id="344" name="잉크 343">
                  <a:extLst>
                    <a:ext uri="{FF2B5EF4-FFF2-40B4-BE49-F238E27FC236}">
                      <a16:creationId xmlns:a16="http://schemas.microsoft.com/office/drawing/2014/main" id="{38378969-410C-483B-97B0-D32CAA15FAA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657448" y="3795263"/>
                  <a:ext cx="139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잉크 344">
                  <a:extLst>
                    <a:ext uri="{FF2B5EF4-FFF2-40B4-BE49-F238E27FC236}">
                      <a16:creationId xmlns:a16="http://schemas.microsoft.com/office/drawing/2014/main" id="{051F9CE5-A63C-48BA-A3D8-ADA946A324C5}"/>
                    </a:ext>
                  </a:extLst>
                </p14:cNvPr>
                <p14:cNvContentPartPr/>
                <p14:nvPr/>
              </p14:nvContentPartPr>
              <p14:xfrm>
                <a:off x="8854368" y="3855743"/>
                <a:ext cx="130680" cy="60480"/>
              </p14:xfrm>
            </p:contentPart>
          </mc:Choice>
          <mc:Fallback xmlns="">
            <p:pic>
              <p:nvPicPr>
                <p:cNvPr id="345" name="잉크 344">
                  <a:extLst>
                    <a:ext uri="{FF2B5EF4-FFF2-40B4-BE49-F238E27FC236}">
                      <a16:creationId xmlns:a16="http://schemas.microsoft.com/office/drawing/2014/main" id="{051F9CE5-A63C-48BA-A3D8-ADA946A324C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850048" y="3851423"/>
                  <a:ext cx="139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잉크 345">
                  <a:extLst>
                    <a:ext uri="{FF2B5EF4-FFF2-40B4-BE49-F238E27FC236}">
                      <a16:creationId xmlns:a16="http://schemas.microsoft.com/office/drawing/2014/main" id="{079EF8DA-7746-4231-8258-3A31E19FDF88}"/>
                    </a:ext>
                  </a:extLst>
                </p14:cNvPr>
                <p14:cNvContentPartPr/>
                <p14:nvPr/>
              </p14:nvContentPartPr>
              <p14:xfrm>
                <a:off x="8987568" y="3847823"/>
                <a:ext cx="177120" cy="113400"/>
              </p14:xfrm>
            </p:contentPart>
          </mc:Choice>
          <mc:Fallback xmlns="">
            <p:pic>
              <p:nvPicPr>
                <p:cNvPr id="346" name="잉크 345">
                  <a:extLst>
                    <a:ext uri="{FF2B5EF4-FFF2-40B4-BE49-F238E27FC236}">
                      <a16:creationId xmlns:a16="http://schemas.microsoft.com/office/drawing/2014/main" id="{079EF8DA-7746-4231-8258-3A31E19FDF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83248" y="3843503"/>
                  <a:ext cx="185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7" name="잉크 346">
                  <a:extLst>
                    <a:ext uri="{FF2B5EF4-FFF2-40B4-BE49-F238E27FC236}">
                      <a16:creationId xmlns:a16="http://schemas.microsoft.com/office/drawing/2014/main" id="{514775F3-A164-4032-8F2D-CAEDA1706AAB}"/>
                    </a:ext>
                  </a:extLst>
                </p14:cNvPr>
                <p14:cNvContentPartPr/>
                <p14:nvPr/>
              </p14:nvContentPartPr>
              <p14:xfrm>
                <a:off x="9200688" y="3782663"/>
                <a:ext cx="40320" cy="349920"/>
              </p14:xfrm>
            </p:contentPart>
          </mc:Choice>
          <mc:Fallback xmlns="">
            <p:pic>
              <p:nvPicPr>
                <p:cNvPr id="347" name="잉크 346">
                  <a:extLst>
                    <a:ext uri="{FF2B5EF4-FFF2-40B4-BE49-F238E27FC236}">
                      <a16:creationId xmlns:a16="http://schemas.microsoft.com/office/drawing/2014/main" id="{514775F3-A164-4032-8F2D-CAEDA1706AA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196368" y="3778343"/>
                  <a:ext cx="4896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25A0A795-4BD6-4F09-928F-B6043833EEB2}"/>
              </a:ext>
            </a:extLst>
          </p:cNvPr>
          <p:cNvGrpSpPr/>
          <p:nvPr/>
        </p:nvGrpSpPr>
        <p:grpSpPr>
          <a:xfrm>
            <a:off x="9478248" y="3787703"/>
            <a:ext cx="1518840" cy="367200"/>
            <a:chOff x="9478248" y="3787703"/>
            <a:chExt cx="151884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8" name="잉크 347">
                  <a:extLst>
                    <a:ext uri="{FF2B5EF4-FFF2-40B4-BE49-F238E27FC236}">
                      <a16:creationId xmlns:a16="http://schemas.microsoft.com/office/drawing/2014/main" id="{0929AE28-0BA4-4767-BCD3-AD1C8AA749F0}"/>
                    </a:ext>
                  </a:extLst>
                </p14:cNvPr>
                <p14:cNvContentPartPr/>
                <p14:nvPr/>
              </p14:nvContentPartPr>
              <p14:xfrm>
                <a:off x="9478248" y="3787703"/>
                <a:ext cx="83520" cy="181440"/>
              </p14:xfrm>
            </p:contentPart>
          </mc:Choice>
          <mc:Fallback xmlns="">
            <p:pic>
              <p:nvPicPr>
                <p:cNvPr id="348" name="잉크 347">
                  <a:extLst>
                    <a:ext uri="{FF2B5EF4-FFF2-40B4-BE49-F238E27FC236}">
                      <a16:creationId xmlns:a16="http://schemas.microsoft.com/office/drawing/2014/main" id="{0929AE28-0BA4-4767-BCD3-AD1C8AA749F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73928" y="3783383"/>
                  <a:ext cx="92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49" name="잉크 348">
                  <a:extLst>
                    <a:ext uri="{FF2B5EF4-FFF2-40B4-BE49-F238E27FC236}">
                      <a16:creationId xmlns:a16="http://schemas.microsoft.com/office/drawing/2014/main" id="{39C2F06B-E311-49B5-9513-949394745308}"/>
                    </a:ext>
                  </a:extLst>
                </p14:cNvPr>
                <p14:cNvContentPartPr/>
                <p14:nvPr/>
              </p14:nvContentPartPr>
              <p14:xfrm>
                <a:off x="9584808" y="3802463"/>
                <a:ext cx="115200" cy="296280"/>
              </p14:xfrm>
            </p:contentPart>
          </mc:Choice>
          <mc:Fallback xmlns="">
            <p:pic>
              <p:nvPicPr>
                <p:cNvPr id="349" name="잉크 348">
                  <a:extLst>
                    <a:ext uri="{FF2B5EF4-FFF2-40B4-BE49-F238E27FC236}">
                      <a16:creationId xmlns:a16="http://schemas.microsoft.com/office/drawing/2014/main" id="{39C2F06B-E311-49B5-9513-94939474530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580488" y="3798143"/>
                  <a:ext cx="123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0" name="잉크 349">
                  <a:extLst>
                    <a:ext uri="{FF2B5EF4-FFF2-40B4-BE49-F238E27FC236}">
                      <a16:creationId xmlns:a16="http://schemas.microsoft.com/office/drawing/2014/main" id="{C7D81046-6806-4501-915B-9F1CD8B11FD6}"/>
                    </a:ext>
                  </a:extLst>
                </p14:cNvPr>
                <p14:cNvContentPartPr/>
                <p14:nvPr/>
              </p14:nvContentPartPr>
              <p14:xfrm>
                <a:off x="9761928" y="3800663"/>
                <a:ext cx="267480" cy="90000"/>
              </p14:xfrm>
            </p:contentPart>
          </mc:Choice>
          <mc:Fallback xmlns="">
            <p:pic>
              <p:nvPicPr>
                <p:cNvPr id="350" name="잉크 349">
                  <a:extLst>
                    <a:ext uri="{FF2B5EF4-FFF2-40B4-BE49-F238E27FC236}">
                      <a16:creationId xmlns:a16="http://schemas.microsoft.com/office/drawing/2014/main" id="{C7D81046-6806-4501-915B-9F1CD8B11F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757608" y="3796343"/>
                  <a:ext cx="27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1" name="잉크 350">
                  <a:extLst>
                    <a:ext uri="{FF2B5EF4-FFF2-40B4-BE49-F238E27FC236}">
                      <a16:creationId xmlns:a16="http://schemas.microsoft.com/office/drawing/2014/main" id="{C80312AF-5B63-4252-9420-11CBE88B57AC}"/>
                    </a:ext>
                  </a:extLst>
                </p14:cNvPr>
                <p14:cNvContentPartPr/>
                <p14:nvPr/>
              </p14:nvContentPartPr>
              <p14:xfrm>
                <a:off x="9876768" y="3921983"/>
                <a:ext cx="107280" cy="135360"/>
              </p14:xfrm>
            </p:contentPart>
          </mc:Choice>
          <mc:Fallback xmlns="">
            <p:pic>
              <p:nvPicPr>
                <p:cNvPr id="351" name="잉크 350">
                  <a:extLst>
                    <a:ext uri="{FF2B5EF4-FFF2-40B4-BE49-F238E27FC236}">
                      <a16:creationId xmlns:a16="http://schemas.microsoft.com/office/drawing/2014/main" id="{C80312AF-5B63-4252-9420-11CBE88B57A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72448" y="3917663"/>
                  <a:ext cx="11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2" name="잉크 351">
                  <a:extLst>
                    <a:ext uri="{FF2B5EF4-FFF2-40B4-BE49-F238E27FC236}">
                      <a16:creationId xmlns:a16="http://schemas.microsoft.com/office/drawing/2014/main" id="{C330C7D4-1FA0-4553-B15F-B4BAA6E773EB}"/>
                    </a:ext>
                  </a:extLst>
                </p14:cNvPr>
                <p14:cNvContentPartPr/>
                <p14:nvPr/>
              </p14:nvContentPartPr>
              <p14:xfrm>
                <a:off x="10084848" y="3853943"/>
                <a:ext cx="144000" cy="148680"/>
              </p14:xfrm>
            </p:contentPart>
          </mc:Choice>
          <mc:Fallback xmlns="">
            <p:pic>
              <p:nvPicPr>
                <p:cNvPr id="352" name="잉크 351">
                  <a:extLst>
                    <a:ext uri="{FF2B5EF4-FFF2-40B4-BE49-F238E27FC236}">
                      <a16:creationId xmlns:a16="http://schemas.microsoft.com/office/drawing/2014/main" id="{C330C7D4-1FA0-4553-B15F-B4BAA6E773E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080528" y="3849623"/>
                  <a:ext cx="152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3" name="잉크 352">
                  <a:extLst>
                    <a:ext uri="{FF2B5EF4-FFF2-40B4-BE49-F238E27FC236}">
                      <a16:creationId xmlns:a16="http://schemas.microsoft.com/office/drawing/2014/main" id="{800564DC-D267-490F-9C86-05F5A109D10E}"/>
                    </a:ext>
                  </a:extLst>
                </p14:cNvPr>
                <p14:cNvContentPartPr/>
                <p14:nvPr/>
              </p14:nvContentPartPr>
              <p14:xfrm>
                <a:off x="10243968" y="3794543"/>
                <a:ext cx="37080" cy="317160"/>
              </p14:xfrm>
            </p:contentPart>
          </mc:Choice>
          <mc:Fallback xmlns="">
            <p:pic>
              <p:nvPicPr>
                <p:cNvPr id="353" name="잉크 352">
                  <a:extLst>
                    <a:ext uri="{FF2B5EF4-FFF2-40B4-BE49-F238E27FC236}">
                      <a16:creationId xmlns:a16="http://schemas.microsoft.com/office/drawing/2014/main" id="{800564DC-D267-490F-9C86-05F5A109D10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39648" y="3790223"/>
                  <a:ext cx="45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4" name="잉크 353">
                  <a:extLst>
                    <a:ext uri="{FF2B5EF4-FFF2-40B4-BE49-F238E27FC236}">
                      <a16:creationId xmlns:a16="http://schemas.microsoft.com/office/drawing/2014/main" id="{CB91DB89-987E-496E-B53D-222808EEAAF8}"/>
                    </a:ext>
                  </a:extLst>
                </p14:cNvPr>
                <p14:cNvContentPartPr/>
                <p14:nvPr/>
              </p14:nvContentPartPr>
              <p14:xfrm>
                <a:off x="10341888" y="3827663"/>
                <a:ext cx="112680" cy="85680"/>
              </p14:xfrm>
            </p:contentPart>
          </mc:Choice>
          <mc:Fallback xmlns="">
            <p:pic>
              <p:nvPicPr>
                <p:cNvPr id="354" name="잉크 353">
                  <a:extLst>
                    <a:ext uri="{FF2B5EF4-FFF2-40B4-BE49-F238E27FC236}">
                      <a16:creationId xmlns:a16="http://schemas.microsoft.com/office/drawing/2014/main" id="{CB91DB89-987E-496E-B53D-222808EEAAF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337568" y="3823343"/>
                  <a:ext cx="121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5" name="잉크 354">
                  <a:extLst>
                    <a:ext uri="{FF2B5EF4-FFF2-40B4-BE49-F238E27FC236}">
                      <a16:creationId xmlns:a16="http://schemas.microsoft.com/office/drawing/2014/main" id="{578C6293-E95F-43A1-BFEC-3FAE1619BA42}"/>
                    </a:ext>
                  </a:extLst>
                </p14:cNvPr>
                <p14:cNvContentPartPr/>
                <p14:nvPr/>
              </p14:nvContentPartPr>
              <p14:xfrm>
                <a:off x="10340808" y="3983183"/>
                <a:ext cx="164160" cy="93240"/>
              </p14:xfrm>
            </p:contentPart>
          </mc:Choice>
          <mc:Fallback xmlns="">
            <p:pic>
              <p:nvPicPr>
                <p:cNvPr id="355" name="잉크 354">
                  <a:extLst>
                    <a:ext uri="{FF2B5EF4-FFF2-40B4-BE49-F238E27FC236}">
                      <a16:creationId xmlns:a16="http://schemas.microsoft.com/office/drawing/2014/main" id="{578C6293-E95F-43A1-BFEC-3FAE1619BA4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336488" y="3978863"/>
                  <a:ext cx="172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6" name="잉크 355">
                  <a:extLst>
                    <a:ext uri="{FF2B5EF4-FFF2-40B4-BE49-F238E27FC236}">
                      <a16:creationId xmlns:a16="http://schemas.microsoft.com/office/drawing/2014/main" id="{5C0D5978-BB4F-4386-8FA8-FE179E09CFD7}"/>
                    </a:ext>
                  </a:extLst>
                </p14:cNvPr>
                <p14:cNvContentPartPr/>
                <p14:nvPr/>
              </p14:nvContentPartPr>
              <p14:xfrm>
                <a:off x="10568328" y="3855743"/>
                <a:ext cx="254880" cy="284040"/>
              </p14:xfrm>
            </p:contentPart>
          </mc:Choice>
          <mc:Fallback xmlns="">
            <p:pic>
              <p:nvPicPr>
                <p:cNvPr id="356" name="잉크 355">
                  <a:extLst>
                    <a:ext uri="{FF2B5EF4-FFF2-40B4-BE49-F238E27FC236}">
                      <a16:creationId xmlns:a16="http://schemas.microsoft.com/office/drawing/2014/main" id="{5C0D5978-BB4F-4386-8FA8-FE179E09CFD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564008" y="3851423"/>
                  <a:ext cx="2635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0" name="잉크 359">
                  <a:extLst>
                    <a:ext uri="{FF2B5EF4-FFF2-40B4-BE49-F238E27FC236}">
                      <a16:creationId xmlns:a16="http://schemas.microsoft.com/office/drawing/2014/main" id="{C8D33D90-5E10-4AF9-AD9C-DE5EC0B9F017}"/>
                    </a:ext>
                  </a:extLst>
                </p14:cNvPr>
                <p14:cNvContentPartPr/>
                <p14:nvPr/>
              </p14:nvContentPartPr>
              <p14:xfrm>
                <a:off x="10949928" y="3864743"/>
                <a:ext cx="1440" cy="13680"/>
              </p14:xfrm>
            </p:contentPart>
          </mc:Choice>
          <mc:Fallback xmlns="">
            <p:pic>
              <p:nvPicPr>
                <p:cNvPr id="360" name="잉크 359">
                  <a:extLst>
                    <a:ext uri="{FF2B5EF4-FFF2-40B4-BE49-F238E27FC236}">
                      <a16:creationId xmlns:a16="http://schemas.microsoft.com/office/drawing/2014/main" id="{C8D33D90-5E10-4AF9-AD9C-DE5EC0B9F01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945608" y="3860423"/>
                  <a:ext cx="10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1" name="잉크 360">
                  <a:extLst>
                    <a:ext uri="{FF2B5EF4-FFF2-40B4-BE49-F238E27FC236}">
                      <a16:creationId xmlns:a16="http://schemas.microsoft.com/office/drawing/2014/main" id="{D5ED0A97-06D2-4293-9D21-63A25C5F6EAF}"/>
                    </a:ext>
                  </a:extLst>
                </p14:cNvPr>
                <p14:cNvContentPartPr/>
                <p14:nvPr/>
              </p14:nvContentPartPr>
              <p14:xfrm>
                <a:off x="10858488" y="3881303"/>
                <a:ext cx="69480" cy="33840"/>
              </p14:xfrm>
            </p:contentPart>
          </mc:Choice>
          <mc:Fallback xmlns="">
            <p:pic>
              <p:nvPicPr>
                <p:cNvPr id="361" name="잉크 360">
                  <a:extLst>
                    <a:ext uri="{FF2B5EF4-FFF2-40B4-BE49-F238E27FC236}">
                      <a16:creationId xmlns:a16="http://schemas.microsoft.com/office/drawing/2014/main" id="{D5ED0A97-06D2-4293-9D21-63A25C5F6EA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854168" y="3876983"/>
                  <a:ext cx="78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2" name="잉크 361">
                  <a:extLst>
                    <a:ext uri="{FF2B5EF4-FFF2-40B4-BE49-F238E27FC236}">
                      <a16:creationId xmlns:a16="http://schemas.microsoft.com/office/drawing/2014/main" id="{C22FE024-BB95-44DE-9655-4BC6E9359D05}"/>
                    </a:ext>
                  </a:extLst>
                </p14:cNvPr>
                <p14:cNvContentPartPr/>
                <p14:nvPr/>
              </p14:nvContentPartPr>
              <p14:xfrm>
                <a:off x="10829688" y="3914783"/>
                <a:ext cx="130680" cy="48600"/>
              </p14:xfrm>
            </p:contentPart>
          </mc:Choice>
          <mc:Fallback xmlns="">
            <p:pic>
              <p:nvPicPr>
                <p:cNvPr id="362" name="잉크 361">
                  <a:extLst>
                    <a:ext uri="{FF2B5EF4-FFF2-40B4-BE49-F238E27FC236}">
                      <a16:creationId xmlns:a16="http://schemas.microsoft.com/office/drawing/2014/main" id="{C22FE024-BB95-44DE-9655-4BC6E9359D0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825368" y="3910463"/>
                  <a:ext cx="13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3" name="잉크 362">
                  <a:extLst>
                    <a:ext uri="{FF2B5EF4-FFF2-40B4-BE49-F238E27FC236}">
                      <a16:creationId xmlns:a16="http://schemas.microsoft.com/office/drawing/2014/main" id="{304F87A2-DF64-4AD2-A87E-D05868104886}"/>
                    </a:ext>
                  </a:extLst>
                </p14:cNvPr>
                <p14:cNvContentPartPr/>
                <p14:nvPr/>
              </p14:nvContentPartPr>
              <p14:xfrm>
                <a:off x="10986648" y="3834863"/>
                <a:ext cx="10440" cy="320040"/>
              </p14:xfrm>
            </p:contentPart>
          </mc:Choice>
          <mc:Fallback xmlns="">
            <p:pic>
              <p:nvPicPr>
                <p:cNvPr id="363" name="잉크 362">
                  <a:extLst>
                    <a:ext uri="{FF2B5EF4-FFF2-40B4-BE49-F238E27FC236}">
                      <a16:creationId xmlns:a16="http://schemas.microsoft.com/office/drawing/2014/main" id="{304F87A2-DF64-4AD2-A87E-D0586810488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982328" y="3830543"/>
                  <a:ext cx="1908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그룹 369">
            <a:extLst>
              <a:ext uri="{FF2B5EF4-FFF2-40B4-BE49-F238E27FC236}">
                <a16:creationId xmlns:a16="http://schemas.microsoft.com/office/drawing/2014/main" id="{4DBE2CBD-C32F-4124-AC33-1574AA5B4C78}"/>
              </a:ext>
            </a:extLst>
          </p:cNvPr>
          <p:cNvGrpSpPr/>
          <p:nvPr/>
        </p:nvGrpSpPr>
        <p:grpSpPr>
          <a:xfrm>
            <a:off x="11214888" y="3603383"/>
            <a:ext cx="707400" cy="616680"/>
            <a:chOff x="11214888" y="3603383"/>
            <a:chExt cx="70740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4" name="잉크 363">
                  <a:extLst>
                    <a:ext uri="{FF2B5EF4-FFF2-40B4-BE49-F238E27FC236}">
                      <a16:creationId xmlns:a16="http://schemas.microsoft.com/office/drawing/2014/main" id="{BC6F2E12-1D9E-44CB-81CA-DFF70A0EC07C}"/>
                    </a:ext>
                  </a:extLst>
                </p14:cNvPr>
                <p14:cNvContentPartPr/>
                <p14:nvPr/>
              </p14:nvContentPartPr>
              <p14:xfrm>
                <a:off x="11214888" y="3786263"/>
                <a:ext cx="231840" cy="213840"/>
              </p14:xfrm>
            </p:contentPart>
          </mc:Choice>
          <mc:Fallback xmlns="">
            <p:pic>
              <p:nvPicPr>
                <p:cNvPr id="364" name="잉크 363">
                  <a:extLst>
                    <a:ext uri="{FF2B5EF4-FFF2-40B4-BE49-F238E27FC236}">
                      <a16:creationId xmlns:a16="http://schemas.microsoft.com/office/drawing/2014/main" id="{BC6F2E12-1D9E-44CB-81CA-DFF70A0EC07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210568" y="3781943"/>
                  <a:ext cx="24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5" name="잉크 364">
                  <a:extLst>
                    <a:ext uri="{FF2B5EF4-FFF2-40B4-BE49-F238E27FC236}">
                      <a16:creationId xmlns:a16="http://schemas.microsoft.com/office/drawing/2014/main" id="{F5B40FE2-8DD4-4BC3-A757-E10A79372798}"/>
                    </a:ext>
                  </a:extLst>
                </p14:cNvPr>
                <p14:cNvContentPartPr/>
                <p14:nvPr/>
              </p14:nvContentPartPr>
              <p14:xfrm>
                <a:off x="11341608" y="4015943"/>
                <a:ext cx="115560" cy="97560"/>
              </p14:xfrm>
            </p:contentPart>
          </mc:Choice>
          <mc:Fallback xmlns="">
            <p:pic>
              <p:nvPicPr>
                <p:cNvPr id="365" name="잉크 364">
                  <a:extLst>
                    <a:ext uri="{FF2B5EF4-FFF2-40B4-BE49-F238E27FC236}">
                      <a16:creationId xmlns:a16="http://schemas.microsoft.com/office/drawing/2014/main" id="{F5B40FE2-8DD4-4BC3-A757-E10A7937279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337288" y="4011623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66" name="잉크 365">
                  <a:extLst>
                    <a:ext uri="{FF2B5EF4-FFF2-40B4-BE49-F238E27FC236}">
                      <a16:creationId xmlns:a16="http://schemas.microsoft.com/office/drawing/2014/main" id="{6AC9C22B-92F6-460F-B901-4F156445ACCC}"/>
                    </a:ext>
                  </a:extLst>
                </p14:cNvPr>
                <p14:cNvContentPartPr/>
                <p14:nvPr/>
              </p14:nvContentPartPr>
              <p14:xfrm>
                <a:off x="11514408" y="3867623"/>
                <a:ext cx="106200" cy="84600"/>
              </p14:xfrm>
            </p:contentPart>
          </mc:Choice>
          <mc:Fallback xmlns="">
            <p:pic>
              <p:nvPicPr>
                <p:cNvPr id="366" name="잉크 365">
                  <a:extLst>
                    <a:ext uri="{FF2B5EF4-FFF2-40B4-BE49-F238E27FC236}">
                      <a16:creationId xmlns:a16="http://schemas.microsoft.com/office/drawing/2014/main" id="{6AC9C22B-92F6-460F-B901-4F156445ACC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510088" y="3863303"/>
                  <a:ext cx="11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67" name="잉크 366">
                  <a:extLst>
                    <a:ext uri="{FF2B5EF4-FFF2-40B4-BE49-F238E27FC236}">
                      <a16:creationId xmlns:a16="http://schemas.microsoft.com/office/drawing/2014/main" id="{72A2DAA3-0963-4F42-A62A-EAC8A4787FDD}"/>
                    </a:ext>
                  </a:extLst>
                </p14:cNvPr>
                <p14:cNvContentPartPr/>
                <p14:nvPr/>
              </p14:nvContentPartPr>
              <p14:xfrm>
                <a:off x="11521968" y="3797783"/>
                <a:ext cx="222120" cy="361080"/>
              </p14:xfrm>
            </p:contentPart>
          </mc:Choice>
          <mc:Fallback xmlns="">
            <p:pic>
              <p:nvPicPr>
                <p:cNvPr id="367" name="잉크 366">
                  <a:extLst>
                    <a:ext uri="{FF2B5EF4-FFF2-40B4-BE49-F238E27FC236}">
                      <a16:creationId xmlns:a16="http://schemas.microsoft.com/office/drawing/2014/main" id="{72A2DAA3-0963-4F42-A62A-EAC8A4787FD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517648" y="3793463"/>
                  <a:ext cx="230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68" name="잉크 367">
                  <a:extLst>
                    <a:ext uri="{FF2B5EF4-FFF2-40B4-BE49-F238E27FC236}">
                      <a16:creationId xmlns:a16="http://schemas.microsoft.com/office/drawing/2014/main" id="{DE350C03-0D7B-47DA-819F-0ACF27BB20CB}"/>
                    </a:ext>
                  </a:extLst>
                </p14:cNvPr>
                <p14:cNvContentPartPr/>
                <p14:nvPr/>
              </p14:nvContentPartPr>
              <p14:xfrm>
                <a:off x="11882688" y="3603383"/>
                <a:ext cx="15840" cy="433080"/>
              </p14:xfrm>
            </p:contentPart>
          </mc:Choice>
          <mc:Fallback xmlns="">
            <p:pic>
              <p:nvPicPr>
                <p:cNvPr id="368" name="잉크 367">
                  <a:extLst>
                    <a:ext uri="{FF2B5EF4-FFF2-40B4-BE49-F238E27FC236}">
                      <a16:creationId xmlns:a16="http://schemas.microsoft.com/office/drawing/2014/main" id="{DE350C03-0D7B-47DA-819F-0ACF27BB20C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878368" y="3599063"/>
                  <a:ext cx="24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9" name="잉크 368">
                  <a:extLst>
                    <a:ext uri="{FF2B5EF4-FFF2-40B4-BE49-F238E27FC236}">
                      <a16:creationId xmlns:a16="http://schemas.microsoft.com/office/drawing/2014/main" id="{E209AC38-1801-4623-9814-CB3D41716AC2}"/>
                    </a:ext>
                  </a:extLst>
                </p14:cNvPr>
                <p14:cNvContentPartPr/>
                <p14:nvPr/>
              </p14:nvContentPartPr>
              <p14:xfrm>
                <a:off x="11852088" y="4161383"/>
                <a:ext cx="70200" cy="58680"/>
              </p14:xfrm>
            </p:contentPart>
          </mc:Choice>
          <mc:Fallback xmlns="">
            <p:pic>
              <p:nvPicPr>
                <p:cNvPr id="369" name="잉크 368">
                  <a:extLst>
                    <a:ext uri="{FF2B5EF4-FFF2-40B4-BE49-F238E27FC236}">
                      <a16:creationId xmlns:a16="http://schemas.microsoft.com/office/drawing/2014/main" id="{E209AC38-1801-4623-9814-CB3D41716AC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847768" y="4157063"/>
                  <a:ext cx="788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그룹 374">
            <a:extLst>
              <a:ext uri="{FF2B5EF4-FFF2-40B4-BE49-F238E27FC236}">
                <a16:creationId xmlns:a16="http://schemas.microsoft.com/office/drawing/2014/main" id="{CF447093-88E7-471F-B991-FA881AB0D318}"/>
              </a:ext>
            </a:extLst>
          </p:cNvPr>
          <p:cNvGrpSpPr/>
          <p:nvPr/>
        </p:nvGrpSpPr>
        <p:grpSpPr>
          <a:xfrm>
            <a:off x="2850648" y="154223"/>
            <a:ext cx="364680" cy="370080"/>
            <a:chOff x="2850648" y="154223"/>
            <a:chExt cx="36468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2" name="잉크 371">
                  <a:extLst>
                    <a:ext uri="{FF2B5EF4-FFF2-40B4-BE49-F238E27FC236}">
                      <a16:creationId xmlns:a16="http://schemas.microsoft.com/office/drawing/2014/main" id="{C6A53930-2B27-43CE-BC24-5B918402DDC8}"/>
                    </a:ext>
                  </a:extLst>
                </p14:cNvPr>
                <p14:cNvContentPartPr/>
                <p14:nvPr/>
              </p14:nvContentPartPr>
              <p14:xfrm>
                <a:off x="2969088" y="187343"/>
                <a:ext cx="116280" cy="223200"/>
              </p14:xfrm>
            </p:contentPart>
          </mc:Choice>
          <mc:Fallback xmlns="">
            <p:pic>
              <p:nvPicPr>
                <p:cNvPr id="372" name="잉크 371">
                  <a:extLst>
                    <a:ext uri="{FF2B5EF4-FFF2-40B4-BE49-F238E27FC236}">
                      <a16:creationId xmlns:a16="http://schemas.microsoft.com/office/drawing/2014/main" id="{C6A53930-2B27-43CE-BC24-5B918402DDC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60448" y="178703"/>
                  <a:ext cx="133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3" name="잉크 372">
                  <a:extLst>
                    <a:ext uri="{FF2B5EF4-FFF2-40B4-BE49-F238E27FC236}">
                      <a16:creationId xmlns:a16="http://schemas.microsoft.com/office/drawing/2014/main" id="{843F9EBF-454A-459F-9BDA-44141D16C814}"/>
                    </a:ext>
                  </a:extLst>
                </p14:cNvPr>
                <p14:cNvContentPartPr/>
                <p14:nvPr/>
              </p14:nvContentPartPr>
              <p14:xfrm>
                <a:off x="2951448" y="272663"/>
                <a:ext cx="177480" cy="47520"/>
              </p14:xfrm>
            </p:contentPart>
          </mc:Choice>
          <mc:Fallback xmlns="">
            <p:pic>
              <p:nvPicPr>
                <p:cNvPr id="373" name="잉크 372">
                  <a:extLst>
                    <a:ext uri="{FF2B5EF4-FFF2-40B4-BE49-F238E27FC236}">
                      <a16:creationId xmlns:a16="http://schemas.microsoft.com/office/drawing/2014/main" id="{843F9EBF-454A-459F-9BDA-44141D16C81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942448" y="263663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74" name="잉크 373">
                  <a:extLst>
                    <a:ext uri="{FF2B5EF4-FFF2-40B4-BE49-F238E27FC236}">
                      <a16:creationId xmlns:a16="http://schemas.microsoft.com/office/drawing/2014/main" id="{1674D2E9-E374-4B36-BD20-B582A1E57EE3}"/>
                    </a:ext>
                  </a:extLst>
                </p14:cNvPr>
                <p14:cNvContentPartPr/>
                <p14:nvPr/>
              </p14:nvContentPartPr>
              <p14:xfrm>
                <a:off x="2850648" y="154223"/>
                <a:ext cx="364680" cy="370080"/>
              </p14:xfrm>
            </p:contentPart>
          </mc:Choice>
          <mc:Fallback xmlns="">
            <p:pic>
              <p:nvPicPr>
                <p:cNvPr id="374" name="잉크 373">
                  <a:extLst>
                    <a:ext uri="{FF2B5EF4-FFF2-40B4-BE49-F238E27FC236}">
                      <a16:creationId xmlns:a16="http://schemas.microsoft.com/office/drawing/2014/main" id="{1674D2E9-E374-4B36-BD20-B582A1E57EE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841648" y="145583"/>
                  <a:ext cx="38232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그룹 387">
            <a:extLst>
              <a:ext uri="{FF2B5EF4-FFF2-40B4-BE49-F238E27FC236}">
                <a16:creationId xmlns:a16="http://schemas.microsoft.com/office/drawing/2014/main" id="{469D18DF-5440-4746-BDD3-14DEB2007C19}"/>
              </a:ext>
            </a:extLst>
          </p:cNvPr>
          <p:cNvGrpSpPr/>
          <p:nvPr/>
        </p:nvGrpSpPr>
        <p:grpSpPr>
          <a:xfrm>
            <a:off x="3325488" y="102383"/>
            <a:ext cx="1596960" cy="486360"/>
            <a:chOff x="3325488" y="102383"/>
            <a:chExt cx="159696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6" name="잉크 375">
                  <a:extLst>
                    <a:ext uri="{FF2B5EF4-FFF2-40B4-BE49-F238E27FC236}">
                      <a16:creationId xmlns:a16="http://schemas.microsoft.com/office/drawing/2014/main" id="{39354E6F-74C4-4857-8B95-CD274AF1D6C0}"/>
                    </a:ext>
                  </a:extLst>
                </p14:cNvPr>
                <p14:cNvContentPartPr/>
                <p14:nvPr/>
              </p14:nvContentPartPr>
              <p14:xfrm>
                <a:off x="3325488" y="102383"/>
                <a:ext cx="104040" cy="344880"/>
              </p14:xfrm>
            </p:contentPart>
          </mc:Choice>
          <mc:Fallback xmlns="">
            <p:pic>
              <p:nvPicPr>
                <p:cNvPr id="376" name="잉크 375">
                  <a:extLst>
                    <a:ext uri="{FF2B5EF4-FFF2-40B4-BE49-F238E27FC236}">
                      <a16:creationId xmlns:a16="http://schemas.microsoft.com/office/drawing/2014/main" id="{39354E6F-74C4-4857-8B95-CD274AF1D6C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316488" y="93383"/>
                  <a:ext cx="121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7" name="잉크 376">
                  <a:extLst>
                    <a:ext uri="{FF2B5EF4-FFF2-40B4-BE49-F238E27FC236}">
                      <a16:creationId xmlns:a16="http://schemas.microsoft.com/office/drawing/2014/main" id="{99065740-A2FA-4191-92DF-39A201F99064}"/>
                    </a:ext>
                  </a:extLst>
                </p14:cNvPr>
                <p14:cNvContentPartPr/>
                <p14:nvPr/>
              </p14:nvContentPartPr>
              <p14:xfrm>
                <a:off x="3493608" y="312623"/>
                <a:ext cx="15840" cy="111600"/>
              </p14:xfrm>
            </p:contentPart>
          </mc:Choice>
          <mc:Fallback xmlns="">
            <p:pic>
              <p:nvPicPr>
                <p:cNvPr id="377" name="잉크 376">
                  <a:extLst>
                    <a:ext uri="{FF2B5EF4-FFF2-40B4-BE49-F238E27FC236}">
                      <a16:creationId xmlns:a16="http://schemas.microsoft.com/office/drawing/2014/main" id="{99065740-A2FA-4191-92DF-39A201F9906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484608" y="303983"/>
                  <a:ext cx="3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8" name="잉크 377">
                  <a:extLst>
                    <a:ext uri="{FF2B5EF4-FFF2-40B4-BE49-F238E27FC236}">
                      <a16:creationId xmlns:a16="http://schemas.microsoft.com/office/drawing/2014/main" id="{187E73D7-9F71-42DA-8C05-C697F23A204B}"/>
                    </a:ext>
                  </a:extLst>
                </p14:cNvPr>
                <p14:cNvContentPartPr/>
                <p14:nvPr/>
              </p14:nvContentPartPr>
              <p14:xfrm>
                <a:off x="3442488" y="258623"/>
                <a:ext cx="87120" cy="10440"/>
              </p14:xfrm>
            </p:contentPart>
          </mc:Choice>
          <mc:Fallback xmlns="">
            <p:pic>
              <p:nvPicPr>
                <p:cNvPr id="378" name="잉크 377">
                  <a:extLst>
                    <a:ext uri="{FF2B5EF4-FFF2-40B4-BE49-F238E27FC236}">
                      <a16:creationId xmlns:a16="http://schemas.microsoft.com/office/drawing/2014/main" id="{187E73D7-9F71-42DA-8C05-C697F23A204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33488" y="249623"/>
                  <a:ext cx="10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9" name="잉크 378">
                  <a:extLst>
                    <a:ext uri="{FF2B5EF4-FFF2-40B4-BE49-F238E27FC236}">
                      <a16:creationId xmlns:a16="http://schemas.microsoft.com/office/drawing/2014/main" id="{7D172439-7735-48C7-8A26-7987DF070DB6}"/>
                    </a:ext>
                  </a:extLst>
                </p14:cNvPr>
                <p14:cNvContentPartPr/>
                <p14:nvPr/>
              </p14:nvContentPartPr>
              <p14:xfrm>
                <a:off x="3527088" y="237383"/>
                <a:ext cx="276480" cy="167760"/>
              </p14:xfrm>
            </p:contentPart>
          </mc:Choice>
          <mc:Fallback xmlns="">
            <p:pic>
              <p:nvPicPr>
                <p:cNvPr id="379" name="잉크 378">
                  <a:extLst>
                    <a:ext uri="{FF2B5EF4-FFF2-40B4-BE49-F238E27FC236}">
                      <a16:creationId xmlns:a16="http://schemas.microsoft.com/office/drawing/2014/main" id="{7D172439-7735-48C7-8A26-7987DF070DB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518088" y="228743"/>
                  <a:ext cx="2941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0" name="잉크 379">
                  <a:extLst>
                    <a:ext uri="{FF2B5EF4-FFF2-40B4-BE49-F238E27FC236}">
                      <a16:creationId xmlns:a16="http://schemas.microsoft.com/office/drawing/2014/main" id="{8EBDE8F4-334F-417B-B47B-8C4FB900BC23}"/>
                    </a:ext>
                  </a:extLst>
                </p14:cNvPr>
                <p14:cNvContentPartPr/>
                <p14:nvPr/>
              </p14:nvContentPartPr>
              <p14:xfrm>
                <a:off x="3679368" y="194543"/>
                <a:ext cx="15840" cy="224640"/>
              </p14:xfrm>
            </p:contentPart>
          </mc:Choice>
          <mc:Fallback xmlns="">
            <p:pic>
              <p:nvPicPr>
                <p:cNvPr id="380" name="잉크 379">
                  <a:extLst>
                    <a:ext uri="{FF2B5EF4-FFF2-40B4-BE49-F238E27FC236}">
                      <a16:creationId xmlns:a16="http://schemas.microsoft.com/office/drawing/2014/main" id="{8EBDE8F4-334F-417B-B47B-8C4FB900BC2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70728" y="185543"/>
                  <a:ext cx="33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1" name="잉크 380">
                  <a:extLst>
                    <a:ext uri="{FF2B5EF4-FFF2-40B4-BE49-F238E27FC236}">
                      <a16:creationId xmlns:a16="http://schemas.microsoft.com/office/drawing/2014/main" id="{2575C174-22C6-4836-9887-EA6598D03AE4}"/>
                    </a:ext>
                  </a:extLst>
                </p14:cNvPr>
                <p14:cNvContentPartPr/>
                <p14:nvPr/>
              </p14:nvContentPartPr>
              <p14:xfrm>
                <a:off x="3721848" y="308663"/>
                <a:ext cx="82800" cy="131400"/>
              </p14:xfrm>
            </p:contentPart>
          </mc:Choice>
          <mc:Fallback xmlns="">
            <p:pic>
              <p:nvPicPr>
                <p:cNvPr id="381" name="잉크 380">
                  <a:extLst>
                    <a:ext uri="{FF2B5EF4-FFF2-40B4-BE49-F238E27FC236}">
                      <a16:creationId xmlns:a16="http://schemas.microsoft.com/office/drawing/2014/main" id="{2575C174-22C6-4836-9887-EA6598D03AE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12848" y="299663"/>
                  <a:ext cx="100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2" name="잉크 381">
                  <a:extLst>
                    <a:ext uri="{FF2B5EF4-FFF2-40B4-BE49-F238E27FC236}">
                      <a16:creationId xmlns:a16="http://schemas.microsoft.com/office/drawing/2014/main" id="{EBE79B39-5F32-4B26-9848-274465671526}"/>
                    </a:ext>
                  </a:extLst>
                </p14:cNvPr>
                <p14:cNvContentPartPr/>
                <p14:nvPr/>
              </p14:nvContentPartPr>
              <p14:xfrm>
                <a:off x="3846408" y="245663"/>
                <a:ext cx="108360" cy="343080"/>
              </p14:xfrm>
            </p:contentPart>
          </mc:Choice>
          <mc:Fallback xmlns="">
            <p:pic>
              <p:nvPicPr>
                <p:cNvPr id="382" name="잉크 381">
                  <a:extLst>
                    <a:ext uri="{FF2B5EF4-FFF2-40B4-BE49-F238E27FC236}">
                      <a16:creationId xmlns:a16="http://schemas.microsoft.com/office/drawing/2014/main" id="{EBE79B39-5F32-4B26-9848-27446567152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837408" y="236663"/>
                  <a:ext cx="126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3" name="잉크 382">
                  <a:extLst>
                    <a:ext uri="{FF2B5EF4-FFF2-40B4-BE49-F238E27FC236}">
                      <a16:creationId xmlns:a16="http://schemas.microsoft.com/office/drawing/2014/main" id="{99D3622B-8300-44C7-92BA-95A2F769000A}"/>
                    </a:ext>
                  </a:extLst>
                </p14:cNvPr>
                <p14:cNvContentPartPr/>
                <p14:nvPr/>
              </p14:nvContentPartPr>
              <p14:xfrm>
                <a:off x="4027848" y="284543"/>
                <a:ext cx="114120" cy="121320"/>
              </p14:xfrm>
            </p:contentPart>
          </mc:Choice>
          <mc:Fallback xmlns="">
            <p:pic>
              <p:nvPicPr>
                <p:cNvPr id="383" name="잉크 382">
                  <a:extLst>
                    <a:ext uri="{FF2B5EF4-FFF2-40B4-BE49-F238E27FC236}">
                      <a16:creationId xmlns:a16="http://schemas.microsoft.com/office/drawing/2014/main" id="{99D3622B-8300-44C7-92BA-95A2F769000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19208" y="275903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4" name="잉크 383">
                  <a:extLst>
                    <a:ext uri="{FF2B5EF4-FFF2-40B4-BE49-F238E27FC236}">
                      <a16:creationId xmlns:a16="http://schemas.microsoft.com/office/drawing/2014/main" id="{69D29886-CE2E-49C9-B5EF-F65F70F40241}"/>
                    </a:ext>
                  </a:extLst>
                </p14:cNvPr>
                <p14:cNvContentPartPr/>
                <p14:nvPr/>
              </p14:nvContentPartPr>
              <p14:xfrm>
                <a:off x="4102728" y="255743"/>
                <a:ext cx="337680" cy="168840"/>
              </p14:xfrm>
            </p:contentPart>
          </mc:Choice>
          <mc:Fallback xmlns="">
            <p:pic>
              <p:nvPicPr>
                <p:cNvPr id="384" name="잉크 383">
                  <a:extLst>
                    <a:ext uri="{FF2B5EF4-FFF2-40B4-BE49-F238E27FC236}">
                      <a16:creationId xmlns:a16="http://schemas.microsoft.com/office/drawing/2014/main" id="{69D29886-CE2E-49C9-B5EF-F65F70F4024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093728" y="246743"/>
                  <a:ext cx="355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5" name="잉크 384">
                  <a:extLst>
                    <a:ext uri="{FF2B5EF4-FFF2-40B4-BE49-F238E27FC236}">
                      <a16:creationId xmlns:a16="http://schemas.microsoft.com/office/drawing/2014/main" id="{8123131F-9A26-4FD6-BB44-8DF3E4B428AC}"/>
                    </a:ext>
                  </a:extLst>
                </p14:cNvPr>
                <p14:cNvContentPartPr/>
                <p14:nvPr/>
              </p14:nvContentPartPr>
              <p14:xfrm>
                <a:off x="4472088" y="242783"/>
                <a:ext cx="192960" cy="168120"/>
              </p14:xfrm>
            </p:contentPart>
          </mc:Choice>
          <mc:Fallback xmlns="">
            <p:pic>
              <p:nvPicPr>
                <p:cNvPr id="385" name="잉크 384">
                  <a:extLst>
                    <a:ext uri="{FF2B5EF4-FFF2-40B4-BE49-F238E27FC236}">
                      <a16:creationId xmlns:a16="http://schemas.microsoft.com/office/drawing/2014/main" id="{8123131F-9A26-4FD6-BB44-8DF3E4B428A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463448" y="234143"/>
                  <a:ext cx="210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6" name="잉크 385">
                  <a:extLst>
                    <a:ext uri="{FF2B5EF4-FFF2-40B4-BE49-F238E27FC236}">
                      <a16:creationId xmlns:a16="http://schemas.microsoft.com/office/drawing/2014/main" id="{42233E20-AD2B-40F8-94B8-FD9E1A409060}"/>
                    </a:ext>
                  </a:extLst>
                </p14:cNvPr>
                <p14:cNvContentPartPr/>
                <p14:nvPr/>
              </p14:nvContentPartPr>
              <p14:xfrm>
                <a:off x="4675848" y="212543"/>
                <a:ext cx="24840" cy="234720"/>
              </p14:xfrm>
            </p:contentPart>
          </mc:Choice>
          <mc:Fallback xmlns="">
            <p:pic>
              <p:nvPicPr>
                <p:cNvPr id="386" name="잉크 385">
                  <a:extLst>
                    <a:ext uri="{FF2B5EF4-FFF2-40B4-BE49-F238E27FC236}">
                      <a16:creationId xmlns:a16="http://schemas.microsoft.com/office/drawing/2014/main" id="{42233E20-AD2B-40F8-94B8-FD9E1A40906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667208" y="203543"/>
                  <a:ext cx="42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7" name="잉크 386">
                  <a:extLst>
                    <a:ext uri="{FF2B5EF4-FFF2-40B4-BE49-F238E27FC236}">
                      <a16:creationId xmlns:a16="http://schemas.microsoft.com/office/drawing/2014/main" id="{FB36E8DE-336B-460F-9BB8-C58ADE6CAFE7}"/>
                    </a:ext>
                  </a:extLst>
                </p14:cNvPr>
                <p14:cNvContentPartPr/>
                <p14:nvPr/>
              </p14:nvContentPartPr>
              <p14:xfrm>
                <a:off x="4734888" y="231623"/>
                <a:ext cx="187560" cy="246960"/>
              </p14:xfrm>
            </p:contentPart>
          </mc:Choice>
          <mc:Fallback xmlns="">
            <p:pic>
              <p:nvPicPr>
                <p:cNvPr id="387" name="잉크 386">
                  <a:extLst>
                    <a:ext uri="{FF2B5EF4-FFF2-40B4-BE49-F238E27FC236}">
                      <a16:creationId xmlns:a16="http://schemas.microsoft.com/office/drawing/2014/main" id="{FB36E8DE-336B-460F-9BB8-C58ADE6CAFE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26248" y="222623"/>
                  <a:ext cx="20520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389" name="잉크 388">
                <a:extLst>
                  <a:ext uri="{FF2B5EF4-FFF2-40B4-BE49-F238E27FC236}">
                    <a16:creationId xmlns:a16="http://schemas.microsoft.com/office/drawing/2014/main" id="{039D11FA-B8A1-4DD3-B7FB-249DC822CC27}"/>
                  </a:ext>
                </a:extLst>
              </p14:cNvPr>
              <p14:cNvContentPartPr/>
              <p14:nvPr/>
            </p14:nvContentPartPr>
            <p14:xfrm>
              <a:off x="5084448" y="229823"/>
              <a:ext cx="235440" cy="127440"/>
            </p14:xfrm>
          </p:contentPart>
        </mc:Choice>
        <mc:Fallback xmlns="">
          <p:pic>
            <p:nvPicPr>
              <p:cNvPr id="389" name="잉크 388">
                <a:extLst>
                  <a:ext uri="{FF2B5EF4-FFF2-40B4-BE49-F238E27FC236}">
                    <a16:creationId xmlns:a16="http://schemas.microsoft.com/office/drawing/2014/main" id="{039D11FA-B8A1-4DD3-B7FB-249DC822CC27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075448" y="220823"/>
                <a:ext cx="253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90" name="잉크 389">
                <a:extLst>
                  <a:ext uri="{FF2B5EF4-FFF2-40B4-BE49-F238E27FC236}">
                    <a16:creationId xmlns:a16="http://schemas.microsoft.com/office/drawing/2014/main" id="{7B52C4D3-296F-4123-B303-51B8C65BA29F}"/>
                  </a:ext>
                </a:extLst>
              </p14:cNvPr>
              <p14:cNvContentPartPr/>
              <p14:nvPr/>
            </p14:nvContentPartPr>
            <p14:xfrm>
              <a:off x="5351928" y="203183"/>
              <a:ext cx="181800" cy="174960"/>
            </p14:xfrm>
          </p:contentPart>
        </mc:Choice>
        <mc:Fallback xmlns="">
          <p:pic>
            <p:nvPicPr>
              <p:cNvPr id="390" name="잉크 389">
                <a:extLst>
                  <a:ext uri="{FF2B5EF4-FFF2-40B4-BE49-F238E27FC236}">
                    <a16:creationId xmlns:a16="http://schemas.microsoft.com/office/drawing/2014/main" id="{7B52C4D3-296F-4123-B303-51B8C65BA29F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5342928" y="194543"/>
                <a:ext cx="199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91" name="잉크 390">
                <a:extLst>
                  <a:ext uri="{FF2B5EF4-FFF2-40B4-BE49-F238E27FC236}">
                    <a16:creationId xmlns:a16="http://schemas.microsoft.com/office/drawing/2014/main" id="{77B47729-BFFF-4E54-A000-3931892FD162}"/>
                  </a:ext>
                </a:extLst>
              </p14:cNvPr>
              <p14:cNvContentPartPr/>
              <p14:nvPr/>
            </p14:nvContentPartPr>
            <p14:xfrm>
              <a:off x="5527608" y="192383"/>
              <a:ext cx="98280" cy="183240"/>
            </p14:xfrm>
          </p:contentPart>
        </mc:Choice>
        <mc:Fallback xmlns="">
          <p:pic>
            <p:nvPicPr>
              <p:cNvPr id="391" name="잉크 390">
                <a:extLst>
                  <a:ext uri="{FF2B5EF4-FFF2-40B4-BE49-F238E27FC236}">
                    <a16:creationId xmlns:a16="http://schemas.microsoft.com/office/drawing/2014/main" id="{77B47729-BFFF-4E54-A000-3931892FD16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518968" y="183743"/>
                <a:ext cx="115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392" name="잉크 391">
                <a:extLst>
                  <a:ext uri="{FF2B5EF4-FFF2-40B4-BE49-F238E27FC236}">
                    <a16:creationId xmlns:a16="http://schemas.microsoft.com/office/drawing/2014/main" id="{E1A40AAC-B6AB-41E0-A1AC-1F32F6334454}"/>
                  </a:ext>
                </a:extLst>
              </p14:cNvPr>
              <p14:cNvContentPartPr/>
              <p14:nvPr/>
            </p14:nvContentPartPr>
            <p14:xfrm>
              <a:off x="5518968" y="225503"/>
              <a:ext cx="113760" cy="153720"/>
            </p14:xfrm>
          </p:contentPart>
        </mc:Choice>
        <mc:Fallback xmlns="">
          <p:pic>
            <p:nvPicPr>
              <p:cNvPr id="392" name="잉크 391">
                <a:extLst>
                  <a:ext uri="{FF2B5EF4-FFF2-40B4-BE49-F238E27FC236}">
                    <a16:creationId xmlns:a16="http://schemas.microsoft.com/office/drawing/2014/main" id="{E1A40AAC-B6AB-41E0-A1AC-1F32F6334454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509968" y="216503"/>
                <a:ext cx="1314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393" name="잉크 392">
                <a:extLst>
                  <a:ext uri="{FF2B5EF4-FFF2-40B4-BE49-F238E27FC236}">
                    <a16:creationId xmlns:a16="http://schemas.microsoft.com/office/drawing/2014/main" id="{AC3D439D-83B1-476B-A787-8C0415F377CC}"/>
                  </a:ext>
                </a:extLst>
              </p14:cNvPr>
              <p14:cNvContentPartPr/>
              <p14:nvPr/>
            </p14:nvContentPartPr>
            <p14:xfrm>
              <a:off x="5689248" y="204623"/>
              <a:ext cx="132120" cy="149400"/>
            </p14:xfrm>
          </p:contentPart>
        </mc:Choice>
        <mc:Fallback xmlns="">
          <p:pic>
            <p:nvPicPr>
              <p:cNvPr id="393" name="잉크 392">
                <a:extLst>
                  <a:ext uri="{FF2B5EF4-FFF2-40B4-BE49-F238E27FC236}">
                    <a16:creationId xmlns:a16="http://schemas.microsoft.com/office/drawing/2014/main" id="{AC3D439D-83B1-476B-A787-8C0415F377CC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680248" y="195983"/>
                <a:ext cx="149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401" name="잉크 400">
                <a:extLst>
                  <a:ext uri="{FF2B5EF4-FFF2-40B4-BE49-F238E27FC236}">
                    <a16:creationId xmlns:a16="http://schemas.microsoft.com/office/drawing/2014/main" id="{5995B0BC-07D5-42FB-9E55-50D889854055}"/>
                  </a:ext>
                </a:extLst>
              </p14:cNvPr>
              <p14:cNvContentPartPr/>
              <p14:nvPr/>
            </p14:nvContentPartPr>
            <p14:xfrm>
              <a:off x="5847288" y="135143"/>
              <a:ext cx="8280" cy="343440"/>
            </p14:xfrm>
          </p:contentPart>
        </mc:Choice>
        <mc:Fallback xmlns="">
          <p:pic>
            <p:nvPicPr>
              <p:cNvPr id="401" name="잉크 400">
                <a:extLst>
                  <a:ext uri="{FF2B5EF4-FFF2-40B4-BE49-F238E27FC236}">
                    <a16:creationId xmlns:a16="http://schemas.microsoft.com/office/drawing/2014/main" id="{5995B0BC-07D5-42FB-9E55-50D889854055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838288" y="126143"/>
                <a:ext cx="2592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그룹 432">
            <a:extLst>
              <a:ext uri="{FF2B5EF4-FFF2-40B4-BE49-F238E27FC236}">
                <a16:creationId xmlns:a16="http://schemas.microsoft.com/office/drawing/2014/main" id="{37ADA312-C8E9-4508-B204-2663579E7C47}"/>
              </a:ext>
            </a:extLst>
          </p:cNvPr>
          <p:cNvGrpSpPr/>
          <p:nvPr/>
        </p:nvGrpSpPr>
        <p:grpSpPr>
          <a:xfrm>
            <a:off x="6138168" y="114263"/>
            <a:ext cx="902880" cy="362160"/>
            <a:chOff x="6138168" y="114263"/>
            <a:chExt cx="9028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2" name="잉크 401">
                  <a:extLst>
                    <a:ext uri="{FF2B5EF4-FFF2-40B4-BE49-F238E27FC236}">
                      <a16:creationId xmlns:a16="http://schemas.microsoft.com/office/drawing/2014/main" id="{ADA630FE-7651-46C1-ABFD-D07C4F2CCD94}"/>
                    </a:ext>
                  </a:extLst>
                </p14:cNvPr>
                <p14:cNvContentPartPr/>
                <p14:nvPr/>
              </p14:nvContentPartPr>
              <p14:xfrm>
                <a:off x="6138168" y="114263"/>
                <a:ext cx="121320" cy="266760"/>
              </p14:xfrm>
            </p:contentPart>
          </mc:Choice>
          <mc:Fallback xmlns="">
            <p:pic>
              <p:nvPicPr>
                <p:cNvPr id="402" name="잉크 401">
                  <a:extLst>
                    <a:ext uri="{FF2B5EF4-FFF2-40B4-BE49-F238E27FC236}">
                      <a16:creationId xmlns:a16="http://schemas.microsoft.com/office/drawing/2014/main" id="{ADA630FE-7651-46C1-ABFD-D07C4F2CCD9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29528" y="105263"/>
                  <a:ext cx="1389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3" name="잉크 402">
                  <a:extLst>
                    <a:ext uri="{FF2B5EF4-FFF2-40B4-BE49-F238E27FC236}">
                      <a16:creationId xmlns:a16="http://schemas.microsoft.com/office/drawing/2014/main" id="{94F134BA-A7DA-480E-9517-D3288D501023}"/>
                    </a:ext>
                  </a:extLst>
                </p14:cNvPr>
                <p14:cNvContentPartPr/>
                <p14:nvPr/>
              </p14:nvContentPartPr>
              <p14:xfrm>
                <a:off x="6322848" y="178343"/>
                <a:ext cx="96120" cy="241920"/>
              </p14:xfrm>
            </p:contentPart>
          </mc:Choice>
          <mc:Fallback xmlns="">
            <p:pic>
              <p:nvPicPr>
                <p:cNvPr id="403" name="잉크 402">
                  <a:extLst>
                    <a:ext uri="{FF2B5EF4-FFF2-40B4-BE49-F238E27FC236}">
                      <a16:creationId xmlns:a16="http://schemas.microsoft.com/office/drawing/2014/main" id="{94F134BA-A7DA-480E-9517-D3288D50102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313848" y="169703"/>
                  <a:ext cx="113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4" name="잉크 403">
                  <a:extLst>
                    <a:ext uri="{FF2B5EF4-FFF2-40B4-BE49-F238E27FC236}">
                      <a16:creationId xmlns:a16="http://schemas.microsoft.com/office/drawing/2014/main" id="{BE4BD231-1CD3-4FF5-BA0A-6904D233A64B}"/>
                    </a:ext>
                  </a:extLst>
                </p14:cNvPr>
                <p14:cNvContentPartPr/>
                <p14:nvPr/>
              </p14:nvContentPartPr>
              <p14:xfrm>
                <a:off x="6458568" y="169343"/>
                <a:ext cx="104040" cy="68400"/>
              </p14:xfrm>
            </p:contentPart>
          </mc:Choice>
          <mc:Fallback xmlns="">
            <p:pic>
              <p:nvPicPr>
                <p:cNvPr id="404" name="잉크 403">
                  <a:extLst>
                    <a:ext uri="{FF2B5EF4-FFF2-40B4-BE49-F238E27FC236}">
                      <a16:creationId xmlns:a16="http://schemas.microsoft.com/office/drawing/2014/main" id="{BE4BD231-1CD3-4FF5-BA0A-6904D233A64B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49568" y="160703"/>
                  <a:ext cx="121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5" name="잉크 404">
                  <a:extLst>
                    <a:ext uri="{FF2B5EF4-FFF2-40B4-BE49-F238E27FC236}">
                      <a16:creationId xmlns:a16="http://schemas.microsoft.com/office/drawing/2014/main" id="{E3529BC8-09DC-4CB3-AF04-C966C131A58D}"/>
                    </a:ext>
                  </a:extLst>
                </p14:cNvPr>
                <p14:cNvContentPartPr/>
                <p14:nvPr/>
              </p14:nvContentPartPr>
              <p14:xfrm>
                <a:off x="6589608" y="149183"/>
                <a:ext cx="106200" cy="59400"/>
              </p14:xfrm>
            </p:contentPart>
          </mc:Choice>
          <mc:Fallback xmlns="">
            <p:pic>
              <p:nvPicPr>
                <p:cNvPr id="405" name="잉크 404">
                  <a:extLst>
                    <a:ext uri="{FF2B5EF4-FFF2-40B4-BE49-F238E27FC236}">
                      <a16:creationId xmlns:a16="http://schemas.microsoft.com/office/drawing/2014/main" id="{E3529BC8-09DC-4CB3-AF04-C966C131A58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80968" y="140543"/>
                  <a:ext cx="123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6" name="잉크 405">
                  <a:extLst>
                    <a:ext uri="{FF2B5EF4-FFF2-40B4-BE49-F238E27FC236}">
                      <a16:creationId xmlns:a16="http://schemas.microsoft.com/office/drawing/2014/main" id="{A87BFBA4-977C-49EB-9E5E-3F168CA1BFFD}"/>
                    </a:ext>
                  </a:extLst>
                </p14:cNvPr>
                <p14:cNvContentPartPr/>
                <p14:nvPr/>
              </p14:nvContentPartPr>
              <p14:xfrm>
                <a:off x="6519768" y="271583"/>
                <a:ext cx="74880" cy="146880"/>
              </p14:xfrm>
            </p:contentPart>
          </mc:Choice>
          <mc:Fallback xmlns="">
            <p:pic>
              <p:nvPicPr>
                <p:cNvPr id="406" name="잉크 405">
                  <a:extLst>
                    <a:ext uri="{FF2B5EF4-FFF2-40B4-BE49-F238E27FC236}">
                      <a16:creationId xmlns:a16="http://schemas.microsoft.com/office/drawing/2014/main" id="{A87BFBA4-977C-49EB-9E5E-3F168CA1BFF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510768" y="262583"/>
                  <a:ext cx="92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07" name="잉크 406">
                  <a:extLst>
                    <a:ext uri="{FF2B5EF4-FFF2-40B4-BE49-F238E27FC236}">
                      <a16:creationId xmlns:a16="http://schemas.microsoft.com/office/drawing/2014/main" id="{AD3F9A51-0EC8-403F-91BF-0AC1CBA99D1B}"/>
                    </a:ext>
                  </a:extLst>
                </p14:cNvPr>
                <p14:cNvContentPartPr/>
                <p14:nvPr/>
              </p14:nvContentPartPr>
              <p14:xfrm>
                <a:off x="6697968" y="208943"/>
                <a:ext cx="90720" cy="151200"/>
              </p14:xfrm>
            </p:contentPart>
          </mc:Choice>
          <mc:Fallback xmlns="">
            <p:pic>
              <p:nvPicPr>
                <p:cNvPr id="407" name="잉크 406">
                  <a:extLst>
                    <a:ext uri="{FF2B5EF4-FFF2-40B4-BE49-F238E27FC236}">
                      <a16:creationId xmlns:a16="http://schemas.microsoft.com/office/drawing/2014/main" id="{AD3F9A51-0EC8-403F-91BF-0AC1CBA99D1B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88968" y="200303"/>
                  <a:ext cx="108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8" name="잉크 407">
                  <a:extLst>
                    <a:ext uri="{FF2B5EF4-FFF2-40B4-BE49-F238E27FC236}">
                      <a16:creationId xmlns:a16="http://schemas.microsoft.com/office/drawing/2014/main" id="{6148FFC6-5F79-4CA5-8BBE-1A82F88F65B4}"/>
                    </a:ext>
                  </a:extLst>
                </p14:cNvPr>
                <p14:cNvContentPartPr/>
                <p14:nvPr/>
              </p14:nvContentPartPr>
              <p14:xfrm>
                <a:off x="6827928" y="170423"/>
                <a:ext cx="8640" cy="276840"/>
              </p14:xfrm>
            </p:contentPart>
          </mc:Choice>
          <mc:Fallback xmlns="">
            <p:pic>
              <p:nvPicPr>
                <p:cNvPr id="408" name="잉크 407">
                  <a:extLst>
                    <a:ext uri="{FF2B5EF4-FFF2-40B4-BE49-F238E27FC236}">
                      <a16:creationId xmlns:a16="http://schemas.microsoft.com/office/drawing/2014/main" id="{6148FFC6-5F79-4CA5-8BBE-1A82F88F65B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18928" y="161423"/>
                  <a:ext cx="26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9" name="잉크 408">
                  <a:extLst>
                    <a:ext uri="{FF2B5EF4-FFF2-40B4-BE49-F238E27FC236}">
                      <a16:creationId xmlns:a16="http://schemas.microsoft.com/office/drawing/2014/main" id="{D69E0A0A-0723-49A9-99C5-339DF8E799AF}"/>
                    </a:ext>
                  </a:extLst>
                </p14:cNvPr>
                <p14:cNvContentPartPr/>
                <p14:nvPr/>
              </p14:nvContentPartPr>
              <p14:xfrm>
                <a:off x="6895968" y="182303"/>
                <a:ext cx="110520" cy="82440"/>
              </p14:xfrm>
            </p:contentPart>
          </mc:Choice>
          <mc:Fallback xmlns="">
            <p:pic>
              <p:nvPicPr>
                <p:cNvPr id="409" name="잉크 408">
                  <a:extLst>
                    <a:ext uri="{FF2B5EF4-FFF2-40B4-BE49-F238E27FC236}">
                      <a16:creationId xmlns:a16="http://schemas.microsoft.com/office/drawing/2014/main" id="{D69E0A0A-0723-49A9-99C5-339DF8E799A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87328" y="173663"/>
                  <a:ext cx="128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0" name="잉크 409">
                  <a:extLst>
                    <a:ext uri="{FF2B5EF4-FFF2-40B4-BE49-F238E27FC236}">
                      <a16:creationId xmlns:a16="http://schemas.microsoft.com/office/drawing/2014/main" id="{0DFF8580-0C1D-4DA0-B6DC-B7E57C4D511C}"/>
                    </a:ext>
                  </a:extLst>
                </p14:cNvPr>
                <p14:cNvContentPartPr/>
                <p14:nvPr/>
              </p14:nvContentPartPr>
              <p14:xfrm>
                <a:off x="6892728" y="278423"/>
                <a:ext cx="148320" cy="198000"/>
              </p14:xfrm>
            </p:contentPart>
          </mc:Choice>
          <mc:Fallback xmlns="">
            <p:pic>
              <p:nvPicPr>
                <p:cNvPr id="410" name="잉크 409">
                  <a:extLst>
                    <a:ext uri="{FF2B5EF4-FFF2-40B4-BE49-F238E27FC236}">
                      <a16:creationId xmlns:a16="http://schemas.microsoft.com/office/drawing/2014/main" id="{0DFF8580-0C1D-4DA0-B6DC-B7E57C4D511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883728" y="269783"/>
                  <a:ext cx="1659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AAD302FB-7B17-4967-ACF4-FC9BD72A191B}"/>
              </a:ext>
            </a:extLst>
          </p:cNvPr>
          <p:cNvGrpSpPr/>
          <p:nvPr/>
        </p:nvGrpSpPr>
        <p:grpSpPr>
          <a:xfrm>
            <a:off x="7313568" y="26423"/>
            <a:ext cx="1802880" cy="636840"/>
            <a:chOff x="7313568" y="26423"/>
            <a:chExt cx="180288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1" name="잉크 410">
                  <a:extLst>
                    <a:ext uri="{FF2B5EF4-FFF2-40B4-BE49-F238E27FC236}">
                      <a16:creationId xmlns:a16="http://schemas.microsoft.com/office/drawing/2014/main" id="{B82C57EE-78F9-4F35-BC54-60742FB90D68}"/>
                    </a:ext>
                  </a:extLst>
                </p14:cNvPr>
                <p14:cNvContentPartPr/>
                <p14:nvPr/>
              </p14:nvContentPartPr>
              <p14:xfrm>
                <a:off x="7313568" y="215423"/>
                <a:ext cx="372240" cy="144000"/>
              </p14:xfrm>
            </p:contentPart>
          </mc:Choice>
          <mc:Fallback xmlns="">
            <p:pic>
              <p:nvPicPr>
                <p:cNvPr id="411" name="잉크 410">
                  <a:extLst>
                    <a:ext uri="{FF2B5EF4-FFF2-40B4-BE49-F238E27FC236}">
                      <a16:creationId xmlns:a16="http://schemas.microsoft.com/office/drawing/2014/main" id="{B82C57EE-78F9-4F35-BC54-60742FB90D6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04568" y="206423"/>
                  <a:ext cx="389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2" name="잉크 411">
                  <a:extLst>
                    <a:ext uri="{FF2B5EF4-FFF2-40B4-BE49-F238E27FC236}">
                      <a16:creationId xmlns:a16="http://schemas.microsoft.com/office/drawing/2014/main" id="{27E525CD-11A8-443A-9306-3B9C0846ECAD}"/>
                    </a:ext>
                  </a:extLst>
                </p14:cNvPr>
                <p14:cNvContentPartPr/>
                <p14:nvPr/>
              </p14:nvContentPartPr>
              <p14:xfrm>
                <a:off x="7630728" y="224063"/>
                <a:ext cx="147240" cy="439200"/>
              </p14:xfrm>
            </p:contentPart>
          </mc:Choice>
          <mc:Fallback xmlns="">
            <p:pic>
              <p:nvPicPr>
                <p:cNvPr id="412" name="잉크 411">
                  <a:extLst>
                    <a:ext uri="{FF2B5EF4-FFF2-40B4-BE49-F238E27FC236}">
                      <a16:creationId xmlns:a16="http://schemas.microsoft.com/office/drawing/2014/main" id="{27E525CD-11A8-443A-9306-3B9C0846ECA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622088" y="215063"/>
                  <a:ext cx="1648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3" name="잉크 412">
                  <a:extLst>
                    <a:ext uri="{FF2B5EF4-FFF2-40B4-BE49-F238E27FC236}">
                      <a16:creationId xmlns:a16="http://schemas.microsoft.com/office/drawing/2014/main" id="{98CEA60E-049A-4034-BF85-5AC6244BA3F9}"/>
                    </a:ext>
                  </a:extLst>
                </p14:cNvPr>
                <p14:cNvContentPartPr/>
                <p14:nvPr/>
              </p14:nvContentPartPr>
              <p14:xfrm>
                <a:off x="7829808" y="244583"/>
                <a:ext cx="166680" cy="188640"/>
              </p14:xfrm>
            </p:contentPart>
          </mc:Choice>
          <mc:Fallback xmlns="">
            <p:pic>
              <p:nvPicPr>
                <p:cNvPr id="413" name="잉크 412">
                  <a:extLst>
                    <a:ext uri="{FF2B5EF4-FFF2-40B4-BE49-F238E27FC236}">
                      <a16:creationId xmlns:a16="http://schemas.microsoft.com/office/drawing/2014/main" id="{98CEA60E-049A-4034-BF85-5AC6244BA3F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820808" y="235583"/>
                  <a:ext cx="184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4" name="잉크 413">
                  <a:extLst>
                    <a:ext uri="{FF2B5EF4-FFF2-40B4-BE49-F238E27FC236}">
                      <a16:creationId xmlns:a16="http://schemas.microsoft.com/office/drawing/2014/main" id="{FB29B586-7A3C-4254-845A-54D781849361}"/>
                    </a:ext>
                  </a:extLst>
                </p14:cNvPr>
                <p14:cNvContentPartPr/>
                <p14:nvPr/>
              </p14:nvContentPartPr>
              <p14:xfrm>
                <a:off x="7974888" y="212183"/>
                <a:ext cx="253080" cy="177120"/>
              </p14:xfrm>
            </p:contentPart>
          </mc:Choice>
          <mc:Fallback xmlns="">
            <p:pic>
              <p:nvPicPr>
                <p:cNvPr id="414" name="잉크 413">
                  <a:extLst>
                    <a:ext uri="{FF2B5EF4-FFF2-40B4-BE49-F238E27FC236}">
                      <a16:creationId xmlns:a16="http://schemas.microsoft.com/office/drawing/2014/main" id="{FB29B586-7A3C-4254-845A-54D78184936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966248" y="203183"/>
                  <a:ext cx="270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5" name="잉크 414">
                  <a:extLst>
                    <a:ext uri="{FF2B5EF4-FFF2-40B4-BE49-F238E27FC236}">
                      <a16:creationId xmlns:a16="http://schemas.microsoft.com/office/drawing/2014/main" id="{442CE00F-0805-4100-99C2-D290C1E4A21C}"/>
                    </a:ext>
                  </a:extLst>
                </p14:cNvPr>
                <p14:cNvContentPartPr/>
                <p14:nvPr/>
              </p14:nvContentPartPr>
              <p14:xfrm>
                <a:off x="8271528" y="26423"/>
                <a:ext cx="448560" cy="404640"/>
              </p14:xfrm>
            </p:contentPart>
          </mc:Choice>
          <mc:Fallback xmlns="">
            <p:pic>
              <p:nvPicPr>
                <p:cNvPr id="415" name="잉크 414">
                  <a:extLst>
                    <a:ext uri="{FF2B5EF4-FFF2-40B4-BE49-F238E27FC236}">
                      <a16:creationId xmlns:a16="http://schemas.microsoft.com/office/drawing/2014/main" id="{442CE00F-0805-4100-99C2-D290C1E4A2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262888" y="17423"/>
                  <a:ext cx="466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6" name="잉크 415">
                  <a:extLst>
                    <a:ext uri="{FF2B5EF4-FFF2-40B4-BE49-F238E27FC236}">
                      <a16:creationId xmlns:a16="http://schemas.microsoft.com/office/drawing/2014/main" id="{BD7F6749-3EDA-49C3-B791-C29E06F7A8B3}"/>
                    </a:ext>
                  </a:extLst>
                </p14:cNvPr>
                <p14:cNvContentPartPr/>
                <p14:nvPr/>
              </p14:nvContentPartPr>
              <p14:xfrm>
                <a:off x="8532888" y="180503"/>
                <a:ext cx="198720" cy="11520"/>
              </p14:xfrm>
            </p:contentPart>
          </mc:Choice>
          <mc:Fallback xmlns="">
            <p:pic>
              <p:nvPicPr>
                <p:cNvPr id="416" name="잉크 415">
                  <a:extLst>
                    <a:ext uri="{FF2B5EF4-FFF2-40B4-BE49-F238E27FC236}">
                      <a16:creationId xmlns:a16="http://schemas.microsoft.com/office/drawing/2014/main" id="{BD7F6749-3EDA-49C3-B791-C29E06F7A8B3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523888" y="171503"/>
                  <a:ext cx="216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7" name="잉크 416">
                  <a:extLst>
                    <a:ext uri="{FF2B5EF4-FFF2-40B4-BE49-F238E27FC236}">
                      <a16:creationId xmlns:a16="http://schemas.microsoft.com/office/drawing/2014/main" id="{0ACA14E6-766F-4E68-BB60-D26D663243C9}"/>
                    </a:ext>
                  </a:extLst>
                </p14:cNvPr>
                <p14:cNvContentPartPr/>
                <p14:nvPr/>
              </p14:nvContentPartPr>
              <p14:xfrm>
                <a:off x="8755368" y="285623"/>
                <a:ext cx="123120" cy="156240"/>
              </p14:xfrm>
            </p:contentPart>
          </mc:Choice>
          <mc:Fallback xmlns="">
            <p:pic>
              <p:nvPicPr>
                <p:cNvPr id="417" name="잉크 416">
                  <a:extLst>
                    <a:ext uri="{FF2B5EF4-FFF2-40B4-BE49-F238E27FC236}">
                      <a16:creationId xmlns:a16="http://schemas.microsoft.com/office/drawing/2014/main" id="{0ACA14E6-766F-4E68-BB60-D26D663243C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746728" y="276623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18" name="잉크 417">
                  <a:extLst>
                    <a:ext uri="{FF2B5EF4-FFF2-40B4-BE49-F238E27FC236}">
                      <a16:creationId xmlns:a16="http://schemas.microsoft.com/office/drawing/2014/main" id="{0EA2FA41-6226-4C1B-AEB5-91B87F56762C}"/>
                    </a:ext>
                  </a:extLst>
                </p14:cNvPr>
                <p14:cNvContentPartPr/>
                <p14:nvPr/>
              </p14:nvContentPartPr>
              <p14:xfrm>
                <a:off x="8937888" y="221543"/>
                <a:ext cx="178560" cy="257760"/>
              </p14:xfrm>
            </p:contentPart>
          </mc:Choice>
          <mc:Fallback xmlns="">
            <p:pic>
              <p:nvPicPr>
                <p:cNvPr id="418" name="잉크 417">
                  <a:extLst>
                    <a:ext uri="{FF2B5EF4-FFF2-40B4-BE49-F238E27FC236}">
                      <a16:creationId xmlns:a16="http://schemas.microsoft.com/office/drawing/2014/main" id="{0EA2FA41-6226-4C1B-AEB5-91B87F56762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929248" y="212543"/>
                  <a:ext cx="19620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FA76F9BA-A813-4BDE-88FA-40F422563BC3}"/>
              </a:ext>
            </a:extLst>
          </p:cNvPr>
          <p:cNvGrpSpPr/>
          <p:nvPr/>
        </p:nvGrpSpPr>
        <p:grpSpPr>
          <a:xfrm>
            <a:off x="9477888" y="78263"/>
            <a:ext cx="1226160" cy="507600"/>
            <a:chOff x="9477888" y="78263"/>
            <a:chExt cx="12261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19" name="잉크 418">
                  <a:extLst>
                    <a:ext uri="{FF2B5EF4-FFF2-40B4-BE49-F238E27FC236}">
                      <a16:creationId xmlns:a16="http://schemas.microsoft.com/office/drawing/2014/main" id="{D4CBEABD-B419-40E5-9052-A1979D072F57}"/>
                    </a:ext>
                  </a:extLst>
                </p14:cNvPr>
                <p14:cNvContentPartPr/>
                <p14:nvPr/>
              </p14:nvContentPartPr>
              <p14:xfrm>
                <a:off x="9477888" y="238103"/>
                <a:ext cx="137160" cy="117360"/>
              </p14:xfrm>
            </p:contentPart>
          </mc:Choice>
          <mc:Fallback xmlns="">
            <p:pic>
              <p:nvPicPr>
                <p:cNvPr id="419" name="잉크 418">
                  <a:extLst>
                    <a:ext uri="{FF2B5EF4-FFF2-40B4-BE49-F238E27FC236}">
                      <a16:creationId xmlns:a16="http://schemas.microsoft.com/office/drawing/2014/main" id="{D4CBEABD-B419-40E5-9052-A1979D072F5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69248" y="229463"/>
                  <a:ext cx="154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0" name="잉크 419">
                  <a:extLst>
                    <a:ext uri="{FF2B5EF4-FFF2-40B4-BE49-F238E27FC236}">
                      <a16:creationId xmlns:a16="http://schemas.microsoft.com/office/drawing/2014/main" id="{28FB9248-0C2C-4CB6-B473-2B3D1800EC32}"/>
                    </a:ext>
                  </a:extLst>
                </p14:cNvPr>
                <p14:cNvContentPartPr/>
                <p14:nvPr/>
              </p14:nvContentPartPr>
              <p14:xfrm>
                <a:off x="9621528" y="153503"/>
                <a:ext cx="29160" cy="262800"/>
              </p14:xfrm>
            </p:contentPart>
          </mc:Choice>
          <mc:Fallback xmlns="">
            <p:pic>
              <p:nvPicPr>
                <p:cNvPr id="420" name="잉크 419">
                  <a:extLst>
                    <a:ext uri="{FF2B5EF4-FFF2-40B4-BE49-F238E27FC236}">
                      <a16:creationId xmlns:a16="http://schemas.microsoft.com/office/drawing/2014/main" id="{28FB9248-0C2C-4CB6-B473-2B3D1800EC32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612888" y="144503"/>
                  <a:ext cx="46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1" name="잉크 420">
                  <a:extLst>
                    <a:ext uri="{FF2B5EF4-FFF2-40B4-BE49-F238E27FC236}">
                      <a16:creationId xmlns:a16="http://schemas.microsoft.com/office/drawing/2014/main" id="{02F00415-2ADD-488A-8331-48ACC9731862}"/>
                    </a:ext>
                  </a:extLst>
                </p14:cNvPr>
                <p14:cNvContentPartPr/>
                <p14:nvPr/>
              </p14:nvContentPartPr>
              <p14:xfrm>
                <a:off x="9500208" y="405863"/>
                <a:ext cx="172800" cy="41400"/>
              </p14:xfrm>
            </p:contentPart>
          </mc:Choice>
          <mc:Fallback xmlns="">
            <p:pic>
              <p:nvPicPr>
                <p:cNvPr id="421" name="잉크 420">
                  <a:extLst>
                    <a:ext uri="{FF2B5EF4-FFF2-40B4-BE49-F238E27FC236}">
                      <a16:creationId xmlns:a16="http://schemas.microsoft.com/office/drawing/2014/main" id="{02F00415-2ADD-488A-8331-48ACC9731862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491568" y="396863"/>
                  <a:ext cx="190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2" name="잉크 421">
                  <a:extLst>
                    <a:ext uri="{FF2B5EF4-FFF2-40B4-BE49-F238E27FC236}">
                      <a16:creationId xmlns:a16="http://schemas.microsoft.com/office/drawing/2014/main" id="{A58146A2-10E5-461B-BD8C-84B86F5CA4F7}"/>
                    </a:ext>
                  </a:extLst>
                </p14:cNvPr>
                <p14:cNvContentPartPr/>
                <p14:nvPr/>
              </p14:nvContentPartPr>
              <p14:xfrm>
                <a:off x="9743208" y="184463"/>
                <a:ext cx="161280" cy="207720"/>
              </p14:xfrm>
            </p:contentPart>
          </mc:Choice>
          <mc:Fallback xmlns="">
            <p:pic>
              <p:nvPicPr>
                <p:cNvPr id="422" name="잉크 421">
                  <a:extLst>
                    <a:ext uri="{FF2B5EF4-FFF2-40B4-BE49-F238E27FC236}">
                      <a16:creationId xmlns:a16="http://schemas.microsoft.com/office/drawing/2014/main" id="{A58146A2-10E5-461B-BD8C-84B86F5CA4F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734568" y="175463"/>
                  <a:ext cx="178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3" name="잉크 422">
                  <a:extLst>
                    <a:ext uri="{FF2B5EF4-FFF2-40B4-BE49-F238E27FC236}">
                      <a16:creationId xmlns:a16="http://schemas.microsoft.com/office/drawing/2014/main" id="{A7FF6EFD-58A3-494B-817A-42FA0DD02971}"/>
                    </a:ext>
                  </a:extLst>
                </p14:cNvPr>
                <p14:cNvContentPartPr/>
                <p14:nvPr/>
              </p14:nvContentPartPr>
              <p14:xfrm>
                <a:off x="9780648" y="385343"/>
                <a:ext cx="152280" cy="173160"/>
              </p14:xfrm>
            </p:contentPart>
          </mc:Choice>
          <mc:Fallback xmlns="">
            <p:pic>
              <p:nvPicPr>
                <p:cNvPr id="423" name="잉크 422">
                  <a:extLst>
                    <a:ext uri="{FF2B5EF4-FFF2-40B4-BE49-F238E27FC236}">
                      <a16:creationId xmlns:a16="http://schemas.microsoft.com/office/drawing/2014/main" id="{A7FF6EFD-58A3-494B-817A-42FA0DD0297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772008" y="376703"/>
                  <a:ext cx="16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4" name="잉크 423">
                  <a:extLst>
                    <a:ext uri="{FF2B5EF4-FFF2-40B4-BE49-F238E27FC236}">
                      <a16:creationId xmlns:a16="http://schemas.microsoft.com/office/drawing/2014/main" id="{AF55898E-5308-4303-A167-E3169493C12B}"/>
                    </a:ext>
                  </a:extLst>
                </p14:cNvPr>
                <p14:cNvContentPartPr/>
                <p14:nvPr/>
              </p14:nvContentPartPr>
              <p14:xfrm>
                <a:off x="9924288" y="156023"/>
                <a:ext cx="250560" cy="221040"/>
              </p14:xfrm>
            </p:contentPart>
          </mc:Choice>
          <mc:Fallback xmlns="">
            <p:pic>
              <p:nvPicPr>
                <p:cNvPr id="424" name="잉크 423">
                  <a:extLst>
                    <a:ext uri="{FF2B5EF4-FFF2-40B4-BE49-F238E27FC236}">
                      <a16:creationId xmlns:a16="http://schemas.microsoft.com/office/drawing/2014/main" id="{AF55898E-5308-4303-A167-E3169493C12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915648" y="147023"/>
                  <a:ext cx="268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5" name="잉크 424">
                  <a:extLst>
                    <a:ext uri="{FF2B5EF4-FFF2-40B4-BE49-F238E27FC236}">
                      <a16:creationId xmlns:a16="http://schemas.microsoft.com/office/drawing/2014/main" id="{D2AFC99F-1F40-4B8B-8F87-011DC85F7BBE}"/>
                    </a:ext>
                  </a:extLst>
                </p14:cNvPr>
                <p14:cNvContentPartPr/>
                <p14:nvPr/>
              </p14:nvContentPartPr>
              <p14:xfrm>
                <a:off x="10050288" y="358703"/>
                <a:ext cx="256320" cy="146520"/>
              </p14:xfrm>
            </p:contentPart>
          </mc:Choice>
          <mc:Fallback xmlns="">
            <p:pic>
              <p:nvPicPr>
                <p:cNvPr id="425" name="잉크 424">
                  <a:extLst>
                    <a:ext uri="{FF2B5EF4-FFF2-40B4-BE49-F238E27FC236}">
                      <a16:creationId xmlns:a16="http://schemas.microsoft.com/office/drawing/2014/main" id="{D2AFC99F-1F40-4B8B-8F87-011DC85F7BB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041288" y="350063"/>
                  <a:ext cx="27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6" name="잉크 425">
                  <a:extLst>
                    <a:ext uri="{FF2B5EF4-FFF2-40B4-BE49-F238E27FC236}">
                      <a16:creationId xmlns:a16="http://schemas.microsoft.com/office/drawing/2014/main" id="{E563D1AE-FD88-4142-AF78-3876CE366CB0}"/>
                    </a:ext>
                  </a:extLst>
                </p14:cNvPr>
                <p14:cNvContentPartPr/>
                <p14:nvPr/>
              </p14:nvContentPartPr>
              <p14:xfrm>
                <a:off x="10371048" y="246383"/>
                <a:ext cx="70560" cy="103680"/>
              </p14:xfrm>
            </p:contentPart>
          </mc:Choice>
          <mc:Fallback xmlns="">
            <p:pic>
              <p:nvPicPr>
                <p:cNvPr id="426" name="잉크 425">
                  <a:extLst>
                    <a:ext uri="{FF2B5EF4-FFF2-40B4-BE49-F238E27FC236}">
                      <a16:creationId xmlns:a16="http://schemas.microsoft.com/office/drawing/2014/main" id="{E563D1AE-FD88-4142-AF78-3876CE366CB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362048" y="237743"/>
                  <a:ext cx="88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27" name="잉크 426">
                  <a:extLst>
                    <a:ext uri="{FF2B5EF4-FFF2-40B4-BE49-F238E27FC236}">
                      <a16:creationId xmlns:a16="http://schemas.microsoft.com/office/drawing/2014/main" id="{B417079E-60D9-462A-AFD7-56B164533DBA}"/>
                    </a:ext>
                  </a:extLst>
                </p14:cNvPr>
                <p14:cNvContentPartPr/>
                <p14:nvPr/>
              </p14:nvContentPartPr>
              <p14:xfrm>
                <a:off x="10314168" y="209303"/>
                <a:ext cx="194040" cy="342000"/>
              </p14:xfrm>
            </p:contentPart>
          </mc:Choice>
          <mc:Fallback xmlns="">
            <p:pic>
              <p:nvPicPr>
                <p:cNvPr id="427" name="잉크 426">
                  <a:extLst>
                    <a:ext uri="{FF2B5EF4-FFF2-40B4-BE49-F238E27FC236}">
                      <a16:creationId xmlns:a16="http://schemas.microsoft.com/office/drawing/2014/main" id="{B417079E-60D9-462A-AFD7-56B164533DB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305168" y="200663"/>
                  <a:ext cx="211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28" name="잉크 427">
                  <a:extLst>
                    <a:ext uri="{FF2B5EF4-FFF2-40B4-BE49-F238E27FC236}">
                      <a16:creationId xmlns:a16="http://schemas.microsoft.com/office/drawing/2014/main" id="{E51DB495-DB18-4EDA-A56F-70F921D09A4F}"/>
                    </a:ext>
                  </a:extLst>
                </p14:cNvPr>
                <p14:cNvContentPartPr/>
                <p14:nvPr/>
              </p14:nvContentPartPr>
              <p14:xfrm>
                <a:off x="10519008" y="414863"/>
                <a:ext cx="109440" cy="64440"/>
              </p14:xfrm>
            </p:contentPart>
          </mc:Choice>
          <mc:Fallback xmlns="">
            <p:pic>
              <p:nvPicPr>
                <p:cNvPr id="428" name="잉크 427">
                  <a:extLst>
                    <a:ext uri="{FF2B5EF4-FFF2-40B4-BE49-F238E27FC236}">
                      <a16:creationId xmlns:a16="http://schemas.microsoft.com/office/drawing/2014/main" id="{E51DB495-DB18-4EDA-A56F-70F921D09A4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510008" y="405863"/>
                  <a:ext cx="127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29" name="잉크 428">
                  <a:extLst>
                    <a:ext uri="{FF2B5EF4-FFF2-40B4-BE49-F238E27FC236}">
                      <a16:creationId xmlns:a16="http://schemas.microsoft.com/office/drawing/2014/main" id="{7651F70B-C158-497D-8040-438EC1E18D65}"/>
                    </a:ext>
                  </a:extLst>
                </p14:cNvPr>
                <p14:cNvContentPartPr/>
                <p14:nvPr/>
              </p14:nvContentPartPr>
              <p14:xfrm>
                <a:off x="10695408" y="78263"/>
                <a:ext cx="8640" cy="351000"/>
              </p14:xfrm>
            </p:contentPart>
          </mc:Choice>
          <mc:Fallback xmlns="">
            <p:pic>
              <p:nvPicPr>
                <p:cNvPr id="429" name="잉크 428">
                  <a:extLst>
                    <a:ext uri="{FF2B5EF4-FFF2-40B4-BE49-F238E27FC236}">
                      <a16:creationId xmlns:a16="http://schemas.microsoft.com/office/drawing/2014/main" id="{7651F70B-C158-497D-8040-438EC1E18D6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686768" y="69263"/>
                  <a:ext cx="26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0" name="잉크 429">
                  <a:extLst>
                    <a:ext uri="{FF2B5EF4-FFF2-40B4-BE49-F238E27FC236}">
                      <a16:creationId xmlns:a16="http://schemas.microsoft.com/office/drawing/2014/main" id="{ABC356EB-E8B2-4A3A-BD9E-BD48B8915A95}"/>
                    </a:ext>
                  </a:extLst>
                </p14:cNvPr>
                <p14:cNvContentPartPr/>
                <p14:nvPr/>
              </p14:nvContentPartPr>
              <p14:xfrm>
                <a:off x="10659048" y="525743"/>
                <a:ext cx="39960" cy="60120"/>
              </p14:xfrm>
            </p:contentPart>
          </mc:Choice>
          <mc:Fallback xmlns="">
            <p:pic>
              <p:nvPicPr>
                <p:cNvPr id="430" name="잉크 429">
                  <a:extLst>
                    <a:ext uri="{FF2B5EF4-FFF2-40B4-BE49-F238E27FC236}">
                      <a16:creationId xmlns:a16="http://schemas.microsoft.com/office/drawing/2014/main" id="{ABC356EB-E8B2-4A3A-BD9E-BD48B8915A95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650048" y="516743"/>
                  <a:ext cx="5760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34" name="잉크 433">
                <a:extLst>
                  <a:ext uri="{FF2B5EF4-FFF2-40B4-BE49-F238E27FC236}">
                    <a16:creationId xmlns:a16="http://schemas.microsoft.com/office/drawing/2014/main" id="{A563BE62-7853-4838-9E85-9D2978533A60}"/>
                  </a:ext>
                </a:extLst>
              </p14:cNvPr>
              <p14:cNvContentPartPr/>
              <p14:nvPr/>
            </p14:nvContentPartPr>
            <p14:xfrm>
              <a:off x="1675608" y="-750457"/>
              <a:ext cx="37080" cy="50400"/>
            </p14:xfrm>
          </p:contentPart>
        </mc:Choice>
        <mc:Fallback xmlns="">
          <p:pic>
            <p:nvPicPr>
              <p:cNvPr id="434" name="잉크 433">
                <a:extLst>
                  <a:ext uri="{FF2B5EF4-FFF2-40B4-BE49-F238E27FC236}">
                    <a16:creationId xmlns:a16="http://schemas.microsoft.com/office/drawing/2014/main" id="{A563BE62-7853-4838-9E85-9D2978533A6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657608" y="-786457"/>
                <a:ext cx="727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35" name="잉크 434">
                <a:extLst>
                  <a:ext uri="{FF2B5EF4-FFF2-40B4-BE49-F238E27FC236}">
                    <a16:creationId xmlns:a16="http://schemas.microsoft.com/office/drawing/2014/main" id="{33165A99-57BD-4B1C-A0AA-7EE501A79A6B}"/>
                  </a:ext>
                </a:extLst>
              </p14:cNvPr>
              <p14:cNvContentPartPr/>
              <p14:nvPr/>
            </p14:nvContentPartPr>
            <p14:xfrm>
              <a:off x="2867568" y="207863"/>
              <a:ext cx="321480" cy="321840"/>
            </p14:xfrm>
          </p:contentPart>
        </mc:Choice>
        <mc:Fallback xmlns="">
          <p:pic>
            <p:nvPicPr>
              <p:cNvPr id="435" name="잉크 434">
                <a:extLst>
                  <a:ext uri="{FF2B5EF4-FFF2-40B4-BE49-F238E27FC236}">
                    <a16:creationId xmlns:a16="http://schemas.microsoft.com/office/drawing/2014/main" id="{33165A99-57BD-4B1C-A0AA-7EE501A79A6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849568" y="172223"/>
                <a:ext cx="3571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36" name="잉크 435">
                <a:extLst>
                  <a:ext uri="{FF2B5EF4-FFF2-40B4-BE49-F238E27FC236}">
                    <a16:creationId xmlns:a16="http://schemas.microsoft.com/office/drawing/2014/main" id="{E96F8423-4E19-4A09-AEB7-B12567EB4A35}"/>
                  </a:ext>
                </a:extLst>
              </p14:cNvPr>
              <p14:cNvContentPartPr/>
              <p14:nvPr/>
            </p14:nvContentPartPr>
            <p14:xfrm>
              <a:off x="769128" y="4029983"/>
              <a:ext cx="95760" cy="82080"/>
            </p14:xfrm>
          </p:contentPart>
        </mc:Choice>
        <mc:Fallback xmlns="">
          <p:pic>
            <p:nvPicPr>
              <p:cNvPr id="436" name="잉크 435">
                <a:extLst>
                  <a:ext uri="{FF2B5EF4-FFF2-40B4-BE49-F238E27FC236}">
                    <a16:creationId xmlns:a16="http://schemas.microsoft.com/office/drawing/2014/main" id="{E96F8423-4E19-4A09-AEB7-B12567EB4A35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51488" y="3994343"/>
                <a:ext cx="1314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37" name="잉크 436">
                <a:extLst>
                  <a:ext uri="{FF2B5EF4-FFF2-40B4-BE49-F238E27FC236}">
                    <a16:creationId xmlns:a16="http://schemas.microsoft.com/office/drawing/2014/main" id="{44C7D493-1F06-41E4-AC93-C991D26E1417}"/>
                  </a:ext>
                </a:extLst>
              </p14:cNvPr>
              <p14:cNvContentPartPr/>
              <p14:nvPr/>
            </p14:nvContentPartPr>
            <p14:xfrm>
              <a:off x="1342608" y="-904897"/>
              <a:ext cx="14760" cy="9360"/>
            </p14:xfrm>
          </p:contentPart>
        </mc:Choice>
        <mc:Fallback xmlns="">
          <p:pic>
            <p:nvPicPr>
              <p:cNvPr id="437" name="잉크 436">
                <a:extLst>
                  <a:ext uri="{FF2B5EF4-FFF2-40B4-BE49-F238E27FC236}">
                    <a16:creationId xmlns:a16="http://schemas.microsoft.com/office/drawing/2014/main" id="{44C7D493-1F06-41E4-AC93-C991D26E1417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333608" y="-913537"/>
                <a:ext cx="324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그룹 456">
            <a:extLst>
              <a:ext uri="{FF2B5EF4-FFF2-40B4-BE49-F238E27FC236}">
                <a16:creationId xmlns:a16="http://schemas.microsoft.com/office/drawing/2014/main" id="{A04BDCCA-7B7F-4E26-BA60-9B815E523FE1}"/>
              </a:ext>
            </a:extLst>
          </p:cNvPr>
          <p:cNvGrpSpPr/>
          <p:nvPr/>
        </p:nvGrpSpPr>
        <p:grpSpPr>
          <a:xfrm>
            <a:off x="4030008" y="3262463"/>
            <a:ext cx="1789920" cy="380160"/>
            <a:chOff x="4030008" y="3262463"/>
            <a:chExt cx="17899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12" name="잉크 311">
                  <a:extLst>
                    <a:ext uri="{FF2B5EF4-FFF2-40B4-BE49-F238E27FC236}">
                      <a16:creationId xmlns:a16="http://schemas.microsoft.com/office/drawing/2014/main" id="{4CA62148-51E3-43D7-A554-6034FD611A9F}"/>
                    </a:ext>
                  </a:extLst>
                </p14:cNvPr>
                <p14:cNvContentPartPr/>
                <p14:nvPr/>
              </p14:nvContentPartPr>
              <p14:xfrm>
                <a:off x="4030008" y="3457943"/>
                <a:ext cx="154080" cy="184680"/>
              </p14:xfrm>
            </p:contentPart>
          </mc:Choice>
          <mc:Fallback xmlns="">
            <p:pic>
              <p:nvPicPr>
                <p:cNvPr id="312" name="잉크 311">
                  <a:extLst>
                    <a:ext uri="{FF2B5EF4-FFF2-40B4-BE49-F238E27FC236}">
                      <a16:creationId xmlns:a16="http://schemas.microsoft.com/office/drawing/2014/main" id="{4CA62148-51E3-43D7-A554-6034FD611A9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025688" y="3453623"/>
                  <a:ext cx="162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13" name="잉크 312">
                  <a:extLst>
                    <a:ext uri="{FF2B5EF4-FFF2-40B4-BE49-F238E27FC236}">
                      <a16:creationId xmlns:a16="http://schemas.microsoft.com/office/drawing/2014/main" id="{CC9F6A99-2280-4EF8-883B-FC0FD412AE01}"/>
                    </a:ext>
                  </a:extLst>
                </p14:cNvPr>
                <p14:cNvContentPartPr/>
                <p14:nvPr/>
              </p14:nvContentPartPr>
              <p14:xfrm>
                <a:off x="4099128" y="3409703"/>
                <a:ext cx="132840" cy="182880"/>
              </p14:xfrm>
            </p:contentPart>
          </mc:Choice>
          <mc:Fallback xmlns="">
            <p:pic>
              <p:nvPicPr>
                <p:cNvPr id="313" name="잉크 312">
                  <a:extLst>
                    <a:ext uri="{FF2B5EF4-FFF2-40B4-BE49-F238E27FC236}">
                      <a16:creationId xmlns:a16="http://schemas.microsoft.com/office/drawing/2014/main" id="{CC9F6A99-2280-4EF8-883B-FC0FD412AE0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094808" y="3405383"/>
                  <a:ext cx="141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14" name="잉크 313">
                  <a:extLst>
                    <a:ext uri="{FF2B5EF4-FFF2-40B4-BE49-F238E27FC236}">
                      <a16:creationId xmlns:a16="http://schemas.microsoft.com/office/drawing/2014/main" id="{A44FFF44-A8DC-460F-A2A0-DDCB2E277E4B}"/>
                    </a:ext>
                  </a:extLst>
                </p14:cNvPr>
                <p14:cNvContentPartPr/>
                <p14:nvPr/>
              </p14:nvContentPartPr>
              <p14:xfrm>
                <a:off x="4383528" y="3425183"/>
                <a:ext cx="161640" cy="129600"/>
              </p14:xfrm>
            </p:contentPart>
          </mc:Choice>
          <mc:Fallback xmlns="">
            <p:pic>
              <p:nvPicPr>
                <p:cNvPr id="314" name="잉크 313">
                  <a:extLst>
                    <a:ext uri="{FF2B5EF4-FFF2-40B4-BE49-F238E27FC236}">
                      <a16:creationId xmlns:a16="http://schemas.microsoft.com/office/drawing/2014/main" id="{A44FFF44-A8DC-460F-A2A0-DDCB2E277E4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379208" y="3420863"/>
                  <a:ext cx="170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15" name="잉크 314">
                  <a:extLst>
                    <a:ext uri="{FF2B5EF4-FFF2-40B4-BE49-F238E27FC236}">
                      <a16:creationId xmlns:a16="http://schemas.microsoft.com/office/drawing/2014/main" id="{4F138FD1-AB80-48B4-85B1-1DD1DF16DAA6}"/>
                    </a:ext>
                  </a:extLst>
                </p14:cNvPr>
                <p14:cNvContentPartPr/>
                <p14:nvPr/>
              </p14:nvContentPartPr>
              <p14:xfrm>
                <a:off x="4576848" y="3414023"/>
                <a:ext cx="131400" cy="138960"/>
              </p14:xfrm>
            </p:contentPart>
          </mc:Choice>
          <mc:Fallback xmlns="">
            <p:pic>
              <p:nvPicPr>
                <p:cNvPr id="315" name="잉크 314">
                  <a:extLst>
                    <a:ext uri="{FF2B5EF4-FFF2-40B4-BE49-F238E27FC236}">
                      <a16:creationId xmlns:a16="http://schemas.microsoft.com/office/drawing/2014/main" id="{4F138FD1-AB80-48B4-85B1-1DD1DF16DAA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72528" y="3409703"/>
                  <a:ext cx="140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16" name="잉크 315">
                  <a:extLst>
                    <a:ext uri="{FF2B5EF4-FFF2-40B4-BE49-F238E27FC236}">
                      <a16:creationId xmlns:a16="http://schemas.microsoft.com/office/drawing/2014/main" id="{8CBAB431-DC4B-4425-AD88-D2F50AC3F450}"/>
                    </a:ext>
                  </a:extLst>
                </p14:cNvPr>
                <p14:cNvContentPartPr/>
                <p14:nvPr/>
              </p14:nvContentPartPr>
              <p14:xfrm>
                <a:off x="4734888" y="3262463"/>
                <a:ext cx="178560" cy="108720"/>
              </p14:xfrm>
            </p:contentPart>
          </mc:Choice>
          <mc:Fallback xmlns="">
            <p:pic>
              <p:nvPicPr>
                <p:cNvPr id="316" name="잉크 315">
                  <a:extLst>
                    <a:ext uri="{FF2B5EF4-FFF2-40B4-BE49-F238E27FC236}">
                      <a16:creationId xmlns:a16="http://schemas.microsoft.com/office/drawing/2014/main" id="{8CBAB431-DC4B-4425-AD88-D2F50AC3F45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730568" y="3258143"/>
                  <a:ext cx="187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17" name="잉크 316">
                  <a:extLst>
                    <a:ext uri="{FF2B5EF4-FFF2-40B4-BE49-F238E27FC236}">
                      <a16:creationId xmlns:a16="http://schemas.microsoft.com/office/drawing/2014/main" id="{898604B3-4F5B-40CA-8A25-A5F51860AFC2}"/>
                    </a:ext>
                  </a:extLst>
                </p14:cNvPr>
                <p14:cNvContentPartPr/>
                <p14:nvPr/>
              </p14:nvContentPartPr>
              <p14:xfrm>
                <a:off x="4748208" y="3401783"/>
                <a:ext cx="96120" cy="29520"/>
              </p14:xfrm>
            </p:contentPart>
          </mc:Choice>
          <mc:Fallback xmlns="">
            <p:pic>
              <p:nvPicPr>
                <p:cNvPr id="317" name="잉크 316">
                  <a:extLst>
                    <a:ext uri="{FF2B5EF4-FFF2-40B4-BE49-F238E27FC236}">
                      <a16:creationId xmlns:a16="http://schemas.microsoft.com/office/drawing/2014/main" id="{898604B3-4F5B-40CA-8A25-A5F51860AFC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43888" y="3397463"/>
                  <a:ext cx="104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18" name="잉크 317">
                  <a:extLst>
                    <a:ext uri="{FF2B5EF4-FFF2-40B4-BE49-F238E27FC236}">
                      <a16:creationId xmlns:a16="http://schemas.microsoft.com/office/drawing/2014/main" id="{614541F7-5679-44F2-A75D-BC9EA758CCCC}"/>
                    </a:ext>
                  </a:extLst>
                </p14:cNvPr>
                <p14:cNvContentPartPr/>
                <p14:nvPr/>
              </p14:nvContentPartPr>
              <p14:xfrm>
                <a:off x="4829568" y="3450023"/>
                <a:ext cx="197280" cy="119160"/>
              </p14:xfrm>
            </p:contentPart>
          </mc:Choice>
          <mc:Fallback xmlns="">
            <p:pic>
              <p:nvPicPr>
                <p:cNvPr id="318" name="잉크 317">
                  <a:extLst>
                    <a:ext uri="{FF2B5EF4-FFF2-40B4-BE49-F238E27FC236}">
                      <a16:creationId xmlns:a16="http://schemas.microsoft.com/office/drawing/2014/main" id="{614541F7-5679-44F2-A75D-BC9EA758CCCC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25248" y="3445703"/>
                  <a:ext cx="20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8" name="잉크 437">
                  <a:extLst>
                    <a:ext uri="{FF2B5EF4-FFF2-40B4-BE49-F238E27FC236}">
                      <a16:creationId xmlns:a16="http://schemas.microsoft.com/office/drawing/2014/main" id="{49A60594-1059-4EAD-96F7-01923AA92E7E}"/>
                    </a:ext>
                  </a:extLst>
                </p14:cNvPr>
                <p14:cNvContentPartPr/>
                <p14:nvPr/>
              </p14:nvContentPartPr>
              <p14:xfrm>
                <a:off x="5056728" y="3377663"/>
                <a:ext cx="173880" cy="29520"/>
              </p14:xfrm>
            </p:contentPart>
          </mc:Choice>
          <mc:Fallback xmlns="">
            <p:pic>
              <p:nvPicPr>
                <p:cNvPr id="438" name="잉크 437">
                  <a:extLst>
                    <a:ext uri="{FF2B5EF4-FFF2-40B4-BE49-F238E27FC236}">
                      <a16:creationId xmlns:a16="http://schemas.microsoft.com/office/drawing/2014/main" id="{49A60594-1059-4EAD-96F7-01923AA92E7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052408" y="3373343"/>
                  <a:ext cx="182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9" name="잉크 438">
                  <a:extLst>
                    <a:ext uri="{FF2B5EF4-FFF2-40B4-BE49-F238E27FC236}">
                      <a16:creationId xmlns:a16="http://schemas.microsoft.com/office/drawing/2014/main" id="{135E5E71-C561-4294-8BE2-94D724260429}"/>
                    </a:ext>
                  </a:extLst>
                </p14:cNvPr>
                <p14:cNvContentPartPr/>
                <p14:nvPr/>
              </p14:nvContentPartPr>
              <p14:xfrm>
                <a:off x="5107848" y="3276503"/>
                <a:ext cx="18000" cy="307800"/>
              </p14:xfrm>
            </p:contentPart>
          </mc:Choice>
          <mc:Fallback xmlns="">
            <p:pic>
              <p:nvPicPr>
                <p:cNvPr id="439" name="잉크 438">
                  <a:extLst>
                    <a:ext uri="{FF2B5EF4-FFF2-40B4-BE49-F238E27FC236}">
                      <a16:creationId xmlns:a16="http://schemas.microsoft.com/office/drawing/2014/main" id="{135E5E71-C561-4294-8BE2-94D72426042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03528" y="3272183"/>
                  <a:ext cx="26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40" name="잉크 439">
                  <a:extLst>
                    <a:ext uri="{FF2B5EF4-FFF2-40B4-BE49-F238E27FC236}">
                      <a16:creationId xmlns:a16="http://schemas.microsoft.com/office/drawing/2014/main" id="{B0FA8B07-5E42-452E-84E9-A0B1A115173F}"/>
                    </a:ext>
                  </a:extLst>
                </p14:cNvPr>
                <p14:cNvContentPartPr/>
                <p14:nvPr/>
              </p14:nvContentPartPr>
              <p14:xfrm>
                <a:off x="5194968" y="3409703"/>
                <a:ext cx="155160" cy="163800"/>
              </p14:xfrm>
            </p:contentPart>
          </mc:Choice>
          <mc:Fallback xmlns="">
            <p:pic>
              <p:nvPicPr>
                <p:cNvPr id="440" name="잉크 439">
                  <a:extLst>
                    <a:ext uri="{FF2B5EF4-FFF2-40B4-BE49-F238E27FC236}">
                      <a16:creationId xmlns:a16="http://schemas.microsoft.com/office/drawing/2014/main" id="{B0FA8B07-5E42-452E-84E9-A0B1A115173F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90648" y="3405383"/>
                  <a:ext cx="163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1" name="잉크 440">
                  <a:extLst>
                    <a:ext uri="{FF2B5EF4-FFF2-40B4-BE49-F238E27FC236}">
                      <a16:creationId xmlns:a16="http://schemas.microsoft.com/office/drawing/2014/main" id="{AB411511-C0A2-44F6-98D0-5DA8F66C7552}"/>
                    </a:ext>
                  </a:extLst>
                </p14:cNvPr>
                <p14:cNvContentPartPr/>
                <p14:nvPr/>
              </p14:nvContentPartPr>
              <p14:xfrm>
                <a:off x="5324928" y="3333743"/>
                <a:ext cx="144360" cy="266040"/>
              </p14:xfrm>
            </p:contentPart>
          </mc:Choice>
          <mc:Fallback xmlns="">
            <p:pic>
              <p:nvPicPr>
                <p:cNvPr id="441" name="잉크 440">
                  <a:extLst>
                    <a:ext uri="{FF2B5EF4-FFF2-40B4-BE49-F238E27FC236}">
                      <a16:creationId xmlns:a16="http://schemas.microsoft.com/office/drawing/2014/main" id="{AB411511-C0A2-44F6-98D0-5DA8F66C755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320608" y="3329423"/>
                  <a:ext cx="153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2" name="잉크 441">
                  <a:extLst>
                    <a:ext uri="{FF2B5EF4-FFF2-40B4-BE49-F238E27FC236}">
                      <a16:creationId xmlns:a16="http://schemas.microsoft.com/office/drawing/2014/main" id="{086910D2-865E-46A1-A7D5-C41B8503E5F3}"/>
                    </a:ext>
                  </a:extLst>
                </p14:cNvPr>
                <p14:cNvContentPartPr/>
                <p14:nvPr/>
              </p14:nvContentPartPr>
              <p14:xfrm>
                <a:off x="5457408" y="3367943"/>
                <a:ext cx="144720" cy="216360"/>
              </p14:xfrm>
            </p:contentPart>
          </mc:Choice>
          <mc:Fallback xmlns="">
            <p:pic>
              <p:nvPicPr>
                <p:cNvPr id="442" name="잉크 441">
                  <a:extLst>
                    <a:ext uri="{FF2B5EF4-FFF2-40B4-BE49-F238E27FC236}">
                      <a16:creationId xmlns:a16="http://schemas.microsoft.com/office/drawing/2014/main" id="{086910D2-865E-46A1-A7D5-C41B8503E5F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453088" y="3363623"/>
                  <a:ext cx="153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3" name="잉크 442">
                  <a:extLst>
                    <a:ext uri="{FF2B5EF4-FFF2-40B4-BE49-F238E27FC236}">
                      <a16:creationId xmlns:a16="http://schemas.microsoft.com/office/drawing/2014/main" id="{02D89183-B19F-4A7E-8D67-4DE013605CBF}"/>
                    </a:ext>
                  </a:extLst>
                </p14:cNvPr>
                <p14:cNvContentPartPr/>
                <p14:nvPr/>
              </p14:nvContentPartPr>
              <p14:xfrm>
                <a:off x="5661168" y="3350303"/>
                <a:ext cx="158760" cy="230400"/>
              </p14:xfrm>
            </p:contentPart>
          </mc:Choice>
          <mc:Fallback xmlns="">
            <p:pic>
              <p:nvPicPr>
                <p:cNvPr id="443" name="잉크 442">
                  <a:extLst>
                    <a:ext uri="{FF2B5EF4-FFF2-40B4-BE49-F238E27FC236}">
                      <a16:creationId xmlns:a16="http://schemas.microsoft.com/office/drawing/2014/main" id="{02D89183-B19F-4A7E-8D67-4DE013605CB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656848" y="3345983"/>
                  <a:ext cx="1674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그룹 455">
            <a:extLst>
              <a:ext uri="{FF2B5EF4-FFF2-40B4-BE49-F238E27FC236}">
                <a16:creationId xmlns:a16="http://schemas.microsoft.com/office/drawing/2014/main" id="{B9B5119E-6AA9-4674-876E-D5523178F23A}"/>
              </a:ext>
            </a:extLst>
          </p:cNvPr>
          <p:cNvGrpSpPr/>
          <p:nvPr/>
        </p:nvGrpSpPr>
        <p:grpSpPr>
          <a:xfrm>
            <a:off x="6008568" y="3211343"/>
            <a:ext cx="1482480" cy="398160"/>
            <a:chOff x="6008568" y="3211343"/>
            <a:chExt cx="148248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44" name="잉크 443">
                  <a:extLst>
                    <a:ext uri="{FF2B5EF4-FFF2-40B4-BE49-F238E27FC236}">
                      <a16:creationId xmlns:a16="http://schemas.microsoft.com/office/drawing/2014/main" id="{6AA4AF67-7728-44EA-B807-45497A8BC0AC}"/>
                    </a:ext>
                  </a:extLst>
                </p14:cNvPr>
                <p14:cNvContentPartPr/>
                <p14:nvPr/>
              </p14:nvContentPartPr>
              <p14:xfrm>
                <a:off x="6008568" y="3336623"/>
                <a:ext cx="171000" cy="173880"/>
              </p14:xfrm>
            </p:contentPart>
          </mc:Choice>
          <mc:Fallback xmlns="">
            <p:pic>
              <p:nvPicPr>
                <p:cNvPr id="444" name="잉크 443">
                  <a:extLst>
                    <a:ext uri="{FF2B5EF4-FFF2-40B4-BE49-F238E27FC236}">
                      <a16:creationId xmlns:a16="http://schemas.microsoft.com/office/drawing/2014/main" id="{6AA4AF67-7728-44EA-B807-45497A8BC0A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004248" y="3332303"/>
                  <a:ext cx="179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5" name="잉크 444">
                  <a:extLst>
                    <a:ext uri="{FF2B5EF4-FFF2-40B4-BE49-F238E27FC236}">
                      <a16:creationId xmlns:a16="http://schemas.microsoft.com/office/drawing/2014/main" id="{6FFA2937-D92C-4F8D-8FB4-EC07A9E73903}"/>
                    </a:ext>
                  </a:extLst>
                </p14:cNvPr>
                <p14:cNvContentPartPr/>
                <p14:nvPr/>
              </p14:nvContentPartPr>
              <p14:xfrm>
                <a:off x="6228528" y="3290543"/>
                <a:ext cx="117720" cy="65880"/>
              </p14:xfrm>
            </p:contentPart>
          </mc:Choice>
          <mc:Fallback xmlns="">
            <p:pic>
              <p:nvPicPr>
                <p:cNvPr id="445" name="잉크 444">
                  <a:extLst>
                    <a:ext uri="{FF2B5EF4-FFF2-40B4-BE49-F238E27FC236}">
                      <a16:creationId xmlns:a16="http://schemas.microsoft.com/office/drawing/2014/main" id="{6FFA2937-D92C-4F8D-8FB4-EC07A9E7390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224208" y="3286223"/>
                  <a:ext cx="126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6" name="잉크 445">
                  <a:extLst>
                    <a:ext uri="{FF2B5EF4-FFF2-40B4-BE49-F238E27FC236}">
                      <a16:creationId xmlns:a16="http://schemas.microsoft.com/office/drawing/2014/main" id="{5868F33D-AC83-47B4-8E67-2FE3DD30FBBC}"/>
                    </a:ext>
                  </a:extLst>
                </p14:cNvPr>
                <p14:cNvContentPartPr/>
                <p14:nvPr/>
              </p14:nvContentPartPr>
              <p14:xfrm>
                <a:off x="6237888" y="3385943"/>
                <a:ext cx="111600" cy="133560"/>
              </p14:xfrm>
            </p:contentPart>
          </mc:Choice>
          <mc:Fallback xmlns="">
            <p:pic>
              <p:nvPicPr>
                <p:cNvPr id="446" name="잉크 445">
                  <a:extLst>
                    <a:ext uri="{FF2B5EF4-FFF2-40B4-BE49-F238E27FC236}">
                      <a16:creationId xmlns:a16="http://schemas.microsoft.com/office/drawing/2014/main" id="{5868F33D-AC83-47B4-8E67-2FE3DD30FBB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233568" y="3381623"/>
                  <a:ext cx="12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7" name="잉크 446">
                  <a:extLst>
                    <a:ext uri="{FF2B5EF4-FFF2-40B4-BE49-F238E27FC236}">
                      <a16:creationId xmlns:a16="http://schemas.microsoft.com/office/drawing/2014/main" id="{478DD46E-97D4-41E7-80A1-68862B3F8DD6}"/>
                    </a:ext>
                  </a:extLst>
                </p14:cNvPr>
                <p14:cNvContentPartPr/>
                <p14:nvPr/>
              </p14:nvContentPartPr>
              <p14:xfrm>
                <a:off x="6199008" y="3496103"/>
                <a:ext cx="204120" cy="37440"/>
              </p14:xfrm>
            </p:contentPart>
          </mc:Choice>
          <mc:Fallback xmlns="">
            <p:pic>
              <p:nvPicPr>
                <p:cNvPr id="447" name="잉크 446">
                  <a:extLst>
                    <a:ext uri="{FF2B5EF4-FFF2-40B4-BE49-F238E27FC236}">
                      <a16:creationId xmlns:a16="http://schemas.microsoft.com/office/drawing/2014/main" id="{478DD46E-97D4-41E7-80A1-68862B3F8DD6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194688" y="3491783"/>
                  <a:ext cx="21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8" name="잉크 447">
                  <a:extLst>
                    <a:ext uri="{FF2B5EF4-FFF2-40B4-BE49-F238E27FC236}">
                      <a16:creationId xmlns:a16="http://schemas.microsoft.com/office/drawing/2014/main" id="{9DAAB0C3-1564-4773-8FDB-21780CEC323D}"/>
                    </a:ext>
                  </a:extLst>
                </p14:cNvPr>
                <p14:cNvContentPartPr/>
                <p14:nvPr/>
              </p14:nvContentPartPr>
              <p14:xfrm>
                <a:off x="6507888" y="3211343"/>
                <a:ext cx="231480" cy="198000"/>
              </p14:xfrm>
            </p:contentPart>
          </mc:Choice>
          <mc:Fallback xmlns="">
            <p:pic>
              <p:nvPicPr>
                <p:cNvPr id="448" name="잉크 447">
                  <a:extLst>
                    <a:ext uri="{FF2B5EF4-FFF2-40B4-BE49-F238E27FC236}">
                      <a16:creationId xmlns:a16="http://schemas.microsoft.com/office/drawing/2014/main" id="{9DAAB0C3-1564-4773-8FDB-21780CEC323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503568" y="3207023"/>
                  <a:ext cx="240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9" name="잉크 448">
                  <a:extLst>
                    <a:ext uri="{FF2B5EF4-FFF2-40B4-BE49-F238E27FC236}">
                      <a16:creationId xmlns:a16="http://schemas.microsoft.com/office/drawing/2014/main" id="{EBE401F4-9963-4916-A669-7291C618887E}"/>
                    </a:ext>
                  </a:extLst>
                </p14:cNvPr>
                <p14:cNvContentPartPr/>
                <p14:nvPr/>
              </p14:nvContentPartPr>
              <p14:xfrm>
                <a:off x="6553248" y="3419783"/>
                <a:ext cx="119520" cy="133560"/>
              </p14:xfrm>
            </p:contentPart>
          </mc:Choice>
          <mc:Fallback xmlns="">
            <p:pic>
              <p:nvPicPr>
                <p:cNvPr id="449" name="잉크 448">
                  <a:extLst>
                    <a:ext uri="{FF2B5EF4-FFF2-40B4-BE49-F238E27FC236}">
                      <a16:creationId xmlns:a16="http://schemas.microsoft.com/office/drawing/2014/main" id="{EBE401F4-9963-4916-A669-7291C618887E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548928" y="3415463"/>
                  <a:ext cx="12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50" name="잉크 449">
                  <a:extLst>
                    <a:ext uri="{FF2B5EF4-FFF2-40B4-BE49-F238E27FC236}">
                      <a16:creationId xmlns:a16="http://schemas.microsoft.com/office/drawing/2014/main" id="{DAA8EF9E-25AE-421D-9AF4-0EAE1F566B60}"/>
                    </a:ext>
                  </a:extLst>
                </p14:cNvPr>
                <p14:cNvContentPartPr/>
                <p14:nvPr/>
              </p14:nvContentPartPr>
              <p14:xfrm>
                <a:off x="6652248" y="3432743"/>
                <a:ext cx="188640" cy="130680"/>
              </p14:xfrm>
            </p:contentPart>
          </mc:Choice>
          <mc:Fallback xmlns="">
            <p:pic>
              <p:nvPicPr>
                <p:cNvPr id="450" name="잉크 449">
                  <a:extLst>
                    <a:ext uri="{FF2B5EF4-FFF2-40B4-BE49-F238E27FC236}">
                      <a16:creationId xmlns:a16="http://schemas.microsoft.com/office/drawing/2014/main" id="{DAA8EF9E-25AE-421D-9AF4-0EAE1F566B6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647928" y="3428423"/>
                  <a:ext cx="197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51" name="잉크 450">
                  <a:extLst>
                    <a:ext uri="{FF2B5EF4-FFF2-40B4-BE49-F238E27FC236}">
                      <a16:creationId xmlns:a16="http://schemas.microsoft.com/office/drawing/2014/main" id="{1090FBB5-1977-4229-A31C-88822A298778}"/>
                    </a:ext>
                  </a:extLst>
                </p14:cNvPr>
                <p14:cNvContentPartPr/>
                <p14:nvPr/>
              </p14:nvContentPartPr>
              <p14:xfrm>
                <a:off x="6857088" y="3334823"/>
                <a:ext cx="53640" cy="158400"/>
              </p14:xfrm>
            </p:contentPart>
          </mc:Choice>
          <mc:Fallback xmlns="">
            <p:pic>
              <p:nvPicPr>
                <p:cNvPr id="451" name="잉크 450">
                  <a:extLst>
                    <a:ext uri="{FF2B5EF4-FFF2-40B4-BE49-F238E27FC236}">
                      <a16:creationId xmlns:a16="http://schemas.microsoft.com/office/drawing/2014/main" id="{1090FBB5-1977-4229-A31C-88822A29877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852768" y="3330503"/>
                  <a:ext cx="62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2" name="잉크 451">
                  <a:extLst>
                    <a:ext uri="{FF2B5EF4-FFF2-40B4-BE49-F238E27FC236}">
                      <a16:creationId xmlns:a16="http://schemas.microsoft.com/office/drawing/2014/main" id="{84AE7001-F5B3-4C4D-9453-ADD46E28DB09}"/>
                    </a:ext>
                  </a:extLst>
                </p14:cNvPr>
                <p14:cNvContentPartPr/>
                <p14:nvPr/>
              </p14:nvContentPartPr>
              <p14:xfrm>
                <a:off x="6940608" y="3382703"/>
                <a:ext cx="100800" cy="148320"/>
              </p14:xfrm>
            </p:contentPart>
          </mc:Choice>
          <mc:Fallback xmlns="">
            <p:pic>
              <p:nvPicPr>
                <p:cNvPr id="452" name="잉크 451">
                  <a:extLst>
                    <a:ext uri="{FF2B5EF4-FFF2-40B4-BE49-F238E27FC236}">
                      <a16:creationId xmlns:a16="http://schemas.microsoft.com/office/drawing/2014/main" id="{84AE7001-F5B3-4C4D-9453-ADD46E28DB0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936288" y="3378383"/>
                  <a:ext cx="109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3" name="잉크 452">
                  <a:extLst>
                    <a:ext uri="{FF2B5EF4-FFF2-40B4-BE49-F238E27FC236}">
                      <a16:creationId xmlns:a16="http://schemas.microsoft.com/office/drawing/2014/main" id="{5B38FA8C-8B73-446C-AC89-9A9998C9400E}"/>
                    </a:ext>
                  </a:extLst>
                </p14:cNvPr>
                <p14:cNvContentPartPr/>
                <p14:nvPr/>
              </p14:nvContentPartPr>
              <p14:xfrm>
                <a:off x="7042848" y="3432743"/>
                <a:ext cx="192960" cy="97200"/>
              </p14:xfrm>
            </p:contentPart>
          </mc:Choice>
          <mc:Fallback xmlns="">
            <p:pic>
              <p:nvPicPr>
                <p:cNvPr id="453" name="잉크 452">
                  <a:extLst>
                    <a:ext uri="{FF2B5EF4-FFF2-40B4-BE49-F238E27FC236}">
                      <a16:creationId xmlns:a16="http://schemas.microsoft.com/office/drawing/2014/main" id="{5B38FA8C-8B73-446C-AC89-9A9998C9400E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038528" y="3428423"/>
                  <a:ext cx="201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4" name="잉크 453">
                  <a:extLst>
                    <a:ext uri="{FF2B5EF4-FFF2-40B4-BE49-F238E27FC236}">
                      <a16:creationId xmlns:a16="http://schemas.microsoft.com/office/drawing/2014/main" id="{B1128207-F769-4B26-B6F6-8999CC6C8BC5}"/>
                    </a:ext>
                  </a:extLst>
                </p14:cNvPr>
                <p14:cNvContentPartPr/>
                <p14:nvPr/>
              </p14:nvContentPartPr>
              <p14:xfrm>
                <a:off x="7203408" y="3351383"/>
                <a:ext cx="130680" cy="227880"/>
              </p14:xfrm>
            </p:contentPart>
          </mc:Choice>
          <mc:Fallback xmlns="">
            <p:pic>
              <p:nvPicPr>
                <p:cNvPr id="454" name="잉크 453">
                  <a:extLst>
                    <a:ext uri="{FF2B5EF4-FFF2-40B4-BE49-F238E27FC236}">
                      <a16:creationId xmlns:a16="http://schemas.microsoft.com/office/drawing/2014/main" id="{B1128207-F769-4B26-B6F6-8999CC6C8BC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199088" y="3347063"/>
                  <a:ext cx="139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5" name="잉크 454">
                  <a:extLst>
                    <a:ext uri="{FF2B5EF4-FFF2-40B4-BE49-F238E27FC236}">
                      <a16:creationId xmlns:a16="http://schemas.microsoft.com/office/drawing/2014/main" id="{FC9935BE-C61B-4BDD-972C-D097E8B84DE7}"/>
                    </a:ext>
                  </a:extLst>
                </p14:cNvPr>
                <p14:cNvContentPartPr/>
                <p14:nvPr/>
              </p14:nvContentPartPr>
              <p14:xfrm>
                <a:off x="7398168" y="3327623"/>
                <a:ext cx="92880" cy="281880"/>
              </p14:xfrm>
            </p:contentPart>
          </mc:Choice>
          <mc:Fallback xmlns="">
            <p:pic>
              <p:nvPicPr>
                <p:cNvPr id="455" name="잉크 454">
                  <a:extLst>
                    <a:ext uri="{FF2B5EF4-FFF2-40B4-BE49-F238E27FC236}">
                      <a16:creationId xmlns:a16="http://schemas.microsoft.com/office/drawing/2014/main" id="{FC9935BE-C61B-4BDD-972C-D097E8B84DE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393848" y="3323303"/>
                  <a:ext cx="10152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그룹 486">
            <a:extLst>
              <a:ext uri="{FF2B5EF4-FFF2-40B4-BE49-F238E27FC236}">
                <a16:creationId xmlns:a16="http://schemas.microsoft.com/office/drawing/2014/main" id="{D0CCFC9F-CAE1-4E0E-BFB7-907EFCADB86B}"/>
              </a:ext>
            </a:extLst>
          </p:cNvPr>
          <p:cNvGrpSpPr/>
          <p:nvPr/>
        </p:nvGrpSpPr>
        <p:grpSpPr>
          <a:xfrm>
            <a:off x="1763448" y="4082183"/>
            <a:ext cx="2273040" cy="457200"/>
            <a:chOff x="1763448" y="4082183"/>
            <a:chExt cx="227304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8" name="잉크 457">
                  <a:extLst>
                    <a:ext uri="{FF2B5EF4-FFF2-40B4-BE49-F238E27FC236}">
                      <a16:creationId xmlns:a16="http://schemas.microsoft.com/office/drawing/2014/main" id="{488C8D4C-2303-48AE-846B-435221CDD9A7}"/>
                    </a:ext>
                  </a:extLst>
                </p14:cNvPr>
                <p14:cNvContentPartPr/>
                <p14:nvPr/>
              </p14:nvContentPartPr>
              <p14:xfrm>
                <a:off x="1886928" y="4091183"/>
                <a:ext cx="542160" cy="55440"/>
              </p14:xfrm>
            </p:contentPart>
          </mc:Choice>
          <mc:Fallback xmlns="">
            <p:pic>
              <p:nvPicPr>
                <p:cNvPr id="458" name="잉크 457">
                  <a:extLst>
                    <a:ext uri="{FF2B5EF4-FFF2-40B4-BE49-F238E27FC236}">
                      <a16:creationId xmlns:a16="http://schemas.microsoft.com/office/drawing/2014/main" id="{488C8D4C-2303-48AE-846B-435221CDD9A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882608" y="4086863"/>
                  <a:ext cx="5508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9" name="잉크 458">
                  <a:extLst>
                    <a:ext uri="{FF2B5EF4-FFF2-40B4-BE49-F238E27FC236}">
                      <a16:creationId xmlns:a16="http://schemas.microsoft.com/office/drawing/2014/main" id="{F5B01E10-D3E5-49DC-A2BD-56CA74A96544}"/>
                    </a:ext>
                  </a:extLst>
                </p14:cNvPr>
                <p14:cNvContentPartPr/>
                <p14:nvPr/>
              </p14:nvContentPartPr>
              <p14:xfrm>
                <a:off x="2237568" y="4143383"/>
                <a:ext cx="21600" cy="187560"/>
              </p14:xfrm>
            </p:contentPart>
          </mc:Choice>
          <mc:Fallback xmlns="">
            <p:pic>
              <p:nvPicPr>
                <p:cNvPr id="459" name="잉크 458">
                  <a:extLst>
                    <a:ext uri="{FF2B5EF4-FFF2-40B4-BE49-F238E27FC236}">
                      <a16:creationId xmlns:a16="http://schemas.microsoft.com/office/drawing/2014/main" id="{F5B01E10-D3E5-49DC-A2BD-56CA74A9654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233248" y="4139063"/>
                  <a:ext cx="30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60" name="잉크 459">
                  <a:extLst>
                    <a:ext uri="{FF2B5EF4-FFF2-40B4-BE49-F238E27FC236}">
                      <a16:creationId xmlns:a16="http://schemas.microsoft.com/office/drawing/2014/main" id="{C0CDCBFC-E6C9-4946-9216-DFC472E2D195}"/>
                    </a:ext>
                  </a:extLst>
                </p14:cNvPr>
                <p14:cNvContentPartPr/>
                <p14:nvPr/>
              </p14:nvContentPartPr>
              <p14:xfrm>
                <a:off x="2237568" y="4312583"/>
                <a:ext cx="117360" cy="11520"/>
              </p14:xfrm>
            </p:contentPart>
          </mc:Choice>
          <mc:Fallback xmlns="">
            <p:pic>
              <p:nvPicPr>
                <p:cNvPr id="460" name="잉크 459">
                  <a:extLst>
                    <a:ext uri="{FF2B5EF4-FFF2-40B4-BE49-F238E27FC236}">
                      <a16:creationId xmlns:a16="http://schemas.microsoft.com/office/drawing/2014/main" id="{C0CDCBFC-E6C9-4946-9216-DFC472E2D19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233248" y="4308263"/>
                  <a:ext cx="126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1" name="잉크 460">
                  <a:extLst>
                    <a:ext uri="{FF2B5EF4-FFF2-40B4-BE49-F238E27FC236}">
                      <a16:creationId xmlns:a16="http://schemas.microsoft.com/office/drawing/2014/main" id="{15980764-BDCC-48D7-8A41-6FEB55D481BB}"/>
                    </a:ext>
                  </a:extLst>
                </p14:cNvPr>
                <p14:cNvContentPartPr/>
                <p14:nvPr/>
              </p14:nvContentPartPr>
              <p14:xfrm>
                <a:off x="2326848" y="4245623"/>
                <a:ext cx="51120" cy="172080"/>
              </p14:xfrm>
            </p:contentPart>
          </mc:Choice>
          <mc:Fallback xmlns="">
            <p:pic>
              <p:nvPicPr>
                <p:cNvPr id="461" name="잉크 460">
                  <a:extLst>
                    <a:ext uri="{FF2B5EF4-FFF2-40B4-BE49-F238E27FC236}">
                      <a16:creationId xmlns:a16="http://schemas.microsoft.com/office/drawing/2014/main" id="{15980764-BDCC-48D7-8A41-6FEB55D481B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322528" y="4241303"/>
                  <a:ext cx="59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5" name="잉크 474">
                  <a:extLst>
                    <a:ext uri="{FF2B5EF4-FFF2-40B4-BE49-F238E27FC236}">
                      <a16:creationId xmlns:a16="http://schemas.microsoft.com/office/drawing/2014/main" id="{74705467-5679-443A-9E7F-003A8E45A92E}"/>
                    </a:ext>
                  </a:extLst>
                </p14:cNvPr>
                <p14:cNvContentPartPr/>
                <p14:nvPr/>
              </p14:nvContentPartPr>
              <p14:xfrm>
                <a:off x="2452488" y="4253543"/>
                <a:ext cx="115560" cy="250200"/>
              </p14:xfrm>
            </p:contentPart>
          </mc:Choice>
          <mc:Fallback xmlns="">
            <p:pic>
              <p:nvPicPr>
                <p:cNvPr id="475" name="잉크 474">
                  <a:extLst>
                    <a:ext uri="{FF2B5EF4-FFF2-40B4-BE49-F238E27FC236}">
                      <a16:creationId xmlns:a16="http://schemas.microsoft.com/office/drawing/2014/main" id="{74705467-5679-443A-9E7F-003A8E45A92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448168" y="4249223"/>
                  <a:ext cx="12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76" name="잉크 475">
                  <a:extLst>
                    <a:ext uri="{FF2B5EF4-FFF2-40B4-BE49-F238E27FC236}">
                      <a16:creationId xmlns:a16="http://schemas.microsoft.com/office/drawing/2014/main" id="{4E3DD3DE-A15B-49AD-993B-B7836D81F44F}"/>
                    </a:ext>
                  </a:extLst>
                </p14:cNvPr>
                <p14:cNvContentPartPr/>
                <p14:nvPr/>
              </p14:nvContentPartPr>
              <p14:xfrm>
                <a:off x="2659488" y="4346063"/>
                <a:ext cx="136080" cy="113760"/>
              </p14:xfrm>
            </p:contentPart>
          </mc:Choice>
          <mc:Fallback xmlns="">
            <p:pic>
              <p:nvPicPr>
                <p:cNvPr id="476" name="잉크 475">
                  <a:extLst>
                    <a:ext uri="{FF2B5EF4-FFF2-40B4-BE49-F238E27FC236}">
                      <a16:creationId xmlns:a16="http://schemas.microsoft.com/office/drawing/2014/main" id="{4E3DD3DE-A15B-49AD-993B-B7836D81F44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655168" y="4341743"/>
                  <a:ext cx="144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77" name="잉크 476">
                  <a:extLst>
                    <a:ext uri="{FF2B5EF4-FFF2-40B4-BE49-F238E27FC236}">
                      <a16:creationId xmlns:a16="http://schemas.microsoft.com/office/drawing/2014/main" id="{B2D44ADE-3492-4E91-A4B3-C6FDC86AC62C}"/>
                    </a:ext>
                  </a:extLst>
                </p14:cNvPr>
                <p14:cNvContentPartPr/>
                <p14:nvPr/>
              </p14:nvContentPartPr>
              <p14:xfrm>
                <a:off x="2816088" y="4270463"/>
                <a:ext cx="86760" cy="268920"/>
              </p14:xfrm>
            </p:contentPart>
          </mc:Choice>
          <mc:Fallback xmlns="">
            <p:pic>
              <p:nvPicPr>
                <p:cNvPr id="477" name="잉크 476">
                  <a:extLst>
                    <a:ext uri="{FF2B5EF4-FFF2-40B4-BE49-F238E27FC236}">
                      <a16:creationId xmlns:a16="http://schemas.microsoft.com/office/drawing/2014/main" id="{B2D44ADE-3492-4E91-A4B3-C6FDC86AC62C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811768" y="4266143"/>
                  <a:ext cx="95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78" name="잉크 477">
                  <a:extLst>
                    <a:ext uri="{FF2B5EF4-FFF2-40B4-BE49-F238E27FC236}">
                      <a16:creationId xmlns:a16="http://schemas.microsoft.com/office/drawing/2014/main" id="{0894CF35-F317-410F-B11E-4F821C17166A}"/>
                    </a:ext>
                  </a:extLst>
                </p14:cNvPr>
                <p14:cNvContentPartPr/>
                <p14:nvPr/>
              </p14:nvContentPartPr>
              <p14:xfrm>
                <a:off x="2970528" y="4276583"/>
                <a:ext cx="112680" cy="231840"/>
              </p14:xfrm>
            </p:contentPart>
          </mc:Choice>
          <mc:Fallback xmlns="">
            <p:pic>
              <p:nvPicPr>
                <p:cNvPr id="478" name="잉크 477">
                  <a:extLst>
                    <a:ext uri="{FF2B5EF4-FFF2-40B4-BE49-F238E27FC236}">
                      <a16:creationId xmlns:a16="http://schemas.microsoft.com/office/drawing/2014/main" id="{0894CF35-F317-410F-B11E-4F821C17166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966208" y="4272263"/>
                  <a:ext cx="121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80" name="잉크 479">
                  <a:extLst>
                    <a:ext uri="{FF2B5EF4-FFF2-40B4-BE49-F238E27FC236}">
                      <a16:creationId xmlns:a16="http://schemas.microsoft.com/office/drawing/2014/main" id="{621F7481-A80A-4F9D-9236-BDDCE00384F5}"/>
                    </a:ext>
                  </a:extLst>
                </p14:cNvPr>
                <p14:cNvContentPartPr/>
                <p14:nvPr/>
              </p14:nvContentPartPr>
              <p14:xfrm>
                <a:off x="1763448" y="4094783"/>
                <a:ext cx="160560" cy="45720"/>
              </p14:xfrm>
            </p:contentPart>
          </mc:Choice>
          <mc:Fallback xmlns="">
            <p:pic>
              <p:nvPicPr>
                <p:cNvPr id="480" name="잉크 479">
                  <a:extLst>
                    <a:ext uri="{FF2B5EF4-FFF2-40B4-BE49-F238E27FC236}">
                      <a16:creationId xmlns:a16="http://schemas.microsoft.com/office/drawing/2014/main" id="{621F7481-A80A-4F9D-9236-BDDCE00384F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759128" y="4090463"/>
                  <a:ext cx="169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81" name="잉크 480">
                  <a:extLst>
                    <a:ext uri="{FF2B5EF4-FFF2-40B4-BE49-F238E27FC236}">
                      <a16:creationId xmlns:a16="http://schemas.microsoft.com/office/drawing/2014/main" id="{B829C6B8-A470-4F77-A361-43DD6BB4C469}"/>
                    </a:ext>
                  </a:extLst>
                </p14:cNvPr>
                <p14:cNvContentPartPr/>
                <p14:nvPr/>
              </p14:nvContentPartPr>
              <p14:xfrm>
                <a:off x="2662008" y="4082183"/>
                <a:ext cx="745200" cy="72720"/>
              </p14:xfrm>
            </p:contentPart>
          </mc:Choice>
          <mc:Fallback xmlns="">
            <p:pic>
              <p:nvPicPr>
                <p:cNvPr id="481" name="잉크 480">
                  <a:extLst>
                    <a:ext uri="{FF2B5EF4-FFF2-40B4-BE49-F238E27FC236}">
                      <a16:creationId xmlns:a16="http://schemas.microsoft.com/office/drawing/2014/main" id="{B829C6B8-A470-4F77-A361-43DD6BB4C46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2657688" y="4077863"/>
                  <a:ext cx="753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82" name="잉크 481">
                  <a:extLst>
                    <a:ext uri="{FF2B5EF4-FFF2-40B4-BE49-F238E27FC236}">
                      <a16:creationId xmlns:a16="http://schemas.microsoft.com/office/drawing/2014/main" id="{64774410-2712-4A4C-BA39-6782CCAFF594}"/>
                    </a:ext>
                  </a:extLst>
                </p14:cNvPr>
                <p14:cNvContentPartPr/>
                <p14:nvPr/>
              </p14:nvContentPartPr>
              <p14:xfrm>
                <a:off x="3331248" y="4192343"/>
                <a:ext cx="185760" cy="91800"/>
              </p14:xfrm>
            </p:contentPart>
          </mc:Choice>
          <mc:Fallback xmlns="">
            <p:pic>
              <p:nvPicPr>
                <p:cNvPr id="482" name="잉크 481">
                  <a:extLst>
                    <a:ext uri="{FF2B5EF4-FFF2-40B4-BE49-F238E27FC236}">
                      <a16:creationId xmlns:a16="http://schemas.microsoft.com/office/drawing/2014/main" id="{64774410-2712-4A4C-BA39-6782CCAFF59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326928" y="4188023"/>
                  <a:ext cx="19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83" name="잉크 482">
                  <a:extLst>
                    <a:ext uri="{FF2B5EF4-FFF2-40B4-BE49-F238E27FC236}">
                      <a16:creationId xmlns:a16="http://schemas.microsoft.com/office/drawing/2014/main" id="{C42D9B3D-F9F0-4E05-9354-8378766C868A}"/>
                    </a:ext>
                  </a:extLst>
                </p14:cNvPr>
                <p14:cNvContentPartPr/>
                <p14:nvPr/>
              </p14:nvContentPartPr>
              <p14:xfrm>
                <a:off x="3446808" y="4224023"/>
                <a:ext cx="71280" cy="181800"/>
              </p14:xfrm>
            </p:contentPart>
          </mc:Choice>
          <mc:Fallback xmlns="">
            <p:pic>
              <p:nvPicPr>
                <p:cNvPr id="483" name="잉크 482">
                  <a:extLst>
                    <a:ext uri="{FF2B5EF4-FFF2-40B4-BE49-F238E27FC236}">
                      <a16:creationId xmlns:a16="http://schemas.microsoft.com/office/drawing/2014/main" id="{C42D9B3D-F9F0-4E05-9354-8378766C868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442488" y="4219703"/>
                  <a:ext cx="79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4" name="잉크 483">
                  <a:extLst>
                    <a:ext uri="{FF2B5EF4-FFF2-40B4-BE49-F238E27FC236}">
                      <a16:creationId xmlns:a16="http://schemas.microsoft.com/office/drawing/2014/main" id="{42959E4E-9D2A-4B82-A2E1-5692C00ACB95}"/>
                    </a:ext>
                  </a:extLst>
                </p14:cNvPr>
                <p14:cNvContentPartPr/>
                <p14:nvPr/>
              </p14:nvContentPartPr>
              <p14:xfrm>
                <a:off x="3633648" y="4233023"/>
                <a:ext cx="72720" cy="168120"/>
              </p14:xfrm>
            </p:contentPart>
          </mc:Choice>
          <mc:Fallback xmlns="">
            <p:pic>
              <p:nvPicPr>
                <p:cNvPr id="484" name="잉크 483">
                  <a:extLst>
                    <a:ext uri="{FF2B5EF4-FFF2-40B4-BE49-F238E27FC236}">
                      <a16:creationId xmlns:a16="http://schemas.microsoft.com/office/drawing/2014/main" id="{42959E4E-9D2A-4B82-A2E1-5692C00ACB9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629328" y="4228703"/>
                  <a:ext cx="8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5" name="잉크 484">
                  <a:extLst>
                    <a:ext uri="{FF2B5EF4-FFF2-40B4-BE49-F238E27FC236}">
                      <a16:creationId xmlns:a16="http://schemas.microsoft.com/office/drawing/2014/main" id="{783C2920-4285-4350-9EF5-167937F674A6}"/>
                    </a:ext>
                  </a:extLst>
                </p14:cNvPr>
                <p14:cNvContentPartPr/>
                <p14:nvPr/>
              </p14:nvContentPartPr>
              <p14:xfrm>
                <a:off x="3724008" y="4303583"/>
                <a:ext cx="186120" cy="84600"/>
              </p14:xfrm>
            </p:contentPart>
          </mc:Choice>
          <mc:Fallback xmlns="">
            <p:pic>
              <p:nvPicPr>
                <p:cNvPr id="485" name="잉크 484">
                  <a:extLst>
                    <a:ext uri="{FF2B5EF4-FFF2-40B4-BE49-F238E27FC236}">
                      <a16:creationId xmlns:a16="http://schemas.microsoft.com/office/drawing/2014/main" id="{783C2920-4285-4350-9EF5-167937F674A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719688" y="4299263"/>
                  <a:ext cx="194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6" name="잉크 485">
                  <a:extLst>
                    <a:ext uri="{FF2B5EF4-FFF2-40B4-BE49-F238E27FC236}">
                      <a16:creationId xmlns:a16="http://schemas.microsoft.com/office/drawing/2014/main" id="{CAA4B955-A492-4B97-A256-5753C6CE6212}"/>
                    </a:ext>
                  </a:extLst>
                </p14:cNvPr>
                <p14:cNvContentPartPr/>
                <p14:nvPr/>
              </p14:nvContentPartPr>
              <p14:xfrm>
                <a:off x="3935688" y="4198463"/>
                <a:ext cx="100800" cy="290880"/>
              </p14:xfrm>
            </p:contentPart>
          </mc:Choice>
          <mc:Fallback xmlns="">
            <p:pic>
              <p:nvPicPr>
                <p:cNvPr id="486" name="잉크 485">
                  <a:extLst>
                    <a:ext uri="{FF2B5EF4-FFF2-40B4-BE49-F238E27FC236}">
                      <a16:creationId xmlns:a16="http://schemas.microsoft.com/office/drawing/2014/main" id="{CAA4B955-A492-4B97-A256-5753C6CE621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931368" y="4194143"/>
                  <a:ext cx="109440" cy="29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146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A6A1A4-A6D3-4982-91E3-0FD0963A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104775"/>
            <a:ext cx="6867525" cy="33242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229F655-5660-41B5-85B3-1D727043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17" y="1577502"/>
            <a:ext cx="6781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F98FD5-E764-4CDE-B246-AB90B5E4B037}"/>
              </a:ext>
            </a:extLst>
          </p:cNvPr>
          <p:cNvSpPr txBox="1"/>
          <p:nvPr/>
        </p:nvSpPr>
        <p:spPr>
          <a:xfrm>
            <a:off x="496111" y="162722"/>
            <a:ext cx="314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2kNNMNISTRev.py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A8209-F453-4763-B1EA-A114E39AB449}"/>
              </a:ext>
            </a:extLst>
          </p:cNvPr>
          <p:cNvSpPr txBox="1"/>
          <p:nvPr/>
        </p:nvSpPr>
        <p:spPr>
          <a:xfrm>
            <a:off x="6709957" y="4421222"/>
            <a:ext cx="4369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Flatten </a:t>
            </a:r>
            <a:r>
              <a:rPr lang="ko-KR" altLang="en-US" sz="1600" dirty="0"/>
              <a:t>수행하여 </a:t>
            </a:r>
            <a:r>
              <a:rPr lang="en-US" altLang="ko-KR" sz="1600" dirty="0"/>
              <a:t>784</a:t>
            </a:r>
            <a:r>
              <a:rPr lang="ko-KR" altLang="en-US" sz="1600" dirty="0"/>
              <a:t>차원의 데이터를 가져옴</a:t>
            </a:r>
            <a:r>
              <a:rPr lang="en-US" altLang="ko-KR" sz="1600" dirty="0"/>
              <a:t> </a:t>
            </a:r>
            <a:endParaRPr lang="ko-KR" altLang="en-US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926E99-42F0-42E3-BEE3-2FFC1E07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11" y="647700"/>
            <a:ext cx="6019800" cy="5562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C8AC67F-0BB8-4D59-A33B-4F46C204182E}"/>
                  </a:ext>
                </a:extLst>
              </p14:cNvPr>
              <p14:cNvContentPartPr/>
              <p14:nvPr/>
            </p14:nvContentPartPr>
            <p14:xfrm>
              <a:off x="738919" y="4960923"/>
              <a:ext cx="360" cy="3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C8AC67F-0BB8-4D59-A33B-4F46C20418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919" y="48529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1D46D90D-80D4-4C3C-ACCA-AAC3525B3D3F}"/>
                  </a:ext>
                </a:extLst>
              </p14:cNvPr>
              <p14:cNvContentPartPr/>
              <p14:nvPr/>
            </p14:nvContentPartPr>
            <p14:xfrm>
              <a:off x="476479" y="4933563"/>
              <a:ext cx="3198960" cy="475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1D46D90D-80D4-4C3C-ACCA-AAC3525B3D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479" y="4825923"/>
                <a:ext cx="33066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ADA1F4B5-4987-48E1-A470-49F590ACD888}"/>
                  </a:ext>
                </a:extLst>
              </p14:cNvPr>
              <p14:cNvContentPartPr/>
              <p14:nvPr/>
            </p14:nvContentPartPr>
            <p14:xfrm>
              <a:off x="3112759" y="6322443"/>
              <a:ext cx="360" cy="3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ADA1F4B5-4987-48E1-A470-49F590ACD8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8759" y="6214803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332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934A49-5F1D-4635-B9AC-5682D3B1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04837"/>
            <a:ext cx="11906250" cy="5648325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0A495A26-9F6B-4D4A-BC25-0B3B5131CD0B}"/>
              </a:ext>
            </a:extLst>
          </p:cNvPr>
          <p:cNvGrpSpPr/>
          <p:nvPr/>
        </p:nvGrpSpPr>
        <p:grpSpPr>
          <a:xfrm>
            <a:off x="5358439" y="2149683"/>
            <a:ext cx="568800" cy="301320"/>
            <a:chOff x="5358439" y="2149683"/>
            <a:chExt cx="5688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B5A0C11D-9826-4D33-9D6F-A803E35B8308}"/>
                    </a:ext>
                  </a:extLst>
                </p14:cNvPr>
                <p14:cNvContentPartPr/>
                <p14:nvPr/>
              </p14:nvContentPartPr>
              <p14:xfrm>
                <a:off x="5360239" y="2174883"/>
                <a:ext cx="522360" cy="2761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B5A0C11D-9826-4D33-9D6F-A803E35B83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51599" y="2165883"/>
                  <a:ext cx="540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2A27E9B8-E2F4-437C-B5C4-C2F984C943FD}"/>
                    </a:ext>
                  </a:extLst>
                </p14:cNvPr>
                <p14:cNvContentPartPr/>
                <p14:nvPr/>
              </p14:nvContentPartPr>
              <p14:xfrm>
                <a:off x="5358439" y="2149683"/>
                <a:ext cx="568800" cy="2714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2A27E9B8-E2F4-437C-B5C4-C2F984C943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9439" y="2141043"/>
                  <a:ext cx="586440" cy="28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956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DC8533-7748-4471-B04E-59427EBF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129398"/>
            <a:ext cx="6191250" cy="2762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59499B6-02CA-4C49-A718-731654DB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390525"/>
            <a:ext cx="11401425" cy="6076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31286A9-195F-4298-BC98-B0B4FD42B170}"/>
                  </a:ext>
                </a:extLst>
              </p14:cNvPr>
              <p14:cNvContentPartPr/>
              <p14:nvPr/>
            </p14:nvContentPartPr>
            <p14:xfrm>
              <a:off x="1121959" y="3924843"/>
              <a:ext cx="5181840" cy="604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31286A9-195F-4298-BC98-B0B4FD42B1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319" y="3816843"/>
                <a:ext cx="52894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9A53DEAD-65B0-4FD5-8C32-32A473C163FC}"/>
                  </a:ext>
                </a:extLst>
              </p14:cNvPr>
              <p14:cNvContentPartPr/>
              <p14:nvPr/>
            </p14:nvContentPartPr>
            <p14:xfrm>
              <a:off x="2550799" y="3608043"/>
              <a:ext cx="833400" cy="5364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9A53DEAD-65B0-4FD5-8C32-32A473C163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6799" y="3500043"/>
                <a:ext cx="941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1FAED211-7175-4CC0-88DB-3E92AEE05EE2}"/>
                  </a:ext>
                </a:extLst>
              </p14:cNvPr>
              <p14:cNvContentPartPr/>
              <p14:nvPr/>
            </p14:nvContentPartPr>
            <p14:xfrm>
              <a:off x="4663279" y="1492683"/>
              <a:ext cx="1212480" cy="500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1FAED211-7175-4CC0-88DB-3E92AEE05E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9279" y="1384683"/>
                <a:ext cx="13201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EEEFC62B-2D2A-4CA8-877A-54AB500E94AB}"/>
                  </a:ext>
                </a:extLst>
              </p14:cNvPr>
              <p14:cNvContentPartPr/>
              <p14:nvPr/>
            </p14:nvContentPartPr>
            <p14:xfrm>
              <a:off x="920359" y="4415523"/>
              <a:ext cx="660960" cy="1800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EEEFC62B-2D2A-4CA8-877A-54AB500E94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359" y="4307523"/>
                <a:ext cx="7686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6BC7BF18-9FD7-4AB2-BADD-F02F0108A737}"/>
                  </a:ext>
                </a:extLst>
              </p14:cNvPr>
              <p14:cNvContentPartPr/>
              <p14:nvPr/>
            </p14:nvContentPartPr>
            <p14:xfrm>
              <a:off x="5674159" y="4426323"/>
              <a:ext cx="649800" cy="5328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6BC7BF18-9FD7-4AB2-BADD-F02F0108A7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0159" y="4318323"/>
                <a:ext cx="7574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9CF24F26-728C-48DB-8D43-078A4D62E654}"/>
                  </a:ext>
                </a:extLst>
              </p14:cNvPr>
              <p14:cNvContentPartPr/>
              <p14:nvPr/>
            </p14:nvContentPartPr>
            <p14:xfrm>
              <a:off x="1202959" y="4740243"/>
              <a:ext cx="2747160" cy="712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9CF24F26-728C-48DB-8D43-078A4D62E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8959" y="4632603"/>
                <a:ext cx="28548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7564991D-5F9D-4119-AED8-C5D50FF4728D}"/>
                  </a:ext>
                </a:extLst>
              </p14:cNvPr>
              <p14:cNvContentPartPr/>
              <p14:nvPr/>
            </p14:nvContentPartPr>
            <p14:xfrm>
              <a:off x="1416799" y="5160723"/>
              <a:ext cx="649800" cy="4644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7564991D-5F9D-4119-AED8-C5D50FF472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63159" y="5053083"/>
                <a:ext cx="757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F8B0D93A-FF7E-4A0E-BA14-E612CAFDA992}"/>
                  </a:ext>
                </a:extLst>
              </p14:cNvPr>
              <p14:cNvContentPartPr/>
              <p14:nvPr/>
            </p14:nvContentPartPr>
            <p14:xfrm>
              <a:off x="1493479" y="5489763"/>
              <a:ext cx="717480" cy="244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F8B0D93A-FF7E-4A0E-BA14-E612CAFDA9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39479" y="5382123"/>
                <a:ext cx="825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2F92E500-7403-4EAE-AA0F-6CFD2A469942}"/>
                  </a:ext>
                </a:extLst>
              </p14:cNvPr>
              <p14:cNvContentPartPr/>
              <p14:nvPr/>
            </p14:nvContentPartPr>
            <p14:xfrm>
              <a:off x="2513719" y="5474283"/>
              <a:ext cx="3528000" cy="705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2F92E500-7403-4EAE-AA0F-6CFD2A46994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60079" y="5366283"/>
                <a:ext cx="36356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990AD1C-B8D5-4510-B6C2-6074C5BBCB71}"/>
                  </a:ext>
                </a:extLst>
              </p14:cNvPr>
              <p14:cNvContentPartPr/>
              <p14:nvPr/>
            </p14:nvContentPartPr>
            <p14:xfrm>
              <a:off x="6312799" y="1476843"/>
              <a:ext cx="1297440" cy="136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990AD1C-B8D5-4510-B6C2-6074C5BBCB7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59159" y="1369203"/>
                <a:ext cx="140508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09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222</Words>
  <Application>Microsoft Office PowerPoint</Application>
  <PresentationFormat>와이드스크린</PresentationFormat>
  <Paragraphs>75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바탕</vt:lpstr>
      <vt:lpstr>Arial</vt:lpstr>
      <vt:lpstr>Wingdings</vt:lpstr>
      <vt:lpstr>Office 테마</vt:lpstr>
      <vt:lpstr>k Nearest Neighbor Algorithm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Numpy</dc:title>
  <dc:creator>오상훈</dc:creator>
  <cp:lastModifiedBy>오상훈</cp:lastModifiedBy>
  <cp:revision>138</cp:revision>
  <cp:lastPrinted>2021-03-11T07:16:26Z</cp:lastPrinted>
  <dcterms:created xsi:type="dcterms:W3CDTF">2020-06-12T22:44:05Z</dcterms:created>
  <dcterms:modified xsi:type="dcterms:W3CDTF">2021-03-18T01:19:20Z</dcterms:modified>
</cp:coreProperties>
</file>