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51" r:id="rId4"/>
    <p:sldId id="352" r:id="rId5"/>
    <p:sldId id="362" r:id="rId6"/>
    <p:sldId id="363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162 158 5555,'0'0'1678,"0"0"-894,0 0 227,0 0-205,0 0-235,0 0-254,0 0-135,0 0 148,0 0 17,0 0 155,0 0 79,0 0-82,0-28 144,0 27-655,0-1 0,0 1-1,0-1 1,0 0 0,1 1-1,-1-1 1,0 1 0,1-1-1,-1 0 1,1 1 0,0-1 0,-1 1-1,1 0 1,0-1 0,0 1-1,0 0 1,0-1 0,0 1-1,0 0 1,0 0 0,0 0-1,1 0 1,-1 0 0,0 0-1,1 0 1,-1 0 0,1 1-1,-1-1 1,1 0 0,-1 1-1,1-1 1,-1 1 0,1 0 0,0 0-1,-1-1 1,1 1 0,-1 0-1,1 0 1,0 0 0,-1 1-1,1-1 1,-1 0 0,1 1-1,0-1 1,-1 1 0,2 0-1,-2 0 5,0 1 0,0-1-1,0 1 1,0-1 0,0 1-1,-1 0 1,1-1-1,0 1 1,-1 0 0,0-1-1,1 1 1,-1 0 0,0-1-1,0 1 1,0 0-1,0 0 1,0 1 0,-4 35 465,3-34-368,-2 0-1,1-1 1,0 1-1,-1 0 0,0-1 1,0 0-1,0 0 1,0 0-1,0 0 1,-1 0-1,1 0 0,-1-1 1,0 0-1,0 0 1,1 0-1,-2 0 1,1 0-1,0-1 1,-7 2-1,10-6-82,0 0 0,0 0 1,1 0-1,0-1 0,0 1 0,-1 0 0,2-6 0,-1 5-12,0-4-32,0-2 17,0 1-1,1 0 0,2-15 1,-2 20-22,0 1 0,0-1 0,1 1 0,-1-1 1,1 1-1,0 0 0,0 0 0,0 0 1,0 0-1,1 0 0,-1 0 0,4-3 0,-5 6 38,-1 0 0,0-1 1,0 1-1,1 0 0,-1 0 0,0 0 0,1-1 0,-1 1 0,0 0 0,1 0 0,-1 0 0,0 0 0,1-1 0,-1 1 0,0 0 0,1 0 0,-1 0 0,1 0 0,-1 0 0,0 0 0,1 0 1,-1 0-1,0 0 0,1 0 0,-1 0 0,0 1 0,1-1 0,-1 0 0,1 0 0,-1 0 0,0 0 0,0 0 0,1 1 0,-1-1 0,0 0 0,1 0 0,-1 1 0,0-1 0,0 0 0,1 0 1,-1 1-1,0-1 0,0 0 0,0 1 0,1-1 0,-1 0 0,0 1 0,0-1 0,0 0 0,0 1 0,0-1 0,0 1 0,0-1 0,0 0 0,0 1 0,4 21 72,-3-17-26,-1 0 0,1 1 1,-2-1-1,1 1 0,0-1 1,-1 0-1,0 1 1,0-1-1,-1 0 0,1 0 1,-5 8-1,5-11-1,-1 1-1,0-1 1,0 0-1,0 0 1,0 0-1,0 0 1,0 0 0,-1 0-1,1-1 1,0 1-1,-1-1 1,0 0-1,1 1 1,-1-1 0,0 0-1,1-1 1,-1 1-1,0 0 1,0-1-1,0 0 1,0 0-1,0 1 1,-3-2 0,5 1-36,0 0 0,1-1 0,-1 1 0,1-1 1,-1 1-1,1 0 0,0-1 0,-1 1 0,1-1 1,-1 1-1,1-1 0,0 1 0,-1-1 0,1 0 0,0 1 1,-1-1-1,1 1 0,0-1 0,0 0 0,0 1 1,0-1-1,0 0 0,0 1 0,0-1 0,0 0 1,0 1-1,0-2 0,0-25-79,0 20 65,0 4-37,0-1 1,0 1-1,0-1 1,1 1-1,-1 0 1,1-1-1,0 1 1,0-1-1,0 1 1,0 0-1,1 0 1,-1-1-1,1 1 1,0 0-1,0 0 1,0 1-1,0-1 1,1 0-1,-1 1 1,1-1-1,-1 1 1,1 0-1,0 0 1,0 0-1,0 0 1,0 1-1,0-1 1,0 1-1,1-1 1,-1 1-1,0 0 1,1 1-1,-1-1 1,7 0-1,-9 5 83,-1-1-1,1 1 0,-1 0 1,1 0-1,-1-1 0,0 1 1,-2 7-1,2-7 21,-2-1 1,1 0-1,0 1 1,-1-1-1,1 0 0,-1 0 1,0 0-1,0 0 0,0 0 1,-1-1-1,1 1 1,0 0-1,-1-1 0,0 0 1,0 0-1,0 0 1,-3 2-1,2-1 77,-1 0 0,0-1-1,0 1 1,-1-1 0,1 0 0,0-1 0,-1 1-1,1-1 1,-1 0 0,-6 0 0,12-34-117,0 29-68,1-1 1,0 0-1,0 1 1,1-1-1,0 1 0,-1-1 1,1 1-1,1 0 1,-1 0-1,1 0 0,-1 0 1,1 0-1,0 0 1,1 1-1,-1-1 1,1 1-1,-1 0 0,1 0 1,0 0-1,0 1 1,0-1-1,1 1 1,-1 0-1,0 0 0,1 1 1,-1-1-1,1 1 1,0 0-1,7 0 0,-12 26 391,0-23-295,0 0 1,0 0-1,0-1 0,0 1 0,-1 0 1,1 0-1,-1-1 0,1 1 0,-1 0 0,0-1 1,1 1-1,-1-1 0,0 1 0,0-1 0,0 1 1,0-1-1,-1 1 0,1-1 0,0 0 1,-1 0-1,1 0 0,0 0 0,-1 0 0,1 0 1,-4 1-1,-12 11 327,16-13-372,1 0 0,0 0-1,-1 0 1,1 0 0,0-1 0,-1 1-1,1 0 1,0 0 0,-1 0 0,1 0 0,0-1-1,-1 1 1,1 0 0,0 0 0,0-1-1,-1 1 1,1 0 0,0 0 0,0-1 0,0 1-1,-1 0 1,1-1 0,0 1 0,0 0-1,0-1 1,0 1 0,0 0 0,0-1 0,-1 1-1,1 0 1,0-1 0,0 1 0,0 0-1,0-1 1,0 1 0,0 0 0,1-1 0,-1 1-1,0 0 1,0-1 0,0 0 0,-1-17-129,1-38-255,7 61-124,-5 1 507,0 1 0,0 0-1,-1 0 1,0 0 0,-1 0 0,1 0 0,-2 12 0,0-3 32,1-14-7,0-1-1,-1 0 1,1 1 0,-1-1-1,1 0 1,-1 0-1,0 1 1,1-1-1,-1 0 1,0 0 0,0 0-1,0 0 1,0 0-1,0 0 1,0 0 0,0 0-1,0 0 1,0-1-1,-1 1 1,1 0 0,0-1-1,0 1 1,-1-1-1,1 1 1,0-1 0,-1 0-1,1 1 1,-1-1-1,1 0 1,-3 0 0,-50 3 358,46-3-337,6 0-10,-1 0 0,1 0 1,0 0-1,-1 0 0,1 0 0,-1 0 1,1-1-1,0 1 0,-1-1 0,1 0 1,0 0-1,0 1 0,-1-1 0,1-1 1,0 1-1,0 0 0,0 0 0,-3-4 0,4 2-9,-1 0 0,1 0 0,-1 0 0,1 0 0,0-1 0,1 1 0,-1 0-1,0-1 1,1 1 0,0 0 0,0-1 0,0-5 0,0 5-42,1 0 0,0 0 0,-1 1 0,1-1 1,0 1-1,1-1 0,-1 1 0,1-1 0,-1 1 0,1 0 0,0 0 1,1 0-1,-1 0 0,0 0 0,1 0 0,-1 0 0,1 1 1,0-1-1,0 1 0,0 0 0,0 0 0,0 0 0,1 0 1,-1 1-1,4-2 0,4-1-273,0 0 1,-1 1 0,1 0-1,0 0 1,0 1-1,0 1 1,15 0 0,-25 35 550,-2-31-208,0 0 1,0 1-1,0-1 1,0 0-1,0 0 1,-1 0-1,1 0 1,-1 0-1,0-1 1,0 1-1,0 0 1,0-1-1,-5 5 1,-38 29 428,35-29-358,6-4 11,1-1 0,-1 1-1,1-1 1,-1 0-1,0 0 1,0-1 0,0 1-1,0-1 1,0 0 0,0 0-1,0 0 1,-1 0 0,1-1-1,-7 1 1,10-4-140,1 0 1,-1 0 0,1 0-1,0 0 1,0 0 0,0 0-1,0 0 1,0 0-1,1 0 1,-1 0 0,1 0-1,0 0 1,1-4-1,5 2-777,-6 5 491,0-1 0,-1 1 0,1-1 0,0 0 0,0 1 0,-1-1 1,1 0-1,0 0 0,-1 1 0,1-1 0,0 0 0,-1 0 0,1 0 0,-1 0 0,0 0 1,1 0-1,-1 0 0,1-1 0,-1-7-8121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1.5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4021 896,'0'0'1764,"0"0"37,0 0 325,0 0-72,0 0-298,0 0-193,0-10 306,1 7 1814,19 2-3404,-1-2 0,0 0 0,0-1 0,26-9 0,38-8-95,23 12-124,-75 7-57,-1 0-1,0-2 0,40-10 1,22-15-32,-32 10-65,120-23 1,-30 28-98,-104 11 146,1-1 1,-1-2-1,0-2 1,74-24-1,-98 25 111,203-72 245,-178 66-323,1 2 0,93-10 1,-118 19-7,137-14 33,-131 11 3,0-1 0,0-2 0,41-16 0,97-54 60,-98 43-73,128-44 0,-57 39 66,-67 22 17,-2-4-1,110-49 1,-118 42 42,1 2 1,2 3 0,0 3-1,135-24 1,-132 33-93,1-3-1,128-46 0,181-79 539,-95 37-546,-57 25 75,48-19-58,119-28 187,-229 77-228,32-10 58,447-148 40,-153 20 64,-59 1-48,-332 133-49,125-86-1,24-14 40,-91 71 44,-33 19-67,182-122 0,-283 167-64,531-359 466,-487 333-461,-2-3-1,-2-2 0,83-82 1,-114 93-111,38-54 1,-19 22 156,-35 50-87,0 1 1,1 0-1,1 2 0,0 0 0,1 1 1,1 1-1,0 1 0,27-12 0,-24 13 13,1 0-1,0 2 0,26-6 1,-19 7-43,5-1 125,-1 1-1,2 2 1,-1 1 0,45 0-1,-66 6 282,-10 0-834,-9 0-2558,-15-1-730,-7 0-2105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3.3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24 7155,'0'0'2687,"0"0"-2074,0 0-135,0 0 741,0 0-229,-2 0-571,0-2 1842,10-1-857,27-2-387,45-2-694,-69 7-284,14-1 31,-1 0 0,1 2 0,-1 1 0,0 0 0,38 10 0,-42-6-43,1 0 1,0-2 0,-1-1-1,24 2 1,-33-5-33,0 0 0,1 0 0,-1-1 0,0-1 0,1 0 0,-1 0 0,0-1 0,20-8 0,-16 2 92,-11 7 156,-1 0 0,1 0 0,-1 0 1,1 1-1,0-1 0,0 1 0,0 0 1,5-1-1,-9 20-40,0-5-102,-1 89 650,5-1 1,20 125-1,-17-200-747,-5-18 4,0-1 1,0 1-1,-1 0 0,2 12 1,-3-19-57,0-1 34,0 0-84,-28 11-319,-69 0 332,1-4-1,-147-7 1,195-1 61,18-1 34,-1-1 0,0-2-1,-35-10 1,-90-32 158,120 35-148,32 11 27,2 0-20,1 1 0,-1 0 1,1 0-1,0-1 0,-1 1 0,1-1 1,-1 1-1,1-1 0,0 0 0,0 1 1,-1-1-1,1 0 0,0 0 0,0 0 1,-2-2-1,3 3-80,0 0-94,0 0-152,0 0-581,0 0-1175,0 0-1872,0 0-1374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4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11221,'0'0'2609,"0"0"-2224,0 0 1535,0 0 49,0 0-1777,0 0-112,15 0 16,-6 0-192,6 0 96,-1 0-656,6 9-737,1-5-703,-2-2-3171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4.3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14295,'0'0'1312,"0"0"-1024,0 0 1121,0 0-1281,0 0-128,0 0-608,108-6-1329,-79 6-1937,-5 0-6435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4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12230,'0'0'1776,"0"0"-1744,0 0-32,0 0-256,0 0-3649</inkml:trace>
  <inkml:trace contextRef="#ctx0" brushRef="#br0" timeOffset="1">404 42 11589,'0'0'2401,"0"0"-896,0 0 1617,0 0-1346,0 0-1776,0 0-336,31 0-2353,-10 0-2273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5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0 2673,'0'0'4288,"0"0"-2186,0 0 158,0 0-75,0 0-793,-1 1-1275,1-1-1,0 0 1,-1 0 0,1 0-1,0 0 1,-1 0-1,1 0 1,0 0-1,-1 1 1,1-1 0,0 0-1,-1 0 1,1 1-1,0-1 1,0 0 0,-1 0-1,1 1 1,0-1-1,0 0 1,0 0-1,-1 1 1,1-1 0,0 0-1,0 1 1,0-1-1,0 0 1,0 1 0,0-1-1,-1 1 1,-8 600 4520,11-574-4595,-2-27-108,0 0-223,0 0-436,0-9-3939,0-8 137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6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1 128 11909,'0'0'1052,"0"0"324,0 0 204,0 0-839,0 0-463,5-1-172,18-4 62,0 2-1,-1 0 0,1 2 0,0 0 0,23 4 0,8-2 143,-42-1-269,48 0 69,0-1 0,105-18 0,-96 5 428,0-2 0,130-51 0,-199 67-488,1 0 0,-1 0 0,1 0 0,-1 0 0,1 0 0,0 0 0,-1 0 1,1 0-1,-1 0 0,1 0 0,0 0 0,-1 0 0,1 0 0,-1 1 0,1-1 0,-1 0 0,1 0 0,-1 1 0,1-1 0,-1 0 0,1 1 1,-1-1-1,1 1 0,-1-1 0,0 1 0,1-1 0,-1 0 0,0 1 0,1-1 0,-1 1 0,0 0 0,1-1 0,-1 1 0,0-1 0,0 1 1,0-1-1,0 1 0,0 0 0,0-1 0,0 1 0,0-1 0,0 1 0,0 0 0,0 0 0,2 37 105,-2-31 137,1 71 132,-4-1 0,-3 0 0,-17 81 1,13-102-215,1 0 0,3 1 0,3 109 0,12-137-59,-6-23-6694,-13-6 1316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7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53 8116,'0'0'2115,"0"0"-479,0 0 250,0 0-696,0 0-593,0-9 983,7 7-1307,1 0 0,-1 1 0,1 0 0,0 0 0,-1 0 0,1 1 0,0 1 0,9 0 0,11 1 221,210 6 653,-184-6-1136,1-1 1,-1-3 0,1-2 0,105-22-1,-125 19 35,36-2 0,-25 7-4798,-50 2-19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8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 10389,'0'0'328,"0"0"422,0 0 501,0 0-384,0 0-536,1 0-105,-1-1 1,1 1-1,0-1 1,-1 1-1,1-1 1,0 1-1,-1 0 1,1-1-1,0 1 1,-1 0-1,1-1 1,0 1-1,0 0 1,0 0-1,-1 0 1,1 0-1,0 0 1,1 0-1,7 7 71,0 1 1,0 0-1,0 1 0,-1 0 0,-1 0 1,9 12-1,17 28 268,31 61-1,-45-72-395,2-2 0,2 0 0,1-2 0,38 42 0,-28-43-67,2-2-1,1-1 1,47 29-1,133 61-144,-163-96 65,2-2-1,0-3 1,80 17 0,179 19 40,-265-48-70,-10-2 472,48-1 0,-34-3-5629,-37-1 1369,-15 0-4738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9.3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0 14935,'0'0'355,"0"0"466,0 0 396,0 0-833,13 8-387,-11-7 9,5 2-46,-1 1 0,0-1 0,0 1 0,0 1 0,0-1 0,0 1 0,-1 0 0,0 0 0,0 1 0,-1-1 0,1 1 0,-1 0-1,0 1 1,-1-1 0,1 1 0,4 13 0,-7-14-17,0 0-1,0 1 0,0-1 1,0 1-1,-1-1 1,0 1-1,-1-1 0,-2 13 1,2-15 56,0 0 1,-1 0 0,1 0 0,-1-1 0,0 1 0,-1-1 0,1 1 0,-1-1 0,1 0 0,-1 1 0,0-1-1,0-1 1,0 1 0,-5 2 0,2 1 135,-1-2-1,0 1 0,-1-1 0,1 0 1,-1-1-1,0 1 0,0-2 1,0 1-1,0-1 0,0 0 0,-16 1 1,24-3 265,0 0 67,0 0 16,0 0 45,16 0 299,22 2-192,52 9 1,-51-5-1466,54 1-1,-14-9-5513,-52-5 443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9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66 8388,'0'0'4199,"0"0"-3153,0 0-432,23-11 23,72-34-514,-91 43-168,0 1 1,0-1-1,0 1 0,0 0 1,0 0-1,0 0 0,1 1 1,-1-1-1,7 1 0,-10 0 13,1 1 0,-1-1 1,0 0-1,1 1 0,-1-1 0,0 1 0,0-1 0,1 1 1,-1-1-1,0 1 0,0 0 0,0 0 0,0-1 0,0 1 0,0 0 1,0 0-1,0 0 0,0 0 0,1 2 0,0 2-36,-1 0 0,1 0 0,-1 0 0,0 1 0,0-1 0,-1 0 0,0 0 1,1 0-1,-3 11 0,2-1 249,0-13-131,-1 1 1,1 0-1,-1 0 0,0-1 1,0 1-1,0 0 0,0-1 1,0 1-1,-1-1 1,1 1-1,-1-1 0,-1 3 1,-28 30 324,12-15-117,-5 9 383,1 1-1,-31 55 1,47-72-401,1 1 0,0 0 0,1 1 0,0 0 0,1 0 0,1 0 0,0 0 0,1 0 0,0 20 0,2-33-236,0 0 0,0 0 0,0 0-1,1 0 1,-1-1 0,1 1 0,-1 0 0,1 0-1,0 0 1,-1-1 0,1 1 0,0 0-1,0-1 1,0 1 0,0 0 0,1-1-1,-1 1 1,0-1 0,1 0 0,-1 0-1,1 1 1,-1-1 0,1 0 0,0 0 0,-1 0-1,1 0 1,0-1 0,0 1 0,-1 0-1,3 0 1,6 1-80,0-1 0,-1 1 0,1-1-1,16-1 1,-19 0-49,-5 0 92,0 0 0,0-1 0,0 1 0,0 0 0,0-1 0,-1 1 0,1-1 0,0 0 0,0 0 0,0 1 0,-1-1 0,1 0 0,0-1 0,-1 1 0,1 0 0,-1 0 0,1-1 0,-1 1 0,1-1 0,-1 1 0,0-1 0,0 1 0,0-1 0,0 0 0,0 0 0,0 1 0,-1-1 0,1 0 0,0 0 0,-1 0 1,0 0-1,1-3 0,1-7-18,-1-1 0,0-1 0,-3-24 1,1 18 68,0-1 35,-2 1-1,0-1 0,-2 1 1,0 0-1,-1 0 1,-1 0-1,-1 1 0,0 0 1,-2 0-1,-13-19 1,21 35 20,0 1 1,0-1-1,-1 0 1,1 1 0,-1 0-1,1 0 1,-1-1-1,0 1 1,0 1 0,0-1-1,0 0 1,-4 0-1,6 1-110,0 1 0,0 0-1,1 0 1,-1 0 0,0-1-1,0 1 1,0 0 0,1 0-1,-1 0 1,0 0 0,0 1-1,0-1 1,0 0 0,1 0-1,-1 0 1,0 1-1,0-1 1,0 0 0,1 1-1,-1-1 1,-1 1 0,2 0-198,-1 0 0,0 0 1,0 1-1,0-1 0,1 0 0,-1 0 1,1 0-1,-1 1 0,1-1 1,-1 0-1,1 1 0,0-1 0,0 1 1,-1-1-1,1 0 0,0 1 0,1 1 1,-1 1-2501,4-1-1011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2.3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16 6915,'0'0'1230,"0"0"101,0 0-50,0 0-89,0 0-108,3-12 646,-1 9 3780,1 5-5375,0 1 0,0-1 0,0 1 0,0 0 0,0 0 0,-1 0-1,0 0 1,1 0 0,1 5 0,5 5 45,21 22-116,55 52 0,-83-86-72,-1 1 1,1-1-1,0 1 0,-1-1 1,0 1-1,1 0 0,-1-1 1,0 1-1,0 0 0,0 0 1,0 0-1,0 0 0,0 0 1,0 0-1,-1 0 0,1 0 1,-1 0-1,0 0 0,0 1 1,1-1-1,-1 0 0,0 0 1,-1 0-1,1 0 0,0 1 1,-1-1-1,1 0 0,-2 4 1,-1-1 58,0 0 0,0 0 1,-1-1-1,1 1 0,-1-1 1,0 1-1,0-1 0,0-1 1,-10 8-1,-10 7 382,1 0 1,-32 35-1,45-42-367,0 1 0,1 0 0,1 0-1,0 1 1,0 0 0,-10 26 0,17-38-641,0 0 0,-1-1 1,1 1-1,0-1 1,0 1-1,-1-1 0,1 0 1,0 1-1,0-1 1,-1 0-1,1 0 0,0 0 1,-1 0-1,1 0 1,0 0-1,-3-1 0,-1 1-2147,-14 0-7216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50.1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0 11013,'0'0'5282,"0"0"-4753,0 0 2256,0 0-1008,0 0-1217,0 0-528,-24 52 416,2-15-192,-4-2 81,-6-1-321,1-1-16,0-5-145,5-5-1007,4-7-1649,3-12-1601,4-4-2962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50.4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12342,'0'0'3265,"0"0"-1984,0 0 1136,0 0-1073,0 0-1231,0 0-97,77 50 288,-51-24-288,-2 0 96,-2-2-64,-3-1-96,0-3-160,1 1-881,1-6-928,3-6-1312,0-5-2738</inkml:trace>
  <inkml:trace contextRef="#ctx0" brushRef="#br0" timeOffset="1">517 26 13542,'0'0'1809,"0"0"-160,0 0 864,0 0-1697,0 0-367,0 0-417,-68 106 0,39-69-32,3-1-513,2-3-1376,5-9-800,9-9-1905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50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40 10453,'0'0'1502,"0"0"-275,-5 19 480,-3 5-1202,4-13-337,0 0-1,1 1 1,1-1 0,0 1 0,0 0-1,1-1 1,1 17 0,0-24-136,0 0 0,0 0 1,1 0-1,-1 0 0,1 0 1,0 0-1,0 0 0,0-1 1,1 1-1,-1 0 0,1 0 1,0-1-1,0 0 0,0 1 1,1-1-1,-1 0 1,1 0-1,-1 0 0,1 0 1,0 0-1,0-1 0,1 0 1,-1 1-1,0-1 0,6 2 1,-2-1-82,1 0 0,0-1 0,0 0 1,0 0-1,0-1 0,0 0 0,1 0 1,-1-1-1,0 0 0,0 0 1,15-4-1,-18 4 32,-1-1 0,0 0 1,0-1-1,0 1 0,0-1 1,0 0-1,0 0 0,0 0 1,-1 0-1,1-1 0,-1 0 1,1 1-1,-1-1 0,0 0 0,0-1 1,0 1-1,-1 0 0,1-1 1,-1 0-1,0 1 0,0-1 1,0 0-1,2-7 0,0-3 305,-1 0 1,0-1-1,-1 1 0,0-1 0,-2-25 0,0 35-274,-1 0 0,1 0 0,-2 0 0,1 0 0,0 0 0,-1 0 0,0 0 0,0 1 0,0-1 0,-1 0 0,0 1 0,0 0 0,0 0 0,0 0 0,-6-6 0,6 7-595,0 1 1,0-1-1,-1 0 1,1 1-1,-1 0 1,1 0-1,-1 0 1,0 0-1,0 1 1,0-1-1,0 1 1,-5-1-1,-14 1-7855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51.8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1 809 2513,'0'0'1235,"0"0"-720,0 0 382,0 0-193,21-15-555,7-4-147,71-53-52,-20 6 585,27-22 2676,-53 49-2109,-3-3 0,86-90 0,-113 108-380,35-28 0,6-5 157,-58 51-715,-1-1-1,0 0 1,0 0-1,-1 0 0,0 0 1,0-1-1,-1 0 1,0 0-1,0 0 0,3-14 1,-2 1 294,-1 0 1,-1 0-1,-1-23 0,-1 43-407,0 1-150,0 0-325,0 0-651,-7 0-4674,-10 0-1444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54.2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7555,'0'0'897,"0"0"181,0 0 160,0 0-409,0 0-530,0 0-13,2-31 4476,2 29-4760,1 0 0,-1 0 0,1 1 0,0-1 0,0 1 0,0 0 0,0 0 0,0 1 0,7-1 0,18-3-134,10-4-260,-39 8 410,25-2 6,-26 2 0,0 0 6,1 0-24,0 0 0,0 0 0,0 0 0,0 0 0,0 0 0,0 1 0,0-1 0,0 0 0,0 1 0,0-1 0,-1 1 0,1-1 0,0 1 0,0-1 0,0 1 0,-1-1 0,1 1 1,0 0-1,-1-1 0,1 1 0,-1 0 0,1 0 0,-1 0 0,1-1 0,-1 1 0,1 0 0,-1 0 0,0 0 0,1 0 0,-1 0 0,0 1 0,2 33 68,-2-27-16,0-8-13,0 0 73,0 1-14,0 0-29,0-1-75,0 0 5,0 0-53,0 0-14,0 0-26,0 0-152,0 0-221,0 0-886,0 0-1690,0 0-2661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55.6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4562,'0'0'523,"0"0"104,0 0 622,0 0-356,0 0-477,-3 3 4035,-7 13-3995,6-10-337,-1 0 1,0-1-1,-1 0 0,1 0 1,-11 7-1,10-8 47,1 0 0,-1 1 0,1-1 0,0 1 0,1 0 0,-1 0-1,-6 10 1,9-5-464,1 0-4299,1-9 4138,0 0-6254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56.5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3682,'0'0'1664,"0"0"-927,0 0 327,0 0 25,0 0-1,0 0-143,46 37 5428,-26-24-7221,31 28 0,-46-37 336,-4-3 293,0 0 0,0-1 0,0 1 0,0 0 1,0 0-1,0 0 0,0 0 0,0 1 1,-1-1-1,1 0 0,0 0 0,-1 1 0,1-1 1,-1 0-1,1 0 0,-1 1 0,1-1 1,-1 1-1,0 1 0,1 9-3276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0:00.7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48 6659,'0'0'675,"0"0"-398,0 0 246,0 0-138,22 3 1469,-19 0-1600,0 0 1,0 0-1,0 1 1,0-1-1,0 1 1,-1 0-1,0-1 1,1 1-1,-1 0 1,-1 1-1,3 4 1,-3-4-190,1-1 0,0 0 0,0 1 0,0-1 0,1 0 0,0 0 0,-1 0 0,6 5 0,-5-8-26,0 1 0,0-1 1,1 0-1,-1 0 0,1 0 1,-1 0-1,0-1 0,1 1 1,-1-1-1,1 0 0,-1 0 1,5-1-1,23 4 29,-25-2-49,1 0 1,0 0 0,0 0-1,0-1 1,9 0 0,-9-1-20,-1 1-1,1 0 1,-1 1 0,1-1 0,-1 1 0,8 2 0,-8-1 9,1-1 0,0 0 0,0 0 0,0 0 0,0-1 0,0 0 0,-1-1 0,1 0 0,7-1 0,-6 1-13,-1 0 0,0 0 1,1 0-1,-1 1 0,0 1 0,1-1 0,8 2 0,-2 4-9,-12-5 12,0 0 1,1 0-1,-1 0 0,1 0 1,-1-1-1,0 1 0,1-1 1,4 1-1,9-1 37,-8-1 31,-1 0 0,1 1 0,-1 1 0,0-1 0,1 1 0,-1 0 0,0 1 0,0 0 0,0 0 0,0 0 0,0 1 0,0 0 0,8 5 0,-10-5-57,-1 0-1,1-1 1,0 0 0,0 0 0,1 0-1,-1 0 1,0-1 0,0 0 0,1 0 0,-1-1-1,1 1 1,-1-1 0,1 0 0,-1 0-1,6-2 1,10-2-93,0-1 0,33-12 0,-38 11 39,1 0 0,-1 2 0,32-5-1,-40 8 26,-1 0 15,1 0 0,0 1 1,-1-1-1,1 2 0,-1-1 0,1 1 0,-1 0 0,1 0 1,-1 1-1,14 5 0,-11-2 17,0-1-1,0 0 1,0-1-1,0 0 1,1 0-1,-1-1 1,1-1 0,0 0-1,-1 0 1,1-1-1,14-1 1,-12 0 5,0 1 0,0 0 0,0 1 1,0 1-1,0 0 0,0 1 0,14 4 0,-14-2-12,-5-1-3,1 0-1,0-1 1,0 0-1,0-1 1,0 0 0,0 0-1,1-1 1,10 1 0,0-4-6,1 0 0,-1-1 1,0-1-1,0-1 0,30-11 1,-10 3-9,-10 5 4,0 1 0,1 1 0,42-1 0,95 4 51,-55 3 87,313-1-97,-221 2 174,9 12-186,-132-12-40,181-8-106,29 2 124,-164 7 0,-99-4 20,-1-1-1,0-1 0,0-2 0,38-12 1,-39 9-1,0 2 0,1 1 0,0 1 0,40-2 0,-47 7-23,-15-1 21,0 1 0,0 0 0,0 0 0,-1 0 0,1 1 0,0 0-1,0 0 1,-1 0 0,1 1 0,5 2 0,-7-3 6,0 0 1,0 0-1,-1 0 0,1-1 1,0 1-1,0-1 1,0 0-1,0 0 0,0-1 1,4 0-1,9 0 133,73 1 290,337-10-123,-306 5-204,-71 5-96,76-11 0,-58 3-36,109 1-1,-74 5 174,-2-8 11,23 0 45,-61 10 90,79-10-1,-50 1 838,114 3 1,-189 3-942,-17 3-318,0 0 0,1 0 0,-1 0-1,0 0 1,1 0 0,-1-1 0,0 1 0,1 0 0,-1 0-1,0-1 1,1 1 0,-1 0 0,0 0 0,1-1 0,-1 1-1,0 0 1,0-1 0,0 1 0,1 0 0,-1-1-1,0 1 1,0 0 0,0-1 0,0 1 0,0-1 0,0 1-1,0 0 1,0-1 0,1 1 0,-1-1 0,-1 1 0,1 0-1,0-1 1,0 1 0,0-1 0,0 1 0,0 0 0,0-1-1,0 1 1,0 0 0,-1-1 0,-5-9-5420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0:01.8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1 6947,'0'0'1345,"0"0"-700,0 0 519,0 0-113,0 0-584,0 0-350,-2 6 5496,-5 22-4954,2 303 2420,5-331-3111,0 0 48,0 0-99,0 0-141,0 0-421,0 0-772,0 0-568,0 0-1307,0 0-2433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33.1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53 160,'0'0'11960,"0"0"-9070,0 0-1647,0 0 491,0 0-293,-9-9-798,-26-26-313,26 27-252,12 8-89,14 0 59,-1 0 0,0 2-1,1 0 1,-1 1 0,19 6 0,-30-8-39,0 1 1,0 0-1,0 0 1,0 0-1,0 1 1,-1-1-1,1 1 1,-1 0-1,0 1 0,0-1 1,0 1-1,0 0 1,-1 0-1,1 0 1,-1 0-1,0 0 1,0 1-1,-1 0 1,1-1-1,2 10 1,-3-9-52,-1 0 0,0-1 1,0 1-1,0 0 1,-1 0-1,1 0 1,-1 0-1,0 0 1,-1 0-1,1-1 0,-1 1 1,0 0-1,0 0 1,-1-1-1,1 1 1,-1 0-1,0-1 1,-5 9-1,0-5 39,0 1 1,-1-1-1,1-1 0,-1 1 1,-1-1-1,0-1 0,-11 8 1,20-14-9,1 0 1,-1 0 0,0 0-1,0 0 1,1 0-1,-1 0 1,0 0 0,0 0-1,1 0 1,-1 0 0,0 0-1,0 0 1,1 0 0,-1 1-1,0-1 1,0 0 0,0 0-1,1 0 1,-1 0 0,0 1-1,0-1 1,0 0 0,0 0-1,1 1 1,-1-1 0,0 0-1,0 0 1,0 1-1,0-1 1,0 0 0,0 0-1,0 1 1,0-1 0,0 0-1,0 0 1,0 1 0,0-1-1,0 0 1,0 0 0,0 1-1,0-1 1,0 0 0,0 1-1,0-1 1,0 0 0,0 0-1,0 1 1,0-1 0,0 0-1,-1 0 1,1 0-1,0 1 1,0-1 0,0 0-1,0 0 1,-1 0 0,1 1-1,0-1 1,0 0 0,-1 0-1,1 0 1,0 0 0,0 0-1,-1 1 1,1-1 0,37 4-336,-5 0 171,-28-2 149,1-1 0,-1 1 0,1 0 0,-1 0 0,0 0-1,0 1 1,0-1 0,0 1 0,0 0 0,0 0 0,-1 0 0,1 1-1,-1-1 1,0 1 0,0 0 0,-1 0 0,1 0 0,-1 0-1,0 0 1,0 1 0,3 8 0,-1 3 52,-1 1 1,-1 0-1,-1-1 1,0 33-1,-1-39 25,0-5 24,-1 0 1,1 0-1,-1-1 0,1 1 0,-2 0 0,1 0 0,0-1 1,-1 1-1,0-1 0,0 1 0,0-1 0,-1 0 0,1 0 1,-1 0-1,0 0 0,0 0 0,0-1 0,-1 1 0,1-1 1,-1 0-1,0 0 0,0 0 0,0-1 0,0 1 1,-7 2-1,-2 0-75,1 0 1,-1-1 0,-1-1 0,1 0 0,0-1-1,-1 0 1,-26 0 0,39-2-80,1-1 1,0 1-1,-1 0 0,1 0 0,0 0 0,0 0 1,-1 0-1,1 0 0,0-1 0,-1 1 1,1 0-1,0 0 0,0 0 0,-1-1 1,1 1-1,0 0 0,0 0 0,0-1 1,-1 1-1,1 0 0,0 0 0,0-1 1,0 1-1,0 0 0,0-1 0,0 1 1,-1 0-1,1 0 0,0-1 0,0 1 1,0 0-1,0-1 0,0 1 0,0 0 0,0-1 1,0 1-1,0 0 0,1-1 0,2-14-2046,16-8-2192,14-1-1763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5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4013 10293,'0'0'1675,"0"0"-589,0 0 117,0 0-8,0 0-317,1-2-790,-1 0 0,1 1 0,0-1-1,-1 0 1,1 1 0,0-1 0,0 1 0,0 0-1,0-1 1,2-2 0,21-8 275,1 1-1,0 1 1,0 1 0,33-6-1,110-17-61,-159 31-299,158-18-36,-95 12-21,127-27-1,-112 11 53,124-33-59,226-29-1,-280 60 24,-1-7 0,197-68 0,-101 27 175,-43 14-139,-18 12-30,-20 5 66,249-93 139,29-7 9,366-57 236,-758 187-397,546-154 930,-10-36-715,366-199 218,-692 272-155,378-244-1,-507 283-207,128-90-14,-194 130-62,-21 15 20,73-65 0,-53 40 4,-52 46-22,-1-1 0,0 0 0,-1-1 0,-1-1 0,-1-1 0,0 0 0,17-29 0,48-92 25,-65 116-27,1 2-1,1 0 1,37-36 0,82-82-4,19 3 198,-148 129-182,-1 1-1,0-2 0,-1 1 0,0-1 1,7-13-1,-8 13 56,0 1 0,1-1 0,0 1 0,0 0 0,11-11 0,9 0-27,-19 14-35,0 0-1,0-1 0,0 0 0,-1 0 0,8-8 0,-6 6-25,-1 1 1,1 0-1,0 0 1,1 1-1,0-1 1,11-4-1,16-13-11,-26 18 35,0 0 0,0 0 0,0 1 0,12-3 0,20-10 45,-28 9-43,-5 4-17,-1-1-1,1 1 1,0 0-1,0 1 1,0 0-1,1 0 1,-1 1-1,1 0 1,15-1-1,-2-3 1121,-13 2-3472,-10 3-5781,-14 1 741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33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44 185 3458,'0'0'5701,"0"0"-3852,0 0 48,0 0-321,0 0-879,-4 6-273,-1 5-117,0-1 1,0 1-1,1 0 0,0 0 1,1 1-1,0-1 1,-2 24-1,0 90 771,5-121-1111,0-1 0,1 1 0,0-1 0,-1 1 0,1-1 0,0 0 0,1 0 0,-1 0 0,0 1 0,4 3 0,-5-6-23,1 0 0,-1 0 0,1 0 0,0-1 0,-1 1 0,1 0 0,0 0 0,0 0 0,0-1-1,-1 1 1,1-1 0,0 1 0,0 0 0,0-1 0,0 0 0,0 1 0,0-1 0,0 1 0,0-1 0,0 0-1,0 0 1,1 0 0,-1 0 0,0 0 0,0 0 0,0 0 0,0 0 0,0 0 0,0 0 0,0 0 0,0-1-1,0 1 1,0 0 0,0-1 0,0 1 0,0-1 0,2-1 0,-1-1 2,0 0 0,0-1 0,0 1-1,0-1 1,0 0 0,-1 1 0,0-1 0,1 0 0,-2 0 0,1 0 0,0 0 0,-1 0-1,0 0 1,0-5 0,1-4-201,4-34-331,5-38 259,-8 76 342,0 0-1,0 1 1,1-1 0,0 1 0,0 0-1,1 0 1,6-9 0,-7 13 17,0 0 0,1 1 0,-1-1 0,1 1 0,0 0 0,0 0 1,0 0-1,0 0 0,1 1 0,-1-1 0,1 1 0,7-2 0,7-2-35,36-5 0,-34 7 0,84-18-382,36-7-1154,-141 29 1576,1 0-1,-1 0 1,0 0-1,0 0 1,1 0-1,-1 0 1,0 0-1,1 1 1,-1-1-1,0 0 1,0 0-1,1 0 1,-1 0-1,0 1 1,0-1-1,1 0 1,-1 0-1,0 0 0,0 1 1,0-1-1,1 0 1,-1 0-1,0 1 1,0-1-1,0 0 1,0 1-1,0-1 1,1 0-1,-1 0 1,0 1-1,0-1 1,0 0-1,0 1 1,0-1-1,0 0 1,0 1-1,0-1 1,0 0-1,0 1 0,0-1 1,-1 0-1,1 0 1,0 1-1,0-1 1,0 0-1,0 1 1,0-1-1,0 0 1,-1 0-1,1 1 1,0-1-1,0 0 1,-1 0-1,-7 19 129,-6 3 97,1 1 0,1 0 0,1 2 1,1-1-1,1 1 0,1 0 0,1 1 0,2 0 1,1 0-1,0 0 0,2 0 0,1 1 1,4 34-1,-2-57-264,0 0 1,0 0 0,0 0 0,1 0-1,-1-1 1,1 1 0,0 0 0,1-1-1,-1 0 1,0 1 0,1-1-1,0 0 1,0 0 0,0 0 0,0-1-1,0 1 1,0-1 0,1 0-1,-1 0 1,1 0 0,0 0 0,-1 0-1,1-1 1,0 0 0,0 0 0,0 0-1,8 1 1,-5-1-25,0 0 0,0 0 0,0 0 0,0-1-1,0 0 1,0-1 0,0 0 0,0 0 0,0 0 0,0-1 0,0 0 0,-1 0 0,1 0-1,-1-1 1,13-7 0,-12 3-19,1 1-1,-1-2 1,0 1 0,-1-1-1,0 0 1,0 0-1,-1 0 1,0-1 0,0 0-1,-1 0 1,0 0-1,0-1 1,-1 1 0,3-20-1,-1-6 80,-2 0 1,-2-68-1,-2 93-27,1-3 5,-1-1 0,0 0-1,-1 1 1,-1-1-1,0 1 1,-1 0 0,0 0-1,-1 0 1,-1 0 0,0 1-1,0 0 1,-1 0-1,-15-18 1,19 27-309,-1 0 1,0 0-1,0 1 1,-1-1-1,1 1 1,0 0-1,-1 0 1,0 1-1,1-1 1,-1 1-1,0 0 1,1 0-1,-1 1 1,0-1-1,0 1 0,0 0 1,-9 2-1,14-2 278,-48 0-7713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14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3009,'0'0'675,"0"0"272,0 0 531,0 0-32,0 0-176,0 0-283,0 0 19,1-4-109,1-2-417,1-5-265,-2-2 4409,26 460-2141,-10-248-1847,2 527 1034,-5-553-1360,1 0-65,6 335 782,-4 220-237,-33-729-3685,-6-8-2126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16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67 944,'0'0'6753,"0"0"-4750,0 0-823,0 0 458,0 0-342,-1 0-1174,1-1 0,0 1 0,0 0 0,0-1 0,0 1 0,0-1 0,0 1 0,1 0 0,-1-1 0,0 1 0,0 0 0,0-1 0,0 1 0,0 0 0,0-1 0,1 1 0,-1 0 0,0-1 0,0 1 0,1 0 0,-1 0 0,0-1 0,0 1 0,1-1 0,168 1 360,347 3-255,-384 1-205,248-4-12,221-9 147,-363 11-20,198 0-140,505-5 1006,-288-4-685,-96 3 641,198-5-264,-111 5-631,-373 6-45,354 4 399,-623-6-407,0 0 0,-1 0 0,1 0 0,-1 0-1,1 0 1,-1-1 0,1 1 0,-1 0 0,1-1-1,-1 1 1,1-1 0,-1 0 0,0 0-1,3-1 1,-4-6-2346,-13-4-2994,-15-2-7388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18.7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8100,'0'0'1299,"0"0"-419,0 0 246,0 0 147,0 0-451,0 0-529,0 0-152,26 0 1161,88-8-765,0-1-132,481-4-162,-67 7-187,-308 8 13,88-2 103,784-5 208,-707-17-392,10-1 806,1051 23-196,-860 30-532,-224 5-79,431 19 75,-715-53-6,86-3 1067,-162 2-1063,20-4 1109,-21 4-1138,0 0-1,-1 0 0,1 0 1,0-1-1,-1 1 0,1 0 0,-1 0 1,1-1-1,-1 1 0,1 0 1,0-1-1,-1 1 0,1-1 1,-1 1-1,0-1 0,1 1 1,-1-1-1,1 1 0,-1-1 1,0 1-1,1-1 0,-1 1 0,0-1 1,1 0-1,-1 1 0,0-1 1,0-1-1,16-1-3485,0-6 512,0-7-1704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0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11 7603,'0'0'1756,"0"0"-241,0 0 225,0 0-380,0 0-501,-1-11 203,-1 11 1886,-5 21-2702,1 0-1,1 0 0,1 0 0,1 0 0,-2 44 1,4-51-176,-12 107 598,-38 157 0,44-243-667,-5 40 61,4 0 0,1 99 1,4-78-77,-4 26 139,-2 51 22,8-36 142,2 153 220,23-5 17,-8-87-431,-5-78 98,10 20-141,-1-10 8,10 324 89,-27-361-1427,-5-108-1798,-8-11-3340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2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19 199 13478,'0'0'1395,"0"0"-482,0 0 909,0 0 134,0 0-665,0 0-643,-4-4-522,-10-13-97,14 17-27,0 0 0,0 0 0,0 0 0,0 0 0,0 0-1,1 0 1,-1 0 0,0 0 0,0 0 0,0 0 0,0 0 0,0 0 0,1 0 0,-1 0 0,0 0 0,0 0 0,0 0-1,0 0 1,0 0 0,1 0 0,-1 0 0,0 0 0,0 0 0,0 0 0,0 0 0,0 0 0,1 0 0,-1 0 0,0 0 0,0 0-1,0 0 1,0-1 0,0 1 0,0 0 0,0 0 0,0 0 0,1 0 0,-1 0 0,0 0 0,0-1 0,0 1 0,0 0-1,0 0 1,0 0 0,0 0 0,0 0 0,0 0 0,0-1 0,0 1 0,0 0 0,0 0 0,0 0 0,0 0 0,0 0 0,0-1-1,0 1 1,0 0 0,0 0 0,0 0 0,0 0 0,0 0 0,-1-1 0,4 1 48,61 2 473,-19-1-17,0-1 0,63-9-1,-96 8-761,-1-2 0,1 1 1,0-1-1,-1-1 0,0 0 0,0-1 0,0 0 0,0-1 0,-1 0 0,0 0 0,0-1 0,0-1 0,-1 0 0,8-9 1,-14 14-506,1-1 0,-1 0 0,-1 0 0,1 0 0,-1 0 1,0-1-1,1 1 0,-2-1 0,1 1 0,1-8 0,-1-17-8531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2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0 12310,'0'0'2182,"0"0"-1360,0 0 528,0 0 250,0 0-653,-9 16-312,5-7-510,-2 0 17,0 1-1,1 0 1,0 1-1,1-1 0,0 1 1,1 0-1,0 0 1,1 0-1,-2 22 1,4 367 2552,-1-387-2689,1-1-1,1 1 0,0 0 1,1 0-1,0-1 1,1 1-1,0-1 0,1 0 1,0 0-1,10 19 0,-12-29-126,-1 0-1,0 0 1,1-1-1,-1 1 0,1 0 1,-1-1-1,1 1 1,0-1-1,-1 0 0,1 0 1,0 1-1,0-1 0,0 0 1,0 0-1,0-1 1,0 1-1,0 0 0,1-1 1,-1 1-1,0-1 1,0 0-1,0 0 0,1 0 1,-1 0-1,0 0 1,0 0-1,0 0 0,1-1 1,-1 1-1,0-1 1,0 0-1,0 1 0,3-3 1,2 0-542,1-1-1,-1 0 1,0 0 0,-1-1 0,1 0 0,-1 0 0,10-10 0,24-33-4459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3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7812,'0'0'3903,"0"0"-2180,0 0-207,0 0-535,0 0-130,0 22-173,0 144 547,4-104-404,12 61 1,-3-35-689,-12-188-1233,1 27 1069,-2-87 487,0 159-446,1 1 0,-1-1 0,1 1 0,0-1-1,-1 1 1,1 0 0,0-1 0,0 1-1,-1-1 1,1 1 0,0 0 0,0 0 0,-1 0-1,1-1 1,0 1 0,0 0 0,0 0-1,0 0 1,-1 0 0,1 0 0,1 1 0,28-1 31,-23 0-1,29 3-452,-1 1 0,0 2 0,0 2 0,-1 1 1,37 15-1,-4-3-4790,-50-16-441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4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92 6979,'0'0'849,"0"0"-70,0 0 832,0 0-186,0 0-438,-15-14-288,-48-41-110,61 53-488,0-1-1,-1 1 0,1 0 1,-1 1-1,1-1 0,-1 0 1,0 1-1,1 0 0,-1-1 0,0 1 1,0 0-1,0 0 0,0 1 1,0-1-1,0 1 0,-1-1 1,1 1-1,0 0 0,0 0 1,0 1-1,-5 0 0,-8 0 327,12 0-318,0 0 1,-1 0-1,1 0 0,0 0 1,0 1-1,0 0 1,0-1-1,0 1 1,0 1-1,0-1 1,1 1-1,-1-1 1,1 1-1,0 0 1,0 0-1,0 1 1,0-1-1,0 1 1,1-1-1,-3 6 1,-8 11 442,2 1 0,-12 32 0,21-49-466,-3 10 33,1 1 0,0 0-1,1 1 1,1-1-1,0 0 1,1 1-1,1-1 1,1 20 0,0-33-138,-1 1 1,1-1 0,-1 0-1,1 1 1,0-1 0,-1 0-1,1 0 1,1 0 0,-1 0-1,0 0 1,0 0 0,1 0-1,-1 0 1,1 0 0,-1 0-1,1-1 1,0 1 0,0-1-1,0 1 1,0-1 0,0 0-1,0 0 1,0 0 0,0 0-1,0 0 1,1 0 0,-1 0-1,0-1 1,1 1 0,2-1-1,1 1-113,-1 0 0,0-1-1,0 0 1,1 0 0,-1 0 0,0-1-1,0 1 1,1-1 0,-1-1 0,0 1 0,0-1-1,0 1 1,6-5 0,-2 0-160,0 0 0,0-1 0,-1-1 1,0 1-1,0-1 0,-1-1 0,0 1 0,-1-1 0,1 0 1,-2-1-1,6-11 0,3-10 264,-2 0 0,11-46 0,-23 77 85,0 0-1,0 0 0,0 0 1,1 0-1,-1 0 1,0 0-1,0 0 1,0 0-1,0-1 1,0 1-1,0 0 0,0 0 1,0 0-1,0 0 1,0 0-1,0 0 1,0 0-1,0 0 1,1 0-1,-1 0 0,0 0 1,0 0-1,0 0 1,0 0-1,0 0 1,0 0-1,0 0 1,0 0-1,1 0 0,-1 0 1,0 0-1,0 0 1,0 0-1,0 0 1,0 0-1,0 0 1,0 0-1,0 0 0,1 0 1,-1 0-1,0 0 1,0 0-1,0 0 1,0 0-1,0 0 1,0 0-1,0 0 0,0 0 1,0 0-1,0 0 1,1 0-1,-1 1 1,0-1-1,0 0 1,0 0-1,0 0 0,0 0 1,0 0-1,0 0 1,0 0-1,7 11 647,6 13-420,52 154 1776,-59-166-3036,-6-12 731,0 1 0,0-1-1,1 1 1,-1-1 0,0 0 0,1 1-1,-1-1 1,1 0 0,-1 1 0,1-1-1,-1 0 1,0 1 0,1-1 0,-1 0-1,1 0 1,-1 0 0,1 1 0,-1-1-1,1 0 1,0 0 0,-1 0 0,1 0-1,-1 0 1,1 0 0,-1 0 0,1 0-1,-1 0 1,1 0 0,-1 0 0,1-1-1,0 1 1,9-6-5885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4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5699,'0'0'9892,"0"0"-8867,0 0 1200,0 0-705,0 0-31,0 0-1041,20 125-384,-4-90-64,1-3-96,-2-4-368,-8-4-1265,-5-7-960,-2-12-1665,0-5-4546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5.8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30 8244,'0'0'1184,"0"0"497,0 0 27,0 0-244,0 0-333,-1-4-39,-1-18 1226,2 22-1344,25-1 2331,-19 0-3264,0 0 0,0 1 0,0 0 0,0 0 1,0 0-1,0 1 0,0 0 0,-1 0 0,1 1 0,0-1 1,7 5-1,122 65-281,-134-70 216,0-1 1,1 1-1,-1 0 1,1 0-1,-1 0 1,0 0-1,0 0 1,0 0-1,0 0 1,0 0-1,0 0 1,0 1-1,0-1 1,0 0-1,0 1 1,-1-1-1,2 3 1,-2-2 21,1 1 1,-1-1-1,0 1 1,0-1-1,0 0 1,0 1-1,-1-1 0,1 1 1,-1-1-1,1 1 1,-1-1-1,-2 4 1,-9 19 125,-1-1 1,-1-1-1,-1 0 1,-1-1-1,-2 0 1,-25 24-1,19-20 30,1 0 0,2 2-1,-23 37 1,35-55-1721,-9-7-8174,13-3 8590,-11 0-8563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4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13382,'0'0'1849,"0"0"-1414,0 0-283,12 19-99,8 12-67,55 93-777,-64-102 91,-1-1 1,-2 1 0,0 1 0,-1-1 0,5 35-1,-1 48-1941,-9-34 3619,-2-69-437,1-14 852,10-20-1213,2 1 0,1 0 0,1 1 0,21-31 0,-4 6 3175,-32 54-3315,0 1-1,0 0 1,0 0-1,0 0 1,1 0-1,-1 0 1,0 0-1,0 0 1,0 0-1,0 0 1,0 0-1,1 0 1,-1 0-1,0 0 1,0 0-1,0 0 1,0 0-1,0 0 1,1 0-1,-1 0 1,0 0-1,0 0 1,0 0-1,0 0 1,1 0-1,-1 0 1,0 0-1,0 0 1,0 0-1,0 0 1,0 0-1,0 0 1,1 0 0,-1 0-1,0 1 1,0-1-1,0 0 1,0 0-1,0 0 1,0 0-1,0 0 1,0 0-1,1 1 1,-1-1-1,0 0 1,0 0-1,0 0 1,0 0-1,0 0 1,0 1-1,0-1 1,0 0-1,0 0 1,0 0-1,0 0 1,0 1-1,19 68 1723,-17-56-1624,0 0 0,2 0 0,-1-1 0,2 0 0,-1 0 0,2 0 0,-1 0 0,11 14 0,-16-26-170,1 1-1,-1-1 1,1 0-1,-1 0 1,1 1-1,0-1 1,-1 0-1,1 0 1,-1 0-1,1 0 1,-1 1-1,1-1 1,0 0-1,-1 0 1,1 0-1,-1 0 1,1-1-1,0 1 1,-1 0-1,1 0 1,-1 0 0,1 0-1,0-1 1,-1 1-1,1 0 1,-1 0-1,1-1 1,-1 1-1,1 0 1,-1-1-1,0 1 1,1-1-1,-1 1 1,1-1-1,-1 1 1,0-1-1,1 1 1,-1-1-1,0 1 1,1-1-1,-1 1 1,0-2-1,17-26-171,-16 25 119,17-35-592,-13 27 600,-1 0 0,1 1 1,1-1-1,0 1 0,0 1 0,1-1 0,1 1 0,8-9 0,-14 17 125,-1-1-1,1 1 1,0 0-1,0-1 0,0 1 1,-1 0-1,1 0 1,1 0-1,-1 1 0,0-1 1,0 0-1,0 1 0,0-1 1,0 1-1,1 0 1,-1 0-1,0 0 0,0 0 1,0 0-1,5 1 1,-4 0 6,0 1-1,0-1 1,-1 1 0,1-1 0,0 1 0,-1 0 0,1 0-1,-1 0 1,0 0 0,1 1 0,-1-1 0,3 6 0,4 6 216,-1 1-1,-1 0 1,0 0 0,6 22 0,-10-28-49,29 84 838,-31-91-1293,0-1-5388,-1-1-215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7.8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284 140 10309,'0'0'1115,"0"0"-520,0 0 725,0 0-372,0 0-265,0 0-150,0 0-245,1-19 158,0-7-161,1-13-71,-1-9 3259,-2 47-3443,1 1-1,-1-1 1,1 1-1,-1-1 0,1 1 1,-1-1-1,0 1 1,1-1-1,-1 1 0,0-1 1,1 1-1,-1 0 1,0 0-1,0-1 1,1 1-1,-1 0 0,0 0 1,0 0-1,0 0 1,1 0-1,-1 0 0,0 0 1,0 0-1,-1 0 1,-29 0 179,22 1-188,-3-1 27,-1 1-1,0 0 1,0 2-1,1-1 1,-1 1-1,1 1 1,0 0-1,0 1 1,0 0 0,1 1-1,0 0 1,0 1-1,0 0 1,1 1-1,0 0 1,-13 14-1,20-18-47,1-1-1,0 0 0,0 1 0,1-1 0,-1 1 0,1 0 1,-1 0-1,1-1 0,0 1 0,0 0 0,1 0 0,-1 0 1,1 0-1,0 0 0,1 5 0,-1-8-5,0-1 0,0 1 0,0 0 1,1-1-1,-1 1 0,0-1 0,0 1 0,1-1 0,-1 1 0,0-1 1,1 1-1,-1-1 0,1 0 0,-1 1 0,0-1 0,1 1 0,-1-1 1,1 0-1,-1 1 0,1-1 0,-1 0 0,1 0 0,0 1 0,-1-1 1,1 0-1,-1 0 0,2 0 0,18 4-63,-15-4 62,34 4 38,-15-2-262,1 1 1,-1 1-1,0 1 1,0 1-1,23 9 1,-42-13 209,0 0 0,1 1 0,-1 0 0,-1 0 0,1 0 0,0 1 1,-1-1-1,1 1 0,-1 0 0,0 0 0,-1 1 0,1-1 0,-1 1 1,0 0-1,0 0 0,0 0 0,-1 0 0,1 0 0,-1 1 0,-1-1 1,1 1-1,-1 0 0,0-1 0,0 1 0,0 0 0,-1 10 0,0-8 65,0 5 198,0 1 0,-1 0 0,0 0 1,-4 16-1,3-25-156,0 0 0,1-1 0,-2 1 1,1-1-1,-1 1 0,1-1 0,-1 0 1,0 0-1,-1 0 0,1 0 0,-1 0 1,1-1-1,-1 1 0,-8 4 0,7-4-44,-1-1-1,0 1 1,0-1-1,-1-1 1,1 1-1,-9 2 1,-22-1-2753,36-4 2511,1 0 0,-1 0 0,0 0 0,1 0-1,-1 0 1,0 0 0,1 0 0,-1 0 0,0-1-1,1 1 1,-1 0 0,1 0 0,-1-1-1,0 1 1,1 0 0,-1-1 0,1 1 0,-1-1-1,1 1 1,-1 0 0,1-1 0,-1 1-1,1-1 1,0 0 0,-1 1 0,1-1 0,0 1-1,-1-1 1,1 1 0,0-1 0,0 0-1,-1 1 1,1-1 0,0 0 0,0 1 0,0-1-1,0 0 1,0 1 0,0-1 0,0 0 0,0 0-1,-1-22-8435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8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0 470 7171,'0'0'3103,"0"0"-2062,0 0 244,0 0 236,0 0-627,19 10-379,62 30-195,-72-35-290,0-1 1,1-1-1,-1 0 0,1 0 0,0-1 1,0 0-1,0-1 0,0 0 1,0 0-1,0-1 0,0 0 1,0-1-1,14-3 0,-21 3-87,-1 1 0,0-1 0,1 0 0,-1 0 1,0 0-1,0-1 0,0 1 0,0 0 0,0-1 0,0 1 0,0-1 0,0 0 0,-1 0 0,1 0 0,-1 0 0,1 0 1,-1 0-1,0 0 0,0 0 0,0 0 0,0-1 0,0 1 0,0 0 0,0-1 0,0-2 0,0-3-231,0 0 0,0 0 0,-1-1-1,0 1 1,0 0 0,-2-11 0,1 17 305,0-1 1,0 1 0,0 0 0,0-1 0,0 1 0,-1 0 0,1 0 0,-1 0 0,0 0 0,1 0 0,-1 0 0,0 1 0,0-1 0,0 0 0,0 1-1,0 0 1,-1-1 0,1 1 0,0 0 0,-1 0 0,1 0 0,-1 1 0,1-1 0,-1 1 0,1-1 0,-6 1 0,3-1 90,0 0 1,0 1-1,0-1 1,0 2-1,-1-1 1,1 0-1,0 1 1,0 0-1,0 0 1,0 0 0,0 1-1,0 0 1,-4 2-1,1 2 130,0 0 0,1 1 0,0 0 0,0 0 0,0 1 0,1 0 0,1 0 0,-1 0 0,1 0 0,1 1 0,-1 0 0,-3 12 0,2-4 112,1-1-1,1 1 1,0 0-1,2 1 1,-1-1 0,2 20-1,0-34-334,1 0 0,0 1 0,0-1 0,0 1 0,0-1 0,1 0-1,-1 1 1,1-1 0,0 0 0,0 1 0,0-1 0,0 0 0,1 0 0,0 0 0,-1 0-1,1 0 1,0 0 0,0 0 0,0-1 0,1 1 0,-1-1 0,1 0 0,-1 1 0,1-1-1,0 0 1,0-1 0,0 1 0,0 0 0,0-1 0,0 0 0,0 1 0,0-1-1,1 0 1,-1-1 0,0 1 0,1-1 0,5 1 0,5 0-66,0-1 0,0-1 1,0 1-1,-1-2 0,1 0 0,0-1 0,-1 0 1,0-1-1,1-1 0,-2 0 0,1 0 1,-1-1-1,1-1 0,-2 0 0,1-1 0,-1 0 1,0-1-1,-1 0 0,13-15 0,-6 5-206,0-1 0,-2 0 0,0-1 0,-2-1 0,0 0 0,-1 0 0,-2-2 0,0 1 0,11-46 0,-3-25 335,9-131-1,-23 178 811,-4 78 242,2-1 0,0 0 0,10 37 0,27 117-501,-23-126-558,3 0-1,36 79 0,-3-36-4920,-52-101 777,0-8 977,0-22-4203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8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11333,'0'0'2385,"0"0"-1664,0 0 927,0 0-95,0 0-1105,0 0 225,113 0 207,-55 0-400,-5 3-32,-1 1-432,-6 2 0,-3 1-16,-7 2-832,-7-3-1889,-10-6-1825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29.7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0 8996,'0'0'5483,"0"0"-3760,0 0-216,0 0 190,0 0-790,-4 3-408,-4 6-341,-1 1-1,2-1 0,-1 2 1,1-1-1,1 1 1,-7 14-1,-13 19 387,-95 118-907,118-157 678,2 0-4410,12-2-4986,13-5 2600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30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13 7187,'0'0'1694,"0"0"-141,0 0 296,0 0-528,0 0-569,-3 2-269,-2 1-338,0 0 0,0 1 0,0-1 0,1 1 0,0 0 0,-1 0 0,2 1 0,-1-1 0,0 1 0,1 0 0,0 0 0,0 0 0,0 0 0,-1 7 0,-3 2 245,2 1 0,0 0 0,0 0-1,-3 22 1,7-24-291,-1 0-1,2 0 0,-1 0 0,3 14 0,-1-26-103,0 1-1,-1-1 1,1 0-1,0 1 1,0-1-1,0 0 0,0 1 1,1-1-1,-1 0 1,0 0-1,0 0 1,1 0-1,-1 0 1,1 0-1,-1-1 1,1 1-1,-1 0 0,1-1 1,-1 1-1,1-1 1,0 1-1,-1-1 1,1 0-1,0 0 1,-1 0-1,1 0 1,0 0-1,1 0 0,4 0-25,0 0 0,0 0 0,0-1 0,0 0 0,13-3 0,-7-3-120,0 0-1,0-1 0,0-1 0,-1 0 0,-1 0 1,0-1-1,0-1 0,-1 0 0,13-17 0,-19 21 57,0 1 0,0 0 0,-1-1 0,0 0 0,0 1 0,-1-1 0,0 0 0,0-1 0,0 1-1,-1 0 1,0 0 0,-1-10 0,0 11-400,0 0 0,-1 1 0,1-1-1,-1 0 1,-3-8 0,-10-12-3555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0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 1425,'0'0'1171,"0"0"-21,0 0 176,0 0 109,0 0-645,0 0-294,0 0 45,0 0 153,0 0 147,0 0-14,0 0-91,0 0-130,0 0-78,0 0-213,0 0-187,0 0-259,0 0-157,0 0-3,0 0 224,0 0 145,0 0 71,0 0 19,0 0 136,0 0-85,0 0-14,0 0-55,0 0-81,0 0 38,0 0 29,0 0 115,0 0-16,0 0 79,0 0 23,0 0-49,0 0-30,0 0-87,0 0 3,0 0-84,0 0 94,0 0-64,0 0 33,0 0-92,0 0 11,0 0-21,0 0 21,0 0-16,17 0 96,1805 0 115,-1794 2-250,51 8 1,-52-5-32,52 2 1,174-5 43,269-4-55,467-6-149,-621 9 238,-222 0-94,183 24-1,-256-18 27,133-5-1,-97-4 11,221-9-27,-5 1 32,-39 15 41,-65 2-6,-189-7-16,82 1 23,0-5 1,127-21-1,-136 12 839,-69 10-393,0-1-1,52-14 1,-88 18-534,0-1 1,0 1 0,1 0-1,-1 0 1,0 0-1,0 0 1,1 0 0,-1 0-1,0-1 1,0 1 0,0 0-1,1 0 1,-1 0-1,0-1 1,0 1 0,0 0-1,0 0 1,1 0 0,-1-1-1,0 1 1,0 0-1,0 0 1,0-1 0,0 1-1,0 0 1,0 0 0,0-1-1,0 1 1,0 0-1,0-1 1,0 1 0,0 0-1,0 0 1,0-1-1,0 1 1,0 0 0,0 0-1,0-1 1,0 1 0,0 0-1,0 0 1,0-1-1,-1 1 1,1 0 0,0 0-1,0-1 1,0 1 0,0 0-1,-1 0 1,1 0-1,0-1 1,-15-13-3519,-15-10-5868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1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3 7652,'0'0'621,"0"0"294,0 0 363,0 0-445,0 0-321,0 0-417,-1 0 1,1-1 0,0 1-1,-1 0 1,1 0 0,-1 0-1,1-1 1,-1 1-1,1 0 1,0 0 0,-1 0-1,1 0 1,-1 0 0,1 0-1,-1 0 1,1 0 0,-1 0-1,1 0 1,-1 0-1,1 0 1,-1 1 0,1-1-1,-1 0 1,1 0 0,-1 1-1,-23 11 260,0 1 1,1 1-1,-23 19 0,16-12-287,19-13-215,-41 31 408,49-36-471,0-1-1,0 1 1,1 0-1,-1 0 0,1 0 1,-1 0-1,1 0 1,0 1-1,0-1 1,1 1-1,-1-1 1,1 1-1,-2 4 1,4-3-2368,5-4-866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1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414 4 7283,'0'0'539,"0"0"382,0 0 100,0 0-282,0 0-277,-5-1-104,2 0-237,-1 0 0,0 1 0,1 0 0,-1 0 1,1 0-1,-1 0 0,0 0 0,1 1 1,-1-1-1,1 1 0,-1 0 0,1 0 1,-1 1-1,-5 2 0,-50 32 1468,27-14-1141,-63 32 567,-47 30-987,140-83-407,-12 11 223,9-3-6955,5-9-616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2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1 7700,'0'0'1264,"0"0"-608,0 0 881,0 0-849,0 0-287,0 0 79,-82 17-112,46 0 80,-2 3-160,-8 4 273,-2-1-369,0 1-48,2-2-128,10-3-16,8-2-288,8-4-929,11-4-1216,9-7-2129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4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379 4 10869,'0'0'1145,"0"0"279,0 0-15,0 0-342,0 0-507,-21-4 129,-22 5 62,1 2 1,-1 2 0,1 1 0,-62 18 0,102-22-731,1 1 1,0-1 0,0 0 0,0 0-1,0 0 1,0 1 0,1-1 0,-1 0 0,1 1-1,-1-1 1,1 1 0,0-1 0,0 4-1,-1 2 19,-18 156 685,0 215 1,14-179-312,-9-19 88,0 66-188,13-42-57,2 225 308,9-282-389,29 152 1,-17-165-104,5 209 0,-27-289-55,7 561 254,-7-410 134,0-205-411,0-1 31,0 0-23,0 0 21,0 0 11,0 0-6,0 0-48,59 13 161,-48-12-148,0 1 1,0 0 0,0 1-1,0 0 1,-1 1 0,1 0-1,-1 1 1,0 0 0,0 0-1,-1 1 1,0 0 0,14 12-1,-21-16 78,4 2-1491,-3-14-5472,-3-20-883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2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495 1 2113,'0'0'5101,"0"0"-3506,0 0-290,0 0-35,0 0-286,-18 4-103,1 0-661,-10 2 149,1 2 1,-34 13-1,11-1 4,0 2 0,1 1 0,1 3 0,-74 55 0,120-80-401,-24 23-508,24-23 220,1 0 0,-1 1 0,0-1 0,0 0 0,1 1 0,-1-1 0,1 1 0,-1-1 0,1 0 1,0 1-1,-1-1 0,1 3 0,0-3-3996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3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0 9092,'0'0'240,"0"0"1057,0 0-225,0 0-687,0 0-49,0 0-48,-45 13 560,6 9 145,-6 4-193,-6 2-320,-2-2 16,3 2-207,9-4-209,10-3-80,12-6-144,9-2-609,10-8-1680,0-5-2625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3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0 7780,'0'0'944,"0"0"-240,0 0 1185,0 0-464,0 0-65,0 0-463,-99 89 31,63-59-335,-2 0-241,-6-1-192,4-1-128,1 2-64,6-4-897,6-5-1312,10-8-2673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3.7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1 8548,'0'0'1729,"0"0"-865,0 0 1121,0 0-704,0 0-609,0 0 0,-89 56-31,43-26 47,-4 3-544,-5-1 176,-1-2-176,3-1-144,10-6-64,14-5-560,13-8-897,16-10-2321,0 0-4433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4.0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387 1 7155,'0'0'2930,"0"0"-2354,0 0 1249,0 0-353,0 0-527,0 0-449,-55 2 0,21 11-192,-7 4 241,-4 2-33,-3 3-256,-3 0-208,8 1-48,7-1-128,12-2-1233,14-10-1408,10-10-3682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4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505 1 9076,'0'0'1489,"0"0"-561,0 0 721,0 0-881,0 0-15,-137 43-673,89-19 160,-5 4-48,-2 0 96,-5 0-208,7-2 16,8-2-96,11-2-672,17-9-1361,15-11-2769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44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735 0 7587,'0'0'5395,"0"0"-5187,0 0 1281,0 0-561,0 0-400,0 0-320,-74 33-127,43-10 335,-15 5 0,-7 7 192,-14 2-368,-12 6-208,-8 5-32,-6 1-960,-6-3-1953,-7-10-7268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13206,'0'0'221,"0"0"180,0 0 650,0 0-342,0 0-564,-21 10-129,-66 29 2,80-36-14,0 0 0,1 1 0,0-1 0,0 1 0,0 1 0,-7 5 0,12-9-153,0 1 0,0 0 0,0-1 0,0 1-1,0 0 1,0-1 0,0 1 0,0 0 0,1 0 0,-1 0-1,1 0 1,-1 0 0,1 0 0,0 0 0,0 0 0,0 3-1,0-4 33,1 0 1,-1-1-1,1 1 0,-1 0 0,1 0 0,-1-1 0,1 1 0,-1 0 0,1 0 0,0-1 0,-1 1 1,1-1-1,0 1 0,0-1 0,-1 1 0,1-1 0,0 1 0,0-1 0,0 0 0,0 1 0,0-1 0,0 0 1,1 1-1,31 7-1754,-15-4 915,-17-4 933,0 1-1,0-1 1,0 1-1,-1 0 0,1 0 1,0-1-1,0 1 0,0 0 1,-1 0-1,1 0 1,0 0-1,-1 0 0,1 0 1,-1 0-1,1 0 0,-1 0 1,1 0-1,-1 0 1,0 0-1,0 0 0,1 0 1,-1 0-1,0 2 0,-1 33 1291,0-25-598,0 4-4,-2 0 0,0 0 0,-8 26-1,6-28-206,1 1-1,1 0 1,0 0-1,-2 27 0,6-40-469,-1 0-1,0 0 0,1 0 0,-1-1 1,1 1-1,-1 0 0,1 0 0,0 0 1,-1-1-1,1 1 0,0 0 0,0-1 1,-1 1-1,1-1 0,0 1 0,0-1 1,0 1-1,0-1 0,0 1 0,0-1 1,-1 0-1,1 1 0,0-1 0,0 0 0,0 0 1,0 0-1,0 0 0,0 0 0,0 0 1,0 0-1,2 0 0,35-2-539,-35 1 536,0 1 0,1-1 0,-1 0 0,0 0 0,0 0 0,0 0 0,0 0 0,0-1 1,0 1-1,-1-1 0,1 0 0,0 0 0,-1 0 0,1 0 0,-1 0 0,0 0 0,0-1 0,1 1 0,-2-1 0,1 0 0,0 0 0,-1 1 0,3-7 1,-2 5 397,-1 0 0,0-1 1,0 1-1,0 0 1,-1-1-1,1-6 0,-2 11-329,0-1 0,1 1-1,-1-1 1,0 1-1,0-1 1,0 1 0,1 0-1,-1-1 1,0 1-1,0 0 1,0-1 0,0 1-1,0 0 1,0 0-1,0 0 1,1 0 0,-1 0-1,0 0 1,-2 0 0,-27 1-643,24-1 93,-11-1-3406,14 0-777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 9861,'0'0'4289,"0"0"-3136,0 0-273,0 0 257,0 0-137,-3 21-685,-7 66-232,10-85-93,-1 0 0,1 0 0,0 0 0,0 0 0,0 0 0,1 0 0,-1 0 0,0 0 0,1 0 1,-1 0-1,1 0 0,0 0 0,0 0 0,0 0 0,0 0 0,0 0 0,2 2 0,-2-3-70,0 0 0,0 0 0,1 0 0,-1-1 0,0 1 0,1 0 0,-1-1 0,1 1 0,-1-1 0,0 1 0,1-1 0,0 0 0,-1 1 0,1-1 0,-1 0 1,1 0-1,1 0 0,2-1-220,0 0 1,-1 1-1,1-2 1,0 1-1,-1-1 1,1 1-1,-1-1 1,0 0 0,8-6-1,-1-2-655,-1 0 1,-1-1-1,0-1 0,0 1 0,-1-1 0,0-1 1,-1 0-1,-1 0 0,0 0 0,-1-1 1,6-20-1,-3-7 4172,-5 1 5810,-3 39-6938,0 1-331,0 7-133,0 347 1401,0-117-9037,1-218 1360,1-15-3883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5987,'0'0'6280,"0"0"-4901,0 0-896,0 0 184,0 0-424,12-1-104,-2 0-209,10 0-163,1-2 0,-1 0 0,0-1 0,0-1 0,20-7 0,-38 13 1079,-3 5-267,-19 30 516,15-28-853,1 0 1,-1 0-1,1 0 1,1 1-1,-1 0 0,2-1 1,-1 1-1,1 0 1,0 1-1,0 12 1,2-22-295,0 1 0,0 0 0,0-1 0,0 1 0,0-1 0,0 1 0,0 0 0,0-1 0,1 1 0,-1 0 0,0-1 0,0 1-1,1 0 1,-1-1 0,0 1 0,1-1 0,-1 1 0,1-1 0,-1 1 0,1-1 0,-1 1 0,1-1 0,-1 0 0,1 1 0,-1-1 0,1 1 0,-1-1 0,1 0 0,0 0 0,-1 1 0,1-1 0,1 0 0,1 1-86,-1-1-1,1 0 0,0 0 1,0 0-1,0-1 1,-1 1-1,1-1 0,4-1 1,1-1-334,0 1 1,0-2 0,-1 1-1,1-1 1,9-7 0,0-3-1044,-1-1 1,19-23-1,-28 29 1678,-1 1 1,0-1-1,-1 0 0,5-10 1,-9 28 10089,-1 29-9454,0-37-797,0 1 0,0-1-1,0 1 1,1-1 0,-1 1-1,0-1 1,1 0 0,-1 1-1,1-1 1,-1 1 0,1-1-1,0 0 1,-1 1 0,1-1-1,0 0 1,0 0 0,0 0-1,0 0 1,0 0 0,2 2-1,10 0-85,0-1 0,0-1-1,0 1 1,1-2 0,-1 0-1,0-1 1,21-3-1,-16 1-1000,-1-1-1,31-11 1,-12 2-2046,-6 4-2060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7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68 6371,'0'0'3100,"0"0"-1841,0 0-98,0 0-113,0 0-586,0 0-230,4-12 2649,-3 13-2835,0 0 0,-1 1 0,1-1 0,-1 0 0,1 0 0,-1 1 0,1-1 0,-1 0 0,0 1 0,0-1 0,0 0 0,0 1 0,0-1 0,0 1 0,0-1-1,0 0 1,0 1 0,-1-1 0,1 0 0,0 1 0,-1-1 0,1 0 0,-1 0 0,0 1 0,1-1 0,-1 0 0,0 0 0,0 0 0,0 0 0,0 0 0,0 0 0,0 0 0,0 0 0,0 0 0,0 0 0,0-1 0,0 1-1,0 0 1,-1-1 0,1 1 0,0-1 0,-1 1 0,1-1 0,0 0 0,-1 0 0,1 1 0,0-1 0,-3 0 0,3 0-4,0 0-1,0 0 1,0 0-1,0 0 1,0 0-1,0 0 1,0 0 0,0 0-1,0-1 1,0 1-1,0 0 1,0-1-1,0 1 1,0 0 0,1-1-1,-1 1 1,0-1-1,0 1 1,0-1-1,0 0 1,1 1 0,-2-2-1,0-20 171,2 11-340,0 8 94,1 1 0,0 0-1,-1 0 1,1 0-1,0 0 1,0 0-1,0 0 1,1 0 0,-1 0-1,0 0 1,1 0-1,-1 1 1,1-1-1,0 1 1,-1-1 0,1 1-1,0 0 1,0-1-1,0 1 1,0 0-1,0 0 1,0 0 0,0 1-1,4-2 1,-3 0-83,1 1 1,0 0-1,0 0 0,0 0 1,0 0-1,0 1 1,0 0-1,0 0 1,0 0-1,0 0 0,0 0 1,0 1-1,0 0 1,3 1-1,-5-1 110,0 0-1,-1 0 1,1 0 0,-1 0-1,0 0 1,1 1-1,-1-1 1,0 1 0,0-1-1,0 1 1,0-1-1,0 1 1,0 0-1,0 0 1,0-1 0,-1 1-1,1 0 1,-1 0-1,1 0 1,-1 0 0,0-1-1,0 1 1,0 0-1,0 0 1,0 0-1,0 0 1,0 0 0,0 0-1,-1 0 1,1-1-1,-2 4 1,1 0 51,-1 0-1,0-1 1,1 1 0,-2 0-1,1-1 1,0 1-1,-1-1 1,0 0 0,0 0-1,-6 7 1,-44 28 515,48-36-403,0 0 0,0-1 1,0 1-1,-1-1 0,1 0 0,0-1 0,-1 1 1,1-1-1,-11 1 0,15-5-166,0 1 1,0-1-1,1 1 0,0-1 0,-1 0 1,1 0-1,0 1 0,1-6 0,-1 4-19,0-2-5,0 1 0,0-1 1,0 1-1,1-1 0,0 1 1,0-1-1,0 1 0,0-1 1,1 1-1,0 0 0,1 0 1,-1 0-1,1 0 0,0 0 1,0 0-1,0 1 0,0-1 1,1 1-1,0 0 0,0 0 1,0 1-1,1-1 0,-1 1 1,1 0-1,7-5 1,-11 8 3,0-1 0,0 1 0,0-1 1,0 1-1,-1-1 0,1 1 0,0 0 1,0-1-1,0 1 0,0 0 0,0 0 1,0-1-1,0 1 0,0 0 0,0 0 1,0 0-1,0 0 0,0 1 0,0-1 1,0 0-1,0 0 0,0 0 0,0 1 1,0-1-1,0 1 0,0-1 0,-1 1 1,1-1-1,0 1 0,0-1 0,0 1 1,-1-1-1,1 1 0,0 0 0,-1 0 1,1-1-1,0 1 0,-1 0 0,1 0 1,-1 0-1,1 0 0,-1 0 0,0 0 1,1 0-1,-1 1 0,2 5 65,-1 0 0,-1 0-1,1 1 1,-1-1 0,-1 9 0,1-2-23,-1-12 17,1 0 0,0 0 1,-1 0-1,1 0 0,-1 0 0,1 0 0,-1 0 0,0-1 0,0 1 0,0 0 0,0 0 0,0-1 0,0 1 0,-1-1 0,1 1 0,0-1 1,-1 1-1,1-1 0,-1 0 0,0 0 0,1 1 0,-1-1 0,0-1 0,0 1 0,1 0 0,-5 1 0,-1 0 127,0 0 1,0 0-1,0-1 0,0 1 0,-1-2 0,-8 1 1,15-1-156,0-1 0,0 1 0,0 0 1,1-1-1,-1 1 0,0-1 0,0 1 1,0-1-1,0 0 0,1 1 0,-1-1 1,0 0-1,0 1 0,1-1 0,-1 0 1,1 0-1,-1 0 0,0 1 0,1-1 1,0 0-1,-1 0 0,1 0 0,0 0 1,-1 0-1,1 0 0,0 0 0,0 0 1,0 0-1,0-2 0,-2-35-160,2 33 134,0 3-9,0-1 0,0 0 1,0 1-1,1-1 0,-1 0 1,1 1-1,0-1 0,0 1 1,0-1-1,0 1 0,0-1 1,1 1-1,-1 0 0,1 0 1,-1-1-1,1 1 0,0 0 0,0 1 1,0-1-1,0 0 0,0 0 1,0 1-1,0-1 0,4 0 1,-2-1-56,1 1 1,0 1-1,0-1 1,0 1-1,0 0 1,0 0-1,0 0 0,0 1 1,0 0-1,0 0 1,0 0-1,6 1 1,-10 0 86,0 0 0,0 0 1,0 0-1,-1 0 0,1 0 1,0 0-1,0 0 0,0 0 1,-1 0-1,1 0 0,-1 0 1,1 0-1,-1 0 0,1 1 0,-1-1 1,1 0-1,-1 0 0,0 1 1,0-1-1,0 0 0,0 1 1,0-1-1,0 0 0,0 0 1,-1 2-1,2 2 70,-2-1 0,1 0 0,0 1 0,-1-1 0,0 0 0,-2 8 0,0-9 19,1 0 1,0 0-1,-1 0 0,0 0 1,1-1-1,-1 0 0,0 1 0,0-1 1,-1 0-1,1 0 0,0-1 1,-1 1-1,1-1 0,-1 1 0,1-1 1,-1 0-1,0 0 0,1-1 1,-1 1-1,0-1 0,0 0 0,0 0 1,1 0-1,-8-1 0,9 0-86,1 0-1,0 0 0,-1 0 0,1-1 0,0 1 1,0 0-1,0 0 0,0-1 0,0 1 0,0 0 1,0-1-1,0 1 0,1-1 0,-1 0 0,0 1 1,1-1-1,-1 1 0,1-1 0,0 0 0,0 1 1,0-1-1,-1 0 0,2-3 0,-2 0-16,1 0 0,0 0-1,0 0 1,0 0 0,1 0 0,-1 0-1,3-7 1,-1 9-20,0-1-1,1 1 1,-1 0-1,1 0 1,0 0-1,0 1 1,0-1 0,0 0-1,0 1 1,0 0-1,1 0 1,-1 0-1,1 0 1,0 1-1,0-1 1,4 0 0,-3 0-110,1 0 0,-1 1 0,0 0 0,1 0 1,-1 1-1,1-1 0,-1 1 0,1 0 0,-1 1 1,1-1-1,8 3 0,-12-2 142,-1 0 1,0 1-1,0-1 1,0 0-1,0 1 1,0-1-1,0 1 0,0-1 1,0 1-1,0-1 1,-1 1-1,1 0 1,0-1-1,-1 1 0,0 0 1,1-1-1,-1 1 1,0 0-1,0 0 1,0 2-1,0 0 58,0-1 0,0 0 0,0 1 0,0-1 1,0 0-1,-1 0 0,1 1 0,-1-1 0,0 0 0,-3 6 0,1-5 115,-1-1-1,0 1 1,0-1-1,0 0 1,-1 0 0,1 0-1,-1-1 1,1 1-1,-1-1 1,0 0-1,0-1 1,0 1 0,0-1-1,0 0 1,-7 1-1,12-2-21,0 0-96,0 0-81,0 0-87,0 0-339,0 0-531,0 0-1166,0 0-1177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7619,'0'0'3183,"0"0"-1425,0 0 494,-20 18-155,-63 60-408,80-75-1588,-1 0 1,1 1-1,0-1 0,0 1 1,0-1-1,0 1 1,1 0-1,0 0 0,-1 0 1,1 0-1,1 1 0,-1-1 1,1 1-1,0-1 1,0 1-1,0-1 0,0 1 1,1-1-1,0 1 1,0 0-1,0-1 0,1 9 1,1 3 18,-2-14-116,0 0 0,1 0 0,-1 0 0,1 0 0,0 0 0,-1 0 1,1 0-1,0-1 0,0 1 0,0 0 0,0 0 0,0-1 0,1 1 0,-1-1 1,0 1-1,1-1 0,-1 0 0,1 1 0,0-1 0,-1 0 0,1 0 1,0 0-1,0 0 0,-1-1 0,1 1 0,0 0 0,0-1 0,0 1 0,3 0 1,8 1-59,0-1 1,0 0 0,20-1-1,-20 0-110,-10 0 87,1 0 0,-1 0 0,0 0 0,0-1-1,0 1 1,0-1 0,0 0 0,0 0 0,0 0 0,0 0-1,-1 0 1,1-1 0,0 1 0,-1-1 0,1 0 0,-1 0-1,1 0 1,-1 0 0,0 0 0,2-3 0,-1 0-81,0 1 0,-1-1 0,1 0 0,-1 0 0,0 0 0,-1 0 0,1 0 0,-1 0 0,0 0 0,0-1 0,0-5 0,-1-53-4212,0 33 168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46 14231,'0'0'186,"0"0"-20,0 0-292,9-7-215,26-24 98,-26 24 147,-13 8 216,1 1 0,0 0-1,0-1 1,0 1 0,0 1 0,1-1 0,-1 0 0,0 1-1,-2 3 1,-2 1 213,-2 0-42,0 0-22,1 1 1,0 0 0,-12 13 0,18-19-280,1 0 1,-1 1-1,1-1 0,0 0 0,-1 1 1,1-1-1,0 0 0,0 1 0,1-1 1,-1 1-1,0 0 0,1-1 0,0 1 1,-1-1-1,1 1 0,0 0 0,0-1 1,1 1-1,-1 0 0,1-1 0,0 5 1,1-6-89,-1 1 0,0 0 1,1 0-1,-1-1 1,1 1-1,0-1 1,-1 1-1,1-1 1,0 0-1,0 1 1,0-1-1,0 0 1,0 0-1,0-1 1,1 1-1,-1 0 1,3 0-1,22 12-713,-26-12 792,-1-1 0,1 1 0,0 0 0,-1-1 0,1 1-1,-1 0 1,0 0 0,1 0 0,-1 0 0,1-1 0,-1 1 0,0 0 0,0 0 0,0 0-1,1 0 1,-1 0 0,0 0 0,0 0 0,0 0 0,0 0 0,-1-1 0,1 1 0,0 0 0,0 0-1,0 0 1,-1 0 0,1 0 0,0 0 0,-1-1 0,1 1 0,-1 0 0,1 0 0,-2 0 0,-23 28 1015,16-20-713,-5 10 627,1 1 1,1 1 0,0-1 0,-13 38 0,25-58-876,0 0 0,0 1 0,0-1 1,0 1-1,0-1 0,0 1 0,0-1 1,0 0-1,1 1 0,-1-1 0,0 1 1,0-1-1,0 0 0,1 1 0,-1-1 1,0 0-1,1 1 0,-1-1 0,0 0 1,1 1-1,-1-1 0,0 0 0,1 0 1,-1 1-1,0-1 0,1 0 0,-1 0 0,1 0 1,-1 0-1,0 1 0,1-1 0,-1 0 1,1 0-1,-1 0 0,1 0 0,-1 0 1,0 0-1,1 0 0,-1 0 0,1 0 1,-1 0-1,1-1 0,30 1-997,-22 0 932,1 0-336,9 0-1186,38-4 1,-49 2 526,-1 1 1,1-1 0,-1-1-1,13-5 1,9-9-6467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10389,'0'0'3449,"0"0"-1965,0 0 661,0 0 77,0 0-1029,-1-1-473,-2 11-677,-4 51 1052,4 113 0,3-119-943,0 235-368,0-194-2867,0-1-4415,0-60-2443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18104,'0'0'833,"0"0"-305,0 0 1105,0 0-1249,0 0-288,0 0-96,-3 76 80,10-57-80,5-4 96,-2 1-128,4-4 32,3-1-624,7-2-625,10-7-416,4-2-752,1 0-1873,-11-9-4706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11077,'0'0'3970,"0"0"-3122,0 0 657,0 0-224,0 0-1281,0 0-80,31 18 80,20-18-1009,-1 0-432,-4 0-720,-15 0-1120,-12-5-4867</inkml:trace>
  <inkml:trace contextRef="#ctx0" brushRef="#br0" timeOffset="1">106 102 2945,'0'0'8644,"0"0"-5752,0 0-800,0 0 314,-16 22-1069,-48 69-419,62-89-862,0 1-1,0 0 1,0-1 0,0 1 0,1 0 0,0 0-1,-1 0 1,1 0 0,0 1 0,0-1 0,1 0 0,-1 0-1,1 0 1,0 1 0,0-1 0,0 0 0,0 1-1,0-1 1,2 6 0,-1-2 116,0-3-130,0 0 0,0 0-1,1 0 1,-1 0-1,1 0 1,0-1-1,0 1 1,0-1 0,0 1-1,0-1 1,1 0-1,0 0 1,0 0 0,0 0-1,0 0 1,0-1-1,0 1 1,1-1 0,-1 0-1,1 0 1,0 0-1,-1 0 1,1-1-1,0 0 1,8 2 0,7 1-108,1-1 0,-1-1-1,1-1 1,22-1 0,-21-1-52,6 2-455,-12-1-472,1 1 0,-1-2 1,0 0-1,0-1 1,24-6-1,-2-8-4544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0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8788,'0'0'7462,"0"0"-5781,0 0-1209,0 0 342,0 0-393,0 0-242,24-8-198,81-26-39,-91 30-20,-1 1 1,0 0-1,1 1 1,0 0-1,-1 1 1,18 1-1,-9 1-110,-21 1 185,0 0 0,-1 1 0,1-1 0,0 0 0,-1 1 0,0-1 0,0 0 0,0 1 0,0-1 0,0 1 1,-1 2-1,1-3 30,0 8 38,-1 0 0,0-1 0,0 1 0,-1 0 0,-1-1 0,0 1 0,0-1 0,-1 0 0,-6 12 0,-2-1-18,0 0-1,-29 32 0,37-46-1992,7-6 656,16-15 49,29-26-290,148-116-3071,-106 98 10506,-87 59-301,0 7-6153,-3-3 1020,69 277 1533,-66-224-8294,-3-39 1289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11877,'0'0'5091,"0"0"-4627,0 0 1777,0 0-400,0 0-1121,0 0-464,-111 86-48,78-55-112,-1-3 32,-2-2-256,-2-3-272,-1-3-1313,3-9-2080,7-9-1698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0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64,'0'0'12822,"0"0"-11622,0 0 369,0 0-256,0 0-33,0 0-223,84 59-353,-55-36 145,0-1-369,-3-3-240,1-1-240,-3-5 0,-3-5-608,3-5-1521,-2-3-1393,-8-3-6819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 14054,'0'0'1468,"0"0"-945,0 0 184,0 0 152,0 0-440,0 0-283,-9-1-70,5 0-62,1 0-4,1 1 1,-1-1 0,0 1 0,0 0-1,1 0 1,-1 0 0,0 0-1,0 1 1,1-1 0,-1 1-1,0-1 1,1 1 0,-1 0-1,1 0 1,-1 0 0,1 1 0,-1-1-1,1 0 1,0 1 0,0 0-1,-4 3 1,-26 24 333,-1-2 0,-48 30-1,33-24 96,42-29-420,4-3-6,0 0 0,1 0 1,-1 1-1,0-1 0,1 1 0,-1-1 1,1 1-1,-1-1 0,1 1 1,0 0-1,-2 2 0,3-4-120,0 0 47,0 0 12,0 0 23,0 0 67,3 9-40,78 48 766,32 54-411,-42-38-1151,-51-58-729,-19-14 1333,-1-1 1,1 1-1,-1-1 0,0 0 1,1 1-1,-1-1 0,1 0 1,-1 1-1,1-1 0,0 0 0,-1 0 1,1 1-1,-1-1 0,1 0 1,-1 0-1,1 0 0,0 0 1,-1 0-1,1 0 0,-1 0 1,1 0-1,0 0 0,-1 0 1,1 0-1,-1 0 0,1 0 0,0 0 1,-1-1-1,1 1 0,-1 0 1,1 0-1,-1-1 0,1 1 1,-1 0-1,1-1 0,-1 1 1,1-1-1,2-14-6371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13190,'0'0'2193,"0"0"-1841,0 0 1201,0 0-481,0 0-639,0 0-337,60-17 128,-19 12-80,0 1-16,-1 2-128,-1 0-80,-1-1-176,3-3-1681,2-3-160,3-4-2497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10389,'0'0'4018,"0"0"-3906,0 0 800,0 0 353,0 0-465,0 0-448,-63 28 144,51-2 113,-2 7 79,4 1-64,0 3-352,6 2-272,1-2 0,3-1-656,0-3-1921,0-14-1377,19-8-5810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13094,'0'0'742,"0"0"183,0 0 188,0 0-43,0 0-467,-19 19-150,-63 60-173,66-63-231,-1-1 0,0 0 0,-21 12 0,2-7-8830,76-31 7314,-32 6 1737,0 1 1,0 0-1,0 0 1,1 1-1,-1 0 1,1 0-1,0 1 1,0 0-1,0 1 1,0 0-1,0 0 1,13 2-1,-20-1-325,1 1 1,0 0-1,-1 0 0,1 1 1,-1-1-1,0 0 0,1 1 1,-1 0-1,0-1 0,0 1 1,0 0-1,0 0 0,0 0 1,-1 0-1,1 0 0,0 1 1,-1-1-1,0 0 0,0 1 1,1-1-1,-1 1 0,-1 0 0,2 3 1,-1-3-118,0-1 1,0 0 0,-1 0 0,1 1-1,-1-1 1,1 0 0,-1 1-1,0-1 1,0 0 0,0 1-1,0-1 1,0 0 0,-1 1-1,1-1 1,-1 0 0,1 1-1,-1-1 1,0 0 0,0 0-1,0 0 1,0 0 0,0 0-1,-1 0 1,1 0 0,-1 0-1,1 0 1,-3 1 0,-12 6 91,-1-1 0,0-1 0,-26 7 0,-16 7 1827,29-9-590,16-8-175,2 1 0,-1 1 0,1 0 0,-14 9 0,76-11 1053,13-6-2056,96-16 0,-113 14-14,-45 4 91,-1 11 480,-2-2-286,1 0 0,-1 0 0,0 0 0,-1 0 1,0 0-1,-1-1 0,1 1 0,-2-1 0,1 0 0,-1 0 0,0-1 0,-1 1 0,0-1 0,-11 10 0,5-4-452,0-1-1,-1-1 1,-1-1-1,0 0 1,0 0 0,-1-1-1,-20 8 1,32-16-382,-1 1-1,0-1 1,0 0 0,0 0-1,0-1 1,0 1 0,-5-1 0,-1 0-3589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8260,'0'0'2545,"0"0"-1296,0 0 671,0 0-879,0 0-257,0 0-143,69 45-209,-42-21-80,4 0-288,-2-3-96,0-1 32,-1-10-929,1-5-1167,-7-5-2835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12310,'0'0'1907,"0"0"-1365,0 0-278,0 0-189,0 0-46,15 0 0,-1-1 7,-1 0 21,-1 1 0,1-1-1,0 2 1,0 0 0,-1 0 0,1 2 0,20 5 0,-31-7-2,0 0-1,-1 0 0,1 0 1,0 1-1,-1-1 1,1 0-1,-1 1 0,0-1 1,1 1-1,-1 0 1,0-1-1,0 1 0,0 0 1,0 0-1,0 0 1,0 0-1,-1 0 0,1-1 1,0 1-1,-1 1 1,0-1-1,0 0 0,1 0 1,-1 0-1,0 0 1,0 0-1,-1 0 0,1 2 1,-1 0-17,1 0 0,-1 0 0,0 0 1,0-1-1,0 1 0,0 0 0,-1-1 1,0 1-1,1-1 0,-1 1 0,0-1 1,-1 0-1,-4 6 0,2-4-90,-1-1 1,1 1-1,-1-1 0,0 0 1,0 0-1,0 0 1,-1-1-1,1 0 0,-1-1 1,-9 4-1,16-4 68,0 0 0,1 0 0,-1 0 0,1 0 0,0 0 0,-1-1 0,1 1 0,0 0 0,2 3 0,82 89 157,-73-85-1004,-11-8 540,0-1-1,0 0 1,0 1 0,0-1 0,0 0 0,0 0 0,0 1 0,0-1 0,1 0-1,-1 0 1,0 0 0,0 0 0,0-1 0,0 1 0,0 0 0,0 0 0,0-1 0,2 0-1,9-8-3587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8948,'0'0'2225,"0"0"-755,0 22-189,0 166 600,0-102 133,21-92 702,3-7-2655,0 1 1,0 2-1,43-14 1,32-2-4988,-55 15 196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34 3586,'0'0'3420,"0"0"-2358,0 0 472,0 0 146,0 0-340,-2-4-284,-7-15-66,8 18-858,-1 0 1,1 1-1,-1-1 0,1 0 1,-1 1-1,0-1 0,1 1 1,-1-1-1,0 1 0,1 0 1,-1 0-1,0 0 0,0 0 1,1 0-1,-1 0 0,0 1 1,1-1-1,-1 0 0,-2 2 1,-1 0-22,-1 0 0,1 1 0,0 0 1,1 0-1,-1 0 0,0 0 0,1 1 0,0 0 1,0-1-1,0 2 0,0-1 0,1 0 1,-1 1-1,-3 8 0,-1 0 143,1 1 1,0 0-1,1 1 0,-4 16 1,5-15-106,1 0 0,1 0 1,1 1-1,0-1 0,1 1 1,2 29-1,-1-41-183,1 0 0,0-1 1,0 1-1,0 0 0,0 0 1,1-1-1,-1 1 0,1 0 1,0-1-1,1 0 0,-1 1 1,1-1-1,0 0 0,0 0 1,0-1-1,0 1 0,1-1 1,-1 1-1,1-1 0,0 0 1,0-1-1,0 1 0,1-1 1,-1 1-1,1-1 0,6 2 1,-3-2-73,0 0 0,0 0-1,0-1 1,0 0 0,0 0 0,0-1 0,0 0 0,0 0 0,0-1 0,14-3 0,-16 2 62,0 0-1,-1-1 1,1 1 0,-1-1 0,1 0 0,-1-1-1,0 1 1,0-1 0,0 0 0,-1 0-1,1 0 1,-1-1 0,0 0 0,4-6-1,-4 4 0,0 0 0,0 0-1,-1 0 1,0 0-1,-1 0 1,0-1-1,0 1 1,2-15-1,-1-64 1,-4 59 83,1 15 14,0 0 0,-1 1-1,-1-1 1,-6-22-1,7 29-52,-1-1 0,0 1-1,-1 0 1,1 0-1,-1 0 1,0 0 0,0 1-1,-1-1 1,1 1 0,-1 0-1,0 0 1,-6-5-1,8 8-147,0 0-1,0-1 1,0 1-1,0 1 1,0-1-1,0 0 0,0 1 1,0-1-1,-1 1 1,1-1-1,0 1 1,-4 0-1,-17 2-4269,0 6-2736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41 7395,'0'0'4040,"0"0"-2848,0 0 254,0 0-8,0 0-525,-22 11-455,-70 39-25,87-47-364,1 0 0,0 0 0,1 0 1,-1 0-1,1 0 0,-1 1 1,1 0-1,0 0 0,0 0 1,0 0-1,1 0 0,0 0 0,0 1 1,0-1-1,-2 6 0,2-1 79,1 1 0,-1-1 0,2 0-1,-1 1 1,2 11 0,-1-6-239,0-14 74,0 0-1,0-1 0,0 1 0,0 0 0,0 0 1,0-1-1,1 1 0,-1 0 0,0 0 0,0-1 0,1 1 1,-1 0-1,0-1 0,1 1 0,-1 0 0,1-1 0,-1 1 1,1-1-1,-1 1 0,1-1 0,-1 1 0,1-1 0,0 1 1,-1-1-1,1 1 0,0-1 0,1 1 0,0-1-58,0 1-1,1-1 0,-1 1 0,0-1 1,1 0-1,-1 0 0,1 0 1,-1 0-1,3 0 0,1-1-21,-1 0 0,1-1 0,-1 1 0,0-1-1,1 0 1,-1 0 0,8-5 0,4-9-285,0 1 1,-1-2-1,-1 0 0,14-23 1,-15 21 295,1 1 0,0 0 1,34-30-1,-41 42 234,1 0 0,-1 1 0,1 0-1,17-7 1,-22 10-56,1 0 0,-1 1 0,1 0 0,-1 0 0,1 0 0,-1 0-1,1 1 1,0 0 0,-1 0 0,1 0 0,0 0 0,7 3 0,-9-2-77,-1 1 1,1-1 0,-1 1-1,0-1 1,0 1 0,0 0-1,0 0 1,0 0 0,0 0-1,0 0 1,-1 1 0,1-1-1,-1 1 1,0-1 0,0 1-1,0-1 1,0 1-1,0-1 1,0 1 0,0 0-1,-1 2 1,3 10 150,0 0-1,-1 23 1,-1 39 128,-1-42-4566,0-35 153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4:5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13686,'0'0'1793,"0"0"-1473,0 0 705,0 0 479,-24 115-1167,24-57-113,0 7 64,0 4-48,5 9-144,-2 13-96,-3 13-1457,0 2-2096,0-13-8933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5426,'0'0'8418,"0"0"-6164,0 0-691,0 0 580,0 0-839,21 0-823,-14-1-485,-1 1 1,0 1 0,1-1 0,-1 1 0,1 0 0,-1 1 0,0-1 0,11 5 0,-15-4-1,0-1 0,1 1 1,-1 0-1,0-1 0,0 1 1,0 0-1,0 0 0,0 1 1,0-1-1,-1 0 0,1 1 1,-1-1-1,1 1 0,-1-1 1,0 1-1,0 0 0,0-1 1,-1 1-1,1 0 0,-1 0 1,1 0-1,-1 4 0,1-1-30,-1-1 0,0 1 0,0-1 0,0 1 0,-1 0 0,0-1 0,0 1 0,0-1 0,-1 0 0,1 1 0,-1-1 0,-1 0 0,-4 9 0,2-8 8,0 0 0,-1 0-1,0 0 1,0 0 0,0-1 0,0 0 0,-1-1-1,-13 8 1,-20 6 63,22-9-941,49-7 152,-6-2 524,-15-1 177,0 1 0,0 0 0,-1 1 1,1 0-1,0 0 0,13 4 0,-20-3 60,0-1 0,0 0 0,-1 1 0,1 0 0,0-1 0,-1 1 0,0 0 0,1 0 0,-1 1 0,0-1 0,0 0 0,0 1 0,0-1 1,-1 1-1,1 0 0,-1-1 0,1 1 0,-1 0 0,0 0 0,0 0 0,0 0 0,-1 0 0,1 0 0,0 6 0,-1-5 52,1 0-1,-1 0 0,0 0 1,0 0-1,0 1 0,0-1 1,0 0-1,-1 0 0,0 0 1,0 0-1,0 0 0,-1 0 1,1 0-1,-1 0 0,0-1 1,0 1-1,0 0 0,-4 3 1,2-3-11,0-1 0,0 1 0,0-1 1,0 0-1,-1 0 0,1-1 0,-1 1 0,0-1 1,0 0-1,0 0 0,0-1 0,0 0 0,0 1 1,-6-1-1,2 0-119,1 0 0,-1 0 0,1-1 0,0 0 0,-1-1-1,1 0 1,-12-2 0,19 2-109,-1 1-1,0-1 1,0 0-1,0 0 1,0 1-1,1-1 0,-1-1 1,0 1-1,1 0 1,-1 0-1,1 0 1,-1-1-1,1 1 0,0-1 1,-2-1-1,2 1-194,0 0 0,1 0 0,-1 0-1,1 0 1,-1 0 0,1 0 0,0 0 0,-1 0-1,1 0 1,0 0 0,0 0 0,1 0-1,-1 0 1,0 0 0,1 0 0,-1 0-1,1 0 1,1-2 0,8-13-7028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0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36 11381,'0'0'891,"0"0"697,0 0-121,0 0-549,0 0-363,-10 12 274,0 0-452,0-1 0,2 1 0,-1 1-1,2 0 1,-1 0 0,2 0 0,0 1 0,-6 20-1,9-22-158,0 0 0,1 1 0,1 0 0,0-1-1,1 18 1,0-27-229,0-1 0,0 1 1,1-1-1,-1 0 0,1 1 0,-1-1 0,1 1 0,0-1 0,0 0 0,0 1 0,0-1 0,0 0 0,1 0 1,-1 0-1,0 0 0,1 0 0,0 0 0,0 0 0,-1-1 0,1 1 0,0 0 0,0-1 0,0 0 1,1 1-1,-1-1 0,0 0 0,0 0 0,1 0 0,-1-1 0,0 1 0,1 0 0,4 0 0,-4-1-36,0 0 1,1 0-1,-1 0 0,0 0 0,0 0 0,0-1 0,0 0 0,1 1 0,-1-1 0,0 0 0,0 0 0,0-1 0,-1 1 0,1-1 0,0 1 0,4-4 1,-3 1-46,-1 1 1,1-1-1,-1 0 1,0 0-1,0 0 1,-1-1-1,1 1 1,-1-1-1,3-7 1,1-9-248,0 0 0,-2 0 1,-1-1-1,1-21 0,-2 26 133,-1 3 170,0 5 51,0 0 0,0 0-1,0 0 1,5-11-1,-6 18 12,1 0-1,0 0 0,0 0 0,0 0 0,0 0 1,1 0-1,-1 0 0,0 0 0,1 1 1,0-1-1,-1 0 0,1 1 0,0-1 1,0 1-1,0 0 0,0-1 0,0 1 0,0 0 1,0 0-1,0 0 0,3 0 0,21-4-154,-1 1 0,1 1 0,0 1 1,0 1-1,46 5 0,-72-3 89,1-1 1,0 0-1,0 1 0,0-1 1,0 1-1,-1-1 1,1 1-1,0-1 1,0 1-1,-1 0 1,1-1-1,0 1 1,-1 0-1,1 0 1,-1-1-1,1 1 0,-1 0 1,1 0-1,-1 0 1,0 0-1,1-1 1,-1 1-1,0 0 1,0 0-1,0 0 1,1 0-1,-1 0 0,0 1 1,0 34 160,0-26-149,-1-3 157,-1 1 0,0-1 1,0 1-1,-1-1 0,1 0 1,-2 0-1,1 0 0,-1-1 1,0 1-1,-5 6 0,-10 20 637,9-15-472,2 1 1,0 1 0,1-1 0,1 1 0,1 0-1,1 1 1,1-1 0,0 1 0,1 34 0,2-54-297,1 0 0,-1 0 0,0 0 0,1 0 0,-1 1 0,1-1 0,-1 0 0,1 0 0,-1 0 0,1 0 0,0 0 0,0-1 0,-1 1 0,1 0 0,0 0 0,0 0 0,0-1 0,0 1 0,0 0 0,0-1 0,0 1 0,0-1 0,0 1 0,0-1 0,0 1 0,0-1 0,1 0 0,-1 0 0,0 1 0,0-1 0,0 0 0,0 0 0,1 0 0,-1 0 0,2-1 0,2 1-8,0 0 1,0-1-1,0 1 1,0-1-1,0 0 1,0-1-1,0 1 1,4-3-1,-1-1-25,0 0 0,0 0 0,0 0 1,-1-1-1,0-1 0,-1 1 0,1-1 0,-1 0 0,0-1 0,-1 1 0,0-1 0,0 0 1,-1 0-1,0-1 0,0 0 0,-1 1 0,0-1 0,3-17 0,1-11-162,-3-1 0,-1 1-1,-2-51 1,-1 61 83,0 24 79,0 0 1,0 0-1,0 0 1,0 0-1,-1 0 0,1 0 1,-1 0-1,0 0 1,0 0-1,0 0 0,0 1 1,0-1-1,0 0 1,-3-3-1,2 5-176,0-1 0,1 1 0,-1 0 0,0 0 0,1 0 0,-1 1 1,0-1-1,0 0 0,0 1 0,0-1 0,0 1 0,0-1 0,0 1 0,0 0 0,0 0 0,0 0 0,0 0 0,0 0 0,0 1 0,0-1 0,1 1 1,-5 0-1,-19 8-5106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0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14967,'0'0'1451,"0"0"123,0 0 299,5 0-1022,2 2-765,0-1-1,-1 1 1,1 0-1,-1 0 0,0 1 1,0-1-1,0 1 1,0 1-1,6 4 1,-8-6-37,-1 0 0,0 1 0,0 0 0,0 0 0,-1-1 0,1 2 0,-1-1-1,1 0 1,-1 0 0,0 1 0,0-1 0,-1 1 0,1 0 0,-1 0 0,0-1 0,0 1 0,0 0 0,1 6 0,-2 1 33,1-1 0,-1 0 0,-1 1 0,-2 13-1,2-19-58,-1-1-1,1 0 0,-1 0 1,0 0-1,0 0 0,0 0 0,0 0 1,-1-1-1,1 1 0,-1-1 0,0 1 1,-5 3-1,6-5-29,-2 2-278,0 1 0,0-2 0,-1 1 0,1 0 0,-1-1 0,0 0 0,0 0 1,0 0-1,0-1 0,0 0 0,-1 0 0,-8 2 0,13-4 134,1 0-1,0 0 1,-1 0-1,1 0 1,0 0 0,-1-1-1,1 1 1,0 0 0,-1 0-1,1 0 1,0-1 0,-1 1-1,1 0 1,0 0 0,0-1-1,-1 1 1,1 0-1,0-1 1,0 1 0,-1 0-1,1-1 1,0 1 0,0 0-1,0-1 1,0 1 0,0 0-1,0-1 1,0 1 0,0-1-1,-1 1 1,1 0 0,0-1-1,1 1 1,-1 0-1,0-1 1,0 1 0,0-1-1,0 1 1,0 0 0,0-1-1,1 0 1,-1-4-1677,0-24-6691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9044,'0'0'3660,"0"0"-2768,0 0-249,0 0 693,0 0-375,-13 3-503,4-2-328,6-1-74,-1 1-1,0-1 0,1 1 0,-1-1 0,1 1 0,-1 0 1,1 0-1,-1 1 0,1-1 0,0 1 0,0 0 1,0 0-1,-1 0 0,2 0 0,-1 0 0,0 0 0,0 1 1,1 0-1,0-1 0,-4 6 0,2 1 60,0 0 0,1 1 0,0-1 0,0 1 0,1 0 0,0 0 0,1-1 0,0 1 0,1 1-1,0-1 1,1 11 0,-1-20-138,1 1 1,-1-1-1,0 1 0,1-1 0,-1 1 0,1-1 0,0 0 0,-1 1 1,1-1-1,0 0 0,0 1 0,0-1 0,0 0 0,0 0 0,0 0 1,0 0-1,0 0 0,0 0 0,1 0 0,-1 0 0,0-1 0,1 1 0,-1 0 1,0-1-1,1 1 0,-1-1 0,1 0 0,-1 1 0,3-1 0,5 2-137,0-1 0,1 0 0,14-1 0,-15-1 62,-3 2 4,-1-2 1,1 1 0,-1-1-1,1 1 1,-1-2-1,1 1 1,-1 0 0,0-1-1,0 0 1,1-1 0,-1 1-1,-1-1 1,1 0-1,0 0 1,-1 0 0,0 0-1,1-1 1,-1 0 0,-1 0-1,1 0 1,-1-1-1,1 1 1,-1-1 0,0 1-1,-1-1 1,1 0 0,-1 0-1,0 0 1,0-1-1,-1 1 1,1 0 0,0-8-1,0-8-1035,0 0 1,-1-27-1,-1 43 674,0-12-2728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0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12550,'0'0'2099,"0"0"-693,0 0-248,0 0-363,0 0-277,1 12 58,0-3-497,-1-2-36,1-1-1,-1 1 1,1 0-1,1-1 1,-1 1-1,1-1 1,0 1-1,1-1 1,-1 0-1,8 11 1,-9-16-74,0-1 1,1 1-1,-1-1 1,1 0-1,-1 0 1,1 1-1,-1-1 0,1 0 1,-1 0-1,1 0 1,-1 0-1,1-1 0,-1 1 1,1 0-1,-1-1 1,1 1-1,-1-1 1,1 1-1,-1-1 0,0 0 1,1 1-1,-1-1 1,0 0-1,0 0 1,2-1-1,13-11-445,0-1 1,-1-1-1,0 0 1,25-34 0,43-78-2143,-55 82 2448,-21 33 306,16-26 100,-16 13 2828,-7 25-1845,0 0 9,0 0-449,0 12 32,0 82 371,4 0 1,17 102 0,-7-100-1316,3 131 0,-15-87-3416,-2-134 2632,0 0 0,0 0 0,-1 0 0,0 0-1,0-1 1,0 1 0,-5 11 0,-3 2-7102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13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 7507,'0'0'854,"0"0"670,0 0 140,0 0-250,0 0-269,0 0-348,0-4-154,0-10-101,0 10 32,0 4-9,0 0 94,0 0-88,0 0 51,0 0-121,0 0 84,0 0-76,0 0-146,0 0-19,0 0-221,0 0 8,0 0-65,0 0-28,0 0-9,0 0-58,0 0-6,0 5-37,0 1670 3151,4-1579-2829,21 115 0,-6-60 21,-17-84-133,6-83-2555,-1-26-2131,0-23-4937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15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7123,'0'0'1710,"0"0"-429,0 0 117,0 0 392,0 0-413,-6 0-273,7 0 2159,14 0-3012,21-1-124,0 2 1,0 2-1,-1 0 1,40 11-1,-34-5-82,0-1-1,69 4 1,84-10-63,6 2 49,355 10 55,-473-10-67,110 20 0,-111-12 17,111 3-1,263 8 5,90-7-35,-399-17-7,67 0 100,241 4 220,-280 8-205,108 2 297,82-11-219,388-4-49,-560-10-152,21 1 399,937 11 249,-1148 0-696,16-2-1177,-18 2 1097,0 0 1,1 0 0,-1 0 0,0 0-1,0 0 1,1-1 0,-1 1-1,0 0 1,0 0 0,1 0-1,-1 0 1,0 0 0,0-1 0,1 1-1,-1 0 1,0 0 0,0-1-1,0 1 1,1 0 0,-1 0 0,0-1-1,0 1 1,0 0 0,0 0-1,0-1 1,0 1 0,0 0 0,0-1-1,0 1 1,0 0 0,0 0-1,0-1 1,0 1 0,0 0 0,0-1-1,0 1 1,0 0 0,0 0-1,0-1 1,0 1 0,0 0 0,0-1-1,0 1 1,0 0 0,-1 0-1,1-1 1,0 1 0,0 0 0,0 0-1,-1 0 1,1-1 0,0 1-1,-10-10-7545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16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19 2961,'0'0'3127,"0"0"-2225,0 0-227,0 0-414,0 0-181,9-2-13,2-1-38,-7 2 30,0 0 1,0 0 0,0 0 0,0-1 0,0 1-1,0-1 1,5-3 0,-8 8 9867,0 6-5111,0 51-4758,-8 604 1484,8-321-1181,-3 88-7,-4-247-138,-8 127 17,14-310-320,0 0 0,-1 1 1,1-1-1,0 0 1,0 0-1,0 0 0,-1 0 1,1 0-1,-1 0 1,1 0-1,-1 0 1,1 0-1,-1 0 0,1 0 1,-1 0-1,-1 1 1,2-2-221,-1 0 0,0 1 0,0-1 0,0 0 0,0 0 1,1 1-1,-1-1 0,0 0 0,0 0 0,0 0 0,0 0 1,0 0-1,0 0 0,1 0 0,-1 0 0,0 0 0,0-1 1,0 1-1,0 0 0,0-1 0,1 1 0,-2-1 0,-19-12-9775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18.1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63 5763,'0'0'4418,"0"0"-2903,0 0 91,0 0-77,0 0-406,-1-5-515,1 4-565,0 0 0,0 0 0,-1 0 0,1-1-1,0 1 1,0 0 0,0 0 0,1 0 0,-1 0 0,0 0 0,0 0-1,0 0 1,1 0 0,-1 0 0,1 0 0,-1 0 0,1 0-1,-1 0 1,1 0 0,-1 0 0,1 0 0,0 1 0,-1-1 0,1 0-1,0 0 1,0 1 0,0-1 0,1-1 0,4 0 160,0 0 0,-1 0-1,1 0 1,0 1 0,7-2 0,63-6 530,0 2 0,135 7 0,-93 1-376,1147 25-186,-320-2-196,-932-24 18,225 7 19,70 1-22,256 5 80,49 0-65,-253-9-34,-92-2-10,177 7-114,185 13 150,-488-21 42,146 19-1,-234-15 872,-54-5-480,0 0 47,21 0 400,-8-2-3835,-11-7-964,-2-8-2558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18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243 6 1697,'0'0'10490,"0"0"-7465,0 0-1280,0 0 344,0 0-576,-2-2-697,1 2-788,0-1 1,0 1-1,0-1 1,0 1-1,0 0 0,0 0 1,0-1-1,0 1 0,0 0 1,0 0-1,0 0 1,0 0-1,0 0 0,0 0 1,0 0-1,0 1 0,0-1 1,0 0-1,0 0 1,0 1-1,1-1 0,-1 1 1,0-1-1,0 1 0,0-1 1,0 1-1,0-1 0,1 1 1,-1 0-1,0 0 1,-1 1-1,-32 34 276,17-16-137,-132 108-915,148-127 707,-6 7-2387,6-1-5752,1-6-216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19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74 9524,'0'0'713,"0"0"378,0 0 366,0 0-316,0 0-551,-6 11 2621,-26 49-2004,28-49-1097,-1 1 1,2-1-1,-1 1 0,2 0 1,-1 0-1,2 0 0,-1 14 1,1-23-110,1 1 0,0-1 0,0 0 0,1 0 0,-1 1 0,1-1 0,0 0 1,-1 0-1,1 0 0,1 1 0,-1-1 0,0 0 0,1-1 0,-1 1 1,1 0-1,0 0 0,0-1 0,0 1 0,0-1 0,1 1 0,-1-1 1,1 0-1,-1 0 0,1 0 0,0 0 0,0-1 0,0 1 0,0-1 0,0 0 1,3 2-1,5-1-162,-1 0 0,1 0 0,-1-1 0,1 0 0,0 0 0,-1-2 0,1 1 0,0-1 0,-1-1 0,21-5 0,-26 6 105,0-1 0,-1 0 0,1 0 0,-1 0-1,1-1 1,-1 0 0,0 1 0,0-2 0,0 1 0,0 0-1,0-1 1,-1 1 0,0-1 0,0 0 0,0 0 0,0-1-1,0 1 1,-1-1 0,0 1 0,0-1 0,0 1 0,-1-1-1,1 0 1,-1 0 0,1-7 0,-1-1 105,0 1 0,0-1 0,-2 0 1,1 0-1,-2 0 0,0 0 0,0 1 0,-1-1 1,0 0-1,-6-11 0,7 19-72,0 0 0,-1 0-1,0 0 1,0 1 0,0-1 0,0 1 0,-1 0-1,0 0 1,0 0 0,0 0 0,0 1 0,0-1-1,-1 1 1,0 0 0,1 0 0,-1 1 0,0 0-1,0 0 1,-1 0 0,1 0 0,0 1 0,-1 0-1,1 0 1,-1 0 0,1 0 0,-7 1 0,-13 0-1904,2 0-1877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1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11 159 14599,'0'0'1584,"0"0"-31,0 0 387,0 0-753,0 0-622,-3-4-306,2 4-243,1 0 0,-1 0 0,1-1-1,0 1 1,-1 0 0,1 0 0,-1-1-1,1 1 1,0-1 0,-1 1 0,1 0-1,0-1 1,-1 1 0,1-1 0,0 1-1,-1 0 1,1-1 0,0 1 0,0-1-1,0 1 1,0-1 0,-1 1 0,1-1-1,0 1 1,0-1 0,0 0 0,0 1-1,0-1 1,0 1 0,0-1 0,1 0-1,17-2 1023,5 1-627,189-41 763,-22 3-1358,-169 37-214,29-5-792,-24-4-2705,-26 12 3561,1-1 0,-1 0 0,1 1-1,0-1 1,-1 0 0,0 0-1,1 0 1,-1 1 0,1-1 0,-1 0-1,0 0 1,0 0 0,1 0-1,-1 0 1,0 0 0,0 0 0,0 0-1,0 0 1,0-1 0,0 2 238,0-11-6043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2.1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0 11349,'0'0'2433,"0"0"-736,0 0 144,0 0-211,0 0-795,-3 6-293,-1 2-296,1 0 0,0 0 1,1 0-1,0 1 1,0-1-1,1 0 1,-1 17-1,3 74 1120,1-43-960,-2 323-1783,0-374 910,-1-3 99,1 0-1,0-1 1,0 1 0,0 0 0,0-1 0,0 1 0,1 0 0,-1-1-1,0 1 1,1 0 0,0-1 0,-1 1 0,1-1 0,1 3 0,5 0-4987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4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5 109 12502,'0'0'1694,"0"0"-69,0 0 183,0 0-306,0 0-667,-5-11 222,6 14-982,0 0 1,0 1-1,0-1 1,0 0-1,0 0 1,1 0-1,-1 0 1,1 0-1,0-1 1,0 1-1,0 0 1,0-1-1,1 1 0,3 2 1,0 1-19,1 0 0,0-1 0,0 0 0,13 7 0,-8-8-73,0 0 0,0-1 0,0-1 1,0 0-1,0 0 0,1-2 0,-1 1 0,1-2 1,-1 1-1,24-6 0,-31 5-44,0 0-1,1-1 0,-1 0 1,-1 0-1,1 0 0,0-1 1,0 1-1,-1-1 0,0 0 1,1-1-1,-1 1 0,0-1 1,-1 0-1,1 0 0,-1 0 1,1 0-1,-1 0 0,-1-1 1,4-6-1,-2 1-112,0 0 0,0 0 0,-1-1 0,-1 0 1,0 1-1,0-1 0,-1 0 0,-1-15 0,0 25 171,-1 1 0,1-1 1,0 0-1,-1 1 0,1-1 0,-1 0 1,0 1-1,1-1 0,-1 1 0,1-1 1,-1 1-1,0-1 0,1 1 0,-1 0 1,0-1-1,0 1 0,1 0 0,-1-1 1,0 1-1,0 0 0,1 0 0,-1 0 1,0 0-1,0-1 0,0 1 0,1 0 1,-1 1-1,-1-1 0,-32 0-2,25 0 43,2 0 32,0 0-1,0 0 1,0 1 0,0 0-1,0 0 1,0 0 0,1 1-1,-1 0 1,0 0 0,1 1 0,-1 0-1,1 0 1,0 1 0,0-1-1,0 1 1,1 1 0,0-1-1,-1 1 1,1 0 0,1 0 0,-1 0-1,1 1 1,-4 6 0,2-3 44,0 1 1,1 0-1,0 1 1,0-1-1,1 1 1,1 0-1,0 0 1,0 0 0,-1 17-1,2 7 387,3 62-1,-1-93-504,0 0-1,1 0 1,0-1-1,0 1 1,0 0 0,1 0-1,-1 0 1,1-1-1,0 1 1,0-1 0,0 1-1,0-1 1,1 0-1,-1 0 1,1 0 0,0 0-1,0 0 1,0-1 0,0 1-1,1-1 1,-1 0-1,0 0 1,1 0 0,0-1-1,-1 1 1,1-1-1,6 2 1,8 2-519,-1-1 1,1-1-1,0-1 1,32 0-1,-30-1-270,1-1-1349,0 0 1,32-4-1,1-12-5339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3922,'0'0'1456,"0"0"-442,21-6 288,64-17-312,-50 17 83,-30 6-182,-4 0 26,-1 0 246,0 3-237,0 9-446,1 1 0,0-1-1,1 1 1,0-1 0,1 0 0,5 14-1,-7-22-439,0-1-1,1 1 0,-1-1 1,1 1-1,0-1 0,0 0 1,0 0-1,0 0 0,1 0 0,-1 0 1,1 0-1,0 0 0,-1-1 1,1 0-1,1 1 0,-1-1 1,0 0-1,0-1 0,1 1 0,-1 0 1,1-1-1,0 0 0,-1 0 1,8 1-1,-4-1-130,0-1 0,0 0-1,0 0 1,1-1 0,-1 0 0,0 0 0,0-1 0,0 1-1,-1-1 1,1-1 0,10-4 0,-8 1-726,0 0-1,-1 0 1,1 0-1,9-11 1,16-17-6394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4.5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242 18 10149,'0'0'2636,"0"0"-1329,0 0 181,0 0-354,0 0-499,0-3-224,0 3-389,0-1 0,0 1-1,0-1 1,0 1 0,0-1 0,0 0 0,0 1-1,0-1 1,0 1 0,0-1 0,-1 1-1,1-1 1,0 1 0,0-1 0,-1 1 0,1-1-1,0 1 1,-1-1 0,1 1 0,0-1-1,-1 1 1,1 0 0,-1-1 0,1 1 0,0 0-1,-1-1 1,1 1 0,-1 0 0,1 0-1,-1-1 1,0 1 0,1 0 0,-1 0 0,1 0-1,-1 0 1,0-1 0,-2 1 35,0 1 0,0-1 0,0 0 0,1 1 0,-1 0 0,0-1 0,1 1 0,-5 2 1,-6 3 146,1 1 0,-18 11 0,26-15-178,-29 20 684,1 1 0,-30 30-1,61-53-715,0 0 0,0 1-1,0-1 1,-1 0-1,1 0 1,0 1 0,1-1-1,-1 1 1,0-1-1,0 1 1,0-1 0,1 1-1,-1 0 1,1-1-1,0 1 1,-1-1 0,1 1-1,0 3 1,0-4-14,0 1 1,1-1-1,-1 0 1,1 1-1,0-1 0,-1 0 1,1 0-1,0 0 1,0 0-1,0 0 0,-1 0 1,1 0-1,0 0 1,0 0-1,1 0 1,-1 0-1,0 0 0,2 0 1,7 4-120,0-1 0,0-1 0,0 0 0,20 4 1,-15-4 125,7 2-182,-15-4 124,0 0 1,0 1-1,0 0 0,-1 0 1,12 6-1,-16-7 86,0 1 0,0-1 0,-1 0-1,1 1 1,0-1 0,-1 1 0,0 0-1,1-1 1,-1 1 0,0 0 0,0 0 0,0 0-1,0 0 1,0 0 0,0 0 0,-1 0-1,1 0 1,-1 0 0,1 0 0,-1 0-1,0 0 1,0 1 0,0 2 0,0-1 93,-1 1 1,0 0-1,0-1 1,0 1 0,-1-1-1,0 0 1,1 1-1,-1-1 1,-1 0-1,1 0 1,-1 0 0,0 0-1,1-1 1,-2 1-1,-6 6 1,5-5-323,-1-1 1,1 1-1,-1-1 1,0 0 0,-1 0-1,1-1 1,-1 1-1,0-1 1,-12 3-1,19-6-2,-1 0-13,0 1 0,1-1-1,-1 0 1,0 0 0,1 0-1,-1 0 1,0 1 0,1-1-1,-1 0 1,0 0 0,1 0-1,-1 0 1,0-1 0,1 1-1,-1 0 1,0 0 0,1 0-1,-1 0 1,0-1 0,1 1-1,-1 0 1,1-1 0,-2 1-1,2-13-5135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4.8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0 178 3057,'0'0'10341,"0"0"-8916,0 0 512,0 0-561,0 0-575,0 0-289,156-34-48,-101 23-320,1-2-144,-1-4 0,-7-1-576,-5-1-721,-9-1-1152,-10-3-1425,-12 1-3697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5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 10965,'0'0'2612,"0"0"-1385,0 0 158,0 0-137,0 0-629,-6 14 144,1-2-547,2-6-97,1-1 0,-1 1 0,1 0 0,0 1 0,1-1 1,-1 0-1,1 0 0,1 1 0,-1-1 0,1 0 0,0 1 1,1-1-1,1 12 0,8 42 976,-4 0 0,-1 95 0,-3-75-803,-2-58-212,8 39 0,-7-54-181,0 0 0,1 0 0,0 0 0,1 0 0,-1-1 0,1 1-1,1-1 1,-1 0 0,9 11 0,-9-15-319,1 1-1,-1-1 0,1 0 0,0 0 0,-1-1 1,1 1-1,0-1 0,0 0 0,0 0 0,0 0 0,1 0 1,-1-1-1,0 0 0,0 0 0,0 0 0,7-1 1,-1 1-1111,19 0-4922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5.5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317 2 11045,'0'0'3226,"0"0"-2194,0 0 355,0 0-248,0 0-381,-18 0-312,1-1-337,10 1-50,0-1-1,0 1 1,0 0 0,0 1 0,0 0 0,0 0 0,0 0 0,0 1 0,1 0 0,-1 0 0,0 1-1,1-1 1,0 2 0,-10 5 0,-10 10 512,-53 39 891,72-51-1349,0 0 0,0 0 0,0 0 0,1 1 0,0 0 0,1 0 0,-8 13 1,12-19-123,0 0 1,0 0 0,0 0 0,1 0 0,-1 0 0,0 0 0,1 1 0,0-1 0,-1 0 0,1 0 0,0 1-1,0-1 1,0 0 0,0 0 0,1 1 0,-1-1 0,0 0 0,1 0 0,0 1 0,0-1 0,-1 0-1,1 0 1,0 0 0,1 0 0,-1 0 0,0 0 0,0-1 0,3 3 0,3 2-43,0-1 0,0 0 0,1 0 0,-1 0 0,1-1 0,9 3 0,14 8 66,-14-5-71,0 0-1,-1 1 0,24 20 0,-36-26 52,0-1 0,0 1 0,0-1 0,-1 1 0,1 0 0,-1 0 0,0 1 0,-1-1 0,1 1 0,-1-1 0,0 1 0,0 0 0,-1 0 0,0 0 0,1 12 0,-1-10 109,-1 0-1,0 1 0,-1-1 0,1 1 1,-2-1-1,-2 11 0,2-14-46,1-1-1,-2 0 1,1 1 0,0-1-1,-1 0 1,0 0 0,0-1-1,0 1 1,0 0 0,0-1-1,-1 0 1,-6 5 0,1-2-113,1 0 0,-1-1 0,0 1 0,0-2 0,-1 0 0,0 0 0,1 0 0,-1-1 0,-1-1 0,1 0 0,0 0-1,-16 0 1,25-2-53,0 0 0,0 0 0,1 0 0,-1 0 0,0 0 0,0-1 0,1 1 0,-1 0 0,0 0 0,0-1 0,1 1 0,-1-1 0,0 1 0,1 0 0,-1-1-1,1 1 1,-1-1 0,0 0 0,1 1 0,-1-1 0,1 1 0,-1-1 0,1 0 0,0 1 0,-1-1 0,1 0 0,0 0 0,0 1 0,-1-1 0,1-1 0,-2-27-3860,2 24 2901,0-21-4937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6.0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0 214 11221,'0'0'1828,"0"0"-636,0 0 489,0 0-126,0 0-490,22 12-302,70 35-187,-82-43-503,-1 0-1,1 0 1,0-1 0,0 0-1,0-1 1,1 0 0,-1-1-1,0 0 1,1-1 0,-1 0-1,14-1 1,10-1 10,-31 2-127,0 0-1,0 0 0,0 0 1,0-1-1,0 1 0,-1-1 0,1 0 1,0 0-1,0 0 0,-1 0 1,1 0-1,-1-1 0,1 1 1,-1-1-1,0 0 0,1 1 1,-1-1-1,2-3 0,-1 1-144,0 0-1,0-1 1,0 1 0,-1 0-1,0-1 1,0 0-1,0 0 1,0 0-1,1-7 1,-1-5-313,0 0 0,-1 0 0,0 0 0,-2 0 0,-2-21 1,2 33 496,0 0 1,-1 0-1,1 1 1,-1-1-1,0 1 1,0-1-1,0 1 1,-1 0-1,1 0 1,-1 0 0,0 0-1,0 0 1,-1 1-1,1-1 1,-1 1-1,1 0 1,-1 0-1,0 0 1,0 0-1,-7-2 1,7 3 149,0 0 1,0 0-1,0 1 1,-1 0-1,1 0 0,0 0 1,0 0-1,-1 1 1,1-1-1,-1 1 0,1 0 1,0 1-1,-1-1 1,1 1-1,0 0 1,-1 0-1,1 0 0,0 0 1,0 1-1,0 0 1,0 0-1,0 0 0,-5 3 1,-1 4 227,0 0 0,0 0 0,1 1 0,1 0 0,-1 0 1,2 1-1,-1 0 0,1 0 0,1 1 0,0 0 0,1 0 0,-7 23 0,5-7-19,1 0 0,1 1-1,2 0 1,0 50 0,2-75-350,2 0 1,-1 0 0,0 0-1,1 0 1,0-1 0,0 1-1,0 0 1,0 0 0,1-1-1,-1 1 1,1-1 0,0 1-1,0-1 1,0 0 0,1 1-1,-1-1 1,1-1 0,-1 1-1,1 0 1,0 0-1,0-1 1,0 0 0,1 0-1,-1 0 1,1 0 0,-1 0-1,1-1 1,-1 1 0,1-1-1,7 2 1,10 1-432,0-1-1,0-1 1,0-1 0,34-2 0,-24 1-1215,17-1-2896,-4-1-2078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6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1 824 10709,'0'0'4034,"0"0"-2180,0 0-27,0 0-690,0 0-692,8-8-327,18-16-160,-2-1 0,0-2 0,-2 0 0,-1-1 0,-1-2 0,28-56 0,-28 33-201,-3 0 0,18-93 0,2-114 1453,-34 204 2087,-3 55-2761,0 1-386,0 7 66,0 47-104,-1 69 417,28 235 1,-18-308-600,2-1 0,2 0 0,2-1 0,38 81 1,-41-109-650,-3-13-1219,-9-7 1761,1 0 0,-1 0-1,0 0 1,0 0 0,1 0-1,-1 0 1,0 0 0,1 0-1,-1 0 1,0 0-1,0 0 1,1 0 0,-1 0-1,0 0 1,0 0 0,1 0-1,-1 0 1,0 0 0,0 0-1,1-1 1,-1 1-1,0 0 1,0 0 0,1 0-1,-1-1 1,0 1 0,0 0-1,0 0 1,0 0 0,1-1-1,-1 1 1,5-13-4001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26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 14215,'0'0'931,"0"0"717,0 0 433,0 0-875,0 0-488,6-1-73,20-2 53,-1 0-1,1 2 0,44 4 0,82 18-75,-92-11-642,97 3-1,-122-13-314,11 0-856,-16 0-6418,-29 0 238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45.4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277 148 3522,'0'0'432,"0"0"358,0 0 223,0 0 20,0 0-35,0 0-145,0-9 38,0-51 2191,0 60-2693,0-34 3608,0 32-3848,0 1 1,-1 0 0,1 0-1,0 0 1,0 0 0,-1 0-1,1 1 1,-1-1 0,1 0 0,-1 0-1,1 0 1,-1 0 0,0 0-1,1 1 1,-1-1 0,0 0-1,0 0 1,1 1 0,-1-1-1,-2 0 1,-27-12 399,19 10-597,0 1 0,-1 0 0,-17-1 0,6 3-49,18-1 92,0 0 1,0 1-1,0 0 1,0 0-1,0 0 0,0 0 1,0 1-1,0 0 1,0 0-1,0 0 0,0 1 1,0 0-1,1 0 1,-1 0-1,-8 5 0,13-5-12,-1 0 0,1 1 1,-1-1-1,1 0 0,0 0 0,0 0 0,0 0 0,0 0 0,1 4 0,0 1-38,-1-2 53,1 0 0,0 0 0,0 0-1,0 0 1,0 0 0,1 0 0,0 0 0,0 0-1,0 0 1,1-1 0,3 6 0,41 48-17,-18-25 3,-16-15 12,0 0 1,-2 1 0,0 0-1,-1 0 1,-1 1-1,-1 0 1,0 1-1,-2 0 1,0 0 0,-2 1-1,0-1 1,-1 1-1,-1 30 1,-1-44-5,-1-1 1,0 1 0,-1 0-1,1 0 1,-2 0 0,1 0-1,-1-1 1,0 1 0,-1-1-1,0 1 1,0-1-1,0 0 1,-1 0 0,0 0-1,-1-1 1,1 1 0,-1-1-1,0 0 1,-1-1-1,-9 9 1,5-5 12,0 0 0,-1-1 1,0 0-1,0 0 0,-1-2 0,0 1 0,0-1 0,0-1 1,-1-1-1,0 1 0,0-2 0,0 0 0,0 0 0,-20 0 0,33-3-31,0 0 47,0 0-93,0 0-3,31 2-135,-28 0 211,1-1 1,-1 2-1,0-1 1,0 0-1,0 1 1,0-1-1,0 1 1,-1 0-1,1 0 1,-1 0 0,0 0-1,4 6 1,18 44 58,-17-34 12,-1 1 0,-1 0 0,0 0 0,-2 1 0,1 22 0,-3 108 634,-2-78-529,-9 177 735,0 1-157,7-7-178,4 204 60,12-304-350,0 47 147,-11-157-381,0 0 1,2 1-1,2-1 1,11 37-1,1-12 119,37 80 0,-53-133-163,0-1 0,1 0 1,0 0-1,0 0 0,0-1 1,1 1-1,0-1 0,-1 0 1,2 0-1,-1 0 0,8 5 1,-12-8-99,5-1 137,-3-5-3076,0-18-1491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50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135 904 3730,'0'0'1179,"0"0"-179,0 0 508,0 0-153,0 0-363,0 0-42,-19 1-59,-8 3-395,-14 0-102,-6-5 5832,52-11-5498,11-2-576,1 0 1,0 2 0,1 0-1,23-13 1,3-1 74,618-362 325,-559 337-556,-2-4 1,128-94-1,-220 142-41,179-124-1412,-155 118-1745,-12 10-4790,-19 3-292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51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1166 3522,'0'0'2161,"0"0"-1257,0 0 497,0 0 165,0 0-232,2-6-233,1-6-526,1 1-1,1 0 1,-1 0-1,2 1 0,0-1 1,0 1-1,1 1 0,0-1 1,0 1-1,1 0 0,11-9 1,15-13-205,64-44 0,203-108-136,-185 117-228,419-238 106,16 36-42,-504 249-83,-15 6-24,36-19-1,-67 32 41,0-1 0,0 1 1,0 0-1,0-1 0,0 1 1,-1-1-1,1 1 0,0-1 0,0 0 1,0 1-1,-1-1 0,1 0 1,0 1-1,-1-1 0,1 0 0,0 0 1,-1 0-1,1 0 0,-1 0 1,1 0-1,-1 1 0,0-1 1,1 0-1,-1 0 0,0 0 0,0 0 1,0 0-1,0 0 0,0-2 1,-10-1-4212,-1-5-754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3217,'0'0'10000,"0"0"-7711,0 0-1780,0 0 692,0 0 50,-4 11-816,3-9-409,-5 14 46,2 0 0,-1-1-1,-1 18 1,5-28-74,0-1-1,1 1 0,0-1 1,0 1-1,0-1 1,0 1-1,1-1 1,-1 1-1,1-1 0,0 0 1,1 1-1,-1-1 1,1 0-1,0 0 0,0 0 1,0 0-1,0 0 1,5 6-1,1-3 10,-1 1 1,0-1-1,-1 1 0,0 1 0,0-1 1,-1 1-1,0 0 0,0 0 1,-1 1-1,0-1 0,-1 1 0,0 0 1,-1 0-1,0 0 0,0 0 1,-1 0-1,0 1 0,-1-1 0,0 0 1,-1 0-1,-3 15 0,3-19-57,-1 0 0,0 0 0,0-1 0,0 1-1,-1-1 1,0 0 0,0 1 0,-1-1 0,1-1 0,-1 1-1,0 0 1,0-1 0,-1 0 0,1 0 0,-1 0 0,-5 3-1,4-3-453,1-1 0,-1 0-1,1-1 1,-1 1 0,0-1-1,0 0 1,0 0 0,0-1-1,-10 2 1,-13-3-5018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5:52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21 11381,'0'0'1243,"0"0"270,0 0 341,0 0-344,0 0-413,-3-3-470,-3-8-447,11 6 50,22 4 277,-10 1-304,21 2 126,-1 1 0,0 2 0,0 1 0,0 3 0,45 15 0,177 80-233,-140-53 59,3 0-95,393 149-106,-438-176-45,2-4-1,0-3 1,1-3 0,1-4 0,109-1 0,-190-9 131,0 0 64,0 0 131,0 0-134,0 0-61,-12 0 69,4 1-96,0 1-1,0-1 0,1 1 0,-1 1 0,1-1 0,0 1 0,0 0 1,0 1-1,0 0 0,0 0 0,1 1 0,-1-1 0,1 1 1,-8 9-1,-9 9 56,1 1 0,-21 32 0,-247 406 894,82-117-611,9-72-263,-45 70 133,215-295-181,3 1 0,1 2 0,3 1 0,2 0 0,-24 98 0,40-137-356,2-16-1234,1-22-2207,1-10-2265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42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22 8756,'0'0'1769,"0"0"-1326,0 0-30,0 0 460,0 0-129,0 0-403,0 0-223,0-3 31,0-15 1561,0 17-1336,0 1-62,0 0-75,0 0 33,0 0-86,0 0 152,0 0-90,0 0 124,0 0-41,0 0-4,0 0-109,0 0-72,0 0-66,0 0 34,0 0-99,0 0 88,0 0-47,0 0-17,0 0 24,0 0 22,0 0 10,0 14 174,9 530 1854,-7-398-1875,-4-80-114,4-1-1,11 73 1,-2-41 281,-4 0 0,-7 115 0,-1-93-233,1-119-216,0 0 0,0 0 0,1 0 0,-1 1 0,0-1 0,0 0 0,0 0 0,0 1 0,0-1 0,0 0 0,0 1 1,0-1-1,0 0 0,0 0 0,0 1 0,0-1 0,0 0 0,0 0 0,0 1 0,0-1 0,0 0 0,0 0 0,0 1 0,0-1 0,-1 0 0,1 0 0,0 1 0,0-1 0,0 0 0,0 0 1,0 0-1,-1 1 0,1-1 0,0 0 0,0 0 0,0 0 0,-1 0 0,1 1 0,0-1 0,0 0 0,-1 0 0,1 0 0,0 0 0,0 0 0,-1 0 0,1 0 0,0 0 0,-1 0 1,-11-11-5665,7 6 3330,-19-27-11538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44.8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0 230 4594,'0'0'1793,"0"0"-459,0 0-232,0 0-315,0 0-51,0 0 27,0 0 40,0 0 80,0 0-152,0 0 56,0 0-269,0 0-137,0 0-111,0 0-49,0 0-117,0 0 32,0 0 131,0 0-32,0 0-134,0 0 91,0 0-85,29 0 251,90 0-60,287-11 14,113-4-209,-353 17-101,207-13 454,-8 6-379,79-5 8,26-11-30,-111 7 77,9 4 413,231-21-265,292-27-187,-200 36-51,134-1 12,40 24 154,-470 21-27,-1 0 4,747 77 858,-1071-92-686,0-4 0,1-2 0,105-14 0,53 0-318,144 32 463,-371-19-499,84 8 437,168-8 0,-166-14-114,-58 8-244,57-5 1,-3 10-11,102-6 424,-180 6-1207,-8 0 39,-13 0-636,-4 0-259,-24-7-3000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47.4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1 374 8100,'0'0'389,"0"0"-269,0 0 150,0 0 490,0 0 275,0 0 30,5-15 1133,4 11-1332,0 0 0,1 0 1,-1 1-1,18-4 0,81-5-800,-66 9 243,88-1-200,-77 4-84,57-7 1,15-7-3,226 5 0,-277 18-86,-55-5 67,1-1 0,23 0 0,981-8 578,-669-12-542,-34 0 58,-164 15 115,382-10 129,211-29 291,125-6-321,476-14-366,-719 8-239,-368 23 194,494 8 0,-415 59-33,-1-1 238,397-12 22,-119-20 214,-351-6-255,47-6 135,-10 5 2096,-306 3-2075,0 0 34,24 0-13,43 0-79,-68-30-9528,-9 13-1617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49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135 131 1056,'0'0'2367,"0"0"-1521,0 0-19,0 0 162,0 0-33,0 0-65,2-9-176,15-47 1670,-11 34 3483,-6 19-5668,1-1 0,-1 1 0,1-1-1,0 1 1,0 0 0,1-1-1,-1 1 1,1 0 0,-1 0-1,1 0 1,4-4 0,-7 49 2539,2-25-2559,-2 13 85,-1 1 1,-2-1 0,-10 41-1,-32 87 35,39-137-267,-46 197 74,43-157-75,2 0 0,2 76 0,6-136-54,0 22 132,0-17-118,1 0 1,0 1 0,0-1 0,0 0 0,1 0 0,0 0 0,0-1-1,5 10 1,9 28 82,-16-43-163,0 1-1,0-1 0,0 0 1,0 1-1,0-1 0,0 0 1,0 1-1,0-1 0,0 1 1,0-1-1,0 0 1,0 1-1,0-1 0,0 0 1,0 1-1,0-1 0,0 0 1,0 1-1,-1-1 0,1 0 1,0 1-1,0-1 0,0 0 1,-1 1-1,1-1 0,0 0 1,0 1-1,-1-1 1,1 0-1,0 0 0,-1 0 1,1 1-1,0-1 0,-1 0 1,1 0-1,0 0 0,-1 0 1,1 0-1,0 1 0,-1-1 1,-18 0-3035,11-1 1604,-18 1-4945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2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66 2689,'0'0'7780,"0"0"-5574,20-11-1616,67-31-30,-83 40-520,1 0-1,0 0 1,0 1-1,-1-1 1,1 1-1,0 0 1,0 0-1,0 1 1,0 0-1,1 0 1,-1 0-1,5 1 1,7 0 14,-16-1-49,0 0 0,1 0 0,-1 0 0,0 1 1,0-1-1,0 0 0,0 0 0,0 1 0,0-1 0,0 1 0,-1-1 0,1 1 0,0-1 0,0 1 0,0 0 0,0 0 0,-1-1 0,1 1 0,0 0 0,-1 0 0,1 0 0,0-1 1,0 3-1,1 1 36,-1-1 0,0 0 1,0 1-1,0-1 1,0 1-1,0 0 1,-1 5-1,1-3 39,-1 0 1,0 0-1,-1 1 1,1-1-1,-1 0 1,0 0-1,-1 0 0,-4 11 1,-1-6-6,-1 0 1,0-1-1,-1 0 1,0 0-1,-1-1 0,-15 11 1,14-12 222,0 1 1,1 0-1,1 0 1,0 1-1,0 1 1,-11 16-1,20-26 62,0-1-104,0 0 128,0 0-162,29-1 722,143-22-130,-60-1-6563,-80 15 1088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3.3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42 9748,'0'0'486,"0"0"-294,0 0-48,0 0 6,0 0-97,15-8-80,47-22 9,-62 30 34,1-1 0,-1 1 0,1 0 0,-1-1 0,1 1 0,-1 0 0,1-1 0,-1 1 0,1 0 0,0 0 0,-1 0 0,1-1 1,-1 1-1,1 0 0,-1 0 0,1 0 0,0 0 0,-1 0 0,1 0 0,-1 0 0,1 0 0,0 0 0,-1 1 0,1-1 0,-1 0 1,1 0-1,-1 0 0,1 1 0,-1-1 0,1 0 0,-1 0 0,1 1 0,-1-1 0,1 1 0,-1-1 0,1 0 0,-1 1 0,0-1 1,1 1-1,-1-1 0,0 1 0,1-1 0,-1 1 0,0-1 0,0 1 0,1-1 0,-1 1 0,0 0 0,-1 28 482,1-22-401,-2 0 0,1 0 0,-1 0 0,0-1 1,-1 1-1,0 0 0,0-1 1,0 0-1,-1 1 0,0-1 0,-6 8 1,-9 15 302,17-25-338,-29 50 1456,-33 79-1,57-117-1344,1 1-1,1 0 1,1-1-1,0 2 1,1-1 0,1 0-1,0 1 1,2-1-1,2 34 1,-1-49-179,-1 0-1,1 0 1,0 0-1,0 0 1,0 0 0,0 0-1,1 0 1,-1 0-1,0 0 1,1 0-1,0-1 1,-1 1 0,1-1-1,0 1 1,0-1-1,-1 0 1,1 0 0,0 1-1,0-1 1,1 0-1,-1-1 1,0 1-1,0 0 1,0-1 0,0 1-1,1-1 1,-1 0-1,0 0 1,1 0 0,2 0-1,0 0-9,-1 0 1,1 0-1,-1 0 0,1-1 1,-1 1-1,1-1 0,-1 0 0,1-1 1,-1 1-1,0-1 0,0 0 0,0 0 1,0 0-1,7-5 0,-7 2 0,0 0 0,0-1 0,0 0 0,-1 0-1,0 0 1,0 0 0,0 0 0,-1 0 0,0-1-1,0 1 1,-1-1 0,1 1 0,-1-10 0,1-1-20,-2-1 1,0 0-1,-6-34 1,4 42 23,0 1 0,-1 0 0,0 0 0,-1 0 0,0 0 0,0 0 0,-11-15 0,-47-52 471,37 46 176,23 27-638,1 1 1,0 0-1,0-1 1,0 1-1,1-1 0,-1 1 1,0-1-1,1 0 1,0 1-1,0-1 0,0-4 1,2-35-1724,-1 35 1055,5-21-1925,7-2-1342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3.7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3 325 10037,'0'0'2051,"0"0"-1469,0 0 125,0 0 171,0 0-438,-1-18-165,0-54-134,1 67-84,1 1-1,1 0 1,-1 0-1,0-1 1,1 1 0,0 0-1,0 1 1,0-1-1,1 0 1,-1 0 0,1 1-1,0 0 1,0-1-1,0 1 1,0 0 0,0 1-1,1-1 1,4-3-1,5-4 275,104-80 850,-103 81-1289,1 0-1,0 0 1,0 2-1,1 0 1,0 1-1,26-7 0,-8 10-3383,-26 3-782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4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11365,'0'0'1243,"0"0"-717,0 0 213,0 0-256,0 0 147,11 13-86,22 33-168,49 61 1160,-72-95-1359,0-1 0,1-1 0,0 0 0,1 0 0,0-1 0,25 15 0,-15-15-303,1 0-1,0-2 1,0-1 0,0 0 0,1-2 0,0-1 0,41 1 0,-43-7-2000,-3-11-1543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4.8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1 343 12454,'0'0'557,"0"0"70,0 0 438,0 0-404,0 0-399,-1-4-139,2-2 50,-1 0 1,1 0 0,1-1 0,-1 1 0,1 0 0,0 0 0,0 0-1,0 1 1,1-1 0,0 0 0,1 1 0,-1 0 0,8-10 0,10-10 457,31-30 1,-32 36-470,1 0-1,1 1 1,0 1-1,1 1 1,1 2 0,1 0-1,0 1 1,46-16-1,-60 27-190,0-1-1,0 1 0,1 1 0,-1 0 1,19 2-1,26 6-4015,-32-2-707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2.4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3967 1745,'0'0'5725,"0"0"-4044,0 0-507,0 0-24,0 0-462,0 0-333,0 0-161,0 0 60,0 0 146,0 0 240,0 0-23,0 0 98,0 0-51,0 0 46,0 0-115,0 0-102,0 0-101,0 0-104,0 0-39,0 0-140,0 0 88,0 0-122,0 0 0,0 0-6,0 0 62,0 0 72,0 0 39,0 0 156,0 0-1,0 0 84,0 0-177,0 0-61,0 0-155,0 0-94,0 0-39,0 0-24,0 0 122,0 0-64,0 0 38,0 0-51,9-14 96,81-58-81,-17 11-19,82-50 1,101-38 126,-39 40-98,-47 25-26,306-146 9,90-22 51,-309 135-92,91-27 98,-53 25-453,-78 30 273,-73 32-69,176-97 1,89-44 173,16 36 102,29-12-183,544-176 177,94 2-244,-63 18-314,-686 224 473,792-216-87,-736 262 77,-366 56 39,253-46 65,-24 4-30,83 17-6,-207 23 544,-137 6-526,-1 0 22,0 0 5,0 0 104,0 0-93,0 0-17,3-13-7472,-3 6 659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15527,'0'0'1249,"0"0"-689,0 0 1089,0 0-1185,0 0-464,0 0-64,105 22-608,-61-5-1521,1 0-1521,-6-6-4274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5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12582,'0'0'720,"0"0"-186,0 0-318,20 7-259,61 26-96,-79-32 128,0 0 0,0 0 1,-1 0-1,1 1 0,0-1 0,-1 1 0,1-1 0,0 1 0,-1-1 0,0 1 0,0 0 0,1 0 0,-1 0 0,0 0 0,0 0 0,-1 0 0,1 0 0,0 0 0,-1 0 0,1 0 1,-1 0-1,1 1 0,-1-1 0,0 0 0,0 0 0,0 0 0,-1 1 0,1-1 0,0 0 0,-1 0 0,0 2 0,0 7 60,0-8 18,0 1-1,0-1 1,0 1 0,0-1-1,0 0 1,-1 1 0,0-1-1,1 0 1,-1 0 0,0 0 0,0 0-1,-1 0 1,1-1 0,-1 1-1,1-1 1,-1 0 0,0 1-1,0-1 1,0 0 0,-5 2 0,15-5 338,1 0 1,0 1-1,0 0 1,9 2-1,8-1-298,13-1-137,13 0-1443,-17-1-2515,-10 0-2647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5.9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41 12214,'0'0'1048,"0"0"-584,0 0-125,0 0-363,17-7-558,54-20-210,-67 25 756,0 1 0,0 0-1,-1 0 1,1 0 0,0 1-1,0-1 1,0 1 0,0 0 0,5 1-1,-8-1 22,1 0-1,-1 0 0,0 1 1,1-1-1,-1 1 0,1-1 0,-1 1 1,0 0-1,1-1 0,-1 1 0,0 0 1,0 0-1,0 0 0,0 0 1,1 0-1,0 2 0,-1-1 23,0-1-1,-1 1 1,1-1-1,-1 1 1,1 0-1,-1-1 1,1 1 0,-1 0-1,0-1 1,0 1-1,0 0 1,0-1-1,0 1 1,0 0-1,-1-1 1,1 1 0,-1 0-1,1-1 1,-1 1-1,1-1 1,-1 1-1,0-1 1,0 1-1,0-1 1,0 1 0,0-1-1,0 0 1,0 0-1,0 1 1,-2 0-1,-17 18 531,2 0-1,0 1 0,1 1 1,1 0-1,-13 26 1,20-33-282,2 0 1,0 1-1,1 0 1,1 0-1,0 0 1,1 1-1,1 0 1,1 0-1,-1 23 1,3-28-152,-1-5-63,1 1 0,1-1 0,-1 1 0,1-1-1,3 12 1,-3-17-49,-1 0 0,1 0 0,0 0-1,0 0 1,0 0 0,1-1 0,-1 1-1,0 0 1,1-1 0,-1 1 0,1-1 0,-1 1-1,1-1 1,0 0 0,-1 0 0,1 1-1,0-1 1,0 0 0,0-1 0,0 1-1,0 0 1,0-1 0,4 2 0,-2-1-54,0 0-1,0-1 1,0 1 0,0-1 0,0 0 0,0 0 0,0 0 0,0 0 0,0-1 0,0 0 0,5-1 0,-7 1 32,0 0 1,0 0 0,0-1 0,0 1 0,-1-1 0,1 1-1,0-1 1,-1 0 0,1 1 0,-1-1 0,0 0-1,0 0 1,1 0 0,-1 0 0,-1 0 0,1 0-1,0 0 1,0-1 0,-1 1 0,1-5 0,3-12 48,-1 0 1,-1-1-1,-1 1 1,-1-1-1,-1 1 1,0-1-1,-1 1 1,-1-1-1,-1 1 1,-1 0-1,-1 0 1,-12-28-1,15 42 23,0 0 1,0 0-1,0 1 0,-1-1 0,1 1 1,-1 0-1,0 0 0,0 0 0,-1 0 0,1 1 1,-1-1-1,-5-2 0,8 5-157,0 0-1,0 0 1,-1 1-1,1-1 0,0 0 1,0 1-1,0 0 1,0-1-1,-1 1 1,1 0-1,0 0 1,0 0-1,-1 0 1,1 1-1,0-1 1,0 0-1,0 1 1,0 0-1,-1-1 0,1 1 1,0 0-1,0 0 1,0 0-1,1 1 1,-1-1-1,0 0 1,0 1-1,1-1 1,-1 1-1,0-1 1,-1 4-1,-12 15-3952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6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5410,'0'0'2340,"0"0"-1051,0 0 74,0 0-77,0 0-603,6 0 5584,30 0-5643,-30 0-617,0 1 1,-1 0-1,1 0 0,0 0 1,0 1-1,-1 0 0,1 0 1,-1 0-1,0 1 0,0-1 1,0 1-1,0 1 0,0-1 1,0 1-1,-1-1 0,0 1 0,0 1 1,0-1-1,0 0 0,-1 1 1,1 0-1,-1 0 0,3 8 1,-1-4-181,-1 0 0,0 0 0,-1 0 0,0 1 1,-1-1-1,0 1 0,0 0 0,-1 0 0,-1 0 1,1-1-1,-2 1 0,1 0 0,-4 15 0,4-23-117,-1 0 0,1 0 0,-1 0 0,0 0-1,0 0 1,0 0 0,0 0 0,0-1-1,0 1 1,-1-1 0,1 1 0,0-1-1,-1 1 1,0-1 0,1 1 0,-1-1-1,0 0 1,-2 1 0,-17 6-7452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7.7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6195,'0'0'2225,"0"0"-1379,0 0 383,0 0-217,0 0-295,0 1-597,0-1-1,0 0 0,0 0 0,0 0 1,0 0-1,0 0 0,0 0 1,0 0-1,0 0 0,0 0 0,0 0 1,0 0-1,0 0 0,0 0 1,0 0-1,0 0 0,0 1 1,0-1-1,0 0 0,0 0 0,-1 0 1,1 0-1,0 0 0,0 0 1,0 0-1,0 0 0,0 0 0,0 0 1,0 0-1,0 0 0,0 0 1,0 0-1,0 0 0,0 0 0,0 0 1,-1 0-1,1 0 0,0 0 1,0 0-1,0 0 0,0 0 1,1 104 1715,26 195 1,-14-193-1127,-1 129 1,-10-162-486,-1 242 422,-2-165-369,4-36 874,-2-59-2639,0-2-7894,-1-67-3507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6:59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3618,'0'0'2091,"0"0"-1138,0 0 461,0 0-222,0 0-242,0 0-59,0-2 5644,0 4-3647,0 2-4016,0 860 4268,0-514-7943,0-377 140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00.5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0 8148,'0'0'2227,"0"0"-877,0 0 176,0 0-392,0 0-445,-9 11 1856,5 44-991,3 101 0,3-65-863,1 754 1294,-2-813-1635,7 34 1,-3-22-1341,-2-4-4228,-3-61-240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01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8084,'0'0'1376,"0"0"-79,0 0 106,0 0-224,0 0-314,0-7 316,0 8 5439,0 1141-4939,0-1141-1711,0-1-93,0 0-79,0-3-145,10-75-6392,-3 35 499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03.2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17 7027,'0'0'835,"0"0"-317,0 0 264,0 0-332,0 0-180,0-14 141,0 12 2768,0 2 3444,5 1159-3171,-5-1159-3554,0 0-274,-3-13-1817,-1-10-1110,1-8-1656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04.5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1 5763,'0'0'2483,"0"0"-1597,0 0 21,0 0-53,0 0-262,0 0-112,0 0 3,0 0 358,0 0-30,0 0 72,0 0-187,0 0 19,0 0-40,0 0-37,0 0 42,0 0-53,0 0-24,0 0-181,0 8 116,-11 360 500,6-215-813,5-80 29,-3-1 0,-25 142 0,20-183-157,2 1 0,1 0-1,-1 41 1,6-72-81,0-1 24,0 0-72,0 0-67,0 0-199,0-4-556,0-41-5143,0 14 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05.7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89 1 8932,'0'0'1822,"0"0"-667,0 0 438,0 0-190,0 0-639,0 0-252,-2 4 2208,-8 21-2087,-8 107 753,-1 204 0,13-168-1047,0 0-3,-4 79 403,9-219-781,1-27-369,0-4-323,-9-48-6616,1 10-3063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60 7860,'0'0'1200,"0"0"396,0 0 690,0 0-581,0 0-694,-14-10-406,-45-31-7,57 40-531,-1 0 0,0-1 0,1 1-1,-1 0 1,0 1 0,0-1 0,0 0 0,0 1 0,0-1 0,0 1-1,0 0 1,0 0 0,0 0 0,0 1 0,0-1 0,0 1-1,0 0 1,1-1 0,-1 1 0,0 0 0,-4 3 0,0 0 167,-1 1 0,1 0 0,0 0-1,1 1 1,-7 6 0,7-7-40,-34 40 799,38-43-1048,1 0 1,-1 0-1,1 1 1,-1-1 0,1 0-1,0 1 1,0-1-1,0 1 1,0-1-1,0 1 1,0 0 0,1-1-1,-1 1 1,1 0-1,0 0 1,0-1-1,0 1 1,0 0 0,1 3-1,0-5-7,0-1 1,0 1-1,0 0 0,0-1 1,1 1-1,-1 0 0,0-1 1,1 0-1,-1 1 0,0-1 1,0 0-1,1 0 0,-1 1 1,0-1-1,1 0 0,-1 0 1,1-1-1,-1 1 0,0 0 1,2-1-1,3 1-158,8 1-154,0-1 0,0-1 0,0 0 0,0-1 0,0 0-1,-1-1 1,1-1 0,-1 0 0,17-8 0,25-13-106,-54 24 1171,-1 1 643,0 0 64,0 0-115,0 0-141,0 0-403,-21 136 1007,-4 36-1675,23-140-1652,2-13-4076,0-17-1026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07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6675,'0'0'2729,"0"0"-1557,0 0-36,0 0 246,0 0-456,13 0 3378,46 0-3006,249 18-140,-72-2-1072,741 21 263,-848-35 409,-129-2-628,0 0 71,0 0-81,0 0-48,0 0-24,0 0 66,0 0-4,5 2 1037,7 121-491,-11 12-386,-1-32 139,23 189 1,-9-186-3,1 165 0,-15-117-3327,0-97 74,0-77-3335,0-7-5849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08.0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66 6819,'0'0'2324,"0"0"-1393,0 0 408,0 0 177,0 0-393,0-1-977,0 0 0,0-1 1,1 1-1,-1-1 0,0 1 1,1 0-1,-1-1 0,1 1 1,0 0-1,-1-1 0,1 1 1,2-2-1,7-3 236,1 0 1,0 0-1,1 1 1,-1 1-1,1 0 1,0 0-1,0 1 1,24-2-1,7 2 17,54 3 0,-43 1-306,-35 0-92,1 2 0,-1 0 0,0 2 0,0 0 0,-1 1 0,24 10 0,21 7 42,-30-13 4,1-1 1,0-2-1,1-2 0,0 0 0,42-2 0,699-7 164,-731 7-643,0 1-1,0 3 1,49 13 0,-93-20 381,0 0-2294,-6 0-2849,-21 0-4093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09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16 2513,'0'0'1593,"0"0"-787,0 0-11,0 0-379,-4-3-208,-14-7 259,14 8 445,4 2 385,0 0-33,0 3 7154,0 5-4346,0 46-4020,0 1-1,-17 458 680,2-43-824,15-382-649,-5-92-3978,-2-8-178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15.0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11797,'0'0'1740,"0"0"-1207,0 0-170,0 0 19,2 3-129,3 1-15,-1 0 0,1 0 1,0-1-1,0 0 0,0 0 0,0 0 0,10 3 0,21 13 1032,-20-11-1035,1 1 0,0-2 0,1 0 0,-1-2 0,31 7 0,-20-5-98,32 12-1,-7 3-38,1-3 0,0-2-1,2-2 1,79 11 0,-83-22 7,1 4 0,-2 1-1,1 3 1,-1 2 0,51 21 0,-34-7-76,73 18 1,-101-35 25,0-3 1,1-1-1,57 1 0,-1-3-6,-2 5 0,168 37 0,-200-33 0,1-4 1,105 5-1,131-18 9,-152-3-63,174-4 211,-225 11-119,126 18 1,-24 12-92,118 16-2,6-26-22,70-28 145,-219 2 4,103 4 39,-276 1-195,-1 0 30,0 0-16,20 0-7812,-6 0-1083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15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0 102 14150,'0'0'318,"0"0"173,0 0 429,0 0-231,0 0-444,12-15-74,40-45-24,-47 56-142,-1 1 1,1 1 0,0-1 0,0 0 0,0 1 0,0 0 0,0 0 0,0 1 0,1 0 0,-1-1-1,1 2 1,-1-1 0,1 1 0,-1 0 0,1 0 0,-1 0 0,10 2 0,8-1-14,-16-1 14,11 0-9,1 0 0,-1 1 0,0 1 0,0 1-1,18 5 1,-32-7-3,0 0 1,0 0-1,-1 1 1,1-1-1,0 1 0,-1 0 1,0 0-1,1 0 1,-1 1-1,0-1 0,0 1 1,0 0-1,-1 0 1,1 0-1,-1 0 0,1 0 1,-1 1-1,0-1 1,0 1-1,-1-1 0,1 1 1,-1 0-1,0-1 0,0 1 1,0 0-1,0 0 1,-1 0-1,1 0 0,-1 7 1,0-8-3,-1 0 1,0 0-1,0-1 1,1 1-1,-1 0 1,-1 0-1,1 0 1,0-1 0,-1 1-1,0 0 1,1-1-1,-1 0 1,0 1-1,0-1 1,0 0-1,-1 0 1,1 0-1,0 0 1,-1 0-1,1-1 1,-1 1-1,0-1 1,1 0-1,-4 1 1,-12 6-18,-1-1 1,-31 7-1,28-8 51,-17 6 80,13-3 375,-1-2 0,0 0 0,0-2 0,-43 3 0,70-8 1,0 0-257,0 0-44,0 1-168,1 0 1,0 0-1,0 0 0,0-1 0,-1 1 1,1 0-1,0 0 0,0-1 1,0 1-1,0 0 0,0-1 0,1 1 1,-1-1-1,0 1 0,0-1 1,0 0-1,0 1 0,0-1 1,3 0-1,-2 1 9,19 4-66,0-1-1,0 0 1,0-2 0,22 0-1,87-5-3193,-74-4 50,-7-9-2900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16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37 9508,'0'0'873,"0"0"-454,0 0-17,0 0-36,0 0-230,20-6-109,65-17-22,-81 21 16,-1 1 0,1 0 0,0 0 0,-1 0 1,1 1-1,0-1 0,0 1 0,0 0 0,4 0 0,3 1 296,-10 2-207,-1-1-1,1 1 1,-1 0 0,1 0-1,-1-1 1,0 1 0,0 0-1,0 0 1,-1 0-1,1-1 1,-2 6 0,-6 5 356,-1 1 1,0-1 0,-20 21 0,-10 14 771,32-36-1052,-1 0 0,1 0 0,1 0 0,1 1 0,-1-1 0,2 1 1,0 1-1,0-1 0,1 1 0,1-1 0,1 1 0,-1 0 0,2-1 0,0 1 0,3 19 0,-2-30-220,0 0 1,0 0-1,0 0 0,1-1 0,-1 1 0,1 0 0,0-1 1,0 1-1,0-1 0,0 1 0,0-1 0,0 0 0,1 0 1,-1 0-1,1 0 0,-1 0 0,1-1 0,0 1 0,-1-1 0,1 0 1,0 1-1,0-1 0,0-1 0,0 1 0,1 0 0,-1-1 1,0 0-1,0 1 0,0-1 0,0 0 0,0-1 0,0 1 0,1-1 1,3 0-1,-6 0 22,0 0 0,0 0 0,0 0 1,0 0-1,0 0 0,0-1 0,0 1 0,0 0 0,-1 0 1,1-1-1,0 1 0,-1 0 0,1-1 0,-1 1 0,1-1 1,-1 1-1,0-1 0,1 1 0,-1-1 0,0-2 1,1-38-53,-2 32 10,2-3 63,-2 1 0,0-1 0,0 1 0,-1-1-1,-1 1 1,0 0 0,0 0 0,-1 0 0,-1 0 0,0 0-1,-1 1 1,-13-21 0,-51-50 1562,69 77-1607,-1 0 0,1 1-1,0-1 1,0 0-1,0 0 1,1 1-1,0-1 1,0 0-1,0 0 1,1-8 0,0-4-1693,-1 17 1616,0 0 0,0-1 0,0 1 0,0 0 0,0 0 0,0 0 0,0-1 0,0 1 0,0 0 0,0 0 0,0-1-1,0 1 1,0 0 0,0 0 0,0-1 0,0 1 0,1 0 0,-1 0 0,0 0 0,0-1 0,0 1 0,0 0 0,0 0-1,1 0 1,-1 0 0,0-1 0,0 1 0,0 0 0,1 0 0,-1 0 0,0 0 0,0 0 0,0 0 0,1 0 0,-1-1-1,0 1 1,0 0 0,0 0 0,1 0 0,-1 0 0,0 0 0,0 0 0,1 0 0,10 0-3633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16.5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0 10181,'0'0'2689,"0"0"-2273,0 0 1297,0 0-657,0 0-111,0 0-641,-10 5 432,-9 16 241,-7 7-49,-3 3-31,0-3-433,0-2-192,3 0-128,-1-7-288,3 1-592,3-5-1089,-1-9-1937,0-6-2081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16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11941,'0'0'3458,"0"0"-3058,0 0 401,0 0 927,0 0-543,0 0-593,103 76-384,-79-52 289,-2-5-257,-5-1-192,-5-3-48,-2 0-80,-1-4-257,1-3-1519,2-6-337,5-2-1873,4 0-4402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17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1 12182,'0'0'3457,"0"0"-2865,0 0 1297,0 0-624,0 0-977,0 0 336,0 0-176,-62 93-335,40-63-81,-2-4-64,2-7-1057,6-3-1296,1-12-2465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17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50 10965,'0'0'2820,"0"0"-1611,-13 21 146,-39 70-213,49-85-1050,0-1 1,1 0-1,-1 1 1,1-1 0,1 1-1,-1 0 1,1 0-1,0 0 1,0-1 0,0 1-1,1 0 1,0 0-1,0 0 1,1 0 0,-1 0-1,4 12 1,-3-16-86,1 0 0,-1 1 0,1-1 0,-1 0 0,1 0 0,0 0 0,0 0 0,-1 0 0,1 0 0,1-1 0,-1 1 0,0-1 0,0 1 1,1-1-1,-1 0 0,0 0 0,1 0 0,-1 0 0,1 0 0,0-1 0,-1 1 0,1-1 0,0 1 0,-1-1 0,1 0 0,3-1 0,1 2-20,0-1-1,0 0 1,0-1-1,0 0 1,0 0 0,-1 0-1,1-1 1,0 0-1,8-4 1,-9 3 5,0-1 1,0 0 0,-1-1 0,0 1-1,0-1 1,0 0 0,0-1-1,-1 1 1,0-1 0,0 1-1,0-1 1,-1-1 0,0 1 0,0 0-1,-1-1 1,1 1 0,0-8-1,1-3 3,-1 0 0,-1 1 0,-1-1-1,0 0 1,-4-32 0,3 47-82,0 0 0,-1 0 0,1 0 0,0 0 0,-1 0 0,0 0 0,1 0 1,-1 0-1,0 0 0,0 1 0,0-1 0,0 0 0,-1 1 0,1-1 0,0 0 0,-1 1 0,1 0 0,-1-1 0,-2-1 0,0 1-610,-1-1 0,1 1 0,-1 1 0,0-1-1,1 0 1,-9 0 0,-7-3-7480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14903,'0'0'827,"0"0"-502,0 0 196,0 0-87,0 0-164,14 9-198,46 31-125,-57-38 19,0 1 0,-1 0 0,1-1 1,0 1-1,-1 1 0,1-1 1,-1 0-1,0 0 0,0 1 0,0 0 1,-1-1-1,1 1 0,-1 0 1,0-1-1,0 1 0,0 0 0,-1 0 1,1 0-1,-1 0 0,0 0 1,0 0-1,-1 6 0,1 1-44,0-10 90,-1 0 0,1 0 0,0 0 1,0 0-1,-1 0 0,1 0 0,0 0 0,-1 0 0,1 0 1,-1 0-1,1 0 0,-1 0 0,0 0 0,1 0 0,-1 0 1,0 0-1,0-1 0,0 1 0,1 0 0,-1-1 0,0 1 1,0-1-1,0 1 0,0-1 0,0 1 0,-1 0 1,-32 7 234,23-6-196,-50 13 498,64-13 2218,20 3-2735,105 12-66,-42-13-3608,-41-4-600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7:19.8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1 664 8084,'0'0'1528,"0"0"-637,0 0 441,0 0 55,0 0-368,0 0-451,22-4 2997,347-2-1884,-241 3-1677,112 4 16,-151 10-32,29 1 16,788-8-125,-518-6 52,-300-2 88,105-18 1,59-4-35,-144 18 67,154-31 0,-96 4-12,70-12-48,-64 12 97,25-4-98,-126 27 138,69-22-1,43-8-51,-118 27-17,0-2 1,-2-3 0,82-36-1,-116 43-57,96-44 29,-103 43 275,-1-1-1,0-1 1,-1-1 0,21-22-1,1-2 146,-40 40-376,1-1 1608,-5-1-9455,-10-4-755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7.1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39 16087,'0'0'819,"0"0"129,0 0 460,0 0-850,0 0-377,12-7-37,40-21 112,-51 27-238,1 1 0,-1-1 0,1 1 0,-1-1 0,1 1 0,0 0 0,-1-1 0,1 1 0,-1 0 0,1 0 0,0 0 0,-1 0 0,1 1 0,-1-1 0,1 0 0,0 1 0,-1-1-1,1 1 1,-1-1 0,1 1 0,-1 0 0,1 0 0,-1-1 0,0 1 0,1 0 0,-1 0 0,0 1 0,0-1 0,0 0 0,0 0 0,0 0 0,0 1 0,0-1 0,0 1 0,0-1 0,-1 1 0,2 2 0,0 2 31,0 0 1,0 1 0,0-1-1,-1 1 1,0-1-1,0 14 1,-2-14-28,1 0 0,-1 0 0,-1 0 0,1 0-1,-1 0 1,0 0 0,0 0 0,-1-1 0,0 1 0,0-1 0,0 1-1,-1-1 1,1 0 0,-1-1 0,0 1 0,-1-1 0,-4 5-1,2-2-83,0 1 0,0-1-1,1 1 1,0 1-1,-9 17 1,15-25-33,0 0 0,0 0-1,1 1 1,-1-1 0,0 0 0,1 0 0,-1 0 0,1 1 0,-1-1 0,1 0 0,0 0-1,-1 0 1,1 0 0,0 0 0,0 0 0,0 0 0,0-1 0,-1 1 0,1 0 0,0 0-1,1-1 1,-1 1 0,0 0 0,0-1 0,2 1 0,-1 0 124,0 1-1,0-1 1,0 1 0,0-1 0,0 1 0,0-1-1,0 1 1,-1 0 0,3 4 0,-2-2 39,-1 0 0,0 0 0,0 1 0,0-1 0,-1 0 0,0 1 1,0-1-1,0 0 0,0 1 0,-1-1 0,1 0 0,-1 0 0,0 1 0,0-1 0,-1 0 0,1 0 1,-1 0-1,0 0 0,0 0 0,-1-1 0,1 1 0,-1-1 0,1 1 0,-1-1 0,0 0 0,0 0 1,-1 0-1,1 0 0,-6 3 0,-7 5-747,0-2 1,-1 1 0,0-2-1,0 0 1,-26 7-1,7-8-4886,32-7 1080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7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27 10789,'0'0'3620,"0"0"-2398,0 0 243,0 0 178,-1 21-714,-3 70-492,5-85-423,-1 0 1,2 0-1,-1 0 0,1 0 0,-1 0 1,2-1-1,-1 1 0,1-1 0,-1 1 0,2-1 1,-1 0-1,0 0 0,1 0 0,0-1 1,0 1-1,1-1 0,-1 0 0,1 0 1,0 0-1,0-1 0,0 0 0,0 0 0,8 3 1,-12-6-24,-1 0 0,1 0 0,-1 0 0,0 0 1,1 0-1,-1 0 0,1 0 0,-1 0 0,1 0 0,-1-1 1,1 1-1,-1 0 0,0 0 0,1 0 0,-1-1 0,1 1 1,-1 0-1,0-1 0,1 1 0,-1 0 0,0-1 1,0 1-1,1 0 0,-1-1 0,0 1 0,0-1 0,1 1 1,-1-1-1,0 1 0,0 0 0,0-1 0,0 1 0,0-1 1,0 1-1,0-1 0,0 1 0,0-1 0,0 1 0,0-1 1,0 1-1,0-1 0,0 1 0,0-1 0,0-33 110,0 24-112,0-125 86,0 134-77,0-1 0,0 1 0,1 0 0,-1-1 1,1 1-1,-1 0 0,1 0 0,-1-1 1,1 1-1,0 0 0,-1 0 0,1 0 0,0 0 1,0 0-1,0 0 0,0 0 0,0 0 1,0 0-1,0 1 0,1-1 0,-1 0 0,0 1 1,0-1-1,0 0 0,1 1 0,-1 0 0,0-1 1,1 1-1,-1 0 0,0 0 0,1 0 1,1-1-1,53 0-86,-41 2 75,16-1-250,-17 1-80,1-1 0,-1 0 0,0-1 0,1 0-1,-1-1 1,0-1 0,0 0 0,19-8 0,-33 14 384,1-1 1,-1 0 0,0 1-1,1-1 1,-1 0-1,0 1 1,0-1 0,0 1-1,-1 2 1,-3 12 547,0-1-1,-12 28 1,10-32-166,1 1-1,1 0 0,0 0 1,1 0-1,-3 24 0,6-31-309,0-1-64,-1-1 0,1 1 0,1 0 0,-1-1 0,0 1 0,2 4 0,-1-7-48,-1-1 0,1 0 0,-1 0 0,1 0 1,0 0-1,-1 0 0,1 0 0,0 0 0,0 0 0,0 0 1,-1-1-1,1 1 0,0 0 0,0 0 0,0-1 1,0 1-1,1 0 0,-1-1 0,0 0 0,0 1 0,0-1 1,0 1-1,0-1 0,1 0 0,-1 0 0,0 0 1,2 0-1,2 1-18,1-1-1,-1 0 1,0 0 0,1 0 0,-1-1 0,1 0 0,-1 0-1,0 0 1,0 0 0,1-1 0,-1 0 0,0 0 0,-1-1-1,1 1 1,0-1 0,-1 0 0,1-1 0,-1 1 0,0-1-1,0 1 1,0-1 0,-1 0 0,1-1 0,-1 1 0,0-1-1,0 1 1,-1-1 0,1 0 0,2-9 0,-1 0-37,0 1 0,-1-1 0,-1 1 0,-1-1 0,1 0 0,-2 0 0,-2-21 1,2 2-493,0 31 402,-3-20-1422,2 22 1323,1-1 1,-1 1 0,1-1-1,0 0 1,-1 1 0,1-1-1,-1 1 1,0-1 0,1 1-1,-1-1 1,1 1 0,-1 0-1,0-1 1,1 1 0,-1 0-1,0-1 1,1 1 0,-2 0-1,-10-1-6135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8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 18569,'0'0'733,"0"0"1079,0 0-831,0 0-799,20-3-123,64-9-75,-82 12 19,-1 0 0,1 0 0,-1 0 0,1 0 0,0 0 0,-1 0 0,1 0 0,-1 1 0,1-1 0,-1 1 0,1-1 1,-1 1-1,1 0 0,-1-1 0,1 1 0,-1 0 0,0 0 0,1 0 0,-1 0 0,0 0 0,0 0 0,0 0 0,0 0 1,0 1-1,2 1 0,-2 1 19,0-1 0,0 0 0,0 0 0,0 1 1,-1-1-1,1 0 0,-1 1 0,0 3 0,0-2 24,1 10 219,-1 0 1,0 0-1,-1 0 0,-4 23 1,3-31-234,0 0 0,-1-1 1,0 1-1,0 0 1,0-1-1,-1 0 0,0 1 1,0-1-1,0-1 1,-1 1-1,-7 6 0,10-11-106,-15 15-286,5-9-3133,11-7-866,1-3-2831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8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1 161 14006,'0'0'1948,"0"0"-924,0 0 692,0 0-796,0 0-589,0 16-205,0 48-54,3-46-41,6-15-23,8-14-52,-16 10 30,41-37-647,-2-2 0,-2-2 0,59-82 0,-93 118 1883,-4 6-1031,0 0 0,0 0 0,0 1 1,0-1-1,0 0 0,0 0 0,0 0 0,0 0 0,0 0 0,0 0 0,0 0 1,0 0-1,0 0 0,0 0 0,0 0 0,1 0 0,-1 0 0,0 0 0,0 0 1,0 0-1,0 0 0,0 0 0,0 0 0,0 0 0,0 0 0,0 0 0,0 0 1,0 8-854,3 48 1607,14 84 1,1-11-804,0 22-7,1 0-2336,-15-51-7717,-4-85 3424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0.0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0 110 3073,'0'0'1169,"0"0"50,0 0 278,0 0-569,0 0-181,0-3 280,0-26 4074,0-49 59,0 78-4880,0 0 86,0 0 103,0 0-71,0 0-14,0 0-157,0 0-14,0 0-143,0 0-49,0 4 8,5 411 1425,-5-410-1463,0-1-1,0 0 1,0 0-1,1 0 1,-1 0-1,1 0 1,0 0-1,3 7 1,-4-11-117,0 0-154,6 0-2862,-4 0-3984,-2 0-1817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3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0 14215,'0'0'1952,"0"0"-1290,0 0 451,0 0 317,0 0-876,0 0-340,-1 7 69,-1 17 274,2 0-1,0 1 1,2-1 0,1 0 0,9 39 0,-10-49-611,0-10-29,-1-3-1275,-1-3-4301,0-9-530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3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14215,'0'0'768,"0"0"-768,0 0 0,0 0-16,0 0-496,144 72-3026,-103-27-3409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4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5 222 5923,'0'0'2129,"0"0"-1396,-1-20 201,-2-61 96,3 73-878,0 1 0,0 0 0,1 0 0,0-1 0,0 1 0,1 0 0,-1 0 0,5-10 1,-4 14 4,-1 0 1,1 1 0,-1-1-1,1 0 1,0 1 0,0-1 0,0 1-1,0-1 1,1 1 0,-1 0-1,0 0 1,1 0 0,0 0 0,-1 1-1,1-1 1,4-1 0,-5 2-140,0 0 0,0 1 1,0-1-1,0 0 0,0 1 1,0-1-1,0 1 0,0 0 1,0 0-1,0 0 0,0 0 1,1 0-1,-1 0 0,0 1 0,0-1 1,0 0-1,0 1 0,0 0 1,0 0-1,3 1 0,-3 0 27,1 0 0,-1 0-1,0 0 1,-1 0 0,1 0-1,0 0 1,-1 1 0,1-1-1,-1 1 1,0-1 0,1 1 0,-1 0-1,1 4 1,1 9 184,0 0 1,-1 1 0,-1-1-1,-1 23 1,-1-26-142,0-28 7,0 4-104,0 0-1,1-1 0,0 1 1,0 0-1,3-14 1,-3 23 10,1-1 1,0 1-1,-1-1 1,1 1-1,0-1 1,0 1-1,0 0 0,0 0 1,0 0-1,1-1 1,-1 1-1,1 0 1,0 0-1,-1 1 1,1-1-1,0 0 0,0 1 1,0-1-1,0 1 1,0-1-1,0 1 1,1 0-1,-1 0 1,0 0-1,1 0 0,-1 0 1,0 1-1,1-1 1,-1 1-1,1 0 1,-1-1-1,5 1 1,-6 1 4,1-1 0,-1 1 0,1 0 1,0 0-1,-1-1 0,0 1 1,1 0-1,-1 0 0,1 0 0,-1 1 1,0-1-1,0 0 0,0 0 1,0 1-1,0-1 0,0 1 1,0-1-1,0 1 0,0-1 0,0 1 1,-1-1-1,1 1 0,-1 0 1,1-1-1,-1 1 0,0 0 1,0 2-1,7 52 329,-7-54-318,1 86 914,-1-88-939,0 0 8,2-10-254,10-11-225,27-34 1,9-16 600,-48 71-73,0-1 0,1 1-1,-1 0 1,0 0 0,1-1-1,-1 1 1,0 0-1,1 0 1,-1 0 0,1-1-1,-1 1 1,0 0 0,1 0-1,-1 0 1,1 0 0,-1 0-1,0 0 1,1 0-1,-1 0 1,1 0 0,-1 0-1,1 0 1,-1 0 0,0 0-1,1 0 1,-1 0-1,1 0 1,-1 1 0,0-1-1,1 0 1,-1 0 0,0 0-1,1 1 1,-1-1 0,0 0-1,1 0 1,-1 1-1,0-1 1,1 0 0,-1 1-1,0-1 1,0 0 0,1 1-1,-1-1 1,0 0 0,0 1-1,0-1 1,0 1-1,1-1 1,-1 0 0,0 1-1,11 20 958,-5-8-806,-1 3 666,2 0 0,13 23 1,4-10-2041,-22-28 712,0 1 1,1-1-1,-1 1 0,0-1 0,1 0 0,-1 0 1,0 0-1,1 0 0,0 0 0,-1-1 1,4 1-1,4 0-3844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5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4 15575,'0'0'646,"0"0"55,0 0 295,0 0-348,0 0-368,-10-1 104,8 1-378,-3-1 97,0 0-1,-1 1 1,1 0-1,0 0 1,-1 0 0,1 0-1,0 1 1,-1 0-1,1 0 1,0 0 0,0 1-1,0 0 1,0 0-1,0 0 1,0 0 0,-6 5-1,2 0 202,-44 42 864,50-46-1149,0 0 0,0 0 1,1 0-1,-1 1 0,1-1 0,0 1 0,0 0 0,0-1 0,1 1 0,-1 0 0,1 0 0,0 0 0,0 0 0,0 6 0,2-9-28,0 1-1,0-1 0,0 0 1,0 0-1,0-1 1,0 1-1,0 0 0,1 0 1,-1-1-1,0 1 0,1 0 1,-1-1-1,0 1 0,1-1 1,-1 0-1,1 1 0,-1-1 1,1 0-1,-1 0 0,3 0 1,1 0-18,31 5-213,-24-4-7,-1 0 1,1 1 0,-1 1 0,1 0 0,18 7-1,-28-9 244,1 1-1,0 0 0,0-1 1,-1 1-1,1 0 0,-1 1 0,0-1 1,1 0-1,-1 1 0,0-1 1,-1 1-1,1-1 0,0 1 0,-1 0 1,1 0-1,-1 0 0,0 0 1,0 0-1,0 0 0,0 0 0,-1 0 1,1 0-1,-1 1 0,0-1 1,0 5-1,0-3 81,-1-1 1,0 0-1,0 0 1,0 0-1,0 0 1,-1 0-1,1 0 1,-1 0 0,0 0-1,0 0 1,-1-1-1,1 1 1,-1-1-1,0 1 1,1-1-1,-2 0 1,1 0-1,-4 2 1,-2 2-519,-1 0 0,1-1 1,-2 0-1,1 0 0,-17 5 1,27-11 249,-11 4-1583,5-5-2592,6-3-1768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12550,'0'0'2334,"0"0"-1549,0 0 31,0 0-186,5 10-481,1 0-100,0 1-1,-2 0 1,1 1 0,-1-1-1,-1 1 1,0-1 0,0 1-1,-1 0 1,-1 0 0,0 0-1,-2 22 1,0-32 29,0 1-1,0-1 1,-1 0 0,1 0-1,-1 0 1,1-1-1,-1 1 1,0 0 0,0-1-1,0 1 1,0-1-1,0 1 1,0-1 0,0 0-1,-1 0 1,1 0-1,0 0 1,-1 0 0,1-1-1,-1 1 1,-4 0-1,3 0 168,0 0 1,1 0-1,-1 1 0,0 0 0,0-1 0,-6 6 0,10-7-228,0 0-1,-1 0 1,1 1-1,0-1 1,0 0-1,0 0 1,0 1-1,0-1 1,0 0-1,-1 1 1,1-1 0,0 0-1,0 1 1,0-1-1,0 0 1,0 1-1,0-1 1,0 0-1,0 0 1,1 1-1,-1-1 1,0 0 0,0 1-1,0-1 1,0 0-1,0 1 1,0-1-1,0 0 1,1 0-1,-1 1 1,0-1-1,0 0 1,0 0 0,1 0-1,-1 1 1,0-1-1,0 0 1,1 0-1,-1 0 1,1 1-1,11 7 13,-11-8-10,12 7-23,0 0-1,1-1 1,-1-1 0,1-1 0,1 0 0,19 3 0,-23-6-816,-1 0 1,1 0-1,-1-1 1,1-1-1,-1 0 1,11-2-1,20-12-6255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5.3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17000,'0'0'1376,"0"0"-31,0 0 96,0 0-1169,0 0-144,0 0-16,7 76-64,-7-53 48,0-1-192,0-3-176,0-3-785,0-8-1360,0-8-1104,0 0-4803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5.7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17144,'0'0'832,"0"0"-560,0 0-160,0 0-112,0 0-1008,0 0-1649,104 99-2770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6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27 11669,'0'0'3151,"0"0"-2052,0 0 342,0 0-350,0 0-491,-1 0-539,0 0 0,0 0 0,0 0 0,0 0 0,0 0-1,0 0 1,0 1 0,0-1 0,1 0 0,-1 1 0,0-1-1,0 1 1,0-1 0,-1 2 0,1 1 3,1 0 1,-1 1-1,1-1 1,-1 0-1,1 1 0,0-1 1,2 7-1,-2-9-103,0 0-1,1-1 0,-1 1 0,0 0 1,1-1-1,0 1 0,-1 0 0,1-1 1,-1 1-1,1 0 0,0-1 1,-1 1-1,1-1 0,0 1 0,-1-1 1,1 0-1,0 1 0,0-1 0,0 0 1,-1 1-1,1-1 0,0 0 0,0 0 1,0 0-1,0 0 0,-1 0 1,1 0-1,0 0 0,0 0 0,0 0 1,0 0-1,-1 0 0,1 0 0,1-1 1,-1 0 31,0 1 1,0-1 0,0 0-1,0 0 1,0 1-1,-1-1 1,1 0 0,0 0-1,-1 0 1,1 0 0,0 0-1,-1 0 1,1 0-1,-1 0 1,0 0 0,1 0-1,-1 0 1,0 0 0,0-1-1,0 1 1,1 0-1,-1 0 1,0 0 0,-1-2-1,2-37-1166,-2 31-706,1 9-2557,-2 0-4911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6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207 13 12550,'0'0'3135,"0"0"-2095,0 0 486,0 0-168,0 0-923,-18-4-307,-59-5 37,75 9-150,-1 1 1,1-1-1,-1 0 0,1 1 0,-1 0 0,1 0 0,0 0 0,-1 0 0,1 0 1,0 0-1,0 0 0,0 1 0,0-1 0,0 1 0,0-1 0,0 1 0,0 0 1,0 0-1,1 0 0,-1 0 0,-1 4 0,-1 1 80,1 0 0,0 0 0,0 0 1,-3 14-1,5-18-103,0 0 0,0 0 0,0 0 0,0 0 0,1 0 0,-1 0 0,1 1 0,0-1 0,0 0 1,0 0-1,1 0 0,-1 0 0,1 1 0,0-1 0,-1 0 0,1 0 0,1 0 0,-1 0 0,0 0 0,1-1 0,-1 1 0,1 0 1,0 0-1,0-1 0,0 0 0,0 1 0,1-1 0,-1 0 0,0 0 0,5 2 0,7 6-226,-6-5 68,0 0 1,0 1 0,10 10 0,-16-14 160,0 0 0,0 0-1,0 0 1,-1 1 0,1-1 0,-1 1-1,0-1 1,1 1 0,-1 0 0,0-1-1,-1 1 1,1 0 0,0 0 0,-1 0-1,0 0 1,1 3 0,-1-2 67,0-1 0,0 1 1,0 0-1,-1 0 0,1-1 0,-1 1 1,0 0-1,0-1 0,0 1 0,0 0 1,-1-1-1,0 0 0,-3 6 0,1-5-9,1-1 0,-1 1 0,0-1 0,0 0 0,-1 0 0,1-1 0,0 1 0,-1-1 0,-8 3-1,-35 9-109,24-15-1321,23 1 1233,0-1 0,1 1 0,-1 0 0,0-1 0,1 1 0,-1 0 0,1-1 0,-1 1 0,0-1 0,1 1 0,-1-1 0,1 1 0,0-1 0,-1 0 0,1 1 0,-1-1 0,1 0 0,0 1 0,-1-1 0,1 0 0,0 1 0,0-1 0,0 0 0,-1 1 0,1-1 0,0 0 0,0 0 0,0-32-5271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6.7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13366,'0'0'1785,"0"0"-745,0 0 126,0 0-509,0 0-233,2 17 707,13 239 2663,-15-18-3399,0-237-545,0-1 57,0 0-70,0 0 56,0 0-66,0-2 21,0-2 72,1-1-1,0 1 1,0 0 0,1 0 0,-1 0-1,1 0 1,0 0 0,0 0-1,0 0 1,1 1 0,-1-1 0,4-2-1,41-46-1205,-32 36 711,-14 15 607,0 0 0,-1 0 0,1 1 1,0-1-1,-1 0 0,1 0 1,0 1-1,0-1 0,0 0 1,-1 1-1,1-1 0,0 0 1,0 1-1,0 0 0,0-1 1,0 1-1,0-1 0,0 1 1,1 0-1,-1 0 0,0 0 1,0 0-1,0 0 0,0 0 1,0 0-1,0 0 0,0 0 0,0 0 1,0 0-1,0 1 0,0-1 1,0 0-1,0 1 0,0-1 1,0 1-1,0-1 0,0 1 1,0 0-1,0-1 0,0 1 1,-1 0-1,1-1 0,0 1 1,0 0-1,-1 0 0,1 0 1,-1 0-1,1 0 0,-1 0 1,1 0-1,0 1 0,4 8 40,-1 0 0,0 0 0,-1 0 0,3 13 0,-5-17-202,2 6-517,3 16-1212,-5-26 1474,-1-1 0,0 0 0,1 0 0,-1 0 0,1 0 0,-1 0 0,1 0 0,-1-1 0,1 1 0,0 0 0,-1 0-1,1 0 1,0 0 0,0-1 0,0 1 0,0 0 0,-1-1 0,1 1 0,0-1 0,2 1 0,8 0-6738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7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1 10885,'0'0'1193,"0"0"261,0 0 320,0 0-454,0 0-285,-12 7 187,0 0-835,7-5-257,0 1 0,1-1 1,-1 1-1,1 0 0,-1 1 0,1-1 0,0 1 1,0 0-1,0 0 0,1 0 0,0 0 0,-1 0 1,1 1-1,-2 5 0,-2 5 432,1 0 1,-7 22-1,7 11-2468,26-62-802,-2-6 1713,-15 15 901,1 0 0,0 1 1,0 0-1,1 0 0,-1 0 1,1 0-1,5-3 1,-10 7 258,1 0 0,0 0 1,-1 0-1,1 0 0,-1 0 1,1 0-1,-1 0 0,1 0 0,-1 0 1,1 1-1,-1-1 0,1 0 1,-1 0-1,1 1 0,-1-1 1,1 0-1,-1 1 0,1-1 1,-1 0-1,0 1 0,1-1 1,-1 0-1,0 1 0,1-1 1,-1 1-1,0-1 0,1 1 1,10 18 76,-6-12 49,-3-4-392,0 0 0,1 0 0,-1-1-1,1 1 1,0-1 0,0 0 0,0 0 0,0 0 0,0 0 0,0 0 0,1-1-1,4 2 1,-5-2-403,0 0 0,0-1-1,0 1 1,1-1 0,-1 1 0,0-1-1,0 0 1,0-1 0,0 1 0,1 0-1,-1-1 1,0 0 0,0 0-1,4-2 1,20-16-8681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7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0 14967,'0'0'2121,"0"0"-155,0 0-69,0 0-1097,0 0-322,-1 22-105,-1 0-280,-4 116 473,5-24-135,8 324-1470,-6-379-2605,-1-41-401,0-16-1042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7.8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12054,'0'0'1405,"0"0"-871,0 0 288,0 0-297,24 1-293,77 5-103,-98-6-120,0 0 1,0 1-1,-1-1 1,1 1 0,0 0-1,-1 0 1,1 0 0,0 0-1,-1 0 1,1 0 0,-1 1-1,0-1 1,1 1 0,-1 0-1,0 0 1,0-1-1,0 2 1,0-1 0,-1 0-1,1 0 1,0 0 0,-1 1-1,2 2 1,-1 1 84,-1 0 1,1-1-1,-1 1 0,-1 0 1,1 0-1,-1-1 0,0 11 1,-1-6 284,1-5-215,0 0-1,-1 0 0,0-1 0,1 1 0,-2 0 0,1-1 0,-1 1 0,1-1 0,-1 0 1,0 1-1,-1-1 0,1 0 0,-1 0 0,0 0 0,0-1 0,0 1 0,0-1 0,-1 1 1,1-1-1,-1 0 0,-5 2 0,3-1-250,-1 0-1,0 0 1,0-1-1,0 0 1,-9 3 0,7-4-822,1 0 1,-1-1-1,0 0 1,-11 0-1,-3-1-4146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28.1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60 204 13254,'0'0'1678,"0"0"-539,0 0 153,0 0-444,0 0-288,10 2-325,-6-2-239,1 2-40,0-1 0,0 0 0,0 0 0,0-1-1,1 0 1,-1 0 0,0 0 0,0 0 0,0-1 0,0 1 0,0-2-1,0 1 1,0 0 0,0-1 0,0 0 0,-1 0 0,1 0 0,-1-1-1,1 1 1,-1-1 0,0 0 0,4-4 0,-4 1-202,0 1 0,0-1 0,-1 0-1,0 0 1,0 0 0,0 0 0,-1-1 0,0 1 0,0-1 0,-1 1 0,1-1-1,-2 0 1,1 1 0,-1-13 0,0 16 285,0 0-1,0 0 1,0 0 0,-1 0 0,1 0-1,-1 0 1,0 0 0,0 0-1,0 0 1,0 1 0,0-1 0,-1 0-1,1 1 1,-1-1 0,0 1-1,0-1 1,0 1 0,0 0-1,0 0 1,0 0 0,0 0 0,-1 0-1,1 0 1,-1 1 0,0-1-1,1 1 1,-1 0 0,0 0 0,0 0-1,0 0 1,1 0 0,-1 0-1,0 1 1,-4-1 0,4 1 121,-1 0 1,0-1 0,1 1-1,-1 1 1,1-1-1,-1 0 1,0 1 0,1 0-1,-1 0 1,1 0-1,-1 0 1,1 1 0,-6 2-1,5 0 24,0 0 0,0-1 0,0 2 0,1-1 0,-1 0-1,1 1 1,0 0 0,-3 5 0,-3 7 390,0 0-1,1 1 1,0 1 0,2-1-1,-8 36 1,9-21-96,1 1-1,0 52 0,4-83-468,0 1-1,1 0 1,-1-1-1,1 1 1,-1-1-1,1 1 1,0-1-1,0 0 1,1 1-1,-1-1 0,1 0 1,0 0-1,-1 0 1,1 0-1,1 0 1,-1 0-1,0-1 1,1 1-1,-1-1 1,1 1-1,0-1 1,0 0-1,0 0 1,0 0-1,0-1 1,0 1-1,0-1 1,1 1-1,-1-1 1,0 0-1,1 0 1,4 0-1,-1 0-93,0 0-1,1-1 1,-1 1 0,0-2-1,1 1 1,-1-1 0,0 0-1,0 0 1,0-1-1,0 0 1,0 0 0,0-1-1,0 0 1,-1 0 0,7-4-1,1-3-1593,0-1-1,-1 0 1,19-21 0,-4-5-5741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1.6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 3954,'0'0'848,"0"0"129,0 0 362,0 0-528,0 0-309,0 0 255,0-1 40,0-2 7528,2 17-8190,0 1 0,1-1 0,8 27 1,0-2 62,-7-20-172,1-1 1,0 1 0,17 35-1,-9-37-5412,-7-14 853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10149,'0'0'6098,"0"0"-6002,0 0 1233,0 0 800,0 0-1233,108 126-543,-82-79-49,-11 1-176,-13 1 48,-2 6-176,-14 1-80,-27 9-240,-19 4-1857,-15-4-2241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2.4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190 0 14311,'0'0'3105,"0"0"-2179,0 0-265,0 0 129,0 0-512,-5 17-220,2-7-55,-34 94 16,31-91-18,0-1 0,0 0 0,-1-1 0,-1 0 0,1 0 0,-2 0 0,-12 12 0,-4-4-398,19-16 177,1 1-1,0 0 0,0 1 0,0-1 1,-6 7-1,18-7-3814,19-3 3462,-21-1-152,-4 0 642,1 0 1,0 0-1,-1 0 1,1 0-1,0 1 1,-1-1 0,1 0-1,0 1 1,-1-1-1,1 1 1,-1-1-1,1 1 1,-1 0 0,1 0-1,-1 0 1,1 0-1,-1 0 1,0 0-1,3 2 1,-3 0 139,0-1-1,0 1 1,0 0 0,-1 0-1,1 0 1,-1 0 0,0-1-1,1 1 1,-1 0 0,-1 0 0,1 4-1,-2 4 308,0 0 0,-1 0 0,0 0-1,-1-1 1,0 1 0,-1-1 0,0 0 0,-9 13-1,6-9 13,1 0-1,0 1 0,-7 20 1,10-18-200,1 0 0,1 1 0,1-1 0,0 24 0,1-40-185,0-1 0,0 1 0,1 0 0,-1-1 0,0 1 0,0-1-1,0 1 1,1 0 0,-1-1 0,0 1 0,0-1 0,1 1 0,-1-1 0,0 1 0,1-1-1,-1 0 1,1 1 0,-1-1 0,1 1 0,-1-1 0,1 0 0,-1 1 0,1-1 0,-1 0 0,1 0-1,-1 1 1,1-1 0,0 0 0,-1 0 0,1 0 0,-1 0 0,1 0 0,0 0 0,-1 0 0,1 0-1,-1 0 1,1 0 0,0 0 0,-1 0 0,1 0 0,0 0 0,2-1-88,0 1 1,-1-1-1,1 0 1,0 0-1,-1 0 1,1 0-1,-1 0 1,1 0-1,2-3 1,2-2-624,0-1 1,0-1 0,-1 1-1,0-1 1,8-15-1,4-15-3388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2.8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30 13366,'0'0'2721,"0"0"-2320,0 0 943,0 0 161,0 0-1121,-21 128-272,21-115-48,7-7-128,5-3-144,5-3-416,2 0-289,7-26-607,3-7-625,-5-6-817,0-2-1408,-9 0-1729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3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29 3089,'0'0'4728,"0"0"-1511,0 0-455,0 0-553,0 0-822,0 10-355,-4 166 2412,2 120-2267,2-290-1233,6 63-1601,-5-64 948,1 1 0,-1-1 0,1 1 0,0-1-1,5 8 1,3-4-4176,4-8-3737</inkml:trace>
  <inkml:trace contextRef="#ctx0" brushRef="#br0" timeOffset="1">252 1 13142,'0'0'3554,"0"0"-3362,0 0 2049,0 0-1345,0 0-848,0 0-48,29 106-1232,-17-104-657,7-2-1121,0-7-1568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3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375 1 4306,'0'0'7702,"0"0"-5253,0 0-779,-4 24-488,-18 80-686,20-95-476,-1 1 0,-1-1-1,1 0 1,-2-1 0,1 1-1,-1-1 1,0 0 0,-1 0-1,0 0 1,0-1 0,-1 0-1,0 0 1,0-1 0,0 1-1,-1-2 1,0 1-1,0-1 1,-1 0 0,0-1-1,1 0 1,-17 5 0,11-5-81,0-1 0,-1 0 0,0-1 0,1 0 1,-1-2-1,-18 0 0,24 0 46,9-1 2,-1 1 0,1-1-1,-1 0 1,0 1 0,1-1-1,-1 0 1,1 0 0,-1 0-1,1 1 1,0-1 0,-1 0-1,1 0 1,0 0 0,0 0-1,0 0 1,-1 0-1,1 0 1,0 0 0,0 1-1,0-1 1,0 0 0,1 0-1,-1-1 1,4-27-411,-2 25 372,0 0 1,1 0-1,0 1 0,0-1 0,0 1 0,0 0 1,0 0-1,1 0 0,-1 0 0,1 1 0,0-1 1,0 1-1,0 0 0,0 0 0,0 0 0,0 1 1,1-1-1,-1 1 0,7-1 0,3-1-107,0 1-1,1 1 1,-1 0 0,27 1-1,-38 1 153,0 0 0,-1-1 0,1 1-1,-1 0 1,0 0 0,1 0 0,-1 0-1,0 1 1,1-1 0,-1 1-1,0-1 1,0 1 0,0 0 0,-1 0-1,1 0 1,0 0 0,-1 0 0,1 0-1,-1 0 1,1 0 0,-1 1 0,0-1-1,0 1 1,0-1 0,-1 1 0,1-1-1,0 1 1,-1-1 0,1 4 0,0 5-69,0 0 0,0 0 0,-1 0 1,0 0-1,-3 19 0,1-23-141,0 0-1,-1-1 1,0 1-1,0 0 1,-1-1 0,1 0-1,-1 0 1,0 0 0,-1-1-1,0 1 1,0-1-1,0 0 1,-10 8 0,-8 4-760,-1 0 0,-25 13 1,-57 21 4394,80-40 418,25-10-2478,1-1-166,0 0-258,19-1 160,91-26-689,-8 1-1267,-69 20 277,-5 3 260,0-2 0,-1-2 1,0 0-1,-1-2 0,30-13 0,-56 22 391,1-1 0,-1 1 0,1-1 0,-1 1 0,1 0 0,-1-1 0,1 1 0,-1 0 0,1-1 0,0 1 0,-1 0 0,1 0-1,-1-1 1,1 1 0,0 0 0,-1 0 0,1 0 0,0 0 0,-1 0 0,1 0 0,0 0 0,-1 0 0,1 0 0,0 0 0,-1 0 0,1 0 0,-1 1 0,2-1 0,-7 24 1001,-6 2-749,-1 0 0,-1-1 0,-1-1-1,-1 0 1,-1-1 0,-25 27 0,40-49-492,-1 1 0,1-1 1,-1 1-1,1-1 0,-1 1 0,0-1 0,0 0 1,1 0-1,-5 2 0,-11 0-5755,8-3 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4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1 127 2801,'0'0'8759,"0"0"-6230,0 0-1411,0 0-67,0 0-683,8-4-317,80-47 125,31-15-2124,-114 64 1925,0 1 0,0 0-1,0 1 1,0-1-1,0 1 1,0 0-1,0 0 1,7 1 0,6 0 1391,-17-1-1317,-1 0-16,0 0-14,0 0 11,0 0 37,0 0 94,0 0 27,0 0 66,-2 8 60,0-1 1,0 1 0,0-1-1,-1 0 1,0 0-1,0 0 1,-1 0 0,1-1-1,-8 9 1,-7 17 284,12-22-410,1 1-1,0 1 1,1-1 0,0 1 0,1 0 0,0 0 0,1 0 0,1 0-1,0 0 1,0 0 0,1 1 0,2 13 0,-2-24-183,1-1 0,-1 0 0,1 0 0,-1 1 0,1-1 0,0 0 0,0 0 0,-1 0 0,1 0 0,0 0 0,0 0 0,0 0 0,0 0 0,0 0 0,0-1 0,1 1 0,-1 0 0,0-1 0,0 1 0,0-1 0,1 1 0,-1-1 0,0 1 0,0-1 0,3 0 0,37 3 113,-35-3-114,3 0-75,0-1-1,0 0 1,0-1 0,0 0-1,0 0 1,-1-1 0,1 0-1,0 0 1,-1-1 0,13-8-1,-1-1-1672,-1-2 0,33-31-1,-12 6-2988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5.1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1 135 2081,'0'0'12400,"0"0"-9726,0 0-2237,0 0 267,0 0-506,13-10-244,45-27 9,-55 35 33,0 0 0,0 1 1,0 0-1,0-1 0,0 1 0,0 0 0,0 0 0,0 1 1,0-1-1,1 1 0,-1-1 0,0 1 0,5 1 0,-7-1 15,0 0-1,1 1 0,-1-1 1,0 1-1,1-1 0,-1 1 1,0 0-1,0 0 1,1-1-1,-1 1 0,0 0 1,0 0-1,0 0 0,0 0 1,0 0-1,0 1 0,-1-1 1,1 0-1,0 0 0,1 3 1,0 4 154,0 0 1,0 0-1,-1 0 0,0 1 1,0-1-1,-1 0 0,-1 12 1,1-8 236,0-7-239,-1 1-1,1-1 1,-1 0-1,0 1 1,-1-1-1,1 0 1,-1 0 0,0 0-1,0 0 1,-5 6-1,-34 43 535,28-38-674,41-47-2579,47-37 1,-26 24 1679,32-33-833,22-20 3458,-102 102 2386,2 12-3756,-1-9 72,3 36 153,-1 0 1,-3 50-1,-1-60-368,-1-28-229,0 1 1,0 0-1,0-1 0,-1 1 1,0 0-1,0-1 0,0 0 1,-1 0-1,0 0 0,-1 0 1,1 0-1,-1 0 0,0-1 0,-7 7 1,-7 8-105,-2-1 0,-27 19 0,35-28 22,-67 53-782,-7 6-2213,31-24-2504,34-27-925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5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6211,'0'0'8721,"0"0"-5952,0 0-1232,0 0-286,0 0-893,7 0-30,3 0-71,-1 1-1,1 0 1,-1 1-1,1 0 1,-1 0-1,0 1 1,0 0 0,0 1-1,0 0 1,0 0-1,12 9 1,84 49-213,-60-38-2833,-31-18-1136,-3-5-2230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7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39 6355,'0'0'6982,"0"0"-5099,0 0-1040,0 0 641,0 0-358,0 0-529,0-7-85,0-25 2300,-12 56-1616,1 14-994,1 0 1,3 1 0,1 0 0,2 0-1,1 1 1,2-1 0,5 47 0,-3-80-217,0 0 1,0 0 0,0-1 0,0 1 0,1 0 0,0 0-1,0-1 1,1 1 0,-1-1 0,1 1 0,0-1 0,1 0-1,-1-1 1,1 1 0,0 0 0,0-1 0,1 0-1,4 4 1,-3-4-346,-1-1-1,0 0 1,1 0-1,-1-1 1,1 1-1,0-1 1,8 1-1,-7-1-784,1-1 0,-1 0 0,1-1-1,0 0 1,-1 0 0,9-1 0,16-6-9466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8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7 10853,'0'0'2692,"0"0"-1566,0 0 106,0 0-269,0 0-597,0 0-311,0-1 1,1 1 0,-1-1-1,1 1 1,-1-1-1,1 1 1,-1-1 0,1 1-1,-1 0 1,1-1-1,-1 1 1,1 0 0,0 0-1,-1-1 1,1 1-1,0 0 1,-1 0 0,1 0-1,-1 0 1,1 0-1,0 0 1,-1 0 0,1 0-1,1 0 1,1 0 12,1 0-1,0 0 1,0 1 0,-1 0 0,1 0-1,0 0 1,-1 0 0,1 0 0,-1 1-1,1-1 1,-1 1 0,0 0 0,1 0-1,-1 0 1,0 1 0,0-1-1,-1 1 1,1 0 0,0-1 0,-1 1-1,0 0 1,0 1 0,0-1 0,0 0-1,0 0 1,-1 1 0,1-1 0,-1 1-1,2 6 1,-2-5-70,0 0 0,0 1 0,0-1 1,-1 0-1,0 1 0,0-1 0,0 1 0,-1-1 0,1 0 0,-1 1 1,-1-1-1,1 0 0,-1 1 0,0-1 0,0 0 0,0 0 0,-1-1 0,0 1 1,0 0-1,-4 4 0,-58 56-329,65-65 292,0 0 0,0 0 0,0 1 0,-1-1 0,1 0 0,0 1 0,0-1 0,0 0 0,0 1 0,0-1 0,0 0 0,0 1 0,0-1 0,1 0 0,-1 1-1,0-1 1,0 0 0,0 0 0,0 1 0,0-1 0,0 0 0,1 0 0,-1 1 0,0-1 0,0 0 0,0 0 0,1 1 0,-1-1 0,0 0 0,0 0 0,1 0 0,-1 1 0,0-1 0,0 0 0,1 0 0,-1 0 0,0 0 0,1 0 0,-1 0 0,0 1 0,0-1 0,1 0 0,-1 0 0,0 0 0,1 0 0,-1 0 0,0 0 0,1 0-1,-1-1 1,0 1 0,1 0 0,-1 0 0,0 0 0,1 0 0,25 0-243,-22 0 59,13-1-54,-13 1 221,1 0-1,-1 0 0,1 0 0,-1 0 0,1 1 1,-1-1-1,8 3 0,-11-2 67,0-1 1,0 1-1,1 0 1,-1 0-1,0 0 0,0 0 1,0 0-1,0 0 1,0 0-1,0 1 0,0-1 1,0 0-1,0 0 0,-1 1 1,1-1-1,0 1 1,-1-1-1,1 1 0,-1-1 1,0 0-1,1 1 1,-1-1-1,0 1 0,0 0 1,0-1-1,0 1 0,-1 1 1,2 5 249,-1 0 1,-1 0 0,0 1-1,0-1 1,-1 0-1,1 0 1,-2-1 0,-4 12-1,5-15-252,0-1 0,0 1 0,0-1 0,-1 0 0,1 0 0,-1 0 0,0 0 0,0-1 0,0 1 0,0-1 0,-1 1 0,1-1 0,0 0 0,-1-1 0,0 1 0,1 0 0,-1-1 0,0 0 0,0 0 0,-4 1 0,3-1-501,0 0 0,0 0 1,0-1-1,0 0 0,0 0 0,0 0 0,-1 0 0,1 0 1,0-1-1,-4-1 0,5-11-3866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8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33 116 8836,'0'0'4575,"0"0"-2750,0 0-109,-5 23 143,-14 76-760,15-80-686,2 0 0,0 1 0,2 35 0,1-20-568,13-50-269,10-56-30,-19 54 263,0 0 0,1 0 0,1 0 0,0 0 1,2 1-1,-1 0 0,2 1 0,14-18 0,-19 29 186,-1 0 0,1 0-1,-1 1 1,1-1 0,0 1-1,0 0 1,0 1 0,1-1-1,-1 1 1,1 0-1,-1 1 1,10-2 0,5 0-94,-1 2 1,29 0-1,-24 1-211,-24 13 310,-4 85 1497,1 44 624,3-141-2116,0 0-1,1 1 1,-1-1-1,1 0 1,-1 0-1,1 1 1,-1-1-1,1 0 1,0 0-1,-1 0 1,1 0-1,0 0 1,0 0 0,0 0-1,0 0 1,0 0-1,0 0 1,0-1-1,0 1 1,0 0-1,1-1 1,-1 1-1,0-1 1,0 1-1,1-1 1,-1 1 0,0-1-1,0 0 1,1 0-1,-1 0 1,3 1-1,0-1-6,0 0-1,0 0 1,0 0-1,0-1 1,1 1-1,-1-1 0,0 0 1,0 0-1,0 0 1,5-3-1,-1-1-34,-1 0-1,1 0 0,-1-1 1,0 0-1,-1-1 1,1 1-1,-1-1 0,-1 0 1,1-1-1,-1 1 0,0-1 1,-1 0-1,0 0 0,0-1 1,-1 1-1,0-1 1,-1 0-1,2-9 0,2-11-252,-2-1-1,-1 1 0,-2-1 0,-2-38 0,1 67 170,0-1-1,0 1 1,0 0-1,0 0 1,0 0-1,0 0 0,0 0 1,-1-1-1,1 1 1,0 0-1,-1 0 1,1 0-1,-1 0 1,1 0-1,-1 0 0,0 0 1,1 0-1,-1 0 1,0 1-1,0-1 1,0 0-1,1 0 1,-1 0-1,0 1 0,0-1 1,0 1-1,0-1 1,0 1-1,0-1 1,0 1-1,-1-1 0,1 1 1,0 0-1,0 0 1,0-1-1,0 1 1,0 0-1,0 0 1,-1 0-1,1 0 0,0 0 1,0 1-1,0-1 1,0 0-1,0 1 1,-1-1-1,1 0 1,0 1-1,0-1 0,0 1 1,0 0-1,0-1 1,0 1-1,-1 1 1,-15 20-4780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 3330,'0'0'3153,"0"0"-2083,0 0-136,0 0 189,0 0-206,0 0-311,0 0-24,0-2-445,0-3 8451,0 6-7584,-16 370 370,11-311-1333,-17 111 151,18-142-113,-1 39 0,-3 19 72,-3 28-59,4-24 45,-32 334 109,28-85 143,8-107-132,0 73-28,3-199-24,10 153 124,-3-95-44,-7-164-453,0-12-1425,-2-30-1920,-8-24-4272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8.9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 20057,'0'0'1505,"0"0"-1105,0 0 865,0 0-1121,0 0 64,0 0-160,8 119-96,-8-87-64,0 5-593,-17-3-1488,0-6-2353,5-13-7779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9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14247,'0'0'928,"0"0"-368,0 0 350,0 0-310,0 0-312,18 9 67,-18-9-355,20 10 275,34 22 0,-52-30-223,0 0 0,0-1 1,0 1-1,-1 0 0,1 0 0,-1 0 1,1 0-1,-1 1 0,0-1 0,1 0 1,-1 0-1,-1 1 0,1-1 0,0 1 1,0-1-1,-1 1 0,0-1 0,1 1 1,-1-1-1,0 1 0,0-1 0,0 1 1,-1 0-1,0 2 0,1 7 307,0-6-247,0-1 0,-1 1 0,1-1 0,-1 1 0,0-1 1,0 1-1,-1-1 0,0 0 0,0 0 0,0 0 1,0 0-1,-4 5 0,2-4-60,-1-1-1,0 1 1,0-1 0,0 0-1,-1-1 1,0 1 0,0-1-1,-11 6 1,16-10-35,1 0 0,-1 0-1,0 1 1,0-1 0,0 1-1,1-1 1,-1 1 0,0-1-1,1 1 1,-1-1 0,0 1 0,1-1-1,-1 1 1,1 0 0,-1-1-1,1 1 1,-1 0 0,1 0 0,0-1-1,-1 1 1,1 0 0,0 1-1,0-1-2,0-1 0,0 1 0,1-1 0,-1 1-1,0-1 1,1 1 0,-1-1 0,1 1 0,-1-1-1,1 1 1,-1-1 0,1 0 0,-1 1 0,1-1 0,-1 0-1,1 1 1,-1-1 0,1 0 0,0 1 0,-1-1-1,2 0 1,41 7 173,-36-7-204,23 1-765,36-3 0,-56 1-448,0-1 0,0 0 0,-1 0 0,12-5 0,15-8-7745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39.6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44 13942,'0'0'2591,"0"0"-2017,0 0-348,23-7-10,74-21-186,-91 26-55,-1 1 0,1-1 0,0 1 0,0 0 0,0 0 0,0 1 0,0 0 0,0 0-1,0 0 1,0 1 0,0 0 0,11 3 0,-15-3 27,0 1 0,0 0-1,0-1 1,0 1-1,-1 0 1,1 0 0,0 0-1,-1 0 1,0 0-1,1 0 1,-1 0 0,0 1-1,0-1 1,0 0-1,0 1 1,-1-1-1,1 1 1,-1-1 0,1 1-1,-1-1 1,0 1-1,0-1 1,0 1 0,-1 3-1,0 6 98,-1 0 0,-1 0-1,0 0 1,0-1 0,-1 1 0,-1-1-1,0 0 1,0 0 0,-1 0-1,-1-1 1,-7 10 0,-13 24 685,9-11-303,-43 86 1114,55-106-1496,1 1 0,1 0 0,0 0 0,1 1 0,1-1 0,0 1 0,0 15 0,1-14-39,3 12-267,-2-27 183,1 0 0,-1-1 0,1 1 1,-1 0-1,1-1 0,-1 1 1,1-1-1,0 1 0,-1-1 0,1 1 1,0-1-1,0 1 0,-1-1 0,1 0 1,0 1-1,0-1 0,-1 0 0,1 0 1,0 1-1,0-1 0,0 0 0,0 0 1,-1 0-1,1 0 0,0 0 0,0 0 1,0 0-1,0 0 0,-1-1 1,1 1-1,1 0 0,0-1-4,0 0 0,0-1 0,0 1 0,0 0 0,0 0 0,-1-1-1,1 1 1,0-1 0,-1 0 0,1 0 0,-1 1 0,1-1 0,-1 0 0,0 0 0,0 0 0,0 0 0,0 0-1,0-1 1,0 1 0,-1 0 0,1 0 0,-1 0 0,0-1 0,1-2 0,6-68-180,-7 65 184,0-242-691,0 240 736,-1 0 0,0 1 0,-1 0 1,-5-19-1,6 26-62,0 0 1,1 0-1,-1 0 1,0 0-1,-1 0 1,1 0-1,0 0 1,0 1-1,-1-1 1,1 1-1,-1-1 1,-2-2-1,3 4-83,0-1 1,-1 1-1,1 0 0,0-1 1,0 1-1,0 0 0,0-1 1,-1 1-1,1 0 0,0 0 0,0 0 1,-1 0-1,1 0 0,0 0 1,0 1-1,-1-1 0,1 0 1,0 1-1,0-1 0,0 0 1,0 1-1,0 0 0,-1-1 0,0 2 1,-12 12-3658,0 10-2448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40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20409,'0'0'1841,"0"0"-1024,0 0 367,0 0-704,0 0-320,0 0 81,7 145-193,-7-107-96,0-3-209,-2-7-607,-5-8-1969,4-20-2946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40.3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0 16215,'0'0'2388,"0"0"-1670,0 0-94,0 0-357,19 22-419,58 73 5,-76-93 145,1 0-1,0 0 1,-1 1-1,0-1 1,0 0-1,1 1 1,-1-1-1,-1 1 1,1-1 0,0 1-1,-1 0 1,1-1-1,-1 1 1,0 0-1,0-1 1,0 1-1,0 0 1,0-1 0,0 1-1,-1 0 1,0-1-1,1 1 1,-1-1-1,0 1 1,-2 2-1,0 0 22,-1 0 0,0-1 0,0 1 0,0-1 0,0 0 0,-1 0 0,-9 5 0,4-2 85,6-3 6,-1 0 95,0 1 1,-1-1-1,1 0 0,-1-1 0,0 1 0,0-1 0,0-1 0,0 1 0,-1-1 1,-10 3-1,16-5 184,1 0 35,0 0 94,0 0-185,12 0 246,25 1-698,-8-1-351,44-3 1,-63 1-954,-1 1 1,0-1-1,0-1 1,0 0-1,9-4 1,5-6-8418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40.7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32 15271,'0'0'1892,"0"0"-839,0 0 223,24-6-786,77-15-415,-95 19-86,1 1-1,0 1 1,-1-1 0,1 1-1,10 1 1,-15-1 1,0 0 1,-1 1-1,1-1 1,0 1-1,-1-1 0,1 1 1,-1-1-1,1 1 0,0 0 1,-1 0-1,0 0 1,1 0-1,-1 0 0,0 0 1,2 2-1,-1 0-9,-1 1 1,1-1-1,-1 1 0,0-1 0,0 1 0,0 0 1,0-1-1,0 1 0,-1 0 0,0 0 0,0-1 0,0 1 1,-1 5-1,1 2 13,0-7 21,-1 0 0,0 1 0,0-1 0,0 0 0,0 0 0,-1 0 0,1 0 0,-1 0 0,0 0 0,0 0 0,-4 5 0,-37 42 377,14-18 111,4 1 284,2 0-1,-31 62 1,45-78-665,1 1 0,1 0 0,1 1 0,1-1 0,1 1-1,0 0 1,-1 31 0,4-32-85,0-11-32,0 0 0,1 1 0,1-1 0,-1 0 0,3 11 0,-3-19-21,0 1-1,1 0 1,-1-1 0,0 1-1,1 0 1,-1-1 0,1 1 0,-1 0-1,1-1 1,-1 1 0,1-1-1,0 1 1,-1-1 0,1 1-1,0-1 1,-1 0 0,1 1-1,0-1 1,-1 0 0,1 0 0,0 1-1,0-1 1,-1 0 0,1 0-1,0 0 1,0 0 0,-1 0-1,1 0 1,0 0 0,0 0-1,0 0 1,1 0 0,-1-1-36,1 1 0,-1 0 0,1-1 0,-1 1 0,1-1 0,-1 1 0,1-1 0,-1 0 0,1 0 0,-1 0 0,0 0 0,0 0 0,1 0 0,-1 0 0,0 0 0,2-2 0,0-4-60,1-1 0,-1 0 0,0 0 0,0 0 0,-1 0 0,0 0 0,-1 0 1,1-11-1,-1-74-78,-1 58 144,0-18-461,-2 1 0,-11-74 0,12 123 135,-3-12-945,-4 10-2986,0 5-918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41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7 17608,'0'0'4602,"0"0"-2966,0 0-588,0 0-506,0 0-452,8-2-106,-5 1 17,0 0-1,0 0 0,1 1 0,-1-1 0,0 1 0,0-1 1,0 1-1,0 0 0,1 1 0,-1-1 0,0 0 1,0 1-1,0 0 0,0-1 0,0 1 0,0 0 1,0 1-1,0-1 0,0 1 0,0-1 0,-1 1 1,1 0-1,-1 0 0,1 0 0,-1 0 0,0 0 1,4 5-1,0 3 34,0 1 1,0 0 0,-1 0-1,0 1 1,-1 0 0,-1-1 0,0 1-1,0 1 1,1 20 0,-2 3-19,-1 1 0,-4 36 0,0-53-75,-1-1 0,0 0 1,-2 0-1,0-1 1,-1 1-1,0-2 1,-2 1-1,-20 31 0,-100 123-3193,126-169 3120,-67 79-5238,-2-3-4408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08.9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 9412,'0'0'1662,"0"0"-1173,0 0 98,0 0 664,0 0-464,0 0-299,-14 10 3194,14-10-3426,0 0-144,0 0 53,0 3-64,1 0 1,0-1-1,0 1 0,0-1 0,1 0 0,-1 1 1,0-1-1,1 0 0,0 0 0,-1 0 0,1 0 0,0 0 1,0 0-1,0-1 0,0 1 0,0 0 0,1-1 1,-1 0-1,5 3 0,51 22 99,-57-26-177,49 16 89,1-2 1,0-3-1,84 8 1,-75-12-80,0 3 0,66 19 0,-103-23-171,-1-2 0,1 0-1,1-1 1,-1-2 0,0 0-1,45-5 1,-17-8-6761,-39 10 1947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09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7 9620,'0'0'2215,"0"0"-703,0 0 191,0 0-172,0 0-456,-3-2-213,-8-3-417,9 5 3058,20 14-3485,1-1-1,0-1 1,1-1 0,0 0-1,24 7 1,51 29-65,-94-46 43,0-1 0,0 1 0,0 0 0,0 0 0,-1 0 1,1 0-1,0-1 0,0 1 0,-1 0 0,1 1 0,-1-1 0,1 0 0,-1 0 0,1 0 0,-1 0 1,0 0-1,1 0 0,-1 1 0,0-1 0,0 0 0,0 0 0,0 0 0,0 1 0,0-1 0,0 0 0,0 0 1,-1 0-1,1 0 0,0 1 0,-1-1 0,1 0 0,-1 0 0,1 0 0,-1 0 0,1 0 0,-1 0 1,-1 1-1,-3 6 31,0-1 1,-1 0 0,-10 11 0,16-18-28,-77 84 463,-54 51 642,125-128-1837,-3 1-4965,0-5 540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1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7 12838,'0'0'1569,"0"0"-1063,0 0 231,0 0 519,0 0-631,0 0-340,-11-7-67,7 8 3822,-2 64-3626,3 0-1,5 71 1,-1-106-268,13 170 468,-12-183-571,1 1 1,1-1-1,1 0 0,9 23 0,-6-19-27,8 39 0,-16-58-3601,-2-7 1200,-3-14-1483,4 15 2608,-7-25-8940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11093,'0'0'3802,"0"0"-2631,0 0 195,0 0 219,0 0-598,-7 4-560,3-1-358,0-1 0,0 1 0,0 0 0,1 0 0,-1 0 1,1 1-1,0-1 0,0 1 0,0 0 0,0 0 0,0 0 1,-2 7-1,-12 23 726,-40 63 1,0-16-2979,54-77 444,3-3-3163,0-1-567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2.7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10 162 12278,'0'0'1136,"0"0"-106,0 0 640,0 0-381,0 0-457,-9-9 406,10 8-1177,0 0-1,0 0 1,0 0-1,0 0 1,0 0 0,0 0-1,0 1 1,0-1-1,0 0 1,1 1 0,-1-1-1,0 1 1,0 0 0,1-1-1,-1 1 1,0 0-1,2-1 1,0 1 54,112-26 779,159-14 1,-224 34-859,-19 2-114,0-1 1,0-2 0,0 0-1,-1-3 1,35-15-1,-57 21 102,-7 3-2,1 0 0,0 1 1,0-1-1,0 0 0,-1 0 0,1 1 1,0-1-1,0 1 0,0 0 1,0-1-1,2 1 0,-3 2 27,1 0 0,-1 0 0,1 0 0,-1 0 0,0 0 0,0 0 0,0 0 0,0 0 0,0 0 0,-1 0 0,2 4 0,-2-5-34,8 40 362,-1-1 1,-3 1-1,-1 0 0,-4 80 1,-1-40-77,2-64-243,5 152 546,-3-142-535,2 0 0,1-1 1,1 1-1,10 29 0,-15-53 12,-1-3-8307,0 0 1751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3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0 223 6771,'0'0'3799,"0"0"-2630,0 0-150,0 0 408,0 0-701,7-7-238,-2 1-239,2 0 0,-1 0 0,1 1 0,0 0 0,0 0 0,0 0 0,1 1 0,0 0 0,0 1 0,0 0 0,10-3 0,26-1 918,0 1 1,88 2-1,-78 4-890,72-9-1,-88 3-49,-2 1 326,50-12 1,-85 16-567,-1 1-1,1-1 1,0 0-1,0 1 1,0-1-1,0 0 1,-1 1-1,1-1 1,0 0-1,-1 0 1,1 0-1,-1 1 1,1-1-1,-1 0 1,1 0-1,-1 0 1,1 0 0,-1 0-1,0 0 1,1-2-1,3-22-1702,-4 22 1218,2-25-5499,-2-1-5891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4.1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94 12454,'0'0'352,"0"0"392,0 0 294,0 0-294,0 0-357,2-14-152,12-41-51,-14 53-132,1 0 0,0 1 0,0-1 0,1 1-1,-1-1 1,0 1 0,0 0 0,1-1 0,-1 1 0,1 0 0,-1 0 0,1 0 0,-1 0-1,1 0 1,0 0 0,-1 1 0,1-1 0,0 0 0,0 1 0,0 0 0,-1-1 0,1 1-1,0 0 1,0 0 0,0 0 0,0 0 0,0 0 0,-1 0 0,1 0 0,3 2-1,2-2 150,15-1 31,-15 1-230,0-1 1,1 1-1,-1 0 1,0 1-1,11 2 1,-16-3-22,-1 1 0,1-1 0,-1 1 0,1-1 0,-1 1 0,0 0 0,1 0 0,-1-1-1,0 1 1,0 0 0,0 0 0,0 1 0,1-1 0,-1 0 0,-1 0 0,1 0 0,0 1 0,0-1 0,0 0 0,-1 1 0,1-1 0,-1 1 0,1-1 0,-1 1-1,1-1 1,-1 1 0,0-1 0,0 1 0,0-1 0,0 1 0,0 1 0,0 10-23,1-7 43,-1-1-1,1 1 0,-1-1 1,-1 1-1,1-1 1,-1 0-1,0 1 1,0-1-1,-1 0 1,0 1-1,1-1 1,-2 0-1,1 0 0,-1 0 1,-5 7-1,-6 5 198,-1-1 0,-1-1 0,0 0 0,-2-1 0,1-1 0,-1-1 0,-1 0 0,0-2 0,-1 0-1,-24 9 1,95-26 2491,46 7-2854,-43 1-483,-37-1-4,5 0-1687,-1 0-1,27-5 1,-23-1-3445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4.7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57 9124,'0'0'1169,"0"0"-257,0 0 278,0 0-486,15-9-386,46-28-142,-59 35-158,1 1-1,-1 0 1,1-1-1,0 1 1,-1 0 0,1 1-1,0-1 1,-1 0 0,5 0-1,-6 1-11,0 0 0,-1 0-1,1 0 1,0 1 0,-1-1-1,1 0 1,0 0 0,-1 0-1,1 1 1,0-1 0,-1 0 0,1 0-1,-1 1 1,1-1 0,-1 1-1,1-1 1,-1 0 0,1 1-1,-1-1 1,1 1 0,-1-1-1,1 1 1,-1 0 0,1 0-1,0 2 19,0 1-1,-1-1 1,1 1-1,-1-1 0,1 1 1,-1-1-1,0 1 1,0-1-1,-2 6 1,1 4 61,0-8 7,0 1 1,-1-1-1,1 0 1,-2 0 0,1 0-1,0 0 1,-1 0-1,0 0 1,0-1-1,0 1 1,-1-1 0,0 0-1,1 0 1,-7 5-1,-12 15 448,10-9-268,1 0 0,0 1-1,1 0 1,1 1-1,0 0 1,2 1-1,0 0 1,1 0-1,0 0 1,2 1-1,0-1 1,1 1 0,-1 37-1,4-55-274,0 1 0,0-1 1,1 0-1,-1 1 0,0-1 0,1 1 0,-1-1 0,1 0 0,0 0 1,-1 1-1,1-1 0,0 0 0,0 0 0,-1 0 0,1 0 0,0 0 1,0 0-1,0 0 0,1 0 0,-1 0 0,0 0 0,0-1 0,0 1 1,1 0-1,-1-1 0,0 1 0,0-1 0,1 1 0,-1-1 0,1 0 1,1 1-1,4 0-12,0 0 1,1-1-1,-1 1 1,0-2-1,8 0 0,-14 1 16,0-1-1,0 1 1,0-1-1,0 1 0,0-1 1,0 0-1,0 0 0,-1 1 1,1-1-1,0 0 0,0 0 1,-1 0-1,1 0 1,-1 0-1,1 0 0,-1 0 1,1 0-1,-1 0 0,1 0 1,-1 0-1,0 0 1,0 0-1,1 0 0,-1 0 1,0 0-1,0 0 0,-1-3 1,2-40 19,-2 31-16,1-1 1,-1 0 0,-1 0 1,0 0-1,-1 0 0,0 0 0,-9-20 0,-3 0 62,-21-36-1,-2-3 227,35 56-1308,3 16 699,0 0 1,0 0-1,1 0 0,-1 0 1,1 0-1,-1 0 1,1 0-1,-1 0 0,1 0 1,-1 1-1,1-1 0,0 0 1,0 0-1,1-1 0,15-10-5761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5.2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1 13894,'0'0'1708,"0"0"-657,0 0 166,0 0-617,16 1-451,50 7-119,-63-7-29,-1 0 0,1 0 0,-1 0 1,0 0-1,1 0 0,-1 0 1,0 1-1,0-1 0,0 1 1,0 0-1,0-1 0,0 1 1,0 0-1,0 0 0,-1 0 1,1 0-1,-1 1 0,0-1 1,1 0-1,-1 1 0,0-1 0,-1 0 1,2 6-1,0 1 31,-1 0 1,0 0-1,0 0 0,-2 18 1,1-18 16,-1-4-42,0 1-1,-1 0 1,1-1-1,-1 1 1,0-1-1,0 1 1,-1-1-1,0 0 1,0 0 0,0 0-1,0 0 1,-1 0-1,0-1 1,0 0-1,0 0 1,0 0-1,-1 0 1,-5 4-1,3-3 189,-1 0-1,1-1 1,-1 0-1,0 0 0,0 0 1,0-1-1,-1 0 1,1-1-1,-1 0 1,0 0-1,-16 1 0,25-3 468,0 0-267,1-2-364,0 1 0,0 0 0,0 0 0,1-1 0,-1 1 0,0 0 0,1 0 0,-1 0 0,1 0 0,-1 1 0,1-1 0,-1 0 0,1 1 0,0-1 0,-1 1 0,1-1 0,0 1 0,2-1 0,-4 1-14,26-4-554,-1 0 0,1 2 0,46 2 0,22-2-7461,-57-2-305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5.6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98 10229,'0'0'1774,"0"0"-880,0 0-38,20-15-552,67-43-237,-82 54-109,0 2 0,0-1 1,0 0-1,0 1 0,0 0 0,0 0 0,1 1 1,-1-1-1,1 1 0,-1 0 0,1 1 1,-1-1-1,1 1 0,10 1 0,2 0-84,-18 2 169,1 0-1,-1 1 1,0-1-1,0 1 0,-1-1 1,1 0-1,-2 6 0,-3-2 188,-1 0 0,0-1 0,0 0-1,-1 0 1,1-1 0,-11 7 0,-21 18 570,14-7-210,2 2 0,0 0 0,-33 53 0,47-65-451,0 1 1,1 0-1,1 1 0,0-1 1,1 1-1,1 0 0,0 0 1,1 1-1,0-1 0,0 21 1,3-33-138,0-1 1,0 1 0,0 0-1,0 0 1,1-1 0,-1 1-1,1 0 1,0-1 0,-1 1-1,1-1 1,0 1-1,1-1 1,-1 1 0,0-1-1,1 0 1,-1 1 0,1-1-1,0 0 1,3 3 0,-1-3-3,-1 0 0,1 0 0,-1 0 0,1-1 0,0 1 0,0-1 0,0 0 0,0 0 0,-1-1 0,1 1 0,0-1 0,8 0 0,-11-1 5,-1 1 1,1 0-1,-1-1 0,1 1 1,-1-1-1,1 1 0,-1-1 1,0 0-1,1 1 0,-1-1 1,1 1-1,-1-1 0,0 0 1,0 1-1,1-1 0,-1 0 1,0 1-1,0-1 0,0 0 1,0 0-1,0 1 0,0-1 0,0 0 1,0 1-1,0-2 0,-1-27 73,1 23-56,-1-6-11,-1 0 0,0 1 0,0-1-1,-1 1 1,-1-1 0,-6-13 0,-36-66-97,28 56-30,3 6-29,10 17 25,0 1 0,-1 0 0,0 0 0,-1 0 1,-1 1-1,-12-14 0,20 24 42,0 0-1,0 0 1,0 0 0,0 0 0,1 1-1,-1-1 1,0 0 0,0 0-1,0 0 1,0 0 0,0 0 0,0 0-1,0 0 1,0 1 0,0-1 0,0 0-1,0 0 1,0 0 0,0 0 0,0 0-1,0 1 1,0-1 0,0 0 0,0 0-1,0 0 1,0 0 0,0 0 0,0 0-1,0 1 1,0-1 0,0 0 0,0 0-1,0 0 1,0 0 0,-1 0 0,1 0-1,0 0 1,0 1 0,0-1 0,0 0-1,0 0 1,0 0 0,0 0 0,0 0-1,-1 0 1,1 0 0,0 0 0,0 0-1,0 0 1,0 0 0,0 0 0,0 0-1,-1 0 1,1 0 0,0 0 0,0 0-1,0 0 1,0 0 0,0 0-1,-1 0 1,1 0 0,0 0 0,0 0-1,0 0 1,0 0 0,0 4-845,0 20-5043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6.2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9 11989,'0'0'785,"0"0"250,0 0 598,0 0-486,0 0-195,-22-2 59,-69-4 38,89 6-983,-1 0 1,1 0-1,-1 0 0,1 0 1,0 0-1,-1 1 0,1-1 1,0 1-1,0 0 0,-1 0 1,1-1-1,0 1 1,0 1-1,0-1 0,0 0 1,0 0-1,0 1 0,0-1 1,1 1-1,-1 0 0,0 0 1,1-1-1,-1 1 0,1 0 1,0 0-1,-2 4 0,1 0 59,0-1 0,1 1 0,0 0 0,0 0 0,1 0 0,-1-1 0,2 10 0,-1-8-75,0-6-49,0-1 0,0 1 1,1 0-1,-1 0 0,0-1 0,0 1 0,1 0 0,-1-1 0,0 1 0,1 0 0,-1-1 0,1 1 0,-1 0 1,1-1-1,-1 1 0,1-1 0,-1 1 0,1-1 0,0 1 0,-1-1 0,1 0 0,0 1 0,-1-1 1,1 0-1,0 1 0,0-1 0,-1 0 0,1 0 0,0 0 0,0 0 0,-1 0 0,2 0 0,30 1 20,-23-1-19,-8-1-35,-1 1 1,1 0-1,-1 0 1,1-1-1,-1 1 1,1-1-1,-1 1 0,1-1 1,-1 1-1,1-1 1,-1 1-1,0-1 1,1 1-1,-1-1 0,0 1 1,1-1-1,-1 1 1,0-1-1,0 0 1,0 1-1,0-1 0,1 0 1,-1 1-1,0-1 1,0 1-1,0-1 1,0 0-1,-1 0 0,1-26-2019,0 20 1231,0-12-2031,0 1-1518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8:16.5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14231,'0'0'848,"0"0"497,0 0 383,0 0-1199,0 0-193,0 0 496,-7 102 529,7-42-337,0 7-191,0 7-369,0 6-432,0 6-32,12 7-592,4 0-1842,-1-11-3808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07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1 151 3506,'0'0'7299,"0"0"-5632,0 0-1269,0 0 464,0 0-161,0 0-410,0 0-150,5-6 4,17-22-7,-21 27-86,-1 1-1,1-1 1,0 0 0,0 0-1,0 1 1,0-1-1,-1 1 1,1-1 0,0 0-1,0 1 1,0 0 0,0-1-1,0 1 1,0 0-1,0-1 1,1 1 0,-1 0-1,0 0 1,0 0-1,0 0 1,0 0 0,0 0-1,0 0 1,0 0-1,0 1 1,0-1 0,0 0-1,0 1 1,0-1-1,0 0 1,0 1 0,0-1-1,0 1 1,1 1-1,24 25 638,-23-23-660,4 4 18,0 0 0,1 0 0,-1-1 0,1 0 0,1-1-1,-1 0 1,1 0 0,0 0 0,1-2 0,13 7 0,-16-9-72,0 0 1,0 0-1,0-1 1,0 1-1,1-2 1,-1 1-1,0-1 1,0 0-1,1-1 1,-1 1-1,0-2 0,0 1 1,0-1-1,0 0 1,0 0-1,7-4 1,39-20-647,52-22-607,-92 43 1337,0 0 0,0 2 0,1 0 0,-1 0-1,1 1 1,16 0 0,-27 2 16,-1 1 0,0 0-1,1-1 1,-1 1 0,0 0-1,0 0 1,0 0 0,0 1 0,0-1-1,0 0 1,0 1 0,0-1-1,0 1 1,-1 0 0,1 0 0,0-1-1,-1 1 1,0 0 0,1 0-1,0 3 1,-1-3-54,1 1 0,0 0 0,0-1 0,0 0 0,0 1 0,0-1 0,0 0 0,0 0 0,1 0 0,-1 0 0,1-1 0,-1 1 0,1-1 0,0 1 0,5 0 0,22 2-36,1-2 0,-1-2 0,1 0 0,50-9 0,45 0-412,-94 8 346,0-1 0,0-1 0,-1-2 0,59-16 0,-60 13 137,1 1 0,0 2 0,0 0 0,58 1 0,-64 3 67,1-2 0,-1-2 0,0 0 0,0-1 0,0-1 0,36-17 0,4 0 56,-33 20 88,1 0-232,-32 4-346,0 0 0,0 0 1,1-1-1,-1 1 0,0-1 0,0 1 0,0-1 1,0 0-1,0 1 0,0-1 0,0 0 0,0 0 0,0 1 1,0-1-1,0 0 0,0 0 0,0 0 0,-1 0 1,2-2-1,-1-9-7525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09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1 104 4066,'0'0'3783,"0"0"-2764,0 0-445,0 0 429,0 0-336,2-6-307,12-29 312,-12 32-472,1 0 0,-1-1 0,1 1 0,0 0 0,0 1-1,0-1 1,0 0 0,0 1 0,1-1 0,-1 1 0,1 0 0,-1 1 0,1-1-1,0 0 1,8-1 0,5-1-349,1 0 0,25-1 0,-2 0 365,-19 3-139,0 1 1,1 1-1,-1 1 0,0 0 1,0 2-1,28 7 0,-19-4-283,1-1 0,37 0 0,-47-5-12,-1 1 0,1 0 0,-1 2 0,0 0 0,40 13 0,-19-3 214,-15-4-164,0 0 1,0 1-1,35 20 0,-55-26 136,0-2 0,0 1 0,1-1 0,-1 0 0,0 0 0,1-1 0,8 0 0,25 6-141,-29-5 28,0 0 0,0-1 1,0-1-1,0 0 0,23-2 1,-25 0 140,0 1 0,0 1 1,0 0-1,0 0 0,0 1 1,0 0-1,0 1 1,0 0-1,10 3 0,-12-1 35,1-1 0,-1 0 0,1 0 0,0 0 0,0-2 0,0 1 0,1-1 0,-1 0 0,0-1 0,1 0 0,-1 0 0,0-1 0,0 0 0,0-1 0,0 0 0,0-1 0,17-6 0,-23 8-77,5-4-158,0 1 1,1 1 0,0 0 0,0 0-1,0 1 1,0 0 0,0 0 0,10 0-1,-7 2-3456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78 7972,'0'0'1480,"0"0"94,0 0 136,0 0-461,-6 19-310,0-1-718,-7 17 743,2 1-1,-8 48 0,17-70-761,1-1-1,0 1 1,1 0 0,2 14-1,-2-27-229,1 1 0,0-1 0,-1 0 0,1 0 0,0 0 0,0 0 0,-1 0 0,1-1 0,0 1 0,0 0 0,0 0 0,0 0 0,0-1 0,0 1 0,0 0 0,0-1 0,1 1 0,-1-1 0,0 0 0,0 1 0,0-1 0,1 0 0,-1 0-1,0 0 1,0 1 0,1-1 0,-1-1 0,0 1 0,0 0 0,1 0 0,-1 0 0,2-1 0,1 1-96,1-1 0,-1 0 0,1 0 0,-1 0 0,0 0 0,1-1 0,-1 0 0,6-3 0,-5 1 61,1-1 0,-1-1-1,0 1 1,0-1-1,0 0 1,-1 0-1,0 0 1,0-1 0,0 1-1,-1-1 1,0 0-1,-1 0 1,0 0-1,0 0 1,2-12 0,0-11 177,-1 0 0,-1-45 0,-2 63-36,0 5 39,0-1 1,0 1 0,-1 0 0,0 0-1,0-1 1,-5-11 0,5 17-108,0 0 0,0 0 0,0 0-1,0 0 1,-1 0 0,1 0 0,0 0 0,-1 1 0,0-1-1,1 1 1,-1-1 0,0 1 0,0-1 0,0 1 0,0 0 0,0 0-1,0 0 1,0 0 0,0 1 0,0-1 0,-1 0 0,1 1-1,0-1 1,0 1 0,-5 0 0,1 0-403,0-1 0,0 1 0,0 1-1,1-1 1,-1 1 0,-7 2 0,-17 12-4421,1 7-4628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0.3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120 1 10549,'0'0'2561,"0"0"-2193,0 0 641,0 0 463,0 0-527,0 0-193,-9 39 16,-6-11 97,-2 0-369,1-4 176,-1 0-47,2-3-561,1-3-64,4-5-256,5-5-1873,3-8-993,2 0-2913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0.7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10789,'0'0'2481,"0"0"-2097,0 0 1473,0 0-656,0 0-705,149 37-240,-116-31-208,-4 1-96,-5-1-496,-9 1-513,-8-1-768,-7-1-1120,0-3-3442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1.0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 9604,'0'0'4936,"0"0"-3789,-3 25-504,-8 87 366,9-84-749,2 1 1,2-1-1,0 1 1,2-1 0,1 0-1,9 30 1,6 30 508,-7 4 400,-8-49-824,2-1 0,14 49-1,-21-91-350,1 1 0,-1 0 0,1 0 0,-1 0 0,1 0 0,0 0 0,0-1 0,-1 1 0,1 0 0,0-1 0,0 1 0,0-1 0,0 1-1,0-1 1,0 1 0,0-1 0,0 1 0,0-1 0,0 0 0,0 0 0,0 1 0,0-1 0,0 0 0,2 0 0,31-1 287,-21 0-210,22 0-119,54-11 0,-43 6-2394,-23 1-631,-1-1-1614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1.6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 13446,'0'0'1820,"0"0"-1204,0 0 291,0 0 16,0 0-384,4-3-347,-2 1-163,-1 1 1,1 0-1,0-1 0,0 1 1,-1 0-1,1 0 0,0 0 1,0 1-1,0-1 0,0 0 0,0 1 1,1-1-1,-1 1 0,0 0 1,0 0-1,2 0 0,-1 0 24,0 1 0,0-1 0,0 1 0,-1 0-1,1 0 1,0 1 0,-1-1 0,1 1 0,-1-1 0,0 1-1,1 0 1,-1-1 0,4 5 0,1 2 45,1 0-1,-2 1 1,1-1-1,-1 1 1,-1 0-1,1 1 1,-2-1-1,1 1 1,-1 0-1,-1 0 1,4 18-1,-5-22-84,-1 0 0,-1 0 1,1 0-1,-1 1 0,0-1 0,0 0 0,-1 1 0,0-1 0,0 0 1,-1 0-1,1 0 0,-1 0 0,0 0 0,-1 0 0,0-1 0,0 1 0,0-1 1,0 0-1,-1 1 0,-8 8 0,7-9-115,-1 1 0,0 0 0,0-1 0,0 0 0,-1-1 0,0 0 0,0 0 0,-9 4 0,15-7 4,1-1-4,0 0-191,18 0-1097,-4 0 1258,-1 0 1,1 1-1,0 1 1,0 0-1,-1 1 1,21 7-1,-30-8 129,1 0-1,0 0 1,0 1 0,-1 0-1,1-1 1,-1 1-1,0 1 1,0-1-1,0 1 1,-1-1 0,1 1-1,-1 0 1,0 0-1,0 1 1,0-1-1,0 1 1,-1-1 0,0 1-1,0 0 1,3 10-1,-4-13 92,0 0 1,0 1-1,-1 0 0,1-1 0,-1 1 0,1-1 0,-1 1 0,0 0 0,0-1 0,0 1 1,0 0-1,-1-1 0,1 1 0,-1-1 0,1 1 0,-1-1 0,0 1 0,0-1 1,0 1-1,0-1 0,-1 0 0,1 1 0,-1-1 0,1 0 0,-1 0 0,0 0 0,0 0 1,0-1-1,0 1 0,0 0 0,0-1 0,0 1 0,-5 1 0,-38 16 339,9-5-1049,17-1-2584,18-13 447,1 0-1630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0 9893,'0'0'2667,"0"0"-1570,-1 19 256,-2 64-41,2-71-1142,2-1 0,-1 1-1,1-1 1,1 1 0,0-1-1,5 17 1,-5-22-177,1-1-1,-1 0 1,1 0-1,-1 0 1,2 0-1,-1 0 1,0 0 0,1-1-1,0 0 1,0 1-1,0-2 1,7 6-1,-10-8-14,-1-1 0,1 1-1,0 0 1,-1-1 0,1 1-1,0-1 1,-1 0-1,1 1 1,0-1 0,0 1-1,0-1 1,-1 0 0,1 0-1,0 1 1,0-1 0,0 0-1,0 0 1,-1 0 0,1 0-1,0 0 1,0 0 0,0 0-1,0 0 1,0-1-1,-1 1 1,1 0 0,0 0-1,0-1 1,0 1 0,-1 0-1,1-1 1,0 1 0,0-1-1,-1 1 1,1-1 0,0 1-1,-1-1 1,1 0-1,-1 1 1,1-1 0,-1 0-1,1 1 1,-1-1 0,1 0-1,-1 0 1,0 1 0,1-1-1,-1 0 1,0 0 0,0 0-1,1-1 1,1-6-21,-1 0 0,0 0 0,0-1 0,0-9 0,-1 14-44,0-177-439,1 181 545,-1-1-1,0 0 1,1 1 0,-1-1-1,1 1 1,-1-1 0,1 0-1,-1 1 1,1-1 0,-1 1-1,1-1 1,-1 1 0,1 0-1,0-1 1,-1 1 0,1 0-1,0-1 1,-1 1-1,1 0 1,0 0 0,-1-1-1,1 1 1,0 0 0,0 0-1,-1 0 1,1 0 0,0 0-1,0 0 1,1 0 0,31 1 65,-22-1-21,150 0-420,-160 0 303,-1 5-4,-1 15 428,-1 0 1,-1-1 0,-1 1-1,-7 20 1,5-20 265,1 0-1,1 0 1,1 0 0,-1 23-1,4-41-593,-1 0 0,1 0 0,0 1 0,0-1 0,0 0-1,1 0 1,-1 0 0,0 0 0,1 0 0,-1 0 0,1 0 0,0 0 0,0 0 0,1 3-1,0-4-32,0 0-1,0-1 0,0 1 1,0 0-1,0-1 0,0 1 0,0-1 1,0 0-1,0 0 0,0 0 0,0 0 1,1 0-1,-1 0 0,2-1 0,-1 1-9,0 0 0,0-1 0,0 1 0,-1-1 0,1 0 0,0 0 0,-1 0-1,1 0 1,0 0 0,-1-1 0,1 1 0,-1-1 0,0 1 0,1-1 0,-1 0-1,0 0 1,3-3 0,-2 0-23,1 0 0,-1 0-1,0 0 1,-1-1 0,1 1 0,-1-1-1,3-11 1,-1-4-476,0 0-1,-2 0 0,0-35 0,-2 44-75,-2-23-946,1 33 1213,1 1 0,-1-1 0,0 1 0,1-1 0,-1 1 0,0 0-1,0-1 1,0 1 0,0 0 0,0-1 0,0 1 0,0 0-1,0 0 1,0 0 0,-1 0 0,1 0 0,0 0 0,-1 1-1,-1-2 1,-12-3-7580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2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13798,'0'0'1988,"0"0"-1393,0 0-147,0 0-176,0 0-101,8 4-3,-2-1-25,-1-1 0,0 1 0,-1 0 1,1 0-1,0 0 0,-1 0 0,0 1 0,0 0 0,0 0 0,0 0 1,0 1-1,-1-1 0,0 1 0,0 0 0,0-1 0,-1 1 0,1 1 0,-1-1 1,0 0-1,-1 1 0,1-1 0,0 10 0,-1-7 40,-1-1-1,0 1 1,0 0-1,-1 0 1,0-1-1,0 1 1,-1 0-1,0-1 1,0 1-1,-1-1 1,0 0-1,0 0 1,-1 0-1,0 0 1,0-1-1,-7 9 1,11-15-273,0 0 0,0 0 0,0 0 0,0 0 0,0 0 0,-1 0 0,1 0 0,0 0 0,0 0 0,0 0 0,0 0 0,-1 0 0,1 0-1,0 0 1,0 0 0,0 0 0,0 0 0,0 0 0,-1 0 0,1 0 0,0 0 0,0 0 0,0 0 0,0 0 0,0 0 0,-1 0 0,1 0 0,0-1 0,0 1 0,0 0 0,0 0 0,0 0 0,0 0 0,0 0 0,-1 0 0,1 0 0,0-1 0,0 1 0,0 0 0,0 0 0,0 0 0,0 0 0,0 0 0,0-1 0,0 1 0,0 0-1,0 0 1,0 0 0,0 0 0,0-1 0,0 1 0,0 0 0,0 0 0,0 0 0,0 0 0,0 0 0,0-1 0,0 1 0,0 0 0,0 0 0,1 0 0,-1-1 0,-1-11-2199,1-13-3220,0-2-950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2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1 180 4274,'114'32'5074,"-112"-31"-4682,1-1 0,-1 1 0,1 0 0,-1-1 0,0 1-1,0 1 1,1-1 0,-1 0 0,0 0 0,0 1 0,0-1 0,3 4 0,-4-4-351,-1 0 0,1 0 0,-1 1 0,1-1 0,-1 0 0,0 0 0,1 0 0,-1 0 1,0 0-1,0 0 0,0 1 0,0-1 0,0 0 0,0 1 0,1 7 633,0-5-468,2 9 237,1-1 1,0 0 0,10 18-1,-13-27-444,1-1 0,-1 0 1,1 0-1,-1 1 0,1-1 0,0 0 0,0-1 1,0 1-1,0 0 0,4 2 0,-5-3-52,0-1 1,0 0-1,1 1 0,-1-1 1,0 0-1,0 1 0,1-1 1,-1 0-1,0 0 0,0 0 1,1 0-1,-1 0 0,0 0 0,1 0 1,-1-1-1,0 1 0,0 0 1,1-1-1,-1 1 0,0-1 1,0 1-1,0-1 0,2-1 1,-1 0-112,1-1 0,0 1 0,0-1 1,-1 0-1,1 0 0,-1 0 1,0 0-1,0 0 0,0 0 0,0-1 1,1-3-1,14-45-1719,-14 44 1518,5-22-467,-2 0 1,6-58-1,-9 38 2996,-3-1 3548,0 50-4602,1 6-110,80 347 3080,-74-327-4152,31 130-763,-32-123-1678,2 39-1,-7-30-1872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3.7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65 13350,'0'0'1977,"0"0"-1243,0 0 215,0 0 76,0 0-614,-6 10-40,2-3-272,0-2 14,1 1 1,0 0-1,0 0 1,0 0-1,0 0 1,1 1-1,0-1 1,1 1-1,-1-1 0,0 11 1,1 6 394,0 9 230,3 44 1,4-61-1277,3-18-350,-7 1 825,0 0 0,0 0 0,-1 0 0,1 0 0,-1 0 0,1 0 0,-1-1 0,2-3 0,19-71-806,6-18-729,-24 84 1564,1 0 0,0 1 0,1 0 0,0 0 0,0 0 0,13-13 0,-18 21 82,0 0 0,1 0 0,0 1 1,-1-1-1,1 1 0,0-1 0,0 1 1,0 0-1,0-1 0,0 1 0,0 0 1,1 0-1,-1 1 0,0-1 0,0 0 1,1 1-1,-1-1 0,0 1 0,1 0 1,-1 0-1,0 0 0,4 0 0,-4 1 10,0 0 0,0-1 0,0 1 0,0 0 0,0 1-1,0-1 1,0 0 0,0 0 0,0 1 0,0 0 0,-1-1 0,1 1-1,-1 0 1,1-1 0,-1 1 0,0 0 0,0 0 0,1 0 0,-1 0-1,-1 0 1,2 3 0,3 10 42,0-1-1,-1 1 1,-1 1-1,0-1 0,-1 1 1,0 19-1,0-32-5709,-1-9 199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4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0 496,'0'0'16376,"0"0"-15416,0 0 657,0 0 624,0 126-1729,2-72-160,10 4-240,-2 0-32,-3 1-80,0 3-32,-7-3-624,0-3-1537,0-11-2193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4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42 11733,'0'0'3594,"0"0"-2303,0 0-37,0 0 563,0 0-755,-3-1-614,-8-5-240,16 11 511,-5-4-706,1 0 0,0 0 0,-1 0 0,1 0 0,0-1 0,0 1 0,-1 0 0,1 0 0,0-1 0,0 1 0,0-1 0,0 1 0,0-1 0,0 1 0,0-1 0,0 1 0,1-1 0,3 1-168,-1 0 1,0-1 0,1 1 0,-1-1 0,1 0 0,-1 0 0,1-1 0,-1 1 0,1-1 0,-1 0 0,1 0 0,-1-1 0,5-1-1,1-3-777,-1 0 0,0-1-1,0 0 1,10-10 0,-17 15 798,-2 2 249,-2 0-16,-1 0 0,1 0 1,0 0-1,-1 1 0,1-1 0,0 0 1,0 1-1,-1 0 0,1-1 0,0 1 1,0 0-1,0 0 0,0 1 1,0-1-1,0 0 0,0 1 0,0-1 1,0 1-1,1-1 0,-1 1 0,1 0 1,-1 0-1,1-1 0,0 1 1,-1 0-1,1 0 0,-1 3 0,-5 9 540,-1 1-1,-7 24 1,13-35-492,-4 15 127,1-1 1,1 1-1,1 0 1,1 0-1,0 0 0,2 24 1,0-42-327,1 0 1,-1-1-1,1 1 0,-1-1 1,1 1-1,0-1 1,-1 1-1,1-1 0,-1 0 1,1 1-1,0-1 1,-1 0-1,1 1 0,0-1 1,0 0-1,-1 0 1,1 0-1,0 1 0,0-1 1,-1 0-1,1 0 1,0 0-1,0 0 0,-1 0 1,1-1-1,0 1 1,-1 0-1,2 0 0,25-5-1663,-21 2 1340,0 0 0,0 0 0,0-1 0,-1 0 0,1 0 0,-1 0 0,0-1 0,-1 1 0,6-7 0,2-5-2375,20-32 0,-2-5-3519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11877,'0'0'3314,"0"0"-2268,0 0-286,0 0-349,9 1-336,-2 0-93,0 0 0,-1 1 0,1-1 0,-1 1 0,1 1-1,-1-1 1,11 7 0,-15-8 8,1 1 0,0 0-1,-1 0 1,0 0-1,1 0 1,-1 0-1,0 1 1,0-1 0,0 1-1,0-1 1,-1 1-1,1 0 1,-1 0-1,1 0 1,-1 0 0,0 0-1,0 0 1,-1 0-1,1 0 1,0 0-1,-1 0 1,0 5 0,0 7 49,1-5 155,-1 0 0,0 0 0,-1 1 0,0-1 0,0 0 0,-1 0 0,-1 0 0,0 0 0,-4 10 0,-6 8-81,-1-2-1,-1 0 1,-2 0-1,-24 29 1,37-52-1604,3-3-2789,1-4-722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5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51 9060,'0'0'2455,"0"0"-446,0 0-254,0 0-322,0 0-137,0 24-93,-2 173 380,2-196-1603,0-1 1,0 0 0,0 1 0,0-1-1,0 1 1,0-1 0,0 1 0,0-1 0,0 1-1,0-1 1,0 0 0,1 1 0,-1-1-1,0 1 1,0-1 0,1 0 0,-1 1 0,0-1-1,0 1 1,1-1 0,-1 0 0,0 1-1,1-1 1,-1 0 0,0 0 0,1 1 0,-1-1-1,1 0 1,-1 0 0,0 0 0,1 1-1,-1-1 1,1 0 0,-1 0 0,1 0 0,-1 0-1,0 0 1,1 0 0,-1 0 0,1 0-1,-1 0 1,1 0 0,-1 0 0,1 0 0,-1 0-1,0 0 1,1-1 0,-1 1 0,1 0 0,-1 0-1,1 0 1,-1-1 0,0 1 0,1 0-1,24-17-1785,-14 4 1036,-1 0-1,-1 0 1,0-1-1,-1 0 1,0-1 0,-1 0-1,-1 0 1,0 0 0,-1-1-1,4-21 1,-2-6 2463,-5 1 3386,-2 80-3687,-1 31 158,3 0 0,17 105 0,-12-136-1476,1 6-553,1-1-1,2 0 1,30 74-1,-40-115 361,0 1-168,1 1 0,0 0 0,0-1 0,0 0 0,0 1-1,6 4 1,-7-7-25,0 0-1,0 0 1,0-1-1,0 1 1,0-1-1,0 1 1,0-1-1,0 1 0,0-1 1,0 1-1,0-1 1,1 0-1,-1 0 1,0 0-1,0 1 1,0-1-1,2-1 0,9 0-5733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5.7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 8948,'0'0'4701,"0"0"-3252,0 18-430,0 132 448,1-135-1446,-2 28 206,1-42-176,0 1-1,0 0 0,-1-1 1,1 1-1,0-1 1,-1 1-1,0-1 1,1 1-1,-1-1 1,0 1-1,0-1 1,0 0-1,0 1 0,0-1 1,0 0-1,0 0 1,0 0-1,0 0 1,-1 0-1,1 0 1,-2 1-1,1-1-31,2-1-230,4-15-1750,-3 13 1897,0 0 1,1 0-1,-1 0 1,1 0-1,-1 0 1,1 0-1,0 1 0,0-1 1,0 1-1,0-1 1,0 1-1,0 0 0,0 0 1,0 0-1,0 0 1,1 0-1,-1 1 0,0-1 1,1 0-1,-1 1 1,0 0-1,1 0 1,2 0-1,-4 1 79,0 1-1,0-1 1,0 1-1,0 0 1,-1 0 0,1-1-1,-1 1 1,1 0-1,-1 0 1,1 0 0,-1 0-1,0-1 1,0 1-1,0 0 1,0 3 0,0-3 31,0 122 2206,13-133-4293,6-20-1513,7-13-3316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6.0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11733,'0'0'4141,"0"0"-2236,0 0-40,0 0-211,0 0-611,0 22-429,0 69-230,0-86-359,0 0 1,1-1 0,-1 1 0,1 0-1,0 0 1,0 0 0,0-1-1,1 1 1,3 7 0,-3-9-12,-1-1 0,1 0 0,0 1 0,-1-1 0,1 0 0,0 0 0,0-1 1,0 1-1,1 0 0,-1-1 0,0 1 0,1-1 0,2 2 0,2-1-26,0 0-1,0-1 1,0 0-1,0 0 1,0 0-1,0-1 1,1 0-1,-1-1 1,0 1 0,7-3-1,-8 2-306,0-1 1,1 0-1,-1-1 0,-1 1 0,1-1 1,0-1-1,-1 1 0,0-1 0,1 1 0,7-10 1,11-5-5385,-21 15 956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6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1 8724,'0'0'7363,"0"0"-6034,0 0 816,0 0-416,0 0-561,0 0-479,-14 91-33,40-83-256,0-3 176,6 1-448,1-6-16,3 0-112,3 0-192,6 0-896,8-13-2018,10-6-3152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6.7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81 16616,'0'0'1120,"0"0"-258,0 0 458,0 0-650,0 0-550,19-7-64,148-54-784,-156 56 431,20-2-743,-31 7 853,0 0 118,-2 24 602,-1 0 1,-1 0-1,-1 0 0,-1 0 1,-15 35-1,-5 20 800,-2 32-794,34-125-7473,9-12 4169,-7 14 853,15-24-3141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7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1 608,'0'0'7286,"0"0"-4039,0 0-1291,0 0-137,0 0-544,0 16-389,7 191-29,-8-203-805,1 0 1,-1 0-1,0 0 0,0 0 1,0 1-1,0-1 1,-1-1-1,0 1 1,0 0-1,0 0 1,0-1-1,0 1 1,-1-1-1,-5 6 1,4-4 124,0-1 1,1 1-1,0 0 0,0 0 1,0 0-1,0 0 1,-2 10-1,6-14-98,0-1 0,0 1 1,0 0-1,0-1 0,1 1 1,-1-1-1,0 0 0,0 1 0,1-1 1,-1 0-1,0 0 0,1 0 0,-1 0 1,0 0-1,0 0 0,1 0 1,-1 0-1,2-1 0,0 1 64,8 0-294,0 0 0,0-1 0,0 0 0,0-1 0,11-3 0,-16 3-448,-1 0 0,1 0 0,-1-1-1,0 0 1,0 0 0,0 0 0,0-1 0,0 0 0,-1 0 0,1 0 0,3-5 0,7-12-4595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7.3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1 138 14343,'0'0'2000,"0"0"-1423,0 0-230,0 0-190,8 16-213,1 1-25,-5-10 43,0 0 1,0 0 0,-1 0 0,0 1-1,0-1 1,-1 1 0,1 0 0,-2 0-1,1-1 1,-1 1 0,0 15 0,-1-18 53,0 6-97,0 1 1,-1 0-1,-4 23 1,4-32 177,0 1 0,-1-1 1,1 1-1,-1-1 1,0 1-1,1-1 1,-2 0-1,1 0 0,0 0 1,0 0-1,-1 0 1,0 0-1,0-1 0,1 0 1,-1 1-1,-5 2 1,7-4 443,1-1-255,0 0 173,1-7-368,1 1 0,0 0 0,0 1 0,0-1 0,1 0 0,0 1 1,0-1-1,0 1 0,8-9 0,1-3-114,30-55-1199,-23 36-2724,-3-1 1,24-72-1,-24 41 5301,-19 100 9605,5 26-9308,-1-8-1093,-1 193-332,0-161-3043,0-1-4063,0-56-9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7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23 119 6131,'0'0'6256,"0"0"-3561,0 0-508,0 0-47,-4 21-868,-12 64-565,15-83-669,1 1 0,-1-1 0,1 1-1,0-1 1,0 1 0,0 0 0,0-1-1,0 1 1,1-1 0,-1 1 0,1-1-1,1 5 1,-2-7-29,1 1 0,-1 0-1,1 0 1,0 0 0,-1-1 0,1 1-1,0 0 1,-1 0 0,1-1 0,0 1 0,0-1-1,0 1 1,0-1 0,-1 1 0,1-1-1,0 0 1,0 1 0,0-1 0,0 0 0,0 0-1,1 1 1,2-1-11,-1 0-1,0-1 1,1 1-1,-1-1 1,0 1-1,1-1 1,-1 0-1,0 0 1,0-1-1,0 1 1,6-4-1,-4 1-61,0-1 0,0 1-1,0-1 1,-1 0 0,0 0-1,0-1 1,0 1 0,0-1 0,-1 0-1,0 0 1,-1 0 0,1 0 0,2-12-1,-2 9 16,-1 0 0,0 0 0,-1 1 0,0-1-1,-1 0 1,0 0 0,0 0 0,0 0 0,-1 0 0,-3-10-1,2 15-65,1 0-1,-1 0 1,0 0-1,0 0 1,0 1 0,-1-1-1,1 1 1,-1-1-1,-4-3 1,-19-12-3565,9 13-1874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8.3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16087,'0'0'635,"0"0"235,0 0 117,0 0-675,0 0-256,14 7-109,45 26-115,-54-29 143,-1-1 0,0 1 0,-1 0 0,1 0 0,0 0 0,-1 0 0,0 1 0,0-1 0,-1 1 1,1 0-1,-1 0 0,0 0 0,0 0 0,-1 0 0,1 1 0,-1-1 0,0 0 0,-1 1 0,1-1 0,-1 0 0,0 1 0,0-1 0,-1 1 0,0-1 1,-1 8-1,1-10 26,0 0-1,0 0 1,-1-1 0,1 1 0,0 0 0,-1 0 0,0-1 0,0 1 0,0 0 0,0-1-1,0 0 1,0 0 0,-3 3 0,-38 24-4,3-2 623,40-27-556,0 0-98,22 0-593,12-2 228,-23 1 340,0 0 0,0 1 0,0 0 0,0 1 0,17 3 0,-26-3 154,0 0 0,-1 0 0,1 1 1,0-1-1,0 1 0,0-1 0,-1 1 0,1-1 0,-1 1 0,1 0 0,-1 0 0,0 0 0,0 0 0,0 0 0,0 0 0,0 0 0,0 0 1,0 0-1,-1 0 0,1 0 0,-1 1 0,1-1 0,-1 0 0,0 3 0,1 6 488,-1-1 0,0 0 0,-2 21 0,0-25-476,0 0 0,0 1-1,-1-1 1,0 0 0,0 0 0,0 0-1,-1-1 1,0 1 0,0-1-1,0 0 1,-7 6 0,-2 2-301,-1 0 0,-27 18 0,40-30-1265,3-8-5687,6-1 4511,-3 3 352,16-16-5502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8.6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 6755,'0'0'3746,"0"0"-673,0 0-608,0 0-848,0 0-272,0 0-609,51-13 64,-37 34-255,3 5-33,-5 5-240,0-3-80,-5 0-192,-4-2-48,-1-3-464,-2 1-497,0-4-735,-2-3-1042,-18-4-3104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12454,'0'0'907,"0"0"-150,0 0 132,0 0-318,0 0-424,0 4-19,0 20 741,13-25-935,-5-2-308,-1-1 1,1 0-1,-1-1 1,0 1-1,-1-1 0,1-1 1,-1 1-1,0-1 1,9-12-1,10-7-2040,-6 9 920,25-24-4739,-28 16 7812,-10-1 7360,-6 24-7149,0 1-432,0 0-166,0 0-231,0 0-342,0 0-46,0 3-468,0-1 0,0 1-1,0 0 1,0 0 0,0 0-1,0-1 1,-1 1 0,1 0-1,-1-1 1,0 1 0,-2 5-1,1-2 102,-6 46 87,1-1 0,3 1-1,5 104 1,0-61-4809,-1-65-396,0-7-3473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6:19:18.9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12070,'0'0'2972,"0"0"-1564,0 0 249,0 0-112,0 0-310,8 7-272,12 12 25,30 38 0,-30-33-355,1 0 0,36 32-1,-50-50-626,0-1-1,0 0 0,0 0 1,1-1-1,-1 0 0,1 0 0,0-1 1,1 0-1,-1 0 0,0-1 1,1 0-1,0 0 0,16 0 0,-18-2-105,0-1 0,0 0-1,0-1 1,0 1-1,0-2 1,0 1 0,-1-1-1,1 1 1,-1-2-1,0 1 1,0-1-1,0 0 1,6-5 0,10-11-2346,38-40 0,-37 35-781,18-21-4579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1:34.6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47 491 4114,'0'0'662,"0"0"-164,0 0 337,0 0 403,0 0-293,0 0-142,-4-3 3,-30-36 1603,30 36-2087,0-3 2658,18 3-2027,3 0-958,0-1 0,0-1 0,31-12 0,-29 9-11,0 1 1,35-7-1,-20 8 0,-14 2 102,0 1 1,31-1-1,-37 4-68,-1 0 0,1 0-1,-1-1 1,1-1 0,0-1 0,-1 0-1,0 0 1,15-7 0,-11 4-1,1 0-1,0 1 1,0 1-1,0 1 1,0 1 0,0 0-1,1 1 1,23 2-1,104-5 305,-142 4-290,1 1-1,-1 0 1,0 0 0,0 0 0,0 1 0,0-1 0,-1 1 0,1 0 0,0 0 0,5 4-1,-5-3-20,0 0-1,0 0 0,0-1 0,1 0 0,-1 0 0,1 0 0,-1-1 0,10 2 0,9-1-10,0-2-1,0-1 1,-1-1 0,1 0-1,0-2 1,-1-1 0,1 0-1,-1-2 1,-1-1 0,1 0-1,30-18 1,1 0 65,-53 26 56,27-1 16,15-5-80,-26 3-65,0 0 0,20 1 1,188-3 368,-206 5-362,0-1 1,0-2 0,0 1-1,0-2 1,-1 0 0,0-1-1,0-1 1,0-1 0,20-10-1,5-2 92,0 1 0,2 3-1,0 2 1,50-9 0,-76 20-47,0-1 1,1 2-1,32 2 1,-35-1-9,0 1 1,1-2-1,-1 0 1,0-1-1,22-5 1,-6-1-30,0 1 0,0 1 0,38-1 0,-50 4-3,-1 0 1,22-7 0,-24 5 3,-1 1-1,0 1 0,33-2 1,337 5 342,-303 13-205,-41-12 89,2 0 214,1-2 0,78-13 0,-90 8 272,0 1 0,57-1-1,-83 6-676,-3 1-17,-1-1-1,1 0 1,0 0-1,0 0 1,0 0 0,0-1-1,-1 1 1,1-1-1,0 0 1,6-3-1,-10 4-165,0 0-318,-5 0-4410,-9 0-968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1:00:2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15 4978,'0'0'6131,"-12"-14"1118,10 14-7151,0 1 1,0-1 0,1 1-1,-1-1 1,0 1-1,0 0 1,0 0-1,0 0 1,1 0 0,-1 0-1,1 0 1,-1 1-1,0-1 1,1 0 0,0 1-1,-1 0 1,0 1-1,-23 35-1,19-29 70,-112 227 1068,23-42-322,90-185-371,-5 8-2723,6-30-6500,4-1-165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1:00:2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99 5491,'0'0'6256,"0"-5"-5467,0 1-791,0 3 63,0 0-1,0 1 1,0-1-1,0 0 1,0 1-1,0-1 1,0 0-1,0 1 1,0-1-1,0 0 1,0 1 0,0-1-1,0 0 1,0 1-1,-1-1 1,1 1-1,0-1 1,-1 0-1,1 1 1,0-1-1,-1 1 1,1-1-1,0 1 1,-1-1 0,1 1-1,-1-1 1,1 1-1,-1-1 1,1 1-1,-1 0 1,0-1-1,1 1 1,-1 0-1,1-1 1,-1 1-1,0 0 1,1 0 0,-1 0-1,0 0 1,1 0-1,-1-1 1,0 1-1,1 0 1,-1 1-1,0-1 1,1 0-1,-1 0 1,0 0-1,-4 1 104,0 0 1,1 0-1,-1 0 0,1 1 0,-1 0 0,1 0 0,0 0 0,0 0 0,0 0 0,0 1 0,0 0 0,0 0 0,1 0 0,-1 0 0,1 1 0,0-1 0,-4 6 0,-1 2 32,0 0-1,0 1 0,1 0 1,-10 23-1,11-13-41,0-1-1,1 1 1,2 0-1,0 0 1,2 1-1,1 38 1,0-45-55,0-12-91,0 0 0,0 1 0,1-1 0,-1 0 0,1 1 0,0-1 0,0 0 0,1 0 0,-1 0 0,1 0 0,0 0 0,0 0 0,0 0 0,0-1 0,1 1 0,-1-1 0,1 1 0,0-1 0,0 0 0,1 0 1,-1-1-1,0 1 0,1 0 0,6 2 0,0-1-61,0 0 1,0 0-1,0-1 1,1-1-1,-1 0 1,1 0-1,-1-1 0,21 0 1,-29-1 24,0 0 1,0-1 0,1 1-1,-1 0 1,0-1-1,0 1 1,0-1-1,0 0 1,0 0-1,0 0 1,0 0-1,-1 0 1,1 0-1,0 0 1,0-1-1,-1 1 1,3-3-1,-1 0-34,0 0-1,0 0 0,-1 0 1,1 0-1,-1-1 0,0 1 1,2-8-1,0-3-58,-1 1-1,0-1 1,-1-1-1,0-16 1,-3-39 127,-1 48 55,2 0-1,0 0 0,5-28 1,-4 48-60,0-1 1,0 1 0,1-1 0,-1 1-1,1 0 1,0-1 0,0 1-1,0 0 1,1 1 0,-1-1-1,1 0 1,3-2 0,40-30 6,-34 27-17,0-2-15,1 1 0,0 1-1,0 0 1,1 1 0,0 1 0,0 0 0,1 1 0,-1 0-1,1 1 1,0 1 0,1 0 0,-1 1 0,0 1-1,23 0 1,-34 2 10,0 0-1,-1 0 0,1 1 1,0-1-1,-1 1 1,1-1-1,-1 1 0,0 0 1,1 1-1,-1-1 1,0 1-1,0-1 0,3 4 1,1 1 12,-1 1 1,0-1 0,0 1 0,5 9-1,-9-9 62,0 1-1,-1-1 0,1 1 1,-2-1-1,1 1 0,-1 0 0,-1-1 1,-2 16-1,1-10 133,-1-1-1,-8 23 1,7-26-42,1 0 0,0 1 0,0 0 0,1 0 0,0 17 0,1-17-97,1-1 0,1 1 0,0 0 0,1-1 0,0 1 1,0-1-1,8 19 0,-8-24-58,1 0 0,0 0 0,1 0 0,-1 0 0,1-1 1,0 1-1,0-1 0,0 0 0,1 0 0,-1-1 0,1 1 1,0-1-1,0 0 0,0 0 0,11 4 0,-10-5 15,0 0 0,1 0-1,-1 0 1,1-1 0,-1 0 0,1 0-1,-1 0 1,1-1 0,0 0 0,-1 0-1,1-1 1,-1 0 0,1 0 0,-1 0-1,1-1 1,6-3 0,-6 2-7,1-1 0,-1 0 1,0 0-1,0-1 0,-1 0 0,1 0 1,-1-1-1,0 0 0,-1 0 0,0 0 1,1 0-1,5-11 0,-6 8 28,1 0-1,-1 0 1,0-1-1,-1 1 1,0-1-1,-1 0 0,0 0 1,0-1-1,-1 1 1,-1 0-1,1-1 1,-2 1-1,0-1 1,0 1-1,0-1 0,-4-12 1,-1 12 45,0 0 1,-1 0 0,-1 1-1,0-1 1,-1 1-1,0 1 1,0 0-1,-12-11 1,0-1 18,6 5 15,-4-4-38,0 1-1,-1 1 0,-29-22 0,47 39-68,1 0 0,-1 1 0,0-1-1,0 1 1,1-1 0,-1 1 0,0-1 0,0 1-1,0-1 1,1 1 0,-1 0 0,0-1 0,0 1 0,0 0-1,0 0 1,0 0 0,0 0 0,1 0 0,-1 0 0,0 0-1,0 0 1,0 0 0,0 0 0,0 0 0,0 0-1,0 1 1,1-1 0,-1 0 0,0 1 0,0-1 0,0 1-1,1-1 1,-1 1 0,0-1 0,0 1 0,1-1 0,-1 1-1,0 1 1,-2 3 14,1-1 0,-1 1 0,1 0 0,1 0 0,-1 0 0,0 5 0,1-5-334,0-1-1,0 0 1,-1 0-1,1 0 1,-1 0 0,0 0-1,-2 3 1,3-6-180,1-1 0,-1 1 0,0-1 0,0 1 1,1-1-1,-1 0 0,0 1 0,0-1 0,1 0 0,-1 0 1,0 1-1,0-1 0,0 0 0,0 0 0,1 0 1,-1 0-1,-2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0.2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274 11 13206,'0'0'859,"0"0"-328,0 0 485,0 0 185,0 0-443,0 0-377,0 0-242,-21-10 3575,16 10-3673,0 0 0,0 1 0,0 0 1,0 0-1,0 0 0,0 1 0,0 0 0,0 0 1,1 0-1,-1 0 0,1 1 0,0 0 1,0 0-1,0 0 0,0 0 0,0 1 0,0-1 1,1 1-1,-5 7 0,-10 10 42,2 0 1,1 1-1,1 1 1,0 0-1,2 0 1,1 2-1,-15 44 1,17-38 29,2 1 1,0-1-1,2 1 1,2 1-1,1-1 1,2 35-1,1-59-107,1 1 0,0-1 0,1 1 0,-1-1 0,1 0 0,1 0 0,0-1 0,8 14 0,-3-8-16,0 0 0,0-1 1,1 0-1,13 11 0,-21-22-425,0 1 0,0-1 0,1 0 0,-1-1-1,0 1 1,1 0 0,-1-1 0,1 1 0,-1-1 0,1 0-1,-1 0 1,1 1 0,-1-2 0,0 1 0,1 0-1,3-1 1,-4 0-157,17-2-5125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5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76 10229,'0'0'685,"0"0"489,0 0 680,0 0-392,0 0-608,0 0-150,1 0-618,-1 0-1,0 0 1,0 0-1,0 0 1,0 0-1,0 0 1,0 0-1,1 0 1,-1 0-1,0 0 1,0-1-1,0 1 1,0 0-1,0 0 1,0 0-1,0 0 1,0 0-1,0 0 1,0-1-1,0 1 1,0 0-1,1 0 1,-1 0-1,0 0 1,0 0-1,0-1 1,0 1-1,0 0 1,0 0-1,0 0 1,0 0-1,0 0 1,-1-1-1,1 1 1,0 0-1,0 0 1,0 0-1,0 0 1,0 0-1,0-1 1,0 1-1,0 0 1,0 0-1,0 0 1,0 0-1,0 0 1,-1 0-1,1 0 1,0 0-1,0-1 1,0 1-1,0 0 1,0 0-1,0 0 1,-1 0-1,1 0 1,0 0-1,0 0 1,0 0-1,0 0 1,0 0-1,-1 0 1,2 0-88,137-3 421,-110 1-1346,-2-1-1,1-2 1,33-9 0,-55 13 247,0-1 1,1 0 0,-1 0-1,0-1 1,0 0 0,-1 0 0,8-5-1,3-10-4058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5.6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0 10869,'0'0'1145,"0"0"-697,0 0 555,0 0 373,0 0-666,-5 1-264,3 1-364,-1-1 0,1 1 0,0-1 0,0 1 0,-1 0 0,1 0 0,0 0 0,0 0 0,1 0 0,-1 1 0,0-1 0,1 0 0,0 1 0,-1-1 0,1 1 0,0-1 0,0 1 0,-1 4 0,-14 66 1638,10-40-1141,-5 18-49,2 0 0,2 1-1,2 0 1,3 0-1,4 55 1,-1-103-585,-1 0-1,1 0 1,-1-1 0,1 1-1,0 0 1,1-1 0,-1 1 0,1-1-1,-1 1 1,1-1 0,0 0-1,1 1 1,-1-1 0,0 0 0,1-1-1,-1 1 1,1 0 0,0-1 0,0 1-1,0-1 1,0 0 0,1 0-1,-1 0 1,1-1 0,-1 1 0,1-1-1,-1 0 1,1 0 0,4 1-1,0-1-535,-1 0 0,1 0-1,0-1 1,-1 0 0,1-1-1,-1 1 1,1-2-1,-1 1 1,1-1 0,-1 0-1,0 0 1,0-1-1,12-6 1,21-18-4675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6.3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1 142 10917,'0'0'1361,"0"0"-598,0 0 573,0 0-514,2-18-675,10-57-254,-12 73 104,0 0 0,1 0 0,-1 0 0,1 0 0,-1 0 1,1 0-1,0 0 0,0 1 0,0-1 0,0 0 0,0 0 0,0 1 0,0-1 0,1 0 0,-1 1 0,1-1 0,-1 1 1,1 0-1,-1-1 0,1 1 0,0 0 0,0 0 0,-1 0 0,1 0 0,3 0 0,-4 1 22,0 0 0,1-1-1,-1 2 1,0-1 0,1 0 0,-1 0-1,0 0 1,0 1 0,1-1-1,-1 0 1,0 1 0,0-1 0,1 1-1,-1 0 1,0-1 0,0 1-1,0 0 1,0 0 0,0-1-1,0 1 1,0 0 0,0 0 0,0 0-1,-1 0 1,1 1 0,0-1-1,0 0 1,0 2 0,6 18 422,-1 1 1,-1 0-1,0 0 0,-2 1 1,-1 0-1,0-1 1,-3 34-1,1-38-282,0-34-377,-1-12-145,2-1 0,5-31 0,-4 52 287,-1 0 0,1 0-1,0 0 1,1 0-1,0 0 1,0 1-1,1 0 1,0-1 0,0 1-1,1 1 1,0-1-1,8-8 1,-12 13 92,0 1 1,1-1 0,-1 1-1,1 0 1,0 0-1,-1-1 1,1 1 0,0 0-1,-1 0 1,1 1-1,0-1 1,0 0-1,0 1 1,0-1 0,0 1-1,0-1 1,0 1-1,0 0 1,0 0 0,0 0-1,0 0 1,0 0-1,0 0 1,0 1 0,0-1-1,0 1 1,0-1-1,0 1 1,-1 0 0,1 0-1,0-1 1,0 1-1,0 1 1,-1-1 0,1 0-1,-1 0 1,1 1-1,-1-1 1,1 1-1,-1-1 1,0 1 0,2 3-1,5 6 188,0 1 0,-1 1 0,-1-1 0,9 22 0,-15-33-203,5 12 218,-1 1 0,-1 0 0,0 1 1,-1-1-1,-1 0 0,1 22 0,-1-34-292,1-6-333,2-10-238,-2 4 253,14-80-2365,-14 82 2649,1-1 0,0 0 0,0 1 0,1 0 1,0 0-1,0 0 0,1 0 0,6-7 0,-10 14 180,-1 0-1,1 0 1,0 0 0,0 0-1,-1 1 1,1-1 0,0 0-1,0 1 1,0-1-1,0 0 1,0 1 0,0-1-1,0 1 1,0 0 0,0-1-1,0 1 1,1 0-1,-1 0 1,0 0 0,0-1-1,0 1 1,0 0-1,0 0 1,0 1 0,0-1-1,1 0 1,-1 0 0,0 1-1,0-1 1,0 0-1,0 1 1,0-1 0,0 1-1,0-1 1,0 1 0,0 0-1,0-1 1,-1 1-1,1 0 1,0 0 0,0-1-1,-1 1 1,2 2-1,4 4 105,0 0 0,-1 1 0,0 0-1,4 11 1,-4-10 69,3 5 11,0 2 53,1-1 1,0 0 0,22 25 0,-28-37-336,0 1 0,1-1 0,0 0 0,-1 0 0,1 0 0,0 0 0,1-1 0,-1 0 0,0 0 0,1 0 0,-1 0 0,1-1 0,-1 1 0,1-1-1,0 0 1,0-1 0,-1 1 0,11-1 0,-12-1-164,0 1-1,0-1 1,0 0-1,0 0 1,0-1-1,0 1 1,0-1-1,0 1 1,-1-1-1,1 0 1,0 0-1,-1 0 1,0 0-1,4-5 1,31-41-4913,-29 36 2708,14-22-6052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6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 12550,'0'0'2246,"0"0"-1269,0 0 495,-5 19-229,0 0-975,0 0-54,0-1 1,2 1-1,0 0 0,0 36 1,9 114 1043,48 291 0,-35-366-1662,0-36-3002,-15-52 1693,-3-6-3127,-1-13-82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6.9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101 1 5795,'0'0'5239,"0"0"-4062,0 0-678,0 0 184,20 5-382,61 20-469,-77-23 148,1 1-1,-1-1 0,0 1 1,0 0-1,0 0 1,0 0-1,0 0 1,-1 1-1,0-1 0,0 1 1,0 0-1,0 0 1,0 0-1,-1 1 0,1-1 1,-1 1-1,-1-1 1,1 1-1,0 0 1,-1-1-1,1 7 0,-1-5 202,0 1-1,-1 0 1,1 0 0,-1 0-1,-1 0 1,1 0-1,-1 0 1,0 0-1,-1 0 1,0 0-1,0-1 1,-5 12-1,0-7 137,0 0-1,-1-1 0,-1 0 1,1 0-1,-1-1 0,-1 0 0,-15 12 1,8-9-722,-1 0 1,0-1-1,-38 16 1,23-17-3318,4-8-3078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3.0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0 8996,'0'0'1854,"0"0"-480,0 0 382,0 0-454,0 0-459,-1 3 3383,1-2-4182,-1 0 1,1 0-1,0 0 0,0 0 0,0 0 0,0 0 0,0 0 0,0 0 1,0-1-1,0 1 0,0 0 0,0 0 0,0 0 0,1 0 0,0 2 1,4 5 95,1 1 1,1-1 0,-1 0 0,1-1-1,1 0 1,8 7 0,56 39-196,-48-36 80,9 6-37,-10-8-149,26 23 0,-48-37 162,0 0-1,0 1 0,-1-1 0,1 1 1,-1-1-1,1 1 0,-1-1 1,0 1-1,1-1 0,-1 1 1,0-1-1,0 1 0,0-1 1,0 1-1,0-1 0,0 1 0,-1-1 1,1 1-1,-1 1 0,1 0 10,-1 1-1,0-1 0,0 0 0,-1 0 1,1 1-1,0-1 0,-4 4 0,-13 13 192,0-2 0,-1 0-1,-1-1 1,-28 18-1,-96 52 826,73-46-566,63-36-399,6-3-29,0-1 0,0 0-1,0 1 1,0-1 0,0 0 0,0 0 0,-1 0 0,1-1-1,-3 2 1,4-2 51,1 0-8,0 0-147,0 0-40,0 0-187,0 0-104,9-9-8385,-3-6-336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4210,'0'0'3599,"0"0"-1889,0 0-133,0 0-201,0 0-410,0 46 2289,1 63-2110,1-7-1707,-20 180 0,-9-122-5683,11-83-3328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7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1 770 9060,'0'0'1822,"0"0"-997,0 0 610,0 0 96,0 0-586,16-10-388,3 1-446,-10 5-81,0-1 0,0 0 0,0-1 0,-1 1 0,0-2 0,0 1 0,0-1 0,-1 0 0,13-17 0,-5 2-211,-1 0 1,0-1-1,-2-1 0,-1 0 0,-1-1 0,-1 0 0,-1 0 0,6-31 1,-6 11-54,-3-1 1,-1 1-1,-5-91 1,1 127 412,-1-1 0,0 0-1,0 1 1,-1 0 0,0-1 0,-1 1-1,0 0 1,-1 0 0,0 0 0,0 0-1,0 1 1,-1 0 0,-1 0 0,-8-10-1,14 17-92,-1 0 0,0 0-1,0 0 1,0 0 0,0 0-1,0 1 1,0-1 0,0 0-1,0 0 1,0 1 0,-1-1-1,1 1 1,0-1 0,0 1-1,0 0 1,-1-1 0,1 1-1,0 0 1,0 0 0,-1 0-1,1 0 1,0 0 0,-1 0-1,1 0 1,0 0 0,0 1-1,-1-1 1,1 0 0,0 1-1,0-1 1,0 1 0,-1-1-1,1 1 1,0 0 0,0 0-1,0-1 1,0 1 0,0 0-1,0 0 1,1 0 0,-1 0 0,0 0-1,-1 2 1,-3 4-12,1 1 0,0-1-1,0 1 1,0 0 0,-2 10 0,-2 6 120,2 1 0,1 1 0,-4 50 0,7 81 1146,2-91-863,1-45-367,0 1-1,2-1 1,0 1-1,2-1 1,0 0 0,1 0-1,1-1 1,1 0-1,1 0 1,15 25-1,-16-32-198,0-1-1,1 0 0,0 0 1,1-1-1,1 0 0,-1 0 1,2-1-1,-1-1 0,1 0 1,1-1-1,-1 0 0,1-1 1,1 0-1,0-1 0,26 8 1,-40-14 53,4 1-442,0 1-1,0-1 1,1 0-1,-1-1 1,0 1-1,0-1 1,0 0-1,1 0 1,-1 0-1,0 0 1,0-1-1,8-1 0,-3-11-3437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9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49 9716,'0'0'1116,"0"0"-47,0 0 802,0 0-71,0 0-370,0 0-261,0-9-147,0-21-145,0 21-15,0 26-443,9 160 1707,-9-31-1611,0 4-693,0-51-3445,8-167-3098,-1-11-890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59.6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83 2945,'0'0'9517,"0"0"-7020,0 0-1110,0 0 718,-3 21-603,-5 69-557,7-85-900,1-1 0,-1 0 0,1 1 0,1-1-1,-1 0 1,1 1 0,-1-1 0,1 0 0,0 1 0,1-1 0,-1 0 0,1 0 0,0 0 0,0 0 0,0 0 0,0-1 0,1 1 0,-1-1 0,1 1 0,0-1 0,0 0 0,0 0 0,1 0 0,-1 0 0,1-1 0,-1 1 0,1-1 0,0 0 0,0 0 0,7 2 0,3-1-159,0 1 0,0-2 1,0 0-1,0 0 0,1-2 0,26-1 0,-35 0-59,-1 1-1,0-1 1,0 0-1,0 0 1,0-1-1,0 1 0,0-1 1,0 0-1,-1-1 1,1 1-1,-1-1 1,0 0-1,7-6 1,-5 4-99,0-1 0,0-1 0,-1 1 1,0-1-1,-1 0 0,1 0 1,5-15-1,-2 1-88,-1 0 1,-1 0-1,-1-1 1,-1 0-1,2-33 1,-4-2 1799,-2 57-380,0 5 375,3 30-708,0 0-1,3-1 1,16 57 0,-12-50-370,0 1 0,3 47 0,-11 65 55,3 29-2065,-5-175 869,1 0 0,0-1 0,0 1 0,1-1 0,0 1 0,1-1 0,-1 1 0,7 10 0,7-4-6300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0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9 12982,'0'0'1411,"0"0"-821,0 0 883,0 0 538,0 0-810,-8 1-406,5-2-756,0 2 1,1-1-1,-1 0 1,1 0-1,-1 1 1,1 0-1,-1-1 1,1 1 0,-1 0-1,1 0 1,-4 3-1,3-2 10,1 0-1,0 0 1,0 0 0,0 1-1,0-1 1,1 1 0,-1 0-1,1-1 1,-1 1-1,1 0 1,0 0 0,0 0-1,0 4 1,-11 35 390,2 1 0,2 0 0,2 1 0,-1 70 1,7-113-473,0 0 1,0 0 0,0 1-1,0-1 1,0 0 0,0 1 0,0-1-1,0 0 1,1 0 0,-1 1 0,0-1-1,1 0 1,-1 0 0,1 1-1,-1-1 1,1 0 0,0 0 0,0 0-1,-1 0 1,1 0 0,0 0 0,0 0-1,0 0 1,0 0 0,0-1-1,0 1 1,0 0 0,0-1 0,1 1-1,-1 0 1,0-1 0,0 1 0,0-1-1,1 0 1,-1 1 0,0-1-1,1 0 1,-1 0 0,0 0 0,0 0-1,1 0 1,-1 0 0,0 0 0,1-1-1,-1 1 1,0 0 0,0-1-1,2 0 1,3 0-202,-1-1-1,0 0 1,0-1 0,0 1-1,0-1 1,-1 0 0,1 0-1,-1 0 1,0 0 0,7-8-1,-2-1-515,-1 0-1,0-1 0,-1 0 1,0 0-1,-1 0 0,0-1 1,-2 0-1,1 0 0,3-28 1,2-48-1462,-9 1 5338,-1 88-885,0 1-277,0 0-238,0 10 352,0 21-1847,0 1 380,3 37-1,-1-57-504,0-1 1,0 1 0,1-1-1,1 0 1,0 0 0,10 21-1,-6-20-929,0 1 0,0-1 0,16 17-1,-20-25 387,-1 0 0,1-1 0,0 1-1,0-1 1,0 0 0,0 0-1,1 0 1,-1-1 0,1 1 0,0-1-1,0 0 1,-1-1 0,10 3-1,6-3-6325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0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39 16247,'0'0'1825,"0"0"-1777,0 0 1441,0 0-272,0 0-1089,0 0 144,176 0-112,-107 0-160,-4 0-208,-17 0-1665,-14-8-432,-15-5-176,-14-5-1665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0.7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 1489,'0'0'14726,"0"0"-14389,0 0 1231,0 0 545,-29 114-1088,38-64-769,20 6 48,5 0-256,-3 5-16,-5-3-32,-2-2-496,-7-4-241,-7-8-191,-5-8-337,-3-8-896,1-15-1600,4-13-4579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1.0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21 10165,'0'0'1808,"0"0"-930,0 0 1243,0 0-29,0 0-721,-10-5-437,5 2-794,3 2-96,1 0 0,-1-1 0,0 1 0,1 0 0,-1 0 0,0 0 0,0 1 0,0-1 0,0 0 0,0 1 0,1-1 0,-1 1 0,0-1 0,0 1 0,0 0 0,0 0 0,0 0 0,0 0 0,0 0-1,0 0 1,0 1 0,0-1 0,0 1 0,0-1 0,0 1 0,0 0 0,0 0 0,0 0 0,1 0 0,-1 0 0,0 0 0,1 0 0,-1 1 0,1-1 0,-2 2 0,-10 15 236,2 0 1,0 1-1,0 1 0,2-1 0,1 2 0,0-1 0,2 1 0,0 0 0,1 1 1,1-1-1,1 1 0,1 0 0,1-1 0,1 1 0,4 26 0,-4-44-291,1-1-1,0 0 0,0 1 0,1-1 1,-1 0-1,1 0 0,0 0 0,0 0 1,0 0-1,0 0 0,0 0 0,0-1 1,1 1-1,-1-1 0,1 0 0,0 1 0,0-1 1,0-1-1,0 1 0,0 0 0,0-1 1,0 1-1,1-1 0,-1 0 0,0 0 1,1 0-1,-1-1 0,1 1 0,-1-1 1,8 0-1,-3 0-236,0 1 0,0-2 1,0 1-1,0-1 0,0-1 0,0 0 0,0 0 1,0 0-1,0-1 0,-1 0 0,1 0 1,10-8-1,-9 4-745,0 0 1,0-1-1,14-18 1,21-38-4557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1.4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0 14375,'0'0'2780,"0"0"-1796,-9 19 750,5-10-1487,-3 4 5,1 1-1,1-1 1,0 1-1,1 0 1,0 1-1,1-1 1,1 1-1,-2 28 1,6-18-39,0-1 0,2 1 1,11 41-1,31 72 367,-5-16-375,-25-64-164,-3-9 34,30 73 1,-40-169-1111,-2-28 93,3 1 0,15-77 0,-19 148 975,0 1 1,0 0-1,1 0 0,-1 0 0,1-1 0,-1 1 0,1 0 0,0 0 0,0 0 0,0 0 1,0 0-1,0 0 0,0 1 0,0-1 0,1 0 0,-1 0 0,1 1 0,-1-1 1,1 1-1,0-1 0,-1 1 0,1 0 0,0 0 0,0 0 0,0 0 0,0 0 0,0 0 1,0 0-1,0 1 0,0-1 0,1 1 0,-1-1 0,0 1 0,0 0 0,0 0 1,1 0-1,-1 0 0,0 0 0,0 1 0,0-1 0,0 0 0,1 1 0,-1 0 0,0 0 1,3 1-1,1 1 9,0 1 0,-1-1 1,1 1-1,-1 0 0,0 0 0,0 1 1,0 0-1,-1-1 0,0 2 0,0-1 1,0 0-1,0 1 0,-1 0 1,0 0-1,2 6 0,5 9 158,-2 1 0,-1 0-1,5 23 1,13 93 400,-19-89-1420,3-1-1,27 84 0,-16-92-3757,3-15-3066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1.8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13846,'0'0'4085,"0"0"-2226,0 0-221,0 0-682,2 0-770,12 0-88,0 2 0,0 0 0,-1 1 0,1 0 0,0 1 0,24 10 0,-9 0-78,54 33 0,-70-38-1,-1 1 0,1 0 1,-2 1-1,1 1 0,-2 0 0,1 0 0,-2 1 1,0 0-1,0 1 0,-1 0 0,-1 0 0,0 0 1,-1 1-1,7 27 0,-3 0 23,-2-1 0,-2 1 1,-2 0-1,-2 59 0,-3-76 2,-1-1-1,-1 1 1,-2 0 0,0-1 0,-2 0 0,0 0-1,-2-1 1,-15 29 0,9-21-894,-37 51-1,32-56-2657,-42 44-1,13-25-6728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3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229 35 6851,'0'0'760,"0"0"-111,0 0 1344,0 0 197,0 0-672,0 0-539,0-6 8,2-17-53,-2 17 45,0 6-202,0 0 74,-5 1-706,-1 0 1,0 0-1,1 0 1,-1 1-1,1-1 1,-1 1-1,1 1 1,0-1-1,0 1 1,0 0-1,0 0 1,0 1 0,1-1-1,-1 1 1,-5 6-1,-8 9-12,1 1 1,-15 24-1,26-37-17,-3 7-32,0 1 0,1-1 1,1 1-1,0 1 1,1-1-1,0 1 0,2 0 1,0 1-1,0-1 1,2 1-1,0-1 1,1 1-1,1 20 0,-1-5-1,2 0 0,2 0 0,0 0 0,13 47-1,-13-68-103,0-1 0,1 1 0,1-1 0,0 1-1,0-1 1,1-1 0,0 1 0,1-1-1,0 0 1,0-1 0,1 1 0,0-2 0,1 1-1,-1-1 1,1 0 0,15 8 0,-16-11-282,-1-1 1,1 0-1,0 0 1,0 0-1,0-1 0,0 0 1,16 1-1,31-2-4893,-50-1 4481,27 0-7041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4098,'0'0'4210,"0"0"-2796,0 0 112,0 0 91,0 0-705,0 0-354,0 0 42,0 0-11,0 0-119,0 0 8,4 0 6588,19 0-6857,557 8-316,-93 23 115,-356-14 57,22 3-90,278-11 83,-54-3-62,-43 19 174,123 4-23,-425-28-123,227 13 702,-187-10-841,-88-21-6120,-6-9-4765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8.5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277 63 9845,'0'0'965,"0"0"-501,0 0 532,0 0-17,0 0-395,0 0 22,0-7 7,0-12-138,0 3 3004,-1 15-3440,0 0-1,0 0 1,0 0 0,0 0-1,0 1 1,0-1 0,0 0-1,0 0 1,0 1 0,0-1-1,0 0 1,0 1 0,0-1-1,-1 1 1,1-1 0,0 1 0,0 0-1,-1 0 1,-1-1 0,-29-4 249,22 4-141,0 0 0,0 1 0,0 0 0,0 1 0,0 0 0,-19 5 0,23-4-73,0 0 0,0 1-1,0 0 1,0 1 0,1-1 0,-1 1 0,1 0 0,0 0 0,0 1 0,0 0 0,-6 7-1,4-3 8,1 0-1,-1 0 0,1 1 0,1 0 0,0 1 1,0-1-1,1 1 0,1 0 0,-1 0 0,2 0 1,0 0-1,0 1 0,1-1 0,0 1 0,1 12 1,1-20-93,0 0 1,0 0 0,0 0 0,0 0-1,1 0 1,-1 0 0,1 0 0,0-1-1,0 1 1,0 0 0,1-1-1,-1 0 1,1 0 0,0 0 0,0 0-1,0 0 1,0 0 0,1-1 0,-1 1-1,1-1 1,-1 0 0,1 0 0,6 2-1,3 2-503,0-1 0,1 0 0,-1-1 0,1-1-1,27 4 1,56-6-5890,-49-1 685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9.0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160 21 7347,'0'0'2967,"0"0"-1918,0 0 434,0 0 200,0 0-549,-10-4-325,-31-11-145,39 14-617,1 1 0,0 0 0,-1 0 0,1 0 0,-1 0 0,1 0-1,-1 0 1,1 0 0,-1 0 0,1 1 0,0-1 0,-1 0 0,1 1 0,-1-1 0,1 1 0,0 0 0,0-1 0,-1 1 0,1 0 0,0 0 0,0 0 0,0 0 0,0 0 0,-1 1-1,-19 30 888,17-23-536,-4 4-193,1 1 0,1-1-1,0 1 1,1 0 0,1 1 0,0-1 0,1 1-1,0-1 1,1 1 0,1 0 0,0 0 0,3 24 0,-2-37-269,1 0 1,0-1-1,-1 1 1,1 0 0,0-1-1,0 1 1,0-1 0,0 0-1,0 1 1,0-1-1,1 0 1,-1 1 0,0-1-1,1 0 1,-1 0 0,1 0-1,-1 0 1,1 0 0,-1-1-1,1 1 1,-1 0-1,1-1 1,0 1 0,0-1-1,-1 0 1,1 1 0,3-1-1,-2 0-126,1 1 0,-1-1 0,1 0 0,0 0-1,-1 0 1,1 0 0,-1-1 0,1 0 0,-1 0 0,1 0-1,-1 0 1,1 0 0,3-3 0,-1 0-66,-2-1 1,1 0-1,0 0 0,-1 0 1,0 0-1,0-1 1,-1 0-1,1 0 0,-1 0 1,-1 0-1,1 0 1,-1-1-1,2-7 0,1-5-6,-1 0 1,0-1-1,0-25 0,-4-2 2911,0 47-1811,0 0-41,6 15 393,3 13-738,2 0-1,0-2 1,2 1-1,2-1 1,0-1-1,1-1 1,30 35 0,-43-56-574,0 0 1,1 0-1,-1 0 1,1 0 0,0 0-1,-1-1 1,1 0 0,0 1-1,0-2 1,1 1-1,4 1 1,-7-2-304,1-1 0,0 1 1,-1-1-1,1 0 0,0 0 0,-1 0 0,1 0 0,-1 0 1,1-1-1,0 1 0,-1-1 0,6-1 0,11-13-6311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9.4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0 821 13638,'0'0'2217,"0"0"-1427,0 0-387,0 0 378,11-19-698,5-9-154,43-86-295,-42 72 182,-2 0-1,-2-1 1,-2 0 0,-2-1 0,-2 0 0,-1-1 0,-3 1 0,-2-47 0,1 29 174,0 37 179,-2-1 0,0 1 1,-7-40-1,1 51 923,6 14-1051,0 0-1,0-1 1,0 1 0,0 0 0,0 0 0,0 0 0,0-1 0,0 1-1,-1 0 1,1 0 0,0 0 0,0-1 0,0 1 0,0 0-1,-1 0 1,1 0 0,0 0 0,0 0 0,0-1 0,-1 1 0,1 0-1,0 0 1,0 0 0,-1 0 0,1 0 0,0 0 0,0 0-1,-1 0 1,1 0 0,0 0 0,0 0 0,-1 0 0,1 0-1,0 0 1,0 0 0,0 0 0,-1 0 0,1 0 0,0 0 0,0 1-1,-1-1 1,1 0 0,0 0 0,0 0 0,0 0 0,-1 0-1,1 1 1,0-1 0,0 0 0,0 0 0,0 0 0,0 0 0,-1 1-1,1-1 1,0 0 0,0 0 0,0 1 0,0-1 0,0 0-1,0 0 1,0 0 0,0 1 0,0-1 0,0 0 0,0 0 0,0 1-1,-7 25 177,1 1-1,2 0 0,0 0 1,2 1-1,2 36 0,-1-49-145,1 19 88,-2 44 443,10 80 0,-5-134-579,0 0 1,2 0-1,1 0 0,1 0 1,1-1-1,1-1 1,19 36-1,-24-51-288,1 0 1,0 0-1,0 0 1,0-1-1,1 0 0,0 0 1,1 0-1,6 5 1,-9-9-369,0 1 0,1-1 1,-1 1-1,1-1 0,-1-1 1,1 1-1,0-1 0,0 1 1,5-1-1,17 0-5951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09.8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192 1 8900,'0'0'896,"0"0"329,0 0 282,0 0-266,0 0-297,-18 1-4,-53 5-20,66-6-736,1 1-1,0 0 1,-1 0 0,1 0 0,0 1 0,0 0-1,0 0 1,0 0 0,0 0 0,0 0-1,0 1 1,1-1 0,-1 1 0,1 0-1,0 0 1,0 1 0,0-1 0,0 1 0,1-1-1,-1 1 1,1 0 0,0 0 0,0 0-1,1 0 1,-3 6 0,1 3 105,-1 2 1,2-1-1,0 0 1,0 0-1,2 23 1,-1-15 31,1-13-228,0 0 0,0 0 0,0 0 0,4 16 0,-3-22-91,0 0 0,0 0 0,0 0 0,1-1 0,-1 1 0,1-1 0,-1 1 0,1-1 0,0 1 0,0-1 0,0 0 0,0 0 0,1 0 0,-1 0 0,0 0 0,1 0 0,-1-1 0,5 3 0,7 0-286,-1 0-1,1-1 0,0-1 1,0 0-1,0 0 0,0-2 1,0 1-1,0-2 0,0 0 1,0-1-1,0 0 1,23-7-1,-1-11-3541,-4-3-1371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5.1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1 124 5234,'0'0'1881,"0"0"-974,0 0 555,0 0 91,0 0-555,0 0-3,0 0-120,0-14-147,0-57 370,0 33 2671,0 37-3356,0 1-26,0 0-32,0 0-147,0 0 0,0 0-155,0 13 70,9 65 452,1 44 267,-15 404 420,5-525-1897,0-4-328,0-58-4725,0-1-915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5.5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 12950,'0'0'1513,"0"0"-1001,0 0 406,0 0-41,0 0-402,6 5-128,29 27 301,-16-14-364,0-1 0,2-1 0,22 14 0,-36-26-328,0 0-1,0-1 0,0 0 1,0 0-1,1 0 0,-1-1 1,1 0-1,0-1 0,-1 0 1,1 0-1,0 0 0,0-1 1,0 0-1,-1-1 1,9-1-1,-12 1-76,0-1 0,0 0 0,-1 0 0,1 0 0,-1 0 0,1 0-1,-1-1 1,0 1 0,0-1 0,0 0 0,0 0 0,0 0 0,0-1 0,-1 1 0,0-1 0,3-4 0,3-7-227,0-1 1,8-22 0,-15 35 375,0-1 0,0 0 1,0 0-1,0 1 1,-1-1-1,0 0 0,1-5 1,-1 8 475,0 1-32,0 0 96,4 11 396,-2-6-829,14 70 791,-3 0 0,-3 1 0,-3 1-1,-7 144 1,-8-147-368,1-18-1724,6-18-4250,3-37 315,10-3-2369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6.0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81 145 6147,'0'0'7587,"0"0"-5901,0 0-1408,0 0 367,0 0-47,6 8 42,-2-3-610,-1 0 0,1-1 0,0 1 0,0-1 0,1 0 0,-1 0 0,1-1 1,0 1-1,0-1 0,0 0 0,0 0 0,1-1 0,-1 1 0,1-1 0,0-1 0,-1 1 0,1-1 0,0 0 0,8 1 0,-9-2-117,0 1 1,1-1 0,-1 0 0,0-1 0,1 1-1,-1-1 1,0 0 0,10-4 0,-14 4 12,1 0 1,0 0 0,-1 0 0,1-1-1,-1 1 1,1-1 0,-1 1-1,0-1 1,1 1 0,-1-1 0,0 0-1,0 0 1,0 0 0,-1 1 0,1-1-1,0 0 1,-1 0 0,1 0-1,-1 0 1,1 0 0,-1 0 0,0 0-1,0 0 1,0 0 0,0-3-1,0-1 58,-1-1 0,1 1 0,-1 0 0,0 0 0,-1 0 0,1 0 0,-1 0 0,0 0 0,-1 0 0,1 1 0,-1-1 0,0 1 0,-1-1 0,1 1 0,-1 0 0,0 1 0,0-1 0,-1 1 0,1 0 0,-1 0 0,-9-6 0,9 6 173,-1-1 1,0 2-1,0-1 0,-1 1 0,1 0 0,0 0 0,-1 1 0,0 0 0,0 0 1,0 0-1,0 1 0,0 0 0,0 1 0,0-1 0,0 1 0,0 1 0,0-1 1,-11 3-1,16-1-54,-1-1 1,1 1 0,-1-1 0,1 1-1,0 0 1,-1 0 0,1 1-1,0-1 1,0 0 0,1 1 0,-1-1-1,0 1 1,1-1 0,0 1-1,-1 0 1,-1 5 0,-14 52 1149,15-52-1049,-4 32 449,1 0 0,2 0 1,4 78-1,0-108-609,-1-4-22,0 1 0,1-1 0,0 1 0,1-1 0,-1 1 0,1-1 0,1 0 0,-1 1 0,1-1 0,0-1 0,5 9 0,-5-11-33,0 1-1,-1-1 0,1 0 1,0 0-1,1 0 0,-1 0 1,0-1-1,1 1 0,0-1 1,-1 0-1,1 0 0,0 0 1,0-1-1,0 0 0,0 1 1,0-1-1,1 0 0,6 0 1,-1 0-398,0-1 1,0 0-1,0-1 0,0 0 1,0-1-1,0 1 1,0-2-1,-1 0 1,1 0-1,15-8 0,-13 5-1210,0-2-1,-1 1 1,0-1-1,14-14 0,5-8-7840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6.7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231 144 8340,'0'0'1558,"0"0"-835,0 0 613,0 0-108,-10-19-633,-30-58-118,38 74-337,1-1 0,-1 1-1,-1-1 1,1 1 0,0 0 0,-1 0-1,0 0 1,0 0 0,0 0-1,0 0 1,0 1 0,-4-3 0,4 4 140,0 0 1,0 0-1,0 0 1,0 1-1,-1-1 1,1 1 0,0 0-1,0 0 1,-6 0-1,0 0 197,7 1-426,0-1 1,0 1 0,0 0 0,0 0-1,0 0 1,0 0 0,0 0 0,0 0 0,0 1-1,1-1 1,-1 1 0,0-1 0,1 1 0,-1-1-1,1 1 1,0 0 0,-1 0 0,1 0 0,-1 3-1,-23 46 647,24-46-580,-8 18 157,2 0 1,1 1-1,1 0 1,1 0-1,0 0 1,2 0-1,3 49 1,-1-71-289,0 1 0,0-1 0,1 0 0,-1 1 0,1-1 0,0 0 0,0 1 0,0-1 1,0 0-1,0 0 0,0 0 0,0 0 0,1 0 0,-1 0 0,1 0 0,0 0 0,-1-1 0,1 1 0,0-1 1,0 1-1,0-1 0,0 0 0,0 1 0,0-1 0,0 0 0,1-1 0,-1 1 0,0 0 0,3 0 0,-1 0-75,0 0 0,0-1-1,0 1 1,0-1 0,0 0 0,0 0-1,0-1 1,0 1 0,0-1-1,0 0 1,0 0 0,0 0-1,-1 0 1,1-1 0,0 0-1,-1 0 1,5-2 0,0-4-208,0 1 1,-1-1 0,0 0-1,0-1 1,-1 0-1,0 0 1,-1 0-1,0-1 1,0 0 0,-1 0-1,0 0 1,-1 0-1,4-20 1,5-51-255,-12 24 5041,2 66-4447,1 0 0,0-1 1,0 1-1,1 0 0,0-1 0,0 0 1,1 0-1,0 0 0,6 8 0,15 23 269,43 83-1311,-68-120 772,-1-1-18,1 0 0,-1-1 1,1 1-1,-1 0 0,1-1 1,-1 1-1,1 0 0,-1-1 0,1 1 1,0 0-1,-1-1 0,1 1 0,0-1 1,-1 1-1,1-1 0,0 0 0,0 1 1,0-1-1,1 1 0,5-1-4462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7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1 8340,'0'0'3380,"0"0"-2438,0 0 53,0 0 93,0 0-431,-10 4 338,3 2-349,-1 1 1,1 0-1,1 0 0,-1 1 1,1-1-1,-9 17 0,5-7-269,0 1 1,-9 26-1,17-41-383,1 1 1,0 0-1,-1 0 0,1 0 1,1 0-1,-1 0 1,0 7-1,1-10-18,1 0-1,-1 0 1,0 0 0,1 0 0,-1 0-1,1 0 1,-1-1 0,1 1 0,-1 0-1,1 0 1,0 0 0,-1-1-1,1 1 1,0 0 0,0-1 0,-1 1-1,1 0 1,0-1 0,0 1 0,0-1-1,0 1 1,0-1 0,0 0-1,0 1 1,0-1 0,0 0 0,0 0-1,0 0 1,0 0 0,0 0 0,0 0-1,1 0 1,13 1-309,-3 0 46,0 0 0,0 1 0,0 1 0,20 6 0,-29-8 278,1 0 1,-1 1-1,0 0 1,0 0-1,0 0 1,0 0-1,0 0 1,-1 1-1,1-1 1,-1 1-1,1 0 0,-1 0 1,0 0-1,0 0 1,0 0-1,0 0 1,-1 0-1,1 1 1,-1-1-1,1 6 0,0-1 281,0 0 0,-1 0 0,0 0-1,-1 0 1,0 0 0,-2 13 0,2-19-264,-1-1 1,0 0-1,0 0 1,0 0-1,0 0 1,0 0 0,0 0-1,0 0 1,0 0-1,0 0 1,0-1-1,-1 1 1,1 0-1,0-1 1,-1 1 0,1-1-1,0 1 1,-1-1-1,1 0 1,-2 1-1,-33 5-77,35-6 63,-42 8-829,-4 0-2048,16-6-5522,25-2 847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7.7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0 3522,'0'0'8347,"0"0"-6127,0 0-953,0 0 582,0 0-400,-5 8-233,0 0-970,0-1 0,1 1 0,0 0 0,1 0 0,0 1 0,0-1 0,1 1 0,0-1-1,0 1 1,1 0 0,0 10 0,0-9-43,2 129 1005,0-136-1210,-1 0-1,1 0 1,0 0 0,-1 0-1,2 0 1,-1 0-1,0 0 1,0 0-1,1-1 1,0 1-1,-1 0 1,1-1-1,0 0 1,0 1-1,1-1 1,-1 0-1,0 0 1,1 0-1,4 3 1,-5-4-79,0 0 1,0 0-1,0 0 1,1-1 0,-1 1-1,0 0 1,0-1-1,1 1 1,-1-1-1,0 0 1,1 0-1,-1 0 1,0 0-1,1 0 1,-1-1 0,0 1-1,1 0 1,-1-1-1,0 0 1,0 0-1,0 0 1,0 0-1,1 0 1,-1 0-1,-1 0 1,1 0-1,4-4 1,0-2-354,0 1 0,-1-2 0,1 1-1,-1-1 1,-1 0 0,1 0 0,-1 0 0,-1 0 0,0-1 0,0 0-1,0 1 1,-1-1 0,1-11 0,4-53-191,-6 3 6432,0 74-5706,1 1 1,-1-1-1,1 1 1,0-1-1,0 0 1,0 0-1,4 6 1,2 3 203,57 91 702,-19-34-4062,-46-70 2756,4 8-1741,-3-2-2934,-1-5-1925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16327,'0'0'494,"0"0"-83,0 0 595,0 0-286,0 3-728,-1 5 55,0 0 0,-1 0 1,0-1-1,0 1 0,-1-1 0,0 1 1,-1-1-1,1 0 0,-1 0 0,-10 13 0,9-14 26,0 1-1,0 1 1,1-1 0,0 1-1,0 0 1,1-1-1,0 2 1,1-1-1,-1 0 1,2 0-1,-2 11 1,3-18-99,0 0 0,1 1-1,-1-1 1,1 0 0,0 0 0,-1 0 0,1 0-1,0 0 1,-1 0 0,1 0 0,0 0 0,0-1-1,0 1 1,0 0 0,0 0 0,0-1 0,1 2-1,26 14-14,-13-7-9,-10-6 54,0 1 0,0 0-1,-1 0 1,0 0 0,0 1 0,0 0-1,0-1 1,0 1 0,-1 1 0,0-1-1,0 0 1,-1 1 0,4 7 0,-3 1 77,-1-1 1,0 0 0,0 1 0,-2 25 0,0-36-94,0 0-1,0-1 1,-1 1 0,1-1 0,-1 1 0,0-1 0,0 1 0,0-1 0,0 1 0,0-1 0,0 0-1,-1 1 1,1-1 0,-1 0 0,0 0 0,1 0 0,-1 0 0,0 0 0,0-1 0,0 1 0,0-1-1,-1 1 1,1-1 0,0 0 0,-1 0 0,1 0 0,-5 2 0,-3 0-736,0-1 0,0 1 0,-1-2 0,1 0 0,-19 1 0,-16-2-5108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8.1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 1361,'0'0'12363,"0"0"-9453,0 0-2088,0 0 42,0 0-490,5 16-214,-3-8-126,9 28 278,-3 0-1,9 67 0,-16 37 476,-2-191-1164,-1 20 247,2 0-1,1 0 1,9-57-1,-8 80 142,0 1 0,0-1-1,0 1 1,1 0 0,0 0-1,0 0 1,1 0 0,0 1-1,0-1 1,0 1 0,1 0-1,0 0 1,0 1 0,1-1-1,0 1 1,0 0 0,0 1-1,0-1 1,1 1 0,-1 1-1,9-4 1,-13 5-94,0 1-1,1 0 1,-1 0-1,0 1 1,0-1 0,1 0-1,-1 1 1,0-1-1,1 1 1,-1 0 0,0 0-1,1 0 1,-1 0-1,1 0 1,-1 0 0,0 1-1,1-1 1,-1 1-1,0 0 1,1 0 0,-1 0-1,0 0 1,0 0-1,0 0 1,0 0-1,0 1 1,0-1 0,0 1-1,0-1 1,-1 1-1,1 0 1,-1 0 0,2 1-1,16 25-3742,2 4-2734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8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86 182 4226,'0'0'7926,"0"0"-4930,0 0-1240,0 0-78,0 0-808,1 5-465,1-2-359,0 0 1,0-1-1,0 1 0,0 0 1,1-1-1,-1 0 0,1 1 1,0-1-1,-1 0 0,1 0 1,0 0-1,0-1 0,0 1 1,0-1-1,1 0 0,-1 0 1,0 0-1,1 0 0,-1 0 1,0-1-1,7 1 1,-4 0-80,-1-1 0,0 0 0,0 1 1,1-2-1,-1 1 0,0-1 0,1 0 1,-1 0-1,0 0 0,0-1 0,0 0 1,0 0-1,0 0 0,8-6 0,-9 5-171,0 0 0,-1-1-1,1 1 1,-1-1 0,0 0-1,-1 0 1,1 0 0,-1 0-1,1-1 1,-1 1 0,0-1-1,-1 1 1,2-8 0,-1 2-219,0-1-1,-1 1 1,0-1 0,-1 1 0,-2-13 0,2 20 378,0 0 1,-1 1 0,1-1-1,-1 0 1,0 1 0,0-1 0,0 1-1,0-1 1,0 1 0,-1-1 0,1 1-1,-1 0 1,0 0 0,1 0-1,-1 0 1,0 0 0,0 0 0,-5-3-1,3 2 130,-1 1-1,1-1 0,-1 1 1,0 0-1,0 0 0,0 1 0,-1 0 1,1 0-1,-9-1 0,8 1 150,-1 1 0,0 0-1,0 0 1,1 0 0,-1 1 0,0 0-1,1 0 1,-1 1 0,1 0 0,-1 0-1,1 0 1,0 1 0,0 0-1,0 0 1,0 1 0,-8 6 0,6-1 105,0 1 1,1 0-1,0 1 0,0 0 1,1 0-1,0 0 1,1 1-1,1 0 1,0 0-1,-4 18 0,4-12-118,1 1-1,1-1 1,1 1-1,1 0 1,0-1-1,5 30 1,-4-42-214,0-1-1,1 1 1,0-1 0,0 1 0,0-1 0,1 0 0,-1 0-1,1 0 1,0 0 0,1 0 0,-1-1 0,1 1 0,0-1-1,0 0 1,0 0 0,1 0 0,-1-1 0,1 0 0,0 0 0,0 0-1,0 0 1,1-1 0,-1 0 0,0 0 0,8 2 0,11 1-1261,-1-1 0,1 0 0,0-2 1,40-1-1,-3-1-4087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5:18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16359,'0'0'566,"0"0"117,0 0 675,0 0-603,0 0-400,26 20-78,85 70 46,-98-77-243,-1 0 1,-1 0-1,0 1 0,0 1 0,-2 0 1,0 0-1,0 1 0,-2 0 0,0 0 1,-1 1-1,0 0 0,3 19 0,-3-3 174,-1 1-1,-1-1 1,-2 1-1,-3 46 1,0-63-226,0-1 0,-2 0 1,0 1-1,-1-1 1,0 0-1,-1 0 1,-1-1-1,-1 0 1,0 0-1,-15 23 1,7-17-964,-1 1 0,0-2 0,-2-1 0,0 0 1,-42 33-1,5-12-4254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35.2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1 731 7700,'0'0'1331,"0"0"-662,0 0 465,0 0 166,0 0-487,0 0-378,0 0-75,0 0 16,0 0 158,0 0-6,0 0 171,0 0 0,0 0-29,0 0-190,0 0 6,0 0-97,0 0 91,0 0 163,0-5 344,0-480-640,0 470-270,2 1 0,4-21-1,-3 21 501,-1 0 0,1-22 0,2 33-556,-1 1 0,0 0 0,0 1 0,1-1-1,7-1 1,-11 3-7,34-8-2,2 2-1,66-2 1,-38 4-34,33-4 11,220-21 14,-302 24-326,-15 5-335,-1-1 0,1 0 0,-1 0 0,1 0 0,-1 0 0,1 1 0,-1-1 0,0 0 0,0 0 0,1 0 0,-1 0 0,0 0 0,0 0 0,0 0 0,0 0 0,0 0-1,0 0 1,-1-2 0,1 3 606,0-13-7930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35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6 8196,'0'0'563,"0"0"795,0 0 384,0 0-467,0 0-493,-3-4 215,2 2-521,2 4 1890,4 6-2015,2 0 1,-1 0-1,1-1 0,0 0 1,1 0-1,0-1 0,16 12 1,70 31-240,-18-10-274,-66-34 82,18 13-289,-27-17 382,-1-1 1,1 1-1,-1-1 1,1 1-1,-1 0 1,1-1-1,-1 1 1,0-1-1,1 1 1,-1 0-1,0-1 1,0 1-1,1 0 1,-1-1-1,0 1 1,0 0-1,0 0 1,0-1-1,0 1 1,0 0-1,0-1 1,0 1-1,0 0 1,0 0-1,-1-1 1,1 1-1,0 0 1,0-1-1,-1 1 1,1 0-1,0-1 1,-1 1-1,1-1 1,0 1-1,-1 0 1,1-1-1,-1 1 1,1-1-1,-2 1 1,-33 34 603,-7 5 61,-63 78 1,98-110-672,6-7-72,-1 0 0,1 1 0,-1-1-1,1 1 1,-1 0 0,1-1-1,0 1 1,0 0 0,0 0-1,0 0 1,0 0 0,0 0-1,-1 3 1,2-21-5578,0-4-1056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37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21 8500,'0'0'589,"0"0"569,0 0 536,0 0-333,0 0-414,0-4-120,-3-12 1274,3 41 1479,0 14-3434,-4 53 401,-6 246 125,13 665 1150,-1-945-1673,16 85 1,-4-49 21,-7-34-85,17 181 497,-17-194-452,-6-46-217,-1-1 64,0 0-1,0 0 1,0 0-1,0 0 1,0 0-1,0 0 1,0 0-1,1 0 0,-1 0 1,0 0-1,0 0 1,0 0-1,0 0 1,0 0-1,0 0 1,1 0-1,-1 0 1,0 0-1,0 0 1,0 0-1,0 0 1,0 0-1,0 0 1,0 0-1,1 0 0,-1 0 1,0 0-1,0 0 1,0 0-1,0 0 1,0 0-1,0-1 1,0 1-1,0 0 1,1 0-1,-1 0 1,0 0-1,0 0 1,0 0-1,0 0 1,0 0-1,0-1 0,0 1 1,0 0-1,0 0 1,0 0-1,0 0 1,0 0-1,0 0 1,0-1-1,0 1 1,0 0-1,0 0 1,0 0-1,0 0 1,0 0-1,0 0 1,0-1-1,0 1 1,0 0-1,0 0 0,0 0 1,0 0-1,0 0 1,0 0-1,-1-1 1,-5-69-9289,-7 6-3892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39.2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44 4610,'0'0'1310,"0"0"-419,0 0 219,0 0-158,0 0-47,-11-5 520,9 3 7792,169 6-8339,135-5-683,-5-1-286,-160 3 109,-69 0-20,-5 0 2,-1-2 0,93-14 0,-137 13 88,0 0 1,19 1 0,29-3 200,-48-4-478,-14 3-1347,-6 3-4495,-19 2-246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0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 5282,'0'0'937,"0"0"-348,0 0 620,0 0-3,0 0-251,2-3 24,4-11 1121,-6 14-1020,0 0 70,0 0-155,0 0-21,0 0-302,0 0-242,0 0-129,0 0-183,0 0-20,0 2 17,7 877 3351,6-647-3149,1-35-189,16 354 649,-1-216-511,-12-191 124,-13-125-933,-4-41-4170,-2-11-1407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1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2 253 6835,'0'0'1596,"0"0"-793,0 0 539,0 0 138,0 0-647,0 0-680,0 0 1,0 0-1,0-1 1,0 1-1,-1 0 1,1 0-1,0 0 1,0-1-1,0 1 1,0 0-1,0 0 1,-1-1-1,1 1 1,0 0-1,0 0 1,0-1-1,0 1 1,0 0-1,0 0 1,0-1-1,0 1 1,0 0-1,0 0 1,0-1-1,0 1 1,0 0-1,0 0 1,0-1-1,0 1 1,1 0-1,-1 0 1,0-1-1,0 1 1,0 0-1,0 0 1,0-1-1,1 1 1,-1 0-1,25-13 107,1 2 0,0 0 0,0 2 0,1 1 0,0 1 0,1 2 0,0 0 0,44-1 0,215-18-204,-109-1-63,233-43 17,-340 53-379,1 3 0,1 3 0,102 0 0,-175 8-2907,0-5-2089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2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543 27 8244,'0'0'1128,"0"0"-85,0 0 430,0 0-214,0 0-442,-5-4-337,3 2-463,1 0 31,0 0-1,-1 1 0,1-1 1,-1 1-1,0-1 1,1 1-1,-1 0 1,0 0-1,0-1 1,0 1-1,0 1 1,0-1-1,0 0 0,0 0 1,0 1-1,0-1 1,-1 1-1,1 0 1,0 0-1,0-1 1,0 2-1,-1-1 0,1 0 1,0 0-1,0 1 1,0-1-1,0 1 1,0-1-1,-3 2 1,-27 16 356,2 1 1,0 2 0,-32 28 0,40-30-135,1 1-1,1 1 1,1 1 0,1 1 0,0 0-1,2 1 1,-14 29 0,18-31-51,2 0-1,1 1 1,1 0 0,1 0 0,0 1 0,2 0 0,1 0-1,-2 46 1,6-52-983,0 0 0,-1 1 0,-6 23 0,6-36 266,-1 1 0,0-1 0,0 0 1,-1 0-1,0 0 0,0 0 0,0-1 1,-1 1-1,0-1 0,0 0 1,0 0-1,-9 8 0,-20 11-8084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14118,'0'0'1601,"0"0"-1121,0 0 1137,0 0-768,0 0-753,0 0-96,165 22-64,-104-5-1297,-1 3-656,-8-7-2353,-4-7-4994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2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0 8036,'0'0'4002,"0"0"-3730,0 0 1312,0 0-143,0 0-833,0 0-432,-19 56 305,5-25 143,-1-1-64,3 0-112,-2 0-320,4-4-32,0 0-96,6-2-176,4-7-1584,0-4-642,0-11-2544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3.0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2 217 9444,'0'0'801,"0"0"405,0 0 285,0 0-477,0 0-155,0 19 176,-1-2-798,1 12 419,0 0-1,8 55 1,6-42-214,-14-41-510,1 1 0,-1-1 1,1 1-1,0-1 0,0 1 0,-1-1 1,1 1-1,0-1 0,0 0 0,0 1 0,1-1 1,-1 0-1,0 0 0,0 0 0,1 0 1,-1 0-1,0 0 0,1 0 0,-1 0 1,1-1-1,2 2 0,-3-12-193,-1-235 39,0 241 231,1 1 0,0-1 0,0 1 0,0-1 0,0 1 0,1 0 0,-1-1 0,1 1 0,0 0-1,0 0 1,0 0 0,0 1 0,1-1 0,-1 0 0,1 1 0,-1-1 0,1 1 0,0 0 0,0 0 0,4-2 0,10-6-40,1 0 0,24-9 1,-33 15 25,20-9-11,2-1-769,0 1 1,45-11 0,-76 23 782,0 1 0,0 0 0,0 0 0,1 0 0,-1 0 0,0 0 1,0 0-1,0 0 0,0 0 0,1 0 0,-1 0 0,0 0 0,0 0 0,0 0 0,0 0 0,1 0 0,-1 0 1,0 0-1,0 0 0,0 0 0,0 0 0,1 0 0,-1 1 0,0-1 0,0 0 0,0 0 0,0 0 1,0 0-1,1 0 0,-1 0 0,0 0 0,0 1 0,0-1 0,0 0 0,0 0 0,0 0 0,0 0 1,0 0-1,0 1 0,1-1 0,-1 0 0,0 0 0,0 0 0,0 0 0,0 1 0,0-1 0,0 0 0,0 0 1,-4 13 228,-13 17 483,14-26-596,-5 10 159,1 0 1,1 0-1,0 0 1,1 1-1,0 0 1,2 0 0,-1 0-1,2 0 1,0 1-1,1-1 1,0 0-1,3 24 1,-1-37-273,-1-1 0,1 1 0,-1 0 0,1-1 0,0 1 0,0-1 0,0 1 1,0-1-1,0 1 0,0-1 0,0 0 0,0 1 0,1-1 0,-1 0 0,0 0 0,1 0 0,-1 0 0,1 0 0,-1 0 0,1 0 1,0-1-1,-1 1 0,1 0 0,0-1 0,-1 0 0,1 1 0,0-1 0,0 0 0,0 0 0,-1 0 0,1 0 0,3 0 1,0 0-13,0 0 1,0-1 0,1 0-1,-1 1 1,0-2 0,0 1 0,0 0-1,0-1 1,0 0 0,6-4 0,-4 1-30,-1 0 1,0-1 0,0 0 0,-1 0 0,0 0 0,0 0 0,0-1-1,-1 0 1,0 0 0,0 0 0,-1-1 0,0 1 0,0-1 0,0 0-1,1-12 1,0-5 90,-1 0 1,-1 0-1,-2-45 0,0 67-24,0 0 0,-1 0 0,1 0 0,-1 0 0,0 0 0,0 0 0,0 0 0,0 1 0,0-1 0,-1 0 0,1 1 1,-1-1-1,-3-4 0,4 6-75,0 0 0,0 0 1,-1 0-1,1 0 1,0 0-1,0 1 1,-1-1-1,1 0 0,-1 1 1,1-1-1,0 1 1,-1-1-1,1 1 0,-1-1 1,1 1-1,-1 0 1,1 0-1,-1 0 1,0 0-1,1 0 0,-1 0 1,1 1-1,-1-1 1,1 0-1,-1 1 0,1-1 1,0 1-1,-1-1 1,1 1-1,-2 1 1,-20 18-2867,-4 15-2723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3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9204,'0'0'1022,"0"0"437,0 0 14,0 0-475,0 0-446,2 4 54,47 77 2408,47 108-1,40 69-2464,-102-200-314,-23-38-185,0-1 1,0 0 0,2-1-1,0 0 1,22 22 0,-30-36-77,0-1 1,0 1-1,1-1 1,-1 0-1,1 0 1,0-1-1,0 1 1,0-1-1,0-1 1,0 1-1,0-1 1,1 0-1,-1 0 1,0-1-1,12 0 1,-18-8-3259,0-14-1516,0-11-4911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4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0 293 8516,'0'0'2809,"0"0"-1288,0 0 162,0 0-338,0 0-731,0 0-321,0 0 8,0 0-28,0 0 204,0 0-55,0 0-59,0-16 101,1 11-457,-1 0 1,2 0-1,-1 0 0,0 1 1,1-1-1,0 1 0,0-1 1,0 1-1,0-1 1,1 1-1,0 0 0,0 0 1,0 0-1,6-5 1,8-8 43,32-24 0,-42 36-45,23-19-22,2 1 1,0 2-1,1 2 1,66-30-1,-92 48-482,-1-1-1,1 1 1,0 0 0,0 0-1,0 1 1,11 1 0,-2-1-2998,-6 0-418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4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111 0 8884,'0'0'3538,"0"0"-2658,0 0 1233,0 0-1040,0 0-417,0 0-192,-5 41 32,-4-13-31,-8 3 127,0-1-432,0 0-64,0-6-192,5 0-272,3-7-897,2-8-1200,7-7-1537,0-2-4114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5.1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79 3986,'0'0'5071,"0"0"-2691,0 0-526,0 0-528,0 0-608,-8 18-344,-21 59-238,28-77-137,1 1 0,-1 0 0,1 0 1,0-1-1,-1 1 0,1 0 1,0 0-1,-1 0 0,1-1 0,0 1 1,0 0-1,0 0 0,0 0 0,0 0 1,0-1-1,0 1 0,0 0 1,0 0-1,0 0 0,0 0 0,1-1 1,-1 1-1,0 0 0,1 0 0,-1 0 1,0-1-1,1 1 0,-1 0 1,1-1-1,-1 1 0,1 0 0,0-1 1,-1 1-1,1-1 0,0 1 1,1 0-1,0 0-10,0-1 0,1 1 1,-1-1-1,1 0 0,-1 0 1,0 0-1,1 0 0,4-1 1,0 0-33,-2 1-37,0-1 0,0 1 0,1-1-1,-1 0 1,0 0 0,0-1 0,0 1-1,0-1 1,0-1 0,0 1 0,-1 0 0,1-1-1,-1 0 1,1 0 0,-1-1 0,0 1-1,0-1 1,-1 0 0,1 0 0,-1 0 0,0 0-1,4-7 1,-3 3 80,0 0 0,0 0-1,-1-1 1,0 1 0,0-1-1,-1 1 1,0-1 0,-1 0-1,0 0 1,-1 0 0,1 0 0,-3-16-1,2 24 26,-1 0 0,1 1-1,0-1 1,-1 0 0,1 1-1,-1-1 1,1 1 0,-1-1 0,1 1-1,-1-1 1,1 1 0,-1-1-1,1 1 1,-1 0 0,0-1-1,1 1 1,-1 0 0,1 0 0,-1-1-1,0 1 1,0 0 0,1 0-1,-1 0 1,0 0 0,1 0-1,-1 0 1,0 0 0,1 0-1,-1 0 1,0 0 0,0 0 0,1 0-1,-1 0 1,0 1 0,1-1-1,-1 0 1,0 1 0,-3 0-120,1 0 0,0 0 0,0 0 0,0 0 0,-1 1 0,2-1 0,-6 4 0,-13 19-1847,-3 6-1689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45.7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7587,'0'0'2471,"0"0"-1017,0 0 21,0 0-568,0 0-416,30-7 2796,-25 7-3231,0 1-1,0-1 1,-1 1 0,1 0-1,0 0 1,0 1-1,-1-1 1,1 1 0,0 0-1,-1 1 1,0-1 0,0 1-1,1-1 1,5 7-1,3 3-50,-1 1 0,20 27-1,-22-26-159,1 0-1,18 17 1,-29-30-211,1 1 0,0 0 0,0-1 1,-1 1-1,1 0 0,-1-1 0,1 1 0,-1 0 1,0 0-1,1-1 0,-1 1 0,0 0 1,0 0-1,-1 0 0,1-1 0,-1 4 0,1 0-1091,-2 14-4855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4:54.2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145 97 1681,'0'0'883,"0"0"155,0 0 274,0 0-183,0 0-161,0 0-317,0 0-307,-16-16-192,-48-48-101,48 48 8,16 16-62,0 0 43,0 0-32,0 0 56,0 0 35,0 0 221,0 0 102,-9 0-55,6 0-614,1 0-1,-1 0 0,1 0 1,-1 0-1,0 0 1,1 0-1,-1 1 1,1-1-1,-1 1 0,-2 1 1,-3 7-3606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18.5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1 148 2625,'0'0'942,"0"0"-531,0 0 130,0 0 270,0 0 38,0 0-70,5 0-107,16 0-229,-16 0 139,20 0 1936,37-3-1165,-37 1-908,-1 1 1,30 3-1,-33 4-82,9 0 51,229 1 2,-251-8-398,0-1 0,0 0 0,-1 0 0,1-1 0,-1 1 0,1-2 0,-1 1 1,0-1-1,10-7 0,19-9 220,-33 20-196,1 0 1,-1 0-1,0 1 0,0-1 1,0 1-1,0-1 0,-1 1 1,1 0-1,0 0 1,0 1-1,0-1 0,-1 0 1,1 1-1,0 0 1,-1-1-1,4 5 0,15 6 9,-10-9-37,1-1 0,-1 0 0,1-1 0,0 0 0,-1-1 0,1 0 0,14-3 0,14 2-41,8 1 21,0-1 0,79-14-1,-79 11 85,-40 4-78,-1 0-1,1-1 0,-1 1 0,0-2 1,1 1-1,-1-1 0,13-5 0,-12 3 31,0 0-1,1 1 1,-1 0-1,1 1 0,0-1 1,0 2-1,0-1 0,0 1 1,12 0-1,-7 2 31,0 0 1,23 6-1,-25-4-44,0-1 0,0-1 0,0 0 0,20 0 0,-20-3-37,1-1 0,0 0 0,-1 0 0,19-9-1,11-3-18,-39 14 61,1 1 0,0-1 1,0 1-1,0 0 0,0 0 1,0 1-1,0-1 0,0 1 1,0 0-1,0 0 0,4 1 1,27 5 119,-3-7-105,-14 1-45,-1-1 1,1 0-1,0-1 0,0-1 0,-1-1 1,1 0-1,-1-2 0,19-6 1,-19 3-56,-1 0-6,0 1 0,1 0 0,0 2 0,0-1 0,0 2-1,1 0 1,28-1 0,-45 5 74,-1 0-1,1 0 1,0 0-1,-1 0 1,1 1-1,0-1 1,0 0-1,-1 1 1,1-1-1,-1 0 1,1 1-1,0-1 1,-1 1-1,1-1 0,-1 1 1,1-1-1,-1 1 1,1-1-1,-1 1 1,0 0-1,1-1 1,-1 1-1,1 0 1,-1-1-1,0 1 1,0 0-1,1 1 1,-1-1 18,0 0 0,1 0-1,-1 0 1,1 0 0,-1-1 0,1 1 0,-1 0 0,1 0 0,-1 0 0,1 0 0,0 0 0,0-1-1,-1 1 1,1 0 0,0-1 0,0 1 0,0 0 0,0-1 0,0 1 0,0-1 0,0 0 0,0 1 0,0-1-1,0 0 1,1 1 0,35 1 282,54-3 0,13 0-247,-95 3-59,-1-1 1,1 1-1,-1 0 1,11 4 0,-11-3 257,0-1 0,0 1-1,0-2 1,0 1 0,14 0 0,-10-2 104,-4 0-327,-1-1 0,0 2 0,0-1 1,1 1-1,-1 0 0,0 0 1,0 1-1,10 4 0,-17-6-117,1 0 1,0 1-1,-1-1 0,1 0 1,0 0-1,-1 0 0,1 1 1,0-1-1,0 0 0,-1 0 1,1 0-1,0 0 0,-1 0 1,1 0-1,0 0 0,0 0 1,-1-1-1,1 1 0,0 0 1,0 0-1,-1 0 0,1-1 1,0 1-1,-1-1 0,1 1 1,-1 0-1,1-1 0,0 1 1,-1-1-1,1 1 0,-1-1 1,1 1-1,-1-1 0,0 0 1,1 1-1,-1-1 0,1 1 1,-1-1-1,0 0 0,0 0 1,1 1-1,-1-1 0,0 0 1,0 1-1,0-1 0,0-1 1,1-13-5029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19.4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0 271 9444,'0'0'505,"0"0"482,0 0 464,0 0-544,0 0-501,17-2 1613,-12-3-1889,0 0 1,-1-1-1,0 0 0,0 0 0,-1 0 1,1-1-1,-1 1 0,-1-1 1,4-11-1,3-6-59,-4 11 319,0-1-1,-1 1 1,-1-1-1,0 0 1,0 0-1,-2 0 1,1-25-1,-2 38-234,0 1-32,0 0-81,0 0-34,0 0 40,0 0-37,0 0 37,0 0 64,26-2 158,65-6-88,13-1-403,-34 7-5332,-70 2 5392,0 0 0,0 0-1,0 0 1,1 0 0,-1 0 0,0 0 0,0 0 0,0 0 0,1-1 0,-1 1-1,0 0 1,0 0 0,0 0 0,0 0 0,1 0 0,-1 0 0,0 0 0,0-1 0,0 1-1,0 0 1,0 0 0,1 0 0,-1 0 0,0-1 0,0 1 0,0 0 0,0 0-1,0 0 1,0 0 0,0-1 0,0 1 0,0 0 0,0 0 0,0 0 0,0-1 0,0 1-1,0 0 1,0 0 0,0 0 0,0-1 0,0 1 0,0 0 0,0 0 0,0 0-1,0-1 1,0-7-7365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29 8900,'0'0'2935,"0"0"-1735,0 0 593,0 0-149,0 0-684,-5-5-293,4 3-586,-1 0 0,-1 0 0,1 0 0,0 0 1,0 0-1,-1 1 0,1-1 0,-1 1 0,1-1 0,-1 1 0,0 0 0,1 0 1,-1 0-1,0 1 0,0-1 0,0 1 0,1-1 0,-1 1 0,0 0 0,0 0 1,0 0-1,0 1 0,0-1 0,0 1 0,1-1 0,-6 3 0,-1 1 59,1 0-1,-1 1 0,1 0 0,0 1 0,1 0 1,-1 0-1,1 0 0,1 1 0,-1 0 0,-8 12 1,15-18-189,-1-1-1,0 1 1,1-1 0,-1 1 0,1 0 0,0-1 0,-1 1 0,1 0 0,0-1-1,-1 1 1,1 0 0,0-1 0,0 1 0,-1 0 0,1 0 0,0 0 0,0-1-1,0 1 1,0 0 0,0 0 0,0-1 0,0 1 0,0 0 0,1 0 0,-1-1-1,0 1 1,0 0 0,1 0 0,-1-1 0,0 1 0,1 0 0,-1-1 0,0 1 0,1 0-1,-1-1 1,1 1 0,-1-1 0,1 1 0,0-1 0,-1 1 0,1-1 0,0 1-1,-1-1 1,1 0 0,0 1 0,-1-1 0,1 0 0,0 1 0,0-1 0,-1 0-1,1 0 1,0 0 0,0 0 0,1 0 0,7 1-520,0 0 0,0-1 0,17-2 0,-13 1 259,-4 0 6,0 0 1,0-1-1,0-1 0,0 1 1,-1-1-1,1-1 0,-1 0 1,1 0-1,-1-1 0,0 1 1,-1-2-1,1 1 0,-1-1 1,0 0-1,-1-1 0,11-13 1,-18 31 9179,-8 32-8755,4-19 739,-29 231 1262,17-99-7416,15-146 508,1-8-3618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19.8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9060,'0'0'793,"0"0"805,0 0 101,0 0-605,0 0-670,0 0-171,6 3 804,37 26-605,57 49 0,-98-76-436,0 0-1,0 0 1,0 0 0,0 0-1,0 0 1,-1 0-1,1 0 1,-1 1-1,1-1 1,-1 0-1,0 1 1,0-1-1,0 1 1,0 0-1,-1-1 1,1 1 0,-1 0-1,1-1 1,-1 1-1,0 0 1,0 0-1,0-1 1,0 1-1,-1 0 1,1 0-1,-2 3 1,-2 3 238,0 0-1,0-1 1,-1 0 0,0 0 0,-1 0-1,-6 8 1,-6 6 198,0-1 216,-28 46 0,46-65-605,0-5-7965,0-13 2254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20.2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0 3217,'0'0'6521,"0"0"-4491,0 0-517,0 0-22,0 0-653,-1 5-153,0 8-193,-2 0 0,1-1 0,-2 0 0,0 0 0,0 0 0,-9 16-1,-44 73 691,10-20-2389,41-65-782,6-14-4615,0-2-402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21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90 107 6243,'0'0'1635,"0"0"-912,0 0 763,0 0-202,0 0-327,-12 16 52,-37 51 79,45-60-946,0-1-1,1 1 0,0 0 0,0 0 0,0 0 1,1 1-1,0-1 0,0 0 0,1 1 1,0 0-1,1-1 0,-1 1 0,1-1 1,1 1-1,2 13 0,-3-20-172,1 0 1,0 0-1,0 0 1,0 0-1,0 0 1,0 0-1,0 0 0,1 0 1,-1 0-1,0 0 1,0 0-1,1-1 1,-1 1-1,0-1 0,1 1 1,-1-1-1,1 1 1,-1-1-1,0 0 0,1 0 1,-1 1-1,1-1 1,-1 0-1,3-1 1,0 2-88,-1-1 0,1 0 0,0 0 0,0 0 0,-1-1 1,1 1-1,0-1 0,6-2 0,-8 1 33,0 1-1,0-1 0,0 0 1,-1-1-1,1 1 1,0 0-1,-1 0 1,0-1-1,0 1 0,1-1 1,-1 1-1,-1-1 1,2-3-1,8-39-647,-9 37 663,2-14 266,-1-41-1,-2 56 100,0 6 364,0 1-56,0 0-203,20-1-555,0-1 0,-1-1 0,32-9 0,-32 6-43,1 2-1,-1 0 1,33-1-1,-51 5 220,-1 0 27,0 0 67,0 33 723,-1-19-322,-1-1 1,-5 25-1,5-29-409,0 0 1,0 0-1,1 0 1,0 0-1,0 0 0,1 1 1,0-1-1,3 12 1,-3-20-108,1 0 1,-1 0-1,1 0 1,0 0-1,-1 0 1,1 0 0,0 0-1,0 0 1,0 0-1,-1-1 1,1 1 0,0 0-1,0 0 1,0-1-1,0 1 1,0-1-1,0 1 1,1-1 0,-1 0-1,0 1 1,0-1-1,0 0 1,0 0-1,0 0 1,1 1 0,0-1-1,37-1 67,-31 0-24,-4 1-28,0-1-1,0 0 1,0 0-1,-1-1 1,1 1-1,0-1 1,-1 1-1,1-1 1,-1-1-1,0 1 1,0 0 0,1-1-1,-2 1 1,1-1-1,0 0 1,0 0-1,-1 0 1,0 0-1,0-1 1,0 1 0,3-7-1,0 0 97,0 0 1,-2-1-1,1 1 0,-1-1 1,-1 1-1,3-22 0,-4 20-60,0-1 17,0 0 0,0 0-1,-2 1 1,0-1 0,-2-14 0,2 23-169,0 1 1,0 0-1,0 0 0,0 0 0,-1 0 1,1 0-1,-1 0 0,0 0 1,0 1-1,0-1 0,0 0 1,0 1-1,0 0 0,-1-1 0,1 1 1,-1 0-1,0 1 0,0-1 1,1 0-1,-1 1 0,0-1 1,0 1-1,-1 0 0,-5-2 1,-38-3-4657,-15 5-6262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05.2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72 9076,'0'0'1929,"0"0"-1433,0 0 30,0 0 408,0 0-476,0 0-377,0 0-92,0 0 51,0 0 83,0 0 31,0 0 81,0 0 29,0 0 174,0 0-147,0 0-97,0 0-7,9 15 723,-8-12-820,0-1 0,0 1 0,0 0 0,0 0 0,1-1 0,-1 1-1,1-1 1,-1 0 0,1 1 0,0-1 0,0 0 0,0 0 0,1 0 0,-1 0 0,0 0 0,1-1 0,3 3 0,0-2-63,0-1-1,0 1 1,0-1 0,0-1 0,1 1-1,-1-1 1,7 0 0,3-2-9,-1 0 0,1-2 1,-1 1-1,0-2 0,-1 0 1,1-1-1,23-13 0,10-2 6,-22 9 26,-18 8-5,1 0 0,-1 1 0,1 0 0,0 0 0,0 1-1,0 0 1,0 0 0,11 0 0,-7 1-10,-1 0 0,1-1 0,-1-1 0,20-6 0,-20 5-9,1 1 0,-1 0 0,1 0-1,20 0 1,-14 3-16,-3-1 46,0 2 1,0-1-1,17 5 1,-27-4-32,0 1-1,0 0 1,0 0-1,-1 0 1,1 1 0,-1 0-1,1 0 1,-1 1-1,0-1 1,0 1-1,5 5 1,9 11 261,-17-16-268,1-1-1,0 0 1,0 1-1,0-1 1,0 0-1,0 0 0,1-1 1,-1 1-1,1-1 1,0 0-1,-1 0 1,1 0-1,0 0 0,0-1 1,1 1-1,-1-1 1,0 0-1,0 0 1,7 0-1,1-1-36,0-1-1,0 0 1,0-1-1,-1-1 1,1 1 0,0-2-1,-1 1 1,0-2-1,0 0 1,20-12 0,-20 12 2,0 0 1,0 0 0,0 1-1,1 0 1,-1 1 0,1 0 0,0 1-1,16-1 1,7 2-72,53 5 0,0 1 34,-77-5 53,11-1-22,0 1 0,-1 1-1,1 1 1,0 1-1,38 10 1,-53-10 21,0-1 0,0 0 0,1-1 0,0 1 0,-1-1 0,1-1 0,-1 0 1,1 0-1,0 0 0,-1-1 0,1 0 0,-1-1 0,1 0 0,-1 0 0,0 0 0,1-1 0,8-5 0,1 0-89,1 1 0,0 0 0,0 1 0,0 1 0,1 0 0,0 2 0,-1 0 0,37 0 0,-36 16 707,34 11-627,-41-18 10,1 1 0,0-2 1,1 1-1,-1-2 0,1 0 0,0 0 0,0-2 1,24 3-1,291-5 892,-334-2-3199,-21-7-2030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06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162 1 6707,'0'0'1587,"0"0"-832,0 0 395,0 0-259,0 0-600,1-1-671,-1 1 536,0 0 0,0 1 0,0-1 0,0 0 0,0 0 0,0 0 0,0 0 0,0 0 0,0 0-1,0 0 1,0 0 0,0 0 0,0 0 0,0 1 0,0-1 0,0 0 0,0 0 0,0 0 0,0 0 0,0 0 0,0 0 0,0 0 0,0 0 0,0 0 0,0 0 0,0 1 0,0-1 0,0 0 0,0 0 0,0 0 0,0 0 0,0 0 0,1 0 0,-1 0 0,0 0 0,0 0 0,0 0 0,0 0 0,0 0 0,-13 18 498,-1-1 1,-31 28-1,25-26-93,-21 26-1,32-26-409,-1 1-2078,2-15-4189,5-5 1143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07.2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4 5683,'0'0'1483,"0"0"-117,0 0 29,0 0-325,0 0-496,-4 0 3431,-13-2-3262,14 4-695,1 0-1,-1 0 1,1 0-1,0 0 1,-1 0-1,1 0 1,0 1-1,0-1 1,1 0-1,-1 1 1,0 0-1,1 0 1,0-1-1,0 1 1,0 0-1,0 0 1,0 0-1,0 3 1,-1 6 133,1-1 0,1 1 0,1 17 0,0 0-20,-1-28-157,0 0-1,1 1 1,-1-1 0,1 1-1,-1-1 1,1 0 0,0 1-1,0-1 1,-1 0 0,1 0-1,0 1 1,0-1 0,0 0-1,0 0 1,0 0 0,0 0-1,1 0 1,-1-1 0,0 1-1,0 0 1,1 0 0,-1-1-1,0 1 1,1-1 0,-1 1 0,1-1-1,-1 0 1,1 1 0,-1-1-1,1 0 1,-1 0 0,2 0-1,11 1 54,1 0-1,20-2 1,-18 0-36,-12 1-31,-1 0-1,0 0 0,1 0 1,-1 0-1,0-1 1,1 0-1,-1 0 0,0 0 1,0 0-1,0-1 1,0 1-1,0-1 1,0 0-1,-1 0 0,1-1 1,-1 1-1,1-1 1,-1 0-1,0 0 1,0 0-1,0 0 0,0 0 1,-1-1-1,1 1 1,-1-1-1,0 0 1,2-4-1,-1 2 37,-1 0 0,0 0 0,0-1 1,-1 1-1,1 0 0,-1 0 0,-1-1 0,1 1 0,-1 0 1,-1-10-1,0-2 526,1 17-532,-1 1-1,0-1 1,0 0-1,0 0 1,0 0-1,1 0 0,-1 1 1,0-1-1,-1 0 1,1 1-1,0-1 1,0 1-1,0-1 0,0 1 1,0 0-1,0-1 1,-1 1-1,1 0 1,0 0-1,-2 0 0,-26-4 427,1 3-261,-14 1 94,15 3-3904,15 0-673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22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1 318 2993,'0'0'2199,"0"0"-729,0 0-107,0 0 11,0 0-203,0 0-392,0-6 4844,0-10-5048,3-2-517,0 1 0,1-1 1,0 1-1,2-1 1,0 1-1,0 1 0,17-28 1,-4 16 2,-19 27 48,0 1 9,0 0 165,0 0-38,0 0 80,0 0-79,0 0 114,8-13 1243,-4 12-1596,0 0 0,0 0 0,-1-1 0,1 1 0,0-1 0,0 0 0,4-3 0,12-6 25,-10 8-45,1-1-1,0 2 0,19-3 1,-24 4 11,10-2 13,1 0 0,-1-1-1,27-11 1,-40 14-7,1 0 0,-1 0 0,1 0-1,-1 1 1,1 0 0,0 0 0,-1 0 0,1 0 0,6 1-1,-6 0-40,0 0 0,0-1 0,0 0 0,0 0 0,0 0 0,0-1-1,6 0 1,-9 0-94,13-6-1830,-10-2-4572,-4 7 1966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23.4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5330,'0'0'2682,"0"0"-852,0 0 197,0 0-442,0 0-608,10 0 3664,30 1-4483,-32 1-142,0 0 0,-1 1-1,1 0 1,12 8 0,4 1 12,-8-10-3,-15-2-31,0 0-1,0 0 1,0 0-1,0 0 1,0 0-1,-1 0 1,1 0-1,0 0 1,0 0-1,0 0 1,0 1 0,0-1-1,0 0 1,-1 1-1,1-1 1,0 0-1,0 1 1,0-1-1,0 2 1,1-2-88,-2 0 100,-1 33 871,-2-26-689,0 1 0,-1-1-1,0 0 1,-1 1-1,0-2 1,-9 12-1,-13 20 613,20-28-2028,1 0-1,-1-1 1,-1 0-1,0 0 1,-16 14-1,-6 2-2938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1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4 143 11349,'0'0'1737,"0"0"-1214,0 0 365,0 0 297,0 0-377,0 0-224,0 0-10,0 0 104,-2-3-115,2 3-471,0-1 1,-1 1 0,1-1-1,0 1 1,0-1-1,0 1 1,0 0 0,0-1-1,0 1 1,0-1 0,0 1-1,0-1 1,0 1-1,0-1 1,0 1 0,0 0-1,0-1 1,0 1 0,0-1-1,1 1 1,-1-1 0,0 1-1,0 0 1,1-1-1,-1 1 1,0 0 0,0-1-1,1 1 1,-1 0 0,0-1-1,1 1 1,20-12 1046,40-5-1012,-42 12 290,39-10-791,1 3-1,105-9 1,-162 21 111,-1 1 1,1-1-1,-1 0 1,0-1-1,1 1 1,-1 0-1,0 0 1,1 0-1,-1-1 1,0 1-1,1-1 0,-1 1 1,0-1-1,0 1 1,1-1-1,-1 0 1,0 0-1,0 0 1,0 1-1,0-1 1,0 0-1,0 0 1,0-1-1,0 1 1,0 0-1,-1 0 0,1 0 1,0 0-1,-1-1 1,1 1-1,0-2 1,0-19-5746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1.8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11381,'0'0'611,"0"0"-48,0 0 592,0 0-346,0 0-134,0 13 5,4 94 2001,-4-47-818,-1-38-1407,1 0-1,1 0 0,5 31 0,-5-48-438,0 1-1,1 0 0,-1-1 0,1 0 0,1 1 0,-1-1 0,1 0 1,0 0-1,0 0 0,0-1 0,1 1 0,-1-1 0,1 0 1,0 0-1,1 0 0,-1 0 0,10 6 0,-11-9-156,0 1-1,1-1 0,-1 0 1,0 0-1,0 0 0,1 0 1,-1-1-1,1 1 0,-1-1 0,0 0 1,1 0-1,-1 0 0,1 0 1,-1-1-1,1 1 0,-1-1 1,5-2-1,-2 1-567,0 0-1,0-1 1,0 0 0,0 0 0,-1-1-1,1 0 1,7-6 0,12-14-4196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12870,'0'0'1830,"0"0"-811,0 0 48,0 0-82,0 0-753,9 2-213,-4-1-19,1 0 0,-1 1 1,0 0-1,0 0 1,0 0-1,0 0 1,0 1-1,0 0 0,-1 0 1,1 0-1,-1 0 1,0 1-1,0-1 0,0 1 1,-1 0-1,1 1 1,-1-1-1,5 9 1,-2-3-36,0 0 0,-1 0 1,0 0-1,-1 1 0,0-1 0,-1 1 1,0 0-1,-1 0 0,0 0 1,0 1-1,-1 19 0,-1-30 29,-1 1 0,1-1 0,-1 1 0,1-1 0,-1 1 0,0-1 0,0 0 0,1 1 0,-1-1 0,0 0-1,0 0 1,0 0 0,0 0 0,-1 0 0,1 0 0,0 0 0,0 0 0,-1 0 0,1 0 0,0 0 0,-1-1 0,1 1 0,-1-1-1,1 1 1,-1-1 0,1 1 0,-1-1 0,1 0 0,-3 0 0,-52 3 98,45-3 158,10 0-192,1 0-1,0 0 0,-1 0 0,1 0 0,0 0 0,0 0 0,-1 0 0,1 0 0,0 0 0,-1-1 0,1 1 0,0 0 0,0 0 1,-1 0-1,1 0 0,0 0 0,-1-1 0,1 1 0,0 0 0,0 0 0,0 0 0,-1-1 0,1 1 0,0 0 0,0 0 0,0-1 1,-1 1-1,1 0 0,0 0 0,0-1 0,0 1 0,0 0 0,0-1 0,0 1 6,0 0-1,0-1 1,0 1 0,0 0-1,1-1 1,-1 1 0,0 0-1,0-1 1,1 1 0,-1 0-1,0 0 1,0-1 0,1 1-1,-1 0 1,0 0 0,0 0-1,1-1 1,-1 1 0,0 0-1,1 0 1,-1 0 0,0 0-1,1 0 1,-1 0 0,0 0-1,1 0 1,-1-1 0,1 1-1,-1 0 1,0 1 0,1-1-1,-1 0 1,1 0 0,124-6-1926,-42-7-5964,-49 6-2615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2.6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1 229 8852,'0'0'632,"0"0"502,0 0 144,0 0-341,6-21-529,21-69-131,-26 84-197,1 0-1,0 1 1,1 0-1,0-1 1,-1 1 0,2 0-1,-1 0 1,0 0-1,1 1 1,0-1-1,0 1 1,9-7-1,-3 2 194,-9 8-244,0 0 0,0-1 0,1 1 0,-1 0 0,0 0 0,1 0 0,-1 0 0,1 0 0,0 0 0,-1 0 0,1 1 0,-1-1-1,1 0 1,0 1 0,0-1 0,-1 1 0,1 0 0,0 0 0,0 0 0,0 0 0,-1 0 0,1 0 0,0 0 0,0 0 0,0 1-1,2 0 1,-2 0-24,-1 0 0,1 1 0,-1-1 0,1 1 1,-1-1-1,0 1 0,0 0 0,0-1 0,0 1 0,0 0 0,0 0 0,0-1 0,0 1 0,-1 0 0,1 0 0,-1 0 0,1 0 0,-1 0 0,0 0 0,0 0 0,0 0 0,0 3 0,0 32 155,0-37-152,0 0-3,0 0 35,30-38-90,-27 32 28,1 1 0,0 0 0,0 0 0,0 0 0,0 1-1,1-1 1,0 1 0,0 0 0,0 0 0,8-4 0,-9 6-35,8-2 393,-11 15 264,-1-3-553,0 52 633,0-59-1056,3-2 199,-1 0 1,0 0 0,1-1-1,-1 1 1,0 0-1,0-1 1,0 1 0,0-1-1,0 0 1,0 0 0,0 0-1,1-3 1,-1 3 12,9-10-582,-5 5 897,-1 1 0,1-1 1,1 1-1,10-8 0,-16 13-73,0 1 0,0-1 0,0 0 0,0 0 0,0 1 0,0-1 0,1 1 0,-1-1 0,0 1 0,0 0 0,1-1-1,-1 1 1,0 0 0,1 0 0,-1 0 0,0 0 0,0 0 0,1 0 0,-1 0 0,0 1 0,1-1 0,-1 0 0,0 1 0,0-1 0,0 1 0,1-1 0,-1 1 0,0-1 0,0 1 0,0 0 0,0 0 0,0-1-1,0 1 1,0 0 0,0 0 0,1 2 0,15 24 988,-13-19-930,1 0 0,1 0-1,-1 0 1,1 0 0,11 10 0,-15-17-262,-1 0 0,1 0 1,-1 1-1,1-2 0,-1 1 0,1 0 1,0 0-1,-1 0 0,1-1 0,0 1 1,0-1-1,-1 0 0,1 1 0,0-1 1,0 0-1,0 0 0,0 0 0,-1 0 1,1 0-1,0 0 0,0-1 0,0 1 1,-1-1-1,1 1 0,0-1 0,-1 0 0,1 0 1,0 1-1,-1-1 0,1 0 0,-1 0 1,1-1-1,-1 1 0,0 0 0,2-2 1,18-22-3394,-2-8-2038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3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0 8772,'0'0'2268,"0"0"-758,0 0 101,0 0-280,0 0-383,-3 23 193,-13 166 1639,16-88-2053,24 179 0,-18-240-1173,4 20-1116,-1-21-3089,-9-39 4059,1 1-224,0-4-5297,-1-13-1346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3.3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23 7283,'0'0'1863,"0"0"-767,0 0 310,0 0-462,0 0-338,17-5-227,-17 5-379,14-5 78,1 1 0,27-4 1,-40 8-68,0 0 0,0 0 1,0 0-1,0 1 1,0-1-1,0 1 1,0 0-1,0-1 0,0 1 1,0 0-1,0 0 1,-1 0-1,1 0 0,0 1 1,-1-1-1,1 0 1,-1 1-1,1-1 1,-1 1-1,1-1 0,-1 1 1,0 0-1,0 0 1,0-1-1,0 1 0,1 2 1,1 3 63,-1 1 1,1-1-1,-1 0 0,0 1 1,0 7-1,0-3 168,-1 0 0,0 0 1,-1-1-1,0 1 0,-1 0 0,-1 0 1,0 0-1,0-1 0,-1 1 0,-5 11 1,6-18-249,0-1 1,0 1-1,-1-1 0,1 0 1,-1 0-1,0 0 1,0 0-1,-1-1 1,1 1-1,-1-1 1,0 0-1,0 0 1,0 0-1,0-1 1,0 1-1,-1-1 0,1 0 1,-1 0-1,0-1 1,1 1-1,-1-1 1,0 0-1,0 0 1,0-1-1,0 1 1,-7-1-1,11 0-129,0 0 0,0 0 0,1 0 0,-1 0-1,0 0 1,0 0 0,0 0 0,1-1 0,-1 1 0,0 0-1,0 0 1,1-1 0,-1 1 0,0 0 0,0-1 0,1 1 0,-1-1-1,0 1 1,1-1 0,-1 1 0,0-1 0,1 1 0,-1-1-1,1 0 1,-1 1 0,1-1 0,0 0 0,-1 1 0,1-1-1,-1 0 1,1 0 0,0 1 0,0-1 0,-1-1 0,-4-17-4420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3.6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1 549 8420,'0'0'2006,"0"0"-723,0 0 686,0 0-533,0 0-596,14 4-485,-6-2-316,-5 0-30,0-1 0,1 0 0,-1 0 0,1 0 0,-1 0 0,1 0 0,0-1 0,-1 1 0,1-1 0,0 0 0,-1 0 0,1-1 0,0 1 0,-1-1 0,1 0 0,-1 1 0,1-2 0,-1 1 0,1 0 0,-1-1 0,0 1 0,0-1 0,0 0 0,0 0 1,0-1-1,3-2 0,11-14-128,-1-1 1,-1 0 0,0-2-1,-2 1 1,-1-2 0,0 0-1,-2 0 1,0-1 0,7-33 0,-6 11 362,-2-1 1,-3 0-1,-1-1 1,-2-52 0,-34 100 803,28 1-1035,1 0 1,-1 1-1,1-1 0,-1 0 1,1 1-1,0-1 0,0 1 0,0 0 1,0 0-1,0 0 0,0 0 0,0 0 1,1 0-1,-1 1 0,1-1 1,0 0-1,-1 1 0,0 4 0,-19 52 1280,20-54-1090,-5 21 444,2-1 1,1 1-1,1 0 1,2 41 0,0-37-384,1-20-284,0 1 0,1-1 0,0 0 0,1 0-1,0 0 1,1 0 0,0 0 0,0-1 0,1 0-1,0 0 1,1 0 0,0 0 0,0-1-1,1 0 1,0 0 0,0-1 0,1 0 0,0 0-1,0-1 1,0 0 0,1 0 0,0-1 0,0 0-1,1-1 1,11 4 0,-19-7-371,0 0 0,0 0 0,0-1 0,0 0 0,0 1 0,1-1 1,-1 0-1,0 0 0,0 0 0,0 0 0,0 0 0,0-1 0,0 1 0,0 0 0,1-1 0,-1 0 0,0 1 0,3-3 1,3-15-5704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5.0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0 9636,'0'0'2257,"0"0"-1069,0 0 439,0 0-221,0 0-579,0 0-777,0 0 0,0 0 0,0 1 0,0-1 0,0 0 0,0 0-1,0 0 1,0 0 0,0 0 0,0 0 0,0 0 0,0 0 0,0 0 0,0 1 0,-1-1 0,1 0 0,0 0-1,0 0 1,0 0 0,0 0 0,0 0 0,0 0 0,0 0 0,0 0 0,0 0 0,-1 0 0,1 0 0,0 0-1,0 0 1,0 0 0,0 0 0,0 0 0,0 0 0,0 0 0,0 0 0,-1 0 0,1 0 0,0 0 0,0 0 0,0 0-1,0 0 1,0 0 0,0 0 0,0 0 0,0 0 0,-1 0 0,1 0 0,0 0 0,0 0 0,0 0 0,0-1-1,0 1 1,0 0 0,0 0 0,0 0 0,0 0 0,0 0 0,0 0 0,0 0 0,0 0 0,0 0 0,-1-1-1,1 1 1,0 0 0,2 66 1220,13 93 0,-4-52-1091,-8-64-150,14 72 1,-16-114-56,-1-1 0,0 1 1,0 0-1,0 0 0,0 0 1,1-1-1,-1 1 0,0 0 1,1 0-1,-1-1 0,1 1 1,-1 0-1,1-1 0,-1 1 1,1 0-1,-1-1 1,2 2-1,8-6-3308,3-20-2952,-8 4-160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6.0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1 126 11029,'0'0'838,"0"0"714,0 0 409,0 0-789,0 0-529,0 0-581,0 0 0,0 0 0,0-1 1,0 1-1,0 0 0,0 0 0,0-1 1,0 1-1,0 0 0,0 0 0,0-1 1,0 1-1,0 0 0,0 0 0,0 0 1,0-1-1,1 1 0,-1 0 0,0 0 1,0 0-1,0-1 0,0 1 0,0 0 1,1 0-1,-1 0 0,0 0 0,0 0 1,0-1-1,1 1 0,-1 0 0,0 0 1,0 0-1,1 0 0,-1 0 0,0 0 1,0 0-1,1 0 0,-1 0 0,30-1 519,-1-1 0,0-2 0,54-13 0,81-36-990,-68 20 268,-57 24 72,-39 9 122,0 0 1,0 0 18,0 0 67,13 4 405,-9 4-419,0 0-1,0 0 1,0 1 0,-1-1 0,-1 1-1,4 17 1,6 60 394,-11-74-505,6 105 241,4 32 290,-8-127-485,1 0-1,1 0 1,1-1 0,13 33 0,-12-32-348,-7-21 265,-1-1 1,0 1-1,1-1 1,-1 0 0,0 1-1,0-1 1,1 0-1,-1 0 1,0 0-1,0 1 1,0-1 0,1 0-1,-1 0 1,0 0-1,0 0 1,0 0-1,1 0 1,-1-1 0,-2 1-1,-12-1-62,-107 7 55,-169 29-1,231-28 832,40-5-3055,0-2-3544,6 0-2726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6.7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54 12166,'0'0'2078,"0"0"-814,0 0 297,0 0-390,0 0-837,-1-8-243,-1-24-75,3 31-22,-1 0 0,1 1 0,-1-1 0,0 0 0,1 0 0,-1 0 0,1 1 0,0-1 0,-1 0 0,1 1 0,-1-1 0,1 1 0,0-1 0,0 1 0,-1-1 0,1 1 0,0-1 0,0 1 0,0-1 0,0 1 0,-1 0 0,1 0 0,0-1 0,0 1 0,0 0 1,0 0-1,0 0 0,0 0 0,0 0 0,-1 0 0,1 0 0,1 1 0,0-1-8,0 0 1,0 0 0,-1 0-1,1 0 1,0 0-1,0 1 1,0-1 0,-1 1-1,1-1 1,0 1 0,-1 0-1,1-1 1,0 1-1,1 2 1,-1 2 25,0 1 1,-1 0-1,0 0 0,0 0 1,0 0-1,-1 0 0,0 0 1,0 0-1,-2 9 0,1 7-31,1-18 23,0-1 0,-1 1 0,0-1 0,0 0 0,0 1 0,0-1 0,0 0 0,-1 0 0,0 0 0,1 0 0,-1 0 0,0 0 0,0 0 0,-1-1 0,-3 4 0,0 2 76,15-10 2501,8-5-2545,-2 0-110,1 0 0,0 1 1,0 1-1,1 0 0,17-2 0,25-8-7337,-50 11 2889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7.3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49 4882,'0'0'2484,"0"0"-809,0 0 4,0 0-396,0 0-646,8-7-295,27-22-126,-32 27-202,1 0 0,-1 1 0,1-1 0,0 1-1,-1 0 1,1 0 0,0 0 0,0 1 0,0-1 0,0 1 0,-1 0 0,1 0 0,0 0-1,0 0 1,4 2 0,9-1-17,-16-1 10,-1 0 0,1 0 0,-1 0 0,1 0 0,-1 1 0,1-1 0,-1 0 0,1 0 0,-1 0 0,1 1 0,-1-1 0,0 0 0,1 0 0,-1 1 0,1-1 0,-1 0 0,0 1 0,1-1 0,-1 0 0,0 1 0,1-1 0,-1 1 0,0-1 0,0 1 0,0-1 0,1 0 0,-1 1 0,0-1 0,0 1 0,0-1 0,0 1 0,0-1 0,0 1 0,0-1 0,0 1 0,0-1 0,0 1 0,0-1 0,0 1 0,0-1 0,0 1 0,0-1 0,-1 1 0,1-1 0,0 1 0,0-1 0,-1 0 0,1 1 0,0-1 0,0 1 0,-1-1 1,1 0-1,-1 1 0,-15 23 537,6-11-283,0 0 0,1 0 0,1 1 0,0 0 0,0 1 0,2 0 1,0 0-1,1 0 0,0 1 0,1-1 0,1 1 0,0 0 0,1 0 0,0 19 0,2-34-259,1 0 0,-1 0-1,0 0 1,0 0-1,0 0 1,1 0 0,-1 0-1,0 0 1,1 0-1,-1 0 1,1 0 0,-1 0-1,1 0 1,0 0-1,-1 0 1,1 0 0,0 0-1,0-1 1,-1 1-1,1 0 1,0-1 0,0 1-1,2 1 1,0-1-6,-1 0 0,1 0 0,0 0 0,0 0 0,0-1 0,0 1 0,0-1 0,0 0 0,4 1 0,-3-1-24,-1 0-1,0 0 1,1-1 0,-1 1 0,1-1 0,-1 0-1,0 1 1,1-1 0,-1-1 0,0 1-1,0 0 1,0-1 0,0 0 0,0 0-1,0 0 1,0 0 0,4-4 0,-4-1 18,0-1 0,0 1 0,-1 0 0,0-1 1,0 0-1,-1 1 0,0-1 0,-1 0 0,1 0 0,-2 1 0,0-12 1,0-5 103,1 21-16,0-1-1,0 0 1,-1 1 0,1-1 0,-1 1-1,0-1 1,0 1 0,-1 0 0,1 0 0,-1-1-1,1 1 1,-1 0 0,0 0 0,0 0-1,-5-5 1,2 3 183,-1 0-1,0 1 1,0 0-1,0 0 1,0 0-1,-13-5 1,19 8-561,-4-4-4033,3 3 3510,-1-8-4059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7.9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62 2897,'0'0'8986,"0"0"-6681,0 0-544,0 0-387,0 0-697,1-10-525,5-29-96,-5 38-49,-1 0-1,1 0 0,-1 1 0,1-1 1,0 0-1,0 0 0,-1 1 1,1-1-1,0 0 0,0 1 0,0-1 1,0 1-1,-1-1 0,1 1 1,0-1-1,0 1 0,0 0 0,0 0 1,0-1-1,0 1 0,0 0 0,0 0 1,0 0-1,0 0 0,0 0 1,1 0-1,-1 0 0,2 1 0,-1-1 6,0 0-1,0 1 0,0-1 0,0 1 1,0 0-1,0-1 0,0 1 0,0 0 1,0 0-1,0 0 0,-1 0 0,3 2 0,-1 2-42,-1 0 0,0-1 0,0 1 0,0 0 0,-1 0 0,0 0 0,0 0-1,0 0 1,0 0 0,-1 0 0,0 0 0,-1 10 0,1-8 25,0-6 12,0 0 0,0-1 0,0 1 0,-1 0 0,1 0 0,0-1 0,0 1 0,-1 0 0,1-1 0,-1 1 1,1 0-1,0-1 0,-1 1 0,1 0 0,-1-1 0,0 1 0,1-1 0,-1 1 0,1-1 0,-1 1 0,0-1 0,1 0 1,-1 1-1,0-1 0,0 0 0,1 1 0,-1-1 0,0 0 0,0 0 0,1 0 0,-2 0 0,-6 3 328,7-2 111,1-1 20,0 0 42,0 0-89,0 0-151,7-2-32,186-55-7809,-160 46 1616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8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111 51 10421,'0'0'1536,"0"0"-802,0 0 181,0 0-677,13-8-246,43-27-110,-55 34 121,1 0-1,-1 0 0,0 1 1,1-1-1,-1 0 0,1 1 1,0-1-1,-1 1 1,1-1-1,-1 1 0,1 0 1,2-1-1,-4 1 27,0 1-1,0-1 1,1 0-1,-1 0 1,0 0 0,0 0-1,1 0 1,-1 1-1,0-1 1,0 0-1,1 0 1,-1 0 0,0 1-1,0-1 1,0 0-1,1 0 1,-1 0 0,0 1-1,0-1 1,0 0-1,0 1 1,0-1 0,0 0-1,0 0 1,1 1-1,-1-1 1,0 0-1,0 1 1,0-1 0,0 0-1,0 0 1,0 1-1,0-1 1,-1 1 0,-7 22 1268,-92 96 600,60-55-830,37-58-989,0 1 1,0-1 0,1 1 0,0 0 0,0-1 0,0 1 0,1 0 0,0 13 0,1-19-79,0 0-1,0 0 1,1 0 0,-1 0 0,0 0-1,1 0 1,-1 0 0,1 0 0,-1-1-1,1 1 1,0 0 0,-1 0-1,1 0 1,0 0 0,0-1 0,-1 1-1,1 0 1,0-1 0,0 1-1,0-1 1,0 1 0,0-1 0,0 1-1,0-1 1,0 0 0,0 1-1,0-1 1,0 0 0,0 0 0,0 0-1,0 0 1,0 0 0,0 0-1,2 0 1,41-3-49,-42 2 44,2 1-25,0-1 0,1 0 0,-1 0 0,0 0 0,0-1 0,0 1 0,1-1 1,-2 0-1,1 0 0,0-1 0,0 1 0,-1-1 0,1 1 0,-1-1 0,0-1 0,0 1 0,0 0 0,4-7 0,-4 4 39,0 0 0,-1 1 1,0-1-1,0 0 0,-1 0 0,1 0 0,-1 0 0,-1 0 0,1 0 0,-1 0 0,0-1 0,-2-11 0,1 12 58,-1 1 1,0-1-1,0 1 0,0-1 1,-1 1-1,1 0 0,-1 0 1,-1 0-1,1 0 0,-1 1 1,0-1-1,0 1 0,0 0 1,0 0-1,-1 0 0,1 1 1,-1-1-1,0 1 0,-10-4 0,-9-5-421,-1 1-1,-48-13 1,71 23-535,1 2-7229,1 0-971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 13222,'0'0'993,"0"0"66,0 0 459,0 0-240,0 0-817,17-6-205,-14 5-255,0 1-1,1 0 0,-1 0 1,0 0-1,0 1 0,0-1 0,0 1 1,1 0-1,-1 0 0,0 0 1,0 0-1,0 0 0,0 1 1,-1-1-1,1 1 0,0 0 1,-1 0-1,1 0 0,-1 0 0,1 0 1,-1 0-1,0 1 0,0-1 1,0 1-1,0 0 0,-1-1 1,1 1-1,-1 0 0,0 0 1,1 0-1,-1 0 0,-1 0 1,1 0-1,0 1 0,-1-1 0,1 0 1,-1 0-1,0 0 0,0 1 1,0-1-1,-1 0 0,0 4 1,0-5 15,1 1-1,-1-1 1,0 0 0,0 0 0,0 1 0,0-1 0,0 0 0,-1 0 0,1 0 0,0-1 0,-1 1 0,0 0-1,1 0 1,-1-1 0,0 1 0,0-1 0,-3 3 0,-17 15 47,50-11-1770,-22-8 1804,-1 1 0,0 1 0,0-1 1,0 1-1,0 0 0,0 0 0,0 0 0,0 1 1,0-1-1,-1 1 0,0 0 0,1 1 1,-1-1-1,0 1 0,-1 0 0,1 0 0,-1 0 1,0 0-1,0 1 0,0-1 0,0 1 1,-1 0-1,1 0 0,-2 0 0,1 0 0,0 0 1,-1 0-1,0 0 0,0 1 0,0-1 1,-1 0-1,0 1 0,0 7 0,-1-11-38,0 0-1,0-1 1,1 1-1,-1 0 1,0 0-1,-1 0 1,1-1-1,0 1 1,0 0-1,-1-1 1,1 1-1,-1-1 1,1 0-1,-1 1 1,0-1-1,1 0 1,-1 0-1,0 0 1,0 0-1,-3 1 1,-44 14 246,48-15-297,-24 4-292,0 0 1,-33 2-1,-13-5-3560,25-2-993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49.9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3 139 5955,'0'0'3380,"0"0"-1750,0 0 283,0 0-376,0 0-662,0-1-716,0 1 0,-1-1 0,1 1 0,0 0 0,0-1 0,-1 1 0,1-1 0,0 1 0,0-1 0,0 1 0,0-1 0,0 1 0,0-1 0,0 1 0,0-1 0,0 1 0,0-1 0,0 1 0,0-1 0,0 1 0,0-1 0,0 1 0,1-1 0,-1 1 0,0-1 0,0 1 0,0-1 0,1 1 0,0-1 0,96-30 519,-32 12-393,-31 11-401,1 1 1,0 2-1,0 1 1,0 2-1,58 3 1,-30 0 58,-58-1 66,1-1-1,-1 0 0,1 0 1,-1-1-1,1 1 0,-1-1 1,0 0-1,0-1 0,0 1 0,0-1 1,0 0-1,5-4 0,26-14 95,-35 20 22,-1 1 81,0 0 138,0 0-18,0 0 18,0 0-126,6 15 193,11 37 343,-3 1 0,12 77 0,-4-18-663,-15-77-76,2 10 2,2 0 0,2 0 0,23 52 0,-36-96-33,0-1 0,0 0 0,0 1 0,0-1 0,-1 1-1,1-1 1,0 0 0,0 1 0,-1-1 0,1 0 0,0 1 0,0-1 0,-1 0 0,1 1-1,0-1 1,-1 0 0,1 0 0,-1 1 0,1-1 0,0 0 0,-1 0 0,1 0 0,-1 0-1,1 1 1,0-1 0,-1 0 0,1 0 0,-1 0 0,1 0 0,-1 0 0,1 0 0,0 0-1,-1 0 1,1 0 0,-1 0 0,1-1 0,-1 1 0,-30 0-94,21 0 18,-341 19-166,311-14 277,16-1 55,0-1 1,-1-1 0,1-2-1,-42-4 1,-9-16 10,71 19-62,-8-5 114,12 6-262,0 0-137,0 0-578,0 0-996,-1 0-2077,-5 0-1981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51.6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84 3810,'0'0'2361,"0"0"-902,0 0 342,0 0-8,0 0-481,-4-1-258,0 0-668,-14-6 2411,15 0 2988,12 3-4310,16-1-2709,-20 4 1824,178-17-628,-122 15-4,-1-3-1,67-16 1,-79 13-1,-48 9-18,0 0 24,0 0 55,0 0-20,0 0 36,0 0-26,18 3 75,-15 1-44,1 0-1,-1 1 1,0 0 0,0 0-1,0 0 1,-1 0 0,0 0-1,0 1 1,0-1 0,1 6-1,11 60 362,-13-67-374,54 385 652,-53-374-649,-2-11-26,0 1 1,1 0-1,0-1 1,0 0-1,0 1 1,3 7-1,-32-12-521,-146-12 188,-154 22 447,299-9-90,21-1-1,1 0 1,0 1-1,0-1 0,0 1 1,0 1-1,-1 0 0,-11 4 0,3-3-641,8-5-6458,5-5 854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52.9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76 5587,'0'0'2129,"0"0"-646,0 0 691,0 0-170,0 0-438,-4 0-363,-6 0 4336,17-1-3048,33-1-2689,9-1 138,117-7 43,-67 6-53,194-34-1,-268 30 101,-20 6-14,0 0 1,0 1 0,0-1 0,0 1-1,1 0 1,9 0 0,-14 2 1,1 0 0,-1 0 0,0 1 0,1-1-1,-1 0 1,0 0 0,0 1 0,0-1 0,0 1 0,0-1 0,0 1 0,0-1 0,-1 1-1,1 0 1,-1-1 0,1 1 0,0 2 0,-1-2 7,26 84 337,18 104 1,-27-107-213,41 124-1,-54-197-102,-3-3-286,-14-6 26,10-1 213,-624 0-358,467-9 822,151 9-462,-4 1-2347,5 6-4332,7-6-2751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54.3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87 8228,'0'0'699,"0"0"419,0 0 685,0 0-381,0 0-568,2 0 8095,22 0-9043,54 0 150,0-3 0,132-23 0,-131 9-159,-25 4 35,0 2 0,1 3 1,60-1-1,-14 13 482,-101-4-302,0 0 42,0 0-79,0 0 13,0 0-26,0 0 34,0 0 120,0 0-19,0 0 65,0 0-113,1 7-86,1 0-1,-1 0 1,1-1-1,0 1 1,0-1 0,7 12-1,3 14 47,0 19 29,-2 0 0,5 101 1,-11-92 7,20 103 0,-19-120-269,-7-45 107,0 1-1,0 0 1,-1-1-1,1 1 1,0 0-1,-1 0 1,1 0-1,-1 1 1,0-1 0,1 0-1,-4 1 1,-21-4-40,-1 2 1,0 1-1,0 2 1,-40 5-1,1 5 18,-76 24-1,88-19 50,-2-3-1,-90 10 1,86-20 120,60-3-25,1 0-63,0 0-11,0 0-40,0 0-21,0 0-6,0 0-61,-22 0-5205,8 0-878,0 0-5933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55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28 7235,'0'0'2684,"0"0"-947,0 0 677,0 0-485,0 0-475,-7 0 424,4 0-1413,6 0 2109,161 4-1975,110-2-651,-265-3 61,-1-1-1,0 1 1,1-1 0,-1-1-1,0 0 1,9-5-1,20-6-73,-36 15 136,0 1 0,1-1 1,-1 0-1,0 0 0,0 1 0,0-1 0,0 1 1,0-1-1,0 1 0,-1-1 0,1 1 1,-1 0-1,1-1 0,0 4 0,0-3 29,29 91 266,-4 2-1,-3 1 1,11 118-1,-31-179-237,15 57 0,-18-89-138,-52-6-585,-295-5 409,250 8 238,70 1 55,1 1 0,-1 2 0,1 0-1,-46 15 1,69-19-91,3 0 16,0 0-123,0 0-45,-1 0-423,0 0 0,0 0 0,0 0 0,-1-1 0,1 1 0,0 0 0,0-1 0,0 1 0,0-1-1,0 0 1,0 1 0,1-1 0,-1 0 0,0 1 0,-1-2 0,-8-16-10099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56.6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46 9668,'0'0'1334,"0"0"299,0 0 451,0 0-657,0 0-475,-8 0 411,9 0 2122,129 2-2819,179-7-518,-64-37 319,-244 42-416,0 0 0,0 0 1,1 0-1,-1 0 0,0 1 1,0-1-1,0 0 0,0 1 1,1-1-1,-1 1 0,0-1 1,0 1-1,0-1 0,0 1 1,0 0-1,0 0 0,0 0 1,-1-1-1,1 1 0,0 0 1,0 0-1,-1 0 0,1 0 1,0 0-1,-1 0 0,1 0 1,-1 1-1,1 1 0,16 43 3,-13-31 132,36 126 332,37 252 0,-69-362-489,-6-25-82,0 0 1,0 0 0,-1 0 0,1 12-1,-6-18-72,-136-4-293,75 0 448,-1 3 0,1 3 0,-69 11-1,67-1 84,-98 4 1,64-18-5981,87 0-1069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57.9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3 5394,'0'0'5141,"0"0"-3169,0 0-48,0 0-60,0 0-386,-14 0-449,13 0 2192,46 5-3020,0-1-1,73-5 1,-40-1-138,-20 2-59,297-8 18,-315 8 501,-39 1-485,1-1 0,-1 1-1,1-1 1,0 1 0,-1-1 0,1 1-1,-1 0 1,1 0 0,-1 0 0,0 0-1,1 0 1,-1 0 0,0 0 0,0 0-1,0 1 1,1-1 0,-1 0 0,-1 1 0,3 2-1,6 18 90,-1 1 0,-1 0 0,0 1-1,-2 0 1,-1 0 0,-1 0 0,0 27 0,9 51 168,10 2-54,3 18-162,-22-82-441,-4-39 350,0 0 0,0 0 0,0 0 1,0 0-1,0 0 0,0 0 1,0-1-1,-1 1 0,1 0 0,0-1 1,0 1-1,-1-1 0,1 1 1,0-1-1,0 0 0,-1 0 0,1 1 1,-2-1-1,-3 1-24,-58 15-184,-2-3 1,-115 7-1,-141-13 874,285-7-417,-65-3-1005,35-4-6156,45 2-500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5:59.1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101 95 9845,'0'0'1035,"0"0"677,0 0 476,0 0-579,0 0-457,-2-1-31,0 0-688,-6-5-179,6 0 2839,5 4-3047,0 1 0,0 1-1,0-1 1,1 0 0,-1 1-1,0-1 1,0 1 0,7 1-1,-7-1-13,146-1 273,26-1-206,-141 0-105,1-2-1,65-15 0,-39 0 4,-28 8 7,37-6 1,-52 60 816,-5-14-642,-2 0-1,-1 1 0,-2 0 0,-1 1 0,6 53 0,-10-55-152,2 1 0,1-1 1,1 0-1,1 0 0,2-1 0,16 35 0,-26-62-34,1 8-24,-3 5-226,1-13 245,0-1-1,0 1 1,0-1-1,0 1 0,0-1 1,0 1-1,0-1 1,0 0-1,0 1 0,0-1 1,0 0-1,0 0 1,0 0-1,-1 0 1,1 0-1,-1 0 0,-100 9-26,1 4-1,0 5 0,-133 41 1,194-49 176,0-2 0,0-2 0,-1-1 0,-60-1 0,88-5-855,0-1 1,1 0-1,-18-5 0,11 3-2993,-1-2-2440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0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83 8308,'0'0'1667,"0"0"-175,0 0 618,0 0-261,0 0-785,0 0-538,-7 0 77,3 0-1270,-15 1 3646,18 0-1143,14-1-1347,131-3-125,257-37 0,-400 40-366,64-14 309,-59 12-167,0 1 0,0-2 0,0 1 0,0-1 0,0 1 0,0-2 0,9-6 0,-14 10-20,8 18 96,10 50 261,13 88-1,-11-46-215,-12-66-225,-2-9 81,13 39 0,-16-61-95,1-1 1,1 0-1,0 0 0,1 0 1,0-1-1,13 17 0,-81-52-214,8 9 84,0 2 0,-1 3-1,-1 2 1,-95-1 0,24 10 104,73 0 91,-86-7 0,110-1 8,-12 0-19,16 1-3544,0-1-1801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1.7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8 9973,'0'0'659,"0"0"250,0 0 529,0 0 160,0 0-557,-8-2-452,-26-4-220,34 6-311,0 0 1,0 0 0,0 0 0,0 0 0,-1 0 0,1 0 0,0 0 0,0 0 0,0 0 0,0 0-1,0 0 1,0 0 0,0 1 0,-1-1 0,1 0 0,0 0 0,0 0 0,0 0 0,0 0-1,0 0 1,0 0 0,0 0 0,0 0 0,-1 0 0,1 0 0,0 1 0,0-1 0,0 0 0,0 0-1,0 0 1,0 0 0,0 0 0,0 0 0,0 0 0,0 1 0,0-1 0,0 0 0,0 0-1,0 0 1,0 0 0,0 0 0,0 0 0,0 0 0,0 1 0,0-1 0,0 0 0,0 0 0,0 0-1,0 0 1,0 0 0,0 0 0,0 0 0,0 1 0,1-1 0,-1 0 0,0 0 0,0 0-1,0 0 1,0 0 0,0 0 0,8 14 990,13 12-661,3-3-180,1-1 1,2-1 0,0-2 0,1 0-1,1-2 1,39 17 0,195 65-373,-215-83 182,126 37-14,3-9-1,1-7 1,2-8 0,229 8 0,277-16-123,-389-20-2478,-297-1 2447,0 0-10,-1-2-637,0 0 0,0 0 1,0 0-1,1 0 0,-1-1 0,1 1 0,-1 0 1,1-5-1,-1-10-6599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9925,'0'0'2377,"0"0"-1654,0 0 216,0 0 59,0 0-369,0 0-375,0 0 4,0 0 124,0 0 21,0 0 205,0 0-72,0 0-26,0 0 109,0 0-126,0 0-170,0 0-59,0 0-112,0 0-72,0 0 32,0 0-24,0 0 51,0 0-75,0 0 14,12 3-52,32 4 89,-1-1 0,0-3 0,65-2 1,-72-1-105,724 58 160,-683-50-165,240 40-28,79-11 9,-238-30 20,-108-7-11,1 2 0,82 15 0,175 26 77,-20-4-10,-219-28 30,1-4 0,89-1 1,74 7 247,-95 7-290,-16-1 175,136 2-1,-192-20-195,457 23 452,192 23 575,-270-25-220,-435-20-642,-2-1-1148,-14-10-3051,-15-16-3762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2.1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171 1 8836,'0'0'3823,"0"0"-1931,0 0-177,0 0 163,0 0-690,0 0-489,0 0-33,-1 4 300,-2 3-896,-2 0 0,1-1 0,-1 1 0,0-1 0,0 0 0,-1-1-1,0 1 1,0-1 0,-11 7 0,-8 9 58,4-2-282,-23 20-106,42-36-423,0-1 0,0 1 0,0 0-1,0-1 1,0 1 0,1 0 0,-3 6-1,4-6-4473,0-3-3447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2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26 7363,'0'0'2583,"0"0"-1284,0 0 465,0 0-252,0 0-639,-9 10-78,-4 4-149,1 1 0,0 0 0,-13 25 0,20-31-334,0 1 0,0-1 0,1 1 0,1 0 0,0 0 0,0 0 0,1 1 0,0-1 0,-1 16 0,3-22-275,0 0-17,0-1 0,0 1 0,0 0 0,0-1 0,1 1 0,0-1 0,-1 1 0,3 4 0,-2-7-25,0 0 0,0 1 0,0-1 0,0 0-1,0 0 1,0 0 0,0 0 0,1 0 0,-1-1 0,0 1-1,1 0 1,-1 0 0,1-1 0,-1 1 0,0-1 0,1 1-1,-1-1 1,1 0 0,-1 0 0,1 0 0,0 1 0,2-2-1,5 2-160,-1 0 0,1-2 0,0 1 0,0-1 0,0 0 0,0-1 0,0 1 0,-1-2 0,1 0 0,-1 0 0,9-4 0,-12 4 78,0 0-1,-1 0 0,0 0 0,1-1 1,-1 0-1,-1 0 0,1 0 0,0 0 1,-1 0-1,0-1 0,0 1 0,0-1 1,-1 0-1,0 0 0,0 0 0,0 0 1,0 0-1,-1-1 0,2-9 0,-2 5 259,0-1 0,0 1-1,-1-1 1,0 1 0,-1-1-1,-1 1 1,1 0 0,-2 0 0,-5-18-1,7 25-210,-1-1-1,1 1 1,-1 0-1,0 0 1,0 0 0,0 0-1,0 0 1,-1 0-1,1 0 1,-1 1-1,0-1 1,0 1-1,0 0 1,0 0-1,0 0 1,-5-2 0,4 2-447,1 1 0,-1 1 0,0-1 0,0 0 0,1 1 0,-1 0 0,0 0 0,0 0 0,0 0 0,1 0 0,-8 3 0,-3 2-5574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2.8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13862,'0'0'2377,"0"0"-992,0 0-577,0 0-463,17 1-249,55 4 53,-68-5-131,-1 0 0,0 1 0,1 0 0,-1-1 0,0 1 0,0 1 0,0-1 0,0 0 0,0 1 0,0 0 0,0-1 0,0 1 0,0 0 0,-1 1 0,1-1 0,-1 0 0,1 1 0,-1-1 0,0 1 0,0 0 0,0 0 0,-1-1 0,1 1 0,-1 1 0,1-1 0,-1 0 0,0 0 0,0 0 0,0 5 0,0-3 122,-1 0 1,0-1-1,0 1 1,0 0 0,0 0-1,-1-1 1,0 1 0,0 0-1,0-1 1,0 1-1,-1 0 1,0-1 0,0 0-1,0 0 1,0 1 0,-1-1-1,-5 6 1,-1 1-421,-16 17 5,7-20-6072,18-8 312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3.3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13 14903,'0'0'1553,"0"0"-692,0 0 871,0 0-598,0 0-652,-4 20-289,-14 62-63,18-80-144,0 1 1,-1 0-1,1-1 0,0 1 0,0-1 0,1 1 1,-1-1-1,0 1 0,1-1 0,0 1 0,-1-1 0,1 1 1,0-1-1,0 1 0,1-1 0,-1 0 0,0 0 1,1 0-1,-1 0 0,1 0 0,0 0 0,0 0 1,0 0-1,-1-1 0,2 1 0,-1 0 0,4 1 0,-5-3-85,1 1-1,-1-1 0,1 0 0,0 0 1,-1 0-1,1 0 0,0 0 0,-1 0 1,1 0-1,0 0 0,-1-1 0,1 1 0,-1-1 1,1 1-1,-1-1 0,1 0 0,-1 0 1,1 1-1,1-2 0,23-24-494,-15 14-50,29-24-889,-26 25 1056,-1 0 0,0-1 1,-1-1-1,-1 0 0,17-25 0,-28 49 7776,1 29-5049,1 10-1650,-3 30-39,0 49-496,8-46-9407,-5-69 169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4.7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1 686 11189,'0'0'1182,"0"0"-691,0 0 331,0 0-190,0 0-373,12 0-51,30 1 162,9 1 903,62-6 0,-56-6-990,-27 4-114,35-1 0,-30 2 93,-1-1-1,1-1 1,-1-2-1,44-18 1,-14 5 325,-29 11-186,67-19-143,-38 12 52,0-3 0,68-33 0,86-27 219,-188 72-515,11-1 12,-1-3 1,44-20-1,-41 15-47,53-15-1,-63 23 108,0-2-1,-1 0 1,55-31-1,-61 28 8,41-16-1,-39 20-78,41-25 1,-49 21 181,13-7 58,-27 19-210,7-2 62,-1-1-1,0 0 0,0-1 1,12-9-1,-24 16-129,0 0-1,0 0 1,0 0-1,0 0 1,0 0-1,0 0 0,0 0 1,1 0-1,-1 0 1,0 0-1,0 0 1,0 0-1,0 0 1,0 0-1,0 0 1,0 0-1,0 0 0,1 0 1,-1 0-1,0-1 1,0 1-1,0 0 1,0 0-1,0 0 1,0 0-1,0 0 0,0 0 1,0 0-1,0 0 1,0-1-1,0 1 1,0 0-1,0 0 1,0 0-1,0 0 1,0 0-1,0 0 0,0 0 1,0-1-1,0 1 1,0 0-1,0 0 1,0 0-1,0 0 1,0 0-1,0 0 0,0 0 1,0-1-1,0 1 1,0 0-1,0 0 1,0 0-1,0 0 1,0 0-1,0 0 1,-1 0-1,1 0 0,0 0 1,0-1-1,0 1 1,0 0-1,0 0 1,0 0-1,-11 0-3427,3 1 1597,-20-1-6263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5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28 11685,'0'0'833,"0"0"-324,0 0 732,0 0-313,0 0-242,0 0-209,0-4 182,0-20 1332,-11 30 228,2 7-2113,1 0 0,0 0-1,1 1 1,1 1 0,0-1-1,1 1 1,0 0 0,1 0-1,1 0 1,1 0 0,0 1-1,0-1 1,2 1-1,2 26 1,-2-41-159,1 0-1,-1 1 1,1-1-1,-1 0 1,1 0 0,0 0-1,0 0 1,-1 0-1,1-1 1,0 1-1,0 0 1,0 0-1,0 0 1,0-1 0,0 1-1,0 0 1,0-1-1,0 1 1,0-1-1,0 0 1,0 1 0,1-1-1,-1 0 1,0 1-1,0-1 1,0 0-1,0 0 1,2 0 0,38-1-3362,-36 1 2635,23-7-4275,-1-14-4990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6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15751,'0'0'536,"0"0"681,0 0 667,0 0-945,0 0-787,6 0-179,0 1-93,-1 1 0,1-1 0,0 1-1,-1 0 1,1 0 0,-1 1 0,0 0 0,0 0 0,0 0 0,0 0-1,0 1 1,-1-1 0,1 1 0,-1 1 0,0-1 0,0 1 0,-1-1-1,1 1 1,-1 0 0,0 0 0,-1 0 0,1 1 0,-1-1 0,0 1-1,0-1 1,0 1 0,-1 0 0,1 7 0,-3-11 109,1-1 0,0 0 0,-1 0 0,1 0 0,-1 1 0,0-1 0,1 0 0,-1 0 0,0 0 0,0 0 0,0 0 0,0 0 0,1 0 0,-1 0 0,0-1 0,-1 1 0,1 0 0,0-1 0,0 1 0,0 0 0,0-1 0,0 0 0,-1 1 0,1-1 0,0 0 0,-2 1 0,-44 8-45,29-6 54,4 3 1668,25-1 750,26-1-1189,-6-4-1173,42 0-2060,-2-9-4691,-40 1-1550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6.7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68 62 7972,'0'0'5549,"0"0"-4047,0 0-283,0 0-80,14-11-827,44-29-320,-56 39-29,0-1 0,0 1-1,0 0 1,1 0-1,-1 0 1,0 0 0,1 1-1,-1-1 1,0 1-1,1-1 1,-1 1 0,1 0-1,-1 0 1,0 0-1,1 0 1,2 0 0,-4 1-2,1-1 1,-1 1 0,0 0-1,1-1 1,-1 1 0,0 0-1,0 0 1,0 0 0,1-1-1,-1 1 1,0 1 0,0-1-1,0 0 1,0 0 0,-1 0 0,1 0-1,0 1 1,0-1 0,0 2-1,0-1 36,0 1 1,0 0-1,-1-1 0,1 1 0,-1 0 0,1 0 0,-1-1 1,0 1-1,0 0 0,0 0 0,0 0 0,-1-1 0,1 1 0,-1 0 1,0-1-1,0 1 0,0 0 0,0-1 0,0 1 0,0-1 1,-3 4-1,-42 42 330,-38 46 1190,75-83-1250,1 0 0,0 0 0,1 1 0,1 1 0,0-1 0,-8 25 0,7 9 255,6-45-517,1 0 1,0 1-1,0-1 1,0 0-1,0 1 0,0-1 1,0 0-1,0 0 0,1 1 1,-1-1-1,0 0 1,1 0-1,-1 1 0,1-1 1,-1 0-1,1 0 1,-1 0-1,1 0 0,0 0 1,0 0-1,0 0 0,-1 0 1,1 0-1,0 0 1,0 0-1,0 0 0,1-1 1,-1 1-1,0 0 0,2 0 1,3 1-50,1-1 1,-1 0 0,1 0 0,-1-1-1,1 0 1,0 0 0,-1 0 0,1-1-1,-1 0 1,10-3 0,-13 3-1,0 0 0,-1 0 1,1-1-1,-1 1 0,1-1 1,-1 0-1,0 0 0,1 0 1,-1 0-1,0 0 0,-1 0 1,1-1-1,0 1 0,0 0 1,-1-1-1,0 0 0,1 1 1,-1-1-1,0 0 0,0 0 1,-1 1-1,1-1 0,0 0 1,-1 0-1,0-5 0,2-3 18,-2-1-1,0 1 0,0 0 1,-1 0-1,-4-21 0,3 25 131,0 0 0,-1 0 0,0 1-1,0-1 1,-1 1 0,1-1 0,-2 1 0,1 0-1,-10-9 1,10 10 14,-6-4 89,1-1 0,0 0 0,1-1 0,0 0-1,1 0 1,-12-24 0,18 11-4264,2 13 561,-1-3-3491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7.9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16 10165,'0'0'2689,"0"0"-1032,0 0 306,0 0 358,0 0-813,1-4-484,3-8-352,-4 22 71,-7 29-58,-3-16-665,0-1 0,-2-1 0,-1 0 0,0 0 0,-2-1 0,0-1 0,-1-1 0,-1 0 0,-23 19 0,35-33-396,1-1-1,-1 0 1,1 0 0,-1 0-1,0-1 1,-7 3 0,-17-1-4799,14-5-750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8.3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9380,'0'0'6035,"0"0"-5331,0 0 897,0 0 400,0 0-977,0 0-671,55 24 191,-26-9-304,0 0-208,-1-2-32,-4-6-80,0-1-688,3-6-1137,-3 0-864,0 0-1922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 5987,'0'0'4114,"0"0"-3125,0 0-306,0 0 665,0 0-503,-2 0-456,0-1 0,-1 1 0,1 0 0,0-1 0,-1 1 0,1 0 0,0 1 0,-1-1 0,-3 1 0,-2 3-171,1 0-1,0 0 1,0 0-1,1 1 0,-1 0 1,1 1-1,-9 9 1,-38 49 533,43-51-627,-15 19 126,2 0-1,2 1 1,-25 53 0,37-66-241,1 0 0,1 0 0,0 1-1,2 0 1,0 0 0,2 1 0,-2 40 0,5-19-1149,3-42 1132,0-1 0,0 0 0,0 0 0,0-1 0,0 1 0,-1-1 0,1 1 0,5-3 0,-3-1 41,0-1 0,-1 0-1,1-1 1,-1 1 0,-1-1-1,1 1 1,-1-1 0,0 0-1,0 0 1,0-1 0,-1 1-1,0-1 1,-1 1 0,1-1 0,0-7-1,-3 14-190,1 0 0,0-1-1,0 1 1,0-1 0,0 1 0,-1 0-1,1-1 1,0 1 0,-1 0-1,1 0 1,0-1 0,0 1 0,-1 0-1,1 0 1,0-1 0,-1 1-1,1 0 1,-1 0 0,1 0 0,0 0-1,-1-1 1,1 1 0,0 0-1,-1 0 1,0 0 0,-1-1-889,-11-3-5215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8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111 11 6243,'0'0'10036,"0"0"-9187,0 0 1504,0 0 48,0 0-1617,0 0-255,3-11-273,-3 29 160,0 10-144,0 4 16,-15 1-288,-11-3 16,0-6-16,4-7-368,5-8-640,10-5-1458,7-4-1247,0 0-2210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73 10517,'0'0'1254,"0"0"440,0 0 304,0 0-664,0 0-307,-3 14 382,-8 32-233,2-16-491,2 0-1,1 1 0,-2 37 1,8-67-680,0 1 1,0-1-1,0 1 1,1-1 0,-1 0-1,0 1 1,1-1 0,-1 0-1,0 0 1,1 1-1,-1-1 1,1 0 0,0 0-1,-1 0 1,1 1 0,0-1-1,0 0 1,0 0-1,0 0 1,0 0 0,0-1-1,1 2 1,1 0-16,-1-1-1,1 0 1,-1 0 0,1 0 0,0-1-1,-1 1 1,1-1 0,0 1-1,-1-1 1,6 0 0,1-1-88,-1 1 1,1-2-1,0 1 0,-1-1 1,0-1-1,13-4 1,-11 2-2,-1 0 1,0-1 0,0 1 0,-1-2 0,1 1 0,-2-1-1,1 0 1,-1-1 0,0 0 0,0 0 0,-1-1-1,0 1 1,-1-1 0,0-1 0,0 1 0,-1-1 0,0 0-1,0 1 1,-1-2 0,-1 1 0,0 0 0,0-1 0,-1 1-1,0-13 1,-1 13 148,0 4 106,0-1 0,0 1 0,0 0 0,-1 0 0,-3-12 0,3 16-159,1 0-1,-1 0 1,0 1-1,0-1 1,0 0 0,0 1-1,-1-1 1,1 1 0,0 0-1,-1-1 1,1 1-1,-1 0 1,1 0 0,-1-1-1,0 1 1,1 1-1,-1-1 1,0 0 0,0 0-1,0 1 1,1-1-1,-1 1 1,-3-1 0,0 0-315,0 0 1,0 1 0,0 0 0,0 0-1,0 0 1,1 0 0,-1 1 0,-9 2-1,8-2-599,1 1 0,0 0-1,0 1 1,0-1 0,0 1-1,0 0 1,-6 5 0,-13 12-8058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09.3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 13702,'0'0'2529,"0"0"-1568,0 0 2016,0 0-1568,0 0-593,141 89-400,-131-38-63,-10 8-257,0 3-80,-12 1-32,-19 0-112,-12 4-609,-13-2-2176,-9-9-2930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26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1 807 4018,'0'0'6459,"0"0"-5085,0 0-1035,0 0 802,0 0-151,0 0-531,25-1 1534,0-2-1953,0 0 0,29-9 0,22-4-85,-36 7 41,0-1 0,60-24 1,10-4-5,105-6 38,-137 30-24,100-29 1,-51 2-6,3 5 1,161-21 0,36 2 3,18-1-29,457-58 355,-509 85-27,5-1 342,-166 10-526,414-42 216,-463 60-297,0-5 0,104-21 1,-141 20 56,0 1 0,55-1 1,98 8-69,-88 2-1829,-111-13-4503,0 0-1852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27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123 1 10549,'0'0'848,"0"0"401,0 0 480,0 0-590,0 0-539,0 0-114,0 0 45,0 0 162,0 0-87,0 0 13,1 22 400,0-19-965,1 0 1,0 1-1,-1-1 0,1 0 1,1 0-1,-1 0 0,0 0 1,1-1-1,-1 1 1,1-1-1,0 1 0,0-1 1,0 0-1,0 0 0,0 0 1,7 2-1,7 4-19,35 11-1,-41-16-11,9 4-59,-15-4-48,1-1 0,-1 0 1,1-1-1,0 1 0,11 1 0,-17-2 72,0 1-1,0-1 1,0 1-1,0 0 1,0-1-1,-1 1 1,1-1-1,-1 1 0,1-1 1,-1 1-1,1-1 1,-1 1-1,0-1 1,0 1-1,1-1 1,-2 2-1,-24 24 438,-31 25 1,-15 17 430,39-34-456,11-13-47,1 1 0,-27 38 1,44-60-2092,0-9 344,-3-18-1681,4 12-21,-9-22-9515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28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6467,'0'0'2036,"0"0"-622,0 0 520,0 0-192,0 0-512,0 4 6002,0 28-7079,4 31 515,22 125 1,-8-74-312,-12-91-268,0 11 64,-6-34-147,1 0-50,-1 1 1,0-1 0,1 0-1,-1 0 1,0 0 0,0 0-1,1 0 1,-1 0 0,0 0-1,1 0 1,-1 0 0,0 0-1,1 0 1,-1 0 0,0 0-1,0 0 1,1 0 0,-1 0-1,0 0 1,1 0 0,-1-1-1,0 1 1,0 0 0,1 0-1,-1 0 1,0 0 0,0-1-1,1 1 1,-1 0 0,0 0-1,0 0 1,0-1 0,0 1-1,1 0 1,-1 0 0,0-1-1,5-46-6385,0 11-1108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29.0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95 11381,'0'0'1617,"0"0"0,0 0 141,0 0-408,0 0-491,0 0-820,0 0 1,0 0 0,0 0-1,0-1 1,0 1-1,0 0 1,0 0-1,0 0 1,0 0-1,0-1 1,0 1-1,0 0 1,0 0 0,0 0-1,0-1 1,0 1-1,0 0 1,0 0-1,0 0 1,0 0-1,0-1 1,0 1 0,0 0-1,0 0 1,0 0-1,0 0 1,0-1-1,1 1 1,-1 0-1,0 0 1,0 0 0,0 0-1,0 0 1,0 0-1,0-1 1,1 1-1,-1 0 1,0 0-1,0 0 1,0 0 0,0 0-1,1 0 1,-1 0-1,0 0 1,0 0-1,50-4 295,-1-1 1,-1-3-1,95-27 0,3-1-713,-145 36 419,1-1 1,0 1-1,-1 0 0,1 0 0,-1 1 0,1-1 1,0 0-1,-1 0 0,1 1 0,-1-1 1,1 1-1,-1-1 0,1 1 0,-1 0 1,0 0-1,1 0 0,-1-1 0,0 1 0,1 1 1,-1-1-1,0 0 0,0 0 0,0 0 1,0 0-1,0 1 0,0-1 0,0 0 1,-1 1-1,1-1 0,0 1 0,-1-1 0,1 2 1,3 9 70,0 0 1,-1 0-1,2 17 1,-1-7 88,34 242 1049,-33-220-1108,-5-40-134,1 1-1,-1-1 0,1 1 0,0-1 0,0 0 1,0 1-1,1-1 0,-1 0 0,1 0 1,0 0-1,0 0 0,1 0 0,-1 0 0,5 4 1,-6-7-34,-1-1 0,0 0 0,0 0 0,0 1 0,0-1 0,0 0 0,1 1 0,-1-1 1,0 0-1,0 1 0,0-1 0,0 0 0,0 1 0,0-1 0,0 0 0,0 1 0,0-1 0,0 0 0,0 1 1,0-1-1,-1 0 0,1 1 0,0-1 0,0 0 0,0 1 0,0-1 0,0 0 0,-1 0 0,1 1 0,0-1 1,0 0-1,-1 0 0,1 1 0,0-1 0,0 0 0,-1 0 0,1 1 0,-12 8-116,-16 6 142,-1 0 1,-1-2-1,-52 17 0,-99 12 108,133-34 46,0-2 0,0-3 0,-1-1 0,-49-5 1,95 2-189,-1 1 1,0-1 0,0 0 0,0 0 0,1 0 0,-1 0 0,0-1 0,1 1 0,-5-4 0,6 4-280,1 0 0,-1 0 1,1 0-1,0-1 0,-1 1 0,1 0 1,0-1-1,0 1 0,0-1 0,0 0 1,0 1-1,0-1 0,1 0 0,-1 0 1,1 1-1,-1-1 0,1 0 0,-1 0 1,1 0-1,0 0 0,0-2 0,0-18-5294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30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87 1505,'0'0'1016,"0"0"-215,0 0 500,0 0 287,0 0-115,0-1 7292,-1 0-4240,1 1-4499,0 0 1,0 0-1,0 0 0,0-1 1,0 1-1,0 0 0,1 0 1,-1 0-1,0-1 0,0 1 1,0 0-1,0 0 0,0 0 1,0 0-1,0-1 0,0 1 1,0 0-1,0 0 0,1 0 1,-1 0-1,0-1 0,0 1 1,0 0-1,0 0 0,0 0 1,1 0-1,-1 0 0,0 0 1,0 0-1,0-1 0,1 1 1,-1 0-1,0 0 0,0 0 1,0 0-1,1 0 0,-1 0 0,0 0 1,0 0-1,0 0 0,1 0 1,-1 0-1,32-2 105,-1-1-1,1-2 1,52-15 0,-48 10-174,1 2 1,49-4-1,-24 10-200,-40 2 187,0 0 0,0-2 0,0 0 0,0-2 0,22-5 0,-44 8 67,1 1-1,0 0 1,0 0 0,0 0 0,0 0-1,0 0 1,0 0 0,0 0-1,0 1 1,0-1 0,0 0-1,0 0 1,0 1 0,0-1 0,0 1-1,-1-1 1,1 1 0,0-1-1,0 1 1,0-1 0,-1 1-1,1 0 1,0-1 0,-1 1 0,1 0-1,0 0 1,-1-1 0,1 1-1,-1 0 1,0 0 0,1 0-1,-1 0 1,1 0 0,-1 0 0,0-1-1,0 3 1,11 42 203,-9-33-80,28 210 918,0-4-151,-27-204-994,-2-12 33,-1 0 0,1 0 0,-1-1-1,1 1 1,-1 0 0,0 0 0,0 0 0,0 0-1,0 0 1,0 0 0,0 0 0,-1 3-1,0-4 30,0 0 0,0 1 1,-1-1-1,1 0 0,-1 0 0,1 0 0,0 0 0,-1 0 0,0 0 0,1 0 0,-1 0 0,0-1 0,1 1 0,-1 0 0,0-1 0,1 0 1,-4 1-1,-180 34 112,93-19-48,60-11 65,1-2 0,-1-2 0,-39-3 1,8-12 439,33 11-6330,22-1 510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31.6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 6771,'0'0'3415,"0"0"-2102,0 0 581,0 0-19,0 0-586,0 0-425,0 0-135,0 0-65,2 0 27,194-12 2110,3 0-2854,14 12 301,-208 15 64,12 46 338,12 88 1,4 15-146,-22-127-426,1-1 1,29 61-1,-32-83-59,-7-12-22,-1 0-1,1 0 0,-1 0 0,0 0 0,0 0 1,0 0-1,0 0 0,0 0 0,-1 0 0,1 0 0,-1 0 1,1 4-1,-5-5-135,0 0 0,-1-1 0,1 1 0,0-1 0,0 0 0,-9 0 0,1 0 69,-127 1 110,40-1-33,0 4 1,-125 20-1,223-24 65,-2 1-199,-1 0 0,0 0 0,1-1 0,-1 0 0,1 1 1,-1-1-1,-4-1 0,7 1-102,0-1 1,0 1-1,0-1 1,0 1-1,0-1 1,1 1-1,-1-1 0,0 0 1,0 0-1,0 1 1,0-1-1,1 0 1,-1 0-1,0 0 0,1 0 1,-1 0-1,1 0 1,-1 0-1,1 0 1,-1 0-1,1 0 0,0 0 1,0 0-1,-1 0 1,1-2-1,-3-22-6148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32.8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67 8548,'0'0'568,"0"0"417,0 0 549,0 0-99,0 0-456,-4-5 1540,4 5-2424,0 0 0,0 0 0,0 0 0,-1 0 0,1-1 0,0 1 0,0 0 0,0 0 0,0 0 0,0 0-1,0 0 1,0 0 0,0 0 0,0 0 0,-1 0 0,1-1 0,0 1 0,0 0 0,0 0 0,0 0 0,0 0 0,0 0 0,0 0 0,0 0 0,0-1 0,0 1 0,0 0 0,0 0 0,0 0 0,0 0 0,0 0-1,0 0 1,0-1 0,0 1 0,0 0 0,0 0 0,0 0 0,0 0 0,0 0 0,0 0 0,1 0 0,-1-1 0,0 1 0,0 0 0,0 0 0,0 0 0,0 0 0,0 0 0,0 0 0,0 0 0,0 0 0,1 0-1,-1 0 1,0 0 0,0 0 0,0-1 0,0 1 0,0 0 0,107-4-5,114-21-1,-12 1-537,-179 22 662,53 4 1,-81-2-206,0 1 1,0-1-1,0 1 0,0 0 1,0 0-1,-1 0 0,1 0 0,0 0 1,-1 0-1,1 1 0,-1-1 0,1 0 1,-1 1-1,0-1 0,1 1 1,-1 0-1,0-1 0,0 1 0,0 0 1,0 0-1,0 2 0,17 49 279,-13-36-179,34 147 849,-28-109-649,28 86 0,-5-72-153,-25-52-139,0-1 0,-2 2 0,7 19 0,-13-36-27,-1 1 1,0 0-1,0-1 0,0 1 0,0 0 0,0-1 0,0 1 0,0-1 1,0 1-1,-1 0 0,1-1 0,-1 1 0,1-1 0,-1 1 0,1-1 0,-1 1 1,0-1-1,0 1 0,0-1 0,0 0 0,0 0 0,0 1 0,0-1 1,0 0-1,-1 0 0,1 0 0,0 0 0,-1 0 0,1 0 0,0-1 0,-1 1 1,-1 0-1,-8 4-90,1-1 0,-1 0 0,-19 3 0,19-4 84,-38 6 34,0-3 0,-97 2 0,92-7 9,-1 2-1,-59 11 0,106-12-150,1 0 216,-1-1 0,1 0 0,-1 0-1,-14 0 1,20-1-262,1 0 1,-1-1-1,1 1 0,-1 0 0,1-1 0,-1 1 0,1-1 0,0 1 1,-1-1-1,1 0 0,0 1 0,0-1 0,-1 0 0,1 0 0,0 0 1,0 0-1,0 0 0,0 0 0,0 0 0,0-1 0,0 1 0,1 0 1,-1 0-1,0-1 0,1 1 0,-1 0 0,1-1 0,-1 1 1,1-1-1,-1-1 0,-1-18-5526,2-2-5176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11317,'0'0'3938,"0"0"-2946,0 0 785,0 0 832,0 0-1920,0 0-449,-33 54 112,11-18-224,1-1-128,-4 0-272,4-7-1201,2-9-1792,9-15-1601,10-4-5635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34.3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42 5523,'0'0'2889,"0"0"-1272,0 0 34,0 0-130,0 0-438,-2 0-404,3 0 697,1-1 3105,86-16-3003,-58 11-1206,54-7 0,396 8-385,-266 8-395,-210-3 485,10-2-50,-13 1 129,-1 1 109,0 0-2,0 0 88,0 0-86,0 0 9,3 63 250,3-1 0,15 69 0,-8-59-363,4 74 1,-3-58 18,-14-88-139,0 0 17,0 0 2,0 0 2,0 0-50,-57 4-299,1 2-1,0 2 1,-74 21-1,65-13 483,-127 14 0,177-29-40,0 0 0,0 0 1,0-2-1,-1 0 1,1 0-1,0-1 1,0-1-1,-17-6 0,17 3-110,0 2 0,-1 0 0,1 1 0,-1 0-1,-29-1 1,-10 4-2956,55-3-66,0-12-1383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35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 6787,'0'0'1345,"0"0"-438,0 0 838,0 0-33,0 0-466,1-4 5199,3 3-6169,352-14 1637,6 22-2588,-360-7 691,-1 0 0,1 0 1,0 0-1,0 0 1,-1 0-1,1 0 0,0 1 1,-1-1-1,1 1 1,0-1-1,-1 1 0,1 0 1,0 0-1,-1 0 1,1 0-1,-1 0 0,0 0 1,1 0-1,-1 0 1,0 0-1,2 3 0,-1 0 62,1 1 1,-1-1-1,0 1 0,-1-1 0,1 1 0,0 6 0,1 3 2,10 47 290,-3 0 0,-3 1 0,-1 87 0,4 48-135,-10-194-241,10 60 83,-9-58-70,0-1 1,0 1 0,0-1-1,1 1 1,0-1 0,0 1-1,0-1 1,1 0 0,-1 0-1,6 7 1,-7-10-69,-1-1 23,0 0 44,0 0-78,0 0 29,0 0 11,-15-2-158,-10-6-2,5 2-18,-1 1-1,0 0 0,-40-3 0,-83 6 63,-173 20 0,294-15 141,13-1 14,0-1 1,-1 0-1,1 0 1,-1-1-1,1-1 1,-14-2-1,24 3-164,-1-1-1,0 1 0,1 0 0,-1-1 0,1 1 0,0-1 0,-1 1 0,1-1 1,-1 0-1,1 1 0,0-1 0,-1 1 0,1-1 0,0 0 0,0 1 0,-1-1 0,1 0 1,0 1-1,0-1 0,0 0 0,0 1 0,0-1 0,0 0 0,0 1 0,0-1 1,0-1-1,0-1-798,0-22-4118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36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67 5106,'0'0'4354,"0"0"-2758,0 0 87,0 0 318,0 0-710,-3 0 3355,9 0-3380,30 1-1038,-1-3-1,1 0 1,65-15-1,-35 2-335,1 3 1,-1 3-1,2 2 0,74 3 0,-76 4 588,-63 26-18,36 286 1522,-9-82-1786,-22-136-545,-9-94 334,0 1 0,1 0-1,-1-1 1,0 1 0,0 0-1,1-1 1,-1 1-1,0-1 1,0 0 0,0 1-1,0-1 1,0 1 0,0-1-1,0 0 1,0 0-1,-1 1 1,-2 0-21,-52 12-52,0-3 0,-1-1 0,-82 0 0,72-6 145,0 3-1,-70 16 1,111-15 71,19-4-183,0-1 1,0 0-1,0-1 1,0 0-1,-14 1 1,19-2-97,0-1 0,0 1 1,0-1-1,0 1 1,0-1-1,0 1 0,0-1 1,0 0-1,0 0 1,0 0-1,1 0 0,-1 0 1,0-1-1,0 1 1,1 0-1,-1-1 0,1 0 1,0 1-1,-1-1 1,1 0-1,0 1 0,0-1 1,0 0-1,-1-3 0,-11-29-5490,7-4-5721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37.9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74 176,'0'0'5074,"0"0"-3099,0 0-513,0 0 456,0 0-197,-1 0 6685,5 0-8633,245-33 1879,-133 15-1478,172-4-1,-286 22-153,-1 1-1,1-1 1,-1 1 0,0-1 0,1 1 0,-1 0 0,1 0 0,-1 0 0,0 0 0,0 0 0,1 0 0,-1 0 0,0 0 0,0 0-1,0 0 1,0 1 0,-1-1 0,1 0 0,0 1 0,0-1 0,-1 1 0,2 2 0,11 38 162,-5 7 249,3 76-1,2 16 19,-1-82-252,20 62 0,2 6-34,-34-126-182,0-1 0,0 1 0,0 0 0,-1-1 0,1 1 0,0-1 0,0 1 0,-1-1 0,1 1 0,0-1 0,-1 1 0,1-1 0,-1 0 0,1 1 0,-1-1 0,1 1 0,-1-1 0,1 0 0,-1 0 0,1 1 0,-1-1 0,1 0 0,-1 0 0,0 1 0,1-1 0,-1 0 0,1 0 0,-1 0 0,0 0 0,1 0 0,-1 0 0,1 0 0,-1 0 0,0 0 0,0-1 0,-35 1 39,23 0-76,-208 13-77,61-2 103,59-5 69,-61 1-238,161-7 143,1-1-1,-1 1 1,1 0-1,0 0 1,-1 0-1,1-1 1,-1 1-1,1 0 1,-1 0-1,1-1 0,0 1 1,-1 0-1,1-1 1,-1 1-1,1-1 1,0 1-1,0 0 1,-1-1-1,1 1 1,0-1-1,0 1 1,-1-1-1,1 1 1,0-1-1,0 1 1,0-1-1,0 1 0,0-1 1,0 1-1,0-1 1,0 0-1,-1-22-2159,1 17 1162,0-26-4197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39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9236,'0'0'208,"0"0"651,0 0 825,0 0-268,0 0-482,0 0 5604,8 0-6123,118 1 759,200-4-1177,-240-8 998,-84 13-986,0-1-1,0 0 1,0 0-1,0 1 1,0-1 0,-1 1-1,1 0 1,0-1-1,-1 1 1,1 0-1,-1 0 1,0 0 0,0 0-1,1 0 1,-1 0-1,-1 1 1,1-1 0,1 3-1,-1-1 10,7 16 127,-1 0 0,0 1 0,-2 0 0,5 35 0,-1 91 363,-7-95-288,13 87 0,-4-91-190,1 0 0,3 0 0,23 52 0,-38-100-62,0 1-1,-1-1 1,1 1-1,0-1 1,0 1-1,0-1 1,-1 1-1,1-1 1,0 0-1,-1 1 0,1-1 1,0 1-1,-1-1 1,1 0-1,0 1 1,-1-1-1,1 0 1,-1 0-1,1 1 1,0-1-1,-1 0 1,1 0-1,-1 1 1,1-1-1,-1 0 0,1 0 1,-1 0-1,1 0 1,-1 0-1,1 0 1,-1 0-1,1 0 1,-1 0-1,0 0 1,-29 3 60,20-2-100,-482 23 160,443-30 105,49 6-124,0-1 11,-12-21-2542,10-11-4843,2 6-1987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6:40.3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98 8388,'0'0'1310,"0"0"162,0 0 575,0 0-404,0 0-584,8 0 2646,39-3-2674,191-20 349,-111 13-1380,180-38-1,-300 47 72,-5 1-22,0 0 0,0-1 0,0 1 0,0 0 0,0 0 1,0-1-1,0 0 0,-1 1 0,1-1 0,0 0 0,0 0 0,0 0 0,-1 0 0,1 0 0,2-2 0,-3 3 2,0 0 0,0 0 0,0 0 0,0 1 0,-1-1-1,1 0 1,0 1 0,0-1 0,-1 0 0,1 1 0,0-1-1,0 1 1,-1-1 0,1 1 0,-1 0 0,1-1-1,0 1 1,-1 0 0,1 0 0,3 7 23,0 0 0,-1 0-1,1 0 1,-2 1 0,1-1 0,-2 1 0,1 0 0,0 11 0,0 76 281,-3-60-249,1 338 507,2-353-567,0-1-1,2 0 1,0 1-1,1-1 1,1-1-1,13 29 0,-8-20-29,-11-28-20,0 0 0,0 1 0,0-1 0,0 0 0,0 0 0,0 1 0,0-1 0,0 0 0,0 0 0,0 1 0,0-1 0,0 0 0,0 0 0,0 1 0,0-1 0,0 0 0,-1 0 0,1 0 0,0 1 0,0-1 0,0 0 0,0 0 0,0 0 0,0 1 0,-1-1 0,1 0 0,0 0 0,0 0-1,0 0 1,-1 1 0,1-1 0,0 0 0,0 0 0,0 0 0,-1 0 0,1 0 0,0 0 0,0 0 0,-1 0 0,1 0 0,0 0 0,0 0 0,0 0 0,-1 0 0,1 0 0,-1 0 0,-14 0-294,9 0 235,-279 12-542,231-6 602,0 3 0,1 2 1,-65 22-1,99-26 31,-1-1 0,0-2 1,0 0-1,-1 0 0,1-2 0,-1-1 0,1 0 0,-30-4 0,39 1-1528,0-1 0,1 0 0,0 0 0,-18-10 0,22 11-1,-20-11-7938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7:05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30 5907,'0'0'1777,"0"0"-886,0 0 229,0 0-237,0 0-477,0 0-180,0-3-103,0-12 11,0 12-73,0 3 67,0 0 83,0 0-24,0 0-30,0 0-37,0-7 1103,-1 6 1801,-8 11-2727,1 1 0,0 1-1,0 0 1,-11 24-1,12-23-135,-55 116-175,58-123-854,1 0-1242,2-2-2486,1-4 1005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7:05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0 3201,'0'0'1380,"0"0"111,0 0 51,0 0-499,0 0-352,-2 5 5031,-11 23-5406,-26 47 470,-8 12-33,34-66-650,1 1-1,0 1 0,2 0 1,-8 24-1,16-43-391,0 1 0,0-1 0,-1 0 0,1 0 0,-1 0 0,0 0 0,0-1-1,0 1 1,0-1 0,-6 5 0,8-8-778,1 0-227,0 0-499,0 0-1187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7:06.2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299 0 6611,'0'0'776,"0"0"46,0 0 16,0 0-235,0 0-291,-22 7 2543,-97 145 1922,82-101-4609,-51 56 1,82-101-366,3-4 33,1 1-1,-1-1 1,0 1-1,1 0 1,0 0-1,0 0 1,0 0-1,0 0 1,0 0-1,-1 5 1,3-8-1437,0 0-1187,0 0-1481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7:06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215 1 4322,'0'0'3273,"0"0"-1997,0 0 15,0 0-112,0 0-482,-7 3 31,-1 3-393,0-1 0,1 2 1,0-1-1,0 1 0,0 0 0,1 0 1,0 1-1,-6 9 0,-66 84 1723,22-31-3339,51-56-2849,5-13-360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5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4019 9668,'0'0'649,"0"0"397,0 0-62,-1 0-831,1 1 0,0-1 1,0 1-1,0-1 0,0 1 0,0-1 1,0 1-1,0-1 0,0 1 0,0-1 1,0 1-1,0-1 0,0 1 0,1-1 1,-1 1-1,0-1 0,0 1 0,0-1 1,1 1-1,-1-1 0,0 1 0,1-1 1,-1 0-1,1 1 0,14-7-31,0-1 1,-1-1-1,0 0 0,0-1 0,25-20 1,1-1-65,328-180 271,-244 147-317,133-92 0,-131 66 185,348-221 235,-222 189-314,36-20-172,-200 91 24,351-192 204,382-214 170,-714 395-77,294-136-29,-194 101-164,178-114-107,58-28 771,91 4-495,101-46 306,10 52-314,-210 84 85,-344 114-225,0 3 0,2 5 0,0 3 0,98-6 0,77-15-183,-85 9 67,231-9-1,-235 24 35,99-4-4,-252 20 0,41 1-38,0-3 0,85-14 0,-74 6 62,1 3 0,123 5 0,-103 3-20,18-7 126,-80 4-27,42-7-1,-41 4 2,42-1-1,-47 4 11,-1-1 0,49-12 1,11-1 373,-41 11-1212,-54 5 199,1-1 0,-1 0-1,1 1 1,-1-1 0,1 0-1,0 0 1,-1-1 0,1 1-1,0 0 1,0-1 0,-2-2-1,-13-7-3358,-4 3-1717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9524,'0'0'3589,"0"0"-1970,0 0 16,0 0-52,0 0-908,4-1-419,-2 1-192,1 0 1,0-1 0,0 1-1,0 0 1,0 0 0,0 1-1,0-1 1,0 1 0,0-1-1,-1 1 1,1 0-1,0 0 1,0 0 0,-1 0-1,1 1 1,-1-1 0,1 1-1,-1-1 1,1 1 0,-1 0-1,0 0 1,0 0 0,0 0-1,0 0 1,0 1 0,-1-1-1,1 1 1,-1-1 0,2 5-1,1 4 142,-1 0 0,-1 1 1,0 0-1,-1-1 0,0 1 0,-1 0 0,-2 18 0,1 1-49,1-17-116,-2-1-1,0 0 1,-1 0 0,0 0-1,-1 0 1,-8 18-1,-38 72-409,46-98 51,-1 2-656,4-3-4769,1-4-975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7:07.1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312 0 5026,'0'0'822,"0"0"347,0 0-182,0 0-288,0 0-115,-5 3 323,-11 6 606,1 0-1,0 1 1,-15 14 0,-77 81 854,51-47-1938,43-46-841,-23 25 1165,22-16-2425,9 0-3435,5-19-437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7:12.6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57 11125,'0'0'347,"0"0"301,0 0 878,0 0-507,0 0-597,0 0-297,23-3 3621,-3 4-3622,-14 0-121,0-1 1,0 0-1,0 0 0,1 0 1,-1-1-1,0 0 0,0 0 1,0 0-1,0-1 0,0 0 1,0 0-1,-1 0 0,8-5 1,-9 5 19,-1 1 0,0-1 0,1 1 0,-1-1 0,1 1 0,0 0 0,-1 1 0,1-1 0,0 1 0,5-1 0,46 3 476,-25 0-531,58-5-48,-87 3 165,1 0-42,1 1 0,-1-1 0,0 0 0,0 1 0,0 0 0,0-1 0,0 1 0,0 0 0,0 0 0,4 2 0,-1 0-37,1-1 0,0 1 0,0-1 0,0-1 1,0 1-1,0-1 0,0 0 0,1 0 0,-1-1 0,0 0 1,10-1-1,-2 1-80,-12 0 63,1-1 0,0 1 0,-1-1 1,1 0-1,0 0 0,-1 0 1,1 0-1,-1-1 0,0 1 0,1-1 1,-1 1-1,2-3 0,-2 2 2,1 0 0,-1 1 0,0-1-1,0 1 1,1-1 0,-1 1 0,1 0 0,-1 0 0,1 0-1,0 0 1,-1 1 0,4-1 0,-6 1 22,0 0-10,0 0 29,1 0-11,145-13 126,65 15 661,-211-2-784,7-1-1358,-7-5-3577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7:40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1 351 6659,'0'0'1980,"0"0"-446,0 0-336,0 0-446,0 0-485,0 0 2,6 2 209,34 5 478,32 8 1025,-58-12-1740,1 1 1,-1-2-1,1 0 1,0-1-1,0 0 1,25-3-1,89-17 462,-126 19-719,92-13 91,1 5 0,152 7 0,-8 0-89,-30-27 26,-3 1 61,-6 26-55,-132 3 0,1-3 0,-1-2 1,86-16-1,-58-2-27,1 4 0,185-6 0,-85 27-36,96-2 69,-236-7-19,73-14-1,41-5 19,9 17 21,143-13-21,-231 8-24,374-32 76,-330 44-49,-19 1 86,1-5-1,153-25 1,-229 21-61,1 1 0,-1 3 0,1 2 0,66 4 1,-89 3-133,10 0 477,-31-5-513,1-1-1,0 1 0,0 0 0,-1 0 1,1 0-1,0-1 0,0 1 1,-1-1-1,1 1 0,0 0 0,-1-1 1,1 1-1,-1-1 0,1 1 1,-1-1-1,1 0 0,-1 1 1,1-1-1,-1 1 0,1-1 0,-1 0 1,0 1-1,1-1 0,-1 0 1,0 0-1,0 1 0,0-1 1,1 0-1,-1 0 0,0 1 0,0-1 1,0 0-1,0 0 0,0 0 1,-1-1-1,1-8-4444,0 3-3252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7:41.0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18 11845,'0'0'1655,"0"0"-959,0 0 659,0 0 163,0 0-429,-6-3-268,-18-9-450,18 10-3,6 2 17,0 0-7,0 0 23,16 1 612,117 43-746,-100-37-315,-19-4-60,0 0 1,23 10-1,-36-13 117,-1 0 0,1 1 1,-1-1-1,1 1 0,-1-1 0,1 0 0,-1 1 0,0-1 0,1 1 0,-1-1 0,1 1 0,-1 0 0,0-1 0,0 1 0,1-1 1,-1 1-1,0-1 0,0 1 0,0 0 0,1-1 0,-1 1 0,0 0 0,0-1 0,0 1 0,0-1 0,0 1 0,0 0 0,0-1 1,-1 1-1,1 0 0,0-1 0,0 1 0,0-1 0,-1 1 0,1 0 0,0-1 0,-1 1 0,1-1 0,-1 1 0,-15 20 559,-92 90 699,25-24-1349,63-71-764,14-15-4204,5-8-1420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13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68 2273,'0'0'2126,"0"0"-1363,0 0 251,0 0-189,0 0-54,-3-5 1996,-10-17-3283,10 1 1528,1 2 4315,2 19-4908,0 0 8,0 0-19,0 0 88,-15 1 3936,13 6-4416,0 0-1,0 0 1,0 0 0,1 0 0,0 0 0,0 0 0,1 1 0,0 8 0,0 1 6,-6 52 94,-1 41 136,7-84-202,-1 4 81,2 0 0,0 1 0,2-1 0,10 41 0,-12-68-122,2 8 91,0 0 1,-1 0-1,1 12 0,0-36-4382,-3-15-309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16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14 137 7940,'0'0'979,"0"0"-342,0 0 1017,0 0 161,0 0-823,-3 0-213,-7 0 4889,20-1-4007,48-3-2243,-23 0 545,51-2 0,-51 5-23,56-9-1,-35 2-67,0 2 1,62 3-1,-40 1 50,458-1 19,-275 5 59,-210-2 0,7-1-15,112 13 1,-121-6 36,96-2 0,-101-5-6,-1 2 1,0 1-1,46 10 0,-41-5-46,0-2-1,0-3 0,65-4 0,-25 1 53,116 0-28,214 2 71,-385 0-73,419 9 715,-277-9-544,187-3-92,-162-18-141,-77 6-324,342-5 592,-101 8-57,525-7-568,-736 18 400,-122-1 16,-1-2 0,1-2-1,33-9 1,-27 6 11,54-6 0,-9 5-39,57-1 2765,-139 33-2513,-1 2-199,-8 44 0,4-43 79,-1 46-1,3 467 994,3-539-1150,0 0-88,0 0-368,-14-8-3671,-20-14-2330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18.8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2 113 9716,'0'0'2135,"0"0"-1319,0 0 267,0 0 350,0 0-643,-2 0 2866,5 0-2313,281-24-842,-143 7-471,420 4-283,-361 15 277,249 11-208,-27-3 141,-326-3-49,61 2-48,34-11 178,144 2 65,-37 19-15,-265-16-16,188 2-53,42 5 288,59 0-63,-57-5-29,157-4 36,-188-6-89,149-11-210,-206 9 157,-119 6-38,103-12 0,-105 5-91,110-1 0,-80 4-3,136-23 1,-136 14 40,139-4 1,163 11 648,-413 0-5205,-13-5-2311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0.3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2753,'0'0'598,"0"0"-390,0 0 125,0 0 334,0 0-37,0 0 58,3-8 742,-2 7 2259,-1 1 3980,1 112-6376,-1 25-1148,-1-46-4353,1-91 94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1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52 2593,'0'0'3420,"0"0"-2064,0 0-36,0 0-58,0 0-509,-1-5-241,1 2-600,0 2 162,0 0-1,0 0 1,0 0-1,0 0 1,0-1-1,-1 1 1,1 0 0,0 0-1,0 0 1,-1 0-1,1 0 1,-1 0-1,1 0 1,-1 0 0,0 0-1,1 0 1,-1 0-1,0 0 1,0 0-1,1 0 1,-1 0-1,0 1 1,0-1 0,0 0-1,0 1 1,0-1-1,0 1 1,0-1-1,0 1 1,0-1-1,0 1 1,-3-1 0,4 1-120,0 0 105,0 0 8,-12-12 487,12 12-423,-1 0 0,1 0 0,0 0 0,0-1 0,0 1 0,0 0 0,-1 0 0,1 0 0,0 0 0,0 0 0,0 0 0,0-1 0,-1 1 0,1 0 0,0 0 0,0 0 0,-1 0 0,1 0-1,0 0 1,0 0 0,0 0 0,-1 0 0,1 0 0,0 0 0,0 0 0,-1 0 0,1 0 0,0 0 0,0 0 0,0 0 0,-1 0 0,1 0 0,0 1 0,0-1 0,0 0 0,-1 0 0,1 0 0,0 0 0,0 0 0,0 1 0,0-1 0,-1 0 0,1 0 0,0 0 0,0 0 0,0 1 0,0-1 0,0 0-1,0 0 1,0 0 0,0 1 0,-1-1 0,1 0 0,0 0 0,0 0 0,0 1 0,-7 409 707,7-409-910,0-1-267,0 0-285,0-15-3570,0-7-504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2.2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71 8420,'0'0'467,"0"0"701,0 0 241,0 0-547,0 0-516,-1-4-95,-4-14 67,4 14-17,1 4 54,0 0 77,0 0 136,-24-32 3528,24 31-3992,-1 0 0,1 1-1,0-1 1,0 0 0,0 1 0,-1-1 0,1 1 0,0-1 0,0 1 0,-1-1 0,1 0 0,-1 1 0,1-1 0,0 1-1,-1 0 1,1-1 0,-1 1 0,1-1 0,-1 1 0,1 0 0,-1-1 0,1 1 0,-1 0 0,-1-1 0,2 17 1807,1 3-2136,13 334 786,-14-352-620,0-1 19,0 0-64,0 0-272,0 0-219,1-1-4659,6-13 436,0-8-6493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14759,'0'0'1166,"0"0"-622,0 0 638,0 0-51,0 0-547,-6 18-154,4-11-369,-6 15 338,2 1 0,0 0 0,1 0 1,-2 44-1,6-50-136,1-11-204,0 1 1,0-1-1,0 0 1,1 1-1,2 8 0,-3-13-56,1 0-1,0 0 1,0 0-1,1 0 1,-1 0-1,0 0 1,1 0-1,-1 0 1,1 0-1,-1 0 1,1-1-1,0 1 1,0-1-1,0 1 1,0-1-1,0 0 1,0 0-1,2 1 1,7 2-215,0-1 0,0 0 0,1 0 1,-1-2-1,0 1 0,1-1 0,-1-1 1,12-1-1,-10 1-630,-9 0 436,-1 0 1,1 0-1,-1 0 1,0-1-1,1 1 1,-1-1-1,1 0 1,-1 0-1,0 0 1,0 0-1,1-1 0,-1 1 1,0-1-1,0 0 1,-1 0-1,1 0 1,4-3-1,16-21-6591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3.1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44 448,'0'0'2761,"0"0"-1829,0 0 81,0 0 335,0 0-396,-1-7-229,-2-20 117,2 20 158,1 7-59,0 0-80,0 0 3,0-2 7947,-2 4-6296,-1 11-2712,3 272 473,0-168-7306,0-130 2078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4.1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21 4882,'0'0'1462,"0"0"-547,0 0 107,0 0-16,0 0-86,-10-18 5315,10 18-6107,0 0 0,0 0 0,-1 0 0,1-1-1,0 1 1,0 0 0,-1 0 0,1 0 0,0 0 0,0-1 0,0 1-1,-1 0 1,1 0 0,0 0 0,-1 0 0,1 0 0,0 0 0,0 0-1,-1 0 1,1 0 0,0 0 0,0 0 0,-1 0 0,1 0 0,0 0-1,-1 0 1,1 0 0,0 0 0,0 0 0,-1 0 0,1 1 0,0-1-1,0 0 1,-1 0 0,1 0 0,0 0 0,0 1 0,0-1 0,-1 0-1,-6 16 1395,-1 27-2076,7-34 1203,-27 256-24,28-260-1021,-1 2 748,0-6-4058,-1 0-3595,-2-1-2869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5.0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5 3666,'0'0'1080,"0"0"299,0 0 70,0 0-118,0 0 70,-9-4 47,7 5 2285,1 1 4113,2 130-7390,0 33-192,-3-55-5330,2-110 358,-2 0-3680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5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6 8324,'0'0'1254,"0"0"341,0 0 294,0 0-246,0 0-786,3-5 498,-2 8 3565,-9 209-3283,0 8-1015,7-206-53,0-2-3957,7-24-3437,6-17-3161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6.8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29 1425,'0'0'4933,"0"0"-2362,0 0-511,0 0 197,0 0-582,0-25 1164,0 21 1721,-29 318-3336,22-241-369,1-25-2462,5-17-5268,1-42 354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7.5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14 10149,'0'0'2427,"0"0"-703,0 0 181,0 0 21,0 0-886,0-14 1692,10 255 190,-31 37-2122,21-274-795,-10 160-1344,10-162 688,0 7-169,-4-6-4672,-4-3-2904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28.9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41 2001,'0'0'3546,"0"0"-2781,0 0-629,0 0 190,0 0-6,0-5-147,2-18 1207,-2 23-412,0 0 54,0 0-54,3-5 1282,3-3-2350,-6 8 185,0 0 0,1 0 0,-1 0-1,0 0 1,0 0 0,0 0 0,1 0 0,-1 0-1,0 0 1,0 1 0,0-1 0,0 0 0,1 0-1,-1 0 1,0 0 0,0 0 0,0 0 0,0 0-1,0 0 1,1 1 0,-1-1 0,0 0 0,0 0-1,0 0 1,0 0 0,0 1 0,0-1 0,0 0-1,0 0 1,0 0 0,1 0 0,-1 1 0,0-1-1,0 0 1,0 0 0,0 0 0,0 0 0,0 1-1,0-1 1,0 0 0,0 0 0,0 0 0,-1 1-1,1-1 1,0 0 0,0 0 0,0 0 0,0 0-1,0 1 1,0-1 0,0 0 0,0 0-1,0 0 1,-1 0 0,-1 34 690,-1-1-1,-9 36 1,-2 12-364,-3 148 312,17-229-649,0 0-52,0 0-1,0 0-29,0 0 53,0 0-87,0 0-62,0 0-206,-6-2-2699,-6-9-1468,-6-6-4186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30.1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 3986,'0'0'2662,"0"0"-474,0 0-104,0 0-345,0 0-802,0 0-359,0 0-105,0 0-126,0 0-30,0 0-93,0 0 144,0 0-77,0 0 32,-1 7 437,-4 9-419,0 0-1,-13 24 0,13-31-364,0 2-1,0-1 1,1 1-1,1-1 1,0 1-1,0 0 1,1 0-1,-1 18 1,3-29-659,0 0-387,-2 0-1099,-4 0-1390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8:35.9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51 7363,'0'0'2089,"0"0"-1512,0 0-305,0 0 344,0 0-189,0 0-235,0 0-128,0 0 8,0 0 213,0 0 156,0 0 148,0 0-26,0 0 61,0 0-223,0 0-28,0 0-165,0 0-8,0 0-48,0 0-56,0 0 102,0 0 7,0 0-141,5-19-410,-4 18 315,0 0 1,0 1 0,-1-1-1,1 1 1,0-1 0,0 0 0,0 1-1,0-1 1,0 1 0,0 0-1,0-1 1,0 1 0,1 0 0,-1 0-1,0 0 1,0-1 0,0 1 0,0 0-1,0 1 1,0-1 0,0 0-1,0 0 1,0 0 0,0 1 0,1-1-1,0 1 1,0 0 24,-1 0-1,0 0 1,0 0-1,0 1 1,1-1 0,-1 0-1,-1 1 1,1-1-1,0 1 1,0-1 0,0 1-1,-1-1 1,1 1-1,-1-1 1,1 4 0,0-3 32,0 1 0,-1-1 0,1 0 0,-1 0 0,0 1 0,0-1 0,0 0 0,0 1 0,0-1 0,-1 0 0,1 1 0,-1-1 1,1 0-1,-1 0 0,0 1 0,0-1 0,0 0 0,0 0 0,0 0 0,0 0 0,-1 0 0,1-1 0,-1 1 0,1 0 0,-1 0 0,-2 1 0,1-1 12,0-1 0,0 0 0,0 0-1,0 0 1,0 0 0,0 0-1,0-1 1,0 1 0,-1-1-1,1 0 1,-5 0 0,7-1-32,0 1 0,0 0 0,0-1 1,0 1-1,0-1 0,0 0 0,0 1 1,0-1-1,0 0 0,0 0 0,0 0 1,0 0-1,0 0 0,0 0 0,1 0 1,-1 0-1,0 0 0,1 0 0,-1 0 0,1 0 1,-1 0-1,1 0 0,-1-1 0,1 1 1,0 0-1,0 0 0,0 0 0,0-1 1,0 1-1,0-2 0,-1-1-29,1-1 0,-1 0 0,2 0 0,-1 0 0,0 1 0,1-1 0,0 0-1,0 1 1,0-1 0,0 1 0,4-7 0,-4 9-31,0 0 0,1 0 0,0 0 0,-1 1 0,1-1 0,0 0 0,0 1 0,0-1 0,0 1 0,0 0 0,0-1 0,1 1 0,-1 0 0,0 0-1,0 1 1,1-1 0,-1 0 0,1 1 0,-1-1 0,1 1 0,-1 0 0,1 0 0,3 0 0,11 0-426,-17 34 765,0-33-263,-1 0 0,0 1-1,0-1 1,1 0 0,-1 0-1,0 0 1,0-1 0,0 1-1,0 0 1,0 0 0,0 0-1,0-1 1,0 1 0,0 0 0,0-1-1,-1 1 1,1-1 0,0 0-1,0 1 1,-1-1 0,1 0-1,0 0 1,0 0 0,-3 0-1,-36 1 992,28-2-324,12-31-1305,2 31 567,0 0 1,-1 0 0,1 1 0,0-1-1,-1 1 1,1-1 0,0 1 0,0-1 0,-1 1-1,1 0 1,0 0 0,0 0 0,0 0-1,3 1 1,2-1-231,-8 37 593,-1-36-207,0 1-1,1-1 0,-1 0 0,0 0 0,0 0 0,0 0 0,0 0 1,0 0-1,0 0 0,0 0 0,0-1 0,-1 1 0,1-1 1,0 0-1,0 0 0,0 0 0,-1 0 0,-2 0 0,6 0-191,-1-1 0,0 1-1,0-1 1,0 1 0,1-1 0,-1 1-1,0-1 1,1 1 0,-1-1 0,0 1-1,1-1 1,-1 1 0,0 0 0,1-1-1,-1 1 1,1 0 0,-1-1 0,1 1-1,-1 0 1,1 0 0,-1 0 0,1-1-1,0 1 1,5-1-2151,-5 0-2067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5.6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200 398 8436,'0'0'2676,"0"0"-1977,0 0-3,0 0 136,0 0-349,0 0-317,2-3 130,0-7 475,-8 13 943,-18 8-376,15-9-1149,0 0 0,0-1 0,0 0 0,0 0 0,0-1 1,0 0-1,0-1 0,-9-2 0,14 3-163,1-1-1,-1 0 1,1 0 0,-1-1 0,1 1 0,-1-1 0,1 1 0,0-1-1,0 0 1,0-1 0,0 1 0,0 0 0,0-1 0,1 1-1,-1-1 1,1 0 0,0 0 0,-1 0 0,1 0 0,1-1-1,-3-4 1,-1-7-1,1 0 0,1 0 0,0-1 0,1 1-1,1-1 1,0 1 0,1-1 0,1 0 0,4-21-1,-3 30-31,0 0 0,1 0 0,0 1 0,1-1 0,-1 1 0,1 0 0,0 0 0,1 0 0,0 1 0,0-1 0,0 1 0,11-8 0,-2 2-9,1 0 0,1 1 0,32-16 1,-36 21-77,0 0 0,1 1 0,0 0 0,-1 1-1,1 0 1,1 1 0,-1 1 0,0 0 0,0 1 0,1 0 0,18 3 0,-29-2 73,0 0 0,0 0 0,0 0 0,0 0 0,0 1 0,-1-1-1,1 1 1,-1 0 0,1 0 0,-1 0 0,1 0 0,-1 0 0,0 0 0,0 1 0,0-1-1,0 1 1,-1-1 0,1 1 0,-1 0 0,1 0 0,-1 0 0,0-1 0,0 1 0,0 0-1,0 4 1,2 9 44,-1-1-1,-1 1 1,0 26-1,-1-32-4,0-4 49,-1 0-1,0-1 1,0 1 0,0 0-1,0-1 1,-1 0-1,0 1 1,0-1-1,-1 0 1,1 0-1,-1 0 1,0 0-1,-1-1 1,1 1 0,-1-1-1,0 0 1,0 0-1,0 0 1,-7 5-1,5-4-156,-2-1 1,1 1-1,-1-1 0,1-1 0,-1 1 1,-14 3-1,14-5-788,0 0 0,0-1 0,0 0 0,-9 0 0,17-1-4868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10501,'0'0'4146,"0"0"-3330,0 0 1121,0 0 176,0 0-1297,0 0-239,-87 104 111,61-52-224,0 0-432,1 0 0,4-5-32,6-8-1104,6-6-1025,6-12-785,3-16-1007,5-5-5748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6.6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166 278 5715,'0'0'2654,"0"0"-1461,0 0 101,0 0-342,0 0-602,1 31 2608,-2-29-2827,-1 1 0,0 0 0,0-1 1,0 0-1,-1 1 0,1-1 0,-1 0 0,1 0 0,-1 0 0,1-1 0,-1 1 0,0-1 0,0 1 0,0-1 0,0 0 1,0 0-1,0 0 0,0-1 0,-1 1 0,-4 0 0,4 0-16,0-1 1,0 1-1,1-1 1,-1 0-1,0 0 1,0 0-1,0 0 1,1-1-1,-1 1 1,0-1-1,0 0 1,1 0-1,-1-1 1,1 1-1,-1-1 1,1 0-1,-5-2 1,5 0-61,-1 0 0,1-1 0,0 1 1,0-1-1,0 0 0,1 0 0,0 0 0,0 0 0,0 0 1,0-1-1,-1-8 0,1-5 54,1 1-1,0-22 1,1 23-59,1 13-50,0-1 1,1 0 0,-1 0 0,1 1 0,0-1-1,0 1 1,0 0 0,0-1 0,1 1 0,0 0-1,0 0 1,0 0 0,0 1 0,0-1-1,5-2 1,10-10-39,32-22 0,-41 32-23,1 0 0,1 0 1,-1 1-1,1 1 0,0 0 1,0 0-1,0 1 0,0 1 1,1 0-1,-1 0 0,1 1 1,-1 1-1,1 0 0,15 2 1,-23-1 32,0 0 0,0 0 1,0 1-1,-1 0 0,1-1 1,0 2-1,-1-1 0,1 0 1,-1 1-1,0-1 0,0 1 0,0 0 1,0 0-1,-1 0 0,1 0 1,-1 1-1,0-1 0,1 1 0,0 4 1,2 1 46,0 0 1,-1 1 0,-1-1 0,0 1-1,0 0 1,3 18 0,-5-14 15,0 1 0,0-1 1,-2 0-1,-2 19 1,2-28 5,0 0-1,0 1 1,-1-1 0,0 0 0,0 0 0,0-1 0,-1 1-1,1 0 1,-1-1 0,0 1 0,-1-1 0,1 0 0,-1 0-1,-5 5 1,2-4 31,0 1 0,0-1-1,0 0 1,0-1 0,-1 0 0,0 0-1,0 0 1,0-1 0,0 0-1,-1-1 1,1 0 0,-1 0-1,1-1 1,-1 0 0,-14-1 0,22 0-347,0-1 1,0 0 0,0 0-1,0-1 1,0 1 0,0 0 0,1 0-1,-1 0 1,0 0 0,1-1 0,-1 1-1,1 0 1,-1-1 0,1 1 0,0 0-1,-1-2 1,0-2-1429,-6-14-4852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7.4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392 304 2865,'0'0'4941,"0"0"-3263,0 0-168,0 0 286,0 0-686,-5 2-454,-33 9 447,-1-1 0,0-1 1,-1-3-1,1-1 0,-81-1 0,117-4-1076,0 0 0,1 0 0,-1 0 0,0-1-1,0 1 1,1-1 0,-1 0 0,1 1 0,-1-1 0,0 0 0,1-1-1,0 1 1,-1 0 0,1-1 0,0 1 0,0-1 0,0 0 0,0 0 0,-4-3-1,4 1-13,0 0-1,-1 0 0,1 0 1,1 0-1,-1 0 0,0-1 0,1 1 1,0 0-1,0-1 0,0 1 0,1-7 1,-1 2-3,1-1 1,1 1-1,-1 0 1,2-1-1,-1 1 1,1 0-1,1-1 1,0 1-1,0 0 1,1 1 0,5-11-1,0 6-7,-1 0 0,2 1-1,0 1 1,0-1 0,1 2 0,0-1-1,26-16 1,-28 21-25,2 1-1,-1 0 0,1 0 1,-1 1-1,1 0 1,0 1-1,1 0 1,-1 1-1,0 0 1,1 1-1,13 0 1,-10 1-45,-5-1-69,0 1-1,-1 1 1,1 0 0,17 3-1,-23-2 108,0-1-1,-1 1 0,1-1 1,-1 1-1,1 0 1,-1 1-1,0-1 1,0 0-1,0 1 0,0 0 1,0-1-1,-1 1 1,1 0-1,-1 1 1,3 4-1,-1 0 54,0-1 0,-1 1-1,0-1 1,0 1 0,-1 0 0,0 0 0,2 16 0,-2 59 248,-2-59-241,0-21-7,-1 0 1,0 0-1,0 0 1,0 0-1,0 0 1,-1 0-1,1 0 1,-1-1-1,1 1 1,-1-1-1,0 1 1,0-1 0,0 0-1,-1 1 1,1-1-1,0 0 1,-1 0-1,1-1 1,-4 3-1,4-3-132,0 0-1,0 0 0,0 0 0,0 0 1,0 0-1,-1-1 0,1 1 1,0-1-1,0 1 0,0-1 0,-1 0 1,-2 0-1,4 0-149,0 0 1,0-1-1,-1 1 0,1 0 1,0-1-1,0 1 0,0-1 1,0 1-1,0-1 1,-1 0-1,1 0 0,0 1 1,0-1-1,1 0 0,-1 0 1,0 0-1,0 0 0,0 0 1,1 0-1,-1 0 0,0 0 1,0-2-1,-9-21-5579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8.2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229 314 4386,'0'0'2825,"0"0"-1731,0 0 245,0 0 334,0 0-579,0 0-64,0 0-91,-5 1 784,-3 3-1287,-19 8 870,-40 13-1,58-23-1060,0 0 1,0 0-1,-1 0 1,1-1-1,0-1 1,-1 1-1,1-1 1,-19-3-1,27 2-225,0 1 0,0-1-1,0 0 1,0 0 0,-1 1 0,1-1 0,0 0-1,1 0 1,-1 0 0,0 0 0,0 0-1,0 0 1,0 0 0,1 0 0,-1 0 0,1-1-1,-1 1 1,1 0 0,-1 0 0,1-1-1,0 1 1,-1 0 0,1 0 0,0-1-1,0-1 1,-2-41-25,3 35 35,-1-3-28,0 1-1,2-1 1,-1 1-1,1 0 1,1 0-1,0 0 1,1 0 0,0 1-1,0-1 1,1 1-1,8-13 1,-5 11-39,1 1 0,1-1 0,0 2 0,0-1-1,1 1 1,0 1 0,1 0 0,17-10 0,-21 14-6,1 0 0,0 1 0,0 0 0,0 1 0,0 0 0,0 0 0,1 1 0,19-2 0,-24 4 37,0 0 0,1 0 1,-1 0-1,1 0 1,-1 1-1,1 0 0,-1 1 1,0-1-1,0 1 1,1 0-1,-1 0 0,-1 0 1,1 1-1,0 0 1,0 0-1,7 7 0,-4-4-6,-1 1-1,1 0 0,-2 0 0,1 1 1,-1 0-1,-1 0 0,1 1 1,-1 0-1,-1-1 0,0 2 0,0-1 1,0 0-1,-1 1 0,-1 0 1,0-1-1,2 21 0,-4-24 65,1 1 0,-1-1 0,-1 0 1,1 1-1,-1-1 0,0 0 0,0 0 0,-1 0 0,0 1 0,0-2 0,-1 1 0,1 0 0,-1 0 0,0-1 0,-1 1 1,1-1-1,-1 0 0,0 0 0,-1-1 0,1 1 0,-1-1 0,-9 7 0,7-6-104,-1 1-1,0-1 1,0-1-1,-1 1 1,1-2 0,-1 1-1,0-1 1,0 0-1,0-1 1,-1 0 0,1-1-1,0 1 1,-12-2-1,20 1-53,1-1-1,-1 0 0,1 0 1,-1 0-1,1 0 0,-1 0 0,1 0 1,-1 0-1,1 0 0,-1 0 1,1 0-1,0 0 0,-1-1 0,1 1 1,-1 0-1,1 0 0,-1 0 1,1-1-1,-1 1 0,1 0 0,0 0 1,-1-1-1,1 1 0,0 0 1,-1-1-1,1 1 0,0-1 0,-1 1 1,1 0-1,0-1 0,0 1 1,-1-1-1,1 1 0,0-1 0,0 1 1,0 0-1,0-1 0,0 1 1,-1-1-1,1 0 0,0-17-4012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8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223 383 3906,'0'0'3532,"0"0"-1702,0 0-42,0 0-140,0 0-492,0 0-329,0 0-94,-5 1 1028,-4 1-1319,-11 4 78,0-1 1,0-1-1,0 0 1,0-2-1,-1 0 0,-31-3 1,50 1-499,1 0 0,-1-1 0,1 1 0,-1-1 0,1 1 0,-1-1 0,1 0 0,-1 0 0,1 0 0,0 0 0,-1 0 0,1 0 0,0 0 0,0 0 0,0 0 0,0 0 0,0-1 0,0 1 0,0 0-1,0-1 1,1 1 0,-1-1 0,0 1 0,1-1 0,-1 1 0,1-1 0,-1-3 0,-1-5-18,1 1 0,0-1 0,1-15 0,1 15 34,-2-3-32,1 0-1,0 0 0,1 1 1,0-1-1,1 0 0,1 1 1,0 0-1,1-1 0,0 1 1,0 0-1,2 1 0,8-16 1,-7 16-9,0 0 1,1 1-1,1 0 1,-1 0-1,2 1 0,-1 0 1,1 1-1,1 0 1,19-12-1,-21 15-11,0 1 1,0 0-1,0 1 0,0 0 0,1 1 0,-1-1 1,1 2-1,-1-1 0,1 1 0,0 1 0,0 0 1,-1 0-1,19 4 0,-21-2-16,-1 0 1,1 0-1,-1 1 0,0 0 1,0 1-1,0-1 0,-1 1 0,1 0 1,-1 0-1,0 1 0,0-1 1,0 1-1,-1 1 0,1-1 1,-1 0-1,0 1 0,-1 0 1,0 0-1,0 0 0,3 8 0,-1-3 9,-1 0 0,-1-1 0,0 2 0,0-1 0,-1 0-1,-1 0 1,0 1 0,0-1 0,-1 1 0,0-1-1,-4 19 1,2-25 32,0-1 1,0 1-1,0-1 0,0 0 0,-1 0 0,0 0 1,0 0-1,0-1 0,0 1 0,0-1 0,-7 5 0,-42 31 313,51-39-323,-10 8-163,-4 3 294,-1-2 0,-20 11 0,31-18-610,0 0-1,0-1 0,0 1 0,0-1 0,-1 0 0,1 0 1,-7 0-1,3-2-3926,3-5-3887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9.7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292 329 9700,'0'0'1820,"0"0"-900,0 0 473,0 0-339,0 0-795,0 0-179,-1 2 34,-5 4 100,0-1 0,0 0 0,0 0 0,0-1-1,-1 1 1,1-1 0,-1-1 0,0 1-1,0-1 1,-1-1 0,-13 4 0,2-2 316,-1-1-1,0 0 1,-30-2 0,48-1-466,-1 0 0,1 0 0,0-1 0,-1 1-1,1-1 1,0 1 0,0-1 0,0 0 0,0 0 0,0 0-1,0 0 1,0 0 0,0-1 0,0 1 0,0 0 0,-2-4-1,0 1 11,1 0-1,-1-1 0,1 1 0,0-1 1,1 0-1,-4-9 0,0-1 1,2 0-1,0-1 0,-4-30 1,6 34-73,1 0 1,1 0 0,0 0 0,0 0-1,3-15 1,-2 22-5,1-1 0,0 1-1,0 0 1,0 0 0,0 0 0,1 0 0,-1 1-1,1-1 1,1 1 0,-1 0 0,0-1-1,1 1 1,7-5 0,0-1-5,1 2-1,0 0 1,0 0-1,1 1 1,0 1-1,0 0 1,1 1-1,16-5 1,-7 5-2,0 0-1,1 2 1,0 1-1,27 0 1,-48 2 9,0 0-1,0 0 1,0 1 0,1-1-1,-1 1 1,0 0 0,0-1 0,0 2-1,0-1 1,0 0 0,0 1-1,0-1 1,-1 1 0,1 0 0,-1-1-1,5 6 1,-3-3-4,-1 0 1,0 0 0,0 1-1,0-1 1,0 1-1,-1 0 1,0 0-1,0 0 1,2 7-1,0 9-2,-1 1 0,0-1 0,-2 44 0,-1-58 14,0-2 11,-1 0 1,1 0-1,-1 0 1,-1 0-1,1-1 1,0 1-1,-1-1 1,0 1-1,0-1 1,-1 1-1,1-1 1,-1 0-1,0 0 1,0 0-1,0-1 1,0 1-1,-1-1 1,0 1-1,1-1 1,-1 0-1,0-1 1,-1 1-1,-6 3 1,6-4-586,0 0-1,0 0 1,0-1 0,0 1 0,0-1 0,-1 0-1,1-1 1,-6 1 0,3-4-4785,1-11-5100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0.5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326 348 10277,'0'0'146,"0"0"436,0 0 376,0 0-403,0 0-110,-19 4 348,-3 2-419,11-3-53,0 0-1,0-1 0,0 0 1,0-1-1,-21 0 1,20-1 191,1-1 0,-1 0 0,0 0 0,1-2 0,-1 1 0,1-1 0,0-1 0,-14-6 0,20 7-429,-1 1 1,1-1-1,0-1 1,1 1-1,-1-1 1,0 0-1,1 0 1,0 0-1,0 0 1,0-1-1,1 1 1,-1-1-1,1 0 1,0-1-1,1 1 1,-1 0-1,1-1 1,-3-9 0,4 8-82,-1 0 0,1-1 0,1 1 1,-1-1-1,1 1 0,1-1 1,0 1-1,0 0 0,0-1 1,1 1-1,0 0 0,0 0 1,0 0-1,1 0 0,0 0 0,1 0 1,0 1-1,0 0 0,0 0 1,1 0-1,-1 0 0,7-5 1,-1 2-15,0 0 1,0 1 0,1 0-1,0 1 1,0 1 0,1-1-1,0 2 1,0-1 0,0 2-1,1 0 1,24-5 0,-21 6-17,0 1 0,1 1 0,-1 0 0,0 1 0,27 4 0,-36-3 8,-1 0 0,0 0 0,0 1 0,0 0 0,0 0 0,0 1 0,-1-1 0,1 1 0,-1 0 0,0 1 0,0 0 0,0-1 0,0 2 0,0-1 0,-1 0 0,0 1 0,5 7 0,-3-2 21,0 1 1,-1-1-1,-1 1 1,0 0 0,0 0-1,-1 1 1,0-1-1,-1 1 1,-1 0 0,0-1-1,0 1 1,-1 0-1,-1 0 1,-3 19 0,3-26 5,-1-1 1,0 0 0,0 1 0,-1-1-1,1 0 1,-1 0 0,0-1-1,0 1 1,-1-1 0,1 1 0,0-1-1,-1 0 1,0 0 0,0-1 0,0 1-1,0-1 1,-9 4 0,3-2-203,0 1 0,0-2 0,-1 1 1,0-2-1,0 1 0,-18 1 0,-10-4-5368,22 0-426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1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248 360 5122,'0'0'2831,"0"0"-1265,0 0 272,0 0 62,0 0-529,-8 3-312,-7 2-514,0-1 0,0-1-1,0 0 1,0-1 0,-22 0-1,31-2-392,0 0 0,0 0 0,0-1 0,0 0 0,0 0 0,0 0 0,0-1 0,1 0 0,-1 0 0,-10-6 0,12 5-112,0 1 0,1-1 0,0-1-1,-1 1 1,1 0 0,0-1-1,0 0 1,1 1 0,-1-1 0,1 0-1,0 0 1,0-1 0,0 1 0,1 0-1,-2-7 1,1 5-31,0 0 0,1-1 0,0 1-1,0 0 1,0-1 0,1 1 0,0 0 0,0-1-1,0 1 1,1-1 0,0 1 0,1 0 0,-1 0-1,1-1 1,0 1 0,1 0 0,-1 1 0,1-1 0,0 0-1,1 1 1,-1 0 0,7-8 0,9-5-3,1 1 1,1 1-1,1 0 1,0 2-1,1 0 1,0 2-1,1 0 1,45-14 0,-64 25-10,-1-1 1,1 1-1,0 0 1,0 1 0,0-1-1,0 1 1,0 0-1,0 0 1,-1 1 0,11 1-1,-12-1 7,-1 0-1,1 0 1,-1 1-1,1-1 1,-1 1-1,1 0 1,-1-1-1,0 1 1,0 0-1,0 0 1,0 0-1,0 1 1,0-1-1,0 0 1,-1 1-1,1-1 1,-1 1-1,2 5 1,4 14 18,-1 0 0,-1 1 0,-1 0 0,-1 0 0,-1 0 1,-2 45-1,0-62-20,0-1 5,0 0 1,-1 0-1,1 0 0,-1 0 1,0 0-1,0-1 0,-1 1 0,0 0 1,1 0-1,-1-1 0,-1 1 1,1-1-1,-1 0 0,0 0 1,0 1-1,0-2 0,0 1 1,-7 6-1,4-6 4,1-1 0,-1 1-1,0-1 1,0 0 0,0 0 0,0-1 0,-1 1 0,1-2 0,-1 1-1,1-1 1,-1 0 0,1 0 0,-13 0 0,12-1-315,0 0 0,1-1 1,-1 1-1,-13-4 0,18 3-195,0 0-1,0 0 1,-1 0-1,1 0 1,0 0 0,0-1-1,0 1 1,0-1-1,0 1 1,0-1-1,1 0 1,-1 0-1,0 0 1,1 0-1,0 0 1,-1 0-1,0-2 1,-6-13-9036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2.0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383 340 8228,'0'0'2649,"0"0"-1577,0 0 441,0 0-286,0 0-722,-10 1-201,-191 19 4887,191-19-4963,0-1 0,0-1 0,1 0 0,-1 0 0,1-1 0,-1-1 0,-14-4 0,19 4-197,1 1-1,-1-1 1,1 0-1,0 0 1,0 0-1,0-1 1,0 1-1,0-1 1,1 0-1,0 0 1,-1 0-1,2-1 1,-1 1-1,0-1 1,1 1-1,-2-6 1,0 0-23,1 1 1,0 0 0,1-1-1,0 0 1,0 0-1,1 1 1,0-1-1,1 0 1,0 0-1,1 0 1,0 0 0,0 0-1,1 1 1,1-1-1,-1 1 1,2-1-1,4-10 1,-5 14-8,0 0-1,1 0 1,0 0 0,0 0 0,1 0 0,0 1-1,0 0 1,0 0 0,0 0 0,1 1-1,0 0 1,-1 0 0,2 0 0,-1 1 0,0-1-1,1 2 1,-1-1 0,1 1 0,0 0-1,0 0 1,0 1 0,0 0 0,0 0 0,11 0-1,-10 1 0,1 0-1,-1 1 0,0 0 0,0 0 1,0 1-1,-1 0 0,1 0 0,9 4 0,-12-3-1,1 0 0,-1 0 0,-1 1 0,1-1 0,0 1 0,-1 0-1,0 1 1,0-1 0,0 1 0,0-1 0,-1 1 0,3 6 0,-1 1-6,0 0 0,0 1 1,-2-1-1,1 1 1,-2 0-1,0 1 0,0-1 1,-1 0-1,-1 1 1,0-1-1,-1 0 0,-3 18 1,3-26 28,0 0 1,0-1-1,-1 1 0,0-1 1,1 1-1,-1-1 0,-1 0 1,1 0-1,-1 1 1,1-2-1,-1 1 0,0 0 1,-1-1-1,1 1 0,-1-1 1,1 0-1,-1 0 0,0 0 1,0-1-1,0 1 1,-7 2-1,1-1-540,-1 0 0,1-1 0,-1 0 0,0 0 0,-1-1 0,1-1 0,-22 1 0,19-5-3813,4-9-2802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2.6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479 365 3778,'0'0'6477,"0"0"-4548,0 0-397,0 0-76,0 0-469,-11 4-381,-6 3-168,0-1 0,0-1 0,-1-1 0,1-1 0,-27 2 0,34-4-231,-18 0 431,-1-1-1,0-1 1,1-1-1,-39-9 1,59 10-577,0-2 0,1 1 0,-1-1 1,1 0-1,0-1 0,0 0 0,0 0 0,0 0 0,0-1 1,1 0-1,0-1 0,0 1 0,1-1 0,-1 0 0,1 0 1,0-1-1,1 1 0,0-1 0,0 0 0,-5-12 0,6 8-44,0-1 0,0 0 0,1 0-1,1 1 1,0-1 0,1-23 0,0 35-17,0-4 3,1 0-1,0 0 1,0 0 0,0 0 0,0 0-1,1 0 1,-1 0 0,1 0 0,0 0-1,0 1 1,1-1 0,-1 1 0,1 0-1,0-1 1,-1 1 0,1 1 0,1-1-1,-1 0 1,0 1 0,1-1 0,6-3-1,9-4 6,0 1-1,0 1 0,21-6 0,-36 13-11,37-11-74,1 1-1,0 2 1,0 3 0,1 1-1,0 2 1,0 2 0,55 5-1,-97-4 75,1 0-1,0 1 0,-1-1 1,1 0-1,-1 1 0,0 0 1,1-1-1,-1 1 1,1 0-1,-1-1 0,0 1 1,1 0-1,-1 0 0,0 0 1,0 0-1,0 0 0,0 1 1,0-1-1,0 0 1,1 3-1,0 0-1,0 0 0,0 0 0,-1 1 1,0-1-1,0 0 0,0 0 0,1 8 0,-2 0 26,0 0-1,0 0 1,-1 0-1,0 0 1,-4 13-1,0-9 66,-1 0 0,0 0 0,-2 0-1,0-1 1,-14 21 0,-57 68 338,58-78-691,-2-1 0,-1-1 0,-1-2 0,-51 36 0,53-46-2229,-3-10-2292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5.7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35 10837,'0'0'1542,"0"0"-648,0 0 442,0 0 92,0 0-212,0 0-141,-1-6-290,-2-17 42,2 17 8,1 6-69,0 0-244,0 0-475,-1 1 0,0-1 0,1 0 0,-1 0 0,1 1 0,-1-1 0,0 1 0,1-1 0,-1 0 0,1 1 0,-1-1 0,1 1 0,0-1-1,-1 1 1,1-1 0,-1 1 0,1 0 0,0-1 0,0 1 0,-1-1 0,1 2 0,-6 14 141,0 1 0,1-1 0,1 1 0,1 0 0,-2 33 0,4 95 57,3-73-79,-5 377 224,3-448-820,0-1-330,0-12-4002,0-12-633,0-9-3305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7411,'0'0'6283,"0"0"-4879,0 0-1050,0 0 377,0 0-186,6 16-428,20 53-82,-24-64-13,-1-1 0,1 1 1,-1-1-1,0 1 0,0 0 1,-1-1-1,1 1 0,-1 0 0,0-1 1,0 1-1,-1 0 0,1 0 1,-1-1-1,0 1 0,-3 8 1,1-10 104,1 0 0,0 0 0,-1 0 0,0 0 0,0 0 0,0 0 0,0-1 0,0 0 0,-1 1 1,1-1-1,0-1 0,-1 1 0,0 0 0,1-1 0,-5 1 0,-1 1 209,8-3-244,-1 0 0,0 1-1,1-1 1,-1 0 0,0 1 0,1 0 0,-1-1 0,0 1 0,1 0 0,-1 0 0,1 0 0,-1 0 0,1 0 0,0 0-1,-2 2 1,3-3 338,0 1-339,0 1 1,0-1-1,0 0 1,0 0-1,0 0 1,0 0-1,1 0 0,-1 0 1,0 0-1,1 0 1,-1 0-1,1 0 1,-1 0-1,1 0 1,0 0-1,-1 0 0,2 1 1,7 5 8,0-1 0,0 0-1,1 0 1,-1-1 0,1 0 0,1-1 0,13 4 0,-4-2-977,1-1-1,41 5 1,-25-9-3554,1-1-3701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6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147 139 11685,'0'0'1065,"0"0"359,0 0 561,0 0-186,0 0-788,-2-2-475,-6-7 169,10 4 531,24-1-23,-24 6-1288,120-15 526,73-10 146,-106 10-679,298-43-722,-335 55 732,-52 3 131,0 0 21,0 11 256,-10 878 2148,12-863-2472,0 0 1,2 0-1,1-1 0,11 37 0,-21-66-67,1 0-1,-1 1 0,0-1 0,0 1 0,0 0 0,0 1 0,-1-1 0,1 1 0,-9-2 0,8 1 28,-61-20-123,-1 3-1,0 3 0,-107-12 1,-210 2 200,193 25 108,191 2-162,1 0 34,0 0-114,0 0-235,-3-20-10130,-3 5-1265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7.4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354 1 4402,'0'0'1137,"0"0"-161,0 0 225,0 0-281,0 0 0,-5 0 244,-4 2-615,0 0 0,-1 1 1,1 0-1,0 0 1,1 1-1,-1 0 1,1 0-1,0 1 0,0 1 1,0-1-1,0 1 1,-12 13-1,-11 13-323,-38 49 1,64-74-206,-22 25-131,1 0-1509,-33 50 0,58-80 1358,0-1-47,0 1-1,1-1 1,-1 1-1,0-1 1,1 1-1,-1-1 1,1 1-1,-1-1 1,1 1-1,-1-1 1,1 1-1,0 1 1,0-2-3766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7.8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673 1 5074,'0'0'3503,"0"0"-1971,0 0 2,0 0-214,0 0-458,-7 0-497,3-1-290,0 1-1,0 0 0,1 0 0,-1 1 0,0-1 0,0 1 0,0 0 1,0 0-1,1 0 0,-1 1 0,0-1 0,1 1 0,-1 0 0,1 0 1,0 0-1,-1 0 0,1 1 0,-5 5 0,-107 93 2405,-191 152-825,137-130-2911,167-122-29,23-7-2717,-17 4 3465,31-18-3258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8.2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392 1 10949,'0'0'992,"0"0"364,0 0 111,0 0-554,0 0-311,-26 13 25,-85 46 251,81-42-421,2 1 1,0 2-1,1 1 0,1 1 0,-24 27 0,42-42-399,-3 4-529,-20 20 1214,20-14-2996,6 0-4223,5-17 1727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8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411 1 10773,'0'0'2358,"0"0"-1136,0 0 523,0 0-371,-22 10-555,-71 32-355,60-25 24,0 1-1,1 2 0,-35 29 0,19-13-51,18-13-254,22-16-800,0 0 1,-1 0-1,-18 9 0,26-15-2084,2-1-1244,1 0-1326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8.8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424 0 7972,'0'0'5426,"0"0"-4914,0 0 1489,0 0 288,0 0-1200,-132 67 159,86-32-367,-2 2-1,2-3-496,5-1 17,5-5-369,8-4-64,4-5-16,9-6-577,8-6-559,7-7-1425,0 0-1361,17-7-3154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9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0 17960,'0'0'1233,"0"0"400,0 0 303,0 0-1535,-135 115-401,123-91-16,-5 2-1409,-7 2-2065,-14 2-3873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29.6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 13702,'0'0'3445,"0"0"-2280,0 0 316,0 0-440,16-3-833,53-6-286,-65 9 55,-1 0 0,0 0-1,1 0 1,-1 1 0,0-1-1,1 1 1,-1 0 0,0 0-1,0 0 1,0 1 0,0-1-1,0 1 1,0-1 0,0 1-1,0 0 1,-1 0 0,1 0-1,-1 0 1,1 1 0,-1-1-1,0 1 1,0 0 0,0-1-1,0 1 1,0 0 0,-1 0-1,3 5 1,-3-4 20,0 0 0,0-1 0,0 1-1,0 0 1,0-1 0,-1 1 0,0 0 0,0 0 0,0-1-1,0 1 1,0 0 0,-1 0 0,0 0 0,0-1-1,0 1 1,0-1 0,0 1 0,-1-1 0,1 1 0,-1-1-1,-4 6 1,2-5 105,0 0-1,0 0 1,0 0-1,-1 0 1,0-1-1,1 0 1,-1 0-1,-1 0 1,1-1 0,0 1-1,0-1 1,-1-1-1,0 1 1,1-1-1,-1 0 1,0 0-1,-5 0 1,10-1 162,1 0-48,0 0-93,0 0-38,0 0 105,0 0 84,15 0 372,23-2-410,-1-1-1,0-2 1,49-12 0,13-10-2591,-4-2-6584,-85 26 7565,10-4-7903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0.1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97 13142,'0'0'171,"0"0"325,0 0 120,23-17-309,72-47-400,-93 62 79,1 0 1,0 0-1,-1 1 1,1-1-1,0 1 1,0 0-1,0 0 1,0 0-1,0 0 1,0 1 0,1-1-1,4 1 1,-7 0 8,0 0 1,0 0 0,0 0 0,0 1 0,0-1 0,0 1 0,0-1 0,0 1 0,0-1-1,-1 1 1,1-1 0,0 1 0,0 0 0,0-1 0,-1 1 0,1 0 0,0 0-1,-1-1 1,1 1 0,0 0 0,-1 0 0,1 0 0,-1 0 0,1 1 0,0 5 4,1-1-1,-1 1 1,-1-1 0,1 1 0,-1 0 0,0-1 0,-2 12 0,1-5 52,1-11-40,0 0 0,-1 0 1,1 0-1,0-1 0,-1 1 0,0 0 0,1 0 1,-1 0-1,0 0 0,0-1 0,0 1 0,0 0 1,0-1-1,0 1 0,-1-1 0,1 1 1,0-1-1,-1 1 0,-2 1 0,-37 20 667,10-7-7,16-5-183,0 0 0,1 1 0,0 0 0,1 1-1,-16 21 1,23-27-312,1 0-1,0 1 1,0 0-1,1 0 0,0 0 1,0 0-1,1 1 1,0-1-1,0 1 0,1 0 1,0 0-1,0 17 1,2-25-173,0 1 0,0-1 1,0 1-1,0-1 1,1 1-1,-1-1 0,1 1 1,-1-1-1,1 1 0,-1-1 1,1 0-1,0 1 0,0-1 1,0 0-1,0 0 1,0 1-1,0-1 0,0 0 1,0 0-1,2 1 0,0 0 9,0 0-1,0 0 1,0-1-1,1 0 0,-1 1 1,0-1-1,1-1 0,-1 1 1,5 0-1,-2 0 1,0-1 0,1 0 0,-1 0 0,0 0 0,0-1 0,0 0 0,0 0 0,0-1 0,0 1 0,0-1 0,6-3 0,-8 2-14,0-1 0,0 1 0,0-1 0,-1 0 0,1 0 0,-1 0 0,0-1 0,0 1 1,0-1-1,-1 1 0,0-1 0,0 0 0,0 0 0,0 0 0,-1 0 0,0-1 0,0 1 1,0 0-1,-1 0 0,0-6 0,1-1 6,-1 0 0,0 0 0,-1 1 0,-1-1 0,0 0 0,0 1 0,-1-1 0,-5-12 0,0 7 110,-1 1 0,0 0 0,-22-27 0,25 34-50,-1 1-1,0 1 0,0-1 0,-1 1 0,0 0 0,-1 1 1,1 0-1,-13-7 0,20 13-435,1 14-5362,0 7 965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0.6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75 18504,'0'0'1334,"0"0"22,0 0 260,0 0-861,0 0-586,11-13-92,38-36-130,-48 48 50,0 0 0,0 0 0,0 0 0,0 0 0,0 0 1,0 0-1,0 1 0,1-1 0,-1 0 0,0 1 1,0-1-1,1 0 0,-1 1 0,1 0 0,-1-1 0,0 1 1,1 0-1,-1 0 0,1-1 0,-1 1 0,0 0 1,1 1-1,-1-1 0,1 0 0,-1 0 0,1 1 0,-1-1 1,0 0-1,1 1 0,-1-1 0,0 1 0,0 0 1,1 0-1,-1-1 0,0 1 0,0 0 0,0 0 0,0 0 1,0 0-1,0 0 0,0 0 0,0 0 0,0 1 1,-1-1-1,1 0 0,0 0 0,0 2 0,2 4-28,-1-1 0,0 1-1,0 0 1,0 0-1,-1 0 1,1 13 0,-1-11 12,-1 1-1,0-1 1,-1 0 0,0 1 0,-5 16 0,5-21 21,-2 0-1,1 0 1,-1 0-1,1 0 1,-1 0-1,-1-1 1,1 1-1,-1-1 1,1 0 0,-1 0-1,-5 3 1,-41 32 18,46-36 44,-1 0 0,1 0 0,-1-1 1,1 0-1,-1 0 0,0 0 0,0-1 0,0 1 0,0-1 0,-7 1 0,11-2 272,1 0-90,0 0-105,17 0 81,149 0-228,-95 0-5297,-52-2 591,-6-7-1120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5939,'0'0'14566,"0"0"-13797,0 0-177,0 0 609,0 0-993,0 0-208,0 0-385,2 4-239,-2 7-272,0 4-385,0 5-976,0-1-816,-17-2-4211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1.0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83 13478,'0'0'1203,"0"0"710,0 0 83,21-13-1244,72-41-522,-89 52-235,0 0 1,0 0-1,1 0 1,-1 0-1,1 1 1,0 0 0,-1 0-1,1 0 1,0 0-1,0 1 1,-1-1-1,9 2 1,-1-1-120,-11 1 66,1-1 0,0 0-1,0 1 1,-1-1 0,1 1 0,0-1-1,-1 1 1,1 0 0,0 0 0,-1 0-1,1 0 1,-1 0 0,1 0 0,-1 0-1,0 0 1,0 1 0,1-1 0,-1 1-1,0-1 1,0 0 0,0 1-1,0 0 1,-1-1 0,1 1 0,0 0-1,-1-1 1,1 1 0,-1 0 0,1 0-1,-1-1 1,0 1 0,0 0 0,0 0-1,0 2 1,0 1 48,0 1-1,0-1 1,0 1 0,-1-1-1,1 1 1,-1-1 0,-1 1-1,1-1 1,-1 0 0,-4 10-1,-4-2 610,0 0-1,-1 0 1,-1-1-1,-23 20 0,18-18 8,1 1-1,-18 22 0,25-27-482,2 0 1,-1 0-1,1 0 1,1 1 0,0 0-1,1 1 1,0-1-1,0 1 1,1 0-1,1 0 1,0 0-1,1 0 1,0 1 0,1-1-1,0 17 1,1-27-125,1 0 0,0 0 0,0 0 1,0 0-1,0 0 0,0 0 1,0 0-1,0 0 0,1 0 0,-1 0 1,1-1-1,0 1 0,-1 0 0,1-1 1,0 1-1,0-1 0,0 0 1,0 0-1,0 0 0,0 0 0,0 0 1,0 0-1,0 0 0,1-1 0,-1 1 1,0-1-1,0 0 0,1 1 0,2-1 1,-1 0-12,0 1-1,-1-1 1,1 0 0,0 0 0,0 0 0,0 0-1,-1-1 1,1 1 0,0-1 0,0 0 0,-1 0 0,1-1-1,-1 1 1,1-1 0,-1 1 0,1-1 0,-1 0-1,4-3 1,-3-1 11,0 0 1,-1-1-1,0 1 0,0 0 0,0-1 0,-1 0 1,0 0-1,0 1 0,0-1 0,-1 0 0,0-1 1,-1 1-1,0-12 0,0 7 42,0 0-1,-2-1 1,1 1 0,-1 0 0,-1 0 0,0 0-1,-6-13 1,-24-39 41,-9-17 290,39 71-729,-1 1 0,1 0 0,1-1-1,0 0 1,0 1 0,-1-20 0,3 28-2372,0 1-2906,0 0-4981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4.1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185 93 7059,'0'0'4760,"0"0"-3296,0 0-114,0 0-96,0 0-381,0 0-425,0 0-35,-6-16 73,-24-46 194,29 61-659,0 0 0,1 0 0,-1 0 0,0 0 0,0 0-1,0 0 1,0 0 0,0 0 0,-1 1 0,1-1 0,0 0 0,0 1-1,0-1 1,-1 1 0,1-1 0,0 1 0,-1 0 0,1-1 0,0 1-1,-1 0 1,1 0 0,0 0 0,-1 0 0,1 0 0,0 0 0,-1 0-1,1 1 1,0-1 0,-1 0 0,1 1 0,0-1 0,-1 1 0,1-1-1,0 1 1,-2 1 0,-3 2 97,0 0 0,0 0 0,1 1 0,-10 9 1,13-11-31,1-2-63,-40 45 1044,39-42-1007,-1-1 1,1 1 0,0 0 0,0 0-1,0 0 1,0 0 0,0 0 0,1 0-1,0 0 1,0 0 0,-1 9-1,26-15-334,-8-4-402,0-1 0,-1-1-1,0 0 1,15-11 0,27-15-4612,-33 23 460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4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93 14086,'0'0'1249,"0"0"528,0 0 880,0 0-1761,0 0-559,0 0-257,105-52 0,-56 42-64,-6 5-16,-7 1-112,-5 4-1665,-2-2-672,2-5-1633,0-6-4754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4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1 14359,'0'0'1328,"0"0"305,0 0 736,0 0-1665,0 0-640,0 0 160,-24 101 97,31-53-113,-2 6 96,-5-2-304,0 4-16,0 0-656,2-4-2626,10-4-1536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5.2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264 112 1153,'0'0'9060,"0"0"-6891,0 0-1067,0 0 381,0 0-397,-6-17-283,-21-51-48,26 66-660,1 1 0,-1-1 1,0 1-1,1-1 0,-1 1 1,0 0-1,0-1 0,0 1 1,0 0-1,0 0 0,0 0 0,0 0 1,-1-1-1,1 2 0,0-1 1,0 0-1,-1 0 0,1 0 1,-1 1-1,1-1 0,-1 0 1,1 1-1,-1 0 0,1-1 0,-1 1 1,1 0-1,-1 0 0,0 0 1,1 0-1,-1 0 0,1 0 1,-1 0-1,1 0 0,-1 1 1,-2 0-1,-5 0 203,4 1-205,0-1-1,-1 1 0,1 0 0,0 0 0,0 1 0,0-1 0,1 1 0,-1 0 0,1 0 1,-1 1-1,1-1 0,0 1 0,0 0 0,1 0 0,-6 8 0,-7 9 376,-24 42 0,33-50-346,1 0 1,0 0-1,1 0 1,-4 15-1,7-21-98,0 1-1,1-1 1,0 0-1,1 1 1,-1-1 0,1 1-1,1-1 1,-1 0-1,4 13 1,-4-18-28,1 0-1,0 0 1,1 0-1,-1 0 1,0 0 0,1 0-1,-1 0 1,1 0-1,-1 0 1,1-1 0,0 1-1,-1-1 1,1 1-1,0-1 1,0 0 0,0 0-1,1 0 1,-1 0 0,0 0-1,0 0 1,0-1-1,1 1 1,2 0 0,7 1-165,0-1 1,0 0 0,14 0 0,-21-1 58,2 0-113,0-1 0,0 1 1,0-1-1,0-1 1,0 1-1,0-1 1,0 0-1,0-1 1,-1 1-1,1-1 1,-1-1-1,1 1 1,-1-1-1,-1 0 1,1-1-1,0 1 1,-1-1-1,0 0 1,0-1-1,0 1 1,-1-1-1,0 0 1,0 0-1,-1 0 1,1 0-1,-1-1 1,0 1-1,-1-1 0,0 0 1,0 0-1,1-12 1,0-1 249,-2-1 0,-1-27 0,0 18 3478,0 30-2596,0 0-348,0 17-289,1-6-222,1 1 1,0-1-1,0 1 1,1-1-1,1 0 1,0 0-1,0 0 1,8 12-1,-4-7-92,-1 1 0,6 22 0,-12-34 392,3 7-3876,-4-12 3399,0 1 0,1-1 1,-1 0-1,0 0 0,0 0 0,1 0 0,-1 0 0,0 1 0,0-1 0,1 0 1,-1 0-1,0 0 0,0 0 0,1 0 0,-1 0 0,0 0 0,0 0 0,1 0 0,-1 0 1,0 0-1,1 0 0,-1 0 0,0 0 0,0 0 0,1 0 0,-1-1 0,0 1 1,0 0-1,1 0 0,-1 0 0,0 0 0,0 0 0,0-1 0,1 1 0,-1 0 1,0 0-1,0 0 0,0-1 0,0 1 0,1 0 0,-1 0 0,0-1 0,0 1 0,0 0 1,0-1-1,12-18-5503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5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0 11909,'0'0'3061,"0"0"-1170,0 0 318,0 0-835,0 0-619,-3 24-510,-1-4-189,2-6-26,-1 0-1,2 1 1,0-1 0,1 0-1,0 1 1,1-1 0,1 0-1,0 0 1,4 15 0,-3-20-5,9 29 1,-2 1 0,-2 0 0,-1 0 0,1 49-1,6-101-1150,-3-3 3,1-1 0,1 2 0,30-29 0,-37 39 953,0 0 1,1 0-1,-1 0 1,1 1-1,0 0 0,1 0 1,-1 1-1,1 0 0,-1 0 1,1 1-1,0 0 0,0 0 1,10 0-1,-16 2 173,-1 0-1,1 0 1,0 0-1,0 0 1,-1 0-1,1 1 1,0-1-1,-1 1 1,1-1-1,0 1 1,-1-1-1,1 1 1,-1 0-1,1 0 1,-1 0-1,1 0 1,-1 0 0,0 0-1,1 1 1,-1-1-1,0 0 1,0 1-1,0-1 1,0 0-1,0 1 1,0-1-1,0 1 1,-1 0-1,1-1 1,0 1-1,-1 0 1,1-1-1,-1 3 1,2 7 97,-1 0-1,0 0 1,0-1 0,-2 16-1,0-7 213,1-10-97,0 0-1,-1 0 1,-1 0-1,1 0 1,-1-1-1,-1 1 1,1 0-1,-2-1 1,1 1-1,-1-1 0,0 0 1,-1 0-1,-8 10 1,9-13-27,0 0 0,-1-1 0,0 1-1,0-1 1,0 0 0,-1 0 0,1 0 0,-1-1 0,0 0 0,0 0 0,0 0 0,0-1 0,-1 0 0,1 0 0,-1 0-1,1-1 1,-1 0 0,-12 0 0,16-1-183,0 0 0,0 0 0,0-1 0,0 1 0,0 0 0,0-1 0,1 0 0,-1 0 0,0 1 1,1-2-1,-1 1 0,0 0 0,1-1 0,-1 1 0,1-1 0,0 1 0,0-1 0,-1 0 0,-1-2 0,1-1-180,1 1 0,-1 0 1,1-1-1,0 0 0,0 1 1,0-1-1,0 0 0,1 0 0,0 0 1,-1-7-1,-1-54-5858,3 35-1166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36.1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24 14903,'0'0'1334,"0"0"429,0 0 190,0 0-982,0 0-603,-14-4-266,-46-13-46,57 16-32,0 1 0,0-1 1,0 1-1,0-1 0,0 1 1,0 0-1,0 1 0,0-1 1,0 0-1,0 1 0,1 0 1,-1-1-1,0 1 0,0 0 1,0 1-1,1-1 0,-1 0 1,1 1-1,-1-1 0,1 1 1,-1 0-1,1 0 0,0 0 1,0 0-1,0 0 0,0 1 1,0-1-1,-2 4 0,1 0 34,0 0 0,0 0 0,1 0 0,0 1 0,0-1-1,0 1 1,1-1 0,0 1 0,0-1 0,0 9 0,1-13-61,0 0 1,1 0 0,-1 0-1,1 0 1,-1 0 0,1 0-1,0 0 1,0 0-1,0 0 1,0 0 0,0 0-1,0-1 1,0 1 0,1 0-1,-1-1 1,1 1-1,-1-1 1,1 1 0,-1-1-1,1 0 1,0 0 0,0 0-1,0 0 1,-1 0 0,1 0-1,0 0 1,0-1-1,4 2 1,8 1-87,0 0 1,0-1-1,20 1 0,-11-1-157,13 1-123,-23-3 129,-1 1 0,0 0 0,0 1 0,0 0 0,0 1 0,0 0 0,0 1 0,16 8 0,-26-10 224,1 1 0,-1-1 0,1 1 0,-1 0 0,0 0 0,0 0 0,0 0-1,-1 1 1,1-1 0,-1 0 0,1 1 0,-1-1 0,0 1 0,-1-1 0,1 1 0,0 0 0,-1-1 0,0 1 0,0 4 0,0 2 197,0 0-1,-1-1 1,0 1 0,0 0 0,-1 0 0,-3 10-1,1-13 43,1 1 0,-1-1 0,0 0 0,0 0-1,-1-1 1,0 1 0,0-1 0,0 0 0,-8 6-1,9-8-288,0 0 0,-1-1 0,1 0 0,-1 0-1,0 0 1,0 0 0,0-1 0,0 0 0,0 0 0,0 0-1,-1-1 1,1 0 0,-1 0 0,-6 1 0,-22-5-5302,13-7 936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1.0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118 113 4002,'0'0'1062,"0"0"-385,0 0 887,0 0-358,0 0-451,0 0 234,-1-34 5457,-3 33-6340,1 0 0,-1 1 0,1-1 0,-1 1-1,1 0 1,-1 0 0,1 0 0,-1 1 0,0-1 0,1 1 0,-1-1 0,1 1 0,0 0 0,-1 1 0,1-1-1,0 1 1,0-1 0,0 1 0,0 0 0,0 0 0,0 0 0,-4 5 0,4-4-46,0 0 1,0 0-1,0 0 1,1 0-1,0 1 1,-1-1-1,1 1 1,0-1-1,1 1 0,-1 0 1,1 0-1,-1 0 1,1 0-1,1 0 1,-1 0-1,0 0 1,1 0-1,0 1 1,0-1-1,1 6 1,-3 29 514,1-28-493,0 0 1,1 0-1,0 1 1,1-1-1,4 21 1,-2-28-79,1 1 1,0-1 0,0 0 0,0 0 0,0 0 0,1-1 0,0 0 0,-1 0 0,1 0-1,0 0 1,8 3 0,6 4 6,-15-7-26,0-1 1,0 0-1,0 0 0,1 0 1,-1 0-1,0-1 0,1 1 0,-1-1 1,1 0-1,0-1 0,-1 1 1,1-1-1,0 0 0,-1 0 1,1 0-1,-1-1 0,1 0 1,5-1-1,-5 0-3,0 0 0,0 0 0,0-1 0,-1 1 0,1-1 1,-1 0-1,1-1 0,-1 1 0,0-1 0,0 0 0,-1 0 0,1 0 0,-1 0 0,0-1 0,3-4 0,-1 0-3,0 2-6,1-2 0,-2 1 0,1-1-1,-1 1 1,0-1 0,-1 0 0,0 0 0,0-1 0,-1 1 0,-1-1 0,2-16-1,-3 20 41,-1 0 0,0 0 0,0 0-1,0 0 1,-1 0 0,0 0-1,0 0 1,0 1 0,-1-1-1,0 1 1,-4-7 0,-5-5 94,-28-30 1,7 9-54,18 23-2891,15 15 2671,-1 0 1,1 1-1,0-1 1,-1 0-1,1 0 1,0 1 0,-1-1-1,1 0 1,0 1-1,-1-1 1,1 0-1,0 1 1,-1-1-1,1 0 1,0 1 0,0-1-1,0 1 1,-1-1-1,1 0 1,0 1-1,0-1 1,0 1-1,0-1 1,0 0 0,0 1-1,0-1 1,0 1-1,0-1 1,0 1-1,0-1 1,0 1-1,0-1 1,0 0 0,0 1-1,1-1 1,-1 1-1,0 0 1,0 20-8484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2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0 753 3265,'0'0'7270,"0"0"-5391,0 0-852,0 0 395,0 0-462,0-7 2945,0-13-3056,1 14-826,1-1 0,0 1-1,0-1 1,1 1-1,-1 0 1,1 0 0,1 0-1,-1 0 1,1 0 0,0 1-1,0-1 1,7-5-1,5-9-75,13-19-508,33-57 1,-53 80 400,-2-1 0,1 1 0,-2-1 0,0-1 0,-1 1 0,-1-1 0,2-19-1,-2-8 63,-2-1-1,-6-75 0,3 112 176,0 0-1,-1 0 0,0 1 0,-1-1 1,0 1-1,0-1 0,0 1 0,-1 0 1,-1 0-1,1 0 0,-11-12 0,14 19-59,1 1-1,0 0 0,-1-1 1,1 1-1,0-1 0,-1 1 0,1 0 1,0 0-1,-1-1 0,1 1 1,-1 0-1,1 0 0,0-1 0,-1 1 1,1 0-1,-1 0 0,1 0 1,-1 0-1,1 0 0,-1 0 0,1 0 1,-1 0-1,1 0 0,-1 0 1,1 0-1,-1 0 0,1 0 0,-1 0 1,1 0-1,0 0 0,-1 0 1,1 1-1,-1-1 0,1 0 0,-1 0 1,1 1-1,0-1 0,-1 0 1,1 1-1,-1-1 0,1 0 0,0 1 1,0-1-1,-1 0 0,1 1 1,0-1-1,0 1 0,-1-1 0,1 0 1,0 1-1,0-1 0,0 1 1,0-1-1,-1 1 0,1-1 0,0 1 1,-10 35 35,9-29 85,-13 54 500,3 1 0,2 0-1,3 1 1,3-1 0,7 93 0,-3-140-617,1 1 0,1 0 0,0-1 1,1 0-1,1 0 0,0 0 1,1 0-1,1-1 0,0 0 0,0 0 1,2-1-1,0 0 0,0-1 1,16 17-1,-21-26-109,0 1 1,1-1-1,-1 0 1,1-1-1,0 1 1,-1-1-1,1 1 1,0-1-1,1-1 0,-1 1 1,0-1-1,0 0 1,1 0-1,-1-1 1,1 1-1,-1-1 1,0 0-1,1-1 1,8-1-1,-6 0-508,0 0-1,-1 0 0,0-1 1,1 0-1,-1 0 0,0-1 0,0 0 1,-1 0-1,1-1 0,-1 0 1,0 0-1,9-10 0,17-25-5719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2.3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9 11237,'0'0'2986,"0"0"-1583,0 0 94,0 0 149,-8 19-755,-20 63-275,27-79-574,0 1 1,0 0-1,0 0 0,1 0 1,0 0-1,-1 0 0,1 0 1,1 0-1,-1 0 0,1 0 1,-1 0-1,1 0 1,0 0-1,1-1 0,-1 1 1,0 0-1,1-1 0,0 1 1,0-1-1,0 1 0,1-1 1,-1 0-1,1 0 0,5 5 1,-3-2-16,-1-2-22,0 1-1,0-1 1,1 0 0,-1 0 0,1-1-1,9 5 1,-12-6-84,0-1-1,1 0 1,0 0-1,-1 0 0,1 0 1,-1 0-1,1-1 1,0 1-1,0-1 1,-1 0-1,1 0 1,0 0-1,0 0 1,-1 0-1,1-1 1,0 1-1,2-1 1,-4 0 20,1 0 0,-1 0 0,0 0 0,0 1 0,0-1 1,0 0-1,0 0 0,0-1 0,0 1 0,0 0 0,0 0 0,0 0 1,0-1-1,-1 1 0,1 0 0,-1-1 0,1 0 0,8-31-1081,-6 20 568,2-9-238,-1 0 0,2-44 0,-4-8 3138,-2 73-986,0 10 691,-1 20-1579,0-13-338,1-1-1,0 1 1,1-1 0,0 1 0,1-1 0,1 1-1,1-1 1,0 0 0,10 24 0,-3-18-87,27 37 0,-35-54-329,1 0 0,-1 0 1,0 0-1,1 0 0,0-1 0,0 1 1,0-1-1,0 0 0,1 0 0,-1-1 0,1 1 1,0-1-1,-1 0 0,1 0 0,8 1 1,4-4-3615,-4-8-2324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13094,'0'0'2993,"0"0"-2336,0 0 1328,0 0-945,0 0-928,0 0-112,-2 31-48,4-12-1569,-2 5-672,0-3-2833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2.6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15943,'0'0'673,"0"0"607,0 0 241,0 0-641,0 0-448,188-3-432,-119 3-64,-6 0-912,-10-6-1633,-15-7-1457,-14-9-4610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3.0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0 13910,'0'0'3154,"0"0"-2610,0 0 2001,-38 160-1152,38-97-625,24 2-368,5 2-304,-3 0 65,-4 0-1,-10-3-320,-2-10-1,-3-12-447,-2-17-1009,4-12-159,-2-13-1090,8 0-671,-1-19-3859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3.3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35 134 12534,'0'0'2582,"0"0"-960,0 0 278,0 0-446,0 0-656,9 13-332,-3-3-396,-3-6-67,0 1 0,0-1 0,0 1 0,0-1 1,1 0-1,-1 0 0,1 0 0,0-1 0,0 1 0,1-1 0,-1 0 0,1 0 0,-1-1 0,1 1 1,0-1-1,0 0 0,7 2 0,-2-2-260,0 0-1,1-1 1,-1 0 0,1-1-1,-1 0 1,0 0 0,1-1-1,13-4 1,-19 4 113,-1 0-1,0-1 0,1 0 1,-1 0-1,0 0 1,0-1-1,-1 1 1,1-1-1,0 0 1,-1 0-1,0 0 0,0 0 1,0-1-1,0 1 1,0-1-1,0 0 1,-1 0-1,0 0 1,0 0-1,0 0 1,1-6-1,0 4-87,-1 0 1,-1 1-1,1-1 0,-1 0 1,0 0-1,-1 0 0,1 0 1,-1 0-1,0 0 0,-1 0 1,1 0-1,-1 0 0,0 0 0,-3-7 1,2 9 330,1 1 0,-1 0 0,0 0 0,0 0 0,-1 0 0,1 0 0,-1 1 0,1-1 0,-1 1 0,0-1 0,0 1 0,0 0 0,0 0 0,0 0 0,0 1 0,-1-1 0,1 1 0,-1 0 0,1-1 0,-1 2 0,1-1 0,-1 0 0,0 1 0,-4-1 0,2 0 147,-1 1 0,1-1 1,0 1-1,0 0 1,-1 0-1,1 1 1,0-1-1,0 2 1,-1-1-1,1 1 0,0 0 1,1 0-1,-1 0 1,0 1-1,0 0 1,1 0-1,0 0 1,0 1-1,0 0 0,0 0 1,0 0-1,1 0 1,-7 9-1,-1 3 38,1 2 1,1-1-1,0 1 0,2 0 0,0 1 0,0 0 1,2 1-1,1-1 0,0 1 0,1 0 1,1 0-1,2 1 0,-1-1 0,2 0 0,1 1 1,4 23-1,-4-37-267,0 0 1,1-1-1,0 1 1,0-1-1,0 1 1,1-1-1,0 0 1,1 0-1,-1 0 1,1-1-1,0 1 1,1-1-1,-1 0 1,1 0-1,0 0 0,0-1 1,0 1-1,1-1 1,0-1-1,9 6 1,-8-6-254,0 0 0,1 0 0,-1-1 0,1 0 0,0 0 0,0-1 1,0 0-1,0 0 0,0-1 0,0 0 0,0 0 0,0-1 0,-1 0 0,1 0 0,0-1 0,0 0 1,12-6-1,30-18-5690,2-8-4398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3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1 152 17368,'0'0'2057,"0"0"-1318,0 0 328,0 0-155,0 0-714,12 2-142,45 7-236,82 4 0,-125-13 38,-8 0-26,0 1-1,0-1 1,-1-1 0,1 1-1,6-2 1,-11 1 93,1 1 0,-1-1 0,0 1 0,0-1 0,1 1 0,-1-1 0,0 0 0,0 1 0,0-1 0,0 0 1,0 0-1,0 0 0,0 0 0,0 0 0,0 0 0,0 0 0,-1 0 0,1 0 0,0-1 0,-1 1 0,1 0 1,-1 0-1,1-1 0,-1 1 0,0 0 0,1-3 0,0-1-24,-1 1 0,1-1 0,-1 0 0,0 0 1,0 0-1,-1 0 0,1 0 0,-1 0 0,0 0 0,0 0 0,-1 0 0,0 1 0,0-1 0,0 1 1,0-1-1,0 1 0,-1 0 0,0 0 0,0 0 0,0 0 0,-7-6 0,5 6 308,-1-1-1,0 1 1,-1 0 0,1 1-1,-1 0 1,1 0-1,-1 0 1,0 1-1,0 0 1,0 0-1,0 1 1,-1 0-1,1 0 1,-12 0-1,16 2-54,0-1 0,0 0 0,-1 1-1,1-1 1,0 1 0,0 0-1,0 0 1,0 0 0,0 0 0,0 1-1,1-1 1,-1 1 0,0 0 0,1-1-1,-5 5 1,2-1 16,1 0-1,0 0 1,0 0-1,1 0 1,0 1 0,0-1-1,-4 10 1,1 2 160,1 0 1,1 0-1,0 1 1,-2 34 0,4-28-96,1 0 0,1 0 1,0 0-1,6 27 0,-5-44-218,1 0 0,0 0-1,1 0 1,-1-1 0,1 1-1,0-1 1,1 1 0,0-1 0,0 0-1,0 0 1,1 0 0,-1-1-1,1 0 1,1 0 0,-1 0-1,1 0 1,0-1 0,6 4 0,-3-4-146,-1 1 1,1-2 0,0 1 0,0-1 0,0 0 0,0-1-1,1 0 1,-1-1 0,1 0 0,-1 0 0,1-1 0,-1 0-1,17-3 1,-17 2-377,-1-1-1,0 0 0,1-1 1,-1 0-1,0 0 0,0 0 1,-1-1-1,1-1 1,-1 1-1,0-1 0,0 0 1,0-1-1,-1 1 0,0-1 1,7-9-1,19-35-4795,-5-4-1777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4.0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69 9732,'0'0'3191,"0"0"-659,0 0 59,0 0-540,0 0-981,8 9-486,5 7-464,-1-1-1,0 2 0,-1-1 1,-2 1-1,1 1 0,-2 0 1,11 31-1,-11-22-128,-1 0 0,-1 1 0,-1 0 1,-2-1-1,0 37 0,-2-63 3,-1 1 0,0-1-1,0 1 1,0-1 0,0 1 0,0-1-1,0 1 1,0-1 0,-1 1 0,1-1 0,0 1-1,-1-1 1,1 0 0,-1 1 0,0-1-1,1 0 1,-1 1 0,0-1 0,0 0 0,0 0-1,0 0 1,-2 2 0,3-3 3,0 0 1,-1 0-1,1 0 1,-1 0-1,1 0 1,-1 0-1,1 0 1,0 0-1,-1 0 1,1-1-1,-1 1 1,1 0-1,-1 0 1,1 0-1,0 0 1,-1-1-1,1 1 1,0 0-1,-1-1 1,1 1-1,0 0 1,-1 0-1,1-1 1,0 1-1,-1-1 1,-9-21-35,5 4 45,1 0 0,0-1 0,2 0 1,0 1-1,1-1 0,1 0 0,1 0 1,0 0-1,1 0 0,7-24 0,-5 34 42,1-1-1,0 1 1,0 0-1,1 0 0,0 1 1,1-1-1,0 1 1,0 1-1,0-1 1,1 1-1,0 1 0,12-8 1,10-5-399,1 1 1,41-17-1,-10 11-3175,-19 13-4986,-27 10-991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4.7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7603,'0'0'4531,"0"0"-1760,0 0-71,0 0-80,0 0-875,0 23-969,6 73-266,-5-84-446,2 1 0,-1-1 1,1 0-1,1 0 0,0 0 0,10 18 0,3 12-1,-11-28-68,-1 1 1,-1 0-1,0 1 0,-2-1 0,1 1 0,-2 0 1,0-1-1,-1 1 0,-2 19 0,1-34 13,0 0 0,0 0 0,-1 0-1,1 0 1,0 0 0,-1 0 0,1 0 0,0 0 0,-1-1-1,1 1 1,-1-1 0,1 1 0,-1-1 0,1 0-1,-1 1 1,1-1 0,-1 0 0,0 0 0,1 0 0,-1 0-1,1 0 1,-1 0 0,1-1 0,-1 1 0,1-1 0,-1 1-1,1-1 1,-3-1 0,2 0-7,0-1 1,0 0-1,0 0 1,1-1 0,0 1-1,0 0 1,0 0-1,0-1 1,0 1-1,0 0 1,1-1-1,0 1 1,0-1-1,0-4 1,3-52 4,-1 54-6,0 0-1,-1 0 0,2 1 1,-1-1-1,1 1 1,0-1-1,0 1 0,0 0 1,1 0-1,0 1 0,0-1 1,0 1-1,1-1 1,-1 1-1,1 1 0,0-1 1,0 1-1,9-5 1,4-2-127,0 1 1,1 1 0,-1 0 0,29-6-1,-21 9-2201,43-4-1,-43 7-1164,36-8 1,-48 3 5090,-26 3 1157,-24 1-623,30 4-1941,0 0 0,0 0 1,0 0-1,0 1 0,0 0 0,0 0 0,0 0 0,1 1 0,-1 0 0,1 0 0,0 0 0,0 1 0,0 0 0,0 0 1,1 0-1,-1 0 0,1 1 0,0 0 0,1 0 0,-1 0 0,1 0 0,-4 9 0,0-2 81,1 1 0,0 1 0,1-1 0,0 1 0,1 0 0,1 0 0,0 0 0,-1 24 0,4-31-231,0 0-1,0 0 1,0 0-1,1-1 0,0 1 1,0 0-1,1 0 0,3 10 1,-3-14-41,-1-1-1,1 1 1,0 0 0,0-1-1,0 1 1,1-1 0,-1 0 0,0 0-1,1 0 1,-1 0 0,1 0-1,0 0 1,0-1 0,0 1 0,0-1-1,0 0 1,0 0 0,0 0 0,0 0-1,5 0 1,-1 1-50,0-1 1,0 0-1,0 0 1,0 0-1,0-1 1,0 0-1,1-1 1,-1 1-1,0-1 1,0-1-1,0 1 1,0-1-1,-1 0 1,1-1-1,0 0 1,-1 0-1,0 0 0,0-1 1,0 0-1,0 0 1,0 0-1,-1-1 1,0 0-1,0 0 1,0 0-1,0-1 1,-1 0-1,0 0 1,0 0-1,-1 0 1,0 0-1,0-1 1,0 1-1,-1-1 0,0 0 1,0 0-1,0 0 1,0-8-1,2-15-364,0 0-1,-2-1 0,-2 1 0,0-1 0,-2 1 0,-1 0 0,-12-47 1,13 70 563,-4-21-3413,6 27 3199,0 1 0,1-1 0,-1 0 0,0 1 0,0-1 0,1 1 0,-1-1 0,0 0 0,1 1 1,-1-1-1,0 1 0,1-1 0,-1 1 0,1-1 0,-1 1 0,1-1 0,-1 1 0,1 0 0,-1-1 0,1 1 0,0-1 0,-1 1 0,1 0 0,-1 0 0,1-1 0,0 1 0,-1 0 0,1 0 0,0 0 0,-1 0 0,1 0 0,0 0 0,-1 0 0,1 0 0,0 0 0,11-1 258,0 1-1,0 0 0,0 1 0,0 0 1,12 4-1,-17-3-46,0 0 0,0 1 0,-1 0 0,1 0 0,-1 1 1,0-1-1,0 2 0,0-1 0,9 9 0,-7-6 15,-1 1 1,0 0-1,-1 0 0,1 0 0,-2 1 1,1 0-1,-1 0 0,0 1 1,-1 0-1,4 14 0,-4-7 0,0 0 0,-1 1 0,-1 0 0,-1-1 0,-1 24 0,-1-34-96,1 0 1,-1 0-1,0-1 1,-1 1-1,0 0 1,0-1-1,-4 10 1,5-14-32,0 1 1,-1-1-1,1 0 1,0 0-1,0 0 1,-1 0 0,1 0-1,-1-1 1,0 1-1,0 0 1,1-1-1,-1 1 1,0-1-1,0 1 1,-1-1-1,1 0 1,0 0-1,0 0 1,0 0-1,-1-1 1,1 1 0,0-1-1,-1 1 1,-2-1-1,4 0-20,0 0-1,0-1 0,0 1 1,1-1-1,-1 1 1,0-1-1,1 0 0,-1 1 1,0-1-1,1 0 1,-1 1-1,1-1 0,-1 0 1,1 0-1,0 0 1,-1 1-1,1-1 1,0 0-1,-1 0 0,1 0 1,0 0-1,0 0 1,0 0-1,0 1 0,0-1 1,0 0-1,0 0 1,0 0-1,0 0 0,0 0 1,0 0-1,0 0 1,1-1-1,0-4 62,-1 0-39,1 1-1,0 0 0,0 0 1,0 0-1,1 0 1,0 0-1,0 0 1,0 0-1,1 0 1,-1 1-1,1-1 1,0 1-1,1 0 1,-1 0-1,4-4 0,11-8 181,0-1-1,20-12 0,-31 23-147,8-5 76,116-85 720,-103 78-909,0 2-1,58-26 1,-82 43-4139,-4 5 2547,0-4 703,-2 10-2916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7.3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46 15415,'0'0'1075,"0"0"72,0 0 481,0 0-887,20-7-591,69-22-139,-79 26-16,1 1 0,-1 0 0,1 1 0,0 0 1,13 0-1,-21 1 3,0 1-1,0-1 1,0 0-1,0 1 1,0 0 0,0-1-1,0 1 1,0 1-1,0-1 1,0 0 0,0 1-1,0-1 1,-1 1-1,1 0 1,-1 0 0,4 3-1,-4-1 37,-1 0 0,1 0 0,-1 1 0,0-1 0,0 0 0,-1 1 0,1-1 0,-1 1 0,0-1 0,0 1 0,-1-1 0,1 0 0,-1 1 0,0-1 0,0 0 0,0 1 0,-1-1 0,-3 7 0,-3 0 111,0 0 0,-1-1 0,-1 0 0,-12 11 0,13-14 36,1 0 1,0 1-1,1 0 1,0 0-1,0 1 1,1 0-1,0 0 1,-8 15-1,14-23-170,0 0 0,0 0 0,-1-1 0,1 1 0,0 0 0,0 0 0,0 0 0,0-1 0,0 1 0,0 0 0,0 0 0,0 0 0,0-1 0,0 1 0,0 0 0,0 0 0,1-1 0,-1 1 0,0 0 0,0 0 0,1-1 0,-1 1 0,1 0 0,-1-1 0,1 1 0,-1 0 0,1-1 0,-1 1 0,1-1 0,-1 1 0,1-1 0,0 1 0,-1-1 0,1 1 0,0-1 0,-1 0 0,1 1-1,0-1 1,0 0 0,0 0 0,-1 1 0,1-1 0,0 0 0,0 0 0,-1 0 0,1 0 0,0 0 0,1 0 0,49-2-110,-42 0 92,10 0-376,-1-2 0,0 0-1,0-1 1,21-9-1,30-17-4504,-43 16-32,-16 5-3062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7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13814,'0'0'1777,"0"0"-112,0 0 1104,0 0-1696,0 0-609,0 0-128,65 6-160,0-6-176,2-2-320,0 0-1313,-4 2-832,-15 0-1361,-17 0-2288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8.0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88 14855,'0'0'1155,"0"0"331,0 0-168,0 0-1113,27-14-781,84-45-550,-107 56 966,-1 1 0,1 1 0,1-1 0,-1 0 0,0 1 0,0 0 0,1 0 0,-1 0-1,0 1 1,1-1 0,-1 1 0,8 1 0,-11-1 124,0 0-1,0 1 0,0-1 1,0 1-1,0-1 1,0 1-1,0-1 1,0 1-1,0 0 1,0-1-1,0 1 1,-1 0-1,1 0 1,0 0-1,0 0 1,-1 0-1,1 0 1,-1 0-1,1 0 1,-1 0-1,1 0 1,-1 0-1,0 0 0,1 0 1,-1 0-1,0 0 1,0 0-1,0 2 1,0 4 136,-1-1 0,0 0 1,0 0-1,0-1 0,-1 1 1,0 0-1,0 0 0,0-1 0,-1 1 1,0-1-1,-5 9 0,-83 97 4097,90-109-4071,0-1 1,0 1-1,0-1 1,0 1-1,0-1 0,0 1 1,0-1-1,1 1 1,-1 0-1,1 0 0,-1-1 1,1 1-1,-1 0 0,1 0 1,0 0-1,0-1 1,0 1-1,0 0 0,0 2 1,1-3-43,0 0 0,-1 1 1,1-1-1,0 0 0,0 0 1,0 0-1,0 0 0,0 0 0,0 0 1,0 0-1,0 0 0,0 0 1,0-1-1,0 1 0,0 0 0,1-1 1,-1 1-1,0-1 0,2 1 1,8 2 187,0-1 0,0-1 1,0 0-1,20 0 1,-25-1-254,225 0-297,-224 0-85,0 0-1,-1-1 0,1 0 1,0 0-1,0 0 1,7-3-1,-12 4-103,0-1 1,0 0-1,0-1 0,0 1 1,0 0-1,0 0 0,0-1 1,0 1-1,0-1 0,0 0 1,-1 0-1,3-3 0,3-14-7027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9.3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29 16039,'0'0'1289,"0"0"-788,0 0 489,0 0-304,0 0-790,24-4-408,76-15-486,-87 17 464,0 0 0,1 1 0,26 0 0,-16 2-356,-24-1 810,-4 0 294,-5 1-56,-1 0 0,1 1 0,1-1-1,-1 2 1,0-1 0,0 1 0,1 1 0,0 0 0,0 0 0,0 0 0,0 1 0,0 0 0,1 1-1,-10 8 1,4-1 174,1 0 0,-1 0 0,2 1 1,0 1-1,1 0 0,-12 23 0,16-25-143,0 0 0,1 0 0,1 0 0,0 0 1,1 1-1,0-1 0,1 1 0,1 0 0,0 0 0,2 24 1,0-34-198,-1 0 1,1 0 0,0-1 0,1 1 0,-1 0-1,1 0 1,-1-1 0,1 1 0,0-1 0,1 0-1,-1 1 1,0-1 0,1 0 0,0 0-1,0 0 1,0-1 0,0 1 0,0-1 0,0 0-1,1 0 1,-1 0 0,1 0 0,-1 0 0,1-1-1,0 1 1,6 0 0,7 2-714,0 0 0,0-2 0,0 0 0,30-1 1,-44-1 574,7 1-890,1-1-1,-1 0 0,0-1 1,1-1-1,-1 1 0,0-1 1,14-6-1,10-13-7634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15543,'0'0'2993,"0"0"-2416,0 0 1760,0 0-1441,0 0-896,0 0-288,-3 39-1361,1-15-2032,-15 0-3811</inkml:trace>
  <inkml:trace contextRef="#ctx0" brushRef="#br0" timeOffset="1">8 206 18520,'0'0'2722,"0"0"-2098,0 0 945,0 0-1329,0 0-240,0 0-1105,0 13-1744,0-7-2385,-7-1-6004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9.6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96 10773,'0'0'2193,"0"0"-1233,0 0 1313,0 0-304,0 0-928,0 0-961,-26-11 96,57 11-176,14-4 96,6-5-96,-1-2-816,3-4-1185,-7-6-641,-8-3-2032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49.9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0 12630,'0'0'2625,"0"0"-1601,0 0 1121,0 0-1040,0 0-609,-41 110-144,56-62-160,-1 12 1,-4 14-161,-8 8 0,-2 7-64,0-3-817,0-10-463,0-24-1026,0-24-831,10-28-2994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0.3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115 1 11669,'0'0'4477,"0"0"-3071,0 0 85,-8 23 161,-49 171-630,53-183-957,0 1-1,-1-1 1,0 0 0,-11 15 0,0 0 8,26-24-6774,-8-2 6653,0 0 0,0 0 0,-1 0 0,1 0 0,0 0 0,0 1 0,0-1 0,0 1 0,0-1-1,-1 1 1,1 0 0,0-1 0,2 3 0,-4 23 1631,0-20-1028,0 0 0,0 0 0,0 0-1,3 11 1,-3-16-524,0 0 0,1 1 1,-1-1-1,1 0 0,-1 0 0,1 0 0,-1 0 0,1 0 0,0 0 0,-1 0 0,1 0 1,0 0-1,0 0 0,0-1 0,0 1 0,0 0 0,0 0 0,0-1 0,0 1 0,0-1 1,0 1-1,0-1 0,0 1 0,0-1 0,1 0 0,-1 1 0,0-1 0,0 0 0,2 0 1,2 0-30,0 0 1,1 0 0,-1 0 0,0-1 0,0 0 0,1 0 0,-1-1-1,0 1 1,8-5 0,-6 2-903,0 0 0,0-1 0,0 0 0,0 0-1,-1 0 1,0-1 0,0 0 0,0 0 0,7-11 0,-6 7-511,-1-1 1,11-21-1,-4-5 1421,-10 27 1695,-1 0 0,-1 1 1,1-1-1,-1-12 0,-2 14 2677,0 9-1127,-2 15-2118,4-12-1110,-1 0 0,1-1 0,0 1 0,0 0 0,0-1-1,0 1 1,1-1 0,0 1 0,-1-1 0,1 1 0,1-1-1,-1 0 1,0 0 0,1 0 0,-1 0 0,1-1 0,0 1-1,0-1 1,0 1 0,0-1 0,0 0 0,1 0 0,5 2-1,10 5-236,1-1-1,1-1 0,21 5 1,-18-5-507,-3-3-2431,-9-4-3994,-11 0 1366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0.6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0 8836,'0'0'5797,"0"0"-3305,0 0-144,0 0-379,0 0-1027,-8 19-315,0-2-472,1 0 1,-7 27-1,14-42-132,0 0 0,0 0-1,0 0 1,1 0 0,-1 0-1,1 0 1,-1 0 0,1 0-1,0 0 1,-1 0 0,1-1 0,0 1-1,0 0 1,0 0 0,1-1-1,-1 1 1,0-1 0,1 1-1,-1-1 1,1 0 0,-1 1-1,1-1 1,0 0 0,-1 0-1,1 0 1,0 0 0,0 0-1,0-1 1,0 1 0,3 0-1,7 5 97,6 5 13,2-1 1,-1 0-1,42 13 0,-55-21-270,0 0 0,0-1 0,0 0 0,0 0 0,0 0 0,0-1 0,0 0 0,0 0 0,0 0 0,0-1 0,-1 0 0,1 0 0,0-1 0,0 1 1,0-1-1,-1 0 0,1-1 0,-1 0 0,9-5 0,24-26-3037,4-9-2193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1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14054,'0'0'5235,"0"0"-4008,0 0-389,0 0 109,0 0-646,16 3-125,-7-1-131,12 1-66,0 1 0,-1 1 0,1 1-1,26 12 1,-42-16-5,0 0 1,-1 1-1,1-1 0,0 1 0,-1 0 1,1 0-1,-1 1 0,0-1 0,0 1 1,-1 0-1,1 0 0,-1 1 0,0-1 0,0 1 1,0-1-1,0 1 0,-1 0 0,0 0 1,0 0-1,0 0 0,-1 0 0,1 1 1,-1-1-1,-1 0 0,1 7 0,-1-7 66,0 0-1,-1 1 0,0-1 0,0 0 0,0 0 0,-1 0 1,1 0-1,-1 0 0,0 0 0,-1 0 0,1-1 1,-1 1-1,-6 7 0,1-3 152,-1 0 0,0-1 0,0 0 0,0-1 0,-11 7 0,19-13-211,1-1 1,-1 1 0,0-1 0,1 0 0,-1 1-1,1-1 1,-1 1 0,0-1 0,1 0 0,-1 1-1,0-1 1,0 0 0,1 0 0,-1 0 0,0 1-1,0-1 1,1 0 0,-1 0 0,0 0 0,0 0-1,1 0 1,-1-1 0,0 1 0,-1 0 0,2-1-130,0 1 1,-1-1-1,1 0 1,0 1-1,-1-1 1,1 1-1,0-1 1,0 0 0,0 0-1,0 1 1,-1-1-1,1 0 1,0 1-1,0-1 1,0 0-1,1 1 1,-1-1 0,0 0-1,0-1 1,14-37-7003,16-5-4294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1.3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13830,'0'0'3490,"0"0"-2193,0 0 1600,0 0-1825,0 0-415,0 0-433,4 80 112,25-55-256,5-5 0,4-3-80,-4-4-80,-5-2-432,-8-5-1025,-11-1-880,-10-1-1265,0 3-1664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1.6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8724,'0'0'6512,"0"0"-3588,0 0-512,-12 18-598,-38 59-1085,49-75-713,0-1 1,0 1 0,0 0 0,0-1-1,0 1 1,1-1 0,-1 1 0,1 0-1,-1 0 1,1 0 0,-1-1 0,1 1-1,0 0 1,0 0 0,0 0 0,0 0-1,0-1 1,0 1 0,1 3 0,0-3-11,0-1 1,0 0-1,0 0 0,0 0 1,0 0-1,0 0 1,0 0-1,1 0 1,-1 0-1,0-1 1,0 1-1,1 0 1,-1-1-1,2 1 1,4 3 17,3 0-105,1 1 0,0-1 0,0-1 0,0 0 0,0 0 0,0-2 0,1 1 0,-1-1 0,1-1 0,18-1 0,-21 1-367,0-2-1,-1 1 1,1-1-1,0 0 0,-1-1 1,0 0-1,1 0 1,11-8-1,0-3-993,-16 10 1212,0 1-1,1 0 0,-1 0 0,1 0 0,0 0 1,8-2-1,-12 6 313,-1 1-1,1 0 1,0 0 0,0 0-1,-1 0 1,1 0 0,-1 0 0,0 0-1,0 0 1,0 0 0,0 0 0,0 0-1,0 0 1,-1 3 0,1 0 52,0 14 190,1-3-200,-1 1 0,-1-1 0,-1 0 0,-5 27 0,6-38-122,-1-1 1,1 0-1,-1 0 0,1 0 1,-1-1-1,-1 1 0,1 0 1,0-1-1,-1 1 1,0-1-1,0 0 0,0 0 1,0 0-1,0 0 0,-1 0 1,1-1-1,-1 1 1,0-1-1,1 0 0,-1 0 1,0-1-1,0 1 1,-5 0-1,4 0 79,0-1 1,0-1-1,0 1 0,0-1 1,0 0-1,0 0 1,0 0-1,0-1 0,0 1 1,0-1-1,0 0 0,0-1 1,1 1-1,-1-1 1,0 0-1,1 0 0,-1-1 1,-5-4-1,7 5 6,0 0 0,0-1 0,1 0-1,0 1 1,-1-1 0,1 0 0,0 0 0,0 0 0,1 0 0,-1 0-1,1-1 1,-1 1 0,1-1 0,0 1 0,1 0 0,-1-1-1,0 0 1,1 1 0,0-1 0,0 1 0,0-1 0,0 0-1,0 1 1,1-1 0,0 1 0,0-1 0,1-3 0,0 3-89,0 1 1,0-1 0,0 1-1,0 0 1,1 0 0,-1 0-1,1 0 1,-1 1-1,1-1 1,0 1 0,0 0-1,1-1 1,-1 1 0,0 1-1,7-4 1,61-21-980,-61 23 650,100-23-5040,-96 23 4157,50-10-5925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2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256 25 9636,'0'0'6073,"0"0"-4065,0 0 306,0 0-516,0 0-1107,-24 23-361,-75 77-239,41-32-28,21-26-1073,36-41 731,0 0-1,-1 1 1,1-1 0,0 0-1,0 0 1,-1-1-1,1 1 1,-1 0 0,1 0-1,-1-1 1,1 1 0,-1 0-1,1-1 1,-1 0-1,0 1 1,1-1 0,-4 0-1,5 0 76,-1-1 0,1 1 0,-1 0 1,0-1-1,1 1 0,-1-1 0,1 1 0,-1-1 0,1 1 0,-1-1 0,1 1 0,0-1 0,-1 0 0,1 1 0,0-1 0,-1 0 0,1 1 0,0-1 0,0 0 0,-1 1 0,1-1 0,0 0 0,0 0 0,0 1 1,0-1-1,0 0 0,0 1 0,0-1 0,0 0 0,0 0 0,1 1 0,-1-1 0,0 0 0,0 1 0,1-2 0,0 0 276,0-1 0,0 1 0,0 0 0,0 0 0,0 0 0,1 0 0,-1 0 0,1 0 0,-1 1 0,1-1 0,0 0 0,-1 1 0,1-1 0,0 1 0,0 0 0,0-1 0,0 1 0,1 0 0,-1 0 0,0 1 0,0-1 0,1 0 0,-1 1 0,0-1 0,4 1 0,8-3 1408,1 2 1,28 0 0,-32 1-1077,18 1 542,48 8 0,-8 3-2430,-16-2-2715,-25-5-2332</inkml:trace>
  <inkml:trace contextRef="#ctx0" brushRef="#br0" timeOffset="1">577 1 16936,'0'0'1584,"0"0"529,0 0-96,0 0-1104,-124 52-545,116-31-240,8-6-80,0-4-48,0-6 0,27-5-544,11 0-369,10-24-2048,-2-13-2241,-5-4-7204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2.3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 6371,'0'0'11493,"0"0"-10388,0 0 1376,0 0-1313,0 0-783,0 0-353,-12 153 432,36-83-368,-5 10 544,-2 8-304,-10 1-80,-5-5-256,-2-8-80,0-7-32,0-11-1136,0-10-1618,0-14-4305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2.7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296 0 20009,'0'0'1025,"0"0"63,0 0 433,0 0-545,0 0-656,-79 117-15,55-68-113,-5 1 112,-2 2-96,0-9-192,-3-4 64,8-11 0,4-8-160,8-9-320,9-9-449,5-2-1520,0 0-2513,24 0-2545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7475,'0'0'2463,"0"0"-1054,0 0 178,0 0 99,0 0-552,0 0-272,0 0-65,0 0 121,0 0 45,0 0-202,0 0-22,0 0-62,0 0-109,0 0-167,0 0 52,0 0-245,0 0-34,0 0-102,0 0-11,0 0-26,0 0-1,0 0-52,0 0 71,9 0 38,28 1-43,-1 3 0,53 10 0,-56-10-23,0-1 0,0-2 0,34-3 0,0 1-8,46 0 14,541 21 101,-443 11-146,21 1 84,-88-22-34,147 18-8,6 3 31,-221-25-25,-30-2-50,104 5 30,147 0 207,-37-3 115,12 17-280,-96-5 51,75-9 344,-213-9-174,-38 0-223,0 2 83,0-4-3852,-2-9-1783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3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92 163 11989,'0'0'2161,"0"0"-442,0 0 476,0 0-445,0 0-381,-12 17-393,6-8-859,-37 58 764,38-59-715,1 1-1,0 0 1,0 1-1,1-1 0,0 0 1,1 1-1,-2 16 1,3-20-100,0 0 0,1 0 0,0 0 0,0 1 0,1-1 0,2 11 0,-2-15-65,0-1 0,0 1 0,0-1 0,0 1 0,0 0 0,0-1 0,0 0 1,0 1-1,1-1 0,-1 0 0,0 0 0,1 0 0,-1 0 0,1 0 0,0 0 0,-1 0 0,1 0 0,0-1 0,-1 1 0,1 0 0,0-1 0,0 0 0,0 1 0,-1-1 0,1 0 0,3 0 0,3 1-47,1-1 0,-1 0 0,1-1-1,0 0 1,-1 0 0,1 0 0,-1-1 0,0-1-1,0 1 1,0-1 0,0-1 0,0 1-1,0-1 1,-1-1 0,0 1 0,0-1-1,0-1 1,0 1 0,-1-1 0,0 0-1,0-1 1,-1 1 0,0-1 0,0 0-1,0-1 1,7-15 0,-6 7 47,0-1 1,-1 1-1,-1-2 1,0 1-1,-1 0 0,-1-1 1,-1 1-1,0-1 1,-2 0-1,0 1 1,0-1-1,-7-24 1,8 39-42,-1 0 1,0 0 0,0 0 0,0 0 0,-1 0 0,1 0-1,-1 0 1,1 1 0,-1-1 0,0 1 0,0-1 0,0 1 0,0 0-1,0 0 1,-1 0 0,1 0 0,-1 0 0,1 0 0,-1 0-1,0 1 1,0 0 0,0-1 0,0 1 0,1 0 0,-5 0 0,4 0-320,-1 1 1,1 0 0,0 0 0,0 0 0,-1 1-1,1-1 1,0 1 0,0 0 0,0 0 0,0 0-1,0 0 1,0 0 0,0 0 0,0 1 0,0 0-1,-3 2 1,-20 18-4094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3.4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12742,'0'0'3577,"0"0"-2480,0 0 202,0 0-122,25 1-377,78 7-386,-98-8-371,0 1 0,0-1 0,0 1-1,0 1 1,0-1 0,0 1 0,-1 0 0,1 0 0,0 0 0,-1 0 0,0 1 0,0 0 0,0 0 0,0 0 0,0 0 0,0 1 0,-1-1 0,1 1 0,-1 0 0,0 0 0,-1 1 0,4 5-1,-3-1 177,0 0 0,0 1 0,-1 0-1,0-1 1,-1 1 0,0 0-1,-1 0 1,-1 15 0,0-16-235,-1-1 0,0 1 1,-1-1-1,0 0 1,0 0-1,-1 0 0,0 0 1,0 0-1,-1-1 1,0 0-1,0 0 0,0 0 1,-1-1-1,0 0 1,-1 0-1,1 0 0,-1-1 1,0 0-1,-12 7 1,5-7-1846,6-5-2639,7-6-1204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3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3 153 12310,'0'0'4492,"0"0"-2435,0 0-309,0 0-158,0 0-878,0 18-496,-2 90-13,1-107-208,1 1-1,0-1 1,0 0 0,0 0-1,0 0 1,1 0-1,-1 0 1,0 0 0,0 1-1,1-1 1,-1 0 0,0 0-1,1 0 1,-1 0 0,1 0-1,0 0 1,-1 0 0,1-1-1,0 1 1,-1 0-1,1 0 1,0 0 0,0-1-1,0 1 1,0 0 0,0-1-1,0 1 1,1 0 0,1 0-21,0-1 1,0 1-1,0-1 1,0 0 0,0 0-1,0 0 1,0 0-1,0 0 1,0-1 0,3 0-1,-1-1-33,0 0 0,0 0-1,0 0 1,0-1 0,0 0 0,-1 0-1,1 0 1,-1 0 0,0-1 0,5-5-1,40-45-825,-42 45 683,4-6-36,0 0 1,0-1-1,-1-1 1,-1 0-1,8-21 1,-10 20 942,-2 0 0,7-36 1,-13 87 14,0 1 0,3-1 1,0 0-1,13 58 0,-1-1-429,-4-8-296,-3-9-1284,20 79 1,-17-117-2749,2-13-2995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4.1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20 20361,'0'0'4290,"0"0"-4178,0 0 112,0 0-224,0 0-192,0 0-2625,0-20-7652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6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1390 14 7235,'0'0'7254,"0"0"-5103,0 0-663,0 0 449,0 0-501,0 0-919,0-14-376,3 19-109,0 0-1,1 0 1,0 0-1,0-1 1,0 1-1,0-1 1,8 5-1,9 11 120,-10-6-128,-1 0 0,0 1-1,-1 0 1,0 1-1,-1-1 1,-1 2 0,-1-1-1,0 1 1,-1 0-1,-1 0 1,3 22 0,-2 6-11,-2-1 0,-2 1 0,-6 56 0,2-84-14,0 0 0,-1 0-1,0-1 1,-1 1-1,-1-1 1,-1 0 0,0-1-1,-15 24 1,7-15 40,-2-2 0,0 1 0,-1-2 0,-31 28 0,12-19-2,-2-1 0,0-2 0,-2-2 0,-1-1 0,-86 34 0,-235 58 644,268-93-483,-126 13 0,-97-7 311,277-26-364,41-3-220,0 0 0,0 0 0,0 0 0,0-1 0,1 1 0,-1 0 0,0 0 0,0 0 0,0 0 0,0-1 1,0 1-1,0 0 0,0 0 0,0 0 0,0 0 0,0-1 0,0 1 0,0 0 0,0 0 0,0 0 0,0 0 0,0-1 0,0 1 1,0 0-1,0 0 0,0 0 0,0-1 0,0 1 0,0 0 0,0 0 0,0 0 0,0 0 0,0 0 0,0-1 0,-1 1 0,1 0 0,0 0 1,0 0-1,0 0 0,0 0 0,0-1 0,0 1 0,-1 0 0,1 0 0,0 0 0,0 0 0,0 0 0,0 0 0,-1 0 0,1 0 0,0 0 1,0 0-1,0 0 0,0 0 0,-1 0 0,1 0 0,7-12-3104,-2-14-5309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58.4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2102 13 13142,'0'0'1105,"0"0"-647,0 0 492,0 0-21,0 0-172,0 0-236,-8-2-1,-25-2 129,-1 0 0,1 2-1,-1 2 1,-45 4 0,-143 29 40,54-6-554,72-15-104,-188 27-79,202-24 33,-116 38-1,107-23 75,-316 122-347,385-141 253,0 2 1,1 0-1,-38 33 0,-50 58-60,75-70 193,24-25-88,1 1 1,1 0 0,-12 16-1,17-21-23,1-1 1,-1 1-1,1 1 0,0-1 0,1 0 0,-1 0 0,1 1 0,0-1 0,0 0 0,1 1 1,-1 5-1,2 8 31,0 0 1,1 0 0,0-1-1,2 1 1,0-1 0,2 0-1,9 24 1,15 37 115,34 79 79,-62-157-199,-1 1 1,0-1 0,1 1-1,-1-1 1,1 1-1,-1-1 1,1 0-1,0 0 1,-1 0-1,1 0 1,0 0-1,0 0 1,0 0-1,0 0 1,0-1 0,0 1-1,0-1 1,0 1-1,0-1 1,3 0-1,51-1 470,-33 0-377,29-1-1283,-45 2 299,0-1 1,1 0-1,-1-1 1,0 0-1,0 0 1,0 0-1,0-1 0,8-4 1,14-12-5644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1.6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 10005,'0'0'2873,"0"0"-2150,0 0-222,0 0 343,0 0-356,0 0-302,0 0-97,-4 0-418,3 0 618,0 0-1,0-1 1,0 1 0,0 0 0,0 0 0,0 0 0,0 1 0,0-1 0,1 0 0,-1 0 0,0 0 0,0 1 0,0-1-1,0 0 1,0 1 0,1-1 0,-3 2 0,1 9-186,-1 1-1,1-1 1,1 1 0,0 0-1,1-1 1,0 1 0,3 14-1,-2 13 24,0 32 19,0 6 272,-14 126 0,-2-119-9709,15-113 3441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1.9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0 12005,'0'0'2044,"0"0"-1147,0 0 250,0 0-171,0 0-650,0 5-17,0 50 138,2-1 657,-3 0 1,-2-1 0,-17 87 0,9-93-2923,-2 0-1,-2-1 0,-30 62 0,26-79-2884,-3-7-2880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39:12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7892,'0'0'4778,"0"0"-3212,0 0-531,0 0-99,12 2-45,-4-1-767,0 0-1,0 1 0,-1 0 1,1 1-1,-1-1 0,1 2 1,-1-1-1,0 1 0,0 0 1,0 0-1,0 1 0,-1 0 1,0 0-1,0 0 0,0 1 1,-1 0-1,7 8 0,-7-3 96,1-1-1,-1 1 1,-1 0 0,0 1-1,3 15 1,-4-17-55,-1 0 1,1 0 0,1 0-1,0-1 1,0 1-1,1-1 1,9 14-1,-11-20-170,0 0 0,0-1 1,1 1-1,-1 0 0,1-1 0,0 0 0,0 0 0,0 0 0,0 0 1,0-1-1,0 1 0,0-1 0,0 0 0,0 0 0,1-1 1,-1 1-1,0-1 0,1 0 0,-1 0 0,6-1 0,0 0-27,0-1 0,-1 0-1,1 0 1,-1-1 0,1 0-1,-1-1 1,16-8 0,65-47-412,104-90 0,-176 134 489,6-8 325,-20 18-66,1 0-1,0 0 1,0 1-1,0 0 0,1 0 1,8-5-1,2 4-675,-13 4-161,-1 1 0,1-1 0,-1 0 0,0 0 0,1 0 0,-1 0 0,0 0 0,0 0 0,0-1 0,0 1 0,3-3 0,4-4-4965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0:02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1 269 6947,'0'0'2753,"0"0"-1902,0 0-461,0 0-225,0 0-55,6 0 306,18-1 957,-1-1 0,33-6 0,-31 2-1375,130-25 99,-129 28-97,-1 1 1,1 0 0,0 2 0,29 4 0,74 6 44,103-17-258,-118-5 291,9-1-55,45 15 51,-88 1-135,121-10 0,-88-2 31,136 9 1,-110 2 118,-103-3-90,0 1 0,-1 2 0,1 2 0,-1 1 0,38 11 0,-55-12 9,0 0 0,0-1-1,0-1 1,30 0 0,76-9-121,-78 3 46,251-3-174,-48 3 354,-43 3-135,-4 0 199,-103-12-4,-66 7-177,36-1 0,-36 6 17,0 2 1,0 1-1,56 10 0,-58-7 8,0-2-1,0-2 1,47-3-1,-11 1-3,-19 0 46,0 2-1,0 3 1,67 13 0,-87-12-43,1 0 0,0-2 0,45-1 0,89-12 3,-52 1 103,-91 8-80,27-2 17,1 2 1,-1 2-1,63 9 0,-62-4-18,0-2-1,91-5 1,-50-1 5,396 13 233,147-11 355,-585-3-485,0-2 0,79-18 0,-17 2 209,303-10 265,-125 15-493,242 2 176,-155 11-263,12-31 92,-82 4-54,252 11 73,-489 16-365,79-14 0,-80 8 401,78-1-1,-70 10 12,126 17 1,-164-14-223,-1 0 0,54-5 0,-61 0 52,0 1 0,-1 2-1,1 1 1,0 1 0,33 7-1,-33-3-11,1-3 0,0 0-1,-1-1 1,36-3 0,-30 0-27,-1 2 1,57 9 0,-49-2 65,1-2-1,1-2 0,44 0 1,-1-7-24,96 4-68,-128 7 107,-41-5-19,0-2 0,0 0 0,16 0 0,51-4 300,-43 0-238,-1 1-1,0 2 0,1 2 1,55 11-1,-68-9-70,0-2 0,40 3 0,21 2-49,-29 0 100,-1-3 1,64-1-1,76 2 968,-194-6-956,-1 0-27,0 0 139,0 0-96,0 0-114,0 0-225,0-10-4157,0-6-2512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16808,'0'0'1929,"0"0"-820,0 0 716,0 0-694,-10 18-922,6-11-179,0 1 0,1-1 0,0 1 0,0 0 0,1 0 0,-1 1 0,2-1 0,-1 0 1,1 1-1,1-1 0,-1 0 0,2 1 0,0 8 0,2-12-29,-1-1 1,1 1-1,0-1 1,0 0-1,1 0 1,0-1-1,-1 1 0,1-1 1,0 1-1,0-1 1,8 4-1,21 19 33,-29-20-31,0 0 0,-1 0 0,0 1-1,0-1 1,-1 1 0,1-1 0,-1 1 0,-1 0 0,1 0 0,-1-1 0,-1 1 0,1 0 0,-1 0 0,0 0 0,-2 9 0,2 1-2,0-12-31,-1 1 1,0-1-1,-1 1 0,1-1 1,-1 1-1,0-1 0,-1 0 1,1 0-1,-1 0 1,0 0-1,0 0 0,-1 0 1,1-1-1,-1 0 1,0 0-1,0 0 0,0 0 1,-1-1-1,-5 4 1,0 0-600,1 0 1,-2-2 0,-15 8 0,18-9-680,-1-1 0,0-1 0,0 1 0,-10 0 0,-11-1-7456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0:41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29 8980,'0'0'726,"0"0"-350,0 0 648,0 0 28,0 0-279,0 0-389,0 0-130,0 0 101,0 0 101,0 0 53,0 0-116,0 0 84,0 0-106,0 0-43,0 0-152,0 0 24,0 0-10,0 0-27,0 0 7,0 0-50,0 0 128,0 0-23,0 0 60,0 0-197,0 0-27,0 0-21,0 0-10,27 2 242,-18-1-243,-1-1 0,1-1-1,-1 0 1,1 0 0,-1-1 0,1 0 0,-1 0 0,0-1 0,0 0 0,15-8-1,-22 10 0,1 0 1,0 0-1,-1 1 0,1-1 0,0 1 0,-1-1 0,1 1 0,0 0 0,0-1 0,-1 1 0,1 0 1,0 0-1,0 0 0,-1 0 0,1 1 0,0-1 0,0 0 0,-1 1 0,1-1 0,2 2 0,29 23 624,-30-22-638,0-1 0,-1 1 0,1 0 0,0-1 0,1 0 0,-1 0 1,0 0-1,1 0 0,-1 0 0,1-1 0,-1 1 0,6 0 0,1-1-18,0-1 0,0 0-1,0-1 1,0 0 0,0 0 0,0-1-1,-1 0 1,1-1 0,0 0 0,-1-1 0,15-7-1,-23 10 19,1 0-1,0 0 1,0 0-1,0 1 0,0-1 1,1 0-1,-1 1 0,0 0 1,0-1-1,0 1 1,0 0-1,0 0 0,1 0 1,-1 1-1,0-1 1,0 0-1,0 1 0,0-1 1,0 1-1,4 1 1,-1 2 55,0-1 0,-1 1 0,1 0 0,-1 0 0,8 8 0,21 18 86,-28-26-149,0-1-1,1 0 0,-1 0 1,1-1-1,-1 1 0,1-1 1,0 0-1,-1-1 0,1 0 1,0 1-1,0-2 0,0 1 1,12-1-1,-7-1-6,-1 0 1,1-1-1,-1 0 0,1-1 1,-1 0-1,1-1 0,13-7 0,-8 5 86,0 0 0,19-5-1,-31 10-55,-1 1 0,0 1 0,0-1 0,0 0 0,0 1 0,0-1-1,1 1 1,-1 0 0,0 0 0,-1 0 0,1 0 0,0 1 0,0-1 0,0 1 0,-1 0-1,1 0 1,-1 0 0,1 0 0,-1 0 0,4 4 0,-4-3-27,1 0 1,0 0-1,0 0 1,0-1-1,1 0 0,-1 0 1,0 1-1,1-2 1,0 1-1,-1 0 0,1-1 1,0 0-1,0 0 1,7 1-1,2-2 16,1-1 0,-1 0 0,0-1 0,0 0 0,-1-1 0,1-1 0,19-8 0,-19 8 7,0 0 0,0 1 0,0 1 0,1 0 0,-1 1 0,0 0 0,1 1 0,16 2 0,-11-1 2,1-1 0,-1 0 1,22-5-1,8-10-72,-44 12 68,1 1-1,-1-1 0,0 1 1,1 1-1,-1-1 0,1 1 1,-1 0-1,1 0 0,0 0 1,-1 1-1,1 0 0,0 0 1,0 1-1,-1-1 0,1 1 1,0 1-1,6 1 0,-2 1 22,1 0-1,0-1 1,-1-1-1,1 0 1,0 0 0,22 0-1,-7-2-69,47-7 1,-20-3-13,-34 5-8,0 1 0,1 2 0,20-2 0,-39 4 70,-1 0 51,18 0 56,15 2-116,0 1 1,35 8-1,-34-4-13,-1-3-1,38 2 0,-53-6-40,-2 0 10,0 0 0,0-1 0,0 0 0,0-2 0,29-7 0,-44 10 13,-1 0 128,0 0-8,0 0-37,29-1-29,0-2 0,50-9 0,-48 6-7,-1 1 0,45-1 1,-70 7-28,0 0-1,-1 0 1,1 0 0,0 0 0,-1 1 0,1 0-1,-1 0 1,1 0 0,5 4 0,14 7 57,8-1-29,0-1 1,0-2-1,1-2 1,0 0-1,41 1 1,172-6-215,-62-12 206,151-8-142,-180 6-204,-90 7 36,-64 5 246,-1 0 104,0 0 54,0 0-33,0 0 48,11 0-138,4-1 14,0 0-1,1-2 1,-1 0 0,24-8 0,-22 6-24,0 0-1,0 1 1,1 1 0,31-2 0,-47 5-38,19 0 167,498 0 1055,-515 1-1139,-1-1 0,0 1 1,0-1-1,0 1 0,-1 0 0,1 0 0,5 3 1,-5-3-3,0 1 0,0-1 0,0 0 0,0 0 0,0 0 1,1-1-1,5 2 0,-9-2 6,0 1 15,0 0 63,0-1-48,0 0 34,0 0-90,0 0 54,0 1-157,0 0 0,0 0 1,0 0-1,-1-1 0,1 1 0,0 0 1,0 0-1,-1 0 0,1 0 1,-1 0-1,1 0 0,-1-1 0,1 1 1,-1 0-1,1 0 0,-1-1 1,0 2-1,-31 13-5396,-15 6-9035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0:58.1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320 44 10149,'0'0'1374,"0"0"-689,0 0 505,0 0 446,0 0-340,0-7-359,0-29 1274,0 35-1717,0 1-6,0 0-189,0 0 8,0 0-147,0 0-11,0 0-74,0 0 26,0 0-50,0 0-70,0 0 115,0 0-16,0 0-40,0 0 40,0 0-8,0 0-40,0 0 16,0 0 24,-2 14 126,-5 60-49,3-13 293,-14 61-1,9-68-213,-2 61-1,2-9-124,-32 422 81,29-308-75,-8-3 60,-3 72-44,-24 247 315,3-61-69,31-106-214,8-132-13,1-32-82,-32 546 213,35-275-30,10-321-247,4 142 137,-12-281-130,-1-1 0,-1 1-1,0 0 1,-1-1-1,-1 1 1,-7 24-1,9-39-32,1-1 0,0 0 0,-1 1 0,1-1 1,0 0-1,-1 1 0,1-1 0,-1 0 0,1 0 0,-1 0 0,1 1 0,-1-1 0,1 0 0,0 0 0,-1 0 0,1 0 0,-1 0 0,1 0 0,-1 0 0,1 0 0,-1 0 0,1 0 0,-1 0 0,1 0 0,-1 0 0,1 0 0,-1 0 0,1 0 0,-1-1 0,1 1 0,0 0 0,-1 0 0,1-1 0,-1 1 0,0-3-294,0 0-1,0 0 1,1 0-1,0 0 0,-1 1 1,1-1-1,0 0 1,0 0-1,1-5 0,1-11-1973,-2-32-4974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0:59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18 10117,'0'0'200,"0"0"221,0 0 1025,0 0 184,0 0-643,-3-3-522,2 1-905,-6-4 1595,-10 0 5429,16 6-6499,1 0-53,0 0-16,0 0 6,0 0 18,0 0 13,0 0 51,0 0-61,0 0-6,0 0-15,0 0-4,0 0-10,0 0-50,4 1 52,0 0 1,0 0-1,0 0 1,0-1 0,0 1-1,0-1 1,4 0 0,7 1 16,116 10-51,175-9 0,-150-4 117,420 2-61,-397 17-64,-20 0 8,297-20-9,27 1-19,-321 15 90,100 3 44,-218-16-89,294 5 9,0 27 120,-271-21-121,53 10 85,227 10 0,132-40-950,-491 8-3735,-21-2-5363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01.5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74 12422,'0'0'896,"0"0"-245,0 0 827,0 0-211,0 0-293,0 0-302,-10-5 31,10 3 3263,503-11-3934,-389 13 28,166-21 0,-148 4-21,193 1 0,-85 26-15,-1 0 0,190 4-74,-80 0-2,-50-1 83,60 0 29,-267-10 9,112 17-1,87 31 186,-23-4-122,210 7 786,-408-53-906,-42-2 17,1 2 1,-1 1 0,32 6-1,-54-6-52,5 2 125,-8-4-3110,-3-10-2026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03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 25 6707,'0'0'2668,"0"0"-1494,0 0 528,0 0-115,0 0-592,0-4-159,0-16 1866,0 20-1984,0 0 13,0 0-30,0 0-143,0 0 61,0 0-211,0 0 14,0 0-113,0 0 9,0 0-174,0 0 18,0 0-63,0 0-40,0 0-25,0 0 28,0 0-22,0 0 11,0 0 55,0 0-50,0 0-2,0 0-25,-3 12-40,-23 79 151,-27 187 0,17 102 44,13-117 38,11-85-246,-12 87 144,-30 77-40,3-2 14,21-153 28,18-72-7,2 118 0,-1 26 7,-6 475 78,19-494 27,6 315-11,13-276-56,-16-195-106,-5 95 0,-3-62-26,3 155 55,-5-302-2104,1 20 1115,-13-38-4779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07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872 43 10373,'0'0'939,"0"0"16,0 0 736,0 0-381,0 0-539,0 0-186,0 0-33,-9-7 224,-32-20-178,39 26-553,0 0 0,0 0 0,1 0 0,-1 0 0,0 0 0,0 1 0,0-1 0,0 0 0,-1 1 0,1 0 0,0 0 0,0-1 0,0 1 0,0 0 0,0 1-1,-3-1 1,-4 1 50,3 0-42,0-1 0,0 1 1,0 1-1,0-1 0,0 1 0,0 0 0,0 0 1,1 1-1,-1 0 0,1 0 0,0 0 1,-8 6-1,-6 7 319,-31 32-1,44-42-275,-47 52 383,2 2 0,3 3 0,-68 118 0,54-65 192,-68 174 0,42-25-188,75-213-658,3 0 0,1 1 0,0 65 1,9-99-496,-2 20-2285,-5-15-2438,-14-1-8114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08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8 11557,'0'0'2658,"0"0"-1159,0 0 625,0 0 2,0 0-707,-1-7-58,-39 88 154,17-43-1847,-26 50 1858,31-42-3784,12-1-4799,6-38 27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08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100 312 12710,'0'0'1801,"0"0"-654,0 0 792,0 0-234,0 0-944,-14 6-337,5-3-353,6-3-41,-1 1 1,0 0-1,1 1 1,-1-1 0,0 0-1,1 1 1,0 0-1,-1 0 1,1 0-1,0 0 1,0 1-1,0-1 1,0 1 0,1 0-1,-1 0 1,1-1-1,0 2 1,0-1-1,0 0 1,0 0 0,0 1-1,0-1 1,1 1-1,-2 4 1,1 6 89,0 0 1,1 0-1,0 0 1,1 0-1,0-1 0,5 26 1,-4-37-159,0 0 0,0 0 0,1 0 0,-1 0 0,1 0 0,-1-1 0,1 1 0,0-1 0,-1 1 0,1-1 0,0 0 0,0 1 0,0-1 0,3 1 0,-4-1 7,0-1 0,0 0-1,-1 1 1,1-1 0,0 0 0,0 1-1,0-1 1,0 0 0,-1 0-1,1 0 1,0 0 0,0 0 0,0 0-1,0 0 1,0 0 0,-1 0-1,1 0 1,0 0 0,0 0 0,0-1-1,0 1 1,-1 0 0,1-1-1,0 1 1,0 0 0,-1-1 0,1 1-1,0-1 1,-1 1 0,1-1-1,0 0 1,-1 1 0,1-1 0,-1 0-1,1 1 1,-1-1 0,1 0-1,-1 1 1,0-1 0,1 0 0,-1-1-1,4-15-99,-2 0 0,0 0 0,-1 0 0,0-1 0,-3-18-1,1 14 24,1 0-1,4-35 1,-3 54 101,0 0 0,0-1-1,0 1 1,1-1 0,-1 1 0,1 0 0,-1 0 0,1 0 0,0 0 0,1 0 0,-1 0-1,0 1 1,1-1 0,-1 1 0,1 0 0,0-1 0,0 1 0,0 0 0,0 1-1,0-1 1,6-2 0,7-1-17,-1 0 0,1 1 0,26-4-1,-15 4-20,3-2-86,66-15-1519,-84 18 1331,-1-1 0,0 0-1,0-1 1,-1 0 0,1 0 0,10-9 0,-21 14 342,0 0 1,1 0-1,-1 0 1,0 0 0,0-1-1,0 1 1,0 0-1,0 0 1,1 0-1,-1 0 1,0 0-1,0 0 1,0 0-1,0 0 1,0 0 0,1 0-1,-1 0 1,0 0-1,0 0 1,0 0-1,0 0 1,1 0-1,-1 0 1,0 0-1,0 1 1,0-1 0,0 0-1,0 0 1,0 0-1,1 0 1,-1 0-1,0 0 1,0 0-1,0 0 1,0 1-1,0-1 1,0 0 0,0 0-1,0 0 1,1 0-1,-1 0 1,0 0-1,0 1 1,0-1-1,0 0 1,0 0 0,0 0-1,0 0 1,0 1-1,3 14 481,-3 27-124,0-32-67,-2 36 668,1-30-548,0 1 1,1-1-1,1 1 1,4 30-1,-4-45-415,0 0-1,0-1 1,0 1-1,0 0 1,1 0-1,-1 0 0,0-1 1,1 1-1,-1-1 1,1 1-1,0-1 1,-1 0-1,1 1 0,0-1 1,0 0-1,0 0 1,0 0-1,0-1 1,0 1-1,0 0 1,0-1-1,0 1 0,0-1 1,0 0-1,0 1 1,0-1-1,4-1 1,0 2-6,-1-2 0,0 1 1,1-1-1,-1 1 0,1-2 1,-1 1-1,0 0 1,0-1-1,0 0 0,6-3 1,-3-1-17,-1 0 0,1 0 0,-1-1 0,-1 0 0,1 0 0,-1-1 0,0 0 0,-1 0 0,0 0 0,0-1 1,-1 0-1,6-16 0,-4 8 12,0-1 0,-2 1 0,0-1 0,-1 0 0,-1-1 0,0-18 0,-1 15-80,0 11 99,-1 0 0,0 0 0,0 0 0,-4-16 1,4 25-72,-1 0-1,1 1 1,-1-1 0,1 0 0,-1 0 0,0 0 0,0 1 0,1-1 0,-1 1 0,0-1 0,-1 1-1,1-1 1,0 1 0,0-1 0,-1 1 0,1 0 0,-1 0 0,1 0 0,-1-1 0,1 2 0,-1-1 0,0 0-1,1 0 1,-1 0 0,0 1 0,0-1 0,1 1 0,-1-1 0,0 1 0,0 0 0,-3 0 0,2 0-181,0 0 0,0 1 1,0 0-1,0-1 0,1 1 1,-1 0-1,0 0 0,1 0 1,-1 1-1,0-1 0,1 1 1,0-1-1,-1 1 0,1 0 1,0 0-1,0 0 0,0 0 1,0 0-1,-2 3 0,0 0-252,-36 37-4400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09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11029,'0'0'3113,"0"0"-1992,0 0 402,0 0 374,0 0-840,0 15-470,2 0-371,0-1 0,0 1 0,1-1-1,1 0 1,9 21 0,4 19 209,117 395 1574,-47-168-1431,-47-121-411,-29-107-64,2 0-1,3-1 0,2-1 1,29 60-1,14 23-90,0-1 25,-31-79 26,3-2-1,52 64 1,-76-104-53,-1 0 0,-1 1 1,0 0-1,-1 0 0,5 15 1,20 72 43,-28-90-24,-2-4-41,2 1-72,-1 1 0,-1-1 1,1 1-1,-1 8 0,-22-16-6854,-8-8-6225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11.1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45 394 11861,'0'0'2988,"0"0"-1867,0 0 133,0 0 344,0 0-507,0 0-624,-8 0-131,-20-3-93,27 3-226,1 0 0,-1 0-1,1 0 1,0-1 0,-1 1 0,1 0-1,0 0 1,-1 0 0,1 0 0,0 0 0,-1 0-1,1-1 1,0 1 0,0 0 0,-1 0 0,1-1-1,0 1 1,-1 0 0,1 0 0,0-1 0,0 1-1,0 0 1,-1 0 0,1-1 0,0 1 0,0 0-1,0-1 1,0 1 0,0 0 0,0-1-1,-1 1 1,1-1 0,0 1 0,0 0 0,0-1-1,0 1 1,0 0 0,0-1 0,0 1 0,1 0-1,-1-1 1,0 1 0,0 0 0,0-1 0,0 1-1,0 0 1,0-1 0,1 1 0,-1 0 0,0-1-1,0 1 1,1 0 0,-1 0 0,0-1 0,1 1 22,5-9 86,0 2 0,1-1 0,0 1 1,0 0-1,0 0 0,1 1 0,16-10 0,-5 3 16,23-18-69,2 2 0,1 2 0,2 2 0,0 3 0,1 1 0,1 2 0,1 2 0,1 3 0,0 2 0,83-9 0,257 13-458,-74 4 298,-242-1-76,0-3 0,88-21 0,-148 26-319,-11 3-7296,-4 0 1811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12966,'0'0'3393,"0"0"-3072,0 0 943,0 0-207,0 0-1057,132-5-288,-79 27-721,-1 0-1312,-4-1-928,1-6-2898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11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179 3 13542,'0'0'2257,"0"0"-1825,0 0 1986,0 0-610,0 0-831,0 0-689,4-2 224,-4 28 96,-12 13 465,-16 2-593,-6 2-176,0-6-304,8-5 0,2-2-128,10-6-880,4-4-865,10-7-2417,0-13-1729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11.8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78 12406,'0'0'763,"0"0"613,0 0 729,0 0-419,0 0-544,-17 20-109,-49 68-81,62-81-872,1-1 0,0 1 0,0 0 0,0 0 0,1 0 0,0 0 0,0 1 1,1-1-1,0 1 0,1-1 0,-1 0 0,1 1 0,1-1 0,1 11 0,0 11 192,-3-25-260,1 0 0,0-1 1,1 1-1,-1 0 0,0-1 1,1 1-1,0-1 0,0 1 0,0-1 1,0 1-1,1-1 0,0 0 0,-1 0 1,1 0-1,0 0 0,5 6 1,-4-7-24,1 1 1,-1-1-1,1 0 1,0 0 0,-1 0-1,1 0 1,0-1 0,0 0-1,0 1 1,0-2 0,0 1-1,1 0 1,-1-1 0,6 0-1,-1 0-90,0 0 1,0-1-1,0 0 0,-1 0 0,1-1 1,0-1-1,-1 1 0,1-1 0,-1-1 1,0 0-1,0 0 0,0 0 0,-1-1 1,1 0-1,-1-1 0,0 1 0,-1-1 0,10-11 1,-8 8-41,-1 0 1,0-1 0,-1 0-1,0 0 1,0-1 0,-1 1-1,0-1 1,-1 0 0,0 0-1,-1-1 1,0 1 0,-1-1-1,1-21 1,-3 24 136,1-8 2,-1 0 0,-1 0 0,-3-18 0,3 30 13,0 1-1,0-1 1,0 1 0,-1-1 0,1 1-1,-1 0 1,-1-1 0,1 1 0,0 0-1,-1 0 1,0 1 0,0-1 0,0 1 0,0-1-1,-1 1 1,-4-4 0,6 6-53,0 0-1,1 0 1,-1 0 0,1 1-1,-1-1 1,0 0 0,0 1 0,1-1-1,-1 1 1,0 0 0,0-1 0,1 1-1,-1 0 1,0 0 0,0 0-1,0 1 1,0-1 0,1 0 0,-4 1-1,3 0-339,-1 0-1,1 1 0,-1-1 0,1 0 0,0 1 0,-1-1 0,1 1 0,0 0 1,0 0-1,0 0 0,-3 4 0,-14 23-6111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12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8 12822,'0'0'2550,"0"0"-1621,0 0 656,0 0 141,0 0-939,-6-6-424,39 5 450,10 0-553,0 3 0,0 1-1,0 2 1,-1 1 0,51 16-1,-60-9-160,0 2 0,42 26-1,-41-21 52,65 27-1,-83-41-115,0 0 0,-1 2-1,0-1 1,0 2 0,0 0-1,-1 1 1,-1 1 0,0 0 0,0 0-1,12 16 1,-15-18-7,1 1-1,0-1 1,0-1-1,0 0 1,1-1-1,1 0 1,-1 0-1,25 7 1,-19-6-26,1 0 1,-1 1 0,20 14-1,-29-17 48,0-1 0,0 0-1,1-1 1,16 6-1,-15-7-24,-1 1 0,0 1 0,0-1 0,12 9 0,39 38 379,-37-38-409,-21-12 21,1 1 1,0 0-1,-1-1 0,1 2 0,-1-1 0,0 0 0,0 1 1,4 3-1,-4-2-237,3 3 425,-3-5-5731,-7-2-1328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4.4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239 29 16840,'0'0'1104,"0"0"902,0 0 46,0 0-883,0 0-628,0-7-362,-3-11-75,2 18-102,1 0 1,0-1 0,0 1 0,0 0 0,0 0 0,-1-1-1,1 1 1,0 0 0,0 0 0,-1 0 0,1 0-1,0 0 1,0-1 0,-1 1 0,1 0 0,0 0-1,0 0 1,-1 0 0,1 0 0,0 0 0,-1 0 0,1 0-1,0 0 1,0 0 0,-1 0 0,1 0 0,0 0-1,-1 0 1,1 0 0,0 0 0,0 0 0,-1 0-1,1 1 1,-32 25 245,22-16-156,-41 34 219,32-28-126,0 0 1,-27 32-1,46-48-198,0 1 1,0-1-1,0 0 1,0 1-1,0-1 1,-1 1-1,1-1 1,0 1-1,1-1 1,-1 1-1,0-1 1,0 1-1,0-1 0,0 1 1,0-1-1,0 1 1,0-1-1,1 0 1,-1 1-1,0-1 1,0 1-1,1-1 1,-1 1-1,0-1 1,1 0-1,-1 1 1,0-1-1,1 0 1,-1 0-1,1 1 0,-1-1 1,0 0-1,1 0 1,-1 1-1,1-1 1,-1 0-1,1 0 1,-1 0-1,1 0 1,-1 0-1,1 0 1,0 0-1,31 10-186,-22-7 121,3 2-49,0 0 1,-1 0 0,1 1 0,-1 1 0,-1 0-1,1 0 1,15 15 0,-22-17 93,1 0-1,-2 1 0,1 0 1,0 0-1,-1 0 0,0 1 1,-1-1-1,1 1 1,-1 0-1,-1 0 0,1 0 1,-1 0-1,0 1 0,-1-1 1,1 11-1,-1-9 43,0-1 1,-1 1-1,0-1 0,-1 1 1,0 0-1,0-1 0,-1 1 1,0-1-1,-6 16 0,5-18 29,0-1-1,0 0 1,-1 0-1,0 0 1,1-1 0,-2 1-1,1-1 1,0 0-1,-1 0 1,0 0-1,0-1 1,0 0-1,0 0 1,0 0-1,-7 2 1,4-1-16,-1-1 0,0 0 0,0-1 0,0 0 0,0 0 0,0-1 0,0 0 0,0-1 1,-12 0-1,18 0-81,-1-1 0,1 1 1,-1-1-1,1 0 1,-1 0-1,1 0 1,0 0-1,-1 0 0,1-1 1,0 1-1,0-1 1,0 0-1,0 0 1,0 0-1,1-1 0,-1 1 1,1-1-1,-1 1 1,1-1-1,0 0 1,0 0-1,0 0 0,0 0 1,1 0-1,-1 0 1,0-4-1,0-1-747,0-1 1,1 1-1,0 0 0,0-1 1,1 1-1,1-12 0,3-15-3847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4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66 14247,'0'0'2054,"0"0"-1160,0 0 648,0 0-243,0 0 51,9 25-326,32 83-194,-35-90-662,0-1 1,2 0-1,0-1 1,1 0-1,0 0 0,1-1 1,20 22-1,-29-35-211,1-1 0,-1 1 0,0-1 0,1 0-1,-1 0 1,1 0 0,0 1 0,-1-1 0,1-1 0,0 1 0,0 0-1,-1 0 1,1-1 0,0 1 0,0-1 0,0 0 0,0 1-1,0-1 1,0 0 0,0 0 0,0 0 0,-1 0 0,1-1-1,0 1 1,0 0 0,0-1 0,0 1 0,0-1 0,-1 0-1,1 0 1,0 1 0,0-1 0,-1 0 0,1-1 0,-1 1 0,1 0-1,-1 0 1,1-1 0,-1 1 0,0-1 0,2-2 0,5-6-529,0-1 0,0 0 0,-1 0 0,8-19 1,-15 30 557,7-16-543,-1 0 0,0-1 0,-1 1-1,-1-1 1,4-33 0,-3-88 3054,-5 136-2363,0 1 1419,0 1-411,-2 15-99,0 11-782,2 1 1,0 0-1,2 0 1,1-1-1,1 1 1,1-1-1,1 0 0,2-1 1,14 35-1,-17-47-272,0-1 0,1 0 0,1 0 0,0 0 1,1-1-1,0 0 0,0-1 0,16 16 0,-22-25-185,0 0 0,-1 1 0,1-1 0,0-1 1,-1 1-1,1 0 0,0 0 0,0-1 1,0 1-1,0-1 0,0 1 0,-1-1 0,1 0 1,0 0-1,0 0 0,3 0 0,-3 0-348,-1-1 1,1 1-1,0-1 0,-1 1 1,1-1-1,-1 0 0,1 1 0,-1-1 1,1 0-1,-1 0 0,0 0 1,1 0-1,-1-1 0,0 1 0,0 0 1,0 0-1,2-4 0,11-17-9959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5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1 245 12005,'0'0'1639,"0"0"-180,3-20-427,14-67-583,-14 79-432,0-1 0,0 1 1,1 0-1,0 0 0,1 0 1,-1 1-1,2-1 0,-1 1 1,1 0-1,0 1 0,0 0 1,1-1-1,13-8 0,-20 15 59,1 0-1,-1-1 0,1 1 0,-1 0 0,1 0 0,-1-1 1,1 1-1,-1 0 0,1 0 0,-1 0 0,1 0 1,-1 0-1,1 0 0,-1 0 0,1 0 0,-1 0 1,1 0-1,-1 0 0,1 0 0,-1 0 0,1 1 0,-1-1 1,0 0-1,1 0 0,-1 0 0,1 1 0,-1-1 1,1 0-1,-1 1 0,0-1 0,1 0 0,-1 1 0,0-1 1,1 0-1,-1 1 0,0-1 0,1 1 0,-1-1 1,0 1-1,0-1 0,0 0 0,1 1 0,-1-1 1,0 1-1,0 0 0,8 26 836,-7-22-492,6 33 400,4 65 0,0 5-915,-6-96-1363,-1-19 983,5-32 778,-7 24-416,0 7 128,8-27-30,14-38 0,-20 63 83,1 0 0,0 0 0,0 1 0,1-1 0,0 1-1,1 0 1,0 1 0,10-10 0,-17 18-34,1-1-1,0 1 1,-1-1-1,1 1 1,0-1-1,-1 1 1,1 0-1,0-1 1,0 1 0,-1 0-1,1 0 1,0-1-1,0 1 1,-1 0-1,1 0 1,0 0-1,0 0 1,0 0-1,-1 0 1,1 0 0,0 0-1,0 1 1,0-1-1,-1 0 1,1 0-1,0 1 1,0-1-1,-1 0 1,1 1-1,0-1 1,-1 1 0,1-1-1,0 1 1,-1-1-1,1 1 1,-1-1-1,1 1 1,-1 0-1,1 0 1,17 29 401,-16-27-388,7 19 225,-1 1 1,0 0-1,-2 1 0,5 35 0,-7-37-186,25-139-381,-21 95 267,1 2 1,0-1-1,2 1 1,0 0-1,20-25 1,-31 44 36,1 1 0,-1 0 0,0 0-1,1 0 1,-1-1 0,1 1 0,-1 0 0,1 0 0,-1 0-1,0 0 1,1 0 0,-1 0 0,1 0 0,-1 0 0,1 0 0,-1 0-1,1 0 1,-1 0 0,0 1 0,1-1 0,-1 0 0,1 0-1,-1 0 1,0 1 0,1-1 0,-1 0 0,1 0 0,-1 1 0,0-1-1,1 0 1,-1 0 0,0 1 0,0-1 0,1 1 0,-1-1 0,0 0-1,0 1 1,0-1 0,1 0 0,-1 2 0,11 15 67,-11-17-66,58 129 264,-43-91-335,2-1-1,23 41 0,-37-73-217,0-1 0,0 0 1,0 0-1,1 0 0,0 0 1,-1 0-1,1-1 0,8 6 0,-8-7-682,-1-1-1,1 1 1,0 0-1,-1-1 1,1 0-1,0 0 0,7 1 1,26-1-12380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5.8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0 15671,'0'0'1246,"0"0"1094,0 0 245,0 0-1256,-21 12-462,-68 39-203,85-48-618,1-1-1,0 1 1,0 0-1,0 0 1,0 0-1,0 0 1,0 0-1,1 1 1,0-1-1,0 1 1,0 0-1,0 0 1,0-1-1,1 1 1,0 0-1,0 1 1,0-1 0,0 0-1,0 0 1,1 0-1,0 0 1,0 1-1,0-1 1,1 6-1,0 4-12,-1-12-40,1 0 1,-1-1-1,0 1 0,1-1 0,0 1 0,-1-1 0,1 1 1,0-1-1,0 0 0,0 1 0,0-1 0,0 0 0,0 0 0,0 0 1,0 0-1,1 0 0,-1 0 0,0 0 0,1 0 0,-1 0 1,1 0-1,-1-1 0,1 1 0,-1-1 0,1 1 0,-1-1 1,1 1-1,-1-1 0,1 0 0,0 0 0,-1 0 0,3 0 1,2 0-85,-1 1 1,0-1 0,0 0-1,0-1 1,0 1 0,0-1 0,0 0-1,0-1 1,9-2 0,-11 2-59,1-1-1,-1 1 1,0-1 0,1 0 0,-1 0 0,-1 0 0,1 0 0,0 0-1,-1-1 1,0 1 0,0-1 0,0 1 0,0-1 0,0 0-1,-1 0 1,1 0 0,0-4 0,1-6-1381,-1 1 0,0-1 0,-1 1-1,0-15 1,-1-13-6844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6.1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18633,'0'0'960,"0"0"705,0 0-385,0 0-912,0 0 33,48 121 367,-36-52-192,-4 11 17,-8 8-321,0 8 128,0-4-352,-8 4-48,-1 1 0,2 2-816,4-1-1281,1-12-4018,2-15-7491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8.8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216 0 21242,'0'0'269,"0"0"-37,0 0 294,0 0-230,0 0-176,1 20-61,1 114-46,-3-130-12,0 1 0,0 0 0,0 0 0,-1-1 0,1 1 0,-1 0 0,0-1 0,0 0 0,-1 1 0,0-1 0,1 0 0,-1 0 0,0-1 0,-1 1-1,1 0 1,-1-1 0,0 0 0,1 0 0,-1 0 0,-1-1 0,1 1 0,-5 2 0,-10 4 42,-1 0 1,0-1-1,-35 10 0,17-10 384,38-8-315,7-2-163,31-9-497,-1 2-1,57-7 1,13-2-691,-107 20 1412,1-1-1,-1 1 1,1 0 0,-1 0 0,1 0-1,-1-1 1,0 1 0,0 0-1,0 0 1,0 0 0,-1 0 0,1 0-1,0-1 1,-1 4 0,-3 3-61,0-1 1,0 1 0,-1-1 0,0 0-1,0-1 1,0 1 0,-1-1-1,0 0 1,0 0 0,-1-1 0,-9 7-1,-12 11 267,68-29-515,31-31-1405,-25 9-5605,-28 17-729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9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1 12166,'0'0'3529,"0"0"-1835,0 0 539,-21 21-531,-63 67-923,81-85-728,0 0 0,0 0 0,1 0 0,-1 0 0,1 1 0,0-1 0,0 1 0,0-1 0,0 1 0,1 0 0,-1-1-1,1 1 1,0 0 0,0 0 0,1 0 0,-1 0 0,1 0 0,0 0 0,0 0 0,1 8 0,0 4 277,-2 0-132,1-12-84,-1 0 0,1 0-1,0 0 1,0 0-1,1 0 1,-1 0 0,2 4-1,-1-7-96,-1 0 1,1 0-1,-1 0 0,1 0 0,0 0 0,-1 0 0,1-1 1,0 1-1,0 0 0,0 0 0,0 0 0,-1-1 0,1 1 1,0-1-1,0 1 0,0-1 0,1 1 0,-1-1 0,0 1 1,0-1-1,0 0 0,0 1 0,0-1 0,0 0 0,0 0 1,1 0-1,-1 0 0,2 0 0,7-1-88,1-1 0,0 0 0,-1 0 0,0-1-1,0 0 1,1-1 0,-2 0 0,1 0 0,0-1 0,-1 0 0,16-13-1,36-33-3168,-10-2-3928,-12 2-3769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7.0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16 2417,'0'0'4282,"0"0"-3049,0 0 127,0 0 81,0 0-144,-4-3-329,-7-7-192,12 7 1629,24 12 3219,8 4-5764,-5-5 207,-1 1 0,0 2-1,-1 1 1,0 1 0,48 31-1,-38-25-32,-30-17-36,0 1 0,0 0 0,0 0 0,11 9 0,-15-10 3,-1 0 0,1 0 0,0 0-1,-1 0 1,0 1 0,1-1-1,-1 1 1,0-1 0,0 1 0,0-1-1,-1 1 1,1 0 0,-1-1-1,1 6 1,-1-8 55,0 0-83,0 0 38,8 39-155,-8-37 154,1-1 1,-1 1-1,0 0 1,0 0-1,1 0 0,-1-1 1,0 1-1,0 0 1,-1 0-1,1 0 0,0-1 1,-1 1-1,1 0 1,-1 0-1,1-1 0,-1 1 1,0 0-1,0-1 1,0 1-1,0-1 0,0 1 1,0-1-1,0 1 1,-3 1-1,-2 2 79,0 0 1,-1-1-1,1 0 0,-14 5 1,-5 5 78,-240 143 1580,197-114-1105,68-43-689,-1 1 1,1-1 0,0 0 0,0 1 0,-1-1-1,1 0 1,0 1 0,-1-1 0,1 0 0,0 1-1,-1-1 1,1 0 0,-1 0 0,1 1 0,0-1-1,-1 0 1,1 0 0,-1 0 0,1 0 0,0 0 0,-1 1-1,1-1 1,-1 0 0,1 0 0,-1 0 0,1 0-1,-1 0 1,1-1 0,0 1 0,-1 0 0,1 0-1,-1 0 1,1 0 0,0 0 0,-1 0 0,1-1-1,-1 1 1,1 0 0,-1-1 0,0-17-4579,1 9 2388,0-19-6640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37 8116,'0'0'1267,"0"0"657,0 0 247,0 0-736,0 0-554,-16-6 69,-50-19 242,60 24-983,0-1 1,0 1-1,0 0 0,0 1 0,0-1 0,-1 1 0,1 0 1,0 1-1,0 0 0,0 0 0,0 0 0,0 0 0,0 1 1,1 0-1,-1 0 0,0 1 0,-7 4 0,3 0-33,0 0 0,0 0 0,0 1 0,1 1 0,0 0 0,-11 14 0,17-20-259,1-1 0,0 1 1,0 0-1,0 0 0,1 0 0,-1 0 0,1 0 0,0 0 1,-1 0-1,1 0 0,1 1 0,-1-1 0,0 0 0,1 1 1,0-1-1,0 1 0,0-1 0,0 0 0,1 7 0,0-9-6,-1-1 0,1 1 0,-1 0-1,1-1 1,-1 1 0,1-1 0,-1 1-1,1-1 1,0 1 0,-1-1 0,1 1 0,0-1-1,0 0 1,-1 1 0,1-1 0,0 0-1,0 0 1,0 1 0,-1-1 0,1 0-1,0 0 1,1 0 0,24 0-1109,-19 0 636,-1 0 299,1 0 0,-1-1 0,1 1 0,-1-1 0,1-1 0,-1 1 0,0-1 0,0 0 0,0-1 0,0 0 0,0 0 0,0 0 0,-1 0 0,1-1 0,-1 0 0,5-4 0,-9 7 1060,-1 1 420,0 0 50,0 0-192,0 0-34,-2 16-372,0 0 0,-1 0 0,0 0 1,-2 0-1,-9 23 0,-2 12-546,8-25-542,-7 30-186,11-19-8037,4-36-1019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9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0 2081,'0'0'11520,"0"0"-8372,0 0-1302,0 0-229,0 0-806,-4 16-200,2-8-515,-3 14 216,1 0-1,1 1 1,-1 39-1,8 225 2670,-3-96-6061,-1-187-1063,2-3-1961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9.8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1 14343,'0'0'3655,"0"0"-1436,0 0-946,-12 21-838,-43 67-382,53-84-74,0 1 1,-1-1-1,0 0 1,0-1-1,0 1 0,0 0 1,0-1-1,-1 0 1,1 0-1,-1 0 0,0 0 1,0 0-1,-7 2 0,-3 3-47,13-7 25,1-1 59,7 0 64,38-3 719,73-12-1,-32 2-1911,1 7-6692,-87 6 2192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0.2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101 202 12550,'0'0'2665,"0"0"-939,0 0 208,0 0-803,0 0-440,4 14-301,-1-5-373,3 14 149,0-1 0,3 34 0,-8-49-101,-1 0-1,0 0 1,0 0-1,0-1 1,-1 1-1,0 0 1,0 0-1,0-1 1,-1 1 0,0 0-1,-1-1 1,1 0-1,-1 1 1,-6 8-1,2-7 106,0 0 0,-1-1 0,0 1-1,0-1 1,0-1 0,-1 0 0,0 0 0,-1 0-1,1-1 1,-12 4 0,21-9 126,0 0-16,0 0-197,24 0 37,47 1-107,95-3-2657,-126-5-490,-3-4-2712</inkml:trace>
  <inkml:trace contextRef="#ctx0" brushRef="#br0" timeOffset="1">548 1 13894,'0'0'2738,"0"0"-1074,0 0 930,0 0-529,0 0-1105,-110 123-208,102-101-175,8-9-321,0-7-256,0-6-48,0 0-449,22 0-63,5-21-400,4-12-2242,-2-6-1248,-5 2-3537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0.5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0 122 3249,'135'-119'13415,"-135"117"-11575,0 2 1074,0 0-961,0 4-1345,0 24-416,7 13 48,0 9-32,0 6-112,-4 9-64,-3 4-64,0 5-128,-10-7-656,-12-11-1441,1-13-1937,-6-17-2145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0.8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16440,'0'0'4370,"0"0"-3858,0 0 1217,0 0-225,0 0-960,0 0-79,125 136 15,-82-108-128,3 0-80,-3-8-208,3-5 128,4-9-192,3-6 0,5-8-688,4-23-320,10-10-1746,3-6-5073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1.5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0 14919,'0'0'2334,"0"0"-408,0 0 617,0 0-750,0 0-1086,0 13-99,15 269-995,-15-282 260,0 1-1,0-1 1,0 0 0,0 1-1,0-1 1,0 1-1,0-1 1,-1 0 0,1 1-1,0-1 1,0 0 0,0 1-1,0-1 1,0 0-1,-1 0 1,1 1 0,0-1-1,0 0 1,0 1-1,-1-1 1,1 0 0,0 0-1,-1 0 1,1 1-1,0-1 1,0 0 0,-1 0-1,1 0 1,0 0-1,-1 1 1,1-1 0,0 0-1,-1 0 1,1 0 0,0 0-1,-1 0 1,1 0-1,0 0 1,-1 0 0,1 0-1,-1 0 1,1 0-1,0 0 1,-1 0 0,1 0-1,-1-1 1,-3 1-1391,-16 0-6104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1.8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10293,'0'0'7891,"0"0"-7619,0 0 529,0 0-145,0 0-656,0 0-384,139 67-1649,-86-21-608,-7 10-1937,-10 6-4034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2.2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1 251 10709,'0'0'1155,"0"-21"-125,3-69 264,-3 81-1201,2 1 0,-1 0 0,1 0 0,1 0 0,-1 0 0,2 0 0,-1 0 0,1 1 1,0-1-1,0 1 0,1 0 0,0 1 0,0-1 0,0 1 0,1 0 0,0 0 0,8-5 0,-14 10-36,1 1-1,-1 0 1,1-1-1,-1 1 1,1 0-1,-1 0 1,1 0-1,-1-1 1,1 1-1,-1 0 1,1 0-1,-1 0 1,1 0-1,0 0 1,-1 0-1,1 0 1,-1 0-1,1 0 1,-1 0-1,1 0 1,-1 0-1,1 0 1,-1 1 0,1-1-1,0 0 1,-1 0-1,1 1 1,-1-1-1,0 0 1,1 0-1,-1 1 1,1-1-1,-1 1 1,1-1-1,0 1 1,9 17 679,-9-17-599,7 21 319,-1 0 0,-1 0 0,-1 1 0,-1 0 0,-1-1 0,-1 1 0,0 1 0,-3 22-1,1-46-467,0 0-1,0-1 0,0 1 0,0 0 0,0 0 1,0 0-1,0 0 0,0 0 0,0-1 0,0 1 1,0 0-1,0 0 0,0 0 0,1 0 0,-1-1 1,0 1-1,0 0 0,0 0 0,0 0 0,0 0 1,0 0-1,1 0 0,-1 0 0,0 0 0,0-1 1,0 1-1,0 0 0,0 0 0,1 0 0,-1 0 0,0 0 1,0 0-1,0 0 0,0 0 0,1 0 0,-1 0 1,0 0-1,0 0 0,0 0 0,0 0 0,1 0 1,-1 0-1,0 0 0,0 0 0,0 0 0,0 0 1,1 1-1,-1-1 0,0 0 0,0 0 0,0 0 1,0 0-1,0 0 0,1 0 0,-1 0 0,0 1 1,0-1-1,0 0 0,0 0 0,0 0 0,0 0 0,0 0 1,0 1-1,0-1 0,21-58-1091,-17 43 1031,0 0 0,2 1 1,-1 0-1,15-23 1,-20 36 115,1 0 1,0 1-1,0-1 1,0 1-1,-1-1 0,1 1 1,0-1-1,0 1 1,0-1-1,0 1 1,0 0-1,0-1 0,0 1 1,0 0-1,0 0 1,0 0-1,0 0 1,0 0-1,0 0 1,0 0-1,0 0 0,0 0 1,0 0-1,0 1 1,1 0-1,24 11 194,-13 1-176,0 0 0,-1 1 0,0 0 0,-1 1 0,-1 1 0,-1-1 0,10 20 0,9 33-3220,-28-68 3041,0 0-1,0 1 1,0-1-1,0 0 1,0 0-1,1 0 1,-1 1-1,0-1 1,0 0-1,0 0 1,0 0-1,1 0 1,-1 1-1,0-1 1,0 0-1,1 0 1,-1 0-1,0 0 1,0 0-1,0 0 1,1 0-1,-1 0 1,0 0-1,0 0 1,1 0-1,-1 1 1,0-1-1,0 0 1,1-1-1,-1 1 1,0 0-1,0 0 1,1 0-1,-1 0 1,0 0-1,0 0 1,0 0-1,1 0 1,-1 0-1,0 0 1,0-1-1,1 1 1,-1 0-1,0 0 1,0 0-1,0 0 1,0-1-1,1 1 1,-1 0-1,0 0 1,0 0-1,0-1 1,11-15-5493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2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0 16424,'0'0'1088,"0"0"-80,0 0 1250,-34 113-754,34-44-960,0 6 81,12 10-17,5-5-32,-5-5-79,-3-5-257,-1-14 32,-1-7-224,0-7-96,-2-10-128,0-6-513,-5-9-1376,0-6-2961,0-9-4482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2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212 40 5475,'0'0'6787,"0"0"-4768,0 0-367,0 0 63,0 0-290,-9-7-227,8 6-1179,-5-3 239,0 0 0,1 0 0,-1 0 0,-1 1 0,-9-5 0,13 7-169,1 0 0,-1 1 1,0-1-1,0 1 0,0-1 0,0 1 0,0 0 1,0 0-1,0 0 0,0 0 0,0 1 0,0-1 0,1 1 1,-1 0-1,0-1 0,0 2 0,0-1 0,1 0 1,-1 0-1,1 1 0,-4 1 0,-1 3 41,1 0 0,-1 0 0,1 1 0,0 0 0,0 0-1,1 0 1,0 1 0,0-1 0,1 1 0,0 0 0,0 1 0,-3 11 0,2-3-14,1 1 1,1 0-1,0 0 1,1 0-1,0 22 1,3-35-134,-1-1-1,0 1 1,1-1-1,-1 0 1,1 1-1,1-1 1,-1 0 0,0 0-1,1 1 1,0-1-1,0 0 1,0-1-1,1 1 1,-1 0 0,1-1-1,0 1 1,0-1-1,0 0 1,0 0-1,1 0 1,-1 0 0,1-1-1,0 1 1,6 2-1,-2-1-395,0-1 0,0 0 1,0 0-1,0-1 0,10 1 0,-7-1-1273,1-1 0,0 0-1,13-1 1,11-4-6872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14439,'0'0'1152,"0"0"-333,0 0 731,-14 22-347,-45 70-877,56-87-272,0 0-1,0 0 1,0 0-1,1 0 1,0 0-1,0 1 1,0-1 0,0 1-1,1-1 1,0 1-1,1-1 1,-1 1 0,1 0-1,0-1 1,1 8-1,0 8 269,0-18-278,-1 1-1,1-1 0,0 0 1,0 0-1,0 0 1,1 0-1,-1 0 1,1 0-1,0 0 1,0 0-1,0 0 0,0-1 1,0 1-1,0-1 1,1 0-1,-1 0 1,1 1-1,0-1 1,-1-1-1,1 1 0,4 1 1,6 4 85,0 0 0,1-1 1,19 6-1,-13-6-212,1-1 1,0-1-1,38 2 0,-9-8-3751,-32-6-264,-3-11-3137</inkml:trace>
  <inkml:trace contextRef="#ctx0" brushRef="#br0" timeOffset="1">296 111 15607,'0'0'1617,"0"0"-176,0 0 704,0 0-689,0 0-1072,-77 112-95,58-68-177,0-1-112,4 2-129,8-2-863,5-2-1521,2-12-2001,0-17-2673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3.2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93 17416,'0'0'888,"0"0"-282,0 0 560,0 0-358,0 0-576,10 6-114,-9-5-113,7 4-14,0 0 1,0-1-1,1 1 0,-1-2 1,12 4-1,-17-6-70,-1 0 0,0-1 0,0 1 0,0-1 0,0 0 0,1 1 0,-1-1 0,0 0 0,0 0 0,1-1 0,-1 1 0,0 0 0,0-1 0,0 1 0,1-1 0,-1 0 0,0 0 0,0 0 1,0 0-1,0 0 0,0 0 0,-1 0 0,1-1 0,0 1 0,-1-1 0,1 1 0,0-1 0,-1 0 0,0 0 0,1 1 0,-1-1 0,0 0 0,1-3 0,0 0-118,0-1-1,0 1 1,0 0 0,-1-1-1,0 1 1,-1-1 0,1 1 0,-1-1-1,0-7 1,0 11 228,0 0 1,0 1-1,-1-1 0,1 1 1,0-1-1,-1 0 0,1 1 1,-1-1-1,1 1 0,-1-1 1,0 1-1,0-1 0,1 1 1,-1 0-1,0-1 0,-1 1 1,1 0-1,0 0 1,0-1-1,0 1 0,-1 0 1,1 0-1,0 1 0,-1-1 1,1 0-1,-1 0 0,1 1 1,-1-1-1,1 1 0,-1-1 1,0 1-1,1 0 0,-3-1 1,1 1 92,0 0 0,0 0 0,0 1 0,0-1 0,0 1 0,0-1 0,0 1 0,0 0 0,0 0 0,0 1 0,1-1 0,-1 0 0,1 1 0,-1 0 0,1-1 0,-1 1 0,1 0 0,0 0 0,0 0 0,0 1 0,0-1 0,0 1 0,0-1-1,-1 5 1,-4 5 259,1 1 0,1 1 0,-8 27 0,9-25-124,-4 16 193,2 0 0,1 1 0,2 0 0,0 52 0,3-82-449,0 1 1,0-1-1,1 0 0,-1 0 1,1 0-1,0 0 1,-1 0-1,1 0 1,1 0-1,-1 0 1,0 0-1,1-1 0,-1 1 1,1 0-1,0-1 1,0 1-1,0-1 1,0 0-1,0 1 1,1-1-1,-1 0 1,1-1-1,3 3 0,-3-2-19,1-1 0,0 1 0,-1-1 0,1 0 0,0 0 0,0 0 0,0-1 0,0 1 0,0-1 0,0 0 0,0 0 0,0 0 0,0-1 0,0 1 0,0-1 0,0 0 0,0 0 0,5-3 0,0-1-73,0 0 0,0 0 0,0-1-1,-1-1 1,0 1 0,0-1 0,-1-1 0,1 1-1,5-10 1,54-81-1236,-37 43 423,-19 35 873,0 0 0,24-31-1,-35 50 58,1 1 0,-1 0 0,1 0 0,-1 0 0,1 0 0,-1 0 0,1 0-1,-1 0 1,1 0 0,-1 0 0,1 0 0,-1 0 0,1 0 0,-1 0 0,1 0 0,-1 0-1,0 0 1,1 1 0,-1-1 0,1 0 0,-1 0 0,1 1 0,-1-1 0,1 0-1,-1 1 1,0-1 0,1 0 0,-1 1 0,0-1 0,1 0 0,-1 1 0,0-1-1,0 1 1,1-1 0,-1 1 0,0-1 0,0 1 0,0-1 0,1 1 0,27 48 695,-16-26-513,1-1 1,27 34 0,-17-30-88,1-1 0,1-1 1,1-2-1,33 23 0,-58-44-276,0-1 0,0 1 0,0 0 0,0 0 0,0-1 0,0 1 0,0-1 0,0 1 0,1-1 0,-1 1 0,0-1 0,0 0 0,1 0 1,-1 1-1,0-1 0,3 0 0,-4-1-126,1 1 1,0-1-1,0 0 1,-1 1-1,1-1 1,0 0-1,-1 0 1,1 0-1,-1 1 1,1-1 0,-1 0-1,1 0 1,-1 0-1,1 0 1,-1 0-1,0 0 1,0 0-1,1 0 1,-1 0-1,0 0 1,0-1 0,5-28-6019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3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281 1 14263,'0'0'1344,"0"0"1249,0 0-112,0 0-1120,0 0-609,-146 114-191,122-56 159,0 5-352,0 2 32,0-4-368,4-3-32,8-11-448,5-12-896,7-13-1954,0-18-928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3.9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83 0 17224,'0'0'2257,"0"0"-2065,0 0 1569,129 11-657,-69 43-768,-4 24 193,-11 21-177,-18 18 160,-27 8 96,0 1-223,-39-5-209,-11-13-112,-5-13-128,-6-15-657,1-15-575,-7-20-3747,0-19-7955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6.8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30 10101,'0'0'157,"0"0"283,0 0-274,0 0-102,-7 0 130,-20 0 380,73 0 7476,7-2-6082,73 0-2011,219-12 637,-125 3-449,92 11-38,-130 12-80,-70-14 41,128 5-102,-178 6 16,-41-5 42,1-1 1,23 0 0,522 10 7,-436-15-51,222 10 198,188-4-4,-263-10-152,-49 8 110,250-5 251,-131-7 502,-337 6-733,-9 3-3313,-10 0-2365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19.6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 4466,'0'0'864,"0"0"801,0 0 317,0 0-69,0 0-373,3-3-145,-1 1-946,-1 1-239,0 0 0,0 1 1,0-1-1,0 0 0,0 0 0,0 0 0,-1-1 0,1 1 1,0 0-1,0 0 0,-1 0 0,1-1 0,-1 1 0,1-2 1,-1 2 461,0 1 78,0 0 26,0 0-69,0 0-139,-1 14-8,-8 77 258,4 1-1,9 124 0,0-171-718,2 0 0,22 83-1,-19-104 40,1 1-675,-8-9-3754,-3-12-1181,-7-3-5020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20.7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9 10261,'0'0'776,"0"0"307,0 0 526,0 0-366,0 0-571,0-8 27,0 8 3565,-3 318-2732,2-157-2831,0-1-7109,1-159 2907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21.2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3 7459,'0'0'1334,"0"0"-10,0 0 522,0 0-293,0 0-732,-1-1-712,1 1-1,0 0 1,-1 0 0,1-1-1,-1 1 1,1 0-1,0 0 1,-1 0 0,1 0-1,-1 0 1,1 0-1,-1 0 1,1 0 0,-1 0-1,1 0 1,0 0-1,-1 0 1,1 0 0,-1 0-1,1 0 1,-1 0-1,1 1 1,0-1 0,-1 0-1,1 0 1,-1 0-1,1 1 1,0-1 0,-1 0-1,1 1 1,0-1-1,-1 0 1,1 1 0,-5 273 3748,7-155-3595,-3-66-356,3 71 350,-1-108-648,1-1 0,1 0 1,0 0-1,1 0 1,11 27-1,1-18-4631,-11-21 138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21.7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13 8020,'0'0'2644,"0"0"-1641,0 0 573,0 0 4,0 0-681,-9-11 155,6 10 2203,1 8-3086,0 0-1,1 0 0,-1 0 1,2 0-1,-1 0 1,1 1-1,0-1 1,2 12-1,-1 6 116,-1 61 517,-1 51-603,19 153 0,-11-250-3054,-1-15-4609,-5-18-282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22.2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11 9764,'0'0'1889,"0"0"-355,0 0 342,0 0-534,0 0-419,-1-3-264,1 3-588,-1-1 0,1 1 0,0 0 0,0-1 0,0 1 0,0 0 0,-1-1 0,1 1 1,0 0-1,0-1 0,0 1 0,-1 0 0,1-1 0,0 1 0,-1 0 0,1 0 0,0-1 0,-1 1 0,1 0 0,0 0 0,-1 0 0,1-1 0,0 1 1,-1 0-1,1 0 0,-1 0 0,1 0 0,0 0 0,-2 0 0,-2 11 845,4 35-571,1-32 45,18 448 360,10-191-4951,-15-91-3308,-9-89-1012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23.6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6419,'0'0'1865,"0"0"-574,0 0 414,0 0-176,0 0-641,21-15 908,-16 13 2547,-5 103-4327,2 146 181,2-192-2039,1 0-1,20 78 0,-19-104-1393,-4-7-3039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 13654,'0'0'1350,"0"0"579,0 0 413,0 0-645,0 0-955,-14-3-406,7 1-294,3 0-12,-1 1 1,1 0-1,-1 0 0,1 0 0,-1 1 1,1-1-1,-1 1 0,0 0 0,1 0 1,-1 1-1,1 0 0,-1-1 1,1 2-1,-1-1 0,1 0 0,0 1 1,-1 0-1,1 0 0,0 0 0,-6 5 1,-24 17 279,20-14-138,0 0 1,0 1-1,1 1 0,0 0 1,-14 18-1,27-30-204,0 0 0,0 0 0,0 1 0,0-1-1,-1 0 1,1 0 0,0 0 0,0 0-1,0 1 1,0-1 0,0 0 0,0 0 0,0 0-1,0 1 1,0-1 0,-1 0 0,1 0 0,0 1-1,0-1 1,0 0 0,0 0 0,0 1-1,0-1 1,0 0 0,1 0 0,-1 0 0,0 1-1,0-1 1,0 0 0,0 0 0,0 0 0,0 1-1,0-1 1,0 0 0,1 0 0,-1 0 0,0 1-1,0-1 1,0 0 0,0 0 0,0 0-1,1 0 1,-1 0 0,0 1 0,0-1 0,0 0-1,1 0 1,-1 0 0,0 0 0,0 0 0,0 0-1,1 0 1,-1 0 0,0 0 0,0 0-1,1 0 1,-1 0 0,18 1-628,-12-2 174,5 0-138,0 0 1,0-1-1,-1 0 0,1 0 1,-1-2-1,0 1 1,0-1-1,0-1 1,12-7-1,1-1-502,-2-1 1,0-1-1,18-18 0,-38 32 4138,-1 1-176,0 0-330,0 0-132,0 13-88,-7 259-114,4-247-1955,-8 35 1,6-40-945,1 1 1,-2 39-1,1-60-6335,-2 0-480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24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4 7187,'0'0'4669,"0"0"-3143,0 0 190,0 0-28,0 0-580,0-3 244,-1 6-210,-9 72 727,4-42-1567,-1 40 0,1 231-806,5-202-2646,1-1-3961,0-76 1034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24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24 10597,'0'0'3300,"0"0"-2243,0 0 332,0 0 60,0 0-587,-2-4-451,-4-11 21,4 11-13,2 4 37,0 0-64,-1 3-318,0 0-1,0 0 1,0 0 0,1 1-1,-1-1 1,1 0-1,-1 1 1,1-1-1,0 0 1,1 6 0,-1-5 31,17 413-123,-13-355-1171,10 95-5159,-3-99 1780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25.0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4 9925,'0'0'1371,"0"0"-790,0 0 473,0 0-104,0 0-408,-1-1-399,1 1 1,0 0 0,0 0-1,-1-1 1,1 1 0,0 0-1,-1 0 1,1 0 0,0-1 0,-1 1-1,1 0 1,-1 0 0,1 0-1,0 0 1,-1 0 0,1 0-1,0 0 1,-1 0 0,1 0-1,-1 0 1,1 0 0,0 0 0,-1 0-1,1 0 1,0 0 0,-1 0-1,1 0 1,-1 0 0,1 1-1,0-1 1,-1 0 0,1 0-1,0 0 1,-1 1 0,1-1 0,0 0-1,0 0 1,-1 1 0,1-1-1,0 0 1,0 1 0,-1-1-1,12 388-911,-5-248-2810,-4-40-623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4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20 11333,'0'0'4301,"0"0"-2812,0 0 453,0 0 360,0 0-1213,0 0-652,0 0-178,-5-2-147,-14-8 117,14 7 38,5 3-115,2 0 107,117 9 513,6 0-1384,-118-9 96,14-1-1745,-13-5-3024,-7-9-947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4.9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0 14279,'0'0'1576,"0"0"-730,0 0 709,0 0-255,0 0-697,-2 15 37,2-10-571,-2 19 285,2 0 0,2 36 0,0-29-140,-1-1 0,-2 0-1,-2 1 1,0-1 0,-2 0 0,-1 0-1,-18 49 1,19-64-183,-2 6-60,0-1 0,1 2 0,2-1-1,0 1 1,-2 29 0,8-51 47,0 1 0,0 0 0,0 0 0,0-1 0,0 1 0,0-1 0,0 0-1,0 0 1,0 0 0,0 0 0,0 0 0,2 0 0,1 0 40,113 7-827,-53-3-2467,-1-1-3775,-39-2-1438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5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82 11829,'0'0'2583,"0"0"-1044,0 0 681,0 0-320,0 0-876,-1 0-987,1 0 0,0 0 1,0 0-1,-1 0 0,1 0 0,0-1 0,0 1 1,-1 0-1,1 0 0,0 0 0,0 0 0,-1 0 1,1 0-1,0 0 0,-1 0 0,1 0 0,0 0 1,0 1-1,-1-1 0,1 0 0,0 0 0,0 0 1,-1 0-1,1 0 0,0 0 0,0 1 0,0-1 1,-1 0-1,1 0 0,0 0 0,0 0 0,0 1 1,-1-1-1,1 0 0,0 1 0,1 0-19,0 1 0,0-1 0,0 0 0,0 1 0,0-1 0,0 0 0,1 0 0,-1 0 0,0 0 0,1 0 0,-1 0 0,1 0 0,-1 0 0,1-1 0,-1 1 0,1-1 0,-1 1 0,1-1 0,0 1 0,2-1 0,37 4 189,-28-3-749,0-2 0,0 1 0,0-1 0,0-1 1,17-5-1,-26 6 377,0-1 0,0 0-1,0 0 1,0 0 0,-1 0 0,1-1 0,-1 1 0,1-1 0,-1 0 0,0 0 0,0 0 0,0-1 0,-1 1-1,1-1 1,-1 1 0,0-1 0,0 0 0,0 0 0,0 0 0,1-6 0,-3 9 165,0 0 0,1 1 0,-1-1 0,0 0 0,0 0 0,0 0 0,0 0 0,0 0 0,0 0 0,0 0 0,-1 0 0,1 0 0,0 0 0,0 0 0,-1 1 0,1-1 0,0 0 0,-1 0 0,1 0 0,-1 0 0,1 1 0,-1-1 0,0 0 0,1 1 0,-1-1 0,0 0 0,1 1 0,-1-1 0,0 1 0,0-1 0,1 1 1,-1-1-1,0 1 0,0 0 0,0-1 0,0 1 0,0 0 0,0-1 0,0 1 0,0 0 0,1 0 0,-1 0 0,0 0 0,-1 0 0,-9-1 371,-1 1 1,1-1-1,-12 3 1,8-2 227,10 1-402,-1-1 0,1 1-1,0 0 1,-1 1 0,1-1 0,0 1 0,0 0-1,0 0 1,-6 4 0,-45 32 1253,28-19-893,19-13-390,0 0 0,0 1 0,0 0 0,-7 9 0,13-13-131,0 0 0,1 1 0,0-1 0,0 1-1,0 0 1,0-1 0,0 1 0,1 0 0,0 0 0,0 0-1,0 1 1,0-1 0,0 7 0,0 0-38,0-1 40,1 0 0,-1 0 0,2-1 0,-1 1 0,3 10 0,-2-17-91,0 0 0,0-1 1,-1 1-1,2-1 0,-1 1 0,0-1 0,0 0 1,1 1-1,-1-1 0,1 0 0,0 0 1,0 0-1,0 0 0,0-1 0,0 1 1,0 0-1,0-1 0,1 1 0,-1-1 0,0 0 1,1 0-1,-1 0 0,5 1 0,3 1-897,0-1 0,1 0 0,0-1-1,-1 0 1,1 0 0,0-1 0,-1-1-1,1 0 1,0 0 0,11-4 0,-13 2-1167,0-1 1,1-1 0,11-7 0,-20 11 1961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5.8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22 11013,'0'0'2884,"0"0"-1710,0 0 480,0 0-197,0 0-630,-2-4-262,2 3-513,-1 0 0,0-1 0,1 1 0,-1 0 0,0 0 0,0 0 0,1 0 0,-1 0-1,0 0 1,0 0 0,0 0 0,0 0 0,0 0 0,-2-1 0,1 2 1,1 0 1,-1 0-1,1 0 1,-1 0-1,1 0 1,-1 0 0,1 0-1,-1 0 1,1 0-1,0 1 1,-1-1-1,1 1 1,0-1-1,-1 1 1,1-1-1,0 1 1,-1 0-1,-1 1 1,-12 7 237,1 1 0,0 0 0,-24 23 0,34-29-251,0 0 0,0 0 0,1 1 0,-1 0 1,1-1-1,0 1 0,0 0 0,1 1 0,0-1 0,-1 0 0,2 1 0,-1-1 1,1 1-1,0-1 0,-1 11 0,2-15-59,0 1 1,1-1-1,-1 0 1,0 1-1,1-1 0,-1 0 1,1 1-1,0-1 1,-1 0-1,1 0 0,0 0 1,0 1-1,0-1 1,0 0-1,0 0 0,0 0 1,0 0-1,0-1 1,0 1-1,0 0 0,0 0 1,0-1-1,1 1 1,-1-1-1,2 1 0,41 12-477,-23-7 297,-11-3 55,31 14-274,-40-16 408,1 0 1,-1 0 0,1 1-1,-1-1 1,0 0-1,0 0 1,0 1 0,1-1-1,-1 1 1,0-1 0,-1 1-1,1-1 1,0 1-1,0 0 1,-1-1 0,1 1-1,-1 0 1,1-1 0,-1 1-1,0 0 1,0 3-1,0-1 94,0 0-1,0 1 0,-1-1 0,0 0 0,0 0 0,0 0 0,0 0 1,-1 0-1,0 0 0,1 0 0,-1 0 0,-1 0 0,-3 4 0,-2 1 6,0 0 0,-1 0-1,-12 9 1,-21 21-6002,36-33 860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6.3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0 639 11397,'0'0'3533,"0"0"-2141,0 0 51,0 0-434,2-7-780,3-5-190,0 1-1,1-1 0,0 1 1,1 0-1,0 0 1,11-12-1,15-22 70,-6 1 163,-2-2 1,-1 0 0,-3-2 0,-2 0-1,-2-1 1,-2-1 0,12-75 0,-24 92 1037,-2 26-183,-3 23-811,-14 107 58,-3 38 57,18 144-518,10-247-965,-8-54 361,0 0 0,0 1 0,1-1 1,0 0-1,-1 0 0,1-1 1,1 1-1,-1 0 0,0-1 1,5 6-1,-3-7-5676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6.6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90 15303,'0'0'1633,"0"0"1392,0 0-368,0 0-1584,0 0-721,0 0-208,111-65 112,-46 52-256,2 4 0,-5 7-816,-1 2-1345,-11 0-2113,-9 0-2945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7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245 1 13286,'0'0'5461,"0"0"-3708,0 0 272,0 0-680,-21 9-945,-68 31-315,82-36-81,1 0 1,0 0-1,0 0 0,1 1 0,0 0 0,-1 0 1,2 0-1,-1 1 0,1 0 0,-1 0 0,1 0 1,1 0-1,-4 9 0,-7 10-12,8-16 17,0-1-1,1 1 1,0 1 0,0-1-1,1 0 1,1 1 0,-1 0-1,1 0 1,1 0 0,0 1-1,-1 18 1,3-28-20,1 1 0,-1 0 1,1-1-1,-1 0 0,1 1 0,-1-1 1,1 1-1,0-1 0,0 0 0,0 1 0,0-1 1,0 0-1,0 0 0,0 1 0,0-1 1,0 0-1,1 0 0,-1-1 0,0 1 1,1 0-1,-1 0 0,1-1 0,-1 1 0,4 0 1,44 13-252,-35-11 126,2 1 44,0 1 0,0 0-1,26 13 1,-38-16 88,-1-1 0,1 2 0,-1-1 0,1 0 0,-1 1 0,0-1 0,0 1-1,0 0 1,-1 0 0,1 0 0,-1 0 0,0 1 0,1-1 0,-1 1 0,-1-1 0,1 1 0,0 0-1,-1 0 1,0-1 0,0 1 0,1 5 0,-1-1 69,-1 1 1,1-1-1,-1 0 0,-1 1 1,1-1-1,-2 0 0,-2 12 1,3-16-26,-1 1 1,0-1 0,0 0 0,-1-1-1,1 1 1,-1 0 0,1-1-1,-1 1 1,0-1 0,-1 0-1,1 0 1,-1 0 0,1 0 0,-1-1-1,-6 4 1,4-3-53,-1 1-1,1-1 1,-1-1-1,0 1 1,0-1 0,0 0-1,0-1 1,0 0-1,-1 0 1,1-1 0,-13 0-1,17 0-151,-1-1 1,1 1-1,0-1 0,0 0 0,-1 0 0,1 0 1,0-1-1,0 1 0,0-1 0,1 1 1,-6-5-1,6 4-201,0 0 0,0-1 1,0 1-1,0-1 0,0 1 0,1-1 1,-1 1-1,1-1 0,-1 0 1,1 0-1,0 0 0,0 0 1,1 0-1,-2-4 0,1-25-5115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12742,'0'0'2345,"0"0"-1505,0 0 289,0 0 650,0 0-685,0 0-291,37-2 3234,-9 0-3942,-1 2-1,1 0 1,-1 2 0,0 2 0,0 0 0,51 15 0,-59-13-162,1-1 1,1-2-1,-1 0 0,34 1 0,-52-5-19,-1 1-1,1-1 0,0 0 0,-1 1 0,1-1 0,-1 0 0,1 0 0,-1 0 0,0 0 0,1 0 0,-1 0 0,0 0 1,0-1-1,0 1 0,0 0 0,0-1 0,0 1 0,0-1 0,0 1 0,0-1 0,-1 1 0,1-1 0,0-2 0,12-42-4454,-10 16-562,-2 2-3224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7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30 549 15063,'0'0'445,"0"0"460,0 0 295,0 0-381,0 0 105,20 9-319,63 25-63,-76-31-496,1-1 0,0 1 1,0-1-1,0 0 1,0-1-1,0 0 0,0 0 1,0-1-1,10-1 1,3 1-212,-19-1 73,-1 1 0,1 0 1,0-1-1,-1 1 0,1-1 1,-1 0-1,1 1 1,-1-1-1,1 0 0,-1 0 1,1 0-1,-1 0 0,0 0 1,1 0-1,-1-1 1,0 1-1,0 0 0,0-1 1,0 1-1,0-1 0,0 1 1,-1-1-1,1 1 1,0-1-1,-1 1 0,1-1 1,-1 0-1,1 1 0,-1-1 1,0 0-1,0 1 1,0-1-1,0-2 0,0 0-11,1-1-1,-1 1 1,0-1-1,-1 1 1,1 0-1,-1-1 1,0 1-1,0 0 1,0-1-1,-1 1 1,1 0-1,-5-7 1,3 7 142,-1 0 0,0 0-1,0 0 1,0 0 0,-1 1 0,1 0 0,-1-1 0,0 2 0,0-1-1,0 1 1,0-1 0,0 1 0,-8-1 0,1 0 425,0 0 1,-1 2 0,1-1 0,-1 2-1,-14 0 1,24 1-325,-1 0 0,1 0 0,-1 0 1,1 1-1,0-1 0,-1 1 0,1 0 0,0 0 0,0 0 0,0 0 0,0 1 1,1-1-1,-1 1 0,0-1 0,1 1 0,0 0 0,0 0 0,0 0 0,-2 4 1,-3 5 198,1-1 0,0 1 0,1 1 0,-4 14 0,6-15-227,0-1 0,1 1-1,0 0 1,1 0 0,0 0-1,1 0 1,1 1 0,2 18 0,-1-23-110,0 0 0,0-1-1,1 1 1,0 0 0,0-1 0,0 1 0,1-1 0,1 0 0,-1-1 0,1 1 0,0-1 0,0 0 0,10 9 0,-5-7-132,1 0 1,0 0-1,0-1 1,0-1-1,1 0 1,0 0-1,1-1 1,-1 0-1,25 4 1,-16-5-1743,1-1 0,39 0 1,-56-3 1534,-1 0-1,1 0 1,0-1 0,0 1 0,-1-1 0,1 0-1,-1-1 1,1 1 0,-1-1 0,1 0 0,-1 0 0,0 0-1,0-1 1,0 1 0,0-1 0,0 0 0,-1 0-1,1-1 1,-1 1 0,5-7 0,-3 3 464,-1-1 1,0 0 0,0-1-1,-1 1 1,0 0-1,0-1 1,-1 0 0,0 1-1,0-1 1,-1-10-1,19-140 4621,30-75-4034,-22 140-578,-10 35 1699,15-85 1,-32 102 1013,-1 41-2387,0 1-164,0 17-18,-3 108 16,0-52-53,3 0 0,18 135 0,-8-153-577,3 0 1,2 0-1,3-1 1,45 96 0,-60-145-374,-1-1 0,1 0 1,-1 1-1,1-1 0,0-1 1,4 5-1,-7-8 596,0 0 0,0 0 1,0 0-1,0 0 0,0 0 0,0 0 0,0 0 0,0 0 0,0 0 0,0 0 1,0-1-1,0 1 0,0 0 0,0 0 0,0 0 0,0 0 0,0 0 0,0 0 0,0 0 1,0 0-1,0 0 0,1 0 0,-1 0 0,0 0 0,0 0 0,0 0 0,0 0 1,0 0-1,0 0 0,0 0 0,0 0 0,0 0 0,0 0 0,0 0 0,0 0 0,0 0 1,0 0-1,0 0 0,0 0 0,0 0 0,0 0 0,0 0 0,1 0 0,-1 0 0,0 0 1,0 0-1,0 0 0,0-15-7293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8.0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63 2817,'0'0'14583,"0"0"-13639,0 0 2450,0 0-1425,0 0-1409,0 0-432,28-33-144,37 21 16,12 1-64,5 6-608,-8 3-1649,-9 2-2049,-17 0-3682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39.7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307 11 14086,'0'0'2908,"0"0"-987,0 0 865,0 0-999,0 0-968,-7-2-549,1 0-257,1 0 1,-1 1 0,0-1 0,0 2-1,0-1 1,0 1 0,0-1 0,0 2-1,0-1 1,0 1 0,1 0 0,-10 2-1,-38 18 45,-83 47-1,134-66-62,0 0 0,0 1 0,-1-1 0,1 1 0,1-1 0,-1 1-1,0-1 1,1 1 0,-1 0 0,1 0 0,0 0 0,0 0 0,0 0 0,0 0 0,1 0 0,-1 0 0,1 1 0,0-1-1,0 0 1,0 4 0,0 10-30,1 1-1,3 21 1,15 43 58,-13-63-13,-1 2-1,-1-1 1,0 0 0,0 27 0,-4-28-9,0-9-1,1 0 0,-1-1 0,-1 1 0,0 0 1,-1 0-1,1 0 0,-7 18 0,59-22 232,63 3-4670,-38-8-5426,-44-1-189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0.0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0 146 11845,'0'0'2324,"0"0"-334,0 0 134,0 0-782,2-12-963,-1 3-333,1 0 0,-1 1 0,1 0 1,1-1-1,0 1 0,0 0 0,0 0 0,1 0 0,1 1 1,-1 0-1,1-1 0,7-7 0,-3 5 258,3-2 2608,-11 12-2876,0 0 0,-1 0 0,1 0 0,-1 0 0,1 0 0,-1 1 0,1-1 0,-1 0-1,1 0 1,-1 0 0,1 1 0,-1-1 0,1 0 0,-1 0 0,1 1 0,-1-1 0,1 0 0,-1 1 0,0-1 0,1 1 0,-1-1 0,1 0 0,-1 1 0,0-1-1,0 1 1,1-1 0,-1 1 0,0-1 0,0 1 0,1 0 0,80 137 338,-81-138-453,0 0 1,0 0 0,0 1 0,0-1 0,0 0 0,0 0-1,0 0 1,0 1 0,0-1 0,0 0 0,0 0-1,0 0 1,0 0 0,0 1 0,0-1 0,0 0 0,1 0-1,-1 0 1,0 0 0,0 0 0,0 0 0,0 1-1,0-1 1,0 0 0,1 0 0,-1 0 0,0 0 0,0 0-1,0 0 1,0 0 0,1 0 0,-1 0 0,0 0-1,0 0 1,0 0 0,1 0 0,-1 0 0,0 0 0,0 0-1,0 0 1,0 0 0,1 0 0,-1 0 0,0 0-1,0 0 1,0 0 0,1 0 0,-1 0 0,0 0 0,0 0-1,0 0 1,0 0 0,0-1 0,1 1 0,-1 0-1,0 0 1,0 0 0,0 0 0,0-1 0,4-13-5108,-3-19-3618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0.4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16664,'0'0'1168,"0"0"1041,0 0 128,0 0-1809,0 0-528,0 0-64,34 4-320,-1 3-1761,3-7-1712,-2 0-4387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0.7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 17464,'0'0'2446,"0"0"-1077,0 0 496,0 0-966,7 0-835,212-4-309,-216 17 749,8 38-181,-2 0 0,3 73 1,8 52 235,-11-131-497,-2 1 0,1 64 0,-8-110 10,0 0-80,-8 0 171,-6 0-508,-9 1 477,1-2 0,0-1 1,-22-4-1,36 5-514,1-1-1,0-1 1,0 1-1,0-1 1,-9-5 0,12 5-381,-1 0 0,1 0 0,0 0 1,1 0-1,-1-1 0,1 1 0,-1-1 1,1 0-1,-3-5 0,-9-20-11101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1.2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283 15 19721,'0'0'1686,"0"0"-376,0 0-115,0 0-792,-15-3-253,-50-7-140,61 9-7,1 1-1,-1 0 1,0 0 0,0 0-1,0 1 1,0 0-1,0 0 1,0 0 0,0 0-1,0 0 1,1 1-1,-1-1 1,0 1 0,1 0-1,0 0 1,-1 1-1,-2 2 1,-10 5 22,0-1-64,4-3 53,0 1-1,0 1 0,-16 13 1,25-18-5,-1 0 0,1 0 0,1 0 1,-1 1-1,1-1 0,-1 1 0,1 0 1,0 0-1,0-1 0,0 1 1,1 0-1,0 1 0,0-1 0,0 0 1,-1 7-1,0 18-17,1 37 0,2-56 4,0 0 0,0 0 0,1 0 0,0 0 0,1 0 0,0-1 0,5 12 0,-2-6 62,0-1 0,-2 1 0,0 0 0,0 0 1,-2 1-1,0-1 0,0 1 0,-2-1 0,-1 23 0,1-23-44,0-15 10,0 0-45,0 0-11,62 15-553,13-13-4716,-34-2-1091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1.5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0 16023,'0'0'2927,"0"0"-2017,0 0 384,0 0-643,0 0-302,11 20 3,35 67 297,-39-72-357,0 0 0,-2-1 0,1 2 0,-2-1 0,0 1 0,3 28 0,-5-14 125,-2 1 0,-3 30-1,2-56-386,1-2-66,0 1 1,-1-1-1,0 1 1,0-1-1,0 1 1,0-1-1,0 0 1,-1 1-1,1-1 1,-1 0-1,0 0 1,0 0-1,0 0 1,0 0-1,-1-1 1,1 1-1,-1-1 0,0 0 1,0 1-1,1-1 1,-1 0-1,0 0 1,-1-1-1,1 1 1,0-1-1,-1 0 1,1 0-1,0 0 1,-1 0-1,1 0 1,-1-1-1,1 1 1,-1-1-1,0 0 1,1 0-1,-1 0 1,1-1-1,-1 1 1,1-1-1,-1 0 1,1 0-1,-1 0 1,1-1-1,0 1 1,0-1-1,0 0 1,-6-3-1,-1-5-1193,1 0 0,0 0-1,1-1 1,0 0 0,1 0 0,0-1-1,-10-23 1,-17-48-11038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1.9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18713,'0'0'1232,"0"0"1345,0 0-1120,0 0-1377,0 0-80,0 0-1088,81-2-1954,-54 2-2640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2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19849,'0'0'1107,"0"0"555,0 0-202,0 0-983,15 0-474,218 0-401,-232 3 457,1-1-1,-1 1 1,0-1-1,0 1 0,0 0 1,0-1-1,0 1 0,0 0 1,-1 0-1,1 3 1,0-1 56,118 570 1745,-117-563-1856,-1-10-4,0 0-1,-1 0 1,0 0 0,1 0-1,-1 0 1,0 0-1,0 0 1,0 0 0,0 0-1,-1 3 1,1-4-1,-1-1 1,0 1 0,1 0-1,-1 0 1,0-1 0,0 1-1,0 0 1,1-1 0,-1 1-1,0-1 1,0 1 0,0-1-1,0 1 1,0-1-1,0 0 1,0 0 0,0 1-1,0-1 1,0 0 0,0 0-1,0 0 1,-2 0 0,-68 9-1099,24-2-3385,-55 0 1,69-7-8203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5 592,'0'0'11632,"0"0"-8486,0 0-2060,0 0 365,0 0-331,0-1-1080,0 1-1,-1 0 0,1-1 0,0 1 0,-1 0 1,1-1-1,0 1 0,-1 0 0,1 0 0,0-1 1,-1 1-1,1 0 0,-1 0 0,1 0 0,0 0 1,-1 0-1,1-1 0,-1 1 0,1 0 0,-1 0 1,1 0-1,0 0 0,-1 0 0,1 0 0,-1 0 1,-20 59 2093,-12 63 1,21-68-1833,4 0-1,1 1 0,2 63 1,5-115-305,-1-1 0,1 1 1,0-1-1,0 0 0,0 1 1,0-1-1,1 1 1,-1-1-1,1 0 0,-1 1 1,1-1-1,0 0 0,0 1 1,0-1-1,0 0 0,0 0 1,0 0-1,1 0 0,-1 0 1,1 0-1,-1 0 1,1 0-1,0-1 0,0 1 1,0-1-1,0 1 0,0-1 1,0 0-1,0 0 0,0 0 1,1 0-1,-1 0 0,0 0 1,1-1-1,-1 1 0,0-1 1,1 1-1,-1-1 1,1 0-1,2 0 0,13 2-498,-1-1 0,0-1 0,1-1 0,-1 0 0,1-1 0,-1-1 0,27-8 0,-29 6-1248,0 0-1,-1-2 1,0 0-1,0 0 1,14-12 0,10-10-8650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5.9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59 8180,'0'0'3898,"0"0"-2895,0 0 133,0 0 422,0 0-240,-5-6-392,-15-15-152,19 21-761,1 0 1,0-1-1,0 1 1,-1 0 0,1 0-1,0-1 1,0 1-1,-1 0 1,1 0-1,0 0 1,-1-1 0,1 1-1,0 0 1,-1 0-1,1 0 1,-1 0 0,1 0-1,0 0 1,-1 0-1,1 0 1,0 0 0,-1 0-1,1 0 1,0 0-1,-1 0 1,1 0-1,-1 0 1,1 0 0,0 0-1,-1 0 1,1 0-1,0 1 1,-1-1 0,1 0-1,0 0 1,-1 0-1,1 1 1,0-1 0,0 0-1,-1 0 1,1 1-1,0 0 1,-8 8 193,1 0 1,1 1 0,-1 0-1,2 0 1,-1 1-1,-3 12 1,-24 74 938,29-82-1003,-2 5-235,1 1-1,1 0 1,1-1 0,0 2-1,2 23 1,1-45 60,0 0 0,0 0 1,0 1-1,0-1 1,0 0-1,0 0 1,1 0-1,-1 1 1,0-1-1,0 0 0,0 0 1,0 0-1,0 0 1,1 0-1,-1 0 1,0 1-1,0-1 1,0 0-1,1 0 0,-1 0 1,0 0-1,0 0 1,0 0-1,1 0 1,-1 0-1,0 0 0,0 0 1,0 0-1,1 0 1,-1 0-1,0 0 1,0 0-1,0 0 1,1 0-1,-1 0 0,0 0 1,0 0-1,0 0 1,1 0-1,-1 0 1,0 0-1,0-1 1,0 1-1,1 0 0,-1 0 1,11-7-425,-3-6 387,-1-1 0,-1 1 0,0-1 0,0 0 0,-1-1 0,-1 1 0,3-18 0,11-35-27,-17 61 120,1 1 1,0-1 0,0 1-1,1 0 1,-1 0 0,1 0-1,0 0 1,0 0 0,1 1-1,0-1 1,-1 1 0,2 0 0,-1 0-1,0 0 1,7-4 0,56-30-84,-51 29-102,1 0 0,-2 0 1,25-20-1,-39 28 246,-1 1 257,0 0 90,0 0-136,0 0-144,0 20 88,-10 267 454,10-283-953,-1 0-2142,6-11-2535,13-22 89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6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0 9492,'0'0'6099,"0"0"-5363,0 0 1746,0 0-177,0 0-1873,0 0-208,-21 37-16,35 2 368,1 7-336,-3 5 225,-8 10-241,-1 8-144,-3 11-80,0 11-272,0 6-1041,0 0-3009,-7-6-5650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6.6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43 13270,'0'0'3527,"0"0"-2436,0 0 403,0 0 507,-6-3-1136,-17-12-751,23 15-113,-1-1-1,1 1 0,0 0 0,0 0 1,0 0-1,0 0 0,0 0 0,0 0 1,0 0-1,0-1 0,0 1 0,0 0 1,0 0-1,0 0 0,0 0 0,0 0 1,0 0-1,0 0 0,0-1 0,0 1 1,0 0-1,0 0 0,0 0 1,0 0-1,0 0 0,0 0 0,0-1 1,0 1-1,0 0 0,0 0 0,1 0 1,-1 0-1,0 0 0,0 0 0,0 0 1,0 0-1,0 0 0,0-1 0,0 1 1,0 0-1,0 0 0,1 0 0,-1 0 1,0 0-1,0 0 0,0 0 1,0 0-1,0 0 0,0 0 0,1 0 1,-1 0-1,0 0 0,0 0 0,13-4 32,13-1 13,51-5-4671,-82 11 4760,0 0 0,1 0 0,-1 1 0,1 0 0,-1 0-1,1 0 1,-1 1 0,1 0 0,0-1 0,0 1 0,0 1 0,1-1 0,-1 1 0,1-1 0,0 1 0,0 0 0,0 0 0,0 0 0,1 1 0,-1-1 0,-2 8 0,0 0 185,0 0 0,1 0 0,0 0 1,1 0-1,1 1 0,0-1 1,-1 21-1,3-32-356,-1 1 0,1-1 0,0 0 1,0 1-1,0-1 0,0 1 0,1-1 0,-1 0 0,0 1 0,1-1 0,-1 0 1,0 1-1,1-1 0,0 0 0,-1 1 0,1-1 0,0 0 0,-1 0 0,1 0 0,2 2 1,-1-2-137,1 0 0,-1 0 0,1-1 0,-1 1 0,1-1-1,-1 0 1,1 1 0,-1-1 0,1 0 0,2-1 0,4 1-308,-5 0 127,-1 0 0,1-1-1,-1 1 1,1-1 0,-1 1 0,1-1-1,-1-1 1,0 1 0,0 0 0,1-1-1,-1 1 1,0-1 0,0 0 0,5-4-1,-2-1-954,1 0-1,-1 0 1,0 0-1,7-13 1,14-27-6839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6.9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0 11141,'0'0'3258,"0"0"-1220,0 0 390,0 0-521,0 0-1037,-1 9-590,-3 12-62,1 1 0,0 32 0,3-46-259,1 0 0,-1 0 0,1-1-1,0 1 1,1 0 0,0-1 0,0 1 0,1-1 0,-1 1-1,2-1 1,6 12 0,-10-19-62,1 1 0,-1 0 1,1-1-1,-1 1 0,1-1 0,-1 1 0,1-1 0,-1 1 1,1-1-1,-1 0 0,1 1 0,0-1 0,-1 1 0,1-1 1,0 0-1,-1 0 0,1 1 0,0-1 0,-1 0 0,1 0 1,0 0-1,-1 0 0,1 0 0,0 0 0,0 0 0,-1 0 1,1 0-1,0 0 0,-1 0 0,1-1 0,0 1 0,0 0 1,-1 0-1,1-1 0,-1 1 0,1 0 0,0-1 0,-1 1 1,1-1-1,0 0 0,18-23-2868,-1-13-1332,1-4-1007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7.3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 8420,'118'-9'3938,"-118"9"-561,0 0-1056,0 3-400,-10 29-1040,1 11 111,2 11-336,4 9-95,3 4-97,0 13-448,0 6 80,5 1-96,0-14-272,0-16-1793,-1-23 96,4-23-336,6-11-1169,3-11-2032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7.6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15911,'0'0'1935,"0"0"-1167,0 0 803,0 0-234,-9 23-830,-24 78-411,30-91-74,1-1 0,0 1 0,0-1 0,1 1 0,1 0 0,-1 0 0,3 18 0,-2 20-1505,15-51-1487,6-10 1615,-18 10 1218,1 0-1,-1 1 1,1-1-1,-1 1 1,1 0 0,0 0-1,0 1 1,0-1-1,0 1 1,0 0 0,1 0-1,-1 0 1,8-1-1,-11 30 2073,0-1-479,-2 35 68,17-77-6361,10-17 117,4-12-2006</inkml:trace>
  <inkml:trace contextRef="#ctx0" brushRef="#br0" timeOffset="1">245 91 6531,'0'0'6520,"0"0"-2790,0 0-574,0 0-664,0 0-1051,0-3-812,0 2-611,1-1 226,-1 4-51,1 54 182,-1-52-382,0 0 0,1 0 0,-1 0 0,1 0 1,0 0-1,0 0 0,1 0 0,-1 0 0,1-1 1,0 1-1,0 0 0,0-1 0,0 0 0,0 1 0,5 3 1,-1-3 1,1 0 0,-1 0 0,1-1 0,0 0 0,1 0 0,-1-1 0,0 0 0,15 2 0,2-1-2174,35-2 0,-53-1 1425,7 2-4203,-9 3-2978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7.9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0 14439,'0'0'4370,"0"0"-3154,0 0 1489,0 0-1600,0 0-593,0 0-336,-22 74 433,58-50-241,5-1-48,0-1-240,-3-5-64,-4-2-32,-3-6 0,-2-5-96,0-4-673,2-6-1039,-5-27-4083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8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128 115 12678,'0'0'2686,"0"0"-770,0 0-190,0 0-195,-5-12-458,-20-37-321,25 48-736,0 1 0,0-1-1,-1 0 1,1 1-1,0-1 1,0 1 0,-1-1-1,1 1 1,-1-1 0,1 1-1,0-1 1,-1 1 0,1 0-1,-1-1 1,1 1 0,-1-1-1,1 1 1,-1 0 0,1-1-1,-1 1 1,1 0 0,-1 0-1,0 0 1,1-1-1,-1 1 1,1 0 0,-1 0-1,0 0 1,1 0 0,-1 0-1,0 0 1,1 0 0,-2 0-1,-10 13 154,10-9-109,-6 7 73,0 1 0,0 0 0,2 1 0,-1 0 0,2 0 1,0 0-1,0 1 0,1-1 0,1 1 0,0 0 0,-1 25 1,4-38-138,0 0 1,0 0-1,1-1 1,-1 1 0,0 0-1,0-1 1,1 1-1,-1 0 1,0-1-1,1 1 1,-1-1 0,1 1-1,-1 0 1,1-1-1,-1 1 1,1-1 0,-1 0-1,1 1 1,-1-1-1,1 1 1,0-1-1,-1 0 1,1 1 0,-1-1-1,1 0 1,0 0-1,0 1 1,-1-1-1,1 0 1,0 0 0,-1 0-1,1 0 1,0 0-1,0 0 1,32-1-174,-29 0 140,6-1-120,0 0 1,0-1-1,0 0 0,0-1 1,0 0-1,-1 0 0,0-1 0,0-1 1,0 1-1,-1-1 0,0-1 1,14-12-1,-16 13-339,0-1 0,0 1-1,0-1 1,-1 0 0,0-1 0,-1 1 0,1-1 0,-1 0 0,-1 0 0,0 0 0,0 0-1,0-1 1,-1 0 0,0 1 0,1-15 0,-5-14-7054,-4 27 1632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8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0 145 7716,'176'-145'3537,"-176"145"-1664,0 0 1441,0 0-849,0 0-673,0 0-863,0 11-305,4 17 48,6 11 49,-3 9-657,0 10 112,-2 7-176,0 6-96,-5 7-720,0 0-1265,0 8-929,-12-10-832,-7-16-3857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9.2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14855,'0'0'3361,"0"0"-2880,0 0 2464,0 0-1200,0 0-1025,0 0-448,58 37 304,-17-20-255,4 2-289,6-1-32,2-5-32,2-5-48,5-6-993,0-2-1296,-5-21-2913,-4-25-2146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12070,'0'0'1702,"0"0"-625,0 0 236,0 0-278,0 0-413,0 14 453,2 367 2505,-2-381-3809,0 0-14,0-25-205,-4-20 391,4-85-1,0 129 76,0 0 0,1-1 0,-1 1 0,1 0 0,-1-1 0,1 1 0,-1 0 0,1-1 0,0 1 0,0 0 0,0 0 0,0 0 0,-1 0 0,1 0 0,1 0-1,-1 0 1,0 0 0,0 0 0,0 0 0,0 1 0,1-1 0,-1 0 0,0 1 0,1-1 0,-1 1 0,0-1 0,1 1 0,1 0 0,44-4-22,-41 4 45,131 0-1407,-45 0-5189,-62 0 1475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49.6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0 15831,'0'0'2559,"0"0"-1300,0 0 811,-15 22-797,-46 71-673,53-79-548,0 0 0,2 0 0,-9 24 0,13-31-110,0 0-1,-1 0 0,0 0 0,0-1 1,0 0-1,-1 1 0,-7 7 1,11-14-12,0 1 0,0 0 1,-1-1-1,1 1 0,0-1 1,-1 1-1,1-1 0,-1 1 1,1-1-1,-1 0 0,1 1 1,-1-1-1,1 0 0,-1 1 1,1-1-1,-1 0 0,1 1 1,-1-1-1,1 0 0,-1 0 1,0 0-1,1 0 0,-1 1 1,1-1-1,-1 0 0,0 0 1,1 0-1,-2 0 0,1-1-64,1 0 0,-1 1 0,1-1 0,-1 0-1,1 0 1,-1 1 0,1-1 0,0 0 0,-1 0-1,1 1 1,0-1 0,0 0 0,-1 0 0,1 0-1,0 0 1,0 0 0,0-1 0,0-2-134,0 0 1,0-1-1,0 1 1,1-1-1,-1 1 0,1 0 1,2-7-1,-1 8 337,0 0 0,0 0 0,1 0 0,-1 0 0,1 1-1,0-1 1,0 1 0,0 0 0,0 0 0,0 0 0,0 0 0,7-2-1,50-17 1720,-4 1-2190,-49 16-728,1-1-1,-1 0 1,0 0 0,-1-1-1,1 0 1,5-6-1,10-11-733,-21 23 4641,-1 0-125,-6 111 3864,-18 55-6875,19-147-165,0 0 0,-1 0 0,0 0 0,-2-1 0,-15 28 0,19-39 546,0-1 0,-1 1-1,0-1 1,0 0 0,0 0-1,0-1 1,-1 1 0,0-1 0,0-1-1,-1 1 1,1-1 0,-1 0-1,0 0 1,0-1 0,0 0 0,0 0-1,-10 1 1,17-4 59,0 0 1,0 1-1,0-1 0,0 0 1,0 0-1,-1 0 0,1 0 1,0 0-1,0 0 0,0 0 1,0 0-1,-1 0 1,1 0-1,0 0 0,0 0 1,0 0-1,0 0 0,-1 0 1,1 0-1,0 0 0,0 0 1,0 0-1,-1 0 0,1 0 1,0 0-1,0 0 1,0 0-1,0 0 0,0-1 1,-1 1-1,1 0 0,0 0 1,0 0-1,0 0 0,0 0 1,0 0-1,0-1 0,-1 1 1,1 0-1,0 0 0,0 0 1,0 0-1,0 0 1,0-1-1,0 1 0,0 0 1,0 0-1,5-11 618,14-8-946,-9 10-78,2 1 1,-1-1 0,1 2-1,0 0 1,1 0 0,-1 1-1,1 1 1,0 0 0,1 1-1,-1 0 1,1 1 0,0 1-1,17-1 1,-30 3 341,0 0 1,0 0-1,0 0 1,0 1-1,0-1 1,-1 0-1,1 1 1,0-1-1,0 1 1,0-1-1,-1 1 1,1-1-1,0 1 1,0 0-1,-1-1 1,1 1-1,-1 0 1,1-1-1,-1 1 1,1 0-1,-1 0 1,1 0-1,-1 0 1,0-1-1,1 2 1,7 28 1451,-6-22-981,24 141 3258,-17 2-6281,-9-111-1955,-2-8-3122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0.1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45 18761,'0'0'752,"0"0"-280,0 0 625,0 0-572,21-10-594,-2 1-14,0 1 0,31-9 1,-48 17 74,1-1-1,-1 1 1,1 0 0,-1 0 0,1 1-1,-1-1 1,1 0 0,-1 1 0,1-1 0,-1 1-1,1 0 1,-1 0 0,0 0 0,1 0-1,-1 0 1,0 1 0,0-1 0,0 1 0,0-1-1,0 1 1,0 0 0,0 0 0,-1 0-1,3 2 1,0 1-2,-1 0-1,1 1 0,-1 0 1,0-1-1,-1 1 0,4 12 1,-4-12 66,0 0 0,-1-1 1,0 1-1,0 0 1,-1 0-1,1 0 0,-1 0 1,-1 0-1,1 0 0,-1 0 1,0 0-1,0 0 1,-1 0-1,0 0 0,0-1 1,0 1-1,-1-1 0,1 1 1,-1-1-1,-1 0 1,1 0-1,-1 0 0,0-1 1,0 1-1,0-1 1,0 0-1,-1 0 0,0-1 1,-5 4-1,-10 7-875,24-21-1623,28-26 106,14-4 704,-26 22 828,-1 0 0,0-2 0,29-34 0,-48 58 9572,-7 33-8046,5-29-746,1 0 1,-1 0-1,2-1 1,0 1-1,2 16 1,-2-26-67,1-1 0,-1 1 0,0-1 0,1 1 0,-1-1 0,1 1 1,0-1-1,-1 0 0,1 1 0,-1-1 0,1 0 0,0 1 0,-1-1 1,1 0-1,-1 0 0,1 1 0,0-1 0,-1 0 0,1 0 0,0 0 0,0 0 1,-1 0-1,1 0 0,0 0 0,-1 0 0,1 0 0,0 0 0,0-1 1,22-5-1825,-10-5 670,0-1 0,-1 0 0,-1-1 0,0 0 0,-1-1 0,10-16 0,-16 23 454,28-44-5116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0.6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252 1 5186,'0'0'4648,"0"0"-1367,0 0-872,0 0-688,0 0-328,-5 23-57,-28 156-172,24-126-1169,-2 0-1,-27 75 1,34-115 18,-1 0 1,0 0-1,-2-1 0,1 0 0,-1 0 0,-1-1 0,0 1 0,-1-2 1,0 1-1,0-1 0,-1-1 0,0 0 0,-1 0 0,0-1 0,-15 9 0,15-14 737,12-8 112,11-9-678,0 5-804,1 0-1,22-11 1,-25 15 446,0 0 1,0-1-1,-1 0 1,0 0-1,0-1 0,12-13 1,-21 20 206,1 0 0,-1 0-1,0 0 1,0 0 0,0-1 0,0 1 0,1 0 0,-1 0-1,0 0 1,0 0 0,0 0 0,1 0 0,-1-1 0,0 1-1,0 0 1,1 0 0,-1 0 0,0 0 0,0 0 0,0 0 0,1 0-1,-1 0 1,0 0 0,0 0 0,1 0 0,-1 0 0,0 0-1,0 0 1,1 0 0,-1 1 0,0-1 0,0 0 0,0 0-1,1 0 1,-1 0 0,0 0 0,0 0 0,0 1 0,1-1-1,-1 0 1,0 0 0,0 0 0,0 0 0,0 1 0,0-1 0,1 0-1,-1 0 1,0 0 0,0 1 0,0-1 0,0 0 0,0 0-1,0 1 1,0-1 0,0 0 0,0 0 0,0 1 0,0-1-1,0 0 1,0 0 0,0 0 0,0 1 0,0-1 0,0 0 0,0 0-1,0 1 1,-1-1 0,3 23-188,-2-20 350,-1 88 933,-1-54-275,6 62-1,4-102-865,132-86-343,-70 43-745,-46 31-664,-1-2-1,-1 0 1,28-28-1,-22 13-3287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0.9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13238,'0'0'4210,"0"0"-2273,0 0 1072,0 0-1952,0 0-705,0 0-160,24 58-32,-8-36-80,1-2-160,-5-1-416,-5-4-817,-7 0-2288,0-4-1938,-9-2-4081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1.4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13 113 11909,'0'0'5283,"0"0"-3170,0 0 1152,0 0-1840,0 0-689,0 0-432,-12 110 1,36-86-305,9-5 16,3-6-16,5-8-96,0-5 16,2-9-833,-2-26-1408,0-12-2561,-3-3-1537</inkml:trace>
  <inkml:trace contextRef="#ctx0" brushRef="#br0" timeOffset="1">435 0 13334,'0'0'3516,"0"0"-341,0 0-534,0 0-1072,0 0-937,0 11-306,0 15-235,1 56 109,-1-74-185,1-1-1,0 0 0,1 0 1,0-1-1,0 1 0,0 0 1,1-1-1,0 1 0,6 11 1,-1-9 16,-1 0-1,1 0 1,1-1 0,0 0 0,0 0 0,0-1-1,1-1 1,0 1 0,0-1 0,1-1 0,22 8-1,-28-11-46,2 0 0,-1 0-1,0-1 1,0 0-1,0 0 1,1-1 0,-1 1-1,0-1 1,1-1-1,-1 1 1,0-1 0,1 0-1,-1-1 1,0 0-1,0 1 1,0-2 0,0 1-1,-1-1 1,1 0-1,-1 0 1,1-1 0,-1 1-1,8-9 1,32-35-1225,-21 11-2998,-13 8-2039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3.2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234 35 12982,'0'0'2564,"0"0"-1196,0 0 700,0 0 72,0 0-814,-4-5-550,2 2-625,0 1-97,1 1-1,0 0 1,0-1-1,-1 0 1,1 1 0,0-1-1,1 0 1,-1 1 0,0-1-1,0 0 1,1 0-1,-1 1 1,0-4 0,-16 5 1597,13 0-1635,1 1-1,-1 0 1,1 0-1,-1 0 1,1 0-1,0 0 1,0 1-1,-1 0 1,1-1-1,0 1 1,-4 4 0,-34 30 55,34-29-35,-3 3-30,0 1 0,1 0 0,1 0 0,0 0 0,0 1 0,1 1 0,1-1 0,0 1 0,1 0 0,0 0 0,1 1 0,-4 19 0,4-1-31,0 1 0,2 0-1,1-1 1,5 41 0,-2-62-23,-1-1 1,2 1 0,-1-1 0,2 0-1,-1 0 1,1-1 0,1 1-1,0-1 1,10 17 0,-3-10-1221,1-1-1,0 0 1,0 0 0,20 15 0,1-5-6256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7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252 131 10837,'0'0'1638,"0"0"-1022,0 0 201,0 0 138,0 0-587,0 0-253,0 0-17,-8-17 183,-25-52 281,31 66-459,1 1-1,-1-1 0,1 0 1,-1 0-1,0 1 0,0 0 1,-1-1-1,1 1 0,0 0 1,-1 0-1,1 0 0,-1 0 1,0 0-1,1 1 0,-1-1 1,0 1-1,0 0 0,0 0 1,0 0-1,0 0 0,-1 0 1,1 1-1,0-1 0,0 1 1,-5 0-1,3 0-1,1-1-27,0 1 0,0 0-1,0 0 1,0 0 0,0 1 0,1-1 0,-1 1 0,0 0 0,0 0 0,0 0 0,1 1 0,-1-1 0,1 1 0,-1 0 0,1 0-1,-6 5 1,3-2-36,1 1-1,0 0 0,1 0 1,0 0-1,-1 1 0,2-1 1,-6 14-1,3-7 68,2 0-1,0 1 1,1 0 0,0 0-1,1 0 1,0 0 0,1 0-1,1 19 1,1-32-124,-1 0 1,0 0-1,1 0 1,-1-1-1,1 1 1,-1 0-1,1-1 1,0 1-1,-1 0 0,1-1 1,0 1-1,-1 0 1,1-1-1,0 1 1,0-1-1,-1 1 1,1-1-1,0 0 1,0 1-1,0-1 0,0 0 1,-1 0-1,1 1 1,0-1-1,0 0 1,0 0-1,0 0 1,0 0-1,0 0 1,0 0-1,1-1 1,33-1-1073,-31 1 986,0 0-1,0-1 0,0 0 0,0 1 1,0-1-1,0-1 0,-1 1 0,1 0 1,-1-1-1,0 0 0,0 0 0,0 0 1,0 0-1,0 0 0,0-1 1,-1 1-1,3-5 0,6-12-606,18-40 0,-20 40 360,-1 5 305,-6 11 283,1-1 1,-1 0-1,1 1 0,-2-1 1,1 0-1,0 0 1,0-7-1,15 39 1028,8 28-293,-14-30-818,25 45 1,-35-69-383,0 1 0,0 0 0,0-1 0,1 1 0,-1 0 0,0-1 0,1 0 0,-1 1-1,1-1 1,0 0 0,-1 0 0,1 0 0,0 0 0,0 0 0,0 0 0,-1 0 0,1-1 0,0 1-1,0-1 1,0 1 0,0-1 0,0 0 0,4 0 0,9 0-4645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7.7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0 15047,'0'0'1128,"0"0"-237,0 0 529,0 0-332,0 0-792,-1 8-125,1 3 5,0-1 0,1 1 0,0-1 0,1 1 0,0-1 0,6 18 0,6 25 913,-10-21-779,-1 1 0,-3 58-1,0-44-184,-2-15-59,-1-1 1,-8 36-1,-2 15-129,16-91-166,-1 0 0,1 0 0,1 0 0,0 0 0,0 1-1,6-10 1,46-70-932,-25 39-497,36-51-1536,-67 100 3201,1-1-1,-1 0 1,1 1-1,-1-1 1,0 1-1,1-1 1,-1 1-1,1-1 1,-1 1-1,1-1 0,-1 1 1,1 0-1,-1-1 1,1 1-1,0 0 1,-1-1-1,1 1 1,0 0-1,-1 0 1,1 0-1,-1 0 1,1-1-1,0 1 1,-1 0-1,1 0 1,0 0-1,-1 0 1,1 1-1,0-1 0,-1 0 1,1 0-1,0 0 1,-1 0-1,1 1 1,0-1-1,-1 0 1,1 1-1,-1-1 1,1 0-1,0 1 1,1 1 68,-1-1 1,1 1 0,0 0-1,-1-1 1,0 1 0,1 0-1,-1 0 1,0 0-1,1 4 1,8 28 696,-2 1-1,-2-1 0,-1 1 1,-1 0-1,-3 69 1,-1-100-687,0-1 0,0 1 0,0 0 0,-1 0-1,1 0 1,-1-1 0,0 1 0,0 0 0,0-1 0,-1 1 0,1-1 0,-1 1 0,0-1 0,0 0-1,0 0 1,0 0 0,-1 0 0,1 0 0,-1 0 0,-4 3 0,2-3-44,1-1 0,-1 0 0,1 0 0,-1 0 0,0 0 0,1-1 0,-1 0 0,0 0 0,0 0 0,0-1 0,0 0-1,0 0 1,0 0 0,0 0 0,-8-2 0,7 0-52,0 0-1,-1 0 1,1 0-1,1-1 1,-1 0-1,0 0 1,1 0 0,-1-1-1,1 1 1,-7-8-1,-45-49-1015,54 56 878,1 2-109,0-1 0,0 1 0,0-1 0,1 0-1,-1 0 1,1 0 0,0 0 0,0 0 0,-1-4 0,3-15-8907,3 17-210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8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339 24 8084,'0'0'4823,"0"0"-3393,0 0 254,0 0 146,0 0-341,-16-4-241,-55-14-424,67 17-748,1 1-1,-1 0 0,0 0 0,0 0 0,0 0 0,0 0 0,0 1 0,0-1 1,0 1-1,0 0 0,0 1 0,0-1 0,1 1 0,-1-1 0,1 1 0,-1 0 1,1 1-1,-5 3 0,-10 5 264,16-10-321,1-1 0,-1 1 0,1 0 0,-1 0 1,1 0-1,-1 0 0,1 0 0,-1 0 1,1 0-1,0 1 0,0-1 0,0 0 0,0 1 1,0-1-1,0 1 0,0-1 0,0 1 0,0-1 1,1 1-1,-1 0 0,1-1 0,-1 1 1,0 2-1,2-2-30,-1 0 1,0-1-1,1 1 1,-1-1 0,1 1-1,0-1 1,0 1-1,-1-1 1,1 1-1,0-1 1,0 1 0,0-1-1,1 0 1,-1 0-1,0 0 1,0 1-1,1-1 1,-1 0 0,1-1-1,-1 1 1,0 0-1,1 0 1,2 0-1,19 10-190,-8-5 73,-1 0 1,0 1-1,20 15 0,-31-20 118,1 1-1,-1 0 0,0-1 0,-1 1 0,1 0 0,0 1 1,-1-1-1,0 0 0,1 1 0,-1-1 0,-1 1 0,1 0 1,-1 0-1,1-1 0,-1 1 0,0 0 0,0 0 0,0 7 1,-1-6 9,1 0 0,-1-1 1,0 1-1,-1-1 0,1 1 1,-1-1-1,0 1 0,0-1 1,0 1-1,-1-1 0,0 0 1,0 1-1,-3 4 0,1-4 7,-1 0-1,1 0 1,-1-1-1,0 0 1,0 0-1,-1 0 1,1 0-1,-1-1 0,-7 3 1,-2 1-180,0-1 1,-1 0-1,0-1 1,0-1 0,0-1-1,-1 0 1,1-1-1,-1-1 1,-18-1-1,33 0-6,1 1 0,-1-1 0,0 0-1,0 0 1,0-1 0,1 1 0,-1 0 0,0-1-1,0 1 1,1-1 0,-1 1 0,0-1 0,1 0-1,-1 0 1,0 0 0,1 0 0,-1 0 0,1 0-1,0 0 1,-1 0 0,1-1 0,0 1-1,0 0 1,0-1 0,0 1 0,0-1 0,-1-1-1,1 0-231,1 1-1,-1 0 0,1 0 0,0 0 0,0 0 0,0-1 0,0 1 0,0 0 0,1 0 0,-1 0 1,1 0-1,-1-1 0,1 1 0,0 0 0,1-3 0,20-25-7782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8.5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77 9845,'0'0'1568,"0"0"-274,0 0 606,0 0-665,0 0-221,-7 17 514,-24 58 62,29-67-1334,-1-1-1,2 1 1,-1 0-1,1 0 1,0 0-1,1 0 1,-1 0-1,2 0 1,-1 0-1,1 0 0,2 8 1,-2-14-249,0 0 1,0 0-1,0 0 0,0 0 0,0 0 1,0 0-1,1 0 0,-1-1 1,1 1-1,-1-1 0,1 1 1,-1-1-1,1 1 0,0-1 1,0 0-1,0 0 0,0 0 0,0 0 1,0 0-1,0 0 0,0 0 1,0-1-1,0 1 0,1-1 1,-1 0-1,0 1 0,3-1 1,5 0-60,-1 1 1,1-1-1,-1-1 1,0 0-1,13-2 1,-16 1-64,1-1 0,-1 0 1,1 1-1,-1-2 0,0 1 1,0-1-1,-1 0 0,1 0 0,-1-1 1,0 1-1,0-1 0,0 0 1,-1-1-1,1 1 0,-1-1 0,-1 0 1,1 0-1,4-12 0,-4 9 82,0 0 0,-1 0-1,0 0 1,-1-1 0,0 1-1,0 0 1,-1-1-1,0 0 1,-1 1 0,0-1-1,-1 1 1,0-1 0,-3-13-1,3 19 65,-1 1 0,1-1 0,-1 1 0,0-1 0,0 1 0,-1 0 0,1 0 0,-1 0 0,1 0 0,-1 0 0,0 1-1,0-1 1,0 1 0,0 0 0,-1 0 0,1 0 0,0 0 0,-1 0 0,0 1 0,1 0 0,-1 0 0,0 0 0,-6-1 0,3 1-388,0 0 0,0 0 0,0 1 0,0-1 0,0 2 0,0-1 0,0 1 0,0 0 0,0 1 0,0 0 0,1 0 0,-12 5 1,-10 11-4191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4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53 7299,'0'0'1246,"0"0"275,0 0 365,0 0-216,0 0-488,0-7-283,2-31 822,-2 37-1638,-1 1 0,1-1 0,0 1-1,-1-1 1,1 1 0,0-1 0,-1 1 0,1 0 0,-1-1-1,1 1 1,-1 0 0,1-1 0,-1 1 0,1 0 0,-1 0 0,1 0-1,-1-1 1,0 1 0,1 0 0,-1 0 0,1 0 0,-1 0-1,1 0 1,-1 0 0,0 0 0,0 0 0,-20 0 652,17 0-578,-1 0-74,0 1 0,1 0 0,-1 0 0,0 1 0,0-1 0,1 1-1,-1 0 1,1 0 0,0 1 0,-1-1 0,1 1 0,0 0 0,1 0-1,-1 0 1,0 0 0,1 1 0,0 0 0,-4 5 0,-7 9 271,1 1 0,-15 32 1,23-42-282,0 0-34,0 0 0,1 1 0,0-1 0,0 1 0,1 0 0,0 0 0,1 1 0,0-1 0,0 21-1,2-31-58,0 1 0,0 0 0,0 0-1,0 0 1,1 0 0,-1 0 0,0-1-1,0 1 1,1 0 0,-1 0 0,1-1-1,-1 1 1,0 0 0,1 0 0,0-1-1,-1 1 1,1 0 0,-1-1-1,1 1 1,0-1 0,-1 1 0,1-1-1,0 1 1,0 0 0,27 5-547,-19-6 342,0 0 1,1 0-1,17-4 1,-19 1 15,-1 0 1,1 0 0,0-1-1,-1 0 1,0 0-1,0-1 1,0 0-1,0 0 1,-1-1-1,0 0 1,0 0-1,7-10 1,0 0-316,-1-1 0,-1-1 1,18-35-1,-13 6 709,-14 27 2381,-2 19-1614,0 1-194,0 0-233,0 0-156,0 0-175,0 11-7,1 35 365,1 0 1,14 66-1,-16-111-669,0-1 0,0 1 0,0 0 1,0-1-1,1 1 0,-1-1 0,0 1 0,0 0 0,1-1 1,-1 1-1,0-1 0,1 1 0,-1-1 0,0 1 0,1-1 1,-1 1-1,1-1 0,-1 1 0,1-1 0,-1 0 1,1 1-1,-1-1 0,1 0 0,-1 1 0,1-1 0,0 0 1,-1 0-1,1 0 0,-1 1 0,1-1 0,0 0 1,-1 0-1,1 0 0,0 0 0,-1 0 0,1 0 0,-1 0 1,1 0-1,0-1 0,-1 1 0,1 0 0,0 0 1,-1 0-1,1-1 0,-1 1 0,1 0 0,-1-1 0,1 1 1,-1 0-1,1-1 0,-1 1 0,1-1 0,0 0 1,27-25-4443,-3-7-1481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9.1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0 896 8996,'0'0'2852,"0"0"-795,0 0 115,0 0-107,0 0-451,0-3-387,1-1-1065,-1 0 1,1 0-1,-1 0 0,1 0 0,0 0 1,0 0-1,1 0 0,-1 1 1,1-1-1,0 1 0,4-6 1,31-36-184,-9 14 143,21-31-770,48-79 0,-85 120 347,0-1 0,-1 0 0,-1-1 0,-1-1 0,-1 1 0,-1-1 0,-1 0 0,3-27 0,-6 18 217,-1 0 0,-2-1 0,-4-33 0,3 57 201,0 0 1,-1 1 0,0-1 0,0 1 0,-1 0-1,-1 0 1,1 0 0,-1 0 0,-1 0-1,0 1 1,0 0 0,0 0 0,-1 0 0,-14-13-1,19 19-30,0 1-1,-1 0 0,1-1 0,-1 1 1,1 0-1,-1 0 0,0 0 0,1 0 1,-1 0-1,0 1 0,0-1 0,0 1 1,1-1-1,-1 1 0,0-1 0,0 1 1,0 0-1,0 0 0,0 0 0,0 0 0,-3 1 1,3-1-52,1 1 0,-1 0 0,0 0 0,0 1 0,1-1 0,-1 0 1,1 1-1,-1-1 0,1 1 0,0-1 0,-1 1 0,1-1 0,0 1 0,0 0 0,0 0 1,-1 3-1,-3 7 25,1 1 0,1 0 1,0 0-1,-2 23 0,1 31 821,5 99-1,3-130-776,1 0-1,1-1 1,3 0-1,0 0 1,2-1-1,2 0 1,1-1 0,2 0-1,1-1 1,25 36-1,-36-61-180,-1 0-1,1 0 1,0 0-1,0-1 1,0 0-1,1-1 1,0 1-1,11 5 0,-15-9-76,0-1 0,0 1 0,0-1-1,0 0 1,0 0 0,0 0-1,0 0 1,1 0 0,-1-1 0,0 1-1,0-1 1,1 0 0,-1 0-1,0 0 1,1-1 0,-1 1 0,0-1-1,0 0 1,0 0 0,1 0-1,-1 0 1,0 0 0,0-1 0,0 1-1,-1-1 1,4-2 0,4-6-1680,0-1 0,0 1 0,-1-2 0,9-15 0,9-15-8765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9.5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13622,'0'0'2022,"0"0"-397,0 0 960,0 0-893,0 0-1199,-5 8-106,2-4-296,0 1 0,0 0 0,0 0 0,1 1 0,0-1 0,0 0 0,1 1 0,0 0 0,-1-1 0,2 1 0,-1 0 0,1-1-1,0 1 1,0 0 0,0-1 0,1 1 0,0 0 0,0-1 0,1 1 0,-1-1 0,1 1 0,3 5 0,-2-4-94,1 3 156,1 0 1,0 0-1,11 13 0,-15-21-185,0 0 0,1-1 1,-1 0-1,0 1 0,1-1 0,-1 0 0,1 0 0,0 0 0,-1 0 0,1 0 0,0 0 0,2 1 1,-3-2-41,0 0 1,0 0 0,0 0-1,0 0 1,0 0 0,0 0-1,0 0 1,0 0 0,0-1-1,0 1 1,0 0 0,0-1-1,-1 1 1,1 0 0,0-1-1,0 1 1,0-1 0,0 0-1,0 1 1,-1-1 0,1 0-1,0 1 1,0-1 0,0-1 0,15-17-1897,23-35 0,-34 46 1777,0 0 0,0-1 0,-1 0 0,0 0 0,-1-1 0,1 1 0,1-14 0,4 42 6188,36 75-5093,-33-73-1335,0 0-1,2 0 0,0-1 1,29 30-1,-33-44-3210,-3-8-2315,1-11-5085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1:59.8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12550,'0'0'5698,"0"0"-5522,0 0 1649,0 0 272,0 0-1857,0 0 513,135 0-369,-75 0-224,-2-2-160,-10-2-320,-10-3-1073,-7-4-1920,-16-4-113,-8-4-3809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0.2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 1953,'0'0'14711,"0"0"-13847,0 0 1953,0 0-672,-72 138-1264,72-90-513,0 6 80,9 4-128,8 5-192,-7 4-128,-5-2-112,-1-9-368,1-15-897,-2-17-1024,1-18-1296,1-6-1186,5-6-6338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0.5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21 130 11925,'0'0'4536,"0"0"-2991,0 0 130,0 0-256,0 0-944,20 3-211,165 12-309,-180-15-100,-1 0 0,1-1 1,-1 1-1,1-1 0,-1 1 0,0-1 1,1 0-1,-1-1 0,0 1 0,0-1 1,0 0-1,0 0 0,0 0 0,0-1 1,-1 1-1,1-1 0,3-3 0,-4 2-173,0 0 0,0 0 1,-1 0-1,1 0 0,-1-1 0,0 1 0,0-1 0,-1 1 0,1-1 1,-1 0-1,0 0 0,0 1 0,-1-1 0,0 0 0,0-7 0,0 10 304,0 1 0,-1-1 0,1 1 0,-1-1 0,1 0 0,-1 1-1,0-1 1,0 1 0,0-1 0,0 1 0,0 0 0,0-1 0,0 1-1,0 0 1,0 0 0,0 0 0,-1 0 0,1 0 0,-1 0 0,1 0-1,-1 0 1,1 0 0,-1 1 0,1-1 0,-1 1 0,1-1-1,-1 1 1,0 0 0,-2-1 0,-8-1 671,-1 0 0,-22 0-1,31 2-473,-6-1 306,0 1 0,1 1 0,-1-1 0,1 1 0,-1 1 0,1 0 0,-18 6 0,21-5-255,0 0-1,0 1 1,0-1-1,1 1 1,0 0-1,0 1 1,0 0-1,0-1 1,0 1-1,1 1 0,0-1 1,-3 7-1,-3 4 6,1 1 0,1 1 0,0-1 0,1 1 0,1 0 0,1 1-1,1 0 1,1-1 0,0 1 0,1 1 0,1-1 0,1 0 0,0 0 0,6 27-1,-5-41-225,1 0 0,0 0-1,0 0 1,0 0 0,1-1 0,-1 1-1,1-1 1,0 1 0,1-1-1,-1 0 1,1-1 0,0 1-1,0 0 1,0-1 0,0 0-1,0 0 1,1 0 0,-1-1-1,1 1 1,0-1 0,0 0 0,0-1-1,0 1 1,9 1 0,-1 0-60,0-1 1,0 0-1,0-1 1,1-1-1,-1 0 1,0-1-1,0 0 1,26-6-1,-23 2-221,0-1 0,-1-1 0,1 0 0,-1-2 0,-1 1 0,0-2 0,16-12 0,-12 7-2394,-1-1 0,22-26 0,-8-1-8234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1.3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4 7379,'0'0'7863,"0"0"-5238,0 0-173,0 0-230,0 0-1211,-1-1-1004,1 1-1,0 0 1,0 0 0,0-1-1,-1 1 1,1 0-1,0 0 1,0 0 0,-1-1-1,1 1 1,0 0 0,0 0-1,-1 0 1,1 0-1,0 0 1,-1-1 0,1 1-1,0 0 1,-1 0-1,1 0 1,0 0 0,-1 0-1,1 0 1,0 0 0,-1 0-1,1 0 1,0 0-1,0 0 1,-1 0 0,1 0-1,0 1 1,-1-1-1,1 0 1,0 0 0,-1 0-1,1 0 1,0 0 0,0 1-1,-1-1 1,1 0-1,0 0 1,0 1 0,0-1-1,-1 0 1,1 0-1,0 1 1,0-1 0,0 0-1,-1 1 1,1 5 32,0 1 1,0-1-1,1 1 1,0-1-1,0 1 0,1-1 1,-1 1-1,4 5 1,0 5 56,32 183 614,-29-146-548,-1-59-301,-5 3 124,-1 1 0,1-1 0,0 0-1,0 1 1,-1 0 0,1-1 0,0 1 0,0 0 0,1 0 0,-1 0-1,0 0 1,5-1 0,-7 2-7,1 0 1,0 0-1,-1 0 1,1-1-1,0 1 1,0 0-1,-1-1 0,1 1 1,0 0-1,-1-1 1,1 1-1,-1-1 1,1 1-1,-1-1 0,1 1 1,-1-1-1,1 1 1,-1-1-1,1 0 1,-1 1-1,1-1 0,-1 1 1,0-1-1,0 0 1,1 0-1,-1 1 0,0-2 1,5-26-3579,-3 15 475,3-12-4267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2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97 217 12614,'0'0'344,"0"0"238,0 0 874,0 0-573,0 0-437,-5-2-125,-7-7 7807,83 18-8013,-3-1-105,-45-7-28,1 0-284,43-3 1,-65 1 281,0 0 0,0 1 0,0-1 0,0 0 0,0 0 0,0-1 0,0 1 0,-1 0 1,1-1-1,-1 1 0,1-1 0,-1 1 0,1-1 0,-1 0 0,0 0 0,0 1 0,0-1 0,0 0 0,0 0 0,0 0 1,0 0-1,-1 0 0,1 0 0,-1 0 0,0-1 0,1 1 0,-1 0 0,0-4 0,0-4-120,1 0-1,-1 0 0,-1-1 1,-3-18-1,2 24 126,1-1-1,-1 1 0,-1-1 1,1 1-1,-1 0 0,0 0 1,0 0-1,0 0 1,-1 1-1,1-1 0,-1 1 1,0 0-1,-1 0 0,1 0 1,-1 1-1,0-1 1,1 1-1,-1 0 0,-1 1 1,1-1-1,0 1 0,-1 0 1,1 0-1,-1 1 1,1-1-1,-1 1 0,-11 0 1,8 0 69,1 1-1,-1 1 1,1-1 0,-1 1 0,0 1 0,1-1 0,0 1 0,-1 1 0,1 0 0,0 0-1,0 0 1,0 1 0,1 0 0,-1 1 0,1 0 0,0 0 0,1 0 0,-1 1 0,-9 11-1,8-8 58,1 0-1,1 1 1,-1-1-1,2 1 1,-1 1-1,1-1 1,1 1-1,0 0 1,1 0-1,0 0 1,-2 15-1,1 5 57,1 1 1,3 59-1,1-86-153,-1 1 1,1 0-1,0-1 1,1 1-1,-1-1 1,1 1-1,0-1 1,0 0-1,1 1 1,0-1-1,0-1 1,0 1-1,0 0 1,1-1-1,0 1 1,0-1-1,0 0 1,0-1-1,1 1 1,-1-1-1,8 5 1,-2-3-18,0 0 1,0-1-1,0 0 1,1 0-1,-1-1 1,1 0-1,0-1 0,0 0 1,0-1-1,13 0 1,-10-1-70,0 0 1,1-1-1,-1-1 1,0 0-1,20-6 0,-26 5-224,-1 0 0,1-1-1,-1 0 1,0 0 0,0 0-1,0-1 1,-1 0-1,0 0 1,0-1 0,0 0-1,5-6 1,12-21-4373,-7-5-1915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2.9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17864,'0'0'766,"0"0"893,0 0-183,0 0-879,-1 22-317,0-5-217,0 5 18,1 0 1,0 0 0,2-1-1,0 1 1,7 23 0,4 14 227,-2 1 1,3 67-1,-15-146-538,-1 1 1,-5-24-1,3 22 237,0 0 0,0-27 0,4 40 21,0-1 0,0 1 0,1 0 0,0 0-1,0 0 1,1 0 0,0 0 0,0 0-1,3-7 1,-2 9-53,0 1-1,0-1 0,1 1 1,-1 0-1,1 0 1,0 0-1,0 1 0,1-1 1,-1 1-1,1 0 1,-1 0-1,9-3 0,45-16-4261,3 7-7313,-49 12 8313,-11 5 13529,0 2-4546,0 5-3237,1 6-3577,0 2 1703,7 22-115,24 60-1,-23-73-441,-1-1 0,-1 1 1,-1 0-1,-1 1 0,4 53 0,-10-79 75,-1-3-69,1 0 1,-1 1 0,1-1 0,0 0 0,-1 0-1,1 0 1,0 1 0,0-1 0,0 0-1,0 0 1,1 0 0,0-2 0,0-9-24,-6-191 31,5 199-36,1 0 1,0 0-1,-1 0 1,2 1-1,-1-1 0,0 0 1,1 1-1,0-1 0,0 1 1,0-1-1,1 1 1,-1 0-1,1 0 0,0 0 1,0 0-1,1 1 1,-1-1-1,1 1 0,0 0 1,0 0-1,0 0 1,0 1-1,0-1 0,0 1 1,1 0-1,-1 0 1,8-2-1,-4 2-358,0 0 0,1 0-1,-1 0 1,1 1 0,0 0 0,14 1 0,-16 0-643,0 1 1,-1 0 0,1 0-1,0 1 1,0-1-1,-1 1 1,1 1 0,7 3-1,3 3-3971,0-2-1384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03.5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76 4322,'0'0'3690,"0"0"-1121,0 0-211,0 0-680,0 0-458,-7 6-164,-4 2-437,1 1 0,0 1 0,1-1 0,-10 14 0,14-17-292,1 1-1,-1 0 1,1 0 0,0 0 0,1 0 0,0 1 0,0-1-1,1 1 1,-3 14 0,4-16-181,0 0 0,0 0-1,1 0 1,0 0 0,0 0 0,1 0 0,-1 0 0,1 0-1,3 8 1,-3-12-147,0 0 0,0 0 0,1 0 0,-1 0 0,1 0 0,-1 0 0,1-1 0,0 1 0,0 0 0,0-1 0,0 1 0,0-1 0,0 0 0,0 0 0,0 0 0,1 0 0,-1 0 0,0 0 0,1-1 1,-1 1-1,0-1 0,1 1 0,-1-1 0,1 0 0,2 0 0,-1 0-51,0 1 0,0-1 0,0 0 1,0 0-1,0-1 0,0 1 0,-1-1 1,1 0-1,0 0 0,0 0 0,0-1 1,-1 1-1,1-1 0,-1 0 0,1 0 1,-1 0-1,0 0 0,0-1 1,0 1-1,0-1 0,0 0 0,0 0 1,-1 0-1,1 0 0,-1 0 0,0-1 1,0 1-1,0-1 0,-1 1 0,1-1 1,-1 0-1,0 1 0,0-1 0,0 0 1,0 0-1,-1 0 0,1-4 0,0-4-110,-1 0-1,0 0 0,0 0 1,-1 0-1,0 0 1,-2 0-1,1 1 0,-7-19 1,6 22-176,-1 0 0,1 1 1,-2-1-1,1 1 0,-7-9 0,5 10-434,1 0-1,-1 1 1,0-1-1,0 1 1,0 0-1,-8-4 1,13 7-7917,6-1 5719,28-3 3424,52 1 10025,-83 6-10347,0-1 0,0 1 0,1-1 0,-1 1 0,0 0 0,0 0 1,0 0-1,0 0 0,0 0 0,0 0 0,0 0 0,-1 1 0,1-1 0,0 1 0,-1 0 0,1-1 0,-1 1 0,1 0 0,-1 0 0,1 2 0,24 47 916,-25-47-920,6 13 170,-1 0-1,-1 1 1,-1-1 0,4 34 0,-4 74 2121,-4-116-2088,0-9 83,0-15 325,0 4-672,-1 4 15,1 0-1,0 0 0,0-1 0,1 1 0,0 0 0,0 0 1,1 0-1,0 0 0,0 0 0,0 0 0,1 0 1,7-12-1,3 1-92,2 0 1,0 0 0,1 2-1,0 0 1,2 0-1,0 2 1,0 0-1,1 1 1,1 1-1,21-9 1,-23 15-2631,-6 5-2105,-5 1-670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49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 5555,'0'0'1120,"0"0"-82,0 0 104,0 0-206,0 0-346,0 0-94,0 0 262,0-1 3623,0 4-4259,0 5-45,1 1 76,-1-1 0,0 1-1,-1-1 1,0 1 0,0-1-1,-1 0 1,0 1 0,-6 13-1,2-7-90,0 0-1,0 1 0,1-1 1,1 1-1,1 1 1,0-1-1,1 0 0,1 26 1,0-28-50,-1 0 0,0 0 1,-1 0-1,0 0 0,-1-1 1,-8 17-1,7-17 40,0 0-1,1 1 1,0-1 0,1 1-1,1-1 1,-1 19 0,3 266 65,0-298-247,0 0-385,-1 3-2596,-1 1-1227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4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13286,'0'0'2497,"0"0"-1408,0 0 896,0 0-737,0 0-303,-2 114 31,0-75-288,-1-4-207,1-5-481,2-4 0,0-11-128,0-11-1217,0-4-2337,0-8-1776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50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2417,'0'0'139,"0"0"-51,0 0-109,0 0 18,0 0-2,2-5 21,4-17 736,-5 11 1651,0-1-1,-1 1 0,-1-20 1,-2 8-3086,2 22 858,1-1 1,-1 0-1,1 1 1,0-1 0,0 1-1,0-1 1,0 0 0,0 1-1,0-1 1,0 1-1,0-1 1,1 0 0,-1 1-1,1-3 1,0 4-113,0 0 1,-1 0-1,1 0 0,0 0 1,-1 0-1,1 0 0,0 0 1,-1 0-1,1 0 1,0 0-1,-1 0 0,1 1 1,0-1-1,-1 0 0,1 0 1,-1 1-1,1-1 1,0 0-1,-1 1 0,1-1 1,-1 1-1,1-1 0,-1 0 1,1 1-1,-1-1 1,0 1-1,1 0 0,-1-1 1,1 1-1,-1-1 0,0 1 1,0 0-1,1 0 0,0 0 37,1 0-1,-1 1 0,1-1 0,0 0 1,-1 0-1,1-1 0,0 1 0,0 0 0,-1-1 1,1 1-1,0-1 0,2 1 0,-1 0-80,-1-1-1,0 1 1,1 0 0,-1-1-1,1 1 1,-1 1-1,0-1 1,0 0-1,2 2 1,3 1 75,-1 1 0,1-1 0,-1 0 0,1-1 0,12 4 0,14 8 148,-23-10-207,0-1 1,0-1 0,0 0-1,0 0 1,1-1 0,0-1 0,-1 1-1,1-2 1,-1 0 0,13-1-1,-13 1-11,-9 0-51,-1 0 24,0 0 35,0 0-42,0 0 52,0 0-12,3 0-2714,1 0-4007,-4 0-3106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53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29 992,'0'0'1457,"0"0"-649,0 0 561,0 0 186,0 0-538,0 0-361,-25-15 4178,16 15-4116,9 1-669,0-1 0,-1 0 0,1 0 0,-1 0 0,1 0 0,-1 0 0,1 1 0,0-1 0,-1 0 0,1 0 0,-1 0 0,1 0 0,-1 0 0,1 0 0,0 0 0,-1-1 0,1 1 0,-1 0 0,1 0 0,0 0 0,-1 0 0,1 0 0,-1-1 0,1 1 0,0 0 0,-1 0 0,1-1 0,0 1 0,-1 0 0,1-1 0,0 1 0,0 0 0,-1-1 0,1 1 0,0 0 0,0-1 0,-1 1 0,1-1 0,0 1 0,0-1 0,41 0 213,-18-2-173,-14 2-92,0 0 0,0 0 0,0 0 1,0 1-1,0 0 0,17 4 0,-23-2 29,-1 0 0,0 0 1,0 0-1,0 0 0,0 1 1,0-1-1,-1 1 0,1-1 1,1 5-1,12 15 26,-13-19-12,1 1 0,-1-1 1,0 1-1,0 0 1,0 0-1,-1 0 0,1 0 1,-1 0-1,0 0 1,0 0-1,0 0 0,-1 1 1,1-1-1,-1 9 1,5 25 334,-2-27-236,0 0 0,-1 0 0,0 0-1,0 18 1,5-23 73,-4-7-3633,-3 1-1998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55.5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50 1617,'0'0'261,"0"0"644,0 0 863,0 0 172,0 0-771,0 0-102,-8-1-155,-7-2-446,3 1 180,0 0 1,0 0 0,0-2 0,0 1-1,-15-8 1,26 11-506,0-1-1,1 1 1,-1 0 0,0-1-1,0 1 1,1-1 0,-1 1-1,1-1 1,-1 1 0,0-1-1,1 0 1,-1 1 0,1-1-1,-1 0 1,1 1 0,0-1-1,-1 0 1,1 0 0,0 1-1,-1-1 1,1-1 0,0 1-87,0 1 0,1-1 0,-1 1 0,1-1 0,-1 1 0,0-1 0,1 1 1,-1 0-1,1-1 0,-1 1 0,1 0 0,-1 0 0,1-1 0,0 1 0,-1 0 1,1 0-1,-1 0 0,1-1 0,0 1 0,-1 0 0,1 0 0,0 0 0,47-1-64,-39 2 75,111-1-68,-89 24 70,-30-23-60,1 1 0,-1-1 0,-1 1 0,1-1 0,0 1-1,0-1 1,-1 1 0,1 0 0,0-1 0,-1 1 0,0 0 0,1 0 0,-1-1 0,0 4 0,0-4-3,0 0 0,0 1 0,0-1 0,0 0 0,0 1 0,1-1 0,-1 1 0,0-1 0,1 0 0,-1 0 1,1 1-1,0-1 0,-1 0 0,1 0 0,0 1 0,0-1 0,0 0 0,-1 0 0,1 0 0,0 0 0,0 0 0,3 1 1,-1 0 1,-1 0 0,1 0 0,0 0 0,-1 1 0,0-1 1,1 1-1,-1-1 0,0 1 0,0 0 0,-1 0 0,1 0 1,0 0-1,-1 0 0,0 0 0,0 0 0,0 0 1,0 1-1,0 3 0,2 5 162,-1-1 1,-1 1-1,0 0 0,-2 24 1,1-7 846,0-29-1037,0 0-52,0 0-326,0 0-1180,0 0-1904,0 0-3807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56.4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12 3618,'0'0'981,"0"0"60,0 0 146,0 0-32,0 0-208,0-11 2177,0 10 1113,15 47-3103,-11-35-1027,-1-1 0,0 0 1,0 1-1,-1 0 0,2 20 0,-4 54-419,-1-83-243,0 0 1,1-1-1,-1 1 0,0 0 1,0 0-1,0-1 0,-1 1 1,1 0-1,0-1 1,-1 1-1,1-1 0,0 0 1,-1 1-1,0-1 0,1 0 1,-1 0-1,-2 1 1,-10 7-6306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56.9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1 102 4770,'0'0'2420,"0"0"-1211,0 0-84,0 0-12,0 0-350,0 0-230,2-4 289,0 1-631,1 0-1,0 0 1,0 0-1,0 1 1,0-1-1,1 1 1,-1-1 0,0 1-1,1 0 1,0 0-1,0 1 1,-1-1-1,1 1 1,0 0-1,0 0 1,0 0 0,0 0-1,8 1 1,16-2-275,47 2 1,-41 1 217,-19-1-108,-1-1 1,1 0-1,-1-1 0,0-1 0,0 0 0,0-1 0,0 0 0,0-1 0,-1 0 0,0-2 0,21-11 0,-29 14-2145,-5 0-509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58.4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60 3458,'0'0'1470,"0"0"-310,0 0 177,0 0-278,0 0-472,-1-9-206,-1-1-243,-2-28 1237,4 38-1294,0 0-1,0 0 1,0 0-1,0 0 1,0 0-1,0-1 1,0 1 0,0 0-1,0 0 1,0 0-1,0 0 1,0 0-1,-1 0 1,1 0 0,0-1-1,0 1 1,0 0-1,0 0 1,0 0-1,0 0 1,0 0 0,-1 0-1,1 0 1,0 0-1,0 0 1,0 0-1,0 0 1,0 0-1,0 0 1,-1 0 0,1 0-1,0 0 1,0 0-1,0 0 1,0 0-1,0 0 1,-1 0 0,1 0-1,0 0 1,0 0-1,0 0 1,0 0-1,0 0 1,-1 0 0,1 0-1,0 0 1,0 0-1,0 0 1,0 0-1,0 1 1,0-1 0,0 0-1,0 0 1,-1 0-1,1 0 1,0 0-1,0 0 1,0 0 0,0 1-1,0-1 1,0 0-1,-9 10 413,-4 20-184,2 0 0,0 1 0,-7 37 0,-13 101 108,25-127-293,-10 68 209,10-56-165,-2-1 0,-3 0 0,-28 83 0,34-123-129,1-3 54,0 0-1,0 0 0,1 1 0,0-1 1,-2 22-1,5-32-202,0 0 22,0 0-26,0 0 36,0-8 121,18-99-191,10-66-731,7-182 1,-35 334 896,6-72 291,-5 83-271,1-1 0,0 1 0,1 0-1,0 0 1,0 0 0,8-14 0,-8 18-29,2-1 626,-1 20-316,8 62 540,5 134 0,-19 77 274,-1-98-486,3-124-834,-10-66-2686,-1-14-657,-1-6-2200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59.1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25 8228,'0'0'920,"0"0"-357,0 0 544,0 0-184,0 0-493,-2-3-179,1-2-157,0-3 49,-3 1 3960,12 7-3185,42-1-326,54 1-620,172 20 0,-275-20 17,0-1-1,0 1 1,0 0-1,0 0 0,0 1 1,0-1-1,0 0 0,0 0 1,0 0-1,0 1 1,-1-1-1,1 0 0,0 1 1,0-1-1,0 1 1,0-1-1,0 1 0,-1 0 1,1-1-1,0 1 1,0 0-1,-1-1 0,1 1 1,-1 0-1,1 0 0,0 1 1,-1-1 3,-1 0 0,1 0 0,-1-1 0,0 1 0,0 0 0,1 0-1,-1-1 1,0 1 0,0 0 0,0-1 0,0 1 0,1-1 0,-1 1 0,0-1 0,0 0 0,0 1 0,0-1 0,0 0 0,0 0 0,0 1 0,0-1 0,0 0-1,-2 0 1,-47 5-12,0-2-1,-52-3 1,-2 0 20,-7 0 595,111 0-411,0 0 59,0 0-86,0 0 110,30 0-11,57 0-272,-30 0-4146,-44 0-301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2:59.6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4562,'0'0'2969,"0"0"-1776,0 0-32,0 0-14,0 0-454,13 1 2863,0-1-4044,13-12-3804,-16 5-590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0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20 11717,'0'0'582,"0"0"-278,0 0 552,0 0 284,0 0-396,-4-3-210,-10-10-238,10 9 43,4 4-75,0 0 104,0 0-99,0 0 118,0 0-24,0 0-16,-10 33 968,7 14-1102,-15 105 735,-22 196-250,27 4 264,1-18-667,-1-142-159,-10 266 366,19-342-425,-37 222 1,-15 268 631,44-407-586,1 551 40,13-479-131,3-71 45,-1-162-12,1 1-1,1-1 1,15 43 0,-17-70-183,-1-15-808,-3-21-1746,0 18 1927,0-42-5612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3826,'0'0'4770,"0"0"-3236,0 0-832,0 0 397,0 0 93,0 0-237,0 0-426,0 0-52,0 0-111,0 0 61,0 0-99,0 0-3,0 0 57,0 0 39,0 0-50,0 0-149,0 0 106,0 0-298,0 1 1,1 0-1,0 0 0,-1-1 1,1 1-1,-1 0 1,1-1-1,0 1 1,0 0-1,-1-1 1,1 1-1,0-1 0,0 1 1,0-1-1,0 0 1,1 1-1,12 3 9,1-1-1,0 0 1,0-1 0,20 0-1,-19-2-1,0 1-1,0 1 1,30 8-1,4 7-25,-32-9-13,1-2 0,-1 0 0,1-1 0,0-1 0,0-1 0,29 1 0,349-6 157,-378 3-147,0 1 0,31 7 0,25 2 11,182-10 44,4 0 82,-215 4 68,62 14-1,-66-11-240,0-1 0,52 2 0,129-9 43,66 2 39,-196 3-38,100 17 1,-98-7-5,152 5 0,44-4-91,-241-9 116,1 2-1,-2 2 0,82 29 1,-125-38 112,0-1 1,0 1-1,0-1 1,0 0 0,0-1-1,12 0 1,-13 0-168,-4 0-830,-5 0-1244,-12 0-1958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5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14086,'0'0'1969,"0"0"-1793,0 0 81,0 0 159,16 136-416,4-86 0,-3 0-480,-5 1-1153,-3 1-1761,-2-8-4433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7571,'0'0'2332,"0"0"-1377,0 0-8,-11 1-200,9 0 4835,95 12-4502,195-4-429,-87-7-779,678 21 531,-89-4-355,-268-17-248,-240-7 371,-276 5-158,0 0 0,1 1 1,-1 0-1,0 0 0,0 1 1,0-1-1,0 2 0,-1-1 1,1 0-1,-1 1 0,1 0 1,-1 0-1,0 1 0,0 0 1,0 0-1,8 8 0,11 9 189,2-1-1,1-1 1,0-1-1,1-1 0,58 24 1,-54-33-543,-30-8 186,-1 0-1,1 0 0,-1 0 1,0 0-1,1 0 1,-1-1-1,0 1 0,0 0 1,1-1-1,-1 0 0,0 1 1,0-1-1,1 1 1,-1-1-1,0 0 0,0 0 1,0 0-1,0 0 0,0 0 1,0 0-1,-1 0 1,1 0-1,0 0 0,0-1 1,16-36-4482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83 3650,'0'0'1251,"0"0"-381,0 0 549,0 0-16,0 0-168,0 0-194,0-13 58,0-56 1326,2 224 3394,-8 258-5029,-36 162 29,20-143-87,15-251-477,-23 177 452,-2 117-312,33-400-313,0 3-43,-17 151 0,5-157 21,-2 134 0,9-96 38,-23 146 1,8-45 215,4-33-161,4-133-115,8-36 19,1-1 1,0 1-1,1 0 1,-2 14 0,3-23-70,0 0 0,0 0 0,0 0 0,-1 1 0,1-1 0,0 0 1,0 0-1,0 0 0,0 0 0,-1 0 0,1 0 0,0 0 0,0 0 1,0 0-1,-1 0 0,1 0 0,0 0 0,0 0 0,0 0 0,-1 0 1,1 0-1,0 0 0,0 0 0,0 0 0,-1 0 0,1 0 0,0 0 1,0 0-1,0 0 0,0 0 0,-1 0 0,1 0 0,0 0 0,0-1 1,0 1-1,0 0 0,-1 0 0,1 0 0,0 0 0,0 0 0,0-1 1,0 1-1,0 0 0,0 0 0,0 0 0,-1 0 0,1-1 0,0 1 1,0 0-1,0 0 0,0 0 0,0-1 0,0 1 0,-7-17-1765,0-1-1,-4-23 0,-6-30-5615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 6323,'0'0'2177,"0"0"-808,0 0-204,0 0-439,-5-9 2865,3 10-3536,0-1 0,1 1-1,-1-1 1,0 1 0,1 0 0,-1-1-1,1 1 1,-1 0 0,1 0 0,-1 0-1,1 0 1,0 0 0,0 1 0,-1-1-1,1 0 1,0 1 0,0-1 0,0 1-1,0-1 1,0 1 0,-1 2 0,-16 43 318,15-39-182,-4 13 46,1-1 0,1 0 0,1 1 0,1 0 0,-1 39 0,4-59-241,0 0 1,0 0 0,1 0-1,-1 0 1,1 0-1,-1 0 1,1 0-1,-1-1 1,1 1 0,0 0-1,-1 0 1,1 0-1,0 0 1,0-1-1,-1 1 1,1 0-1,0-1 1,0 1 0,0-1-1,0 1 1,0-1-1,0 1 1,0-1-1,0 0 1,0 1 0,0-1-1,0 0 1,0 0-1,0 0 1,0 0-1,0 0 1,2 0 0,2 1-49,-1-1 1,1 0-1,-1-1 0,1 1 1,0-1-1,-1 0 1,6-1-1,-5 0 31,0-1-1,0 0 0,-1 1 1,1-1-1,-1-1 0,1 1 1,-1-1-1,0 1 0,-1-1 1,1 0-1,-1-1 0,1 1 1,-1-1-1,-1 1 0,1-1 1,-1 0-1,1 0 0,-2 0 1,1 0-1,2-9 0,0-7 68,-1 0 0,0-1-1,-1-39 1,-2 59-19,0 0-1,0 0 1,0 0-1,0 0 1,-1 0-1,1 0 1,0 0-1,-1 0 1,0 1-1,1-1 1,-1 0 0,0 0-1,0 0 1,0 1-1,0-1 1,0 1-1,0-1 1,0 0-1,-1 1 1,1 0-1,-1-1 1,1 1-1,-1 0 1,-2-2-1,1 2-162,-1 0 0,0-1-1,0 1 1,0 0-1,1 1 1,-1-1-1,0 1 1,0 0 0,0 0-1,0 0 1,-6 1-1,9-1-125,0 0-1,0 1 0,0-1 1,0 0-1,0 1 1,0-1-1,1 0 0,-1 1 1,0-1-1,0 1 0,0 0 1,0-1-1,1 1 0,-1 0 1,0-1-1,0 1 0,0 1 1,-4 5-4818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10949,'0'0'1051,"0"0"-45,0 0 677,0 0-567,0 0-554,0 2-289,0 22 578,-1 1 1,-1 0-1,-1-1 1,-1 1-1,-12 35 1,6-30-773,-7 41 0,13-28-4197,4-38-724,4-4-2198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13766,'0'0'2172,"0"0"-1636,0 0-448,0 0 54,16 22 47,49 71-205,-62-89 18,0 1-1,0-1 1,-1 1 0,0-1-1,0 1 1,0 0-1,0 0 1,-1 0 0,0 0-1,0 0 1,0 0-1,-1 0 1,0 0 0,0 0-1,0 0 1,-1 9-1,-1 4 81,1-15-11,1-1-1,-1 1 0,0 0 0,0 0 0,0-1 0,0 1 0,-1-1 0,1 1 0,-1-1 0,0 1 0,1-1 1,-1 0-1,0 0 0,0 0 0,-1 0 0,1 0 0,0 0 0,0-1 0,-1 1 0,1-1 0,-1 0 0,0 1 1,1-1-1,-1 0 0,0-1 0,0 1 0,0 0 0,1-1 0,-1 0 0,0 1 0,0-1 0,-3-1 1,5 1 214,1 0 40,0 0 57,0 0-198,9 0 0,108 8-1931,-77-5-849,1-1-1379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7139,'0'0'8804,"0"0"-8532,0 0-208,0 0 993,0 0-369,0 0-688,74 0 0,-62 0-416,0 0-560,0 0-2050,-2 2-2080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13094,'0'0'1409,"0"0"-1201,0 0 208,0 0-416,0 0-1425,0 0-432,7 4-1440</inkml:trace>
  <inkml:trace contextRef="#ctx0" brushRef="#br0" timeOffset="1">387 61 18024,'0'0'2818,"0"0"-2450,0 0-96,0 0-160,0 0-112,0 0-1553,63-13-704,-44 13-784,-7 0-3986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 13398,'0'0'2892,"0"0"-2084,0 0-245,0 0 192,11-11-800,40-33-510,-47 41 457,0 0 0,-1 1 0,1 0 0,0 0 0,0 0 0,0 0 0,0 1 0,1-1 0,-1 1 0,0 0 0,1 0 0,-1 1 0,1-1 0,-1 1 0,9 0 1,-4 0-19,-9 1 114,1 0 1,0 0 0,-1-1 0,1 1-1,-1 0 1,1 0 0,-1 0 0,0 0-1,1 0 1,-1 0 0,0-1-1,1 1 1,-1 0 0,0 0 0,0 0-1,0 0 1,0 0 0,0 0-1,0 0 1,0 0 0,-1 1 0,0 24 127,-2-20-68,0 0-1,0 1 1,0-1-1,-1 0 1,1 0-1,-2-1 0,1 1 1,-1-1-1,-8 8 1,-9 12 312,13-14-225,-13 16 699,-32 51-1,48-69-694,2 1-1,-1-1 1,1 1-1,0 0 1,1 0-1,0 1 1,1-1-1,0 1 1,1-1-1,-1 12 0,2-21-165,0 1-1,0-1 0,0 1 1,1-1-1,-1 1 0,0-1 1,1 0-1,-1 1 0,1-1 1,-1 0-1,1 1 0,-1-1 1,1 0-1,0 0 0,0 1 1,0-1-1,0 0 0,0 0 1,0 0-1,0 0 0,0 0 1,0 0-1,0 0 0,1-1 0,-1 1 1,0 0-1,0-1 0,1 1 1,-1-1-1,1 1 0,0-1 1,6 2-251,0-1 1,-1 0 0,1-1 0,13 0 0,-7-1-9,-13 1 269,1 0 0,-1 0 0,0 0 0,0-1-1,0 1 1,1 0 0,-1-1 0,0 1-1,0-1 1,0 0 0,0 1 0,0-1 0,0 0-1,0 0 1,0 1 0,0-1 0,0 0-1,0 0 1,-1 0 0,1 0 0,0 0-1,-1 0 1,1 0 0,0 0 0,-1-1 0,0 1-1,1 0 1,-1 0 0,0 0 0,1-1-1,-1 1 1,0-2 0,1-49 128,-2 39-54,0 1-27,-1 1 0,0 0 0,-1 0 0,0 0 0,0 0 0,-1 1 0,-1-1 0,-11-18 0,0 2 225,-40-48 1,55 75-322,1-1 1,0 1-1,0-1 1,0 1-1,0-1 1,-1 1-1,1 0 1,0-1-1,-1 1 1,1-1-1,0 1 0,-1 0 1,1-1-1,0 1 1,-1 0-1,1-1 1,-1 1-1,1 0 1,-1-1-1,1 1 1,-1 0-1,1 0 1,-1 0-1,1 0 1,-1-1-1,1 1 0,-1 0 1,1 0-1,-1 0 1,1 0-1,-1 0 1,0 0-1,-1 17-4499,2-15 4407,0 21-4809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1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7395,'0'0'4677,"0"0"-2647,0 0-34,0 0 26,0 0-947,-14 2-306,7 0-651,2-2-41,0 0 0,1 1 0,-1 0 0,1 0 0,-1 0 0,1 1 0,0 0 0,0-1 1,-1 2-1,1-1 0,1 0 0,-1 1 0,0-1 0,0 1 0,1 0 0,0 0 0,-1 1 0,1-1 0,-4 8 0,1-2 31,0 1 0,0 0-1,1 0 1,1 0 0,0 1-1,0-1 1,1 1 0,1 0-1,-1 0 1,0 19 0,3-29-130,0 0 0,1 0 1,-1 0-1,0 0 0,1 0 0,-1 0 1,1 0-1,-1-1 0,1 1 1,-1 0-1,1 0 0,0 0 0,-1-1 1,1 1-1,0 0 0,-1-1 0,1 1 1,0 0-1,0-1 0,0 1 1,0-1-1,0 1 0,0-1 0,-1 0 1,1 1-1,0-1 0,0 0 1,0 0-1,0 0 0,0 0 0,0 0 1,0 0-1,0 0 0,1 0 0,41-2-1309,-39 2 1179,3-2-160,0 1 1,1-1-1,-1-1 0,0 1 1,0-1-1,-1 0 0,1-1 1,-1 0-1,0 0 0,1 0 1,9-10-1,-12 10 270,0 0 1,0 0 0,0 0-1,-1 0 1,1-1-1,-1 0 1,0 1-1,-1-1 1,1 0-1,-1 0 1,0-1 0,0 1-1,-1 0 1,0-1-1,0 1 1,1-10-1,-2 15 901,0 0 81,0 0-191,0 9 273,2 104 883,0-15-2352,-11 98 0,4-158-2552,-2-10-2280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54 11749,'0'0'337,"0"0"-39,0 0 585,0 0 121,0 0-431,0 0-407,-2-4 87,-10-14 467,12 18-133,0 0-8,0 0 93,0 0-271,12-8 826,4 2-1272,0 2 0,0 0 1,1 0-1,-1 2 0,1 0 0,0 1 1,-1 0-1,30 4 0,-44-3 17,-1 1-1,1 0 1,0 0-1,-1 0 1,1 0 0,-1 0-1,1 0 1,-1 0-1,0 1 1,1-1-1,-1 0 1,0 1 0,0-1-1,0 1 1,0-1-1,0 1 1,0 0-1,0-1 1,-1 1 0,1 0-1,-1 0 1,1-1-1,-1 1 1,0 0 0,1 0-1,-1 0 1,0 0-1,0-1 1,0 1-1,-1 2 1,1 1 57,0 0-1,0 0 1,-1-1-1,0 1 1,0-1-1,0 1 1,0-1-1,-1 1 1,0-1-1,1 0 1,-5 6-1,-64 61 311,70-71-337,0 0 0,0 1 0,0-1 1,0 0-1,0 0 0,0 0 0,0 0 0,0 0 0,0 1 0,0-1 0,0 0 1,0 0-1,0 0 0,0 0 0,0 0 0,0 1 0,0-1 0,1 0 1,-1 0-1,0 0 0,0 0 0,0 0 0,0 0 0,0 0 0,0 1 1,0-1-1,0 0 0,0 0 0,1 0 0,-1 0 0,0 0 0,0 0 0,0 0 1,0 0-1,0 0 0,1 0 0,-1 0 0,0 0 0,0 0 0,0 0 1,0 0-1,0 0 0,1 0 0,-1 0 0,0 0 0,0 0 0,0 0 1,0 0-1,0 0 0,1 0 0,16 2 73,21-1-90,-36-1-7,7 0-51,0 1 0,0 0 0,-1 0 0,1 1 1,-1 0-1,14 5 0,-18-6-3,0 1 0,0 0 0,0 0 0,-1 0 1,1 0-1,-1 1 0,1-1 0,-1 1 0,0 0 0,0 0 0,0 0 1,-1 0-1,1 1 0,-1-1 0,4 7 0,-5-9 89,-1 1-1,1-1 1,0 1 0,-1 0-1,1-1 1,-1 1-1,0 0 1,1-1-1,-1 1 1,0 0 0,0-1-1,0 1 1,0 0-1,0-1 1,-1 1-1,1 0 1,0-1 0,-1 1-1,1 0 1,-1-1-1,0 1 1,1-1 0,-1 1-1,0-1 1,0 1-1,0-1 1,0 0-1,0 0 1,0 1 0,-1-1-1,1 0 1,0 0-1,-2 1 1,-5 3 152,0-1 1,0 0 0,-1 0-1,1-1 1,-11 3 0,-9 3 197,-8 8 5,25-11-162,0-1 0,0 0 0,0 0 0,-1-1 1,1-1-1,-1 0 0,-23 3 0,34-6-150,1 0-21,0 0-67,0 0-64,0 0-353,0 0-828,0-2-1149,0-7-1826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5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0 175 5987,'0'0'3220,"0"0"-2022,0 0-160,0 0 167,0 0-415,8-4-400,4-4 11,-1 1 1,0-2-1,19-18 1,-25 21-13,-2 3-203,-1 0 1,0 0-1,1 0 1,0 1 0,-1-1-1,1 1 1,0-1-1,1 1 1,-1 0 0,0 0-1,0 1 1,1-1-1,3-1 1,-4 16 309,1 8-87,-2 1 0,0-1 0,-2 28 0,-1-20-249,1-28-77,0-1-49,2-2-40,1 1-1,-1-1 1,0 0-1,0 0 1,-1 0-1,1 0 1,0 0-1,-1 0 1,1-1-1,-1 1 1,0 0-1,0-1 1,0 1-1,0-1 1,1-3-1,2-3-25,14-28-193,23-45-197,-36 73 413,1 1 1,0 0-1,0 0 1,1 0-1,0 1 1,13-11-1,-20 17 46,1 1-1,-1 0 1,1-1 0,-1 1-1,0 0 1,1-1 0,-1 1-1,1 0 1,-1 0 0,1 0-1,-1 0 1,1-1-1,-1 1 1,1 0 0,-1 0-1,1 0 1,-1 0 0,1 0-1,-1 0 1,1 0 0,-1 0-1,1 1 1,-1-1-1,1 0 1,-1 0 0,1 0-1,-1 0 1,0 1 0,1-1-1,-1 0 1,1 0 0,-1 1-1,0-1 1,1 0-1,-1 1 1,1-1 0,-1 0-1,0 1 1,0-1 0,1 1-1,-1-1 1,0 1 0,0-1-1,1 1 1,8 25 97,-7-18 63,11 32 759,10 58 1,-21-86-925,0 1 0,1-1 0,0 0 0,1 0 0,1 0 0,0 0 0,0-1 0,8 13 0,-12-24-230,0 1 0,0 0 0,0-1 0,0 1 0,0-1 0,0 1 1,0-1-1,0 0 0,0 1 0,0-1 0,0 0 0,0 0 0,0 0 0,0 0 1,0 0-1,1 0 0,-1 0 0,0 0 0,0 0 0,0 0 0,0-1 0,0 1 1,0 0-1,0-1 0,0 1 0,0-1 0,0 1 0,0-1 0,0 1 0,-1-1 0,1 0 1,0 1-1,0-1 0,0 0 0,-1 0 0,1 0 0,0 1 0,-1-1 0,1 0 1,0-1-1,11-27-7771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4306,'0'0'3041,"0"0"-2118,0 0 251,0 0 371,0 0-483,0 0-171,-1 0-695,1 0 0,0 0 0,0 0 0,-1 0 0,1 1-1,0-1 1,0 0 0,-1 0 0,1 0 0,0 0 0,0 0 0,0 0 0,-1 0 0,1 0 0,0 0 0,0 1 0,-1-1 0,1 0-1,0 0 1,0 0 0,0 0 0,0 1 0,0-1 0,-1 0 0,1 0 0,0 0 0,0 1 0,0-1 0,0 0 0,0 0 0,0 1-1,4 3-96,1-1 0,1 0 0,-1 0 0,0 0 0,1 0 0,0-1 0,9 3 0,1 2-117,36 16-2306,-18-6-2990,-19-8-1542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0 16488,'0'0'378,"0"0"-95,0 0 256,0 0 232,-21 7-512,2-2-247,10-3-11,-1 1 0,1-1-1,0 2 1,-1 0 0,2 0 0,-1 0-1,0 1 1,1 0 0,0 1 0,0 0-1,-12 13 1,-28 28 289,-2-1 0,-88 63 0,135-108-287,5 6 21,75 35 760,-42-15-510,0 1 0,35 39-1,19 16-1483,-86-81 759,14 11-1043,-5-10-4733,-12-3-942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13606,'0'0'2866,"0"0"-2866,0 0 1024,0 0 593,0 0-369,0 0-1168,39-11 369,6 11 111,3 2-240,8 5-32,-4 4-208,4-3 16,1-1-96,6 2-176,6-7-1169,8 0-2048,0-2-1825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13574,'0'0'152,"0"0"86,0 0 661,0 0-24,0 0-264,-23 4-163,-4 0-144,-43 12 0,67-14-240,-1-1-1,0 1 0,1 0 1,-1 0-1,1 0 1,0 0-1,0 1 0,-1 0 1,2-1-1,-1 1 0,0 0 1,1 0-1,-1 1 1,1-1-1,-3 6 0,1-1 195,0 1 0,1 0 0,1-1-1,-3 13 1,4-17-162,-5 40 727,6-43-815,0 0 0,0 1 0,0-1 0,0 1-1,0-1 1,0 0 0,1 1 0,-1-1 0,0 0 0,1 1 0,-1-1 0,1 0 0,-1 0 0,1 1 0,0-1 0,-1 0 0,1 0 0,0 0 0,0 0 0,0 0 0,0 0 0,0 0 0,0 0 0,0 0 0,0 0 0,0-1 0,3 2 0,1 0-77,1-1 1,0 0 0,-1 0 0,1 0-1,0 0 1,0-1 0,-1 0 0,1-1 0,0 1-1,0-1 1,-1 0 0,1 0 0,10-4-1,-13 3-1,1 0 1,-1 0-1,0 0 0,0 0 0,0 0 0,0 0 0,-1-1 0,1 1 0,-1-1 0,1 0 0,-1 0 0,0 0 0,0 0 1,0 0-1,0 0 0,-1-1 0,1 1 0,-1-1 0,0 1 0,0-1 0,0 1 0,-1-1 0,1-4 0,1-2 21,-2 0 0,1 0 0,-1 0 0,0 0 0,-1 0 0,-2-10 0,2 17-21,0 1-1,1 0 0,-1 0 1,0 0-1,0-1 0,0 1 0,0 0 1,0 0-1,-1 0 0,1 0 0,0 0 1,-1 1-1,0-1 0,1 0 0,-1 1 1,0-1-1,0 1 0,0 0 0,0-1 1,0 1-1,0 0 0,0 0 0,-1 1 1,1-1-1,0 0 0,0 1 0,-1-1 1,1 1-1,0 0 0,-1-1 1,-3 2-1,-8-1-2536,2 0-2008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8292,'0'0'8116,"0"0"-8036,0 0 944,0 0 353,0 0-305,-36 110-288,36-47-319,0 6 79,7 5-320,-2 1-48,-1 3-176,1 0-208,0 2-1297,-3 0-1568,-2-13-2514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15527,'0'0'384,"0"0"-8,0 0 753,0 0-558,17-2-566,-6 0-21,-3 0 12,-1 1 0,0 0-1,1 0 1,10 1 0,-15 0-3,0 0-1,0 1 1,0-1 0,0 1 0,0 0 0,0 0 0,0 0 0,-1 0 0,1 0 0,0 1 0,-1-1-1,1 1 1,-1 0 0,1 0 0,-1 0 0,0 0 0,3 3 0,2 4-23,-1 0 0,0 0 1,0 1-1,-1 0 0,0 0 1,0 0-1,-1 1 0,-1-1 1,0 1-1,0 0 0,-1 0 0,0 0 1,-1 0-1,-1 20 0,0-28 33,-1 0 0,0 0 0,0-1 0,0 1-1,-1 0 1,1-1 0,-1 1 0,1-1 0,-1 0 0,0 1-1,0-1 1,0 0 0,0 0 0,0 0 0,0 0 0,-1-1-1,1 1 1,-1 0 0,-4 1 0,3 0 90,-1 0 0,1 0 0,0 0 0,0 1-1,1-1 1,-5 6 0,3-1 126,1 0-1,1 1 1,-1-1-1,2 1 1,-1-1 0,1 1-1,0 0 1,1 0-1,0 0 1,0 0-1,2 13 1,-1-20-245,0-1 0,1 0 0,-1 1 0,1-1 0,-1 1 0,1-1 0,-1 0 0,1 1 0,0-1 0,0 0 0,-1 0 0,1 0 0,0 0 0,0 0 0,0 0 0,1 0 0,-1 0 0,0 0 0,0 0 0,0 0 0,1-1 0,-1 1 0,0 0 0,1-1 0,-1 1 0,0-1 0,1 0 0,-1 1 0,4-1 0,45 4-2281,-41-4 1762,-3 1-59,-1-1 1,1 0 0,-1 0 0,1-1 0,-1 0 0,1 0 0,-1 0 0,9-4 0,12-17-4613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36 102 5314,'0'0'5139,"0"0"-2834,0 0-208,0 0 80,0 0-400,0 0-657,-36-47-880,36 47-208,17 0-64,14 0 16,13 0-16,-1 0-1873,0 0-16,-7-4-1344,-9-5-481,-8-4-3841</inkml:trace>
  <inkml:trace contextRef="#ctx0" brushRef="#br0" timeOffset="1">281 1 9524,'0'0'3058,"0"0"-1570,0 0 609,0 0-432,0 0-304,0 0-769,-36 149-176,36-104-416,0 3-160,0 6-464,0 9-1089,-16 2-480,-13-1-2929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16968,'0'0'1264,"0"0"-1136,0 0 1409,0 0 480,0 0-1137,124 69-655,-68-54-97,-1 0 32,5-2-320,0 0-513,0-4-1056,5-3-1984,5-6-1986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15303,'0'0'1337,"0"0"-748,0 0 270,0 0 51,0 0-539,-26 11-272,-86 41-86,104-47-11,0-1 0,1 1 0,-1 0 0,1 1 0,0 0-1,0 0 1,1 0 0,-1 1 0,1 0 0,1 0 0,0 1 0,0 0 0,-8 15 0,12-20 0,-1 0-33,1-1-1,-1 1 0,1-1 1,0 1-1,0-1 1,0 1-1,1 0 0,-1-1 1,1 1-1,-1 0 0,1 0 1,0 0-1,0-1 0,0 1 1,1 5-1,0-7-66,0 1-1,-1-1 0,1 1 1,0-1-1,0 1 0,0-1 1,0 0-1,1 0 0,-1 1 1,0-1-1,0 0 1,1 0-1,-1 0 0,1 0 1,-1 0-1,1-1 0,-1 1 1,1 0-1,-1-1 0,1 1 1,0-1-1,-1 1 0,1-1 1,2 0-1,34 4-1754,-30-4 1235,1 0 1,-1 1 0,0 0 0,0 1 0,0 0 0,13 4 0,-20-5 601,-1-1 1,1 1 0,0 0-1,-1-1 1,1 1 0,-1 0-1,1 0 1,-1-1-1,1 1 1,-1 0 0,1 0-1,-1 0 1,0 0 0,0-1-1,1 1 1,-1 0 0,0 0-1,0 0 1,0 0-1,0 0 1,0 0 0,0 0-1,0 0 1,0 1 0,-7 22 1629,1-12-881,-2 0 0,0-1 0,0 0 0,-13 11 0,11-10-5,0 0 0,-14 20 1,21-27-615,1 1 0,-1-1 0,1 0 1,0 1-1,0 0 0,1-1 1,-1 1-1,1 0 0,0 0 1,1 9-1,0-14-111,0 0-1,0-1 1,0 1 0,0 0-1,1-1 1,-1 1 0,0 0 0,0-1-1,1 1 1,-1 0 0,1-1-1,-1 1 1,1-1 0,-1 1 0,0-1-1,1 1 1,0-1 0,-1 1-1,1-1 1,-1 1 0,1-1 0,0 0-1,-1 1 1,1-1 0,0 0-1,-1 0 1,1 1 0,0-1 0,-1 0-1,1 0 1,0 0 0,0 0-1,31 1-35,-24-1-7,0-1-65,0 0 1,0-1 0,0 0-1,0-1 1,-1 1-1,1-1 1,-1-1-1,0 1 1,0-1 0,0-1-1,-1 1 1,1-1-1,-1 0 1,0-1-1,0 1 1,7-11 0,2-1-599,-1-1 1,-1-1-1,-1 0 1,18-37-1,-27 50 604,1-1 0,-2 1-1,1-1 1,-1 0 0,0 0-1,0 0 1,-1-1 0,1-9-1,-2 17 919,0 4-192,-2 9-259,0-1 0,0 1-1,-2-1 1,1 1-1,-9 17 1,5-11 150,-9 34 0,14-39-389,0 1 0,1 24 0,19-50-639,10-21-649,36-53 0,-43 55 887,1 0 1,2 2-1,27-27 1,-8 20 1701,-43 35-619,0 0-128,1 9 437,3 99 2166,-7 60-3194,3-157-1054,-2 1 0,1-1 1,-1 0-1,-1 0 0,0 0 0,-1 0 1,-9 20-1,-4-2-5516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93 13190,'0'0'2655,"0"0"-1724,-6 25 613,-18 80 191,23-100-1642,0 1 0,1-1 0,-1 1 0,1-1 0,0 1 0,1-1 0,-1 1 0,1-1 0,0 1 0,0-1 0,1 0 0,3 8 0,-3-9-54,0 0 0,0-1 0,1 1 0,-1-1 0,1 1 1,0-1-1,0 0 0,0 0 0,0-1 0,1 1 0,-1 0 1,8 2-1,-1 0 2,0-1 0,0-1 1,0 0-1,1-1 0,0 1 1,-1-2-1,1 0 0,0 0 1,19-2-1,-25 1-39,-1-1 1,1 1-1,-1-1 0,1 0 1,-1 0-1,0-1 0,1 1 0,-1-1 1,0 0-1,0 0 0,0-1 1,0 1-1,0-1 0,-1 0 1,1 0-1,-1 0 0,4-4 0,-3 1-86,1-1 0,-1 1-1,0-1 1,-1 0 0,1 0-1,-1 0 1,-1 0 0,1 0-1,1-14 1,-2 10-343,0 0 0,-1-1 0,0 1 0,-1 0 0,-1 0 0,0 0 0,0-1 1,-1 1-1,0 0 0,-1 0 0,0 1 0,-1-1 0,0 1 0,-8-14 0,-19-15-4378,-2 8-4474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0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3906 11701,'0'0'483,"0"0"-141,0 0 202,0 0 323,0 0-173,-1 0-566,1 0-1,-1 0 1,1 0 0,-1 0 0,1 0 0,-1 0 0,1 0-1,-1 0 1,1 0 0,-1 0 0,1 0 0,-1-1 0,1 1 0,-1 0-1,1 0 1,-1-1 0,1 1 0,0 0 0,-1-1 0,1 1-1,-1 0 1,1-1 0,0 1 0,-1-1 0,1-2-115,1 0 0,-1 0-1,1 1 1,0-1 0,0 0 0,0 1 0,0-1 0,0 1-1,0-1 1,1 1 0,-1-1 0,1 1 0,2-3 0,31-29 56,-24 23-70,42-35 17,2 3 0,113-69-1,135-51-79,-49 30 92,10-13-71,381-233 51,-295 169 37,-30 18-34,-297 177-32,461-283 45,-159 124-97,123-69-4,298-147 613,-486 261-533,-131 61-44,105-48 7,-83 55 49,-26 13 18,155-85-1,-188 87-28,2 4-1,126-38 1,44-18 4,225-90 662,-437 172-638,370-97 283,-115 67-342,-173 35 35,88-15 11,-169 18-7,106-1 1,21-2 52,-72-2 178,146 2 0,-240 12-198,0-1 1,-1 2-1,1-1 0,26 8 1,-27-6 73,1 0 0,25 0 1,-27-2-107,0 0-1,0 0 1,0 1 0,0 1 0,13 4 0,24 4 411,-43-11-362,0 1 0,1 0-1,-1 0 1,0 1 0,0 0 0,0 0 0,0 0 0,-1 1-1,1-1 1,7 6 0,-8-3-45,-4-4-20,0 0-1,0 0 1,0 0 0,0 0-1,0 0 1,0 0 0,1 0-1,-1 0 1,0-1 0,1 1 0,-1 0-1,0-1 1,3 1 0,-4-21-6470,-2 8 1754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3394,'0'0'4903,"0"0"-3620,0 0-466,0 0 695,0 0-178,4-5-909,-1 4 1628,-2 4 4468,-5 463-4834,5 386-135,0-814-1500,0 52 169,23 150 0,-23-235-237,1-5-22,-2 0-39,0-2-238,0-37-2793,-2 0-2777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11909,'0'0'4034,"0"0"-3505,0 0 1279,0 0 641,0 0-1408,0 0-289,4-18-736,20 10 449,5-1-97,5 5-192,2-1-176,5 1-288,7 0-1313,2-7-3233,-4-2-4050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2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13494,'0'0'1649,"0"0"-1089,0 0 1569,0 0-304,0 0-1041,0 0-528,-12-13-159,24 13 95,12 0 48,13 0-224,8 0-16,-2 0-561,1 0-1263,-11 0-930,-16 0-1440,-15 0-3681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12710,'0'0'3287,"0"0"-1849,0 0-905,18-1-786,109-4-1823,-126 5 2075,0 1-1,0 0 0,0 0 1,-1 0-1,1 0 0,-1 0 1,1 0-1,0 0 1,-1 0-1,0 1 0,1-1 1,-1 0-1,0 0 1,1 0-1,-1 0 0,0 1 1,0-1-1,0 0 1,0 0-1,0 0 0,0 1 1,-1-1-1,1 2 1,-7 34 1101,-5-16-516,8-16-295,0 1 1,1-1 0,0 1 0,0 0-1,0 0 1,1 0 0,0 1 0,0-1-1,1 0 1,-1 1 0,1 9 0,1-16-302,1 1 1,-1 0 0,1-1 0,-1 1 0,1-1 0,0 1 0,-1-1 0,1 1 0,0-1 0,0 1 0,-1-1 0,1 0 0,0 1 0,0-1 0,-1 0 0,1 0 0,0 1 0,0-1 0,0 0 0,-1 0 0,1 0-1,0 0 1,0 0 0,0 0 0,1-1 0,30 0-700,-28 1 488,3-1-130,-1 0 0,1 0 0,-1-1 0,0 0 0,0 0 0,0 0 0,0-1 0,0 0 1,0 0-1,-1-1 0,8-5 0,1-3-1396,-1 1 1,-1-2-1,13-15 0,0-6-4096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6995,'0'0'3941,"0"0"-708,0 0-570,0 0-638,0 0-771,0-8-318,0 12-914,0 0 0,1 1-1,0-1 1,0 0 0,0 0 0,0 0-1,1 0 1,-1 0 0,1 0 0,0 0-1,0 0 1,1-1 0,-1 1 0,1-1 0,0 1-1,5 4 1,-5-6-272,-1 0-1,1 0 1,0 0-1,0 0 0,0 0 1,0-1-1,0 1 1,0-1-1,0 0 1,1 0-1,-1 0 1,0 0-1,1-1 1,-1 1-1,1-1 1,-1 0-1,1 0 1,-1 0-1,0-1 1,1 1-1,-1-1 0,1 1 1,4-3-1,-4 1-223,0-1 0,0 1 0,0-1 1,0 0-1,-1 0 0,1 0 0,-1 0 0,0 0 0,0-1 0,0 0 0,0 0 0,-1 0 0,1 0 0,-1 0 0,0 0 0,0 0 0,-1-1 0,2-4 0,9-40-2030,-7 4 3782,-5-19 9119,-2 58-6441,-3 14-1525,1 19-2082,1 0 0,2 0 1,0 0-1,4 31 1,-1-22-296,15 133-219,-2-24-1823,-12-51-2485,-2-53-368,1-4-4425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12806,'0'0'5218,"0"0"-5058,0 0 769,0 0 159,0 0 161,0 0-1233,96 149 64,-84-101-80,-12-1 0,0 1 0,-2-5 16,-20-8-240,0-11 160,8-16-657,7-8-1968,7-13-272,0-32-4739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13782,'0'0'3378,"0"0"-2722,-22 150 1297,22-94-1169,0-2-784,12-5-416,0-5-2017,-7-18-1153,-5-16-1408,0-10-720</inkml:trace>
  <inkml:trace contextRef="#ctx0" brushRef="#br0" timeOffset="1">24 273 3602,'0'0'8115,"0"0"-6258,0 0 0,0 0-192,0 0-529,144-110-928,-95 103-208,-4 5-1136,-2 2-3394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18889,'0'0'2523,"0"0"-1669,0 0-16,0 0-457,-10 24-295,-5 7-52,3-7-17,1 0 0,1 1-1,-10 45 1,18-64-6,-7 26-8,2-1-1,1 0 1,-2 51 0,9-82-8,0 1 0,1-1 0,-1 1 0,0-1 0,1 1 0,-1-1 1,0 0-1,1 0 0,-1 0 0,0 0 0,1 0 0,-1 0 0,2 0 1,1-1-1,24 2-143,44-7 0,-60 4 19,-1 0 0,0-1 0,0 0 0,0-1-1,-1 0 1,21-12 0,-21 10-812,1-1 0,-1 0-1,14-13 1,5-17-5232,-10 0-3061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12070,'0'0'4001,"0"0"-3841,0 0 1745,0 0 64,-48 160-1008,48-97-577,0 10 128,0 5-432,0 13-64,-10 2-16,-12-5-1313,1-8-831,2-26-65,7-26 208,4-28-1121,8-15 113,0-43-2178</inkml:trace>
  <inkml:trace contextRef="#ctx0" brushRef="#br0" timeOffset="1">22 487 3586,'0'0'3601,"38"-116"-495,-16 85-801,0 12-721,-3 12-79,0 5-929,8 2-79,1 0-497,8 13-144,10 9-1153,0-3-2449,-3-4-4850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349 163 10741,'0'0'339,"0"0"40,-2-21 594,-7-66 156,9 84-978,0 0 1,-1 1 0,1-1-1,0 0 1,-1 0-1,0 1 1,0-1-1,0 0 1,0 1-1,0-1 1,0 1 0,-1-1-1,1 1 1,-1 0-1,1 0 1,-1 0-1,-3-3 1,3 4 94,-1 0 0,1 0 0,0 0-1,-1 0 1,1 1 0,0-1 0,-1 1 0,1 0 0,-1 0 0,1 0-1,0 0 1,-5 1 0,-8 0 324,6-1-302,0 0 1,1 1 0,-1 1-1,1-1 1,-1 1 0,1 1-1,-13 5 1,17-7-175,0 1 0,0 0-1,1 1 1,-1-1 0,0 1 0,1-1-1,0 1 1,-1 0 0,1 0-1,0 1 1,0-1 0,1 0 0,-1 1-1,1 0 1,0 0 0,-4 8 0,6-12-124,0 1 0,0 0 0,0 0 1,0 0-1,-1 0 0,1-1 1,0 1-1,1 0 0,-1 0 0,0 0 1,0 0-1,0-1 0,0 1 1,1 0-1,-1 0 0,0 0 0,1-1 1,-1 1-1,0 0 0,1 0 0,-1-1 1,1 1-1,0-1 0,-1 1 1,1 0-1,-1-1 0,1 1 0,0-1 1,-1 1-1,1-1 0,0 1 1,0-1-1,-1 0 0,1 1 0,0-1 1,0 0-1,0 0 0,-1 0 1,1 1-1,0-1 0,0 0 0,0 0 1,0 0-1,1 0 0,49 0-2200,-36-1 1689,-14 1 403,0 0 0,0 0 0,1 0 1,-1 0-1,0 0 0,0 0 0,0 0 0,0 0 0,0 0 1,0 1-1,1-1 0,-1 0 0,0 1 0,0-1 0,0 1 0,0-1 1,0 1-1,0 0 0,0-1 0,1 3 0,-1-2 70,-1 1 0,1 0 0,-1 0 0,1 0 0,-1 0 0,0 0 0,0 0 1,0 0-1,0 0 0,0 3 0,-1 8 239,0 1-23,0-1 0,-2 0 0,0 0 0,0 0 0,-1 0 0,-1 0 0,0-1 0,-1 0 0,0 0 0,-1 0-1,-10 13 1,-15 18 960,-52 55 0,78-92-993,-54 60 1166,61-61 35,8-3-888,16-2-490,-20 0 244,31 0-443,0 1-1,-1 2 0,1 1 0,-1 2 0,0 2 1,0 1-1,57 23 0,-24-1-2387,-2 0-3807,-29-15-2020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19913,'0'0'752,"0"0"-688,0 0 1473,0 0-1073,0 0-47,0 0-385,2 147 48,10-88-80,-2-1 128,-8-2-256,-2-6 128,0-9-96,0-13-1057,0-13-368,-5-15-1472,5 0 336,0-30-1281,0-20-6291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 7780,'0'0'2467,"0"0"-1522,0 0 802,0 0 43,0 0-757,-8-9 1776,5 9-2626,-1 1 0,1-1 0,0 1 0,-1 0 0,1 0 0,0 0 0,0 1 0,0-1 0,0 1-1,0 0 1,0-1 0,-5 5 0,-33 34 563,18-17-57,-7 4-223,0 1-164,-1-1-1,-55 36 1,84-61-1112,3-1-4939,3 0 326,0-3 5194,15-7-5664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3778,'0'0'4853,"0"0"-2610,0 0-410,0 0-43,0 0-362,22-12-793,-1 0-474,1 1 1,26-9 0,-47 19-150,0 1 0,1-1-1,-1 1 1,0 0 0,0 0-1,1 0 1,-1 0 0,0 0 0,1 0-1,-1 0 1,0 0 0,1 0-1,-1 1 1,0-1 0,0 0 0,1 1-1,-1-1 1,0 1 0,0 0-1,0-1 1,0 1 0,0 0-1,0 0 1,0 0 0,0-1 0,0 1-1,0 0 1,0 0 0,1 2-1,0 2 53,1-1-1,-2 1 1,1-1-1,0 1 0,1 9 1,-1-7 42,2 14 116,0 0 1,-2 0 0,0 0-1,-2 0 1,0 0-1,-5 36 1,3-48-70,0-1 1,-1 1 0,0-1-1,0 1 1,-1-1-1,-7 13 1,9-18-174,1 0 0,-1 0 0,0 0 0,0 0 1,0 0-1,-1-1 0,1 1 0,-1-1 0,1 0 1,-1 1-1,0-1 0,0-1 0,0 1 0,0 0 1,0-1-1,0 1 0,0-1 0,-1 0 0,1 0 1,-6 1-1,8-3-82,1 1 1,-1-1-1,0 1 0,0-1 1,1 0-1,-1 1 1,1-1-1,-1 0 0,1 1 1,-1-1-1,1 0 0,-1 0 1,1 0-1,0 1 1,-1-1-1,1 0 0,0 0 1,0 0-1,-1 0 0,1 0 1,0 0-1,0 0 1,0 1-1,0-1 0,0 0 1,1 0-1,-1 0 0,0 0 1,0 0-1,1-1 1,-1-4-372,1-7 143,1 0 0,0 1 0,1-1 0,0 1 0,0-1 0,2 1 0,-1 0 0,2 0 0,-1 1 0,2 0 0,0 0 0,0 0 0,0 1 0,15-15 0,-11 13 166,1 0 0,1 0 1,0 1-1,1 1 1,0 0-1,0 1 1,1 0-1,0 1 0,1 1 1,26-8-1,-5 8 1142,-36 7-926,0 0 0,0 0 0,-1 0-1,1 1 1,0-1 0,0 0 0,0 0 0,0 0 0,0 1 0,-1-1 0,1 0-1,0 1 1,0-1 0,-1 1 0,1-1 0,0 1 0,0-1 0,-1 1-1,1 0 1,-1-1 0,1 1 0,0 0 0,-1-1 0,1 1 0,-1 0 0,0 0-1,1 0 1,-1-1 0,0 1 0,1 0 0,-1 0 0,0 0 0,0 0 0,0 1-1,2 15 867,-1 0-1,0 1 1,-5 30-1,3-41-711,0 0 0,-1 0 0,0 0 0,0 0 0,0 0 0,-1 0 0,0-1 0,-1 1 0,0-1 0,0 0 0,-7 9 0,1-8-91,8-11-413,9-18-504,14-8-692,0 1-1,2 1 0,42-41 0,10-10 340,-62 65 3196,-6 13 1782,-6 25 2491,-2-3-7521,2 32 1557,-6 127 173,3-152-887,-2 0 0,-1-1 0,-1 1 0,-15 37 0,11-40-968,-1 0 0,-1-1 0,-19 27 0,-7-3-2894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9636,'0'0'9189,"0"0"-8869,0 0 720,0 0 753,19 110-576,24-76-961,8-1-144,1-7-16,-1-7 0,2-8-192,-3-11-16,3 0-705,2-9-2240,-7-23-2530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339 127 10549,'0'0'2425,"0"0"-1827,0 0-305,0 0 715,-14-20 361,-42-60-280,55 78-986,-1-1 0,0 1 0,0 0 0,0 0 0,0-1 0,0 1 0,0 1 0,0-1 0,-1 0 0,1 0 0,-4 0 0,5 1-51,0 1 0,0 0 0,0 0 0,0-1 0,0 1 0,0 0 0,-1 0 0,1 0 0,0 1 0,0-1 0,0 0 0,0 0 0,0 1 0,-2 0 0,-5 1 143,3 0-94,-1 0 0,1 0 0,-1 0 0,1 1 0,0 0 0,0 0 0,0 0 0,0 1 0,1-1 0,-1 1 0,1 0 0,0 1 0,0-1 0,1 1 0,-4 5 0,-10 14 364,-21 41 0,37-62-434,-12 19 121,2 1 0,0 1 0,2 0 0,0 0-1,2 0 1,1 1 0,1 0 0,1 1 0,-2 33-1,6-57-156,0-1-1,1 0 0,-1 1 0,0-1 0,0 0 0,1 1 0,-1-1 0,0 0 0,1 1 0,0-1 0,-1 0 1,1 0-1,0 0 0,-1 1 0,1-1 0,0 0 0,0 0 0,0 0 0,0 0 0,0-1 0,0 1 0,0 0 0,2 1 1,0-1-12,1 1 0,0-1 0,-1 1 1,1-1-1,0 0 0,0-1 1,0 1-1,5 0 0,4-1-157,0 0 0,-1-1 0,1 0-1,23-7 1,-20 3-69,-1 0 0,0-2-1,0 0 1,-1 0 0,0-1-1,0-1 1,-1-1 0,0 1-1,19-21 1,-24 22 136,-1 0-1,1 0 1,-1-1-1,-1 0 1,0 0 0,0-1-1,-1 0 1,0 0-1,-1 0 1,0-1-1,0 1 1,-1-1 0,0 0-1,1-21 1,-3 22-175,-1 2 212,0 0 0,0 1 0,0-1-1,-1 0 1,-2-9 0,3 15-50,-1 1 0,1-1 0,-1 1 0,1-1 0,-1 1 0,0 0 0,0-1-1,0 1 1,0 0 0,0-1 0,0 1 0,0 0 0,0 0 0,0 0 0,0 0 0,-1 0-1,1 0 1,0 0 0,-1 0 0,1 1 0,-1-1 0,1 0 0,-1 1 0,1-1-1,-1 1 1,1 0 0,-1-1 0,0 1 0,1 0 0,-4 0 0,-4 2-3159,5 5-3492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11013,'0'0'2340,"0"0"-1849,0 0-435,0 0 109,25-17-117,81-54-59,-100 68 62,-1-1 0,0 1 0,1 0 0,-1 0 0,1 1 0,0 0 0,0 0 0,0 0 0,0 1 0,0-1-1,0 1 1,1 1 0,-1-1 0,0 1 0,10 1 0,7 0 2779,-21 0-2654,1-1 0,0 1 0,0 0 0,-1-1 0,1 1 0,0 1 0,-1-1 0,1 0 0,-1 0 0,1 1 0,-1 0 0,0-1 0,1 1 0,-1 0 0,3 4 0,31 39 1010,-24-29-741,0 0-287,1 2 61,1-1 1,28 26 0,-37-38-295,0-1 0,1 0 0,0 0 0,0 0-1,0-1 1,0 0 0,0 0 0,1-1 0,-1 0 0,1 0 0,0 0 0,-1-1 0,9 1-1,-9-1-211,0-1-313,0 1 0,0-1 0,0 0 0,0 0 0,0-1 0,0 0 0,9-2 0,18-17-3594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318 105 13702,'0'0'432,"0"0"916,0 0 146,0 0-584,-15-17-134,-48-51-13,62 67-721,-1-1 0,1 0 0,-1 1 0,1 0 0,-1-1 0,0 1 0,0 0 0,1 0 0,-1 0 0,0 0 0,0 0 0,0 0 0,0 0 0,0 1 0,0-1 0,0 1 0,0-1 0,-1 1 0,1 0 0,0 0 0,0 0 0,0 0 0,0 0 0,0 1 0,0-1 0,0 1-1,0-1 1,0 1 0,-4 1 0,3-1 41,-5 3 55,1 0 0,0 0 1,0 1-1,1 0 0,-1 0 1,1 0-1,0 1 0,1 0 0,-1 0 1,-7 12-1,-2 4 462,-23 47 0,30-55-476,2 1-1,-1 0 1,2 0 0,0 0-1,1 1 1,1-1-1,0 1 1,-1 31 0,5-45-133,-1-1 0,0 1 0,0-1 0,1 1 0,-1-1 0,1 1 0,-1-1 0,1 0 0,0 1 0,-1-1 1,1 0-1,0 1 0,0-1 0,0 0 0,0 0 0,0 0 0,0 0 0,0 0 0,0 0 0,1 0 0,-1 0 1,0 0-1,1-1 0,-1 1 0,0-1 0,1 1 0,-1-1 0,1 1 0,-1-1 0,1 0 0,-1 1 0,1-1 1,-1 0-1,1 0 0,1-1 0,8 2-202,0-1-1,0-1 1,20-4 0,-19 2-65,0 0 0,0-1 1,0-1-1,-1 0 0,1-1 0,-1 0 1,0 0-1,-1-1 0,0-1 1,0 0-1,0 0 0,-1-1 0,-1 0 1,1-1-1,-1 1 0,-1-2 1,0 1-1,0-1 0,-1 0 0,-1 0 1,1-1-1,-2 0 0,0 0 1,0 0-1,-1 0 0,-1-1 0,0 1 1,1-24-1,-3 18 2618,0 18-821,0 0-75,0 2-435,18 378 2257,-12-294-3239,-3 0-1,-11 103 1,4-154-589,-9 38 0,10-59-1188,-2 1-1,-9 22 0,0-16-4064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18905,'0'0'3265,"0"0"-2689,0 0-576,0 0 977,0 0-577,0 0-336,-60 76-80,19-27 16,-5 3 0,-4-4-16,-1-5-256,11-13-608,16-12-1586,16-16-783,8-2-177,15-15-2384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8500,'0'0'2462,"0"0"-554,0 0-115,0 0-414,0 0-373,18 10-307,56 36-515,-70-43-363,1 0 1,-1 0 0,0 1-1,0-1 1,-1 1-1,1 0 1,-1 0-1,1 0 1,-1 0 0,-1 1-1,1-1 1,0 1-1,-1 0 1,0 0-1,0 0 1,-1 0 0,1 0-1,-1 0 1,0 0-1,-1 0 1,1 0-1,-1 1 1,0-1 0,-1 8-1,1-10 8,-1 1-1,1 0 0,-1-1 1,0 1-1,0-1 1,-1 0-1,1 1 1,-1-1-1,1 0 0,-1 0 1,0 0-1,0 0 1,0 0-1,-1 0 1,1 0-1,-1-1 1,1 1-1,-1-1 0,0 0 1,0 0-1,0 0 1,0 0-1,-5 2 1,-9 4 356,0-1 0,-1-1 0,-22 6 0,36-11-135,-81 17 3060,28-14 2069,55-4-3751,2 0-390,16-1-960,-1-1 0,1 0 1,-1-2-1,0 0 1,16-6-1,27-7-143,-22 9-1012,1 2 0,71-2 0,-106 8 1168,-1 104 4108,-4 120-3078,2-211-1373,-1 1 0,-1 0-1,-5 18 1,7-29-146,0 0 0,0 0 0,-1 0 0,1 1-1,-1-1 1,1 0 0,-1-1 0,0 1 0,0 0-1,0 0 1,-1-1 0,1 1 0,-1-1 0,1 0 0,-1 0-1,0 0 1,0 0 0,0 0 0,-3 1 0,-20 1-6942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17688,'0'0'848,"0"0"-463,0 0 2480,0 0-1761,182 69-847,-117-58-225,-2-4 112,-6-3-288,-4-4-577,-5 0-1136,0 0-1984,-7-13-994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15527,'0'0'3604,"0"0"-2579,-17 23 426,-55 76 86,59-80-1131,2 1 0,-17 41 0,22-46-262,-1-1-1,-12 21 1,10-21-72,0-1 0,-1 0 0,0 0 0,-1-1 0,0-1 0,-1 0 0,-24 17 0,33-52-1179,4 17 965,0 1 1,0 0 0,1 0-1,0 0 1,0 0 0,0 0-1,0 1 1,1-1 0,0 1-1,1-1 1,-1 1 0,1 0-1,0 1 1,0-1-1,0 0 1,1 1 0,-1 0-1,1 0 1,0 0 0,8-3-1,-4 1 82,0 1 0,0 0 0,1 0 0,-1 1 0,1 0 0,0 1 0,0 0 0,0 1-1,1 0 1,-1 1 0,18-1 0,-26 3 96,1-1 1,-1 1-1,1 0 0,-1 0 1,1 0-1,-1 0 0,0 1 1,0-1-1,1 1 0,-1-1 1,0 1-1,0 0 0,-1 0 1,1 0-1,0 0 0,-1 0 0,1 0 1,-1 0-1,1 0 0,-1 1 1,0-1-1,0 1 0,0-1 1,0 1-1,-1-1 0,1 4 1,3 8 252,-1 0 1,-1 0 0,2 21 0,-3-5 363,-2 47 1,0-66-623,-1 0 0,0 0 0,-1 0 0,0 0 0,0-1 0,-1 1 0,-8 14 0,11-24-324,2-8 207,0-1 0,0 1 0,1 0 0,0 0 0,0 0 0,0 0 0,1 0 0,0 0 0,0 1 0,1-1 0,0 1 0,0 0 0,1 0 0,5-5 0,3-7-49,36-45 96,3 3-1,3 2 1,64-53 0,-119 111 82,0 0 0,0 0 0,1 0 0,-1 0 1,0 0-1,0 0 0,0 0 0,1 0 1,-1 0-1,0 0 0,0 0 0,0 0 1,1 0-1,-1 0 0,0 0 0,0 0 0,0 0 1,0 0-1,1 1 0,-1-1 0,0 0 1,0 0-1,0 0 0,0 0 0,1 0 0,-1 0 1,0 1-1,0-1 0,0 0 0,0 0 1,0 0-1,0 0 0,0 1 0,0-1 0,1 0 1,-1 0-1,0 0 0,0 0 0,0 1 1,0-1-1,0 0 0,0 0 0,0 0 0,0 1 1,0-1-1,0 0 0,0 0 0,0 0 1,0 1-1,0-1 0,-1 0 0,4 24 667,-2 38-761,-1-51 327,-1 53-267,-2-1 1,-3 0-1,-2 0 0,-23 83 0,11-78-893,-5 16-1908,13-27-3788,10-15-5695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96 16440,'0'0'1502,"0"0"-841,0 0 422,-25 11 582,-81 43-438,98-49-1139,1 0-1,0 0 1,0 1-1,1 0 0,0 0 1,0 1-1,0 0 1,1 0-1,0 0 1,0 1-1,1-1 0,0 1 1,0 0-1,1 0 1,-4 12-1,4-12-18,1-1-40,0-1 0,1 1 0,-1 0 0,1 0 0,1 0 0,-1 0 0,1 8 0,1-14-42,0 0 0,0-1 0,-1 1 0,1 0 0,0 0 0,0-1 0,0 1 0,-1-1 0,1 1 1,0-1-1,0 1 0,0-1 0,0 0 0,0 1 0,0-1 0,0 0 0,0 0 0,0 1 0,1-1 0,-1 0 0,0 0 0,0 0 0,0-1 1,0 1-1,0 0 0,0 0 0,1-1 0,34-4-290,-21 0 38,-1 0 0,0-2 0,-1 0 0,0 0 0,0-1 0,20-17 0,0-3-1100,32-35-1,-35 29 113,31-46-1,1-2 3457,-62 81-2127,0 1-1,1 0 1,-1 0-1,0-1 1,0 1-1,1 0 1,-1 0-1,0-1 1,1 1-1,-1 0 1,0 0-1,1 0 1,-1 0-1,0 0 1,1 0-1,-1-1 1,0 1-1,1 0 1,-1 0-1,0 0 1,1 0-1,-1 0 1,0 0 0,1 0-1,-1 0 1,1 1-1,-1-1 1,0 0-1,1 0 1,-1 0-1,0 0 1,1 0-1,-1 0 1,0 1-1,0-1 1,1 0-1,-1 0 1,0 1-1,1-1 1,-1 0-1,0 0 1,0 1-1,0-1 1,1 1-1,9 14-171,-9-13 308,12 22-188,-2 0-1,0 1 1,-1 0 0,-2 0 0,0 1-1,-2 0 1,-1 1 0,-1 0 0,1 39-1,-10-57-1725,5-9 1614,0 0 0,0 1 0,0-1 1,0 0-1,0 0 0,-1 0 0,1 0 0,0 0 0,0 0 0,0 0 0,0 0 0,0 0 0,-1 0 0,1 0 0,0 0 0,0 0 0,0 0 0,0 0 0,0 0 0,-1 0 0,1 0 0,0 0 0,0 0 0,0 0 0,0 0 0,0 0 0,0 0 1,-1-1-1,1 1 0,0 0 0,0 0 0,0 0 0,0 0 0,0 0 0,0 0 0,0 0 0,0 0 0,-1-1 0,1 1 0,0 0 0,0 0 0,0 0 0,0 0 0,0 0 0,0 0 0,0-1 0,0 1 0,0 0 0,0 0 0,0 0 0,0 0 1,0 0-1,0-1 0,0 1 0,0 0 0,0 0 0,0 0 0,0 0 0,0 0 0,0 0 0,0-1 0,0 1 0,0-28-4690,0-17-3258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87 6035,'0'0'1384,"0"0"-39,0 0 322,0 0-413,0 0-387,-4 8 1086,-17 23-376,-19 31 762,37-58-2257,1 0-1,0 0 1,1 1-1,-1-1 1,1 0-1,0 1 1,0-1-1,0 1 1,1 0-1,-1-1 1,1 1-1,1 7 1,-1-11-111,1 0 0,-1-1 0,1 1 0,-1-1 0,1 1 0,0-1 1,-1 1-1,1-1 0,-1 1 0,1-1 0,0 1 0,0-1 0,-1 0 0,1 1 0,0-1 0,0 0 0,-1 1 1,1-1-1,0 0 0,0 0 0,0 0 0,-1 0 0,1 0 0,1 0 0,26 0-424,-22 0 287,0 0 100,-1 0-1,0 0 1,1-1 0,-1 0-1,0 0 1,1 0 0,-1 0-1,0-1 1,0 0 0,0 0-1,0 0 1,-1-1 0,1 0-1,0 0 1,-1 0 0,0 0-1,0-1 1,0 1 0,0-1-1,0 0 1,-1 0 0,0-1-1,0 1 1,0-1 0,0 1-1,-1-1 1,0 0 0,0 0 0,0 0-1,0 0 1,-1-1 0,0 1-1,0 0 1,-1-1 0,1-7-1,-1 11 65,0 1 75,1-1-1,-1 1 0,0-1 1,0 1-1,0-1 1,0 1-1,0-1 1,0 0-1,0 1 0,0-1 1,-1 1-1,1-1 1,0 1-1,-1-1 0,0 1 1,1-1-1,-1 1 1,0 0-1,0-1 0,1 1 1,-1 0-1,0 0 1,0-1-1,-1 1 0,1 0 1,0 0-1,0 0 1,0 0-1,-1 1 0,1-1 1,-1 0-1,1 0 1,-3 0-1,0-2-326,-1 1-1,1-1 1,-1-1-1,1 1 1,0-1-1,0 1 1,0-1 0,1 0-1,-5-6 1,-11-25-6604,13 19 1058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12358,'0'0'2609,"0"0"-1024,0 0 1120,0 0-464,0 110-1057,0-48-559,0 3-273,5 0-176,5-2-128,-5 0 16,-3-3-128,-2-4-1153,0-10-687,0-20-2883,5-22-399,19-4-2610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15175,'0'0'3047,"0"0"-1417,-26 24 221,-83 82-191,81-77-1216,2 0 0,-24 37 0,12-14-242,35-50-606,3-8 102,5-9-134,-1 8 192,0 1 0,1 0 0,0 0 0,0 0 0,0 1 0,1 0 0,11-9 0,-14 12 211,0 0 1,0 0-1,1 0 0,-1 0 1,0 1-1,1-1 0,-1 1 1,1 0-1,0 0 1,-1 0-1,1 0 0,0 1 1,0-1-1,-1 1 1,1 0-1,0 0 0,0 1 1,5 0-1,-6 1 75,0-1 1,-1 1-1,0-1 1,1 1-1,-1 0 1,0 0-1,0 0 0,0 0 1,0 0-1,0 1 1,-1-1-1,4 5 1,18 38 416,-14-27-341,-8-14-132,1-1 1,0 1-1,1 0 0,-1-1 1,0 1-1,1-1 1,0 0-1,4 3 1,-6-5-16,0-1 0,0 1 0,0-1 1,0 1-1,0-1 0,0 0 0,0 1 1,0-1-1,0 0 0,0 0 0,0 0 0,1 0 1,-1 0-1,0 0 0,0 0 0,0 0 1,0-1-1,0 1 0,0 0 0,0-1 0,0 1 1,1-1-1,-1 1 0,0-1 0,-1 1 0,1-1 1,0 0-1,0 1 0,0-1 0,0 0 1,0 0-1,-1 0 0,1 0 0,0 1 0,0-3 1,31-37-387,49-81 0,-50 72 2260,41-51 0,-72 100-1823,0 0 1,0 0 0,1 0 0,-1-1 0,0 1-1,0 0 1,0 0 0,0 0 0,0 0 0,0 0-1,0 0 1,0-1 0,1 1 0,-1 0 0,0 0-1,0 0 1,0 0 0,0 0 0,0 0 0,1 0-1,-1 0 1,0 0 0,0 0 0,0-1-1,0 1 1,1 0 0,-1 0 0,0 0 0,0 0-1,0 0 1,0 0 0,1 0 0,-1 0 0,0 1-1,0-1 1,0 0 0,0 0 0,0 0 0,1 0-1,-1 0 1,0 0 0,0 0 0,0 0 0,0 0-1,0 0 1,1 1 0,2 9 265,-2 23-398,-1-28 235,0 14-1,0 43 146,-2-1 0,-13 82-1,-19 78-470,29-125-7252,5-93 1848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13846,'0'0'1606,"0"0"-693,0 0 698,0 0-39,0 0-580,0 0-648,-4-3 64,-7-6-190,14 12 247,31 14 152,-10-12-622,0-1 0,0-1 1,1 0-1,-1-3 1,40-2-1,-3 0-944,-61 20 885,-2-12 108,1 0 0,-1 0 0,-1 1 1,1-1-1,-1-1 0,0 1 0,0 0 0,-1-1 0,0 0 0,0 0 0,-8 9 0,-10 8 286,-27 21 1,41-36-278,-8 6 102,-5 6-144,-1-2 0,0 0-1,-1-2 1,-26 14 0,48-29-281,1 0-178,10-1 118,-1 0 0,1-1 0,-1 0 0,0 0 0,0-1 0,0-1 0,17-8 0,-18 8 64,1 0 0,0 0 0,0 1 0,0 0 0,0 0 0,0 1 0,1 0 0,9 0 0,-18 2 274,0 1 1,0-1-1,0 0 1,1 1 0,-1-1-1,0 1 1,0-1-1,0 1 1,0 0 0,0 0-1,0-1 1,0 1-1,0 0 1,-1 0-1,1 0 1,0 0 0,0 0-1,-1 0 1,1 0-1,-1 0 1,1 0 0,-1 0-1,1 0 1,-1 0-1,1 0 1,-1 1 0,0-1-1,0 0 1,0 0-1,1 0 1,-1 1 0,-1-1-1,1 2 1,-2 51 434,1-45-389,0-3 17,0 0 0,0 0-1,-1 0 1,0 0 0,0-1-1,-1 1 1,1-1 0,-1 0 0,-5 8-1,29-41-830,1 2 0,2 0 0,48-40 0,-36 35-37,45-52 0,-83 94 5853,4 21-4591,-1-12 54,1 61 692,0-2-1938,-4-52-8518,14-61 1807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7075,'0'0'8404,"0"0"-7796,0 0 801,0 0 208,0 0-369,-46 158-463,46-86-145,0 3 112,0 7-624,0 7 96,0 0-224,0-3 0,0-8-1392,0-13-993,0-16-1009,0-23-2272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12694,'0'0'2476,"0"0"-1420,0 0 214,0 0 149,0 0-768,7 2-525,103 45-1025,-83-35-1548,-38-14-1525,-32-4 4849,39 5-600,1 1 0,-1-1 0,1 1 0,-1 0 0,1 0 0,0 0-1,-1 1 1,1-1 0,-1 1 0,1 0 0,0 0 0,-1 0-1,1 0 1,0 1 0,0-1 0,0 1 0,-5 4 0,3-1 38,0 0 1,1 0-1,0 1 0,1-1 1,-1 1-1,1 0 1,0 0-1,-3 8 1,2-4-118,-1 1 0,2-1 0,0 1 0,0 0 0,1 0 0,0 0 0,0 0 0,2 1 0,-1-1 1,2 0-1,0 13 0,0-23-258,0 1 0,0-1 1,0 1-1,0-1 1,0 1-1,1-1 0,-1 1 1,0-1-1,1 0 0,-1 0 1,1 0-1,-1 0 0,1 0 1,-1 0-1,1 0 0,0 0 1,-1-1-1,1 1 0,0 0 1,0-1-1,-1 0 1,1 1-1,0-1 0,0 0 1,0 0-1,0 0 0,2 0 1,3 0-608,1 0 0,0-1 0,-1 1 0,1-2 0,12-2 0,-13 1 61,-1 0 0,0 0 0,0 0 0,0-1 0,0 0 0,5-4 0,37-37-5360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12886,'0'0'1590,"0"0"-328,0 0 456,-6 22-205,1-2-1212,-1 1-81,1 1-1,1 0 1,1 1 0,0 33 0,8 169-1460,-5-223 562,0-7 259,0-68 643,0 71-141,1 1 0,0-1-1,-1 0 1,1 1-1,0-1 1,-1 1 0,1 0-1,0-1 1,0 1-1,0 0 1,0-1 0,1 1-1,-1 0 1,0 0-1,2-1 1,27-21-72,-15 12-325,5-6-2513,0-1-1,22-26 0,-17 12-5787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13398,'0'0'2361,"0"0"-1011,0 0 486,0 0-428,0 0-463,-2 22-457,-1 1-406,-1 1 32,2 0 0,1 0 1,3 44-1,2-29-34,-2 0 1,-2 1-1,-2-1 0,-1 0 1,-2 1-1,-2-2 0,-16 54 1,-5-13-433,-21 71-1487,44-131-175,2 0-1,0 0 0,1 27 0,2-28-4188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15207,'0'0'2804,"0"0"-2017,0 0-261,0 0 461,0 0-673,12 9-202,4 1-119,2 2-289,1 1 1,30 29 0,-47-41 249,-1 0 1,0 0-1,0 0 1,0 0-1,0 0 1,0 0-1,0 0 1,0 0-1,-1 0 1,1 1-1,0-1 1,-1 0 0,1 1-1,0-1 1,-1 0-1,0 1 1,1-1-1,-1 1 1,0-1-1,0 1 1,0-1-1,0 1 1,0-1-1,0 1 1,0-1-1,0 0 1,-1 1-1,1-1 1,-1 1-1,1-1 1,-1 0-1,1 1 1,-1-1-1,0 0 1,1 1 0,-1-1-1,-2 2 1,-3 2 298,0 0 1,0-1-1,0 0 1,-1 0-1,0 0 1,-8 3-1,-11 6 570,19-9-625,1 1 0,-1 1-1,1-1 1,0 1-1,0 0 1,-8 11 0,12-14-154,0 0 1,0 0 0,0 0-1,0 0 1,1 0 0,0 0 0,-1 1-1,1-1 1,0 0 0,1 1 0,-1-1-1,0 1 1,1-1 0,0 1 0,0-1-1,0 1 1,0-1 0,2 7 0,-1-9-54,-1 1 0,1-1 0,0 0 0,1 1 0,-1-1 0,0 0 0,0 1 0,1-1 0,-1 0 0,0 0 0,1 0 0,-1 0 0,1 0 0,0-1 0,-1 1 0,1 0 0,-1-1 0,1 1 0,2-1 0,41 8-333,-33-6 157,55 7-2969,-66-9 3096,-1 0 1,0 0-1,1 0 0,-1 0 0,0 0 1,1 0-1,-1 0 0,0 1 1,0-1-1,1 0 0,-1 0 0,0 0 1,1 0-1,-1 0 0,0 1 1,0-1-1,1 0 0,-1 0 0,0 0 1,0 1-1,0-1 0,1 0 0,-1 0 1,0 1-1,0-1 0,0 0 1,0 1-1,0-1 0,1 0 0,-1 0 1,0 1-1,0-1 0,0 0 0,0 1 1,0-1-1,0 1 0,-6 13-288,-12 9 883,-24 12 512,3 2 0,1 2 1,-52 69-1,89-108-1009,1 1 1,0-1 0,0 1-1,0-1 1,0 1 0,0-1-1,0 1 1,0-1 0,0 1-1,0-1 1,0 1 0,0 0-1,0-1 1,0 1-1,0-1 1,0 1 0,0-1-1,1 0 1,-1 1 0,0-1-1,0 1 1,1-1 0,-1 1-1,0-1 1,1 1 0,-1-1-1,0 0 1,1 1 0,-1-1-1,1 0 1,-1 1-1,0-1 1,1 0 0,-1 0-1,1 1 1,-1-1 0,1 0-1,-1 0 1,1 0 0,-1 0-1,1 0 1,-1 0 0,1 0-1,-1 1 1,1-1 0,0-1-1,38 9 91,-26-6 90,-4-1-251,162 31-471,-54-23-4867,-66-8 857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13446,'0'0'2361,"0"0"-1691,-24 6 218,-79 25 625,98-29-1407,1 0-1,-1 0 1,1 1-1,-1-1 1,1 1 0,0 0-1,-1 0 1,1 0-1,1 1 1,-1-1 0,1 1-1,-1 0 1,1 0 0,0 0-1,0 1 1,1-1-1,-1 1 1,1-1 0,0 1-1,1 0 1,-1 0-1,1 0 1,0 0 0,0 0-1,0 0 1,1 0 0,-1 0-1,2 8 1,-1-13-100,0 1 0,0 0 0,0-1 0,0 1 0,1 0 0,-1-1 0,0 1 0,0-1 0,1 1 0,-1 0 0,0-1 0,1 1 0,-1-1 0,1 1 0,-1-1 0,1 0 0,-1 1 0,1-1 0,-1 1 0,1-1 0,-1 0 0,1 1 0,-1-1 0,1 0 0,0 0 0,-1 1 0,1-1 0,-1 0 0,1 0 0,0 0 0,-1 0 0,2 0 0,24 1-32,-19-1 16,1-1-171,-1 1 0,1-1 0,-1-1 0,1 0 0,-1 0 0,0 0 0,1-1 0,-1 0-1,-1 0 1,1-1 0,0 0 0,-1 0 0,0 0 0,12-11 0,-12 9-729,0-1 0,0 0 0,0 0 0,-1 0 0,0-1 0,0 0 0,6-13 0,-3-5-4346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8820,'120'-82'5090,"-120"82"-4097,0 0 704,0 11 47,0 19-47,0 13-416,3 5-529,4 1-496,3 3-64,-1 4-192,-6 5-96,-3 6-176,0 0-1393,-17-2-1456,-19-11-2001,-8-15-5235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8308,'0'0'2155,"0"0"-858,0 0 416,0 0-267,0 0-803,49 9 1067,-10 3-1592,-27-10-141,0 2 0,-1 0 0,0 0 0,13 7 0,-22-10 35,-1 1 0,0 0 1,1-1-1,-1 1 1,0 0-1,0 0 1,0 0-1,0 0 0,0 0 1,0 0-1,0 0 1,-1 0-1,1 0 1,-1 1-1,0-1 0,1 0 1,-1 0-1,0 0 1,0 1-1,-1 2 1,1 2 173,-1-1 1,0 0 0,0 1 0,0-1 0,-1 0-1,-2 6 1,-12 21 230,-1-1 0,-30 41 1,46-72-1233,1 0 640,0-5-8464,0-18 142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15463,'0'0'3009,"0"0"-2848,0 0 1023,0 0 465,0 0-449,134 54-655,-73-39-497,1 0-48,-7-6-48,0-2-961,-4-5-560,-3-2-1744,-2-11-881,-3-22-5410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17048,'0'0'1702,"0"0"-907,0 0 571,-22 20-163,-68 66-920,39-25-254,46-54-203,1-1 1,-1 0-1,-1 0 0,1-1 0,-10 8 1,11-11-183,0 0 1,0 0 0,0 0-1,-1-1 1,1 1 0,0-1-1,-1 0 1,1 0 0,-1-1-1,1 1 1,-10-2 0,81 1-135,-50-1 499,-1 0 1,1-1-1,-1 0 1,28-9-1,21-21-6388,-36 14-1118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10053,'78'104'3044,"-63"-83"-1382,-21 13 1942,-6 5-4221,-2-1-1,-26 50 1,31-73-103,1-1 1,-2-1 0,0 1-1,0-1 1,-1-1 0,-1 0-1,0-1 1,-23 17 0,-33 14 262,62-38 964,-1-1 1,0 0 0,1 0 0,-2-1 0,1 0 0,0 0 0,0-1 0,-11 2-1,17-3 873,1 0-33,15-8 155,6-3-1654,1 2 1,0 0-1,1 2 1,0 0-1,0 2 1,0 0-1,1 2 0,0 1 1,-1 0-1,30 3 1,-51-1 174,0 0 0,-1 1 0,1-1 0,0 0 0,0 1 0,-1 0 0,1-1 0,0 1 0,-1 0 0,1 0 0,-1 0 0,1 0 0,-1 0 0,1 0 0,-1 0 0,0 1 0,0-1 0,1 0 0,-1 1 0,0-1 0,0 1 1,-1-1-1,1 1 0,0-1 0,0 1 0,-1 0 0,1-1 0,-1 1 0,1 0 0,-1 3 0,2 7 724,-1-1 0,0 1 0,-2 21 0,0-13-21,2 39 164,-4 103 596,-7-82-3389,-9-2-3286,4-37-1471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14086,'0'0'3519,"0"0"-2550,0 0-550,0 0 779,0 0-529,-19 19-549,-61 63-114,69-70-45,0 1 0,1 0 1,1 1-1,-9 15 0,1 0-80,7-14-265,10-14-163,0-1-176,10 0-1059,61 0 430,-71 30 2267,0-29-1070,-1-1 0,1 1 0,0-1 0,0 1 0,0-1 1,0 1-1,-1-1 0,1 1 0,0 0 0,0-1 0,0 1 1,0-1-1,0 1 0,1-1 0,-1 1 0,0 0 0,0-1 1,0 1-1,0-1 0,1 1 0,-1-1 0,0 1 0,0-1 0,1 2 1,18-4-3192,8-10 2037,-9 3 4779,-17 8-578,-1 1-277,0 0-599,0 0-524,0 0-569,0 9 163,2-5-1014,0 0 1,-1 0 0,1 0 0,1-1-1,-1 1 1,0 0 0,1-1 0,0 1-1,0-1 1,0 0 0,0 0-1,0 0 1,1-1 0,-1 1 0,1-1-1,0 0 1,0 0 0,0 0-1,0 0 1,8 2 0,4 1-187,0 0 0,1-2 0,-1 1 0,19 0 1,-4 1-1260,-25-3-7627,-22-2 3234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13446,'0'0'3170,"0"0"-1426,0 0 1154,0 0-1073,0 0-657,45 116-608,-6-94-79,2-5-225,-1-6-176,1-7-80,3-4-48,1 0 32,-2 0-625,-2-17-143,-5-7-1105,-7-6-1905,-12-7-2576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10565,'0'0'3329,"0"0"-2240,0 0 1264,0 0-176,0 0-1249,0 0-255,34-15-177,-5 15 96,4 0-192,3 0-368,5 0-64,0 2-16,-3 3-224,1-3-1889,-10-2-1793,-12 0-2160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 10485,'0'0'2537,"0"0"-1750,0 0 582,0 0 277,0 0-315,-19 21-317,-56 64 90,71-81-971,1 1-1,-1 0 0,1 0 0,0 0 1,0 0-1,-3 9 0,5 14 592,2-13-597,-1-13-127,0-1 0,0 0-1,0 1 1,0-1 0,1 0 0,-1 1 0,0-1-1,1 0 1,-1 0 0,1 1 0,0-1 0,-1 0-1,1 0 1,0 0 0,0 0 0,-1 0 0,1 0-1,0 0 1,0 0 0,0 0 0,0 0 0,0-1-1,2 2 1,0-1-54,0 1 0,0-1 1,1 0-1,-1 0 0,1 0 0,-1 0 0,1-1 0,6 1 1,-4-1-105,1 0 0,-1 0 0,0-1 0,0 1 0,0-1 0,0-1-1,0 1 1,0-1 0,-1 0 0,11-6 0,-11 4 55,1-1 0,-1 1 0,-1-1-1,1 0 1,-1-1 0,1 1 0,-2-1 0,1 0-1,-1 0 1,1 0 0,-2 0 0,1 0-1,-1-1 1,3-10 0,-3 4 70,1-1 0,-2 0 0,0 1 0,0-1 0,-2 0 0,-2-18 0,3 31-21,0 0-1,0 0 1,0 0 0,0 0 0,-1 0 0,1 0-1,-1 0 1,1 0 0,-1 0 0,1 0-1,-1 0 1,1 0 0,-1 0 0,0 1 0,1-1-1,-1 0 1,0 0 0,0 1 0,1-1-1,-1 1 1,0-1 0,0 1 0,0-1 0,0 1-1,0-1 1,0 1 0,-1-1 0,-30 0-4344,21 1 2043,-11 0-5336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10773,'0'0'3137,"0"0"-2400,0 0 1296,0 0-193,0 0-1535,0 0-225,0 15 352,5 18 176,-2 6 144,-3 6-287,0 0 47,0 1-480,0-3-32,-3-4-16,-6-9-496,1-6-961,-1-11-1280,4-13-1905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7395,'0'0'9061,"0"0"-8597,0 0-320,0 0 304,0 0-448,0 0-672,125 13-1681,-79-13-3490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18424,'0'0'1647,"0"0"-1007,0 0 392,0 0-597,22-3-470,75-7-39,-89 9 48,1 0 0,0 1 0,0 0-1,0 1 1,0-1 0,-1 2 0,1-1 0,0 1 0,-1 1 0,1-1 0,-1 1 0,0 1 0,0 0 0,0 0-1,0 0 1,-1 1 0,10 8 0,-15-11 85,0 0-1,0-1 0,-1 1 0,1 0 1,-1 0-1,0 0 0,1 1 1,-1-1-1,0 0 0,0 0 1,0 1-1,0-1 0,-1 0 1,1 1-1,-1-1 0,1 1 1,-1-1-1,0 1 0,0-1 0,0 1 1,0-1-1,-1 1 0,1-1 1,-1 1-1,1-1 0,-1 0 1,0 1-1,-1 2 0,-2 4 138,0 1-1,-1 0 0,0-1 0,-1 0 1,-6 8-1,-6 6 66,-27 27 0,37-42-538,0-1 0,0 0 0,-1 0 0,0-1 0,0 0 0,-17 8 0,26-13 166,-1-1 1,1 0-1,0 0 0,0 0 0,0 0 0,-1 0 1,1 0-1,0 0 0,0 1 0,0-1 0,0 0 1,-1 0-1,1 0 0,0 0 0,0 0 0,-1 0 1,1 0-1,0 0 0,0 0 0,0 0 0,-1 0 1,1 0-1,0 0 0,0 0 0,0 0 0,-1 0 1,1 0-1,0-1 0,0 1 0,0 0 0,-1 0 1,1 0-1,0 0 0,0 0 0,0 0 0,0-1 1,-1 1-1,1 0 0,0 0 0,0 0 0,0 0 1,0-1-1,0 1 0,0 0 0,0 0 0,-1-1 1,3-11-4410,8-18-3804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11317,'0'0'1452,"0"0"-596,0 0 246,0 0-318,0 0-346,0 9-89,0 105-1904,17-124 1317,14-16 434,-20 19-326,-1-1 0,0-1 0,-1 0 1,0 0-1,0-1 0,-1 0 1,0 0-1,-1-1 0,8-14 0,-15 25 186,0 0 0,0 0-1,0 0 1,1 0-1,-1 0 1,0 1 0,0-1-1,0 0 1,0 0-1,0 0 1,0 0-1,0 0 1,1 0 0,-1 0-1,0 0 1,0 0-1,0 0 1,0 0-1,0 1 1,1-1 0,-1 0-1,0 0 1,0 0-1,0 0 1,0 0 0,0 0-1,1 0 1,-1 0-1,0 0 1,0 0-1,0-1 1,0 1 0,1 0-1,-1 0 1,0 0-1,0 0 1,0 0-1,0 0 1,0 0 0,0 0-1,1 0 1,-1 0-1,0 0 1,0-1 0,0 1-1,0 0 1,0 0-1,0 0 1,0 0-1,0 0 1,0 0 0,0-1-1,0 1 1,1 0-1,-1 0 1,0 0-1,0 0 1,0 0 0,0-1-1,0 1 1,0 0-1,0 0 1,0 0 0,0-1-1,5 22 920,0 28-253,1 65 652,-5-67-1608,2 0-1,2 0 1,18 78 0,-22-120-237,7 15-1880,0-11-2532,-1-7-5409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12902,'0'0'3071,"0"0"-572,0 0-140,0 0-449,0 0-1030,2 10-175,2 226 1192,-5-148-1945,1-76-251,0-1 0,-1 0 0,-1 0 0,0 0 1,0 0-1,-1 0 0,-4 12 0,3-14-891,-1 0-1,0-1 1,0 1 0,-12 14-1,-7 2-4459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14791,'0'0'4146,"0"0"-3346,0 0 1521,0 0-496,0 0-897,0 0-559,-149 132 431,113-87-784,3-4 80,-3-4-96,7-5-416,2-6-561,8-4-1184,7-11-2849,3-7-1249</inkml:trace>
  <inkml:trace contextRef="#ctx0" brushRef="#br0" timeOffset="1">231 178 10533,'0'0'3770,"0"0"-2167,0 0-37,0 0 312,0 0-760,11 3-238,287 100 3464,-295-102-4465,0 1 0,1-1 0,-1 0 1,0 1-1,-1 0 0,1 0 0,0 0 0,0 0 1,-1 0-1,4 4 0,-5-5-460,1 1 1,-1 0-1,0-1 0,0 1 1,0 0-1,0 0 0,-1 0 0,1 0 1,0 0-1,-1-1 0,1 5 1,0 4-6810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17528,'0'0'2113,"0"0"-1633,0 0 1713,0 0-864,0 0-1137,0 0 64,120-11-144,-74 11-96,0 2-32,-3 0-80,0 1-32,-2-3-1649,-5 0-1824,-7 0-2882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255 245 16151,'0'0'529,"0"0"583,0 0 945,0 0-579,-24 10-515,-77 33-130,91-38-639,0 1 0,1 0 1,-1 1-1,1 0 0,0 0 1,1 1-1,0 0 0,0 1 1,0 0-1,-10 17 0,14-20-88,2-3-76,-1 0 0,1 0-1,1 0 1,-1 0 0,0 1-1,1-1 1,0 0 0,0 1 0,0-1-1,0 1 1,0-1 0,1 1-1,-1 0 1,1 3 0,0-6-36,1-1 0,-1 1 0,0-1 0,0 0 0,0 1 0,0-1 0,1 1 0,-1-1 0,0 0-1,1 1 1,-1-1 0,0 0 0,0 1 0,1-1 0,-1 0 0,1 1 0,-1-1 0,0 0 0,1 0 0,-1 1 0,1-1 0,-1 0 0,0 0 0,1 0 0,-1 0 0,1 0 0,-1 0 0,1 1 0,23 1-321,21-6-660,-33 2 372,0-1 0,0-1 0,-1 1-1,0-2 1,1 1 0,-1-2 0,-1 0 0,1 0 0,-1 0-1,0-1 1,-1-1 0,0 0 0,14-15 0,-12 10-721,-1 0 1,0 0 0,-2-1 0,1 0-1,-2-1 1,1 0 0,-2 0 0,0-1 0,6-26-1,-1-12-401,4-14 2191,2 2 4607,-9 53-1687,-3 22-848,-1 25-9,2 60 1491,5 88 83,-6-1-6889,-5-178 2339,0 0 0,0 0-1,0 0 1,0 0-1,-1 0 1,1 0 0,-1 0-1,0 0 1,-2 4-1,0-2-1183,-1 0-1,0 0 1,0 0 0,-9 7-1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4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9877,'0'0'9761,"0"0"-7474,0 0-1575,0 0 601,14 19-676,108 132-549,-121-150-211,-1 1 0,1-1 0,0 0 0,0 1 0,0-1 1,1 0-1,-1 0 0,0 0 0,0 0 0,1 0 0,-1 0 0,0 0 0,1 0 0,-1 0 0,1-1 0,-1 1 0,3 0 0,-3-2-86,-1 1 0,1-1-1,0 0 1,0 0 0,0 0 0,-1 1 0,1-1-1,0 0 1,-1 0 0,1 0 0,-1 0 0,1 0-1,-1 0 1,0 0 0,1 0 0,-1 0 0,1-2-1,12-27-622,-3 13 655,1 1 0,1 1 0,1 0 0,0 0 0,1 2-1,19-16 1,-27 23 206,1 1-1,0 0 1,0 0-1,1 1 1,-1 0-1,1 0 1,-1 1-1,1 0 1,1 0 0,-1 1-1,0 0 1,0 0-1,1 1 1,-1 0-1,1 1 1,14 1-1,-20 0 2,-1 0-1,1 0 1,0 0-1,-1 1 1,1-1 0,-1 1-1,1 0 1,-1 0-1,0 0 1,1 0-1,-1 0 1,0 0 0,-1 1-1,1-1 1,0 1-1,-1-1 1,1 1-1,-1-1 1,0 1 0,0 0-1,0 0 1,0 0-1,0 0 1,0 3-1,2 11 315,0-1-1,1 33 0,-3-35-70,-1 1 0,-1 0 0,0-1 0,0 1 0,-2-1-1,0 1 1,0-1 0,-7 14 0,7-21-151,0 0-1,-1-1 1,1 1 0,-2-1-1,1 0 1,-1 0-1,0 0 1,0-1-1,0 1 1,-1-1 0,0 0-1,0-1 1,0 0-1,0 0 1,-1 0 0,0-1-1,-10 4 1,11-4-115,0-1 0,-1 0 1,0-1-1,1 0 0,-1 0 1,0 0-1,1-1 0,-1 0 1,0 0-1,-10-2 0,13 1-92,0 0-1,0 0 1,0 0-1,-1-1 1,1 0-1,1 0 0,-1 0 1,0 0-1,0-1 1,1 1-1,-1-1 1,1 0-1,0 0 1,0 0-1,0 0 0,-4-7 1,-4-9-2007,0 0 1,-12-34-1,3 1-4882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276 253 12470,'0'0'501,"0"0"294,0 0 779,0 0-128,0 0-312,0 0-400,-23-6-166,-8-2-348,-35-5 0,63 13-186,0 0 0,0 0-1,1 0 1,-1 0-1,0 0 1,0 0 0,0 1-1,1 0 1,-1-1 0,0 1-1,1 0 1,-1 0-1,1 1 1,-1-1 0,1 0-1,-1 1 1,1 0 0,0-1-1,0 1 1,0 0-1,0 0 1,0 0 0,0 0-1,0 1 1,1-1 0,-1 0-1,0 3 1,-5 4 118,-3 5-59,0 1-1,1 0 1,1 1-1,0-1 1,1 1 0,1 1-1,0-1 1,1 1-1,1 0 1,1 1-1,0-1 1,0 25-1,3-42-924,4-3-1060,4-10 1509,0-1-1,-1 0 0,0 0 0,6-25 0,-10 28 392,1 0 0,0 0 0,1 0 0,0 0-1,0 1 1,1-1 0,1 1 0,-1 1 0,2-1 0,15-14 0,-17 19 138,2 1 0,-1 0 0,0 1 1,1-1-1,0 1 0,0 1 0,8-2 1,32-12-194,79-51-4338,-88 43-23,39-32 0,-73 52 4067,-1 1 0,0-1-1,0 0 1,0 0 0,-1 0-1,1 0 1,-1-1 0,0 1-1,3-7 1,0-7 4001,-4-4 5735,-2 21-7882,0 1-604,-6 16 532,-43 166 1379,13-43-1884,-29 111-602,44-122-1845,13-2-4144,8-85-126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17640,'0'0'518,"0"0"-14,0 0 371,19 19 21,57 65-650,-70-77-248,0 1 1,-1-1 0,-1 1-1,1 0 1,-1 1 0,-1-1-1,0 1 1,0-1 0,0 1-1,-1 0 1,0 0 0,-1 0-1,0 0 1,-1 1 0,0-1-1,0 0 1,-1 0 0,0 0-1,-2 10 1,2-14 1,-1 0 0,0 1-1,0-1 1,0 0 0,0 0 0,-1-1 0,0 1-1,0 0 1,0-1 0,0 1 0,-1-1-1,0 0 1,0-1 0,0 1 0,0 0 0,0-1-1,-1 0 1,-5 3 0,-12 6-135,0-1 0,-38 14 1,58-25 113,-39 15-46,-54 12 0,94-27 246,1 0 77,3 0 88,58-4-279,-1-2 0,100-25-1,-109 20-1216,-46 10 993,4 0-181,0-1 0,-1 0-1,1-1 1,-1 0 0,12-6-1,-27 25 1683,-46 53 159,-100 102-1,-4-32-4191,148-131 1491,-9 5-781,4-10-3085,12-3-1886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10181,'0'0'4178,"0"0"-3570,0 0 768,0 0 449,0 0-432,0 0-689,94 80-320,-61-44-336,3 3-96,-2 0-96,-3 2-1056,-5-6-1249,-6-9-1665,-1-7-5523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15911,'0'0'3002,"-11"20"-2053,-34 66 169,42-80-1028,1-1-1,0 1 0,0 0 1,0 0-1,1 0 0,0 0 1,0 0-1,0 0 0,1 0 1,0 0-1,1 8 0,0 5 93,-9 233 1275,23-259-1428,16-17-536,-2-2 1,0 0-1,-1-3 0,-2 0 0,23-33 0,-19 19-3239,37-71 0,-37 55-2206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10517,'0'0'4018,"0"0"-3682,0 0 1345,0 0 480,-45 131-545,42-72-719,1 3 127,2 5-496,-2 3 129,-3 5-577,-2 5-80,-5-4-112,-5-5-1009,0-15-1040,0-23-1889,8-27-1920</inkml:trace>
  <inkml:trace contextRef="#ctx0" brushRef="#br0" timeOffset="1">104 383 15383,'0'0'1585,"0"0"-449,0 0 577,0 0-833,0 0-864,0 0 65,113 24-162,-80-13-1519,-1-5-1105,-11-4-2306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9732,'0'0'2426,"0"0"-1127,0 0 133,0 0-194,0 0-560,0 0-56,0 0-65,0 0 172,0 0 4,0 0-7,0 0-182,0 0-85,0 0 0,0 0-131,0 0-16,0 0-112,0 0 48,0 0-93,0 0 61,0 0-106,0 0-17,24 0 54,495-17 128,-71 0-249,-433 18-41,0 0-1,-1 1 0,1 1 1,27 9-1,16 3-47,-31-11 92,0-2 0,0-1-1,39-3 1,-3 0 11,24-1-32,-34 1 165,94 8 0,-136-4-48,-10-1-4958,-1-1 428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6563,'0'0'8908,"0"0"-6867,0 0-1718,0 19 608,-1-5-742,0-6-121,1 0 0,0 0 0,0 1 0,1-1 0,-1 0 0,2 0 1,-1 0-1,1 0 0,1 0 0,-1-1 0,1 1 0,1 0 0,6 11 0,-3-8-204,0 0-1,-1 0 1,0 0 0,-1 1-1,0 0 1,-1 0 0,0 1 0,-1-1-1,-1 1 1,0 0 0,-1-1 0,1 17-1,-2-28 101,0-1 0,0 1 0,0-1 1,0 1-1,0-1 0,0 1 0,-1-1 0,1 1 0,0-1 0,0 0 0,0 1 0,0-1 0,0 1 0,-1-1 0,1 1 0,0-1 0,0 0 0,-1 1 0,1-1 0,0 0 0,-1 1 0,1-1 0,0 0 1,-1 1-1,1-1 0,0 0 0,-1 0 0,1 1 0,-1-1 0,1 0 0,0 0 0,-1 0 0,1 0 0,-1 0 0,1 0 0,-1 1 0,1-1 0,-1 0 0,1 0 0,0 0 0,-1 0 0,1 0 0,-1-1 1,1 1-1,-1 0 0,1 0 0,-1 0 0,0-1 0,0 1-112,0-1 0,0 1 0,-1-1 0,1 1 0,0-1 0,0 0 0,0 0 1,0 1-1,0-1 0,0 0 0,0 0 0,0 0 0,0 0 0,1 0 0,-1 0 0,0 0 1,1-1-1,-1 1 0,0-1 0,-2-15-555,1 1-1,1-1 1,0 1 0,4-33 0,-2 27 625,-1 12 131,1 1 0,1 0-1,0-1 1,0 1 0,0 0 0,2 0-1,-1 0 1,1 0 0,0 1-1,0-1 1,12-14 0,-13 18 106,1 1 0,1-1 1,-1 1-1,0 0 0,1 0 0,0 0 1,0 1-1,0-1 0,1 1 0,-1 0 1,1 1-1,-1 0 0,1-1 0,0 2 1,0-1-1,0 1 0,0 0 0,0 0 1,9 0-1,-13 1-114,0 1 1,0-1-1,1 0 1,-1 1-1,0 0 0,0-1 1,0 1-1,0 0 1,0 0-1,0 0 1,0 0-1,0 1 0,0-1 1,-1 0-1,1 1 1,0-1-1,-1 1 1,1 0-1,-1-1 0,0 1 1,1 0-1,-1 0 1,0 0-1,0 0 0,0 0 1,0 0-1,-1 0 1,1 0-1,-1 1 1,1-1-1,-1 0 0,1 3 1,1 11 187,-1 0 0,0 1 0,-2 24 0,0-17 164,1-18-237,1 1 0,-2 0 0,1-1 1,-1 1-1,0 0 0,0-1 0,-1 1 0,0-1 1,0 0-1,0 0 0,-1 0 0,0 0 0,0 0 1,-1 0-1,0-1 0,0 1 0,0-1 0,0 0 0,-1 0 1,0-1-1,0 1 0,-9 5 0,13-10-208,1 0 0,0-1-1,0 1 1,-1 0 0,1-1-1,0 1 1,0 0 0,0-1-1,-1 1 1,1 0 0,0-1-1,0 1 1,0-1 0,0 1-1,0 0 1,0-1 0,0 1-1,0-1 1,0 1-1,0 0 1,0-1 0,0 1-1,0-1 1,0 1 0,0 0-1,0-1 1,0 1 0,0-1-1,0 1 1,1 0 0,-1-1-1,0 1 1,1-1 0,2-10-311,2 1 0,-1-1 0,1 1 0,1 0 0,0 0 0,0 1 0,1 0 0,0 0-1,9-8 1,2-2-571,2 1 0,40-29-1,-54 43 902,-3 1 79,0 0 0,1 1 0,-1 0 1,1 0-1,0 0 0,0 0 1,0 0-1,-1 1 0,1 0 0,1 0 1,4-1-1,-8 4 82,1 0 0,-2 0 0,1 1 0,0-1 0,0 1 0,-1-1 0,1 0 0,-1 1 0,0-1 0,0 1 0,0-1 0,0 4 0,0-1 22,0-4-133,1 16 549,0 0-1,-1 1 1,-1-1 0,-1 0-1,-4 18 1,8-37-661,-1 0 0,0-1 0,1 1 0,-1 0 0,1 0 0,0 0 0,0 0 0,3-2 0,7-8-360,60-62-2354,3-2 75,-32 23 4020,-41 46 207,-1 5 1759,-1 6 249,2 20-3064,1 1 0,11 46 0,-8-43-443,0-1 0,1 42 0,-6-47-557,-1 1-1,-2-1 0,-3 23 1,3-34-101,-1-1 0,0 0-1,-1 0 1,0-1 0,0 1 0,-1-1 0,0 0 0,-10 14 0,-27 26-4684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15639,'0'0'2769,"0"0"-2336,0 0 1808,0 0-977,0 0-784,0 0-15,77 73-241,-34-45 112,8-2-304,4-11 112,2-6 48,8-9-384,0 0-224,0-22-945,-7-8-2240,-8-9-1842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 10901,'0'0'2084,"0"0"-702,0 0 165,-21-2-411,-70-3-517,89 5-578,-1 0-1,0 0 1,0 0 0,0 1-1,1-1 1,-1 1-1,0-1 1,1 1-1,-1 0 1,1 0-1,-1 1 1,1-1-1,-1 0 1,1 1-1,0 0 1,0-1-1,-1 1 1,1 0-1,1 0 1,-1 0-1,0 0 1,0 1-1,-2 3 1,-2 3 222,3-5-189,-6 6 327,1 0 0,0 1 0,1 0 0,0 0 0,1 1-1,0-1 1,-5 16 0,13-27-505,-1 1 0,1-1 1,-1 1-1,1-1 0,-1 0 0,1 0 0,-1 1 0,1-1 0,-1 0 0,1 0 0,0-1 1,-1 1-1,1 0 0,-1-1 0,3 0 0,6-2-437,0-1 1,-1 0-1,0-1 1,0 0-1,0-1 0,10-8 1,47-43-6010,-60 50 5503,26-23-6271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9492,'0'0'6195,"0"0"-5635,0 0 33,0 0 879,0 0-255,0 0-545,-7 127-176,7-81-335,-2-1 127,-6 3-224,-4 1-128,-7 3-513,-7-2-1247,-6 0-1202,-8-9-2288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16247,'0'0'1169,"0"0"-1009,0 0 833,0 0 415,0 0-848,0 0 273,104 52-833,-59-50 304,6-2-304,4 0-1201,2-11-1424,6-17-1217,-5-9-3249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11477,'0'0'3495,"0"0"-2337,0 0-104,-15 22 683,-45 71-654,22-19-520,33-62-573,-1-1 0,-13 21 0,19-32-22,0 0-1,-1 0 0,1 0 0,0 0 0,0 0 0,0 1 0,0-1 0,0 0 1,0 0-1,-1 0 0,1 0 0,0 1 0,0-1 0,0 0 0,0 0 0,0 0 1,0 1-1,0-1 0,0 0 0,0 0 0,0 0 0,0 1 0,0-1 0,0 0 1,0 0-1,0 0 0,0 1 0,0-1 0,0 0 0,0 0 0,0 0 1,0 1-1,1-1 0,-1 0 0,0 0 0,0 0 0,0 0 0,0 1 0,0-1 1,0 0-1,1 0 0,-1 0 0,0 0 0,0 0 0,0 0 0,0 1 0,1-1 1,-1 0-1,0 0 0,0 0 0,17 1-177,19-7 480,26-12 752,-43 12-3066,0-1 0,31-17 0,-42 19 1037,0 0-1,0 0 0,0-1 0,-1 0 1,0 0-1,0-1 0,10-13 1,-12 13 605,-1 0 0,0 0 1,0 0-1,0-1 1,4-15-1,-4 4 11730,-4 24-7127,-1 12-5542,1 6 1369,-1 1 0,0-1 0,-2 0 0,-1 0 0,-1 0 0,-1 0 0,-1-1 0,-1 0 0,-1 0 0,0-1 0,-21 32 0,8-23-65,0-2 1,-2-1-1,-1-1 0,-37 31 1,54-50 184,7-6 117,11-3 49,34-14-539,-28 10-31,0 0 0,1 1-1,-1 0 1,1 2-1,28-4 1,-30 7 138,-11-1 79,1 1 0,-1-1-1,0 1 1,0 1 0,0-1 0,0 1 0,5 0-1,-8 0 50,0-1-1,0 1 0,0 0 1,0-1-1,0 1 0,0 0 1,0 0-1,0 0 0,0 0 1,0 0-1,0 0 0,-1 0 0,1 0 1,0 0-1,-1 0 0,1 0 1,0 0-1,-1 1 0,0-1 1,1 0-1,-1 0 0,0 1 1,0-1-1,1 0 0,-1 1 1,0-1-1,0 1 0,1 138 3592,-2-74-10011,1-65-468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11589,'0'0'1590,"0"0"-74,0 0-14,-21 5-475,21-5-1027,-23 5 397,-39 15 1,57-17-228,0-1 0,0 2 0,1-1 0,-1 0 0,1 1 0,0 0 0,0 0 0,1 0 0,-1 0 0,1 1 0,0-1 0,0 1 0,0 0 0,0 0 0,1 0 0,0 0 0,0 1 0,1-1 0,-1 0 0,1 1 0,0 7 0,1-13-170,1 1 0,0 0 0,0-1 0,0 1 0,0-1 0,0 1 0,0-1 1,0 1-1,0-1 0,0 1 0,0-1 0,0 0 0,0 0 0,0 0 0,0 0 0,0 0 0,0 0 0,0 0 0,0 0 0,1 0 0,-1 0 0,0 0 0,1-1 0,3 1-59,5-1-383,0-1 0,0 0 1,-1 0-1,1 0 0,-1-2 0,0 1 1,1-1-1,-2 0 0,1-1 1,0 0-1,-1 0 0,0-1 0,0 0 1,-1-1-1,11-11 0,8-14-3626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3:5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12374,'0'0'6435,"0"0"-6243,0 0 224,0 0 1041,0 0-1185,0 0 32,31 151 80,-14-62 480,-15 8-207,-2 11-49,-14 4-528,-15-4-80,-2-8-96,9-18-736,12-19-865,10-24-2353,0-20-1857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14423,'0'0'1552,"0"0"-975,0 0 1343,0 0 305,0 0-1296,0 0-465,0 0-464,2-32 160,35 21-320,11 0 320,7 0-384,0 3-512,-7 1-1697,-5-4-673,-9 3-1568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6211,'0'0'2257,"0"0"-1038,0 0 368,0 0-20,0 0-266,0 0-375,0 0 147,-14 1 2288,11 0-3276,-1 0 0,1 1 0,0-1 0,0 1 0,-1 0-1,1 0 1,0 0 0,0 0 0,1 0 0,-1 1 0,-4 4 0,-28 38 730,25-32-557,3-4-103,0 0 0,1 1 0,0-1 0,1 1 0,0 0-1,1 1 1,0-1 0,0 1 0,1 0 0,1 0 0,0 0 0,0 0 0,0 18 0,3-27-153,-1 0 0,0 0 0,1-1 0,-1 1 0,1 0 0,0-1 0,0 1 0,-1 0 0,1-1 0,0 1 0,0-1 0,1 1 0,-1-1 0,0 0 0,0 1 0,1-1 0,-1 0-1,1 0 1,-1 0 0,1 0 0,-1 0 0,1 0 0,-1 0 0,1-1 0,0 1 0,0-1 0,-1 1 0,1-1 0,0 0 0,0 1 0,2-1 0,11 2-83,0-1 1,28-1-1,-27 0-15,0-1-339,-1 0-1,0-1 0,1 0 1,-1-1-1,0-1 1,19-7-1,-13 3-2204,35-21 0,-25 10-1986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196 147 9220,'0'0'206,"0"0"79,0 0 614,1-19 120,2-6-677,0-63 2147,-3 87-2404,0 1 1,0-1 0,0 1-1,0-1 1,0 1-1,0-1 1,-1 1-1,1-1 1,0 1-1,0-1 1,-1 1-1,1-1 1,0 1-1,-1 0 1,1-1-1,0 1 1,-1-1-1,1 1 1,-1 0-1,1-1 1,0 1-1,-1 0 1,1 0 0,-1-1-1,1 1 1,-1 0-1,0 0 1,-22-3 1109,17 3-1023,0 0 1,0 1-1,0 0 0,1 0 0,-11 4 0,4 2 37,1 1 0,-1 0 0,2 1 0,-1 1 0,1 0-1,0 0 1,1 0 0,1 2 0,-1-1 0,-9 20-1,17-31-236,1 1-1,-1-1 0,1 1 0,0-1 0,-1 1 0,1-1 0,-1 1 0,1-1 0,0 1 0,0-1 0,-1 1 0,1 0 0,0-1 0,0 1 0,0 0 0,0-1 0,0 1 0,0 0 0,0-1 0,0 1 0,0-1 0,0 1 1,0 0-1,0-1 0,0 1 0,0 0 0,1-1 0,-1 1 0,0-1 0,0 1 0,1 0 0,-1-1 0,0 1 0,1-1 0,-1 1 0,1-1 0,-1 1 0,1-1 0,0 1 0,27 1-1921,-17-2 2057,6-1-577,0-1 0,0-1 0,0 0 0,-1-1 0,1-1 0,24-10 0,20-6-135,-59 27 5859,-1 11-5677,-1-15 880,0 222 2395,0-149-4978,0-3-4125,0-64-553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12005,'0'0'3362,"0"0"-3170,0 0 1665,0 0 240,0 0-1073,0 0-992,22-5-16,14 3 273,5-2-289,5-3-48,-1 1-1729,3-1-624,-5-3-2546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11509,'0'0'3890,"0"0"-3410,0 0 513,0 0 1184,0 0-272,0 0-1569,5 0-32,24 0 48,12 0 272,9 0-624,5 0-16,8 0-560,4 0-1025,-5 0-1776,-9 0-1874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15607,'0'0'1491,"0"0"-989,0 0 248,0 0-222,26-7-373,86-24-102,-103 29-90,0 0-1,1 0 1,-1 1 0,1 0-1,0 1 1,18 1-1,-22 0-15,-4-1 35,-1 0-1,1 1 0,-1-1 0,1 1 0,-1-1 1,1 1-1,-1 0 0,1 0 0,-1 0 1,0-1-1,1 1 0,-1 0 0,0 1 1,0-1-1,0 0 0,0 0 0,0 0 1,0 1-1,0-1 0,0 1 0,0-1 1,-1 1-1,1-1 0,0 1 0,-1-1 1,0 1-1,1-1 0,-1 1 0,0-1 1,0 1-1,0 0 0,0-1 0,0 1 1,0 3-1,0 0 16,-1 0 0,1 0 0,-1-1 0,0 1 0,0 0 0,-1 0 1,1 0-1,-1-1 0,0 1 0,-4 5 0,-11 13-211,-1-2 1,-30 28-1,9-14 2725,39-35-2462,-1 0 0,1 1 0,0-1 0,0 0 0,-1 1-1,1-1 1,0 0 0,0 1 0,0-1 0,-1 1 0,1-1 0,0 0 0,0 1-1,0-1 1,0 1 0,0-1 0,0 0 0,0 1 0,0-1 0,0 1 0,0-1-1,0 0 1,0 1 0,0-1 0,0 1 0,1-1 0,-1 0 0,0 1 0,0-1-1,0 1 1,0-1 0,1 0 0,-1 1 0,0-1 0,1 0 0,-1 0 0,0 1-1,0-1 1,1 0 0,-1 1 0,0-1 0,1 0 0,-1 0 0,1 0 0,-1 0-1,0 1 1,1-1 0,-1 0 0,1 0 0,19 8-118,-2-5-294,1-1 1,0 0-1,31-2 1,-36 0-886,-1-2 1,1 0-1,0 0 1,-1-1-1,22-8 1,12-13-7824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14935,'0'0'1993,"0"0"-1462,0 0 37,0 0 0,16 10-474,50 34-220,-62-41 104,-1 0 1,0 0-1,0 1 0,0-1 1,0 1-1,-1 0 0,0 0 1,1 0-1,-1 0 0,-1 0 1,1 0-1,-1 1 0,1-1 1,-1 1-1,-1-1 0,1 1 1,-1-1-1,1 1 0,-1-1 1,-1 1-1,1-1 0,-2 10 0,1-1 22,0-9 32,0 0 0,1-1 0,-2 1 0,1-1 0,0 0-1,-1 1 1,0-1 0,1 0 0,-1 0 0,0 0 0,-5 5 0,5-5 179,0-1 0,0 1 0,0 0 0,0-1 0,0 1 0,1 0 0,-1 0 1,1 0-1,0 0 0,0 0 0,0 1 0,-1 5 0,23-11-950,-11-2 304,0 0 0,-1-1 1,0 0-1,0 0 0,0-1 0,-1 0 1,11-11-1,52-54-5523,-32 26-688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10181,'0'0'4210,"0"0"-2306,0 0 289,0 0-416,0 0-944,0 0-193,-12 93 32,7-41 177,3 4-833,-1 0 160,-2 3-176,-2 3 0,-10 1-1073,-4 2-896,-6-5-2129,-6-10-2064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11925,'0'0'6147,"0"0"-6035,0 0 481,0 0 1488,0 0-1169,0 0-640,140 76-112,-85-63-320,-5-7 0,3-2-1537,-7-4-1712,-5 0-1762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14983,'0'0'2721,"0"0"-1974,0 0 19,25-3 725,82-8-933,-95 10-553,0 0-1,-1 1 1,1 1 0,0 0 0,-1 0 0,1 1 0,-1 1-1,0 0 1,13 5 0,-17-5-14,-1 0 1,0 0-1,-1 0 0,1 1 0,0 0 1,-1 0-1,0 0 0,0 1 0,0 0 1,-1 0-1,1 0 0,-1 0 1,-1 1-1,6 8 0,-7-9 56,0-1 0,0 1 0,0 0 0,-1 0 0,0 0 0,0 0 0,0 0 0,0 0 0,-1 0 0,0 0-1,0 1 1,0-1 0,-1 0 0,0 0 0,0 0 0,0 0 0,0 0 0,-1 0 0,0-1 0,0 1 0,-3 5 0,-1 0 57,-1-1 0,0 0 0,0 0 0,-1 0 0,0-1 0,-1 0 0,0-1 0,-10 8 0,-3 3-911,22-16-814,5-3-322,41-23-1727,112-83-1786,-73 60 5394,3 9 5772,-85 41-2238,-2 10-3551,-1-9 525,-1 11-158,0 1 1,-1 0-1,0-1 1,-1 1-1,-1-1 0,0 0 1,-2 0-1,1 0 0,-2-1 1,0 0-1,-13 20 0,-3 5-215,-3-2-1,0-1 0,-3-1 1,0-1-1,-3-1 1,0-2-1,-59 43 0,44-48-2103,13-19-4459,25-7-134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12294,'0'0'4146,"0"0"-3138,0 0 433,0 0 127,0 0-655,0 0-593,139 99-208,-103-69-112,-3 1 144,-4-5 0,-5-9-288,-4-4 112,-4-9-720,1-4-1681,0 0-1633,0-8-6067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14118,'0'0'2522,"0"0"-994,0 0 575,0 0-452,0 0-848,0 9-336,2 175 1147,1 4-1544,-26 228 1,-13-227-3923,4-66-4064,17-73-125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11381,'0'0'8388,"0"0"-7764,0 0 1329,0 0-416,0 0-1121,0 0-416,0-12 0,0 12-16,0 2 128,0 4-128,0-4 144,0-2-256,0 0 16,0 0-1024,0 0-3507,-2-2-8675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 14727,'0'0'589,"0"0"-186,0 0 398,0 0-305,18-1-355,56-2-95,-72 3-59,1 0 1,-1 1-1,1-1 1,-1 1-1,1-1 1,-1 1 0,0 0-1,1 0 1,-1 0-1,0 0 1,1 0-1,-1 0 1,0 1 0,0-1-1,3 3 1,-4-3-15,-1-1 0,1 1 0,-1-1 0,1 1 0,-1-1 0,1 1 0,-1 0 0,1-1 0,-1 1 0,0-1 0,1 1 0,-1 0 0,0-1 1,1 1-1,-1 0 0,0 0 0,0-1 0,0 1 0,0 0 0,1 0 0,-1-1 0,0 1 0,0 0 0,0 0 0,-1-1 0,1 1 0,0 0 0,0-1 1,0 1-1,-1 0 0,1 0 0,0-1 0,0 1 0,-1 0 0,0 0 0,-54 35 77,16-11 143,15-8 262,1 1 0,0 1 0,1 1 0,2 1 1,-27 34-1,38-44-346,1 2 0,0-1 1,1 1-1,1 0 0,0 1 0,0 0 1,1 0-1,1 0 0,0 0 0,2 1 1,-1-1-1,0 26 0,3-39-133,0 0 0,0 0-1,0 0 1,1 0 0,-1 0 0,0 0-1,1 0 1,-1 0 0,0 0 0,1 0-1,-1 0 1,1 0 0,-1 0 0,1 0-1,0-1 1,-1 1 0,1 0 0,0 0 0,0-1-1,-1 1 1,1 0 0,0-1 0,0 1-1,2 0 1,0 1-38,0-1-1,0 0 1,1 0-1,-1-1 1,0 1 0,1 0-1,-1-1 1,5 0-1,-2 0-39,1 0-1,0-1 0,0 0 1,0 0-1,0-1 0,-1 1 1,1-1-1,7-4 0,-8 2 26,0 0-1,0-1 1,-1 1-1,0-1 1,0 0-1,-1-1 0,1 1 1,-1-1-1,0 0 1,0 0-1,-1 0 0,0 0 1,0-1-1,-1 0 1,1 1-1,-1-1 1,2-12-1,0-8 134,-1 0-1,-2 0 1,-1-34 0,0 52 106,0 1 0,-1-1 0,0 1 0,-1-1 0,0 1 0,0 0 0,0 0 0,-1 0 1,-1 0-1,1 0 0,-1 0 0,-1 1 0,1 0 0,-1 0 0,0 0 0,-9-8 0,14 15-203,0-1-1,-1 1 1,1-1-1,-1 1 0,1 0 1,-1-1-1,1 1 1,-1 0-1,1 0 0,-1-1 1,1 1-1,-1 0 0,1 0 1,-1 0-1,1-1 1,-1 1-1,0 0 0,1 0 1,-1 0-1,1 0 1,-1 0-1,1 0 0,-1 0 1,1 0-1,-1 1 1,0-1-1,1 0 0,-1 0 1,1 0-1,-1 1 0,1-1 1,-1 0-1,1 0 1,-1 1-1,1-1 0,-1 0 1,1 1-1,0-1 1,-1 1-1,1-1 0,0 1 1,-1-1-1,1 0 1,0 1-1,-1 0 0,1-1 1,0 1-1,0-1 0,0 1 1,-1-1-1,1 1 1,0 0-1,-6 29-4996,6-18 415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8.0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16247,'0'0'1124,"0"0"-7,24 10 305,2 0-1063,17 6 392,69 18-1,-39-16-101,220 43 628,-261-58-1236,0-1-1,0-2 1,0-1-1,31-6 0,122-33 9,-61 5-65,82-20 27,-203 54-12,39-4-92,-40 5 87,-1 0 0,1 0 0,0 1 0,0-1 0,-1 1-1,1-1 1,0 1 0,-1 0 0,1 0 0,0 0 0,-1 0 0,1 0 0,-1 0 0,0 0 0,1 0 0,-1 0 0,0 1-1,1-1 1,-1 1 0,1 1 0,25 41 13,-17-26 61,2 1 0,0-2 0,22 25 0,-29-37-65,1 0 0,0 0 0,0 0 0,0 0 0,1-1 0,0 0 0,-1-1 0,1 1 0,1-1 0,-1-1 0,0 1-1,1-1 1,13 1 0,20 1-3,0-1 1,1-3-1,-1-2 0,48-7 0,166-41-51,-58 10-93,-97 24 53,193-4 0,41 2 200,-24 0-90,-219 17 3,176 3 87,-235 2-117,1 2 0,-2 1 0,1 1 0,39 16 0,-3-1 168,-40-17-109,1-1 1,-1-1-1,1-1 1,0-2-1,31-2 1,-17 0 10,401-3-23,204 1-38,-252 27-16,55 1 483,-445-25-470,641-13-174,466-3 183,-498 16 10,-317-18-125,6 0 88,361 35 126,-256-4-272,-77-4 66,53 5-74,358 25 134,-510-22 161,121 12-117,81-6 207,-36-5 104,-200 1-83,99 11 274,-224-18-268,140 39 0,-202-45-429,-18-4-521,-26-3-1087,24 0 1409,-51-5-5613,-17-11-6296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09.6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11973,'0'0'1036,"0"0"239,0 0 336,0 0 57,0 0-372,0 0-437,-8 0 1212,138 116-1122,367 348-332,-493-459-651,40 36 148,-41-39-191,1 1 1,-1-1 0,0 0-1,1 0 1,-1 0 0,1-1-1,0 1 1,-1-1 0,1 0-1,0 0 1,0 0 0,6 0-1,-9-4-373,-1 1 1,1-1-1,0 0 0,-1 1 0,1-1 0,-1 0 0,0 1 0,0-1 1,0 0-1,-1-4 0,1 3-476,-3-30-4765,-11 0-4690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10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55 9204,'0'0'3634,"0"0"-2594,0 0-29,0 0 275,0 0 126,-10-10-222,-26-32-291,36 42-829,0 0-1,0 0 1,0 0 0,0 0 0,0-1 0,0 1 0,0 0-1,0 0 1,0 0 0,0 0 0,0 0 0,0 0 0,0 0-1,0 0 1,1 0 0,-1 0 0,0 0 0,0 0 0,0 0 0,0 0-1,0 0 1,0 0 0,0 0 0,0 0 0,0 0 0,0 0-1,0 0 1,0 0 0,0-1 0,0 1 0,0 0 0,0 0 0,0 0-1,0 0 1,0 0 0,0 0 0,0 0 0,0 0 0,0 0-1,0 0 1,12 6 574,16 13-534,36 42 440,82 101 0,-91-97-357,105 96 0,-120-127-183,1-1-1,2-3 0,1-1 1,1-2-1,70 29 0,-109-54-294,-8-2-1805,-9-4-5502,2 4-1513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10.9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520 29 12005,'0'0'1289,"0"0"-347,0 0 424,0 0 165,0 0-168,-6-5-535,-16-14-100,16 15-67,6 4 121,-1 2-678,1 0 1,-1 0-1,1 0 0,-1 0 1,1 0-1,0 0 0,0 0 1,0 0-1,0 0 0,1 3 0,-1-1 46,1 18 16,2 0 1,1 0 0,0-1 0,2 0-1,16 40 1,0 4 153,26 103 143,27 82-269,-49-176-164,45 92 1,-22-78-90,-49-87 55,0-1-1,0 0 0,0 1 0,0-1 0,0 1 0,0-1 1,0 1-1,0-1 0,-1 0 0,1 1 0,0-1 0,0 1 1,0-1-1,0 0 0,-1 1 0,1-1 0,0 1 1,0-1-1,-1 0 0,1 1 0,0-1 0,-1 0 0,1 0 1,0 1-1,-1-1 0,1 0 0,0 0 0,-1 1 0,1-1 1,-1 0-1,1 0 0,0 0 0,-1 0 0,1 0 0,-1 0 1,1 0-1,-1 0 0,0 0 0,-22 6-7,19-5-1,-600 86 162,484-82-954,118-4 667,0-1 0,1 0 1,-1 0-1,1 0 0,-1-1 1,1 1-1,-1 0 0,1 0 0,-1-1 1,1 1-1,-1-1 0,1 0 1,0 1-1,-1-1 0,1 0 1,0 0-1,-1 0 0,1 0 1,0 0-1,0 0 0,0 0 1,0 0-1,0 0 0,0 0 1,0-1-1,0 1 0,0-2 1,-14-28-4639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44:12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677 65 10789,'0'0'662,"0"0"263,0 0 676,0 0-158,0 0-466,0 0-292,-3-4-106,-10-12 128,12 15-596,0 1 0,0-1 0,0 0 0,-1 1 0,1-1 0,0 1 0,0-1-1,-1 1 1,1 0 0,0 0 0,-1-1 0,1 1 0,0 0 0,-1 0 0,1 0-1,0 0 1,-1 1 0,1-1 0,-3 1 0,-2-1 227,-142 5 512,-55-2-478,166-4-216,0-2 0,1-2 0,-51-13 0,84 17-129,-2 0 65,1 0 1,-1 0-1,1-1 0,0 1 1,-1-1-1,1 0 0,0 0 1,0-1-1,-4-2 0,8 4 87,0 1-115,0 0-91,-1 1 24,1-1 0,-1 1-1,1-1 1,-1 1 0,1 0 0,-1-1-1,1 1 1,-1 0 0,1-1 0,0 1-1,-1 0 1,1 0 0,0-1 0,0 1-1,0 0 1,-1 0 0,1 0-1,0-1 1,0 1 0,0 0 0,0 0-1,0 0 1,1-1 0,-1 1 0,0 0-1,0 1 1,0 5-5,-14 597 507,15-431-131,-2-150-249,1-2-15,0 0-1,4 25 0,-3-41-99,0 0-1,0 1 1,1-1-1,-1 0 1,1 0-1,1 0 1,-1 0-1,0 0 0,1-1 1,0 1-1,0-1 1,1 1-1,5 5 1,-9-10-36,0 0 61,0 0-10,0 0 58,0 0-34,0 0-30,0 0-50,0 0-115,0 0-88,-13-10-4915,-5 5-1205,-1 3-6342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15.9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9 6979,'0'0'1630,"0"0"-1216,0 0 125,0 0 525,0 0-429,0 0-200,-2 0-328,-6 2-75,6-2-27,2 0 8,0 0-47,0 0 92,0 0-63,0 0 42,0 0-95,0 0-17,0 0-2,0 0 31,0 0-42,0 0 22,0 0 31,0 0 3,0 0-40,0 0 32,0 0 8,0 0-16,0 0 133,0 0 51,0 0-32,0 0 56,0 0-64,0 0-2,0 0-41,0 0-21,0 0 51,0 0 104,0 0 157,0 0-8,0 0 27,0 0-62,0 0-15,0 0-124,0 0-127,0 0-22,0 0 57,0 0-89,0 0 46,0 0-70,0 0 16,0 0 19,0 0 11,0 0-46,0 0 115,0 0 46,0 0-49,0 0 46,0 0-51,0 0-149,0 0-164,0 0-97,0 0-103,0 0 156,0 0 101,0 0 125,0 0 102,0 0-6,0 0 14,0 0 13,0 0 45,0 0 41,0 0-73,0 0-37,0 0-267,0-2-1096,-4-7-1281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19.7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32 184 9044,'0'0'1433,"0"0"-1030,0 0 354,0 0 1031,0 0-337,-5 0-288,-4 0-1395,-6 0 4275,13 0-407,20 0-3404,54-2-188,125-22 0,-154 20-74,75 1 1,-28 2 29,224-1 15,-159 4 7,-126-4-31,1-1 0,49-12 0,-46 8 9,62-5 1,240 12 41,21-1-63,-160-13 55,86-2 17,-108 2-152,-3 0 170,331 19-15,-476-4-48,0 2 0,0 1 1,31 9-1,-27-6 12,54 6 0,28-8 11,-40-3 22,116 19 0,-119-12-17,0-3 0,0-4 1,73-5-1,-10 0-62,2 5 35,-44 1 6,120-12-1,-17 2 37,-135 7-11,114-13 0,70-10 333,22-4-200,-217 21-88,58-2-1,-17 3 31,143-2-184,-203 7-205,-30 0-47,0 0 1,1 0 0,-1-1-1,1 1 1,-1-1 0,0 1-1,1-1 1,-1 1 0,1-1-1,-1 0 1,1 0 0,0 0-1,-1 0 1,1 0 0,0 0-1,-2-2 1,-17-20-7442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24.57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31 690 4994,'0'0'2818,"0"0"-1607,0 0 64,0 0 118,0 0-150,0 0-323,0 0-431,0 0-4,0 0-23,0 0 130,0 0-104,0 0 56,0 0 22,0 0 53,0 0-48,0 0-123,0 0 126,-5-22 317,-1 2-780,1-1 1,2 0 0,0 1 0,1-1-1,0-23 1,-1-13 496,2-93-70,2 81-479,11-48 686,-12 116-727,1 0 0,0 0 0,-1 0 1,1 0-1,0 0 0,0 0 1,-1 0-1,1 0 0,0 1 0,0-1 1,0 0-1,0 0 0,0 1 0,0-1 1,1 1-1,-1-1 0,0 1 0,2-1 1,33-13-76,-19 8 161,3-1-117,0 1-1,1 0 0,0 2 1,0 0-1,0 1 0,0 1 1,39 2-1,-25 0 18,-4 1 19,0-1 0,0-2 0,39-7 0,-55 6-25,0 1 0,29 1-1,-29 1 0,-1-1 0,0 0 0,23-5 0,-10 1 22,36-3 0,9-2-41,-45 6 43,0 2 0,52 1 0,-43 1-12,-36 0-49,0 0-5,0 0 29,0 0 3,0 0-81,0 0-106,0 0-704,-20-1-5926,-3-4-1126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25.5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39 156 7235,'0'0'819,"0"0"-517,0 0 135,0 0 454,0 0 195,-2-13-509,-3-4-291,-1-14-158,5-5 3008,0 33-2970,1 0-1,-1 1 0,0-1 0,0 1 1,0-1-1,0 0 0,0 1 0,0 0 1,-1-1-1,-1-2 0,1 3 67,1 0-1,0 0 1,0 0-1,-1 0 1,1-1-1,1 1 1,-1 0-1,0-1 1,0-4-1,1 7 393,0 0-221,0 0-115,1 2-261,1 1-1,-1-1 0,1 1 0,0-1 1,0 0-1,0 0 0,1 0 0,-1 0 1,0 0-1,1-1 0,-1 1 0,6 2 1,-6-3-3,50 35 78,-2 2 0,68 65 1,-105-91-92,1 0 0,0-1 0,1 0-1,0-1 1,0-1 0,1-1 0,1 0 0,18 6 0,-34-13-17,1-1 0,-1 0 0,0 0-1,0 1 1,0-1 0,0 1 0,1-1 0,-1 1-1,0 0 1,0-1 0,0 1 0,0 0 0,0-1-1,-1 1 1,1 0 0,0 0 0,0 0-1,0 0 1,-1 0 0,1 0 0,-1 0 0,1 0-1,0 0 1,-1 1 0,0-1 0,1 0 0,-1 0-1,0 0 1,0 0 0,1 1 0,-1-1-1,0 0 1,0 0 0,0 1 0,-1-1 0,1 0-1,0 0 1,0 0 0,-1 1 0,1-1 0,0 0-1,-1 0 1,1 0 0,-1 0 0,0 0-1,1 0 1,-1 0 0,0 0 0,0 0 0,0 1-1,-8 8 59,0 0-1,0 0 0,-21 15 0,15-12 21,-41 37 423,2 2-1,-66 84 1,98-110-256,0-1 0,-34 29 0,53-51-885,-2 2 2252,3-5-4101,1-5-5198,-1-17-1234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30.45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8 216 9396,'0'0'721,"0"0"364,0 0 674,0 0-191,0 0-482,-7 0 6857,7 0-7693,140-13-236,-88 11 19,100-19 0,-59 5-11,131-6-17,-35 6-13,46-2-91,-209 17 151,0-2-1,50-12 0,2 0-93,-39 12 73,63 2 1,19-2 57,76-3 25,-173 6-129,23 0 3,-11 1 19,0-1 0,43-7-1,-56 4 8,46 1 0,-52 2-14,1 0-1,-1-1 1,1-1 0,31-7 0,-18 0-16,0 0 0,0 3 0,1 0 0,57-2 0,-89 8-38,21 0 249,-15 0-8954,-16 0-442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91 10645,'0'0'1633,"0"0"-297,0 0 212,0 0-126,0 0-110,-10 21 129,-30 67-329,37-81-965,0 1 0,0-1 0,1 1 0,0 0 0,0-1 0,1 1 0,0 0 0,0 0 0,1 16 0,0-6-43,0-16-104,0 0-1,0-1 1,1 1-1,-1 0 0,0-1 1,1 1-1,-1 0 0,1-1 1,-1 1-1,1 0 1,-1-1-1,1 1 0,0-1 1,0 1-1,0-1 0,0 0 1,0 1-1,0-1 1,1 0-1,-1 0 0,0 1 1,1-1-1,1 1 0,0-1-17,1 1 0,0-1 0,-1 0 0,1 1 0,0-2 0,-1 1 0,1 0 0,0-1 0,0 0 0,5 0 0,2-1-58,0 0 0,0-1 0,0 0 1,0 0-1,0-2 0,18-6 0,-19 5 28,-1-1 0,1 0 1,-1 0-1,0 0 0,0-1 0,-1-1 1,0 1-1,0-2 0,-1 1 0,0-1 0,0 0 1,-1 0-1,0 0 0,-1-1 0,0 0 0,0-1 1,-1 1-1,-1 0 0,0-1 0,0 0 0,-1 0 1,2-16-1,-4 24 42,0-6 26,1 1 1,-2-1-1,1 0 1,-1 1 0,0-1-1,-3-10 1,3 16-52,-1 1 0,1-1 0,0 1 0,-1 0 0,1-1 0,-1 1 0,0 0 0,0 0 0,0 0 0,0 0 0,0 0 0,0 0 0,0 1 0,-1-1 0,1 1 0,-1-1 0,1 1 0,-1 0 0,1 0 0,-1 0 0,0 1 0,0-1 0,-4 0 0,-46-3-2204,-16 4-1690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3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13206,'0'0'494,"0"0"175,0 0 639,0 0-263,0 0-314,-3-5-483,-12-17-45,12 17-107,3 5 35,0 0-38,0 0 89,0 8 154,-2 134 1099,4 159-760,10-230-512,-13-128 241,5-132-352,-1 170-57,0 0 0,1 1 0,1-1 0,0 1 1,2 0-1,0 0 0,1 1 0,1 0 0,1 0 0,0 1 0,1 0 0,21-23 0,-29 36-20,1 0 0,-1 1 0,1-1 0,0 1 0,0 0 0,0 0 0,0 0 0,0 0 0,0 1 0,0 0 0,1 0 0,-1 0 0,0 0 0,1 1 0,-1-1-1,1 1 1,-1 1 0,9 0 0,-6 0-561,0 0 0,0 1 0,0 0-1,10 5 1,-11-5-699,0 1-1,-1 0 1,0 1-1,0-1 1,5 5-1,2 3-7112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3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51 153 11685,'0'0'1009,"0"0"101,0 0 338,0 0-349,0 0-770,4 5 180,-1-3-445,1 0 0,0 0 0,-1-1 0,1 0-1,0 0 1,0 0 0,-1 0 0,1 0 0,0-1-1,7 1 1,47-2 780,-30 0-648,-22 1-337,-1-1 0,1 1 0,-1-1 0,1 0 0,-1 0 0,0-1 0,1 1 0,-1-1 0,0 0 0,7-4 0,-10 4 71,1 1 0,-1-1 0,0 0 0,0 1 1,0-1-1,0 0 0,0 0 0,-1-1 0,1 1 0,0 0 0,-1 0 0,0-1 0,0 1 1,1-1-1,-1 1 0,-1-1 0,1 1 0,0-1 0,-1 0 0,1 1 0,-1-1 0,0-3 1,1 3 67,-1 0 1,1-1 0,-1 1 0,0 0 0,0 0 0,-1 0-1,1-1 1,-1 1 0,1 0 0,-1 0 0,0 0-1,0 0 1,0 0 0,-1 0 0,1 0 0,-1 0 0,0 1-1,1-1 1,-1 1 0,0-1 0,-1 1 0,1 0 0,0-1-1,-5-2 1,5 3 84,-1 0 0,0 0 0,0 0 1,0 0-1,0 0 0,0 0 0,-1 1 0,1 0 0,0 0 0,-1 0 0,1 0 0,-1 0 0,1 0 0,-1 1 0,1 0 0,-1 0 1,1 0-1,-1 0 0,0 0 0,1 1 0,-1 0 0,1-1 0,-1 1 0,-4 3 0,-1 0 39,1 1 0,0 0 0,0 0 0,0 1 0,0 1-1,1-1 1,-11 13 0,9-10 75,0 1 0,0 0 0,1 1-1,1-1 1,0 1 0,0 1 0,1-1 0,0 1-1,1 0 1,1 1 0,0-1 0,0 1 0,1 0-1,1 0 1,0 0 0,1 14 0,1-25-178,1 1 1,-1 0-1,1-1 1,0 1-1,0 0 0,1-1 1,-1 1-1,0-1 1,1 0-1,0 1 1,-1-1-1,1 0 1,0 0-1,0 0 0,0 0 1,0 0-1,1-1 1,-1 1-1,0-1 1,1 1-1,-1-1 1,5 2-1,3 2-74,1-1 0,0 0 1,0 0-1,15 2 0,52 3-3036,-27-7-4914,-37-2 245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3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 9861,'0'0'514,"0"0"191,0 0 786,0 0-440,0 0-226,-4-11 1442,4 11-2262,-4 0 171,-1-1-1,0 1 0,0 0 0,0 0 1,0 1-1,0-1 0,0 1 0,1 0 1,-1 1-1,0-1 0,1 1 0,-1 0 1,1 0-1,-1 0 0,1 1 0,0-1 1,0 1-1,-6 5 0,-1 1 39,6-5-82,-1 1 0,1-1 1,1 0-1,-1 1 1,1 0-1,-1 0 0,-4 9 1,8-13-141,1 0 1,0 0-1,0 0 1,0 0-1,0-1 0,-1 1 1,1 0-1,0 0 1,0 0-1,1 0 1,-1 0-1,0 0 0,0-1 1,0 1-1,0 0 1,1 0-1,-1 0 1,0 0-1,1-1 0,-1 1 1,1 0-1,-1 0 1,1-1-1,-1 1 1,1 0-1,0-1 1,-1 1-1,1-1 0,0 1 1,-1-1-1,1 1 1,1 0-1,32 12-170,-20-8 46,-8-3 79,66 31-729,-67-30 700,1 0 1,-1 1-1,0-1 1,0 1-1,0 0 1,0 0-1,-1 1 1,0-1-1,1 1 1,3 7-1,-7-10 142,0 1 0,0 0 0,0 0 0,0 0 0,0 0 0,-1 0 0,1 0 0,-1 0-1,0 0 1,0 0 0,0 0 0,0 0 0,-1 0 0,1 0 0,-1 0 0,0 0 0,1 0 0,-1 0 0,-1 0 0,1 0 0,0-1 0,-1 1 0,1 0-1,-1-1 1,0 0 0,0 1 0,0-1 0,0 0 0,0 0 0,-5 4 0,-1 1 1,-1-1-1,0 0 1,0 0-1,0-1 1,0 0-1,-1 0 1,-16 4-1,17-6-288,-1-2 0,0 1-1,0-1 1,-14-1 0,23 0 115,1 0 0,-1 0 1,1 0-1,-1-1 0,0 1 1,1 0-1,-1 0 0,1-1 0,-1 1 1,1 0-1,0-1 0,-1 1 1,1 0-1,-1-1 0,1 1 1,0-1-1,-1 1 0,1-1 1,0 1-1,-1-1 0,1 1 1,0-1-1,0 1 0,-1-1 1,1 1-1,0-1 0,0 0 0,0 1 1,0-1-1,0 1 0,0-2 1,-1-23-3011,2 18 1683,-1-20-4523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9716,'0'0'1577,"0"0"-462,0 0 732,0 0-492,0 0-400,-4 0-373,3 0-525,0 0 1,0 0-1,0 1 1,0-1 0,0 0-1,0 1 1,0-1-1,0 0 1,0 1-1,0-1 1,0 1 0,0 0-1,0-1 1,1 1-1,-1 0 1,0-1 0,0 1-1,1 0 1,-1 0-1,0 0 1,0 1 0,-11 30 1123,1 41 691,11-66-1708,-2 5-45,1 1 0,1 0 0,0-1 0,1 1 0,0-1 0,6 21 0,-6-30-133,0 1 0,0-1 0,0 0 0,1 1 0,0-1 0,0 0 0,0 0 0,0 0 0,0 0 0,0 0 0,1-1 0,-1 1 0,1-1 0,0 1 0,0-1 0,0 0 0,0 0 0,0 0 0,0-1 0,1 1 0,-1-1 0,1 0 0,-1 0 0,1 0 0,-1 0-1,1 0 1,5-1 0,-2 1-114,0-1 0,1 0 0,-1 0 0,1-1 0,-1 1-1,0-2 1,0 1 0,0-1 0,0 0 0,0-1 0,0 0 0,0 0-1,0 0 1,6-5 0,-5 1-145,1 1-1,-1-2 1,-1 1 0,1-1 0,-1 0-1,-1-1 1,1 0 0,-2 0-1,7-11 1,-7 8 222,0 1 1,-1-1-1,0 0 1,-1-1-1,0 1 1,-1-1-1,-1 1 1,0-1-1,0 1 1,-1-1-1,-1 0 1,0 1-1,-1-1 1,-6-23-1,7 50 2969,-2 56-1663,3 156 1714,0-218-2940,1 1-1,-1 0 0,2 0 1,-1-1-1,1 1 1,1-1-1,-1 1 0,1-1 1,1 0-1,0 0 1,0 0-1,0-1 1,1 1-1,0-1 0,0 0 1,12 11-1,-15-17-189,-1 0-1,0 0 0,1 0 1,-1 0-1,1 0 1,-1-1-1,1 1 1,-1 0-1,1-1 1,-1 1-1,1-1 0,0 0 1,-1 0-1,1 1 1,-1-1-1,1 0 1,0 0-1,-1 0 1,1-1-1,0 1 0,-1 0 1,1-1-1,-1 1 1,1-1-1,0 1 1,-1-1-1,1 0 1,-1 0-1,0 1 0,1-1 1,-1 0-1,0 0 1,1 0-1,-1-1 1,0 1-1,0 0 1,0 0-1,0-1 0,0 1 1,0 0-1,-1-1 1,1 1-1,0-1 1,0-2-1,10-32-5710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3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3 807 7491,'0'0'2543,"0"0"-1190,0 0 338,0 0 27,0 0-845,0 0-817,0 0 1,0 0 0,-1 0 0,1 0 0,0 0 0,0 0 0,0-1 0,0 1-1,-1 0 1,1 0 0,0 0 0,0 0 0,0-1 0,0 1 0,0 0 0,0 0-1,0 0 1,0 0 0,0-1 0,-1 1 0,1 0 0,0 0 0,0-1 0,0 1-1,0 0 1,0 0 0,0 0 0,0-1 0,0 1 0,0 0 0,0 0 0,1 0-1,-1-1 1,0 1 0,0 0 0,0 0 0,0 0 0,0-1 0,0 1 0,0 0-1,0 0 1,1 0 0,-1 0 0,0 0 0,0-1 0,0 1 0,7-14 45,1 0 0,0 1 0,17-21 0,3-5-198,-11 14-66,-1-2 1,-2 0-1,-1 0 0,-1-1 1,-1-1-1,-2 0 0,-1 0 1,-1-1-1,-1 0 1,-2-1-1,1-57 0,-4 43 247,-4-74-274,2 104 409,-1 0-1,-1-1 1,0 1 0,-1 0 0,-10-22-1,14 37-188,0-1 0,0 1-1,0-1 1,0 1 0,0 0-1,0-1 1,-1 1 0,1 0-1,0-1 1,0 1 0,0 0-1,-1-1 1,1 1 0,0 0-1,0 0 1,-1-1 0,1 1-1,0 0 1,-1 0 0,1-1-1,0 1 1,-1 0 0,1 0-1,0 0 1,-1 0 0,1 0-1,0-1 1,-1 1 0,1 0 0,0 0-1,-1 0 1,1 0 0,-1 0-1,1 0 1,0 0 0,-1 0-1,0 0 1,-10 13 190,-5 23-373,15-35 206,-8 28 231,1 0 1,1 1-1,1 1 1,-2 37-1,3 126 1381,6-148-1590,0-19-3,1 1 0,1 0 0,1-1 0,2 0 1,1 0-1,1-1 0,1 1 0,2-2 0,0 1 0,2-2 0,0 1 0,31 39 0,-39-57-170,1-1-1,0 0 1,0 0 0,0-1-1,1 0 1,-1 0-1,1 0 1,0-1 0,1 0-1,-1 0 1,1-1-1,0 0 1,0 0 0,0-1-1,0 0 1,0 0 0,0-1-1,1 0 1,10 0-1,-17-1-79,-1 0-1,1 0 0,-1 0 0,1 0 1,-1-1-1,0 1 0,1 0 0,-1-1 1,0 1-1,1 0 0,-1-1 0,0 0 0,1 1 1,-1-1-1,0 0 0,0 0 0,0 0 1,0 0-1,0 0 0,0 0 0,0 0 1,0 0-1,0 0 0,0 0 0,0 0 0,-1 0 1,1-1-1,0 1 0,0-2 0,6-26-4512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3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11349,'0'0'4018,"0"0"-3714,0 0 1409,0 0 448,0 0-1633,0 0 529,117-4-689,-66 4-96,-1 0-272,-2 0-16,-5 0-1169,-9 0-928,-10-13-1200,-12-5-2402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3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14215,'0'0'1878,"0"0"-1251,-3 20 504,0 1-703,-2 9 194,2 0 0,0 36 0,5-22-5,9 51 1,2 32 538,-13-73-564,-1-32-444,1 0 0,1-1 0,1 1 0,0-1 0,9 29 0,-10-46-149,1-1-1,0 1 1,0-1-1,0 0 0,0 0 1,0 0-1,1 0 0,0 0 1,-1-1-1,1 1 1,0-1-1,0 0 0,1 0 1,-1 0-1,0 0 1,1 0-1,3 1 0,10 3 28,0 0 0,25 5 0,-20-6-51,11 3-159,1-1 0,0-2 0,1-1 0,34 0 0,-39-4-523,-18 1-113,0 0 0,0-1 0,0-1 0,-1 0 0,1-1 0,0 0 0,12-4 0,4-8-6773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42.1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20 11045,'0'0'822,"0"0"10,0 0 836,0 0-185,0 0-437,-2-3-265,-8-7-302,10 3 4173,15 7-4396,78 5-151,0 3 1,0 4-1,119 32 0,-165-36-113,1-2 0,1-2-1,91-5 1,-51 0 49,-61 0-33,-1 1-1,1 2 0,0 1 0,0 1 1,-1 1-1,30 10 0,-39-9-13,0-1 1,0-1-1,0 0 0,1-1 1,0-1-1,23 0 0,10-4 99,-35 0-66,1 1-1,-1 1 0,0 0 1,0 2-1,0 0 1,0 0-1,29 10 0,-32-7 18,1-1 1,-1 0-1,1 0 0,-1-1 0,28 1 1,80-5 231,-54-1-25,266 7 512,-326-4-2604,-26-3-1940,-17-10-3763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8:44.41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34 316 8932,'0'0'763,"0"0"-531,0 0 262,0 0 554,0 0-194,-6-2-88,-16-5-190,16 5-26,13 2 399,27 3 30,0 1 0,0 1 0,0 2 0,-1 2 0,45 16 0,31 9-154,-53-23-622,-1-2-1,1-3 0,67-1 0,93 11 283,-157-6-439,23 4 145,151 6-1,-212-20-171,276-11 5,-205 3 149,140 6 1,-202 4-104,32 8 1,-36-5-31,0-1 0,30 0 0,-6-4 67,-1-3 0,53-9-1,-5-1-5,-62 10-79,-1-2 0,1-1 0,43-14 1,77-26-50,-154 46-50,-1 0 173,0 0-19,0 0-101,0 0 61,0-34-87,0 28 31,0 0 1,0 0 0,-1 0-1,0 0 1,-1 0 0,1 0-1,-1 0 1,0 0 0,0 1-1,-1-1 1,0 1 0,0-1-1,0 1 1,0 0 0,-1 0-1,0 1 1,0-1 0,0 1-1,-1 0 1,0 0 0,1 0-1,-1 0 1,-11-5-1,-67-51-35,61 42 58,-1 1 0,0 2 1,-42-22-1,36 25-2,0 0 0,-1 2 0,-1 1 0,0 1 0,0 2 1,0 1-1,-1 1 0,-34 2 0,-72 2 5,-962 11 28,859 5-112,-66 2 34,238-20 69,32 0-25,-68 6-1,104-4-1,1 0 0,-1 0-1,1 0 1,0 0 0,-1 0 0,1 1-1,-1-1 1,1 0 0,0 0 0,-1 0 0,1 0-1,-1 0 1,1 1 0,0-1 0,-1 0-1,1 0 1,0 1 0,-1-1 0,1 0-1,0 0 1,0 1 0,-1-1 0,1 0 0,0 1-1,0-1 1,-1 1 0,1-1 0,0 0-1,0 1 1,0-1 0,0 0 0,0 1-1,0-1 1,-1 1 0,1-1 0,0 0 0,0 1-1,0 0 1,9 18-107,19 14-72,-20-24 183,0 0 0,1-1 0,1 0 0,-1-1 0,1 0 0,0-1 1,1 0-1,0 0 0,0-1 0,0 0 0,0-1 0,16 4 0,31 0-27,0-3-1,0-1 1,66-6 0,-30 0 12,206 10-82,167-4-133,-340-16 169,28-1 20,265 9 100,-413 4-49,109-4 72,-116 4-133,0 0 72,0 0 3,0 0-190,0 0-266,0 0-454,-2 0-1569,-11 0-3252,-13 0-7985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9:08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16 889 11301,'0'0'1894,"0"0"-1333,0 0-46,0 0 314,0 0-322,0 0-291,-3 0-40,-9-1 561,12-4 1180,20-10 301,-14 11-2805,10-7 564,0-1 1,-1-1-1,-1 0 1,0-1-1,-1 0 1,0-1-1,15-24 0,-13 14-75,-2 0 0,0-1-1,-1-1 1,11-38 0,-3-17-183,-4 0 1,9-125 0,-21 172 270,-1-77 126,-3 79-83,-1 32-21,0 0 1,1 0-1,-1 0 1,0 0-1,1 1 1,-1-1-1,0 0 0,0 0 1,0 1-1,0-1 1,0 0-1,1 1 0,-1-1 1,0 1-1,-1 0 1,1-1-1,0 1 1,0 0-1,0-1 0,0 1 1,0 0-1,0 0 1,0 0-1,0 0 1,0 0-1,-1 0 0,-1 0 1,-36 3 503,37-2-500,-1 0-1,1 0 0,-1 0 0,1 0 0,-1 1 0,1 0 0,0-1 0,0 1 0,0 0 1,0 0-1,0 0 0,0 0 0,-2 5 0,-21 33 69,24-38-75,-11 19 109,2 1 0,1 1 0,0-1 0,2 2 0,-7 31 0,8-15 223,2 0 0,0 58 0,4-68-190,1 0-1,1 0 1,2 0 0,1-1 0,14 51-1,-15-71-75,22 61 204,-24-65-278,0-1-1,0 1 0,1-1 0,0 0 0,-1 0 0,2 0 0,-1 0 0,0-1 0,1 1 0,-1-1 0,1 0 0,5 4 0,-7-6-59,0 0 0,1 0 0,-1 0-1,0-1 1,0 1 0,1 0 0,-1-1-1,1 0 1,-1 0 0,0 1 0,1-1 0,-1-1-1,1 1 1,-1 0 0,0 0 0,1-1 0,-1 0-1,0 1 1,0-1 0,1 0 0,-1 0-1,0 0 1,0 0 0,4-4 0,-1 1-1204,0-1 1,0 0 0,0 0-1,0-1 1,-1 1 0,6-11 0,1-4-8610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8948,'0'0'651,"0"0"232,0 0 713,0 0-174,0 0-625,11 0 4108,38 0-4840,247-15 42,150 6-74,-273 11-23,-132-3-18,-23 0 3,0 1 0,0 0 0,0 2 1,28 4-1,-14 0 78,1-1 1,0-2-1,0-1 1,56-5-1,-13 1-32,115 3-36,472-8 225,-261 4 807,-238 4-940,-155 2 604,-7-3-1866,-2-3-3640,0-12-2972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9:08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170 159 6323,'0'0'939,"0"0"-451,0 0 523,0 0 310,2-19-641,1-6-459,0 0 753,-1-40 0,-2 64-855,-1-1-1,1 1 1,-1 0-1,1-1 1,-1 1-1,0 0 1,0 0-1,1 0 1,-1-1-1,0 1 1,0 0-1,0 0 1,0 0-1,0 0 1,-1 1-1,1-1 1,0 0-1,0 0 1,0 1-1,-1-1 1,1 1-1,0-1 1,-1 1-1,1-1 1,-1 1-1,1 0 1,0 0-1,-1-1 1,1 1-1,-1 0 1,-2 1-1,-50-1 1175,52 1-1239,-1-1 7,-1 1 0,1 1 0,0-1 0,0 0 0,1 1 0,-1-1 0,0 1 1,0 0-1,1 0 0,-1 0 0,1 0 0,0 1 0,-1-1 0,1 1 0,0-1 0,1 1 1,-1 0-1,-1 3 0,-3 3 119,1 1 0,0 1 0,-7 20-1,9-16-83,0 0 0,1 0-1,1 0 1,0 1 0,2-1-1,1 18 1,-1-29-91,-1 0 0,1-1 0,0 1 0,1-1 0,-1 0 0,0 1 0,1-1 0,0 0 0,0 0 0,0 0 0,0 0 0,0 0 0,1-1 0,4 5-1,-5-5-72,0 0-1,0-1 1,0 1-1,1-1 1,-1 1-1,0-1 1,1 0-1,-1 0 1,1 0-1,-1 0 1,1-1-1,-1 1 1,1-1-1,0 1 1,-1-1-1,1 0 1,0 0-1,-1 0 1,1 0-1,0-1 1,2 0-1,-3 0 45,0 0 0,-1 0 0,1 0 0,0 0 0,-1 0 0,1-1 0,-1 1 0,0-1 0,1 1 0,-1-1 0,0 1 0,0-1 0,0 0 0,0 0 0,0 1-1,1-3 1,12-36-597,-11 31 494,9-43-485,-10 40 585,0 1 0,1-1 0,1 0 1,0 1-1,0 0 0,1 0 0,9-15 0,-14 25 67,1 1 1,-1 0-1,1-1 1,-1 1-1,0 0 1,1 0-1,-1-1 1,1 1-1,-1 0 1,1 0-1,-1 0 1,1 0-1,-1 0 1,1-1-1,-1 1 1,1 0-1,-1 0 1,1 0 0,-1 0-1,1 0 1,-1 1-1,1-1 1,-1 0-1,1 0 1,-1 0-1,1 0 1,-1 0-1,0 1 1,1-1-1,-1 0 1,1 0-1,-1 1 1,0-1-1,1 0 1,-1 1-1,1-1 1,-1 0 0,0 1-1,1-1 1,-1 1-1,0-1 1,0 1-1,0-1 1,1 0-1,-1 2 1,12 18 794,6 31 956,-16-42-1693,1-1 0,-1 1 1,1 0-1,1-1 0,-1 0 0,2 0 1,-1 0-1,1-1 0,0 1 0,0-1 1,9 8-1,-13-14-341,1 0 0,0 0 0,0 0 1,0 0-1,0-1 0,0 1 0,0-1 1,0 1-1,0-1 0,0 0 0,0 0 0,0 0 1,0 0-1,0 0 0,0 0 0,0 0 1,0-1-1,0 1 0,0-1 0,0 1 0,0-1 1,0 0-1,-1 0 0,1 0 0,0 0 1,0 0-1,-1 0 0,1-1 0,0 1 0,1-2 1,18-28-4571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9:09.3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1 12198,'0'0'1454,"0"0"-734,0 0 582,0 0-382,0 0-621,0 7-136,28 174 3214,-24 65-1155,-5-139-2104,1-106-249,25-1-2022,23-3 1146,-36 1 689,0 1 0,1 0 1,-1 1-1,0 1 1,14 1-1,-25-1 326,-1-1 0,1 1 1,-1-1-1,1 1 0,0-1 0,-1 1 0,1 0 0,-1-1 1,0 1-1,1-1 0,-1 1 0,1 0 0,-1 0 0,0-1 0,0 1 1,1 0-1,-1 0 0,0-1 0,0 1 0,0 0 0,0 0 1,0-1-1,0 3 0,0 23 435,0-20-252,0-1-100,0-1-1,0 0 1,-1 0 0,0 0 0,0 0 0,0 0 0,0 0 0,0 0 0,-1 0-1,0 0 1,1-1 0,-1 1 0,-1-1 0,1 1 0,-1-1 0,1 0-1,-1 0 1,0 0 0,0 0 0,0 0 0,0-1 0,-1 1 0,1-1 0,-1 0-1,1 0 1,-1 0 0,0-1 0,0 1 0,0-1 0,0 0 0,0 0-1,0 0 1,-8 0 0,3 0-56,-1 0 0,1-1-1,0 0 1,-1 0 0,1-1-1,0 0 1,-1-1 0,1 0-1,0 0 1,0-1 0,-9-4-1,14 5-157,0-1 0,0 1 0,0-1 0,0 0-1,1 0 1,-1 0 0,1-1 0,0 1 0,-6-8-1,6 6-328,1 0-1,-1 0 1,1 0-1,0 0 1,0-1-1,1 1 1,-1 0-1,1-1 1,0-9-1,0 11-258,3-16-5194,6 15 753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9:09.9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61 130 7668,'0'0'5597,"0"0"-3751,0 0-440,0 0 235,0 0-790,17 9 408,-14-6-1302,-1-1 0,1 0 0,0 0 0,0 0 0,0 0 0,0 0 0,0-1 1,0 1-1,0-1 0,0 0 0,1 0 0,-1 0 0,1 0 0,-1-1 0,0 1 0,1-1 0,-1 0 0,1 0 0,-1 0 0,1 0 0,-1-1 1,0 0-1,1 1 0,-1-1 0,6-2 0,-6 1-139,0 0-1,1 0 1,-1-1 0,0 1-1,0 0 1,0-1 0,0 0-1,-1 0 1,1 0 0,-1 0 0,0 0-1,1-1 1,-2 1 0,1-1-1,0 1 1,-1-1 0,1 0-1,-1 1 1,0-1 0,0 0-1,-1 0 1,1-4 0,0 3-29,-1-2-13,1 0 0,-1 1 0,0-1 0,0 0 0,-2-8-1,2 14 258,0-1-1,-1 1 0,1 0 1,-1-1-1,1 1 0,-1 0 1,1 0-1,-1 0 0,0-1 1,0 1-1,1 0 1,-1 0-1,0 0 0,0 0 1,0 0-1,0 0 0,0 1 1,-1-1-1,1 0 0,0 0 1,0 1-1,0-1 0,-1 1 1,1-1-1,0 1 0,-1 0 1,1-1-1,0 1 0,-1 0 1,1 0-1,0 0 0,-2 0 1,-2-1 135,0 1 1,0 0 0,1 1 0,-1-1-1,0 1 1,1 0 0,-1 0 0,0 0 0,1 1-1,0-1 1,-1 1 0,1 0 0,0 1-1,0-1 1,0 1 0,0 0 0,0-1 0,1 2-1,-1-1 1,1 0 0,0 1 0,-3 4-1,-4 5 203,0 0 0,2 0-1,0 1 1,0 0 0,1 1-1,1-1 1,0 1 0,1 1-1,1-1 1,0 1 0,1-1-1,1 1 1,1 0 0,0 26-1,1-40-368,0-1-1,0 1 1,0-1-1,0 0 1,1 1-1,-1-1 1,1 0-1,-1 1 1,1-1 0,-1 0-1,1 1 1,0-1-1,-1 0 1,1 0-1,0 0 1,0 0-1,0 0 1,0 0-1,0 0 1,1 1-1,2 0-38,-1 0 0,0 0 0,0-1 0,1 1 0,-1-1-1,1 0 1,5 2 0,7-1-942,-1 0-1,30-1 1,-40-1 365,61 0-6699,-41 0 1414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9:10.6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0 965 7876,'0'0'4252,"0"0"-2904,0 0-39,0 0-57,0 0-697,7-6 2337,33-29-2324,-13 9-843,-2-2 0,0-1 0,-2-1 1,-1 0-1,-2-2 0,-1-1 0,-1 0 1,-2-1-1,-1-1 0,-2-1 0,-2 0 0,-1 0 1,9-60-1,-10 16 641,-3 0 1,-7-125-1,1 203-335,0 0-1,0 0 1,0 0 0,-1 0 0,1 0 0,-1 0-1,1 1 1,-1-1 0,0 0 0,0 0 0,0 1-1,0-1 1,0 0 0,0 1 0,0-1-1,0 1 1,-1 0 0,1-1 0,-1 1 0,1 0-1,-1 0 1,1 0 0,-1 0 0,0 0-1,1 0 1,-1 0 0,0 0 0,0 1 0,0-1-1,1 1 1,-1-1 0,0 1 0,0 0-1,0 0 1,0 0 0,0 0 0,0 0 0,0 0-1,0 0 1,0 1 0,1-1 0,-1 1-1,0-1 1,0 1 0,0 0 0,1 0 0,-1 0-1,0 0 1,1 0 0,-1 0 0,1 0 0,-1 0-1,-1 3 1,-7 10 201,1 1 1,0 0-1,1 1 0,1 0 1,1 0-1,-9 31 0,-16 105 1237,18-72-987,-26 177 518,33-196-750,2 0-1,6 74 0,0-125-242,0 0 0,0 0 0,1-1 1,0 0-1,0 1 0,1-1 0,0 0 0,1-1 0,9 14 0,5 4 88,35 37 1,-51-60-91,1 0-1,-1 0 1,1 0 0,0 0 0,0 0 0,0-1 0,0 0 0,0 0 0,1 0 0,-1-1 0,1 1 0,-1-1 0,7 1 0,12 4-2,-16 0-2468,-6 2-3669,-1-7-3121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9:13.9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 12102,'0'0'2617,"0"0"-1972,0 0-58,0 0 1043,0 0-61,11 0 3543,46 0-4901,109 3 37,186-8-142,15-2 9,-214 9-128,442-2 1859,-574 2-1837,-21-2-30,0 0 1,0 0-1,0 0 1,0 0 0,0 0-1,1 0 1,-1 0-1,0 0 1,0 0-1,0 0 1,0 0-1,0 0 1,0 0-1,0 0 1,0 0 0,0 0-1,1 0 1,-1 0-1,0 0 1,0 0-1,0 0 1,0 0-1,0 0 1,0 0-1,0 0 1,0 1 0,0-1-1,0 0 1,0 0-1,0 0 1,1 0-1,-1 0 1,0 0-1,0 0 1,0 0-1,0 0 1,0 0 0,0 0-1,0 1 1,0-1-1,0 0 1,0 0-1,0 0 1,0 0-1,0 0 1,0 0-1,0 0 1,0 0 0,0 0-1,0 1 1,0-1-1,0 0 1,0 0-1,0 0 1,0 0-1,0 0 1,0 0-1,0 0 1,0 0 0,-1 0-1,1 0 1,0 0-1,0 1 1,0-1-1,0 0 1,0 0-1,0 0 1,0 0-1,0 0 1,-4 1-679,1 1 0,-1-1-1,0 0 1,1-1 0,-1 1 0,0-1 0,-4 1-1,-36-1-11294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59:16.9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1 12310,'0'0'114,"0"0"94,0 0 686,0 0 459,0 0-523,-12 0-382,10 0 3527,201 8-1796,2 1-1733,-158-7-348,75 14 0,5 1 29,21 5 154,-17-1-135,142-17 181,-146-6-254,-26 5 61,-1 5 1,108 22-1,-67-13 23,-94-14-134,0 2 0,-1 2-1,44 13 1,-45-10-8,1-2 0,-1-1 0,75 1 0,-12 0 58,167-2-76,-167-8 38,72-13-34,-105 7 161,100-1-23,-183 2-3413,-10-1-2182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1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14263,'0'0'304,"0"0"61,0 0 404,0 0-279,6 0-362,-3 0-260,-1 1 262,0-1 0,1 0-1,-1 0 1,0 0 0,0 0-1,1 0 1,-1 0-1,0-1 1,0 1 0,0-1-1,1 0 1,-1 1 0,0-1-1,0 0 1,0 0 0,0 0-1,0-1 1,0 1 0,-1 0-1,1-1 1,0 1 0,-1-1-1,1 0 1,-1 1 0,1-1-1,-1 0 1,0 0 0,0 0-1,0 0 1,1-3 0,12-23-172,20-31 0,-25 45-28,-1 1 0,0-1 0,-1 0-1,0 0 1,-1-1 0,-1 0 0,0 0 0,-1-1 0,4-27 0,-8-59 863,0 102-559,0 0-100,0 0 7,0 0-10,0 0-24,0 0-41,3 33 428,5 9-9,2-1 1,2 0 0,1-1-1,34 69 1,-35-87-508,-11-22-426,-1-13-2967,0-19-1825,0-11-5519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1:3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6499,'0'0'2036,"0"0"-1159,0 0 495,0 0-292,0 0-386,-2 11 3170,-6 36-3326,12-21-470,1-23-574,3-15 221,-6 6 212,0 0 0,0 0 0,-1 0 1,0-1-1,0 1 0,0-12 0,-1 18 279,0 0 127,0 0-122,0 0 2,0 0-106,0 0 32,-2 2-6,0 0 0,0 0 0,1 1 0,-1 0 0,1-1 0,-1 1 1,1 0-1,0-1 0,0 1 0,0 0 0,1 0 0,-1 0 0,1 0 0,-1 0 0,1 0 1,0 0-1,0 0 0,1 4 0,18-13-1427,-16 4 1234,-1 1 1,0-1-1,0 0 0,1 0 1,-1 0-1,0 0 1,-1 0-1,1-1 0,0 1 1,-1 0-1,1-1 0,-1 1 1,0-1-1,0 0 1,0 1-1,0-1 0,0 0 1,-1 0-1,1-5 0,-1 7 765,0 1-84,-11 0-149,-22 1-3644,17 5-1099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5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1 396 14263,'0'0'304,"0"0"61,0 0 404,0 0-279,6 0-362,-3 0-260,-1 1 262,0-1 0,1 0-1,-1 0 1,0 0 0,0 0-1,1 0 1,-1 0-1,0-1 1,0 1 0,0-1-1,1 0 1,-1 1 0,0-1-1,0 0 1,0 0 0,0 0-1,0-1 1,0 1 0,-1 0-1,1-1 1,0 1 0,-1-1-1,1 0 1,-1 1 0,1-1-1,-1 0 1,0 0 0,0 0-1,0 0 1,1-3 0,12-23-172,20-31 0,-25 45-28,-1 1 0,0-1 0,-1 0-1,0 0 1,-1-1 0,-1 0 0,0 0 0,-1-1 0,4-27 0,-8-59 863,0 102-559,0 0-100,0 0 7,0 0-10,0 0-24,0 0-41,3 33 428,5 9-9,2-1 1,2 0 0,1-1-1,34 69 1,-35-87-508,-11-22-426,-1-13-2967,0-19-1825,0-11-5519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5:5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6499,'0'0'2036,"0"0"-1159,0 0 495,0 0-292,0 0-386,-2 11 3170,-6 36-3326,12-21-470,1-23-574,3-15 221,-6 6 212,0 0 0,0 0 0,-1 0 1,0-1-1,0 1 0,0-12 0,-1 18 279,0 0 127,0 0-122,0 0 2,0 0-106,0 0 32,-2 2-6,0 0 0,0 0 0,1 1 0,-1 0 0,1-1 0,-1 1 1,1 0-1,0-1 0,0 1 0,0 0 0,1 0 0,-1 0 0,1 0 0,-1 0 0,1 0 1,0 0-1,0 0 0,1 4 0,18-13-1427,-16 4 1234,-1 1 1,0-1-1,0 0 0,1 0 1,-1 0-1,0 0 1,-1 0-1,1-1 0,0 1 1,-1 0-1,1-1 0,-1 1 1,0-1-1,0 0 1,0 1-1,0-1 0,0 0 1,-1 0-1,1-5 0,-1 7 765,0 1-84,-11 0-149,-22 1-3644,17 5-1099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2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59 4690,'0'0'1918,"0"0"-546,0 0 239,0 0 6,0 0-283,-4-13 8723,3 8-11345,1 0 883,-1-17 1189,1 21-757,1 0 1,-1 1 0,0-1-1,0 1 1,0-1-1,-1 1 1,1-1-1,0 1 1,0-1 0,0 1-1,0-1 1,0 0-1,-1 1 1,1-1-1,0 1 1,0-1 0,-1 1-1,1 0 1,0-1-1,-1 1 1,1-1-1,-1 1 1,1 0 0,0-1-1,-1 1 1,0-1-1,1 1-24,0 0 18,0 0-50,0 0-3,0 0 29,0 0 49,0 0-33,0 0 59,0 0-75,0 0 41,0 0 34,0 0 32,0 0 144,0 0 8,0 0-72,0 0-11,0 0-52,0 0-47,0 0-47,0 0 2,0 0 27,6 2-10,5 7 35,-1-1 1,0 1 0,9 11 0,-12-12-79,0-1 0,1 1 0,0-1 0,0-1 0,0 0 0,1 0 1,11 6-1,30 15 91,-38-19-128,0-2 0,0 1-1,25 8 1,-31-14 14,-1 1 0,1 0 0,-1 0-1,0 0 1,0 1 0,0 0 0,0 0 0,6 5 0,-10-8 6,-1 1 0,1 0 0,-1-1 0,1 1 0,-1-1 0,1 1 1,-1 0-1,0 0 0,1-1 0,-1 1 0,0 0 0,1-1 0,-1 1 1,0 0-1,0 0 0,0 0 0,0-1 0,0 1 0,0 0 0,0 0 0,0 0 1,0-1-1,0 1 0,0 0 0,0 0 0,-1-1 0,1 1 0,0 0 0,0 0 1,-1-1-1,1 1 0,-1 0 0,1-1 0,-1 1 0,1 0 0,-1-1 0,1 1 1,-1-1-1,1 1 0,-1-1 0,0 1 0,-36 25 312,26-20-357,-46 31 194,-14 7 463,-122 100 0,187-138 963,-2-1-6266,6-20-3154,2-8 648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4626,'0'0'5133,"0"0"-3364,0 0-686,0 0 662,0 0-446,0 3 4022,-2 23-4223,-10 7-593,-1-1-1,-24 42 1,7-13-474,22-43-231,-18 33-543,6-25-3655,17-24-461,2-2-3758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6:59.9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232 116 656,'0'0'8522,"0"0"-6113,0 0-913,0 0 310,0 0-688,0 0-464,0-5 4060,-3-16-4775,-10 7-40,11 12 86,1 1-1,0-1 0,0 0 0,-1 1 0,1 0 0,-1-1 0,1 1 0,-1 0 0,0-1 0,1 1 0,-1 0 0,0 0 0,0 1 0,0-1 0,0 0 1,0 1-1,0-1 0,0 1 0,0-1 0,0 1 0,-4 0 0,-16-2 36,20 2-10,0-1 0,0 0 0,0 1 0,0 0 0,0 0 0,-1 0 0,1 0 0,0 0 0,0 0 0,0 0 0,0 1 0,-1-1 0,1 1 0,0-1 0,0 1 0,0 0 0,0 0 0,0 0 0,0 0 0,1 0 0,-1 0 1,0 1-1,0-1 0,1 1 0,-1-1 0,-1 3 0,-19 26 125,13-18 19,0-1 0,1 1 0,1 1-1,-12 25 1,13-16 4,1 0 0,1 1 0,0-1 0,2 1 0,1 0-1,1 26 1,0-46-153,0-2-4,1 0-1,-1 0 1,0 0 0,0 0-1,0 0 1,0 0 0,1 0-1,-1 1 1,0-1 0,1 0-1,-1 0 1,1-1 0,-1 1-1,1 0 1,0 0 0,-1 0-1,1 0 1,0 0 0,0-1-1,-1 1 1,1 0 0,0-1-1,2 2 1,0-1-1,-1 0 1,1 0-1,0 0 1,0 0-1,-1 0 0,1-1 1,0 0-1,0 1 1,4-1-1,-1-1 0,0 1-1,0-1 1,0 0-1,0 0 1,0 0-1,0-1 1,0 0-1,9-5 1,39-30-108,-35 23 21,2 0 0,21-11 1,-38 23 53,0 0 0,-1 0 0,1-1 0,-1 1 0,0-1 0,0 0 0,0 0 0,0 0 0,0 0 0,0 0 0,-1-1 0,0 1 1,1-1-1,-1 0 0,-1 0 0,1 1 0,0-1 0,-1 0 0,1-5 0,1-5-43,-2-1 0,1 0 1,-2 1-1,0-17 0,-1 4 55,0 22 31,1 1 0,-1-1 1,-1 0-1,1 1 1,-1-1-1,0 1 0,0-1 1,0 1-1,-1 0 1,1 0-1,-1 0 0,-4-5 1,1 1 30,-1 1 1,0 1-1,0-1 1,0 1-1,-12-8 1,19 14-32,-1-1 0,1 1 1,0 0-1,-1 0 0,1 0 0,0 0 1,-1 0-1,1-1 0,-1 1 1,1 0-1,0 0 0,-1 0 0,1 0 1,0 0-1,-1 0 0,1 0 1,0 0-1,-1 0 0,1 0 0,-1 0 1,1 1-1,0-1 0,-1 0 0,1 0 1,0 0-1,-1 0 0,1 1 1,0-1-1,-1 0 0,1 1 0,-1 0-3595,2-1-3801,5 0-2309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0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29 2721,'0'0'2740,"0"0"-1513,0 0-5,0 0 267,0 0-505,3-4-237,-1 2-563,-1 1-85,1 0 0,-1 0 0,0 0 0,1 0 0,-1-1 0,0 1 0,0-1-1,0 1 1,0-1 0,0 1 0,0-1 0,0 1 0,0-4 0,-1 5 683,0 0 10,0 0 54,0 0-182,0 0-37,0 0-152,0 0-5,0 0-36,0 0 25,0 0 32,0 0-155,0 3-276,0 0-1,0 0 0,-1 0 1,1 0-1,-1 0 0,0 0 1,0 0-1,0 0 0,0 0 1,0 0-1,-1-1 0,1 1 1,-1 0-1,0-1 0,-3 5 1,-3 4 164,-28 61 1151,-28 81-1,28-64-1007,33-82-3804,6-18-967,7-12-1147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1.3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6 12710,'0'0'533,"0"0"332,0 0 720,0 0-953,4-1-552,0 0-68,-1 0 1,0 0-1,0 0 1,1 1-1,-1 0 1,0 0-1,1 0 1,-1 0 0,1 0-1,-1 0 1,0 1-1,0 0 1,1 0-1,-1 0 1,0 0-1,0 0 1,0 0-1,0 1 1,0 0-1,0-1 1,0 1-1,-1 0 1,1 1-1,-1-1 1,1 0-1,-1 1 1,0-1-1,0 1 1,0 0-1,0-1 1,-1 1-1,1 0 1,-1 0-1,1 0 1,-1 1 0,0-1-1,0 0 1,0 6-1,1-2-21,-1 0 1,0-1-1,-1 1 0,1 0 0,-1 0 1,-1 0-1,1 0 0,-1 0 0,0-1 1,-1 1-1,0 0 0,0-1 0,0 1 1,-1-1-1,-6 12 0,3-8 141,-1-1 0,0 0 0,0 0 0,-1 0 0,0-1 0,0 0 0,-1-1 0,-18 13 1,9-16 1332,16-4 142,5 0 1249,43 0-2963,76 1 41,-42 9-3531,-52-6 254,-1-2-1040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2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57 12102,'0'0'314,"0"0"487,0 0 829,0 0-782,0 0-613,9-8 40,33-27 96,-39 33-295,1 0 0,-1 1 0,0-1 0,0 1 0,1 0 0,-1 0 0,1 0 0,-1 0 0,1 0 0,-1 1 0,1 0 0,-1 0 0,1 0 0,-1 0 0,7 1 0,5 0 335,-11 0-340,1-1 0,-1 0 0,0 1 0,1 0 0,-1 0-1,0 1 1,0-1 0,0 1 0,1 0 0,-2 0 0,1 0 0,0 0 0,0 1 0,-1 0 0,1-1 0,-1 1-1,0 1 1,0-1 0,5 7 0,-5-5-54,0 0-1,0-1 0,-1 1 1,1 0-1,-1 0 1,0 1-1,-1-1 0,1 0 1,-1 0-1,0 1 1,-1-1-1,1 1 1,-1-1-1,0 1 0,-1 10 1,-1-13-9,1 1 1,-1-1 0,0 0 0,1 1-1,-1-1 1,-1 0 0,1-1-1,0 1 1,-1 0 0,1 0-1,-1-1 1,0 0 0,0 0 0,0 1-1,0-2 1,0 1 0,-1 0-1,-4 1 1,-6 4 34,-1-1 0,-29 7-1,33-11 37,0-1 0,0 0 1,-17 0-1,23-1 31,5 0-6,0 0 48,0 0-165,31 0-113,-25 0 93,0 0-1,1 0 0,-1 1 0,0 0 1,0 1-1,0-1 0,-1 1 0,1 0 1,0 0-1,-1 1 0,1 0 0,-1 0 0,0 0 1,8 6-1,-10-6-11,1 1-1,-1 0 1,0 0-1,0 0 1,0 0 0,0 0-1,-1 0 1,1 1 0,-1-1-1,0 1 1,-1 0-1,1-1 1,-1 1 0,0 0-1,0 0 1,-1 0 0,1 10-1,-1-9 101,1-1 0,-2 1-1,1 0 1,0 0 0,-1 0 0,0-1-1,-1 1 1,1-1 0,-1 1 0,0-1-1,-1 1 1,1-1 0,-1 0 0,0 0-1,0 0 1,0 0 0,-1-1 0,0 0-1,0 1 1,0-1 0,0 0 0,-6 3-1,0 2 196,-1-1-1,0 0 1,-1 0-1,-19 8 0,26-13-572,-1-1 0,0 0 0,0 0 0,0 0 0,-1-1 0,1 0 0,0 0 0,0-1-1,-1 1 1,1-2 0,0 1 0,-8-1 0,-1-8-3962,1-12-3579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2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13766,'0'0'2770,"0"0"-2306,0 0 2241,0 0-1488,0 0-1217,0 0-225,39 0-431,-27 0-16,-3 0-449,-1 0-1152,-4 0-1200,-1 0-6180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2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21082,'0'0'80,"0"0"480,0 0 737,0 0-1297,0 0-401,0 0 145,70 0-496,-58 0-657,-5 0-1040,-7 0-1553,0 0-3297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3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12614,'0'0'2097,"0"0"-2065,0 0 1360,0 0 161,0 0-1393,0 0-160,0 0-64,41-7-80,-19 3-768,2 2-801,0-3-1633,-5-1-5138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3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 14535,'0'0'768,"0"0"-320,0 0 1745,0 0-1232,0 0-881,0 0-80,84-2-96,-60-1-385,0-1-1071,-3 0-1394,1-5-2240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4.3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16536,'0'0'400,"0"0"1104,0 0 785,0 0-2048,0 0-241,0 0-257,48 0-703,-24 0-833,-7 0-1168,0 0-913,-3 0-3665</inkml:trace>
  <inkml:trace contextRef="#ctx0" brushRef="#br0" timeOffset="1">317 0 8820,'0'0'6323,"0"0"-5523,0 0 1874,0 0-417,0 0-2049,0 0-176,39 0-64,-13 0-1409,8 0-2161,-1 0-3345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4.8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13558,'0'0'659,"0"0"62,0 0 594,0 0-339,0 0-698,17-16-116,54-50 7,-67 62-159,1 1 1,0-1 0,-1 1 0,1 0 0,1 1 0,-1-1 0,0 1 0,0 0 0,1 1 0,0-1 0,-1 1 0,1 0 0,0 0 0,-1 1 0,1 0 0,7 0 0,3 0-13,-3-1 5,-5 1-12,-1-1 1,0 1 0,1 1 0,-1-1 0,0 1 0,9 2 0,-14-2-5,1 0 1,-1 1-1,1-1 1,-1 0-1,0 1 1,0-1 0,0 1-1,0 0 1,0 0-1,0 0 1,0 0 0,-1 0-1,1 0 1,-1 0-1,1 0 1,-1 1-1,0-1 1,0 0 0,0 1-1,1 4 1,0 1-13,0 0-1,0 1 1,-1-1 0,0 1 0,-1-1-1,0 13 1,0-16 24,-1 0 0,0 0 0,1 0-1,-1-1 1,-1 1 0,1 0 0,-1-1 0,0 1-1,0-1 1,0 1 0,0-1 0,-5 5 0,-61 65 498,35-41 30,1 2-1,1 2 0,3 0 1,-35 60-1,60-91-506,0 0-1,0 0 1,1 0 0,0 0-1,0 1 1,1-1 0,0 0-1,0 1 1,0 7-1,1-11-31,0-1-1,0 0 1,1 1-1,-1-1 1,1 0-1,-1 1 1,1-1-1,0 0 1,0 0-1,0 1 1,0-1-1,0 0 0,0 0 1,1 0-1,-1-1 1,1 1-1,-1 0 1,1 0-1,0-1 1,0 1-1,0-1 1,-1 1-1,2-1 1,-1 0-1,0 0 0,0 0 1,3 1-1,5 1-206,1-1 0,0 0 0,0 0 0,-1-1 0,1-1-1,22-1 1,-31 1 214,0-1 0,-1 1 0,1-1 0,0 0 0,0 0-1,0 0 1,-1 0 0,1 0 0,-1 0 0,1-1 0,-1 1-1,1 0 1,-1-1 0,1 1 0,-1-1 0,0 1 0,0-1-1,0 0 1,0 1 0,0-1 0,0 0 0,-1 0 0,1 0-1,-1 0 1,1 0 0,-1 0 0,0 0 0,1-3 0,1-10 26,-1 0 0,0-25 0,-1 31-28,-1-30 230,-2-1 0,-2 1 1,-2-1-1,-1 1 0,-2 1 0,-1 0 0,-2 0 1,-34-66-1,44 98-99,0 0 0,-1 0 1,0 1-1,0-1 0,0 1 0,-8-8 1,12 13-192,0 0 0,0 0 1,-1 0-1,1 0 0,0 1 1,0-1-1,0 0 0,-1 0 0,1 0 1,0 0-1,0 0 0,0 0 1,0 0-1,0 1 0,-1-1 1,1 0-1,0 0 0,0 0 1,0 0-1,0 1 0,0-1 1,0 0-1,0 0 0,-1 0 1,1 0-1,0 1 0,0-1 0,0 0 1,0 0-1,0 0 0,0 1 1,0-1-1,0 0 0,0 0 1,0 0-1,0 1 0,0-1 1,0 0-1,0 0 0,1 0 1,-1 1-1,0-1 0,0 0 1,0 0-1,0 2-502,-2 19-3833,2 5-3364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4674,'0'0'8180,"0"0"-7492,0 0 177,0 0 959,0 0-751,0 0-241,-3 56 561,-6-30-241,-3 4-447,-3 2-49,1 3-384,0 0-144,4-1-128,0-4-272,3-4-864,5-2-1410,-1-9-927,1-8-3410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05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229 118 4738,'0'0'1950,"0"0"-880,0 0 731,0 0-238,0 0-455,6-15-196,16-48-170,-21 61-486,0 0 1,-1 0 0,1 0-1,-1 0 1,1-1 0,-1 1 0,0 0-1,0 0 1,0 0 0,0-3-1,0 5-210,-1-1-1,1 0 0,0 1 0,0-1 1,-1 1-1,1-1 0,0 0 1,-1 1-1,1-1 0,0 1 0,-1-1 1,1 1-1,-1-1 0,1 1 0,-1-1 1,1 1-1,-1-1 0,1 1 1,-1 0-1,-1-1 0,-1 0-53,0 1 0,0-1 0,0 1 0,0 0 0,0 0 0,0 0 0,0 0 0,0 0 0,-4 1 0,-5 1 628,-12-3-14,13 1-189,-1 0 0,0 0 1,1 1-1,-20 4 0,26-3-348,1-1 0,0 1 0,0 0 0,0 0 0,0 0 0,0 0 0,1 1 0,-1 0 0,1-1 0,-1 1 0,1 1 0,0-1 0,0 0 0,0 1 0,1 0 0,-3 4 0,-1 2 33,0 1 0,1 0 0,0 0-1,1 0 1,0 1 0,1-1 0,0 1 0,1 0-1,0 0 1,1 0 0,1 0 0,-1 0-1,3 18 1,-1-27-107,0 0-1,0 0 0,0 0 1,1 0-1,-1 0 1,1 0-1,0 0 0,-1-1 1,1 1-1,0-1 1,1 1-1,-1-1 1,0 0-1,1 0 0,-1 0 1,1 0-1,0 0 1,-1-1-1,1 1 0,0-1 1,0 0-1,6 2 1,1 0-145,1 0 0,-1-1 0,1 0 1,-1-1-1,17 0 0,-24-1 109,0-1 1,-1 0-1,1 1 0,0-1 0,-1 0 1,1-1-1,-1 1 0,1 0 1,-1-1-1,1 1 0,-1-1 1,0 0-1,0 0 0,0 0 1,0 0-1,0 0 0,0 0 1,-1-1-1,1 1 0,1-4 0,6-9-137,-1 0 0,6-19 0,-10 24 62,26-82-234,-28 87 412,-4 52 3043,1 0-2819,-22 470 973,23-517-1235,0 0 19,0 0-19,0 0-53,0 0-38,0 0-13,0 0-136,0 0-208,0 0-398,0 0-1158,0 0-2019,0 0-2108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19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1 215 13606,'0'0'576,"0"0"-327,0 0 156,0 0 75,0 0-360,0 0-93,0 0-40,17-2 2102,-8-7-2039,0 1 1,0-1 0,-1-1-1,0 0 1,-1 0-1,10-18 1,-8 14-53,-3 5 157,-1 0 0,0-1 1,0 0-1,-1 0 0,0 0 0,-1 0 1,0 0-1,-1-1 0,2-14 1,11 66 817,7 33-28,-9-27-645,28 66 0,-33-99-21,-3-11-1625,-3-11-4630,-2-23-907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19.3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15863,'0'0'2369,"0"0"-2225,0 0 1089,0 0 224,0 0-1169,0 0-288,96 76-432,-48-59-1521,0 2-1585,-5 1-2833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19.7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48 9428,'0'0'742,"0"0"162,0 0 900,0 0-446,0 0-592,-10-4-188,4 2-507,-2-2 60,0 1 1,0 0-1,-16-2 0,21 4-72,0 1 0,0-1 0,0 1 0,0 0 0,0 0 1,0 0-1,-1 1 0,1-1 0,0 1 0,0-1 0,0 1 0,1 0 0,-1 0 0,0 1 0,0-1 0,0 0 0,1 1 0,-3 2 1,-3 3 207,1 0 0,1 0 0,-1 1 0,2 0 0,-1 0 0,1 0 0,0 1 0,1 0 0,-1 0 0,-1 10 0,1-4 62,1 0 0,0 1 0,1 0 0,1-1 0,0 26 0,2-39-327,0-1 0,0 0-1,0 1 1,0-1 0,1 0 0,-1 1 0,0-1-1,1 0 1,-1 0 0,1 1 0,0-1-1,-1 0 1,1 0 0,0 0 0,0 0 0,-1 0-1,1 0 1,0 0 0,0 0 0,0 0-1,2 1 1,0-1-10,0 1 1,0-1-1,0 1 0,0-1 1,0 0-1,0 0 0,0-1 1,6 2-1,0-2-115,1 1 1,-1-1-1,0-1 1,0 0-1,17-4 0,-20 3-48,0 0 0,-1-1 0,1 1 0,-1-1 0,1-1 0,-1 1 0,0-1-1,0 0 1,-1 0 0,1 0 0,-1-1 0,0 0 0,0 0 0,0 0 0,-1 0 0,0 0-1,0-1 1,0 1 0,-1-1 0,3-8 0,-1 2 58,-1 0 1,0 1-1,-1-2 1,0 1-1,-1 0 0,0 0 1,-1 0-1,0 0 1,-4-20-1,4 30 184,-1-1 0,1 1-1,-1 0 1,0-1 0,0 1 0,0 0-1,0 0 1,0-1 0,0 1 0,-1 0 0,1 0-1,-1 0 1,1 0 0,-1 1 0,0-1 0,0 0-1,0 1 1,0-1 0,-3-1 0,-24-6-1020,7 8-4384,20 1-731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0.1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13334,'0'0'1041,"0"0"607,0 0 978,0 0-1602,0 0-864,0 0 288,-5 84 673,17-26-449,-5 7-32,0 0-287,-2 0-17,-2-5-288,2 3-96,-1-5-609,1 1-1376,2-10-2561,-2-12-4242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0.6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251 134 1745,'0'0'6939,"0"0"-5386,0 0-782,0 0 808,0 0-680,-2-17-341,-8-52 135,10 67-584,0-1 0,-1 1-1,0 0 1,0 0-1,1 0 1,-1-1 0,0 1-1,-1 0 1,1 0 0,0 0-1,-1 1 1,1-1-1,-1 0 1,1 0 0,-1 1-1,0-1 1,0 1 0,0-1-1,0 1 1,0 0-1,0 0 1,0 0 0,0 0-1,0 0 1,0 0-1,-1 1 1,1-1 0,0 1-1,-1 0 1,1-1 0,0 1-1,-1 0 1,1 0-1,-4 1 1,0-1 286,-2-1-273,0 0 0,1 0 0,-1 1 0,0 0 0,1 1 0,-1 0 0,1 0 0,-1 1 0,1-1 0,-1 2 0,1-1 0,0 1 0,0 0 0,0 0 0,1 1 0,-1 0 0,1 0 0,-8 7 0,9-6 0,3-4-94,1 0 0,-1 0 0,1 0 0,-1 0 0,1 1 1,0-1-1,0 0 0,-1 1 0,1-1 0,0 1 0,0-1 0,1 1 0,-1 0 0,0-1 0,0 1 0,1 0 0,-1 2 0,4-3-69,1 0-1,-1 0 1,1 0 0,-1 0-1,1-1 1,-1 0-1,1 0 1,-1 0-1,1 0 1,3-1 0,-1 1-56,108 0-3350,-113 0 3383,1 1-1,-1-1 0,1 1 1,-1-1-1,1 1 1,-1 0-1,1-1 0,-1 1 1,0 0-1,0 0 1,1 0-1,-1 0 1,0 0-1,0 0 0,0 0 1,0 0-1,0 1 1,0-1-1,0 0 0,-1 1 1,1-1-1,0 0 1,-1 1-1,1-1 1,-1 1-1,1-1 0,-1 1 1,0-1-1,0 1 1,0-1-1,0 1 0,0 1 1,1 3 76,-1 0 0,0 0 0,0 0 0,0 0 0,-1 0 0,0-1 0,-3 11 0,0-7 96,-1 0 0,-1-1 0,0 0 0,0 0 1,0 0-1,-1-1 0,0 0 0,-1 0 1,-12 9-1,9-7 470,0 0-1,0 1 1,-16 20 0,26-29-516,0 1 1,0-1-1,0 1 0,0-1 0,0 1 0,0 0 1,0-1-1,0 1 0,1 0 0,-1 0 0,1 0 1,-1-1-1,1 1 0,0 0 0,0 0 0,0 0 1,0 0-1,0 0 0,0 0 0,0 0 0,1 2 1,0-2-26,0-1 0,0 1 0,0 0 0,1-1 0,-1 1 0,0-1 0,1 0 0,-1 1 0,1-1 0,-1 0 0,1 0 0,0 0 0,0 0 0,-1 0 0,1 0 0,3 1 0,6 1 21,0 0 0,0-1 0,1 0 0,-1-1-1,18 0 1,-7-1-80,41-2-1555,-57 1 1107,-1 0 0,0 0 1,0 0-1,0-1 0,0 0 1,-1 0-1,1 0 0,0-1 1,-1 1-1,5-4 0,16-17-4583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1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0 10725,'0'0'3650,"0"0"-3026,0 0 1473,0 0 192,0 0-1233,0 0-287,-15 89 335,15-40-576,5 5-63,2 3-113,1-1-144,-1 2-208,-2 3-16,-1 1-592,6 1-1713,-3-7-2450,3-10-5537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1.3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28 9845,'0'0'1894,"0"0"-878,0 0 1054,0 0-365,0 0-696,-12-5-348,-34-15 81,45 20-713,0-1 0,0 1 0,0 0-1,-1-1 1,1 1 0,0 0 0,0 0 0,0 0 0,0 0 0,-1 0-1,1 0 1,0 0 0,0 0 0,0 1 0,0-1 0,0 0-1,-1 1 1,1-1 0,0 1 0,0-1 0,0 1 0,0-1 0,0 1-1,0 0 1,0 0 0,1-1 0,-1 1 0,0 0 0,0 0 0,1 0-1,-1 0 1,0 0 0,1 0 0,-1 0 0,1 0 0,-1 1 0,-10 35 506,11-37-519,-1 6 70,0-1-1,1 1 0,0 0 0,-1-1 0,2 9 0,0-13-112,-1 0 0,0 1 1,0-1-1,1 0 0,-1 0 0,0 0 0,1 0 0,-1 0 0,1 0 0,0 0 0,-1 0 1,1 0-1,0 0 0,-1 0 0,1 0 0,0 0 0,0-1 0,0 1 0,0 0 0,0 0 1,0-1-1,0 1 0,0-1 0,0 1 0,0-1 0,0 1 0,0-1 0,1 0 0,-1 0 0,2 1 1,41 0-3597,-28-2-80,-10 1-1174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1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1 305 9092,'0'0'3218,"0"0"-1265,0 0 528,0 0-384,0 0-1729,0 0-112,9 42 48,27-38-96,10-4-208,2 0 0,-2 0-528,-8-4-1233,-4-14-576,-8-6-2849</inkml:trace>
  <inkml:trace contextRef="#ctx0" brushRef="#br0" timeOffset="1">323 1 12278,'0'0'3425,"0"0"-2865,0 0 2194,0 0-1266,0 0-1456,0 0 209,-22 75 15,27-18 128,2 10 112,-2 6 0,-5 7-176,0 6-320,0 3-32,0 4-624,0-2-2129,0-7-2642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2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11221,'0'0'3431,"0"0"-2390,0 0 351,0 0 598,10 1-736,1 0-1247,0 0 0,-1 1 0,1 0-1,-1 1 1,0 0 0,0 1 0,0 0 0,0 1-1,0 0 1,11 8 0,-20-11 1,0 0-1,-1 0 1,1 1 0,-1-1-1,1 1 1,-1-1 0,0 1-1,0-1 1,0 0-1,0 1 1,0-1 0,-1 4-1,1 3 107,-2-1 7,1 0 0,-1 0-1,0 0 1,-1 0 0,0-1-1,0 1 1,-1-1 0,0 0-1,0 0 1,0 0 0,-1-1-1,-11 12 1,-17 29-196,32-44-1327,1-4-1819,0-4 1033,0-19-3364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12582,'0'0'1435,"0"0"-285,0 0 557,0 0-234,0 0-806,9-3-357,-5 2-265,1-1-1,1 1 1,-1-1-1,0 1 0,1 0 1,-1 0-1,1 1 0,6 0 1,-10 0-43,0 1 0,-1-1 1,1 0-1,0 1 1,-1 0-1,1-1 1,0 1-1,-1 0 0,1 0 1,-1 0-1,1 0 1,-1 0-1,0 0 0,1 1 1,-1-1-1,0 0 1,0 1-1,0-1 0,0 0 1,0 1-1,0-1 1,0 1-1,0 0 1,-1-1-1,1 1 0,-1 0 1,1-1-1,-1 1 1,0 0-1,1 3 0,0-1 2,-1 1 0,1-1 0,-1 0 0,0 1 0,0-1 0,0 0 0,0 1 0,-2 3 0,2-6-4,-1 0 0,0 0 1,0 0-1,0-1 0,0 1 0,-1 0 1,1-1-1,0 1 0,-1-1 0,1 1 0,0-1 1,-1 0-1,0 0 0,1 0 0,-1 0 1,0 0-1,0 0 0,-2 1 0,3-2-170,1 1 148,-1-1 1,1 0 0,0 1-1,0-1 1,0 1 0,0-1 0,0 0-1,0 1 1,0-1 0,-1 1-1,1-1 1,0 0 0,0 1-1,1-1 1,-1 1 0,0-1 0,0 0-1,0 1 1,0-1 0,0 0-1,0 1 1,0-1 0,1 1 0,-1-1-1,0 0 1,0 1 0,0-1-1,1 0 1,-1 0 0,0 1-1,1-1 1,-1 1 0,15 12-1063,-8-6 715,-5-5 390,-1 0 0,1 1 1,-1-1-1,0 1 0,0-1 0,0 1 0,0-1 1,0 1-1,0-1 0,-1 1 0,1 0 0,-1 0 1,0-1-1,0 1 0,0 0 0,0 0 0,0-1 1,-1 1-1,1 0 0,-1-1 0,0 1 0,-1 4 1,0-4-47,0 1 1,0-1 0,0 0-1,-1 0 1,1 0 0,-1 0-1,0 0 1,1-1 0,-1 1 0,-1-1-1,1 0 1,0 0 0,0 0-1,-1 0 1,-4 2 0,-31 4-5480,28-7 424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3.1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1 10757,'0'0'3548,"0"0"-2555,0 0 311,0 0 484,0 0-948,-3 23-378,2-15-376,-6 45 736,-1 66 1,8-113-722,0 1 0,1-1 0,-1 0 0,1 1 0,1-1 0,-1 0 0,1 0 0,0 0-1,5 10 1,-5-14-91,-1 1 0,1-1-1,0 0 1,0 1 0,0-1-1,0 0 1,0 0-1,0 0 1,0-1 0,1 1-1,-1 0 1,1-1 0,-1 0-1,1 1 1,0-1 0,-1 0-1,1 0 1,0-1 0,0 1-1,0-1 1,0 1-1,-1-1 1,5 0 0,0 0-292,0 0-1,-1-1 1,1 1 0,-1-1 0,1-1 0,-1 1 0,1-1-1,-1-1 1,7-2 0,-9 3-390,0-1 0,-1 1 0,0 0-1,0-1 1,0 0 0,0 0 0,0 0 0,0 0 0,-1 0 0,3-4-1,2-9-7005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3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14343,'0'0'1728,"0"0"-1231,0 0 2192,0 0-1168,0 0-865,-33 113-304,42-96-64,3-4-160,0-2-96,0-5-32,-2-3-224,2-3-448,2 0-737,3-20-448,5-8-432,-3-2-720,3 2-1041,-1 2-640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3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0 3153,'0'0'2994,"0"0"-425,0 0-240,0 0-131,1 23-672,5 185 1233,-6-196-2455,1 0-97,-1 1 0,-1-1 1,0 0-1,-6 24 0,7-33-184,-1 0-1,0-1 0,0 1 0,-1-1 0,1 1 0,0-1 1,-1 1-1,1-1 0,-1 0 0,0 1 0,0-1 0,0 0 1,0 0-1,0 0 0,0-1 0,-1 1 0,1-1 0,-1 1 0,1-1 1,-1 0-1,1 0 0,-1 0 0,0 0 0,1 0 0,-1 0 1,0-1-1,-4 1 0,1 0-29,-1-1-1,1 0 1,0 0 0,-1 0-1,1-1 1,-1 0 0,1 0-1,0-1 1,0 0 0,0 0-1,0 0 1,0-1 0,-7-4-1,9 5 3,1-1-1,0 0 0,0 0 0,0 0 1,0 0-1,0 0 0,1 0 0,-1-1 0,1 1 1,0-1-1,0 0 0,0 0 0,1 0 1,0 0-1,-1 0 0,1 0 0,0 0 1,1 0-1,-1 0 0,1 0 0,0-7 0,0 8 9,0 1-1,0-1 0,0 1 0,0-1 0,1 0 0,-1 1 1,1-1-1,0 1 0,0-1 0,0 1 0,0-1 0,0 1 1,0 0-1,0 0 0,3-3 0,-1 2-2,0 0 1,0 1-1,0 0 0,1-1 1,-1 1-1,1 1 0,-1-1 0,1 0 1,7-1-1,4-1-199,0 0 0,32-2-1,-33 4-1117,0 1 0,0-2-1,0 0 1,22-8-1,-2-5-4087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4.1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185 1 8020,'0'0'6720,"0"0"-4844,0 0-134,-13 19 85,-72 132-282,82-146-1585,1-1-1,-1 1 1,0-1 0,-1 1-1,1-1 1,-1 0 0,1 0-1,-1-1 1,0 1 0,-7 3-1,8-5-619,0 0 0,0-1 0,0 1 0,0-1 0,-1 0 0,1 0-1,0-1 1,-1 1 0,1-1 0,-6 1 0,7-1-4227,2-1-1151,1-11 4277,9-8 3600,-8 18-1048,0 1 0,0-1 0,0 0 0,0 1 0,1-1 0,-1 1 0,1 0 0,-1-1 0,1 1 0,4-1 0,-4 1 19,0 1 0,0-1 1,0 1-1,1 0 0,-1 0 1,0 0-1,0 0 0,0 0 0,5 2 1,12 8-34,-3 5-455,-6-3-415,1-2 0,1 1 0,17 9 0,-25-17-578,0 0 0,1-1 0,-1 1 0,1-1 0,0-1 0,0 1-1,8 0 1,13-1-5385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4.5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28 14150,'0'0'1852,"0"0"-1057,0 0 710,0 0-572,2 0-751,32-4-366,-19 3-141,-1-1 0,0 0 0,19-6 1,-23 4-132,16-3-1602,-25 7 1866,-10 1 392,1 1-142,0 0 0,1 1 0,-1 0-1,1 0 1,0 1 0,0 0 0,0 0 0,1 1-1,0 0 1,-1 0 0,2 0 0,-1 1-1,-8 10 1,6-6 237,-1 1 0,2 0-1,0 1 1,0-1 0,1 1 0,1 1-1,-6 17 1,10-29-278,1-1-1,0 1 0,-1 0 1,1 0-1,0-1 0,0 1 1,-1 0-1,1 0 0,0-1 1,0 1-1,0 0 1,0 0-1,0-1 0,0 1 1,0 0-1,1 0 0,-1 0 1,0-1-1,0 1 0,1 0 1,-1-1-1,0 1 1,1 0-1,-1-1 0,0 1 1,1 0-1,-1-1 0,1 1 1,0 0-1,1 0-14,-1-1 0,0 0 0,1 1 0,-1-1 0,1 0 0,-1 0 1,0 0-1,1 0 0,-1 0 0,1 0 0,-1-1 0,0 1 0,1 0 0,2-2 0,10-3-286,0-1 0,18-12-1,-22 12-53,8-3-1041,37-13 1,-4 8-4517,-19 8-3379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4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 13894,'0'0'2225,"0"0"-2033,0 0 2017,0 0-1376,0 0-737,0 0-32,84 2-64,-38-2-48,-1 0-352,1 0-1201,0-2-672,-5-7-2081,-10 1-6483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5.1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16776,'0'0'152,"0"0"26,0 0 20,0 0-849,22-4-534,70-13-151,-50 14-52,-40 3 1381,-1 0 1,1 0 0,-1 0 0,0 0 0,1 1 0,-1-1 0,1 1 0,-1-1 0,0 1 0,0 0-1,1-1 1,-1 1 0,0 0 0,2 1 0,-2 0 90,0 0 1,0 0-1,0 0 1,0 1-1,-1-1 0,1 0 1,-1 0-1,1 1 1,-1-1-1,0 0 0,0 1 1,0-1-1,0 0 1,0 1-1,0-1 0,-1 3 1,-1 18 288,2-19-291,-1 1 1,0-1-1,0 0 1,0 0-1,0 0 1,-1 0-1,1 0 1,-1 0-1,0 0 1,-1 0-1,1-1 1,-6 7-1,-43 42 1341,32-33-444,8-9-518,3-2 83,0 0 0,0 1 0,-7 11 0,13-18-394,1 0 0,0 0 0,-1 1 1,1-1-1,0 1 0,0-1 0,0 1 0,1-1 0,-1 1 1,1 0-1,-1-1 0,1 1 0,0 0 0,0 0 0,0-1 1,0 1-1,1 0 0,0 4 0,0-6-113,0 1 1,0-1-1,0 0 0,0 0 1,0 0-1,0 0 0,0 0 1,1 0-1,-1 0 0,0 0 1,1-1-1,-1 1 0,1 0 1,-1-1-1,0 1 0,1-1 1,-1 0-1,1 1 0,-1-1 1,3 0-1,36 3 257,-35-2-230,143-1-221,-144 0-59,-1 0 1,1-1-1,0 1 1,-1-1 0,1 0-1,0 0 1,-1 0-1,1 0 1,-1-1 0,0 1-1,1-1 1,2-2-1,19-20-5603,-14 9-654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9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13974,'0'0'1377,"0"0"-403,0 0 848,0 0-587,6 0-1158,0 0 0,-1 1 0,1-1 0,0 1 0,8 3 0,-8-2-58,0 1 1,1 0 0,-1 0-1,0 0 1,-1 1-1,1 0 1,-1 0-1,1 0 1,-1 1 0,0 0-1,-1 0 1,1 0-1,-1 1 1,0-1 0,-1 1-1,1 0 1,-1 0-1,0 0 1,-1 0 0,1 1-1,-1-1 1,-1 1-1,1 0 1,-1-1 0,0 1-1,0 0 1,-1 0-1,0 0 1,0-1 0,-1 1-1,-1 8 1,0-9 67,0 0 0,0 0 0,-1-1 0,1 1 0,-1-1 0,0 0 1,-1 0-1,1 0 0,-1 0 0,-7 6 0,5-4-332,0-1 0,-1 1 0,0-2-1,-1 1 1,1-1 0,-12 6 0,18-21-4779,3-18-605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30.2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11829,'0'0'2108,"0"0"-622,0 0 552,0 0-584,0 0-795,-2 19-18,-5 65 108,8-73-665,-1-1 0,2 0-1,0 0 1,0 1-1,1-1 1,0 0 0,0-1-1,1 1 1,1-1 0,-1 1-1,2-2 1,-1 1 0,1 0-1,0-1 1,1 0 0,11 10-1,-15-15-137,0 0 1,0 0-1,1 0 0,-1-1 0,1 1 0,0-1 0,0 0 0,0 0 0,0-1 1,0 1-1,0-1 0,0 1 0,7 0 0,34-2-4357,-32-4-244,-8-4-3637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30.5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16552,'0'0'317,"0"0"817,0 0 464,0 0-670,4 19-253,15 57-325,-17-71-346,-1-1 1,1 0 0,0 0-1,0 0 1,0 0-1,1 0 1,-1 0-1,1-1 1,0 1-1,0-1 1,0 0-1,1 0 1,-1 0 0,1 0-1,-1 0 1,8 3-1,-10-5-171,1-1-1,-1 0 0,0 0 1,0 1-1,0-1 0,0 0 1,1 0-1,-1 0 0,0 0 1,0 0-1,0 0 0,1 0 1,-1-1-1,0 1 0,0 0 1,0-1-1,0 1 0,0-1 1,0 1-1,0-1 0,0 1 1,0-1-1,0 0 0,0 0 1,0 1-1,0-1 0,0 0 1,1-2-1,20-31-1914,-15 23 977,6-11-403,32-44-5058,-9 30 5391,-35 36 1322,-1 0 0,0 0 1,1 0-1,-1 0 0,0 0 1,1 0-1,-1 0 0,0 0 1,0 0-1,1 1 0,-1-1 1,0 0-1,0 0 0,1 0 1,-1 0-1,0 1 0,0-1 1,0 0-1,1 0 0,-1 0 1,0 1-1,0-1 0,0 0 1,0 0-1,1 1 1,-1-1-1,0 0 0,0 1 1,0-1-1,0 0 0,0 0 1,0 1-1,0-1 0,0 0 1,0 1-1,0-1 0,0 0 1,0 1-1,0-1 0,0 0 1,0 0-1,0 1 0,0 0 1,1 21 972,-1-19-533,0 195 3946,1-195-4490,-1-1 0,0 1 0,0 0 1,-1-1-1,1 1 0,-1 0 0,1-1 0,-1 1 0,0-1 1,0 1-1,0-1 0,0 0 0,0 1 0,-1-1 1,1 0-1,-1 0 0,1 0 0,-1 0 0,0 0 0,0 0 1,0 0-1,0 0 0,0-1 0,0 1 0,0-1 1,-1 0-1,-4 3 0,-1-2 23,0 0 1,0-1-1,0 1 0,0-1 0,0-1 1,0 0-1,-16-1 0,21 0-58,0 1 1,0-1-1,0 1 0,0-1 0,0 0 0,1 0 0,-1 0 0,0-1 0,1 1 1,-1-1-1,1 1 0,-1-1 0,1 0 0,0 0 0,0 0 0,0 0 0,0 0 1,0-1-1,0 1 0,0 0 0,1-1 0,-1 0 0,1 1 0,0-1 1,-2-5-1,0-1-14,1 0 0,0 0 0,1-1 0,0 1 1,0 0-1,1-19 0,1 25-5,-1 0-1,1 1 1,0-1 0,0 1-1,0-1 1,0 1-1,0-1 1,0 1 0,1-1-1,-1 1 1,1 0 0,0 0-1,0 0 1,0 0-1,0 0 1,0 0 0,0 1-1,0-1 1,0 1-1,1-1 1,-1 1 0,5-2-1,8-3-552,0 0 0,28-7 0,-20 7-747,13-7-1672,0-4-1843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3426,'0'0'8102,"0"0"-5749,0 0-1067,0 0 371,0 0-622,-6 5-315,1 0-494,1 0-1,-1 1 0,1 0 1,0-1-1,1 1 1,-1 1-1,1-1 1,0 0-1,1 1 1,0 0-1,0-1 0,0 1 1,1 0-1,0 0 1,-1 12-1,2-6-180,-1 1-1,2 0 1,-1 0-1,2 0 0,0 0 1,1-1-1,0 1 1,8 20-1,-7-23-217,0 0 0,-1 0-1,0 0 1,-1 0-1,0 1 1,-1-1-1,0 21 1,-1-31 37,0 0 1,0 0-1,0 1 0,0-1 1,0 0-1,0 0 0,0 0 1,0 0-1,-1 1 0,1-1 1,-1 0-1,1 0 0,0 0 0,-1 0 1,0 0-1,1 0 0,-1 0 1,0 0-1,1 0 0,-1 0 1,0 0-1,0-1 0,0 1 1,0 0-1,0 0 0,0-1 1,0 1-1,0-1 0,0 1 1,0-1-1,0 1 0,0-1 1,0 0-1,-2 1 0,-25 1-4469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30.9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178 0 13478,'0'0'1025,"0"0"559,0 0 1074,0 0-1634,-62 143 33,52-106-401,-2-3-48,-2 1-224,-5-7-256,-1-4-128,4-9-272,1-11-1152,6-4-1938,9-6-704,0-20-2753</inkml:trace>
  <inkml:trace contextRef="#ctx0" brushRef="#br0" timeOffset="1">121 154 9060,'0'0'3794,"0"0"-2257,0 0 624,0 0-193,0 0-927,0 0-289,122 58-560,-86-36-192,3-1-400,-1-6-1649,-2-4-1520,-10-2-4403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31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7 14839,'0'0'781,"0"0"543,0 0 714,0 0-1054,6 0-797,91-4 203,-51 2-1609,-10 1-4027,-177 2 4878,138-1 480,0 0 0,0 1 1,1 0-1,-1 0 0,0 0 0,0 0 0,1 0 0,-1 1 0,0-1 0,1 1 0,0-1 0,-1 1 0,1 0 1,0 0-1,0 0 0,0 0 0,0 1 0,0-1 0,0 1 0,1-1 0,-1 1 0,1-1 0,0 1 0,0 0 1,0-1-1,0 1 0,0 0 0,0 5 0,-3 8 645,2 0 0,0 0-1,1 28 1,1-43-752,0 1 15,0 0-1,1 1 1,-1-1-1,1 0 0,-1 1 1,1-1-1,0 0 1,0 0-1,0 1 1,0-1-1,0 0 1,0 0-1,0 0 0,1 0 1,-1-1-1,1 1 1,0 0-1,-1 0 1,1-1-1,0 1 1,0-1-1,0 0 1,0 0-1,0 1 0,0-1 1,0 0-1,1-1 1,-1 1-1,0 0 1,0-1-1,3 1 1,10 2-157,-1-1 0,1-1 0,29-1 0,-28 0-229,-1 0-544,0 0-1,0-2 0,0 0 0,20-4 0,14-12-4232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31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7780,'0'0'8579,"0"0"-8418,0 0 2224,0 0-144,0 0-1697,0 0-448,7 4-48,26-4 400,11 0-432,-1 0-16,3 0-64,4 0-1008,-2 0-1698,-7 0-1776,-10 0-4434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32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16744,'0'0'1448,"0"0"-442,0 0 216,0 0-1049,15 0-549,53 0-440,-63 0 648,0 0 1,0 0-1,0 1 0,0 0 1,0 0-1,0 0 0,6 2 0,-9-2 103,0 0-1,0 0 0,0 0 0,0 1 0,-1-1 0,1 0 0,0 1 0,-1-1 0,1 1 0,-1-1 0,1 1 0,-1 0 1,1 2-1,1 1 50,-1 1 1,-1 1-1,1-1 1,-1 0-1,0 0 0,-1 0 1,1 1-1,-1-1 1,-1 8-1,1-6 155,0-6-115,-1 0 0,1 0 0,-1 0 0,1 0-1,-1 0 1,0-1 0,0 1 0,0 0 0,0 0 0,0-1 0,0 1 0,0-1 0,-1 1 0,1-1 0,-3 3 0,-30 23 457,11-8 362,16-13-477,1 1-1,-1 0 1,2 0-1,-1 1 1,1-1-1,-5 10 1,8-13-243,1 0 1,-1 0 0,1 0-1,0 0 1,0 0 0,0 0-1,0 0 1,1 0 0,0 1-1,0-1 1,0 0 0,0 0-1,0 0 1,1 0 0,0 1-1,1 4 1,0-7-97,-1 0-1,0 0 1,0 0-1,1 0 1,0 0-1,-1 0 1,1 0-1,0-1 1,0 1-1,0-1 1,0 1-1,0-1 1,0 0 0,0 0-1,0 1 1,0-2-1,1 1 1,-1 0-1,0 0 1,1-1-1,-1 1 1,5-1-1,8 2-48,0-1-1,24-1 0,-22 0-9,-3-1-490,-1-1 0,1 0 0,-1 0 0,1-2 0,-1 0 0,0 0 0,0-1 0,-1-1 0,0 0 0,20-13 0,20-15-5296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33.2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 3121,'0'0'558,"0"0"-118,0 0 131,0 0 419,4-3 376,14-8 48,-17 10-1021,-1 0 0,1 0 0,0 0-1,-1 0 1,1 0 0,-1 0 0,1-1 0,-1 1 0,1 0 0,-1 0 0,0 0 0,0 0-1,1 0 1,-1-2 0,0 0 3108,0 16-2104,-2 116-1040,4 142-692,8-246-112,-4-14-1381,-3-2-4258,-3-8-2009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6.7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17 151 14935,'0'0'1022,"0"0"-705,0 0 310,0 0 678,0 0-710,-4 6-377,-8 16-10,12-22-177,0 1 0,0-1 1,0 1-1,0-1 0,1 0 0,-1 1 0,0-1 0,0 1 0,1-1 0,-1 0 0,0 1 0,1-1 0,-1 0 0,0 1 0,1-1 0,-1 0 0,0 0 0,1 1 0,-1-1 0,1 0 0,-1 0 0,1 0 0,-1 1 0,0-1 0,1 0 0,-1 0 0,1 0 0,-1 0 0,1 0 0,-1 0 0,1 0 0,-1 0 0,1 0 0,-1 0 0,1 0 0,-1 0 0,0-1 0,1 1 0,-1 0 0,1 0 0,24-5 151,-14-7-286,0 0-1,0-1 0,-1-1 0,11-20 0,-13 22-32,15-32-71,-7 12 212,-11 25 593,-3 7 651,2 22-1156,1-1 0,0 0 1,2 0-1,0 0 0,1-1 1,1 0-1,1 0 0,1-1 1,1-1-1,0 0 0,1 0 1,22 21-1,-32-36-294,-1-1 0,1 1 1,0-1-1,0 0 0,0 0 0,0 0 0,0 0 0,0 0 0,1-1 0,-1 0 1,0 1-1,1-1 0,-1-1 0,1 1 0,-1 0 0,1-1 0,6 0 0,-10 0 25,1 0-1,-1 0 0,1 0 0,-1 0 1,1 0-1,-1 0 0,0 0 0,1-1 1,-1 1-1,1 0 0,-1 0 0,1 0 1,-1-1-1,0 1 0,1 0 0,-1-1 1,0 1-1,1 0 0,-1-1 0,0 1 1,0 0-1,1-1 0,-1 1 0,0-1 0,0 1 1,1-1-1,2-23-8311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7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16039,'0'0'2578,"0"0"-2290,0 0 1729,0 0-1041,0 0-896,0 0-160,101 41 32,-46-23-1313,-2-1-1760,-10 0-1473,-10 3-6771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7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1 10629,'0'0'1603,"0"0"-720,0 0 1068,0 0-137,0 0-560,-18 0-97,1 1-803,-1 0-1,-20 5 0,36-5-299,0 0 0,0 0 0,0 0 0,0 0 0,0 0 0,0 1 0,0-1 1,1 1-1,-1-1 0,0 1 0,1 0 0,0-1 0,-1 1 0,1 0 0,0 0 1,0 0-1,0 0 0,0 0 0,0 0 0,0 0 0,1 0 0,-1 1 0,1-1 1,0 0-1,-1 0 0,1 1 0,0 3 0,-1 2 98,-1 5 62,0 0 0,1 0 0,0 0-1,1 0 1,1 0 0,2 21 0,-2-32-216,1 0 0,-1-1 0,0 1 0,1 0 0,-1 0 0,1-1 0,-1 1 1,1-1-1,0 1 0,-1-1 0,1 0 0,0 0 0,0 1 0,0-1 0,0-1 0,0 1 1,1 0-1,-1 0 0,0-1 0,0 1 0,0-1 0,1 0 0,-1 0 0,0 0 0,3 0 0,1 1-102,0-1-1,0 0 1,1-1-1,-1 1 1,0-1-1,0 0 1,0-1-1,8-2 1,-9 0-170,1 1 1,-1-1-1,0 0 0,0 0 0,0 0 1,-1-1-1,0 0 0,1 0 1,-2 0-1,1 0 0,0 0 0,3-10 1,-2 5-858,0-1 1,-1 0-1,0 0 1,-1 0-1,0 0 1,1-15-1,-3-9-4447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7.7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12726,'0'0'3169,"0"0"-2817,0 0 2002,0 0-882,0 0-1296,0 0 529,3 88-177,13-47 80,-6 2-192,0 5-128,-6 4-288,1 0 0,2 4-528,-2 2-1649,-2-1-1985,-3-1-4242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8.1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221 146 10213,'0'0'1035,"0"0"-395,0 0 964,0 0-447,-7-20-460,-23-66-158,29 84-425,0-1 1,1 1 0,-1 0-1,0 0 1,0-1 0,-1 1-1,1 0 1,0 0 0,-1 0 0,1 0-1,-1 0 1,0 1 0,0-1-1,1 0 1,-1 1 0,0-1-1,0 1 1,-4-2 0,3 2 36,1 1 1,-1-1 0,1 1-1,-1 0 1,0 0-1,1 0 1,-1 0-1,0 1 1,1-1 0,-5 2-1,-3 0 52,5 0-86,-1 0-1,1 0 1,0 0-1,-1 1 1,1 0-1,1 0 1,-1 0-1,0 1 1,1-1-1,0 1 1,-1 0-1,-3 6 0,2-4-74,1 0 0,1 0 0,-1 1 0,1 0 0,0-1 0,0 1 0,1 1 0,-4 11 0,7-18-60,-1 0 0,1-1 0,0 1 0,0 0 0,0 0 0,0-1 0,0 1-1,0 0 1,0 0 0,1 0 0,-1-1 0,0 1 0,0 0 0,1 0 0,-1-1 0,0 1 0,1 0 0,-1-1 0,0 1 0,1 0 0,-1-1 0,1 1 0,-1-1-1,1 1 1,0 0 0,-1-1 0,1 0 0,-1 1 0,1-1 0,0 1 0,-1-1 0,1 0 0,0 1 0,0-1 0,-1 0 0,1 0 0,0 1 0,0-1 0,0 0-1,1 0 1,40 0-1251,-28-1 710,1 1 52,-8 0 37,0-1 0,0 2 0,-1-1 1,1 1-1,0 0 0,8 2 0,-14-2 378,1-1 0,0 1-1,-1 0 1,1 0 0,-1 0-1,1 0 1,-1 0 0,0 0-1,1 0 1,-1 1 0,0-1-1,0 0 1,0 1 0,0-1-1,0 1 1,0-1 0,0 1-1,0-1 1,0 1 0,-1 0-1,1 0 1,-1-1 0,1 1-1,-1 0 1,0 0 0,0-1-1,0 1 1,0 0-1,0 2 1,0 1 195,0 0-1,0 0 1,-1 0 0,0 0-1,0 0 1,0 0-1,0 0 1,-1-1-1,0 1 1,0 0 0,0-1-1,-1 1 1,1-1-1,-1 0 1,0 1 0,0-2-1,-1 1 1,1 0-1,-1-1 1,0 1 0,-6 4-1,-11 5 767,18-11-701,-1 0 0,1 0 0,0 0 0,0 0 1,0 0-1,0 0 0,0 1 0,1-1 0,-1 1 0,1 0 1,-1 0-1,-2 4 0,5-5-109,0 0 0,-1-1 0,1 1 0,0 0 0,0-1 1,0 1-1,0 0 0,0 0 0,0-1 0,0 1 0,0 0 0,1 0 0,-1-1 0,1 1 0,-1 0 1,1-1-1,0 1 0,0-1 0,0 1 0,0-1 0,1 2 0,0 0 20,1-1 1,-1 0-1,1 1 0,0-1 0,0 0 0,0-1 0,0 1 1,0 0-1,0-1 0,5 2 0,-1-1-128,0 0 0,0-1-1,0 1 1,0-2 0,0 1 0,0-1 0,1 0 0,-1 0-1,0-1 1,11-2 0,-13 1-555,0-1 1,0-1-1,0 1 1,0-1-1,0 0 0,-1 0 1,0 0-1,0 0 1,0-1-1,0 0 0,-1 0 1,5-7-1,-5 7-372,19-30-8649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6963,'0'0'8580,"0"0"-7411,0 0 1152,0 0-192,0 0-1457,0 0-544,166-44-128,-118 53-464,-8 6-2369,-8 0-3154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8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0 10405,'0'0'3169,"0"0"-1597,0 0 509,0 0-219,0 0-1059,-3 6-336,0-2-251,0 2 1,1-1 0,0 0 0,0 1-1,0-1 1,0 1 0,1-1 0,0 1-1,0 11 1,1 64 1169,1-39-935,4 144 82,7-63-3499,-6-72-2508,0-10-4227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8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14 11205,'0'0'993,"0"0"-244,0 0 1033,0 0-445,0 0-734,-8-3-19,-28-8 182,36 11-730,-1 0-1,0 0 1,0 0 0,0 0 0,1 0-1,-1 0 1,0 0 0,0 0 0,0 0-1,1 1 1,-1-1 0,0 0 0,0 0 0,1 1-1,-1-1 1,0 0 0,1 1 0,-1-1-1,0 1 1,1-1 0,-1 1 0,0-1-1,1 1 1,-1-1 0,1 1 0,-1 0-1,1-1 1,-1 1 0,1 0 0,0-1-1,-1 1 1,1 0 0,0 1 0,-6 26 621,5-23-428,0 3-13,0 0 0,0 0 0,0 1 0,1-1 0,2 16-1,-2-23-319,1 1-1,-1 0 0,1-1 0,0 1 0,-1 0 0,1-1 0,0 1 0,0-1 0,0 1 0,0-1 0,0 0 0,0 1 0,0-1 0,1 0 0,-1 0 0,0 0 0,1 0 0,-1 0 0,1 0 0,-1 0 0,1 0 0,0-1 0,-1 1 0,1 0 0,0-1 0,-1 0 0,1 1 0,0-1 0,-1 0 0,1 0 0,0 0 0,3 0 0,13 0-2753,-6 0-2071,-8 0-3587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29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8 329 2049,'0'0'10245,"0"0"-8741,0 0 1170,0 0-49,0 0-1873,0 0-672,-7 30 704,40-30-351,3 0-289,3 0-144,-3 0-112,-2-8-737,-6-5-1232,-1-5-976,-6-1-2386</inkml:trace>
  <inkml:trace contextRef="#ctx0" brushRef="#br0" timeOffset="1">299 0 13014,'0'0'1329,"0"0"223,0 0 1346,0 0-1218,0 0-1536,0 0 65,-20 50 79,23 13 336,2 12-16,-3 12-15,-2 6-321,0 4-192,0 5-80,0-3-1105,0-4-2256,-5-6-3426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4:07:34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87 1777,'0'0'2025,"0"0"-915,0 0 312,0 0-16,0 0-761,0 0-69,-1-5 105,1 4-426,-3-14 161,2 4 2856,2-10 1924,0 19-5202,-1 0 1,1 1-1,-1-1 0,1 1 1,-1-1-1,1 1 0,0-1 1,0 1-1,0-1 0,0 1 1,0 0-1,0 0 0,0-1 1,1 1-1,-1 0 1,0 0-1,1 0 0,-1 0 1,0 1-1,1-1 0,-1 0 1,1 0-1,0 1 0,-1-1 1,1 1-1,-1 0 0,1-1 1,0 1-1,-1 0 1,3 0-1,-3 0-82,-1 0-64,0 0 24,0 0 127,0-1 1,0 1-1,0 0 1,1 0-1,-1 0 1,0 0-1,0 0 1,0 0-1,1-1 1,-1 1-1,0 0 1,0 0-1,0 0 1,1 0-1,-1 0 1,0 0-1,0 0 1,1 0 0,-1 0-1,0 0 1,0 0-1,1 0 1,-1 0-1,0 0 1,0 0-1,0 0 1,1 0-1,-1 0 1,0 0-1,0 1 1,1-1-1,-1 0 1,0 0-1,0 0 1,0 0-1,0 0 1,1 1-1,-1-1 1,0 0-1,0 0 1,0 0-1,0 0 1,0 1-1,1-1 1,-1 0-1,0 1 1,10 8 17,-6-3-49,-1 1 0,0 0 0,0 0 0,0 1 0,-1-1 0,0 1 0,-1-1 0,1 1 0,-2-1 0,1 1 0,-1 9 0,-1-14 24,0-1 0,0 0 0,0 0-1,0 0 1,-1 0 0,1 0 0,-1 0 0,1 0-1,-1 0 1,0-1 0,0 1 0,1 0 0,-1-1-1,-3 2 1,2-1-20,0 1 0,0-1-1,0 1 1,0 0 0,0 0-1,1 0 1,-3 4 0,4-5-305,0-1 0,0 1-1,1-1 1,-1 0 0,0 0 0,0 1 0,0-1 0,0 0 0,-1 0 0,1 0 0,0 0 0,-3 1 0,-7 3-3760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04.5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2 187 9204,'0'0'1225,"0"0"-614,0 0 787,0 0 173,0 0-400,-2-7 7898,5 5-9806,34-1 912,69 4 1,-68 1-39,71-6-1,11-23-85,-46 7 0,-57 15-36,0 0-1,0 0 1,0 2-1,1 0 1,18 0 0,-13 1-5,-1 0 1,31-7-1,22-2 90,-28 9-37,-25 1-40,1 0 0,-1-2 0,35-7-1,-39 6 14,0 0 0,0 2 0,21-1 0,5 0 7,11-8 74,-42 7-108,-1 2-1,1-1 1,23 0 0,120-6 138,-82 3-76,62-1 47,-135 7-118,0 0-1,0-1 1,0 1-1,0 0 1,0 0-1,0 0 1,0 0 0,0 0-1,0 0 1,0 1-1,0-1 1,0 0-1,0 0 1,0 1-1,0-1 1,0 1-1,0-1 1,0 1-1,0-1 1,-1 1-1,1 0 1,1 0 0,-2 0-1,-1 1 0,1-1 1,-1 0-1,1 0 0,-1 1 1,1-1-1,-1 0 1,0 0-1,1 0 0,-1 0 1,0 0-1,0 0 0,0 0 1,0 0-1,0 0 1,-2 1-1,-13 14-25,-1 0 0,-24 16 1,34-27 15,-1-1 1,1 0 0,-1 0-1,1-1 1,-1 0 0,0 0-1,0-1 1,0 0-1,-15 1 1,-80 2-10,-106-8 1,141-1 62,-25-1-102,-167 10 0,0 2-42,175-7 120,77-1-19,-1 0 1,1 0 0,0 0 0,-1-1-1,-10-4 1,-7-2-722,26-10-8607,0-1-1267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08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4 14551,'0'0'557,"0"0"-101,0 0 814,0 0-13,0 0-678,-9 0-310,-28-3-175,28 2 58,9 1-11,-2 0-72,1 1-1,-1-1 1,0 1-1,0-1 1,1 1-1,-1 0 1,0 0-1,1-1 1,-1 1-1,1 0 1,-1 1-1,1-1 1,-1 0-1,1 0 1,-2 3-1,-20 26 384,15-19-228,-2 1-75,1 1 0,0 0 0,1 1 0,0 0 1,1 1-1,0 0 0,1-1 0,1 2 1,1-1-1,0 1 0,1 0 0,0 0 0,0 27 1,2-22-133,0-14-50,1 0 0,0-1-1,0 1 1,0 0 0,3 9 0,-2-15-199,0 0 0,0 0 0,0 0 0,0 0 0,0 0 0,0-1 0,0 1 0,0 0 0,1-1 0,-1 1 0,0-1 0,0 1 0,1-1-1,-1 1 1,0-1 0,1 0 0,-1 0 0,1 0 0,-1 0 0,0 0 0,1 0 0,-1 0 0,0 0 0,1 0 0,1-1 0,3 1-1474,13 0-3219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08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6 8820,'0'0'3081,"0"0"-2195,0 0-96,0 0 565,0 0-557,0 0-771,0-1 0,0 1 0,1 0 0,-1 0 0,0 0 0,0 0 0,0-1 0,0 1 0,0 0 0,0 0 0,0 0 0,0 0 0,0-1 0,0 1 0,-1 0 0,1 0 0,0 0 0,0 0 0,0 0 0,0-1 0,0 1 0,0 0 0,0 0 0,0 0 0,0 0 0,0 0 0,-1-1 0,1 1 0,0 0 0,0 0 0,0 0 0,0 0 1,0 0-1,-1 0 0,1 0 0,0 0 0,0 0 0,0 0 0,0-1 0,0 1 0,-1 0 0,1 0 0,0 0 0,0 0 0,0 0 0,-1 0 0,-4 4 193,0-1 1,0 1-1,0 0 1,0 1-1,1-1 0,-1 1 1,1 0-1,-5 7 1,-28 45 1036,30-46-1141,0 1-1,1 0 1,0 0-1,0 1 1,2-1-1,-1 1 0,2 0 1,0 0-1,0 1 1,0 15-1,6-28-166,1 0 0,-1 0 1,1-1-1,-1 1 0,1-1 0,0 0 0,-1 0 0,7 0 0,-7 0 10,0 0 16,7 0-179,1 0 0,-1 0 1,0 1-1,0 1 0,15 3 1,-24-4 199,1-1 1,0 1 0,0 0 0,-1-1-1,1 1 1,-1 0 0,1 0 0,-1 0-1,1 0 1,-1 1 0,1-1 0,-1 0 0,0 0-1,0 1 1,0-1 0,0 1 0,0-1-1,0 1 1,0 0 0,0-1 0,0 1-1,-1 0 1,1-1 0,-1 1 0,1 0-1,-1 0 1,0 0 0,0-1 0,0 1-1,0 0 1,0 0 0,0 0 0,0-1 0,-1 1-1,1 0 1,0 0 0,-1 0 0,-1 3-1,-1 1 89,0 0 0,0 0 0,-1 0 0,0 0 0,0-1 0,0 0-1,-1 1 1,0-2 0,-9 9 0,-4 1-49,-30 20 0,46-33-152,-17 9-446,6-8-3373,12-4-742,1-9-3711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09.0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9877,'0'0'4610,"0"0"-4034,0 0 1121,0 0 288,0 0-1313,0 0 64,0 54 193,0-22-545,3 3 352,-1-1-272,-2-6 65,0-4-481,0-6-48,0-5-32,3-5-897,-1 1-1520,-2-9-2673,0 0-7124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09.3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13670,'0'0'272,"0"0"-96,0 0 1345,0 0-752,0 0-721,0 0 304,51 2 336,-29 9-304,2 0-352,0-3-32,4 1-704,4-5-929,-6-4-1632,-7 0-4227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09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1 307 17080,'0'0'896,"0"0"145,0 0 1056,0 0-1585,0 0-512,0 0 64,98 22-64,-59-22-112,-6 0-688,-2 0-385,-2 0-1232,0-17-1425,-5-7-4962</inkml:trace>
  <inkml:trace contextRef="#ctx0" brushRef="#br0" timeOffset="1">541 0 17192,'0'0'1633,"0"0"-737,0 0 1153,0 0-1217,-55 121-608,50-88-144,3-1 17,-6 3-161,1-5 96,-2 0-64,-1-4-545,-2-4-575,5-7-1778,-3-8-2512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16504,'0'0'1424,"0"0"-543,0 0 1264,0 0-1105,0 0-960,0 0-80,21-9-32,-21 9-192,3 0-865,4 0-959,3 7-834,-1 6-2048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10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62 11589,'0'0'1150,"0"0"-301,0 0 839,0 0-394,0 0-467,-11 7-322,2-3-382,6-2-85,0-1-1,0 0 1,0 1 0,0 0-1,0-1 1,0 1 0,1 1-1,-1-1 1,1 0 0,-1 0-1,1 1 1,0 0 0,0-1-1,0 1 1,0 0 0,0 0 0,1 0-1,-1 0 1,1 0 0,0 0-1,-1 5 1,1-1 128,-4 21 469,1-1 0,1 1-1,2 40 1,1-66-652,0-1 1,1 0-1,-1 0 0,0 1 0,1-1 0,-1 0 1,1 0-1,0 0 0,-1 1 0,1-1 0,0 0 0,0 0 1,-1 0-1,1 0 0,0 0 0,0 0 0,0-1 1,0 1-1,0 0 0,1 0 0,-1-1 0,0 1 1,0-1-1,0 1 0,0-1 0,1 1 0,-1-1 0,0 0 1,1 0-1,-1 1 0,0-1 0,1 0 0,0 0 1,0 0-48,0 0 0,0 0 0,-1 0 0,1 0 0,0-1 0,0 1 0,-1 0 0,1-1 0,0 1 0,-1-1 0,1 0 0,-1 1 0,1-1 0,-1 0 0,1 0 0,-1 0 0,1 0 0,-1 0 0,0 0 0,0-1 0,1 1 0,-1 0 0,0-1 0,1-1 0,2-11-73,0 1 1,-1-1 0,0 1 0,0-23-1,-2 24 70,0 1 0,1 0 0,0-1-1,0 1 1,1 0 0,1 0 0,5-13-1,-7 22 77,-1 0-1,1 0 0,0 1 0,-1-1 0,1 0 1,0 1-1,0-1 0,0 1 0,0 0 1,0-1-1,1 1 0,-1 0 0,0 0 0,0 1 1,1-1-1,-1 0 0,0 1 0,4-1 1,48-2 219,-37 3-196,107-4-465,-123 4 375,1 12-353,-4 0 658,-1 0 0,0 0 0,-1-1 1,0 0-1,-7 15 0,-11 29 887,18-37-859,1 0 0,1 0-1,1 0 1,0 19 0,2-36-275,-1 0 0,0 0 0,1 0 0,-1 0 0,1 0 0,-1 0 0,1 0 0,-1 0 0,1 0 0,0 0 0,-1 0 1,1 0-1,0 0 0,0-1 0,0 1 0,-1 0 0,1-1 0,0 1 0,0 0 0,0-1 0,0 1 0,0-1 0,0 0 0,0 1 0,1-1 0,-1 0 0,0 1 0,0-1 0,0 0 0,0 0 0,0 0 1,0 0-1,1 0 0,-1 0 0,1-1 0,3 1-15,1 0-1,-1 0 1,0-1 0,1 0 0,-1 0 0,9-4 0,-6 1-44,0-1-1,0 0 1,-1-1 0,1 0 0,-1 0 0,-1 0-1,1-1 1,-1 0 0,0 0 0,0-1-1,-1 0 1,0 0 0,4-10 0,-2 3 24,0 0 1,-1-1 0,0 0-1,-2 0 1,0 0-1,3-28 1,-5-60-65,-18 107-2203,-3 16-665,-4 13-1904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10.9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0 9396,'0'0'7556,"0"0"-7204,0 0 2417,0 0-992,0 0-1041,0 0-383,38 130-289,-38-104 0,0 2-64,0-2-369,-10 0-767,-11-7-1729,-1-8-3282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11.7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6 10261,'0'0'2094,"0"0"-1336,0 0 656,0 0 45,0 0-413,0 0-1019,0-1 1,0 1 0,0 0 0,0 0-1,0 0 1,1 0 0,-1 0-1,0 0 1,0-1 0,0 1-1,0 0 1,0 0 0,0 0-1,0 0 1,0 0 0,0 0-1,0-1 1,0 1 0,0 0-1,0 0 1,0 0 0,0 0 0,0 0-1,0 0 1,0-1 0,0 1-1,-1 0 1,1 0 0,0 0-1,0 0 1,0 0 0,0 0-1,0-1 1,0 1 0,0 0-1,0 0 1,0 0 0,0 0 0,-1 0-1,1 0 1,0 0 0,0 0-1,0 0 1,0 0 0,0 0-1,0 0 1,-1 0 0,1-1-1,0 1 1,0 0 0,0 0-1,0 0 1,0 0 0,-1 0-1,1 0 1,0 0 0,0 1 0,0-1-1,0 0 1,0 0 0,0 0-1,-1 0 1,1 0 0,0 0-1,0 0 1,0 0 0,0 0-1,0 0 1,-13 12 290,1 1 0,1 0 0,0 1-1,1 0 1,1 0 0,-11 22 0,20-35-336,-1-1 0,1 1 1,0 0-1,0 0 0,0 0 0,0-1 0,0 1 0,0 0 0,0 0 1,0-1-1,0 1 0,0 0 0,0 0 0,1-1 0,-1 1 1,0 0-1,0 0 0,1-1 0,-1 1 0,0 0 0,1-1 1,-1 1-1,1 0 0,-1-1 0,1 1 0,-1-1 0,1 1 1,0-1-1,-1 1 0,1-1 0,0 1 0,-1-1 0,1 0 0,0 1 1,-1-1-1,1 0 0,1 1 0,39 8-291,-17-4 50,-21-4 255,0 1 0,0-1 0,0 1 0,0-1 0,0 1 0,0 0 0,0 0 0,0 0 0,-1 1 0,1-1 0,-1 1 0,0-1 0,0 1 0,0 0 0,0 0 0,0 0 0,0 0 0,-1 0-1,1 0 1,-1 0 0,1 6 0,0 3 161,0-1 0,-1 1-1,-1-1 1,0 1 0,-2 14-1,1-23-129,0 0 0,0 0 1,0 0-1,0 0 0,-1-1 0,1 1 0,-1-1 0,1 1 0,-1-1 1,0 0-1,0 1 0,0-1 0,0 0 0,-1 0 0,1 0 0,-1-1 0,-3 3 1,-23 11-2232,3-10-7011,25-5 670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12.0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11429,'0'0'1953,"0"0"-496,0 0 21,0 0-592,0 0-430,6 8-331,-2-1-169,1 0 0,-1 0 0,0 0-1,-1 0 1,0 1 0,3 9 0,-5-14 35,0 0-1,0 1 1,-1-1 0,0 0 0,1 1-1,-1-1 1,0 0 0,0 1 0,-1-1 0,1 0-1,-1 1 1,0-1 0,0 0 0,0 0-1,0 1 1,0-1 0,-1 0 0,1 0 0,-1 0-1,0-1 1,-2 4 0,-53 47 1303,56-53-1059,1 0 178,0 0 102,17 0 184,4-2-641,1-1-1,-1 0 1,0-2 0,-1-1-1,1 0 1,20-11 0,57-16-7524,-48 22 919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12.4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16600,'0'0'1488,"0"0"-1376,0 0 737,0 0-689,0 0-160,0 0-416,159 18-865,-126-14-1152,-4 0-1009,-12 3-3697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12.7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1 270 10965,'0'0'5202,"0"0"-3921,0 0 1504,0 0-1424,0 0-1041,0 0-304,100 0-16,-52 0-288,0-4-1073,-4-7-1408,-3-2-1793,-5-4-4194</inkml:trace>
  <inkml:trace contextRef="#ctx0" brushRef="#br0" timeOffset="1">563 0 7363,'0'0'8468,"0"0"-7859,0 0 1776,0 0-256,0 0-1713,0 0-304,-56 78 80,44-46-32,-2 3-96,-8 4-112,1 0 48,-1 2-464,3-7-1297,7-3-1232,7-14-1601,5-15-4595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13.0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12 113 8452,'0'0'1841,"0"0"-953,0 0 625,0 0-299,0 0-243,-1 15 379,-2 8-794,0 3 371,0 1 1,2-1-1,4 50 1,-3-75-924,1 1 0,-1 0 1,1-1-1,-1 1 0,1-1 0,0 1 1,-1-1-1,1 1 0,0-1 0,0 1 1,0-1-1,0 0 0,0 0 1,1 0-1,-1 1 0,0-1 0,1 0 1,-1 0-1,0-1 0,2 2 1,1 0-23,-1-1 0,1 0 1,0 0-1,-1 0 1,1 0-1,0-1 1,0 1-1,6-1 1,-3-1-87,0 1-1,0-1 1,-1 0 0,1 0 0,-1-1 0,1 0 0,-1 0-1,1-1 1,-1 1 0,7-5 0,-6 1-14,1-1 0,-1 0 1,0 0-1,0-1 0,0 1 0,-1-1 1,-1-1-1,0 1 0,0-1 0,0 0 1,-1 0-1,0 0 0,4-17 0,-4 9 146,-1-1 0,0 0 0,-1 0-1,-1 0 1,-1 0 0,-3-32 0,3 48-52,0 1 1,0 0-1,-1-1 0,1 1 1,0-1-1,-1 1 0,1 0 1,-1-1-1,0 1 0,1 0 1,-1 0-1,0 0 0,0-1 1,0 1-1,0 0 0,0 0 1,0 0-1,0 0 0,0 1 1,0-1-1,0 0 0,0 0 1,-1 1-1,0-2 0,-2 1-416,0 0 1,0 0-1,-1 0 0,1 1 0,0-1 0,-8 1 0,-9 0-3327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13.4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1 8052,'0'0'7123,"0"0"-6451,0 0 2178,0 0-1154,0 0-911,142 84-321,-123-49-192,-5 6 144,-9 2-272,-5 5 321,0-1-401,-14 3-64,-15 2-113,-9 2-607,-8 4-1489,-12 3-2113,-11-1-7811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20.8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27 195 14070,'0'0'187,"0"0"197,0 0 756,0 0 530,0 0-390,-4 1-250,-14 2-355,14-2-269,4-1-20,0 0-71,0 0 45,0 0-122,0 0 2,0 0-75,0 0 46,0 0-70,0 0-60,2 5 20,6-2-79,1 1-1,0-1 1,0-1 0,0 1-1,0-2 1,0 1 0,19 0-1,-21-2-23,312 30 20,-262-26-22,70-4 0,-92-1 7,87-11 7,2 1 63,427-30 271,-545 40-339,273-7 101,3-1 36,10 1 133,-61 4-310,-55-20 177,-116 14-37,83-4 1,17 12-18,199-12 66,160 2 119,-337 13-36,66-15-96,-94 1 67,100-12-24,38 6 670,-292 19-860,0 0-1,1-1 1,-1 1 0,0 0-1,0 0 1,0 0 0,0-1-1,0 1 1,0 0-1,0 0 1,0-1 0,0 1-1,0 0 1,0 0 0,0-1-1,0 1 1,0 0-1,0 0 1,0-1 0,0 1-1,0 0 1,0 0 0,0 0-1,0-1 1,0 1-1,0 0 1,0 0 0,0-1-1,-1 1 1,1 0 0,0 0-1,0 0 1,0 0-1,0-1 1,0 1 0,-1 0-1,1 0 1,0 0 0,0 0-1,-1-1 1,-3 0-143,-1-1 0,0 1 0,0 0 0,1 1 0,-1-1 0,0 1 0,0 0 0,-5 0 0,-10 0-631,-52-2-4124,-20 2-6546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23.7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0 177 11205,'0'0'2041,"0"0"-1457,0 0-258,0 0 576,0 0-115,23 0 1878,186-6 355,4-1-2884,156-3 13,-138-7-51,-94 4-60,181 10 442,-168 5-330,1-11 7,-28 1 49,-78 6 27,31 1-86,79-13 1,-68 2-39,147 0 1,134 12 55,-345-1-130,1-2 0,34-7 1,-35 5-7,-1 1-1,37-1 1,116 5 19,-174 0-58,-1 0 18,0 0-27,0 0 40,0 0-29,0 0-10,0 0 39,0 0 8,94-13-15,-50 7-197,-35 3 84,0 2 0,1-1 0,14 1 0,-22-6-4092,0 3-4416,-2 4-53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17832,'173'138'1345,"-173"-138"-961,0 5 1729,4 3-1553,-1 5-560,4 7-464,3 1-1217,-3 5-1696,-5-2-3507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25.6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1931 9508,'0'0'1457,"0"0"-1014,0 0 229,0 0 857,0 0-30,3 0-504,129 1 3835,153-3-3329,-190-4-936,41 0 138,291-4-742,-3-39 35,-129-9-50,133-22-50,-306 63 65,187-3 1,40 20 3,-342 0 35,1-1-1,0 0 0,0-1 1,-1 1-1,1-1 0,-1-1 1,1 0-1,9-5 0,55-35 12,-45 25-5,20-12 40,52-43 1,-84 61-43,-1-2 0,0 1 1,-1-2-1,-1 1 1,0-2-1,-1 0 1,12-22-1,63-164 100,-56 124-15,55-100 1,-43 108 130,-3-3 0,-4-1 0,40-119 0,-17 31-9,-26 80-232,-26 64 66,-2 0 0,0-1 1,3-33-1,6-29-24,-11 72 46,-1-1-1,0 0 0,0 1 0,-1-13 0,0 21-26,0 1-45,0 0 42,0 0 17,0 0-36,0 0-12,0 0 36,0 0-42,0 0 64,0 0-48,0 0 6,0 0-49,-7 2 21,-1-1 0,1 1 0,0 1-1,0-1 1,0 1 0,1 0 0,-1 1 0,1 0 0,-1 0-1,1 0 1,-8 8 0,1-2-3,-62 43 16,2 3-1,-115 116 0,166-147-42,-39 40 67,55-59-203,-1-1 1,1 0 0,-1 0-1,-1 0 1,1-1 0,0 0-1,-1-1 1,-8 4 0,-1-5-1636,6-1-4993,10-1 445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26.25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 8244,'0'0'1488,"0"0"65,0 0 411,0 0-310,0 0-467,9-4 3874,28-11-3116,-31 14-1889,1 1 1,-1 0-1,1 0 0,-1 0 1,1 1-1,-1 0 0,1 1 0,-1-1 1,0 1-1,0 0 0,1 1 1,-2-1-1,1 1 0,0 0 1,0 1-1,-1-1 0,9 9 1,42 40 72,-2 3 1,63 83 0,8 8 420,-122-142-497,-2-3-42,0 1 0,0-1 1,1 1-1,-1-1 0,0 0 0,1 0 0,-1 1 0,1-1 0,-1 0 0,1 0 0,0 0 1,0-1-1,-1 1 0,1 0 0,0-1 0,0 1 0,2 0 0,-4-1-21,0 0 52,0 0-7,0 0-14,0 0-7,0 0-62,0 0-51,0 1-281,-1 0 0,0 0 0,0 1-1,0-1 1,0 0 0,0 0 0,0 0 0,0 0 0,0 0 0,0 0 0,0-1 0,0 1-1,-1 0 1,1 0 0,0-1 0,-1 1 0,1-1 0,-1 1 0,1-1 0,0 0 0,-3 1-1,0 0-1330,-32 8-12448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0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79 12630,'0'0'536,"0"0"-45,0 0 611,0 0-94,0 0-434,26 51 2059,-25-49-2611,0 1 0,0-1 1,0 0-1,1 1 0,-1-1 0,0 0 0,1 0 0,0 0 0,-1 0 1,1 0-1,0-1 0,0 1 0,0 0 0,0-1 0,1 0 1,-1 1-1,0-1 0,1 0 0,-1 0 0,0 0 0,1-1 1,-1 1-1,1 0 0,-1-1 0,5 1 0,-3-2-67,0 1 0,0-1 0,0 1 0,0-1 0,0 0 0,0-1 0,-1 1 0,1-1 0,0 1 0,-1-1 0,1 0 0,-1-1 0,0 1 0,1 0 0,3-6 0,63-56 40,-68 64 68,1-1 1,-1 1 0,0-1 0,1 1-1,-1 0 1,0-1 0,0 1-1,1 1 1,-1-1 0,0 0 0,3 1-1,2 0 80,18-1-95,-15 1-31,1-1 0,-1 0 1,1 0-1,-1-2 0,1 1 1,-1-1-1,16-5 0,-19 4-59,1 0-1,-1 1 0,1 0 1,0 0-1,-1 1 0,1-1 1,0 2-1,0-1 0,14 2 1,22 10 340,-17-11-455,0 2 0,0 1-1,36 8 1,-59-10 141,-1-1 0,1 0 0,0 0 0,0 0 0,0 0 0,0 0 0,-1-1 0,1 0 1,0 0-1,0 0 0,-1 0 0,1 0 0,-1-1 0,1 0 0,-1 0 0,6-3 0,26-12-65,-34 17 89,0-1 0,0 1 0,0 0 0,0 0 0,0 0 0,0 0 0,0 0 0,0 0 0,0 0 0,0 0 0,0 0 0,0 0 0,0 1 0,0-1 0,0 0 0,0 1 0,0-1 0,0 1 0,0-1 0,0 1 0,0-1 0,0 1 0,1 1 0,15 22 417,-16-21-398,0-1 0,0 0 0,0 1 0,1-1 0,-1 0 0,0 0 0,1 0 0,0 0 0,-1 0 0,1-1 0,0 1 0,0 0 0,0-1 0,0 1 0,0-1 0,0 0 0,0 0 0,1 0 0,-1 0 0,0 0 0,1 0 0,3 0 0,2-1-53,0 0 0,0 0 0,-1-1 0,1 0 0,0-1 0,0 0 1,-1 0-1,1-1 0,-1 0 0,0 0 0,0-1 0,12-7 0,11-7-97,44-18 0,-62 31 95,0 0 1,1 1 0,-1 1 0,1 0-1,0 1 1,24-2 0,-34 4 43,-1 0-1,1 1 1,0-1 0,0 1 0,-1 0 0,1 0-1,0 0 1,-1 0 0,1 0 0,-1 0 0,5 3-1,-5-2 1,1 0 0,-1-1 0,1 1 0,0-1 0,0 0 0,0 0 0,0 0 0,0 0 0,0 0 0,0-1 0,5 1 0,34-2 12,-24-1-75,0 2 0,0 0 0,22 4 0,-9 9-89,-29-12 173,0 0 0,0 0-1,0 0 1,-1 0-1,1 0 1,1 0-1,-1 0 1,0 0 0,0-1-1,0 1 1,0-1-1,0 0 1,1 0 0,-1 1-1,0-1 1,0-1-1,0 1 1,1 0-1,-1 0 1,0-1 0,0 1-1,0-1 1,0 0-1,0 0 1,0 0 0,0 0-1,3-2 1,0 2-122,-1 0 1,1 0 0,0 0 0,0 0-1,0 1 1,0 0 0,0 0-1,0 0 1,8 2 0,4-1-3694,-5-1-891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1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86 7972,'0'0'5133,"0"0"-3690,0 0-571,0 0 686,0 0-250,0 0-513,-8-13 240,67 15 179,61-3-191,-104 0-1223,-1-1 0,1 0 0,-1-2 1,1 1-1,20-10 0,-34 13-111,0-1 0,0 0 0,-1 0-1,1 0 1,0 0 0,-1 0 0,1-1 0,-1 1 0,1 0 0,-1-1 0,0 1 0,1-1 0,-1 1 0,0-1 0,0 0 0,0 1 0,0-1 0,0 0 0,-1 0 0,1 0 0,0-3 0,0-10-4620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1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12342,'0'0'629,"0"0"140,0 0 404,0 0-257,0 0-410,-3 15 73,-3 23-5,2 0 0,2 45-1,1-6 711,0-50-1004,0 0 1,2 0-1,1 0 1,1 0-1,13 52 1,-15-76-315,-1-1 0,1 0 0,0 1 1,0-1-1,1 0 0,-1 0 0,0 1 0,1-1 1,-1 0-1,1 0 0,0-1 0,-1 1 0,1 0 0,0 0 1,0-1-1,0 1 0,1-1 0,-1 0 0,0 0 1,4 2-1,-2-2-183,0-1 0,-1 1 0,1-1 0,0 0 0,-1 0 1,1 0-1,-1-1 0,1 1 0,0-1 0,-1 0 0,1 0 0,5-3 0,7-3-1189,0-2-1,-1 0 1,0 0-1,20-18 1,4-3-2802,-3 1-1471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1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44 258 6035,'0'0'2945,"0"0"-1152,0 0 96,0 0-176,0 0-913,0 0 128,0 54-207,5-28-97,2-4-144,0-3-32,-4-4-368,2-4-80,-3-7-416,-2-2-1329,0-2-1552,0 0-2322</inkml:trace>
  <inkml:trace contextRef="#ctx0" brushRef="#br0" timeOffset="1">1 1 13974,'0'0'753,"0"0"-177,0 0 561,0 0-401,0 0-720,0 0-32,62 97-993,-38-84-927,-2-4-2515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2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 13014,'0'0'976,"0"0"-527,0 0 1023,0 0-479,0 0-353,-5 114 160,14-55-431,-1 3 191,-4 1-176,1 4-176,-5-2-192,0-5-32,0-1-896,3-10-1169,-1-10-849,3-13-3104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2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1 161 5763,'0'0'7366,"0"0"-5549,0 0-1492,0 0 283,0 0-85,17 1-88,150 8-571,-165-9 65,0 0 0,-1 0 1,1 0-1,0 0 0,0 0 0,-1-1 0,1 1 1,0-1-1,-1 1 0,1-1 0,0 1 0,-1-1 0,1 0 1,-1 0-1,1 0 0,-1 0 0,1 0 0,-1 0 1,0-1-1,0 1 0,0 0 0,1-1 0,-1 1 1,0 0-1,-1-1 0,1 1 0,0-1 0,0 0 1,-1 1-1,2-4 0,-1-3-410,1-1 1,-1 1 0,-1-1-1,0 1 1,0-11-1,-1 1-118,1 16 601,1 0 0,-1-1 0,-1 1 0,1 0 0,0 0 0,0 0 0,-1 0 0,0-1 0,1 1 0,-1 0 0,0 0 0,0 0 0,0 0 1,0 0-1,0 0 0,0 1 0,-1-1 0,1 0 0,-1 1 0,1-1 0,-1 1 0,0-1 0,1 1 0,-1 0 0,0-1 0,-2 0 0,-2 0 388,-1 0-1,1 0 0,0 1 0,-1 0 0,1 0 1,-1 1-1,-11 0 0,15 0-272,0 1 1,0 0-1,-1 0 0,1 0 0,1 1 0,-1-1 0,0 1 1,0-1-1,0 1 0,1 0 0,-1 0 0,1 0 1,-1 1-1,1-1 0,0 1 0,0-1 0,0 1 0,0-1 1,1 1-1,-3 5 0,-3 4 356,1 0-1,1 1 1,-7 21-1,6-4 32,1 0-1,1 0 1,2 0-1,1 0 0,4 39 1,-3-67-557,0 0 1,0 0 0,0 0-1,0 0 1,1 0 0,-1-1-1,1 1 1,-1 0 0,1 0-1,0 0 1,0-1 0,0 1-1,0 0 1,0-1 0,0 1 0,0-1-1,1 1 1,-1-1 0,0 1-1,1-1 1,0 0 0,-1 0-1,1 0 1,-1 0 0,4 2-1,1-2-823,0 1 0,0 0 0,0-1 0,0 0 0,0-1 0,0 0 0,7 0-1,17 0-5451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2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50 6787,'0'0'2049,"0"0"-1241,0 0 628,0 0 386,0 0-464,-7-9-427,-24-24-19,31 32-849,-1 1-1,0-1 0,1 0 0,-1 1 0,0-1 1,0 1-1,0-1 0,0 1 0,1-1 1,-1 1-1,0 0 0,0-1 0,0 1 0,0 0 1,0 0-1,0 0 0,0-1 0,0 1 1,0 0-1,0 0 0,0 0 0,0 1 0,0-1 1,0 0-1,0 0 0,0 0 0,0 1 1,0-1-1,1 1 0,-1-1 0,0 1 1,0-1-1,0 1 0,0-1 0,0 2 0,-20 24 999,19-23-813,-11 29 646,10-15-690,3-17-210,0 1 1,0-1-1,0 0 1,0 1-1,0-1 0,0 0 1,0 1-1,1-1 1,-1 0-1,0 1 0,0-1 1,0 0-1,0 1 0,1-1 1,-1 0-1,0 0 1,0 1-1,0-1 0,1 0 1,-1 0-1,0 0 1,0 1-1,1-1 0,-1 0 1,0 0-1,1 0 1,-1 0-1,0 0 0,1 1 1,-1-1-1,0 0 1,1 0-1,-1 0 0,0 0 1,1 0-1,11-1-869,0 0 0,0-1 0,0-1 0,0 1 0,-1-2 0,21-8 0,-12 4-1887,-4 4-2352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3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97 10165,'0'0'3265,"0"0"-2112,0 0 287,0 0 161,0 0-1153,0 0-368,26-6-64,1-7-16,1 0-240,-1 0-1040,-3-4-769,-5 1-1681,-5-3-3986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8564,'0'0'2254,"0"0"-1701,0 0-201,0 0 395,0 0 88,6 0-203,41 1 2571,-5 0-1648,58-5-1,77-7-689,-137 9-847,62-11 0,-62 7 3,64-3-1,3 0 167,-1 1-139,194-3 600,-89 4-498,-155 1 1114,-18-2-1313,-33 8 48,0 0 0,-1-1 0,1 0 0,0 0 0,-1 0 0,1-1 0,-1 1 0,1-1 0,-1 0 0,0 0 0,6-4 0,-5 4-3,0 0 0,1 0-1,-1 1 1,1 0 0,-1 0 0,1 1 0,-1-1 0,10 2 0,-5-2-13,172-5-20,-124 6-62,-58 0 89,18-1 84,45-5-87,110 4 0,-69 13 13,143-13-3,-207 7 727,-16-1-2396,-8-3-4343,-16-1-1474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3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12102,'0'0'2625,"0"0"-2465,0 0 1152,0 0-159,-21 134-689,21-80-368,14 11-32,-2 9-96,-7 4 96,-5 2-128,0-7-704,0-4-529,0-10-1440,0-10-3266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6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1 14070,'0'0'2084,"0"0"-766,0 0-93,0 0-465,0 0-437,-11 26-145,-36 86 212,25-61-140,-2-1-1,-3-1 1,-1-1 0,-67 83 0,94-129 291,-17 18-2990,13-16-911,7-16-54,3 2 1930,1-1 0,0 1-1,1 0 1,15-17-1,40-39 711,-42 46 2615,-19 19-1639,-1 1 0,0 0-1,1-1 1,-1 1 0,0-1 0,1 1-1,-1 0 1,1-1 0,-1 1-1,0 0 1,1 0 0,-1-1-1,1 1 1,-1 0 0,1 0 0,-1 0-1,1 0 1,-1-1 0,1 1-1,-1 0 1,1 0 0,-1 0-1,1 0 1,-1 0 0,1 0 0,-1 0-1,1 0 1,0 1 0,8 12 1975,1 32-1953,-9-35 449,21 203 504,-21-200-1230,0-19-7109,0-21 3412,2-84 2755,-4 96 1473,1 12 0,0-1 0,0 1 0,0-1 1,0 1-1,0 0 0,1-1 0,0 1 0,1-5 1,-1 7-332,0 0 0,0-1 0,0 1 0,0 0 0,0 0 0,0 0 0,0 0 0,1 0 0,-1 0 0,0 0 0,1 0 0,-1 0 0,1 0 0,-1 1 0,1-1 0,-1 1 1,1-1-1,-1 1 0,1 0 0,0-1 0,1 1 0,21-3 627,-17 2-755,1 1 0,-1-1-1,0 0 1,1-1 0,-1 0-1,0 0 1,0-1-1,0 1 1,-1-1 0,1-1-1,-1 1 1,0-1-1,0 0 1,0-1 0,0 0-1,5-5 1,-3-1-626,0 1 1,-1-1-1,0 0 1,-1-1-1,0 0 1,-1 0-1,0 0 1,-1 0-1,3-19 1,-4 17 2377,-1 1 0,0-24 0,-2 37-774,0 20 127,0 137 793,0 49-890,0-68-7178,0-138 1207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7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13110,'0'0'1537,"0"0"-1377,0 0 1120,0 0-335,0 0-145,2 114-512,13-68 353,-3 8 239,-3 2-80,-4 2-351,2 5-161,-4 2-240,1 2-48,4 4-400,-4-2-1825,4-8-1153,-4-14-5346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7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 10965,'0'0'3356,"0"0"-2627,0 0-465,0 0 379,14-8-427,-8 3-224,4-1 1,-1 0 1,1 1-1,12-5 0,-19 8-18,0 1-1,1 0 1,-1 0-1,1 0 1,-1 0-1,1 1 1,-1-1-1,1 1 1,-1 0-1,1 0 1,-1 1-1,1-1 1,-1 1-1,1-1 1,-1 1-1,1 0 1,2 2-1,-3-1-17,0 0 0,0 1 0,0-1-1,-1 1 1,1 0 0,-1 0 0,0 0 0,0 0 0,0 1-1,0-1 1,-1 0 0,1 1 0,-1-1 0,0 1-1,0 0 1,0-1 0,0 1 0,-1 0 0,1-1 0,-1 1-1,0 0 1,0 0 0,-1-1 0,1 1 0,-1 0-1,-2 7 1,1-8 34,-1 0-1,0 1 0,0-1 1,-1-1-1,1 1 0,0 0 1,-1-1-1,0 0 0,1 0 1,-1 0-1,-6 2 0,-13 9 113,17-9 53,-1 1 1,1-1-1,0 2 1,0-1-1,1 1 1,-1 0-1,1 0 1,0 0-1,1 1 1,0 0-1,0 0 1,0 0-1,1 0 1,0 0-1,0 1 1,1-1-1,0 1 1,0 0-1,1 0 1,0 0-1,1 0 0,-1 8 1,2-15-162,-1 1 1,0-1-1,0 1 1,1-1-1,-1 0 0,1 1 1,-1-1-1,1 0 0,0 1 1,-1-1-1,1 0 1,0 0-1,0 0 0,0 0 1,0 0-1,0 0 1,0 0-1,0 0 0,0 0 1,0 0-1,1 0 1,-1-1-1,0 1 0,0-1 1,1 1-1,-1-1 0,0 1 1,1-1-1,-1 0 1,1 1-1,-1-1 0,3 0 1,7 1-331,1 0 0,-1-1 0,14-1 1,-8 1-373,-7-1 670,-10 1-40,1-1 1,-1 1 0,1 0 0,0 0-1,-1 0 1,1-1 0,-1 1-1,1 0 1,0 0 0,-1 0-1,1 0 1,0 0 0,-1 0 0,1 0-1,0 0 1,-1 1 0,1-1-1,0 0 1,-1 0 0,1 0-1,-1 1 1,1-1 0,0 0 0,-1 1-1,1-1 1,-1 0 0,1 1-1,-1-1 1,1 1 0,-1-1-1,1 1 1,-1-1 0,0 1 0,1-1-1,-1 1 1,0-1 0,1 1-1,-1 0 1,0-1 0,0 1-1,1-1 1,-1 1 0,0 0 0,0-1-1,0 1 1,0 1 0,-1 9 382,0 1 0,-1-1 1,-1 0-1,0 0 1,0 0-1,-1 0 0,-9 17 1,7-14 30,0-1-1,1 1 1,1 1 0,-5 19 0,9-33-307,0 0-1,0 0 1,-1 1 0,1-1 0,0 0-1,0 0 1,0 0 0,0 0 0,0 0 0,0 0-1,0 0 1,1 1 0,-1-1 0,0 0-1,1 0 1,-1 0 0,0 0 0,1 0 0,0 0-1,-1 0 1,1 0 0,-1 0 0,1-1-1,0 1 1,0 0 0,-1 0 0,1 0-1,0-1 1,0 1 0,2 0 0,0 1-6,1-2 0,0 1 0,0 0 0,0-1 0,0 0 0,0 1 0,5-2 0,2 1-99,-5 0-226,0-1-1,0 1 0,-1-1 0,1 0 0,0 0 0,-1-1 1,1 0-1,-1 0 0,11-5 0,22-19-5310,-11 4-3211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8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14086,'0'0'1345,"0"0"-417,0 0 833,0 0-688,0 0-577,0 0-432,-7 97 560,7-49-448,7-3-112,3-8-64,0-5-96,2-10-1344,0-13-529,0-9-96,2-3-1553,3-29-3521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8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1 8580,'0'0'2540,"-2"23"-1241,-1 5-928,-5 109 1318,8-117-1599,-1 1 1,-1-1-1,-1 1 1,-10 34-1,11-50-114,0 0-1,0 0 1,0 0 0,0-1-1,-1 1 1,0-1-1,0 0 1,0 0 0,-1 0-1,-5 6 1,6-8-8,0 0 0,0 0 0,0-1 0,0 1 0,0-1 0,0 1 0,0-1 0,0 0 0,-1-1 0,1 1 0,0 0 0,-1-1 0,1 0 0,-1 0 0,1 0-1,0 0 1,-7-1 0,8 0 25,1 0 0,0 1-1,0-1 1,-1 0 0,1 1 0,0-1-1,0 0 1,0 0 0,0 0-1,0 0 1,0 0 0,0 0-1,0-1 1,1 1 0,-1 0-1,0 0 1,1 0 0,-1-1-1,0 1 1,1 0 0,0-1-1,-1 1 1,1-1 0,0 1-1,0 0 1,0-3 0,-2-44-74,2 39 71,0 4 3,1 0 0,0 0 0,0-1 0,0 1 0,1 0 0,-1 0-1,1 0 1,1 0 0,-1 1 0,1-1 0,3-5 0,42-50-1833,-16 24-2240,-10 5-2320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8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9124,'124'-63'4632,"-106"60"-3649,-11 10-427,-8 19 138,-1-18-254,2-2-207,-2 18 441,0 0 0,2 0 0,6 46 0,-5-63-646,1 1 0,0-1 1,1 1-1,0-1 0,0 0 0,0 0 0,1-1 0,0 1 0,0 0 0,1-1 0,-1 0 0,1 0 0,1-1 0,-1 1 1,1-1-1,9 6 0,-12-9-46,1 1 1,0-1 0,0 0 0,0 0-1,0 0 1,0 0 0,0-1-1,0 0 1,0 0 0,0 0-1,1 0 1,-1-1 0,0 1-1,1-1 1,-1 0 0,0-1 0,1 1-1,-1-1 1,8-2 0,-4 0-608,0 0 1,0-1 0,0 0-1,-1-1 1,0 1-1,1-2 1,-1 1 0,9-10-1,4-5-3929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9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0 6115,'0'0'6157,"-10"23"-3916,-30 75-632,36-88-1330,1-1 1,0 1-1,1 0 0,0 0 0,0 0 0,1 0 1,1 0-1,-1 0 0,2 0 0,-1 0 1,4 14-1,-3-20-273,0-1 0,0 0 0,0 0 0,1 1 0,-1-1 1,1 0-1,0 0 0,0-1 0,0 1 0,0 0 0,0-1 0,0 1 0,1-1 0,-1 1 0,1-1 1,0 0-1,0 0 0,0-1 0,0 1 0,0 0 0,0-1 0,0 0 0,0 0 0,1 0 0,-1 0 1,0 0-1,8 0 0,-6 0-84,0-1 1,0 1-1,0-1 0,0 0 1,0-1-1,0 1 0,0-1 1,0 0-1,-1 0 0,1 0 1,0-1-1,0 0 0,-1 0 1,1 0-1,-1 0 0,1-1 1,-1 0-1,6-5 0,-6 3 47,0 0 1,0 0-1,0-1 0,-1 1 0,0-1 0,0 0 0,-1 0 0,1 0 0,-1 0 0,-1-1 0,1 1 0,-1-1 1,0 1-1,-1 0 0,1-1 0,-1 0 0,-1 1 0,1-1 0,-1 1 0,0 0 0,-3-11 0,2 13 12,1-1 1,-1 0-1,0 1 0,0-1 0,0 1 0,0 0 0,-1-1 0,0 1 1,0 0-1,0 1 0,0-1 0,-1 0 0,1 1 0,-1 0 0,0 0 0,0 0 1,0 0-1,0 1 0,-1 0 0,1 0 0,-1 0 0,1 0 0,-1 0 0,0 1 1,0 0-1,1 0 0,-1 0 0,-7 1 0,7 0-423,0 0 0,0 0 1,0 1-1,0 0 0,0 0 0,0 1 0,1-1 1,-1 1-1,0 0 0,1 0 0,-1 0 0,1 1 1,0-1-1,-7 6 0,-13 10-5790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9.4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0 14086,'0'0'2708,"0"0"-2019,0 0-214,0 0-49,-4 21-260,-14 69-126,16-79-18,-1 1 0,0-1 0,-1 0 1,0 0-1,-1-1 0,0 1 0,0-1 0,-1 0 0,-1 0 1,1-1-1,-2 0 0,1 0 0,-1-1 0,-1 0 0,-11 9 1,31-23-1052,0 0 0,1 1 1,-1 0-1,1 1 1,0 0-1,0 1 0,0 0 1,19-1-1,-30 8 1217,0 0 0,0 0 0,-1 1-1,1-1 1,-1 0 0,0 0 0,-1 6 0,1-5 131,-12 237 4646,12-241-4960,0 0-1,-1 0 0,1 0 1,0 0-1,0 0 1,0 0-1,1 0 1,-1 0-1,0 0 0,0 0 1,0 0-1,1 0 1,-1 0-1,1 0 1,-1 0-1,1 0 0,-1-1 1,1 1-1,-1 0 1,1 0-1,0 0 1,-1-1-1,1 1 0,0 0 1,0-1-1,-1 1 1,1 0-1,0-1 1,0 1-1,0-1 0,0 0 1,0 1-1,0-1 1,0 0-1,0 1 1,0-1-1,0 0 0,0 0 1,0 0-1,1 0 1,0 0-7,0 0 0,0-1 1,-1 1-1,1-1 1,-1 1-1,1-1 0,0 0 1,-1 1-1,1-1 0,-1 0 1,1 0-1,-1 0 1,0 0-1,1 0 0,-1-1 1,0 1-1,0 0 0,0-1 1,0 1-1,0 0 1,0-1-1,1-1 0,1-10-31,1 0-1,-2 0 1,0 0-1,0 0 1,-1 0-1,-1-1 1,-1-14-1,1 1 22,0 25 16,0 0 0,0 0-1,0 1 1,0-1 0,-1 0-1,1 1 1,0-1 0,-1 0 0,1 1-1,-1-1 1,0 0 0,1 1-1,-1-1 1,0 1 0,0-1 0,0 1-1,0 0 1,0-1 0,0 1-1,0 0 1,-3-2 0,1 1-307,0 1 0,0 0 1,0 0-1,0 0 0,0 0 1,0 0-1,0 1 0,0-1 0,0 1 1,0 0-1,-3 0 0,-4 0-3648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1:59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10597,'0'0'3794,"0"0"-2524,0 0-190,0 0 169,0 0-665,-2 20-272,-6 69-211,8-76-87,0 0-1,1 0 1,1-1 0,0 1-1,6 18 1,-5-20-27,0 0 0,-1 0 0,1 14 0,-3 17-1086,1-43-162,8-13-2073,13-55-327,-13 39 3355,19-45 0,-25 67 358,1 1 1,0 0-1,0 0 0,0 0 1,1 1-1,0-1 1,1 1-1,-1 1 1,1-1-1,0 1 1,8-5-1,-12 8 16,1 0 0,-1 0 1,1 1-1,0 0 0,0-1 0,0 1 0,0 0 0,0 0 1,0 1-1,0-1 0,0 1 0,1-1 0,-1 1 0,0 0 1,0 0-1,0 0 0,6 2 0,-8-1-67,1-1 0,0 1-1,0 0 1,-1 0 0,1 0-1,0 1 1,-1-1 0,1 0-1,-1 1 1,0-1 0,1 1 0,-1-1-1,0 1 1,0-1 0,0 1-1,0 0 1,0 0 0,0-1-1,-1 1 1,1 0 0,0 0 0,-1 0-1,0 0 1,1 0 0,-1 0-1,0 3 1,1 5-68,-1 0-1,0-1 1,0 1-1,-1 0 1,0 0-1,-3 10 1,2-14 102,0-1 1,0 0-1,0 1 1,-1-1 0,0 0-1,0 0 1,-1 0-1,1-1 1,-1 1-1,0-1 1,-5 5 0,-8 4 765,14-11-339,0 0 0,0 0-1,0 0 1,0 1 0,1-1 0,-1 1-1,1 0 1,-3 3 0,8-4 2457,12-2-2778,-1-1-334,-1 0 1,0-1-1,0-1 1,20-7-1,-17 5-2128,-1 1 0,28-3-1,-20 6-4086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 12118,'0'0'2531,"0"0"-1487,0 0 559,0 0 366,0 0-673,1-10-186,0 10 1721,-3 5-2783,1-1-1,-1 1 1,0-1 0,0 0-1,0 1 1,-1-1 0,0 0-1,1 0 1,-1 0 0,-7 6-1,-43 38 270,37-35-272,1 0-138,3-2-423,0-1-1,0 0 0,-1-1 0,-17 10 1,20-17-1773,8-3-5435,2-5-3502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2:00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81 10453,'0'0'2566,"-6"20"-1370,-18 67 394,22-79-1332,1 0 1,0-1-1,0 1 1,0 0 0,1 0-1,1 0 1,0 7 0,0-11-203,-1-1 1,1 0 0,0 0 0,0 0 0,0 0-1,1 0 1,-1 0 0,1-1 0,-1 1 0,1 0-1,0-1 1,0 1 0,3 2 0,0-2-56,1 1 1,-1-1 0,1 0-1,0-1 1,-1 1 0,1-1-1,1 0 1,-1-1 0,0 1-1,0-1 1,0-1 0,1 1 0,-1-1-1,10-1 1,-10 1-38,-1 0 0,0-1-1,1 0 1,-1 0 0,0 0 0,0-1 0,1 0-1,-1 0 1,-1 0 0,1 0 0,0-1 0,0 0-1,-1 0 1,0 0 0,1-1 0,-1 1 0,0-1-1,-1 0 1,1 0 0,-1 0 0,0-1 0,0 1-1,0-1 1,0 0 0,2-7 0,-1 2 36,0 0 0,-1-1 0,0 1 0,-1-1 0,0 1 0,-1-1-1,0 0 1,-1 0 0,0 0 0,-1 1 0,0-1 0,-3-15 0,2 21-28,1 0 1,-1 0-1,0 0 1,-1 0-1,1 0 0,-1 1 1,0-1-1,0 1 0,-1 0 1,1 0-1,-1 0 0,0 0 1,0 0-1,0 1 0,-7-4 1,6 4-390,1 0 0,-1 1 0,0 0 0,0 0-1,0 0 1,0 1 0,0-1 0,0 1 0,-10-1 0,-12 2-3902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2:00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285 0 14983,'0'0'904,"0"0"590,0 0 691,0 0-483,0 0-1021,-8 8-246,-9 16-177,1-1 1,1 2 0,-18 40 0,13-25-387,-1-1 1,-3-1-1,-1-1 1,-49 56-1,71-89-73,2-3-116,-1 1-1,1 0 0,-1 0 1,0-1-1,0 1 0,1 0 1,-1-1-1,0 0 0,0 0 1,-4 3-1,5-5 199,1 1-1,0 0 1,0 0 0,-1 0 0,1 0-1,0 0 1,0 0 0,-1 0-1,1-1 1,0 1 0,0 0 0,-1 0-1,1 0 1,0 0 0,0-1-1,0 1 1,0 0 0,-1 0 0,1 0-1,0-1 1,0 1 0,0 0-1,0 0 1,0-1 0,0 1-1,0 0 1,-1-1 0,1 1 0,0 0-1,0 0 1,0-1 0,0 1-1,0 0 1,0 0 0,0-1 0,1 1-1,-1 0 1,0-1 0,0 1-1,0 0 1,0 0 0,0-1-1,0 1 1,0 0 0,1-4-1044,-1-23-4253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2:01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4274,'0'0'3714,"0"0"-1874,0 0 514,0 0-738,0 0-95,0 0-368,44 69-273,-30-43-160,3-2-416,2-7 257,-2-6-465,-5-5-64,2-6-32,1 0-657,2-8-847,-3-16-497,3-6-1313,-5-7-2881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2:01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0 9893,'0'0'1179,"0"0"277,0 0 132,0 0-510,0 0-710,-6 15-115,-1 4-175,1-4 123,0-1 0,-13 23 0,12-27 230,-1 0 1,0 0-1,0-1 1,-2 0-1,1 0 1,-17 11-1,-15 15-672,-5 10-4406,32-36 632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2:01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1 405 14551,'0'0'2017,"0"0"-801,0 0 769,0 0-592,0 0-1281,0 0 176,55 54 0,-36-32-144,3-3-96,-8-2-96,1-4 32,-6-4-480,-2-9-865,3 0-1536,0-13-625,2-26-4273</inkml:trace>
  <inkml:trace contextRef="#ctx0" brushRef="#br0" timeOffset="1">279 1 15031,'0'0'1865,"0"0"-467,-6 18 709,-1-1-1640,2-4-288,1-1 0,0 1-1,0 0 1,1 0 0,1 0 0,0 1-1,1 17 1,1-7-141,-1 18 27,2 0 1,13 82 0,-14-123-86,1 0 1,-1 0-1,0 0 1,1-1-1,-1 1 1,1 0-1,-1 0 1,1-1-1,-1 1 1,1 0-1,-1-1 1,1 1-1,-1-1 1,1 1-1,0-1 1,-1 1-1,1-1 1,0 1-1,0-1 1,-1 0-1,1 1 1,0-1-1,0 0 1,0 0-1,-1 1 0,1-1 1,0 0-1,0 0 1,0 0-1,0 0 1,-1 0-1,1 0 1,0 0-1,0-1 1,0 1-1,1 0 1,2-1-40,0-1 1,0 1-1,0 0 1,0-1 0,0 0-1,5-3 1,29-22-1119,-25 16-1161,2 0 0,16-8 0,-16 13-3686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2:02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1 2353,'0'0'11147,"0"0"-8429,0 0-1886,0 0 654,0 0-584,-1 11-390,1 10-436,-6 70 104,5-81-174,-1 1 1,-1-1-1,1 0 0,-2 0 1,1 0-1,-1 0 1,-7 11-1,7-15 79,0 0-1,0 0 0,-1 0 0,-8 7 1,12-13-53,1 0-19,0 0-88,0 0-333,3-11-1451,-1 9 1671,0-1-1,0 1 1,0 0 0,1 0 0,-1 0 0,1 0-1,-1 0 1,1 0 0,0 1 0,0-1 0,0 1-1,0 0 1,3-1 0,51-13-1616,-10 3 1056,-33 5 703,-15 26 765,-4-3-203,-1-1 0,-1 0-1,0 0 1,-12 18-1,12-23-144,0 1-1,1 0 0,0 0 1,1 1-1,0 0 0,1 0 1,1 0-1,0 0 0,-3 20 1,6-22-287,-1-5-13,1 1 0,-1-1 1,2 0-1,-1 0 0,0 1 0,1-1 0,2 9 0,-2-12-61,0-1 1,0 1 0,0-1-1,1 1 1,-1-1-1,0 0 1,0 0-1,1 1 1,-1-1 0,1 0-1,-1 0 1,1 0-1,-1 0 1,1-1-1,0 1 1,0 0 0,-1-1-1,1 1 1,0-1-1,0 0 1,-1 1-1,1-1 1,0 0 0,0 0-1,3-1 1,0 2-45,0-1 0,1 0 0,-1-1 0,0 1-1,0-1 1,1 0 0,-1 0 0,0-1 0,0 1 0,0-1 0,0 0 0,5-4 0,-4 2-15,0-1 1,0 0-1,-1 0 0,0 0 1,0-1-1,0 0 0,-1 0 0,5-8 1,-6 8 83,0 0 0,0 0 0,-1-1 1,1 1-1,-2 0 0,1-1 0,-1 1 1,0-1-1,0 0 0,-1 1 0,0-13 0,0 16-33,0 0 0,0 1-1,-1-1 1,1 0-1,-1 1 1,1-1 0,-1 1-1,0-1 1,0 1-1,0-1 1,0 1-1,-1 0 1,1-1 0,-1 1-1,1 0 1,-1 0-1,0 0 1,1 0 0,-1 0-1,0 1 1,-1-1-1,1 1 1,0-1-1,0 1 1,-1 0 0,1-1-1,0 1 1,-1 1-1,1-1 1,-1 0 0,-4 0-1,-1 0-1011,0 0-1,-1 1 1,1 0 0,0 1-1,-15 3 1,1 5-3862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2:02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9588,'0'0'3594,"0"0"-1911,0 0 164,0 0 1,0 0-730,23-4-437,76-12-220,-96 16-434,1-1-1,0 1 0,0 0 0,-1 0 1,1 0-1,0 1 0,-1-1 1,1 1-1,0 0 0,-1 0 1,1 0-1,-1 0 0,1 1 0,-1-1 1,0 1-1,1 0 0,-1 0 1,0 0-1,0 0 0,0 1 1,3 4-1,4 1 25,-6-4-48,1 1 1,0 0-1,-1 0 0,0 0 1,0 0-1,0 0 0,-1 1 1,0 0-1,0 0 0,0 0 1,-1 0-1,1 0 0,-2 0 1,1 1-1,1 12 0,-3-14-30,1 0 0,-2 0-1,1 0 1,0 0 0,-1 0-1,0 0 1,0 0 0,-1 0-1,1 0 1,-1 0 0,0-1-1,0 1 1,-1-1 0,1 1 0,-1-1-1,0 0 1,0 0 0,-1 0-1,1-1 1,-8 7 0,7-6-380,-1 0 1,1 0 0,-1-1-1,0 1 1,0-1 0,-1 0 0,1-1-1,-1 1 1,1-1 0,-1 0-1,0-1 1,0 1 0,-11 1 0,16-3 254,0 0 0,1 0 0,-1 0 0,0 0 0,1 0 0,-1 0 0,0 0 0,0 0 0,1-1 0,-1 1 0,0 0 0,1 0 0,-1 0 0,0-1 0,1 1 0,-1 0 1,0-1-1,1 1 0,-1-1 0,1 1 0,-1-1 0,-4-23-4336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2:02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13574,'0'0'2209,"0"0"-1713,0 0 1906,0 0-1298,0 0-816,0 0-64,-4 75 353,6-31-49,5 5-112,3 14 288,-5 8-464,-1 9 81,1 5-321,0-5-48,2-5-1665,3-8-1425,7-13-1056,-3-13-8836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7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4 4626,'0'0'851,"0"0"-229,0 0 677,0 0-61,0 0-411,0 0-168,7-3 1018,-7 3-1539,0 0 0,0 0 0,0 0 0,0 0 0,0 0 0,0 0 0,0 0 0,0 0 1,0 0-1,0 1 0,0-1 0,0 0 0,0 0 0,0 0 0,0 0 0,0 0 0,0 0 0,0 0 0,0 0 0,1 0 0,-1 0 0,0 0 0,0 0 0,0 0 0,0 0 0,0 0 0,0 0 0,0 0 0,0 0 0,0 0 0,0 0 0,1 0 0,-1 0 0,0 0 0,0 0 0,0 0 0,0 0 0,0 0 0,0 0 0,0 0 0,0 0 0,0 0 0,0 0 0,1 0 0,-1 0 1,0 0-1,0 0 0,0 0 0,0 0 0,0 0 0,0-1 0,-8 12-68,4-6-15,0 0 0,1 1 0,-1-1-1,1 1 1,0 0 0,0 0 0,1 0 0,0 0 0,0 0 0,0 0 0,1 0 0,-1 11 0,0 4 160,2 0 0,0 1 1,1-1-1,7 33 0,-7-48-271,0-1 0,1 1 0,0-1 0,1 1 0,-1-1 0,1 0 0,0 0 0,0 0 0,6 7 0,-6-9-167,0-1 0,0 1 0,0-1 0,0 0 0,0 0 0,0 0 0,1 0-1,-1 0 1,1-1 0,-1 0 0,1 0 0,-1 0 0,1 0 0,0 0 0,-1-1 0,6 1 0,17-1-3392,-2 0-2756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7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5 496,'0'0'10752,"0"0"-8172,0 0-2143,0 0 681,0 0-240,-1 0-627,6-1-242,-1 0 1,1 0 0,0 0 0,-1 1 0,9 0 0,-13 0-11,3 0-1,0 0-1,0 0 1,-1 0-1,1 0 1,0 0-1,0 1 1,0 0-1,-1-1 1,1 1-1,0 0 1,-1 0-1,1 0 1,0 1 0,-1-1-1,0 1 1,1-1-1,-1 1 1,0 0-1,0 0 1,0 0-1,0 0 1,3 4-1,-3-2 21,-1 0-1,1 0 0,-1 1 1,1-1-1,-1 0 1,-1 1-1,1-1 0,0 1 1,-1 0-1,0-1 1,0 1-1,-1-1 1,0 7-1,-1-5-226,-1 0 0,1 1 1,-1-1-1,0 0 0,0 0 0,-1-1 1,0 1-1,0-1 0,0 0 0,-1 0 1,-8 8-1,9-12-2696,3-1-1159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40 10501,'0'0'1304,"0"0"-415,0 0 808,0 0-57,0 0-519,-7 9-17,-3 4-817,-39 59 2408,45-65-2517,0 1 1,1-1-1,0 0 0,0 1 1,0 0-1,1-1 0,0 1 1,0 0-1,0 11 0,3-18-206,0 0 0,0-1 0,0 1-1,0 0 1,0 0 0,0-1 0,0 1 0,1 0 0,-1-1-1,0 0 1,0 1 0,1-1 0,-1 0 0,0 1-1,0-1 1,1 0 0,-1 0 0,0 0 0,0 0 0,1 0-1,-1 0 1,0-1 0,2 1 0,35-3-472,-25 0 210,0-1 0,-1 0 1,1 0-1,-1-1 1,0-1-1,0 0 0,-1-1 1,0 0-1,0-1 0,0 0 1,-1 0-1,-1-1 0,1 0 1,-1-1-1,12-17 1,-19 21 353,1 1 0,-1 0 0,0-1 0,-1 0 1,1 1-1,-1-1 0,0 0 0,-1 0 1,1 1-1,-1-1 0,0 0 0,-2-10 1,1 14-21,0 1 0,0 0 0,0 0 1,-1-1-1,1 1 0,0 0 1,-1 0-1,1 0 0,0 1 0,-1-1 1,1 0-1,-1 0 0,1 1 1,-1-1-1,0 1 0,1-1 0,-1 1 1,0 0-1,1 0 0,-1 0 0,0 0 1,1 0-1,-1 0 0,-2 0 1,-3 0-180,0 1 1,0-1 0,0 1 0,0 0-1,-7 3 1,9-2-325,0 1-1,0 1 0,0-1 1,0 1-1,0 0 1,-7 8-1,0 0-2443,1-2-2825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7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 2257,'0'0'7475,"0"0"-6802,0 0-577,0 0 880,0 0-175,0 0-241,0 112-288,0-73 224,0 5-160,0-1 33,0 2-225,0 1-144,0-1 0,-4-2-737,-6-8-1040,-2-9-1664,5-13-2866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8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9476,'0'0'1921,"0"0"-864,0 0 671,0 0-271,0 0-993,0 0-464,34-2 32,-10 2-80,0 0-704,-3 0-1281,-4 0-2849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8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7299,'0'0'2930,"0"0"-1970,0 0 163,0 0 483,0 0-501,0-1-1088,0 1 1,0-1-1,0 1 1,0-1-1,0 1 1,0-1-1,0 1 0,0-1 1,0 1-1,0-1 1,1 1-1,-1-1 1,0 1-1,0-1 1,0 1-1,1-1 0,-1 1 1,0-1-1,1 1 1,-1 0-1,0-1 1,1 1-1,-1-1 1,0 1-1,1-1 0,4 0 16,0 0 0,0 0-1,0 0 1,0 1-1,0 0 1,0 0 0,0 0-1,8 1 1,-1 0-6,-3 1-167,-1 0 1,1 0 0,-1 0 0,0 1 0,0 1 0,0-1 0,0 2 0,0-1 0,-1 1-1,0 0 1,0 0 0,0 1 0,6 6 0,-13-12-259,0 0 233,-7 1 298,0-1 0,0 1-1,0 1 1,0-1 0,0 1 0,0 1-1,0-1 1,1 1 0,-1 0 0,1 0-1,0 1 1,0 0 0,0 0 0,0 1-1,1-1 1,-1 1 0,1 0-1,0 1 1,1-1 0,0 1 0,0 0-1,0 0 1,0 0 0,1 1 0,0-1-1,0 1 1,1 0 0,0 0 0,0 0-1,1 0 1,-1 0 0,1 0 0,1 0-1,0 0 1,0 0 0,1 9 0,0-15-157,-1 0 0,1 0 1,-1 0-1,1 0 1,0 0-1,0-1 1,-1 1-1,1 0 0,0 0 1,0-1-1,0 1 1,0-1-1,0 1 0,0-1 1,0 1-1,0-1 1,0 1-1,0-1 1,0 0-1,0 0 0,0 1 1,0-1-1,1 0 1,-1 0-1,0 0 0,1-1 1,40 2-607,-31-2 435,70 1-2169,-81 25 1937,0-23 445,-1 1 0,0 0 0,0 0 0,0-1 0,0 1 0,0 0 0,-1-1 1,1 1-1,-1-1 0,0 0 0,0 0 0,-3 4 0,-34 29 258,5-4 451,31-28-631,1 0 1,-1 0 0,1 0-1,0 0 1,0 1-1,0-1 1,0 0-1,0 1 1,1 0-1,0-1 1,0 1-1,0 0 1,0-1-1,0 1 1,1 0-1,-1 4 1,2-8-97,-1 1 0,0-1 0,0 1 0,0-1 0,0 1-1,1-1 1,-1 0 0,0 1 0,0-1 0,1 1 0,-1-1 0,0 0 0,0 1 0,1-1 0,-1 0 0,1 0 0,-1 1 0,0-1 0,1 0 0,-1 0 0,0 1 0,1-1 0,-1 0 0,1 0 0,-1 0 0,1 0 0,-1 0 0,1 1 0,-1-1 0,0 0 0,2 0 0,17 0-116,-14 0 75,14 0-600,0-2-1,0 0 0,23-6 0,23-10-4338,-15 3-2730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8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10981,'0'0'3362,"0"0"-3138,0 0 576,0 0 577,0 0-833,0 0-480,-2 41 240,2-15-112,0-2-144,4-7-48,-1-4-512,2-7-833,2-3-111,3-3-913,6-3-769,6-23-2416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9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192 1 5715,'0'0'2537,"0"0"-977,0 0 28,-8 22-163,-26 74-598,31-88-789,0-1 1,0 1-1,-1-1 0,-1 0 1,1 0-1,-1 0 1,0 0-1,0-1 1,-1 0-1,0 0 1,0 0-1,-1-1 1,1 0-1,-1 0 1,0-1-1,0 0 1,-1 0-1,-8 3 1,12-5 72,0-1 1,0 0 0,0 0-1,0 0 1,-1 0 0,-7 0-1,13-22 161,0 17-354,1 0-1,0-1 0,0 1 1,0 0-1,0 0 1,1 1-1,-1-1 0,1 0 1,0 1-1,0-1 0,7-4 1,48-37-2292,-34 28 644,23-18-2544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9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 9893,'0'0'2235,"0"0"-786,0 0 285,0 0 16,0 0-451,-5 24-570,-16 81-334,18-95-377,1 0 0,0 1 0,1-1 0,1 1 0,-1 0 0,1-1 0,1 1 0,4 19 0,-4-26-68,1 1 1,-1-1-1,1 0 0,0 0 0,1 0 0,-1-1 0,1 1 0,0-1 0,0 1 0,0-1 1,0 0-1,0 0 0,1 0 0,-1 0 0,1-1 0,0 1 0,0-1 0,6 2 1,-6-2-286,0 0 1,0-1-1,0 0 1,1 0-1,-1 0 1,0 0-1,1-1 1,5 0 0,-7 0-155,0 0 0,-1-1 0,1 1 1,0-1-1,0 1 0,0-1 1,-1 0-1,1 0 0,-1-1 1,1 1-1,-1 0 0,1-1 0,2-1 1,9-10-5750</inkml:trace>
  <inkml:trace contextRef="#ctx0" brushRef="#br0" timeOffset="1">159 327 9108,'0'0'2215,"-17"19"-447,-54 61 196,63-70-1606,1-1 0,0 2 0,0-1 0,1 1 0,0 0 0,1 0 0,0 1 0,-5 18 0,6-10-23,2 0 1,0-1 0,1 34 0,1-52-334,0 1 0,0-1 0,0 1 0,0-1 0,0 0 0,1 1 0,-1-1 1,0 1-1,1-1 0,-1 0 0,1 1 0,0-1 0,-1 0 0,1 1 0,0-1 1,0 0-1,0 0 0,0 0 0,0 0 0,0 0 0,0 0 0,0 0 0,3 1 1,-2 0-26,1-1 0,0 0 1,0 0-1,0-1 1,0 1-1,-1-1 1,1 1-1,0-1 1,0 0-1,0 0 0,5-1 1,-3 1-58,0-1 1,0 0-1,1 0 1,-1 0-1,0-1 0,0 0 1,0 0-1,-1 0 1,1 0-1,0-1 0,-1 0 1,0 0-1,8-6 1,-9 3-13,1 0 1,-1 0 0,0 0-1,0-1 1,-1 1 0,0-1-1,0 1 1,0-1-1,-1 0 1,1-12 0,-1 1-884,-1 0 0,-1 0 1,-2-17-1,-2 20-2016,-6 3-1493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49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0 12230,'0'0'3233,"0"0"-2361,0 0-117,0 0-120,-8 17-477,2-4-157,-8 20 43,-2-1 0,-25 36 0,32-56-233,-1 0 1,0-1-1,-13 11 0,23-21-721,0-1-378,16-12-1993,-7 7 2416,21-17-2531,1 0-1068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0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0 2561,'5'50'1513,"-1"-20"804,-1 47 0,-4-71-1833,0 0 0,0 0 0,-1 0-1,1 0 1,-1 0 0,-1-1 0,1 1 0,-1 0 0,0-1 0,0 0 0,-1 1-1,-6 7 1,5-6-233,0 0 0,0 0 0,1 1 0,0-1 0,0 1-1,-3 9 1,10-16-372,0-1 0,0 1-1,-1-1 1,1 1-1,0-1 1,0 0 0,0 0-1,0 0 1,3-1-1,-1 0-29,0-1 0,1 1 0,-1-1 0,0-1 0,0 1 0,0-1 0,-1 1 0,1-1 0,0-1 0,-1 1 0,5-5 0,4-4-876,-1-1 0,14-17 1,-8 5-535,17-33 0,-24 37 1691,1 1 0,1 1 0,22-26 0,-34 45-45,-1 0 0,0 0 0,0 0 0,0 0 0,0 0-1,0-1 1,0 1 0,0 0 0,0 0 0,1 0 0,-1 0-1,0 0 1,0 0 0,0 0 0,0 0 0,0 0 0,0 0 0,1 0-1,-1 0 1,0 0 0,0 0 0,0 0 0,0 0 0,0 0-1,0 0 1,1 0 0,-1 0 0,0 0 0,0 0 0,0 0 0,0 0-1,0 1 1,0-1 0,0 0 0,1 0 0,-1 0 0,0 0-1,0 0 1,0 0 0,0 0 0,0 0 0,0 0 0,0 1 0,0-1-1,0 0 1,0 0 0,0 0 0,0 0 0,0 0 0,0 0-1,0 0 1,0 1 0,0-1 0,1 0 0,-1 0 0,-1 0 0,1 0-1,0 0 1,0 1 0,3 15 1648,-2 23-1517,-1-34 302,-3 104 248,16-111-1233,6-8-42,0 0-1,0-1 0,-1 0 0,22-20 1,3 0-1686,11-5-2474,-36 24 963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0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13286,'0'0'1025,"0"0"-145,0 0 849,0 0-241,0 0-1247,0 0-225,0 0 80,39 0-48,-18 0 80,-2 0-112,3 0 0,-5 0-16,0 0-112,-3 0-1105,0 0-944,-2 0-2545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1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1 6163,'0'0'1734,"0"0"-448,0 0 565,-16 20 206,-50 68-552,61-81-1273,-1 1 0,2 0 1,-1 0-1,1 0 0,0 1 0,0-1 1,1 1-1,0 0 0,1 0 0,0 0 1,1 1-1,-1-1 0,2 0 0,-1 1 1,2 10-1,-1-7-144,0-12-92,0-1-1,0 0 1,0 1-1,1-1 1,-1 1-1,0-1 1,0 1-1,0-1 1,0 1 0,1-1-1,-1 0 1,0 1-1,0-1 1,1 0-1,-1 1 1,0-1-1,0 0 1,1 1-1,-1-1 1,0 0-1,1 1 1,-1-1-1,1 0 1,-1 0-1,0 0 1,1 1-1,-1-1 1,1 0-1,-1 0 1,1 0-1,-1 0 1,1 0-1,0 0 1,19 0-262,-11 0 183,-3-1 22,1 0 0,-1 0 1,0 0-1,0-1 0,0 0 0,0 0 0,0 0 1,0-1-1,0 0 0,-1 0 0,1-1 1,-1 1-1,0-1 0,0 0 0,-1-1 0,1 1 1,-1-1-1,6-8 0,-4 5 78,-1 1-1,0-1 1,0 0-1,-1 0 1,0-1 0,0 1-1,-1-1 1,0 0-1,-1 0 1,0 0 0,0 0-1,0-15 1,-2 24-45,0-1 0,0 0 0,0 1 0,0-1 1,0 0-1,0 1 0,0-1 0,0 0 0,0 1 0,-1-1 0,1 1 1,0-1-1,-1 0 0,1 1 0,0-1 0,-1 1 0,1-1 0,0 1 1,-1-1-1,1 1 0,-1-1 0,1 1 0,-1 0 0,1-1 1,-1 1-1,1-1 0,-1 1 0,0-1 0,-20-1-2977,12 2 948,-14-2-5447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5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3896 12438,'0'0'643,"0"0"-478,0 0 22,0 0 277,0 0 144,0 0-322,4 0 119,91 0-162,200-3 1358,-205-2-1072,116-22 1,122-52-665,-178 40 89,-83 24 10,1 4 1,1 3-1,120 0 1,-163 8 4,0-2 0,0 0 0,0-2 0,0-1 0,0-1 0,-1-1 0,42-18 0,2-5 75,1 3 0,2 2 0,95-18 0,-16 21-116,29-5-16,-147 20 101,-1-2-1,0-1 1,46-21 0,-60 23 1,210-97 62,-161 79-83,103-28 1,-134 46-19,9-2 66,-1-2 0,0-2 0,63-29 0,186-101 161,11 27-81,-172 75-103,180-83 1,140-58 197,-249 107-173,-121 40 15,100-61 1,3-2 29,55-3-15,-4 1-74,-166 65-10,75-53-1,9-7 65,143-57 37,180-107 54,-265 135 329,127-86-263,-258 159-76,3 4-1,105-45 0,47-25 185,315-153 189,-285 147-344,-114 45 119,-35 33-36,-6 3-41,-70 27-95,0 2-1,1 1 0,83-13 1,209-31-126,-312 53 5,1 2 0,32 1 0,-37 1 68,1-1 0,0 0 1,0-1-1,18-5 0,-14 1 46,0 1 0,0 1-1,38-1 1,-61 5-180,0 0-81,0 0-231,0 0-662,-3-3-4061,-11-2 259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8996,'0'0'1964,"0"0"-550,0 0 659,0 0-270,0 0-381,-22 12 203,-71 39-259,86-46-1129,-1 0 0,1 0 0,0 1 0,0 0 0,0 0 0,1 1 0,-9 12 1,12-15-163,1 0 1,-1 0-1,1 1 1,0-1 0,0 1-1,1-1 1,-1 1-1,1 0 1,0 0 0,1 0-1,-1 9 1,1-13-85,0-1 1,0 1-1,0 0 1,1 0-1,-1 0 1,1 0-1,-1 0 1,0 0-1,1 0 1,-1-1-1,1 1 1,0 0-1,-1 0 0,1-1 1,0 1-1,-1 0 1,1-1-1,0 1 1,0-1-1,0 1 1,-1-1-1,1 1 1,0-1-1,0 0 1,0 1-1,0-1 1,0 0-1,0 0 1,0 0-1,0 1 1,0-1-1,0 0 1,1-1-1,42 0-151,-32 0 63,-1 1-26,-1-2 0,1 0 0,0 0 0,-1-1 0,1 0 0,-1-1 0,0 0 1,0-1-1,0 0 0,-1 0 0,0-1 0,13-10 0,-16 11-124,-1 0 0,1 0 0,-1-1-1,0 0 1,0 0 0,0 0 0,-1 0 0,0-1 0,0 0 0,-1 0-1,0 0 1,0 0 0,0-1 0,-1 1 0,0 0 0,-1-1 0,0 0-1,1-9 1,-3 12-2415,-1 2-2130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1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 15095,'0'0'2785,"0"0"-2577,0 0-208,0 0 1073,0 0-593,103 121-400,-88-61-80,-15 5-208,-10 9-384,-40 8-817,-17-2-1056,-15-2-3490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2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7 10293,'0'0'776,"0"0"-37,0 0 998,0 0-465,0 0-602,-3-2-392,2 2-235,0-1 0,0 0 0,0 1 0,0-1 0,0 1 0,0 0 0,-1-1 0,1 1 0,0 0 0,0 0 0,-1-1 1,1 1-1,0 0 0,0 0 0,-1 0 0,1 1 0,0-1 0,0 0 0,0 0 0,-1 1 0,1-1 0,0 1 0,0-1 1,0 1-1,-2 0 0,0 2 68,0-1 1,1 1-1,-1-1 1,0 1 0,1 0-1,0 0 1,0 0-1,-4 6 1,-2 8 346,1 1 1,-9 29-1,15-43-409,-5 22 280,1 1 1,1-1-1,2 1 1,1 50-1,1-56-346,0-15-95,1 0 1,-1 0-1,1 0 0,0 0 1,1 0-1,0 0 0,-1 0 1,2 0-1,3 7 0,-4-10-212,-1 0-1,1 0 0,0 0 1,1 0-1,-1-1 0,0 1 1,1-1-1,0 1 0,-1-1 1,1 0-1,0 0 0,0 0 1,0 0-1,0-1 0,1 1 1,-1-1-1,6 2 0,22-1-5189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3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0 13222,'0'0'1953,"0"0"-1227,0 0 455,0 0 391,-13 21-500,-27 39-279,-51 60-1,60-83-503,8-10-418,-31 30 1,54-57-507,0 0-387,0 0-5,16-8-1019,-4 1 1700,-5 2 269,0 0-1,0 1 1,0 0 0,0 1 0,0 0-1,1 0 1,-1 0 0,1 1 0,0 0-1,0 0 1,0 1 0,0 0 0,0 1-1,9 0 1,-15 1 102,-1-1-1,1 1 1,0 0-1,-1-1 1,0 1-1,1 0 1,-1 0-1,1 0 1,-1 0-1,0 1 1,0-1-1,0 0 1,0 1-1,0-1 1,0 0-1,0 1 1,0-1-1,0 1 1,-1-1-1,1 1 1,0 0 0,-1-1-1,0 1 1,1-1-1,-1 1 1,0 3-1,3 51 1330,-3-47-763,0-9-600,0 0 0,0 1 1,0-1-1,-1 0 0,1 1 0,0-1 1,0 0-1,0 1 0,0-1 0,0 0 1,0 0-1,1 1 0,-1-1 0,0 0 1,0 1-1,0-1 0,0 0 1,0 1-1,0-1 0,0 0 0,1 0 1,-1 1-1,0-1 0,0 0 0,0 0 1,1 0-1,-1 1 0,0-1 0,0 0 1,0 0-1,1 0 0,-1 1 0,0-1 1,1 0-1,-1 0 0,0 0 1,0 0-1,1 0 0,12-7-358,22-31-316,-21 21 409,85-74-749,-64 59 1699,-34 32-97,-1 0 139,0 0 146,0 0-234,0 118 1996,0-41-4983,0-76-1373,3-3 572,6-9-3611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3.4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11205,'0'0'2481,"0"0"-1872,0 0 831,0 0-31,0 0-369,0 0-543,0 128 287,0-80 400,0 3-223,0 3-401,-3-2 16,-1 5-400,-1 1-176,-2 7-288,-1 4-1344,-1-6-2802,-1-5-4723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4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13142,'0'0'1446,"0"0"-782,0 0 745,0 0 365,2-3-1126,1 1-643,-1 0 0,1 0 0,0 0 0,0 0 0,0 1-1,-1 0 1,1-1 0,1 1 0,-1 0 0,0 0-1,0 1 1,0-1 0,0 1 0,1 0 0,-1-1 0,0 1-1,0 1 1,1-1 0,4 1 0,4 1-85,0-1 0,0 2 0,1 0-1,14 5 1,-26-7 49,1-1-1,-1 1 0,0 0 1,0-1-1,0 1 1,0 0-1,0 0 0,0-1 1,0 1-1,0 0 1,0 0-1,0 0 0,0 0 1,0 0-1,-1 1 0,1-1 1,0 0-1,-1 0 1,1 0-1,-1 1 0,1-1 1,-1 0-1,0 1 1,0-1-1,1 0 0,-1 1 1,0-1-1,0 0 1,0 1-1,0-1 0,-1 0 1,1 1-1,0-1 1,0 0-1,-1 0 0,1 1 1,-1-1-1,1 0 0,-2 3 1,-2 2 109,1 1 0,-1-1 1,-1 1-1,1-1 0,-9 9 0,-7 6 338,0 1 0,2 1-1,1 1 1,-22 38 0,38-60-456,0 1 1,0-1 0,0 0-1,0 0 1,0 0 0,1 1-1,-1-1 1,1 0 0,-1 1 0,1-1-1,0 1 1,0-1 0,0 0-1,0 1 1,1-1 0,-1 0-1,1 1 1,-1-1 0,1 0 0,0 1-1,0-1 1,0 0 0,0 0-1,0 0 1,0 0 0,0 0-1,1 0 1,-1 0 0,1 0 0,0-1-1,-1 1 1,1 0 0,0-1-1,0 0 1,0 1 0,3 1 0,-4-3-39,0 1 0,0 0 0,0 0 0,0 0 0,0 0 0,0 0 0,-1 0 0,1 1 0,0-1 0,-1 0 0,1 0 0,-1 0 0,0 1 0,1-1 0,-1 0 0,0 1 0,1-1 0,-1 0 0,0 1 0,0 1 0,-1 36 586,0-24 117,-1 15 288,0-21-695,2 1-1,-1-1 1,1 1 0,2 12 0,-2-20-211,0 0-1,1 0 1,-1 0-1,1-1 0,0 1 1,-1 0-1,1 0 1,0 0-1,0-1 0,0 1 1,0-1-1,0 1 1,1 0-1,-1-1 1,0 0-1,1 1 0,-1-1 1,1 0-1,-1 0 1,1 0-1,0 0 1,-1 0-1,1 0 0,0 0 1,3 1-1,3 0-98,0-1 0,0 1-1,0-1 1,0-1-1,0 1 1,0-1 0,0-1-1,0 1 1,0-1 0,0-1-1,0 1 1,11-5 0,-13 3-332,0 0 1,0 0-1,0 0 1,-1 0 0,0-1-1,1 0 1,-1 0 0,-1-1-1,10-9 1,6-16-3819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5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2161,'0'0'4682,"0"0"-3041,0 0-361,0 0 639,0 0-233,0 0-1551,0 0 0,0 0 0,0 0 0,0 0 0,-1-1 0,1 1 0,0 0 0,0 0 0,0 0 0,0-1 1,0 1-1,0 0 0,0 0 0,0 0 0,0 0 0,0-1 0,0 1 0,0 0 0,1 0 0,-1 0 0,0-1 0,0 1 0,0 0 0,0 0 0,0 0 1,0 0-1,0 0 0,0-1 0,1 1 0,-1 0 0,0 0 0,0 0 0,0 0 0,0 0 0,0 0 0,1-1 0,-1 1 0,0 0 0,0 0 1,0 0-1,0 0 0,1 0 0,-1 0 0,0 0 0,0 0 0,0 0 0,1 0 0,-1 0 0,0 0 0,0 0 0,16 0-105,5 1-157,0-1-1,-1-1 1,1 0-1,0-2 1,-1 0-1,1-2 1,32-11-1,-33 7-208,12-6 82,-12 11-4158,-17 3 752,-3 0-3279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6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11013,'0'0'1179,"0"0"-192,0 0 659,0 0-216,0 0-421,0 0-406,0-3 760,0 9-720,2 98 1942,-1 5-6285,-1-109 3542,0 0 0,0 0 0,0 0-1,0 1 1,0-1 0,0 0 0,1 0 0,-1 0 0,0 0 0,0 1 0,0-1-1,0 0 1,0 0 0,1 0 0,-1 0 0,0 0 0,0 0 0,0 0 0,0 1-1,1-1 1,-1 0 0,0 0 0,0 0 0,0 0 0,1 0 0,-1 0-1,0 0 1,0 0 0,0 0 0,1 0 0,-1 0 0,0 0 0,0 0 0,0 0-1,1 0 1,-1 0 0,0 0 0,0-1 0,0 1 0,0 0 0,1 0 0,-1 0-1,0 0 1,0 0 0,0 0 0,0 0 0,1-1 0,10-6-6624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6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0 8260,'0'0'4274,"0"0"-3666,0 0 561,0 0 495,0 0-511,0 0-593,-12 134-160,12-112-208,0 0-192,0-5-112,-7-2-672,-5-2-513,-5 0-1232,-2-7-2481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6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8100,'0'0'2497,"0"0"-1969,0 0 977,0 0-577,0 0-576,0 0-336,28-39 144,-20 37 49,-1 0 47,-2 0-240,2 0-32,3 2-192,-1 0-785,3 0-1024,0-2-1488,3-3-2034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7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0 182 7812,'0'0'1104,"0"0"-53,0 0 905,0 0-203,0 0-697,5-8-354,15-27 21,-19 34-650,0 0 0,-1 0 1,1 0-1,0 1 0,0-1 1,0 0-1,0 0 0,0 1 1,1-1-1,-1 1 1,0-1-1,0 1 0,0-1 1,1 1-1,-1 0 0,0-1 1,0 1-1,1 0 0,-1 0 1,0 0-1,0 0 0,1 0 1,-1 0-1,0 1 0,0-1 1,2 1-1,3-1 6,3 0-142,0-1 0,0 0-1,0-1 1,0 0 0,0-1-1,0 0 1,-1 0 0,1-1-1,-1 0 1,11-7 0,-6 2-1178,0 0 1,-1 0-1,0-1 1,-1-1-1,14-16 1,-10 7-3603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67 9012,'0'0'2388,"0"0"-1417,0 0 827,0 0 291,0 0-864,-9-11-422,-32-32 85,39 41-802,-1 1 1,0-1-1,1 1 0,-1 0 0,0 0 0,0 0 1,0 0-1,0 0 0,0 0 0,0 1 0,0 0 1,0 0-1,0 0 0,0 0 0,-1 0 0,1 0 1,0 1-1,0-1 0,0 1 0,0 0 0,0 0 1,1 0-1,-1 1 0,0-1 0,0 0 0,1 1 1,-1 0-1,-4 3 0,-7 4 200,0 1 1,1 0-1,0 1 0,0 0 1,1 1-1,0 0 0,1 1 1,-10 15-1,21-27-311,-1-1 0,1 1 0,0-1 0,-1 1 0,1-1 0,0 1 0,0 0 0,-1-1 0,1 1 0,0-1 0,0 1 0,0 0 0,0-1 0,0 1 0,-1-1 0,1 1 0,0 0 0,1-1 0,-1 1 0,0 0 0,0-1 1,0 1-1,0-1 0,0 1 0,1-1 0,-1 1 0,0 0 0,0-1 0,1 1 0,-1-1 0,0 1 0,1-1 0,-1 1 0,1 0 0,1 0-46,0 0 0,0-1 1,0 1-1,0 0 1,0 0-1,0-1 0,0 0 1,0 1-1,0-1 0,4 0 1,7 0-397,-1-1 0,23-3 0,-10-4-586,-1 0 0,0-1-1,0-2 1,-1 0 0,28-18 0,8-4-698,-59 40 10794,-12 32-7834,2-11-779,2 0 0,2 1-1,0 0 1,-2 39-1,2 118-4401,5-199-1359,-3-15-5004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7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 2305,'0'0'8569,"0"0"-6224,0 0-1301,0 0 508,0 0-357,0 5-549,0 5-430,1 11 247,-1 0 0,-1 0-1,-1 0 1,-1 0 0,-1 0-1,-11 36 1,11-48-419,1 1 0,0 0-1,0 0 1,1 0 0,0 0 0,0 20 0,26-28-779,-20-2 605,9-1-544,-1-1 0,0 0 0,0-1 0,0 0-1,0-1 1,0 0 0,-1-1 0,18-10 0,-17 10-414,20-9-3362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8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64 11205,'0'0'1331,"0"0"57,-11 23 639,-33 75-170,40-90-1700,1 0 0,0 0 0,0 1 0,1-1 0,0 1 0,1 0 0,-1-1 0,2 1 0,-1 0 0,2 13 0,0 1 170,-1-21-328,0-1-1,0 1 1,1 0-1,-1-1 1,0 1-1,1-1 1,-1 0-1,1 1 0,0-1 1,-1 1-1,1-1 1,0 0-1,0 0 1,0 1-1,0-1 0,0 0 1,0 0-1,0 0 1,0 0-1,0 0 1,1 0-1,-1 0 1,0 0-1,1-1 0,-1 1 1,0-1-1,1 1 1,-1-1-1,1 1 1,-1-1-1,1 0 0,-1 1 1,1-1-1,0 0 1,-1 0-1,1 0 1,-1 0-1,1-1 1,2 0-1,1 1-62,0-1 1,0 1-1,0-1 1,0-1 0,0 1-1,0-1 1,-1 0-1,1 0 1,0 0-1,-1-1 1,6-4-1,0-3-170,-1 0-1,0-2 1,-1 1 0,0-1-1,-1 0 1,0 0-1,-1-1 1,0 0 0,-1 0-1,-1-1 1,0 1 0,0-1-1,-2 0 1,0 0-1,0 0 1,-1 0 0,-1 0-1,-1 0 1,-2-22 0,-6 13-3363,-2 1-3059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8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0 8852,'0'0'3871,"0"0"-2660,0 0-117,0 0 726,0 0-62,-4 16-779,-14 52-272,14-57-509,-1 0 1,1-1 0,-2 1-1,1-1 1,-1 0-1,-12 14 1,10-14-681,1 0 0,-11 20 0,18-29 338,-1-1 0,1 0 0,0 1 0,-1-1 0,1 1 0,0-1 0,0 1 0,-1-1 0,1 1 0,0-1 0,0 1 1,0-1-1,0 1 0,0-1 0,-1 1 0,1 0 0,0-1 0,0 1 0,0-1 0,1 1 0,-1-1 0,0 1 0,0-1 0,0 1 0,0-1 0,0 1 0,1-1 0,-1 1 0,0-1 0,0 1 0,1-1 1,-1 1-1,0-1 0,1 1 0,-1-1 0,0 0 0,2 1 0,19 2-3070,-14-4 4289,-6 22-48,-8 224 2487,17-247-3877,-5-2 324,-1 0-1,0 0 1,0 0-1,0-1 1,0 1-1,-1-1 1,0 0-1,0 0 1,0 0-1,0 0 0,-1-1 1,2-7 0,1 0 48,-2 0 1,1-1 0,-2 1 0,2-17 0,-4 3 390,-17 27-701,12 0-58,0 1 1,0-1 0,0 1 0,0 1 0,1-1 0,-1 1 0,1-1-1,-1 1 1,-4 3 0,-5 2-2226,-4-1-4601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9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8772,'0'0'5584,"0"0"-3943,0 0-307,0 0 245,0 0-672,0 13-595,-1-4-280,0 28 83,5 58 0,0-86-1828,2-10 252,7-18-250,-8 12 1679,1-2-87,1 0-1,0 1 1,0-1 0,10-7 0,-14 14 130,0 0 0,0 0-1,0 0 1,1 1 0,-1-1 0,0 1 0,1-1 0,-1 1 0,1 0 0,-1 0 0,1 1-1,-1-1 1,1 1 0,0 0 0,-1 0 0,6 0 0,-8 1-17,1-1 0,-1 1 1,0-1-1,1 1 0,-1 0 0,0 0 0,1 0 1,-1 0-1,0 0 0,0 0 0,0 0 1,0 0-1,0 0 0,0 0 0,0 1 0,0-1 1,0 0-1,-1 1 0,1-1 0,0 0 1,-1 1-1,1-1 0,-1 1 0,0-1 0,1 1 1,-1-1-1,0 1 0,0 1 0,0 0 2,1 0-1,-1-1 1,0 1 0,0 0-1,0 0 1,0-1-1,-1 1 1,1 0-1,-1-1 1,0 1 0,0 0-1,0-1 1,0 1-1,0-1 1,0 0 0,-2 3-1,-4 2 9,0-2-1,0 1 1,-1-1-1,-12 7 0,-24 18 65,56-30 183,14-11-764,38-20-1,15-7-5238,-47 25-16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9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1 8404,'0'0'883,"0"0"293,0 0 401,0 0-91,-11 22-493,-35 69-25,41-81-681,0 0-1,1-1 1,0 1-1,1 1 1,0-1 0,0 0-1,1 1 1,1 0-1,0-1 1,0 22 0,1-21-204,1-10-80,0 0-1,-1 0 1,1 0-1,0 0 1,-1 0-1,1 0 1,0 0-1,0 0 1,0 0-1,0 0 0,0-1 1,0 1-1,0 0 1,0-1-1,0 1 1,0-1-1,1 1 1,-1-1-1,0 0 1,0 1-1,0-1 1,1 0-1,-1 0 1,0 0-1,0 0 1,1 0-1,-1 0 1,0 0-1,2-1 1,41-2-54,-37 1-8,-1 0-1,0 0 1,0-1-1,0 0 1,0 0-1,0 0 1,-1-1-1,0 0 1,1 0-1,-1 0 1,-1-1-1,1 0 1,-1 0-1,1 0 1,-2 0-1,7-11 1,-4 7 96,-2-1 0,1 1 0,-1-1 0,-1 0 0,1 0 1,-2 0-1,0 0 0,0-1 0,1-19 0,-3 29-81,0 0-1,0 0 1,0 0-1,0 0 1,0 0-1,0 0 1,0 0-1,0 0 1,-1 0 0,1 0-1,0 0 1,-1 0-1,1 0 1,-1 1-1,1-1 1,-1 0 0,1 0-1,-1 0 1,1 0-1,-1 1 1,0-1-1,0 0 1,0 0-1,-25-5-4162,25 6 4038,-21-1-6956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6:59.8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0 16087,'0'0'3426,"0"0"-2898,0 0-352,0 0 961,0 0-801,0 0-320,112 126-16,-88-68 112,-9 7-32,-13 4 16,-2 0-48,-14 5 16,-25-3-64,-9 0-320,-7-4-1057,-10-4-2272,-2-7-3667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03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65 10741,'0'0'2308,"0"0"-1681,0 0 98,0 0 580,0 0-257,0 2 1826,0-1-2871,0 0 1,0 0-1,0-1 1,0 1-1,0 0 1,0-1-1,1 1 1,-1 0-1,0-1 1,0 1-1,1 0 0,-1-1 1,0 1-1,1 0 1,-1-1-1,0 1 1,1-1-1,-1 1 1,1-1-1,-1 1 1,1-1-1,0 1 1,12 6 7,1-1 0,0 0 0,0-1 0,1-1 0,-1 0 1,1-1-1,18 2 0,108 0 3,-116-5-29,5-2-182,-1-1 0,0-1 0,45-14 0,-45 11 115,0 0 0,0 2 1,48-3-1,-28 8 184,-8 2-137,0-3 0,0-1 0,0-2 0,44-10 1,-55 8-72,0 2 0,1 0 0,59 2 0,-61 3-92,0-1 0,-1-2 0,1-1 0,40-10 0,-55 8 137,1 1 1,-1 1 0,1 0 0,-1 0 0,1 2 0,0 0 0,0 0-1,-1 2 1,1-1 0,20 5 0,-17-2 193,-1-1-1,1 0 1,-1-1-1,19-2 1,-20 0 12,1 1 1,-1 0-1,1 1 1,32 7-1,-24 0-121,0-2 1,1-1 0,0-1-1,47 1 1,-64-4-10,1 0 1,-1 0-1,0 1 1,1 0 0,-1 0-1,12 6 1,6 1 264,-8-6-286,-1 0-1,1-1 1,0-1-1,-1-1 1,27-3 0,-9 1-73,1-1 69,-27 1-14,-1 1 1,1 0-1,-1 1 1,1 0-1,-1 0 1,1 1-1,-1 1 1,18 3-1,-14-1 61,1 0-1,0-2 0,0 0 0,0 0 0,0-1 1,0-1-1,16-2 0,2 2 96,246-11-53,-253 9-73,-16 2 661,16-4 716,-15-8-6071,-7-3-120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04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10677,'0'0'3295,"0"0"-2265,0 0-462,0 0 622,0 0 50,5 0-701,17 2-361,-1 0-1,0 2 1,1 1 0,24 8-1,-20-5-63,0-1 0,46 5 0,-21-11-133,0-3 1,-1-1-1,0-3 0,76-19 1,36 1-81,-4 0 152,-82 11 180,1 4 0,0 3 0,130 6-1,-167 4-153,0 2 0,49 14-1,-53-11-51,0-1-1,73 5 0,62-14 87,57 1-124,-186 3 5,1 1 1,-1 2 0,51 15-1,-61-12-16,-19-4 21,1-1 0,0 0 0,0-1-1,1-1 1,21 1 0,210-16 137,0 0-475,-244 13 340,0 0 0,0-1 0,-1 1 0,1 0 0,0-1 0,0 1 0,0-1 0,-1 0 0,1 1 0,0-1 0,-1 0 0,3-2 0,17-6 93,16 4-80,1 2 0,55 1 0,42-2 187,-54 1 1666,-56 3-1555,-25 0-330,0 0-105,0 0-440,-1 0-1102,-11 0-2046,-18 0-1921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07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 12038,'0'0'2470,"0"0"-1739,0 0-107,0 0-120,0 0-381,0 3-75,1 0-38,0 0 0,0 0 0,0 0 0,1 0 0,-1 0 0,1 0 0,0 0 1,0 0-1,0-1 0,0 1 0,4 3 0,36 32 143,-21-21-120,-14-11-95,-5-3-46,1 0 0,0 0 0,1 0 0,-1 0 0,0-1 0,1 1 0,-1-1 0,1 0 0,0 0 0,0-1 0,8 4 0,-11-6 73,0 1-1,0 0 0,-1-1 1,1 1-1,0-1 1,0 1-1,0-1 0,0 1 1,-1-1-1,1 0 1,0 1-1,0-1 1,-1 0-1,1 1 0,0-1 1,-1 0-1,1 0 1,-1 0-1,1 0 0,-1 1 1,1-3-1,9-23-409,-8 20 267,4-17 22,0 0 0,-2 0-1,-1 0 1,-1-1 0,0 0-1,-3-24 1,1 36 388,0 11 494,-1 2-658,0 0 0,0-1-1,0 1 1,0 0 0,0 0 0,0 0-1,0 0 1,0 1 0,0-1 0,1 0-1,-1 0 1,1 0 0,-1 1 0,0 1-1,-1 2 75,-9 20 171,1 0 0,1 0 0,1 1 0,1 0 0,2 0 0,1 1 0,0 0-1,2 0 1,2 33 0,0-58-318,0 0 0,0 0 1,0 1-1,1-1 0,-1 0 0,0 0 0,1 0 0,-1 0 0,1 0 0,0 0 0,0 0 0,0 0 0,0 0 0,0 0 0,0 0 0,0-1 1,1 1-1,-1 0 0,0-1 0,1 1 0,0-1 0,1 2 0,0-1-34,0-1 0,1 0 1,-1 1-1,0-1 0,1 0 0,-1-1 0,0 1 0,1-1 1,-1 1-1,1-1 0,-1 0 0,6-1 0,2 0-89,-1-1-1,1 0 1,-1-1 0,0 0-1,0 0 1,0-1-1,-1-1 1,14-7-1,17-18-692,71-68 1,-51 42 1207,-59 55-347,0 0 1,0 1-1,0-1 0,0 1 0,1-1 0,-1 1 0,0-1 0,0 1 1,1-1-1,-1 1 0,0 0 0,1 0 0,-1 0 0,0 0 0,1 0 1,-1 0-1,1 0 0,-1 0 0,0 1 0,0-1 0,1 0 0,-1 1 0,0-1 1,1 1-1,-1 0 0,0-1 0,2 2 0,1 1 34,0 0 0,0 0-1,0 0 1,0 0 0,6 8-1,9 14 64,-14-17-154,-1-1 0,1-1 0,1 1 0,-1-1 0,1 0 0,0 0-1,0 0 1,1-1 0,0 0 0,0 0 0,0-1 0,9 4 0,-15-7-272,1-1 0,0 1 1,0-1-1,-1 0 0,1 1 0,0-1 0,0 0 1,0 0-1,-1-1 0,1 1 0,0 0 0,0 0 1,0-1-1,-1 1 0,1-1 0,0 0 0,-1 0 1,1 1-1,0-1 0,-1 0 0,1 0 0,-1 0 1,3-3-1,8-15-5447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08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0 6195,'0'0'4495,"0"0"-2915,0 0-273,0 0 216,0 0-610,-16 10-406,-56 36-62,64-40-277,-1 1-1,2 0 0,-1 0 1,1 1-1,0 0 1,0 1-1,-8 13 1,-1 1 125,8-13-225,1 1 0,0 0 0,1 0 0,0 0 0,1 1 0,0 0 0,-6 20 0,5 21-4470,10-46-147,12-6-3433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76 13910,'0'0'1871,"0"0"-1242,0 0 358,0 0 894,0 0-496,0 0-478,-3-2-432,-8-4 1351,29 5-93,-7 1-2211,26-2 620,-1-2 0,1-1-1,45-14 1,-46 10-885,1 1-1,0 2 1,49-1 0,-83 7-145,7 0-285,-6-3-4783,-3-1-2136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08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8884,'0'0'3572,"0"0"-2067,0 0-195,0 0-187,0 0-485,3 0-353,-2 1-253,0-1 0,1 0 0,-1 1 0,0-1 0,0 1 0,0 0 0,0-1 0,0 1 0,0 0 0,0-1 0,0 1 0,-1 0 0,1 0 0,0 0 0,0 0 0,-1 0 0,1 0-1,0 0 1,0 1 0,11 31 376,-1 40 69,-11-68-437,4 49-26,-2 1 0,-7 71 0,2-103-748,-2 0-1,0 0 0,-2 0 1,0-1-1,-2 1 0,0-2 1,-17 29-1,-16 18-5940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2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18 7507,'0'0'1636,"0"0"-999,0 0 391,0 0 447,0 0-320,0 0-378,0 0-292,0-3-7,0-9-68,0 9 79,0 3-12,0 0 1,0 0-11,0 0-22,0 0 91,0 0-13,0 0 123,0 0-174,0 0-88,0 0-109,0 0 13,0 0-112,0 0-85,0 0-38,0 0-47,0 0 7,0 0-37,-5 14 160,-7 21 148,-7 18-86,2 1 1,2 0-1,-13 96 1,-1 305 143,-14-76 243,5-90-402,19 0 73,-9 97 83,-27 342 108,20-231-243,29-197 46,7-195-204,-1-103-25,0-2-90,0-2-161,0-152-6797,0 37-1265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16,'0'0'2137,"0"0"-1473,0 0-485,0 0-59,0-8-157,-2-3 127,-1-7-236,4-2 3974,-3 20-2767,0-1 7742,8 0-4642,568 10-2852,-502-7-1233,178-2-83,-88-1 165,217 24 0,83 51 230,80 11-410,-204-71 471,-292-14 25,-39-5-2937,-8-1-4577,-3 4-2642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2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4226,'0'0'5066,"0"0"-3518,0 0-623,0 0 489,0 0-229,-11-9-455,9 7 6386,53 2-6752,241 11-144,-252-8-190,59-3-1,-70-2-40,0 1-1,-1 2 1,1 1 0,50 10 0,-33 0 27,0-3-1,1-1 1,0-3-1,61 0 0,302-5 15,-245 13-12,-32 0-1,-88-11-15,66 2 25,171 29 0,150 18 92,-261-36-33,10-6 87,-181-9-90,0 0-19,0 0 8,0 0-8,0 0-42,0 0-252,0 0-824,0 0-1816,-2-2-2664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2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24 5827,'0'0'1547,"0"0"-192,0 0 419,0 0-239,0 0-258,-3-4-458,-13-14 182,16 18-598,0 0 50,-3-1 5132,-6 3-5228,4 10-308,0 0 1,0 0 0,1 1 0,1-1-1,0 1 1,-1 14 0,-3 10 26,-80 419 304,80-415-339,-99 446 641,13-69-641,13 92 328,45-262-249,26-166 18,3 99 1,-8 72 117,-26 45 6,34-230-148,4 78 0,0 5 61,-1 8 14,3-108 190,0-51-411,0 0-30,-1 0-22,0-1 0,0 1-1,0 0 1,0-1 0,0 1-1,0-1 1,1 1-1,-1-1 1,0 1 0,0-1-1,0 0 1,0 1-1,1-1 1,-1 0 0,0 0-1,1 0 1,-1 1 0,1-1-1,-1 0 1,0-1-1,-11-24-1945,10 20 1033,-17-41-5748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2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5 831 14215,'0'0'562,"0"0"-265,0 0 420,0 0 345,0 0-427,-5 1 10,7-1-79,4-3-507,1-1 0,-1 1 0,0-1 0,0 0 0,0-1-1,-1 0 1,1 0 0,4-5 0,40-50-253,-44 52 165,23-30-508,-2-1-1,-2-1 1,-1-2-1,27-66 1,-38 75 443,-2-1 1,-2 0 0,0-1 0,-3 0-1,-1 0 1,2-61 0,-7-54 1990,-1 150-1840,0-1 1,1 1-1,-1 0 0,0 0 1,1 0-1,-1 0 1,0 0-1,1 0 0,-1 0 1,0 0-1,1 0 1,-1 0-1,0 1 1,1-1-1,-1 0 0,0 0 1,1 1-1,-1-1 1,1 0-1,-1 1 0,1-1 1,-2 1-1,-7 12 91,1 1 1,1 1-1,-12 28 0,0 0 169,-5 9 610,-34 100 1,52-129-826,0 0 0,1 0 1,2 0-1,0 1 0,2-1 1,0 1-1,4 30 0,-2-49-166,1 0 0,-1 0 0,1 0-1,0 0 1,1 0 0,-1-1 0,1 1-1,0-1 1,0 1 0,0-1 0,1 0-1,-1 0 1,1-1 0,0 1 0,0-1-1,9 6 1,8 5-1258,1-2 0,29 13 0,-32-16 25,7 3-2141,0 0 0,36 10 0,-30-16-2007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2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29 7443,'0'0'2297,"0"0"-1293,0 0 503,0 0 214,0 0-619,0 0-395,-13-6 0,-41-13-115,53 18-559,0 1 0,-1-1 0,1 1 0,0-1 0,-1 1 0,1 0 0,-1 0 0,1-1 0,0 1 0,-1 0 0,1 0 0,-1 1 0,1-1 0,0 0 0,-1 0 0,1 1 0,0-1 0,-1 1 0,1-1 0,0 1 0,-1-1 0,1 1 0,0 0 0,0 0 0,0-1 1,0 1-1,0 0 0,0 0 0,0 0 0,0 0 0,0 1 0,0-1 0,0 0 0,1 0 0,-2 2 0,-3 5 152,-7 8 67,0 2 0,1-1 0,1 1 1,1 1-1,0 0 0,2 0 0,0 0 1,1 1-1,1 0 0,1 0 0,0 1 0,0 31 1,4-52-299,1 1 1,-1-1-1,1 1 1,0 0-1,-1-1 1,1 1-1,0-1 1,-1 1 0,1-1-1,0 0 1,0 1-1,-1-1 1,1 0-1,0 1 1,0-1-1,0 0 1,0 0-1,-1 0 1,1 0-1,0 0 1,0 0 0,0 0-1,0 0 1,-1 0-1,1 0 1,1-1-1,26-1-970,-22 0 817,0 0 0,1-1 0,-1 1-1,0-1 1,-1 0 0,1 0 0,0-1 0,-1 0 0,0 0 0,0 0 0,0-1 0,0 1-1,-1-1 1,1 0 0,3-7 0,7-11-554,-1-1 1,15-36-1,-1 3 661,-27 57 186,-1 0 0,0-1 0,0 1 1,1 0-1,-1 0 0,1 0 0,-1 0 0,0-1 0,1 1 0,-1 0 0,0 0 1,1 0-1,-1 0 0,1 0 0,-1 0 0,0 0 0,1 0 0,-1 0 0,1 0 1,-1 0-1,0 0 0,1 0 0,-1 0 0,0 1 0,1-1 0,-1 0 0,0 0 1,1 0-1,-1 0 0,0 1 0,1-1 0,-1 0 0,0 0 0,1 1 0,-1-1 1,0 0-1,0 1 0,1-1 0,-1 0 0,0 1 0,0-1 0,0 0 0,1 1 1,-1-1-1,0 0 0,0 1 0,0 0 0,17 25-93,-12-18 474,-4-5-582,1 0-1,0-1 0,0 1 0,1-1 1,-1 1-1,0-1 0,1 0 0,0 0 0,5 3 1,-7-4-33,0-1 1,0 0 0,0 1-1,0-1 1,0 0 0,0 0-1,0 0 1,0 0 0,0 0-1,0 0 1,0 0 0,0 0-1,0-1 1,0 1 0,0 0-1,0 0 1,0-1 0,0 1-1,0-1 1,0 1 0,0-1-1,0 1 1,0-1 0,-1 0-1,1 1 1,0-1 0,0 0 0,-1 0-1,1 0 1,0 1 0,-1-1-1,1 0 1,-1 0 0,1 0-1,0-2 1,14-30-3364,3-13-1750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8260,'0'0'2849,"0"0"-784,0 0-326,0 0-397,0 0-512,0 22-224,0 146 226,5 163 441,15-340-3175,-11 1 1573,-4 3 140,0 0-1,0 0 1,0 0 0,1 1 0,-1 0 0,1 0-1,0 0 1,0 1 0,1 0 0,-1 0-1,1 0 1,-1 1 0,1 0 0,0 1 0,13-2-1,-18 3 188,-1 0 0,0 0 0,0 0 0,0 1 0,0-1 0,0 0 0,1 1 0,-1-1 0,0 1-1,0-1 1,0 1 0,0 0 0,-1-1 0,1 1 0,0 0 0,0 0 0,0 0 0,0 0 0,-1 0 0,1-1-1,0 1 1,-1 1 0,1-1 0,-1 0 0,1 0 0,-1 0 0,0 0 0,1 0 0,-1 0 0,0 2 0,5 40 268,-5-36-188,0 6 155,0-1 0,-1 1 0,0-1 0,0 1-1,-2-1 1,0 1 0,-8 23 0,9-32-111,0 0 0,0 1 0,0-1 1,-1 0-1,0 0 0,0-1 0,0 1 0,0-1 1,0 1-1,-1-1 0,1 0 0,-1 0 0,0 0 0,0-1 1,0 1-1,0-1 0,0 0 0,-1 0 0,1-1 0,-1 1 1,1-1-1,-1 0 0,1 0 0,-10 0 0,10 0-165,0-1-1,-1 0 1,1 0-1,0-1 1,0 1-1,0-1 1,0 0-1,0 0 1,0 0 0,0 0-1,0-1 1,0 0-1,0 0 1,1 0-1,-1 0 1,1 0-1,-1-1 1,1 1-1,0-1 1,0 0-1,0 0 1,0 0-1,1-1 1,-1 1-1,1-1 1,0 1-1,0-1 1,0 0-1,-1-5 1,-1 1-404,0 0 1,1 0 0,1 0-1,-1 0 1,-1-14 0,2-23-4843,2 30-276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3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0 759 11589,'0'0'883,"0"0"8,0 0 422,0 0-147,0 0-416,12 6-404,37 20-52,-44-24-283,-1 0 0,0 0 0,1 0 0,0-1-1,-1 1 1,1-1 0,0 0 0,0-1 0,-1 1 0,1-1 0,0 0 0,0 0 0,0 0 0,0-1-1,9-1 1,-10 0-116,0 0-1,0 0 1,0 0-1,0 0 1,-1-1-1,1 1 0,-1-1 1,1 0-1,-1 0 1,0 0-1,0-1 1,0 1-1,-1-1 0,4-4 1,-1-2-89,0-1 1,0 1-1,-1-1 0,-1 0 1,0 0-1,0-1 1,-1 1-1,0-1 0,-1 1 1,-1-1-1,0-13 1,0 24 239,0 0 0,-1 0 0,1 0 0,0 0 0,0 0 1,-1 0-1,1 0 0,-1 0 0,1 0 0,-1 0 1,1 0-1,-1 1 0,1-1 0,-1 0 0,0 0 1,1 1-1,-1-1 0,0 0 0,0 1 0,1-1 1,-1 0-1,0 1 0,0 0 0,0-1 0,0 1 1,0-1-1,0 1 0,0 0 0,0 0 0,0-1 0,0 1 1,0 0-1,-1 0 0,0 0 27,-1 0 1,1 0-1,-1 0 0,1 1 1,0-1-1,-1 1 0,1-1 1,0 1-1,0 0 0,-1 0 1,1 0-1,0 0 0,0 0 1,-2 2-1,-4 4 128,1 0-1,1 0 1,-1 1-1,1 0 0,0 1 1,1-1-1,-6 13 1,-27 67 1260,37-85-1421,-10 26 196,2 1-1,0 1 0,3-1 0,0 1 0,2 1 0,1-1 0,2 32 0,1-59-516,1-1 0,-1 1-1,1-1 1,0 0 0,-1 1-1,2-1 1,-1 0 0,0 1-1,1-1 1,-1 0 0,1 0-1,0 0 1,0 0 0,0 0-1,1-1 1,-1 1 0,1-1-1,-1 1 1,1-1 0,0 0 0,0 0-1,0 0 1,0-1 0,0 1-1,0 0 1,7 1 0,-2 0-319,1-1 0,-1 0 0,1 0 0,-1-1 0,1 0 0,-1 0 0,1-1 0,0 0 0,0 0 0,9-3 0,-16 3 682,1-1 0,-1 0 1,1 0-1,-1-1 0,0 1 1,1 0-1,-1-1 0,0 0 1,0 1-1,0-1 1,0 0-1,3-4 0,22-32 1675,-4 7 391,21-15 545,-17 20-2401,-2 0 0,-1-2 0,39-60 0,-44 52-399,-1-1 0,-1 0 0,-2-2 1,-2 0-1,-2 0 0,-1-1 1,-2 0-1,-2-1 0,1-47 0,-2-241 1287,-5 325-1053,0 1-1,0-1 1,0 0 0,-1 1 0,0-1 0,1 1 0,-1-1 0,0 1 0,-1 0 0,1-1 0,0 1 0,-1 0 0,-2-3-1,4 5-90,-1 1-1,1 0 0,-1-1 1,1 1-1,-1 0 0,1 0 1,-1-1-1,1 1 0,-1 0 1,1 0-1,-1 0 0,1 0 1,-1 0-1,1 0 0,-1 0 1,1 0-1,-1 0 0,0 0 1,1 0-1,-1 0 0,1 0 1,-1 0-1,1 0 0,-1 0 1,1 1-1,-1-1 0,1 0 1,-1 0-1,1 1 0,-1-1 1,1 0-1,-1 1 0,1-1 1,0 0-1,-1 1 0,1-1 1,0 1-1,-1-1 0,0 1 1,-14 20-33,-5 13 282,2 2 0,2 0 0,1 1 1,2 0-1,-13 58 0,11-18 704,-11 143 1,24-191-843,-2 10 3,3 1-1,1 0 1,1-1 0,9 46 0,-8-75-133,1 1-1,1-1 0,-1 0 1,2-1-1,0 1 1,0-1-1,0 0 1,1 0-1,0 0 1,13 13-1,-14-17-316,1 0-1,-1 0 1,1-1-1,0 0 1,0 0-1,0 0 1,1-1-1,-1 0 1,1 0-1,0 0 1,0-1-1,0 0 1,0 0-1,0-1 1,0 0-1,9 0 1,10-4-4052,-8-13-3718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3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13094,'0'0'1678,"0"0"-656,0 0 880,0 0-317,0 0-606,0 0-590,-7 1-228,2 0-128,1 0 1,-1 1-1,1-1 1,-1 1 0,1 0-1,0 1 1,-1-1 0,1 1-1,0 0 1,1 0 0,-1 0-1,0 0 1,1 0 0,0 1-1,0 0 1,0 0 0,-5 8-1,-65 73 510,23-29-1916,49-55 961,0 0-1,0 0 0,0 0 0,1 0 0,-1 0 1,1 0-1,-1 0 0,0 0 0,1 0 0,0 0 0,-1 0 1,1 1-1,0-1 0,-1 1 0,1-1-5640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 15335,'0'0'1974,"0"0"-1283,0 0 488,0 0 641,0 0-860,-10 18-509,0 0-340,3-5-8,0 1-1,0 0 1,1 0 0,1 0 0,1 1-1,-6 27 1,-28 146 500,21-117-304,3 2 1,3-1-1,-2 86 1,40-158-343,37 0 33,21 1-1038,-28-3-2760,-27-3-981,-2-7-3351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10421,'0'0'1360,"0"0"-402,0 0 400,0 0-477,0 0-369,0 14-53,-1 24-143,3 114 880,-2-149-1224,0 1 0,0-1 0,0 0-1,1 0 1,-1 0 0,1 1 0,0-1-1,0 0 1,0 0 0,1 0 0,-1-1 0,1 1-1,-1 0 1,1 0 0,0-1 0,0 1-1,0-1 1,1 0 0,-1 1 0,0-1 0,1 0-1,-1 0 1,1-1 0,0 1 0,0 0-1,0-1 1,-1 0 0,1 0 0,1 0-1,-1 0 1,0 0 0,0 0 0,0-1 0,0 0-1,0 1 1,1-1 0,-1 0 0,0-1-1,0 1 1,0 0 0,1-1 0,3-1-1,-2 0-54,-1-1-1,0 1 0,0-1 0,0 1 1,0-1-1,-1 0 0,1-1 0,-1 1 0,0 0 1,0-1-1,0 0 0,0 0 0,-1 0 0,1 0 1,-1 0-1,3-8 0,3-8-59,0-1 0,5-25-1,-8 23 136,3-43 0,0-1 587,-8 66-564,1 0-1,0 0 1,-1 0 0,1 0-1,0-1 1,0 1 0,-1 0-1,1 0 1,0 0 0,0 1-1,0-1 1,0 0 0,1 0-1,-1 0 1,0 1-1,0-1 1,3 0 0,25-10 212,-21 8-206,12-3-88,13-6-568,0 1 0,1 2 1,55-8-1,-88 16 617,0 1-1,0 0 1,0 0 0,0 0-1,0 0 1,0 0 0,0 0-1,0 0 1,0 0 0,0 0-1,0 0 1,0 1 0,0-1 0,0 0-1,0 1 1,0-1 0,0 0-1,-1 1 1,1-1 0,0 1-1,0 0 1,0-1 0,-1 1-1,1 0 1,0-1 0,-1 1-1,1 0 1,0 0 0,-1-1 0,1 1-1,-1 0 1,1 1 0,-1 2 58,1-1 0,-1 0 0,0 0 0,0 0 0,-1 0 0,1 1 1,0-1-1,-1 0 0,0 0 0,-2 4 0,-26 68 1200,20-58-830,2 1 0,0 0 0,1 0 0,1 1 0,-4 20 1,9-33-289,-2 9 132,0 0 0,1 0-1,1-1 1,3 22 0,-3-33-249,0-1 0,1 1 0,-1 0 1,1 0-1,0 0 0,0 0 1,0 0-1,1-1 0,-1 1 1,0-1-1,1 1 0,0-1 0,0 1 1,-1-1-1,1 0 0,1 0 1,-1 0-1,0 0 0,0 0 1,1 0-1,-1-1 0,1 1 0,0-1 1,-1 0-1,1 1 0,0-1 1,0-1-1,3 2 0,1-1-24,0 0 1,-1-1-1,1 0 0,0 0 0,-1-1 0,1 0 0,0 0 1,-1 0-1,1-1 0,-1 0 0,0 0 0,0-1 0,1 1 1,-1-1-1,-1-1 0,1 1 0,0-1 0,-1 0 0,0 0 1,0-1-1,0 0 0,-1 0 0,5-5 0,-2 1 37,0-1-1,0 0 1,-1-1-1,0 1 1,-1-1-1,0 0 1,-1 0-1,0-1 1,-1 1 0,0-1-1,-1 0 1,1-15-1,-2 4 99,1 1 217,-1 0 0,-1 1 0,-5-43 1,4 60-312,-1-1-1,0 1 1,0 0 0,0 0 0,0 0 0,0 0 0,-1 0-1,1 0 1,-1 1 0,0-1 0,-1 1 0,1 0 0,0 0-1,-1 0 1,0 0 0,0 1 0,1-1 0,-7-2-1,1 1-427,0 1-1,0-1 0,0 1 1,-1 1-1,1 0 0,-1 0 1,-16 0-1,-48 3-4921,36 6-1192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3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 9556,'0'0'2663,"0"0"-937,0 0 240,0 0 17,0 0-324,0 0-544,-6-2-440,4 2-639,0-1 0,0 1 1,0 0-1,0 0 0,0 0 0,0 0 0,0 0 0,0 0 0,0 0 0,0 0 1,0 1-1,0-1 0,0 1 0,0 0 0,0-1 0,-3 3 0,0 1 61,0 0 0,1 0 0,-1 0 0,1 1 0,-7 9-1,-78 87 611,9-11-2136,34-27-5119,38-48 1108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7123,'0'0'4170,"0"0"-2959,0 0-336,0 0 355,0 0-395,-13 23-368,-43 76 155,52-91-504,0 0 1,0 0-1,1 0 1,0 0-1,1 1 1,0-1-1,0 1 1,1-1-1,0 1 0,1 0 1,-1-1-1,3 14 1,-1 6 6,-1-26-143,0 0 1,1 0 0,-1 0 0,1 0 0,0-1-1,0 1 1,-1 0 0,1 0 0,0 0-1,1-1 1,-1 1 0,0 0 0,0-1-1,1 1 1,-1-1 0,1 1 0,-1-1 0,1 0-1,0 0 1,0 0 0,-1 0 0,1 0-1,0 0 1,0 0 0,0 0 0,0-1-1,0 1 1,0-1 0,0 0 0,3 1 0,-2-1-57,0 1 0,0-1 1,0 1-1,0-1 1,0 0-1,0 0 0,0-1 1,0 1-1,0-1 1,0 1-1,-1-1 1,1 0-1,0 0 0,0 0 1,-1 0-1,1-1 1,0 1-1,-1-1 0,0 0 1,1 1-1,2-4 1,0-2-81,-1 0 0,0 0 0,0 0 0,-1-1 0,0 1 0,0-1 0,-1 0 1,2-11-1,4-67-83,-2 14 962,-4 64-1003,1-7 967,-13 11-7516,6 4 2161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3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6 184 8020,'0'0'1945,"0"0"-1297,0 0 70,0 0 421,0 0-150,-3 0-484,1-1 1927,8-4-1007,25-10-662,45-16-1035,216-50-1789,-94 44-3564,-116 24-23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3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1713,'0'0'13094,"0"0"-12806,0 0-160,0 0 1137,0 0-497,0 0-560,67-11 288,-5 27-272,8 7-112,-3 5-112,-7 7-1024,-14 0-2098,-22-5-3633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7:3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0 11141,'0'0'2401,"0"0"-1232,0 0-113,0 0-143,0 0-401,0 0-320,-108 44-48,74 5-80,-4 18-32,-11 26-32,-3 20-544,-6 12-1201,0 7-1520,1 0-4595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0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181 24 2321,'0'0'7241,"0"0"-5318,0 0-882,0 0 245,0 0-379,-3 0-483,-1 0 192,-8 0 587,0 0 0,1 1-1,-17 3 1,23-3-1117,0 1-1,1-1 1,-1 1 0,1 0 0,0 0 0,-1 1-1,1-1 1,0 1 0,1 0 0,-1 0-1,-6 7 1,4-3-33,0-1-1,1 1 0,0 1 1,1-1-1,-1 1 1,2-1-1,-1 1 1,1 0-1,0 1 0,1-1 1,-1 0-1,2 1 1,-1-1-1,1 1 0,1 0 1,0 17-1,0-19-47,0 4-4,0 1 1,1 0-1,0 0 0,5 22 1,-5-31-2,0-1 0,0 0 0,-1 1 0,1-1 0,1 0 1,-1 1-1,0-1 0,1 0 0,-1 0 0,1 0 0,-1 0 1,1 0-1,0-1 0,0 1 0,0 0 0,0-1 0,0 1 0,0-1 1,1 0-1,-1 0 0,0 0 0,1 0 0,-1 0 0,1 0 1,-1-1-1,1 1 0,-1-1 0,1 0 0,4 0 0,-4 0 9,5 1-44,0-1 0,0-1 0,0 0 1,10-2-1,-14 2 16,0 0 1,-1-1-1,1 0 0,-1 0 1,0 0-1,1 0 0,-1 0 1,0-1-1,0 1 0,0-1 0,2-3 1,1-1-29,0 0 0,-1-1 0,0 1 0,0-1 0,-1 0 0,0 0 0,0-1 0,-1 1 0,0-1 0,0 1 0,1-11 0,-1-7 23,0 0-1,-3-39 1,0 38 39,0 25 12,1 0 0,-1 0 0,0 0 0,0 0 0,0 0 0,0 0 0,-1 1 0,1-1 0,0 0 0,-1 0 0,0 0 0,1 0 0,-1 0 0,0 0 0,0 1 0,0-1 0,0 0 0,0 1 0,0-1 0,-1 1 0,1-1 0,0 1 0,-1-1 0,1 1 0,-1 0 0,1 0 0,-1 0 0,0 0 0,0 0 0,1 0 0,-1 0 0,-3 0 0,-13-11-865,16 10-8611,2 11 1944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0.8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4 9524,'0'0'1505,"0"0"-94,0 0 454,0 0-485,0 0-575,0-3 1481,0 5 801,-3 36-2691,-1 0 0,-2 0-1,-15 51 1,-7 43 334,18-73-762,10-58-362,0-1-562,0 0-836,0-2-1661,0-5-1866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1.3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 9989,'0'0'1456,"0"0"-874,0 0 560,0 0-30,0 0-645,21-7-147,68-22-29,-87 28-270,-1 1 0,1-1 0,0 1-1,0-1 1,0 1 0,0-1 0,0 1 0,0 0 0,0 0-1,0 0 1,0 0 0,0 0 0,0 1 0,0-1 0,3 2 0,-4-2-13,-1 1 0,1-1 1,-1 1-1,1-1 1,-1 1-1,1 0 1,-1-1-1,1 1 1,-1 0-1,1-1 1,-1 1-1,0 0 0,0 0 1,1 0-1,-1-1 1,0 1-1,0 0 1,0 1-1,2 5 74,2 6 144,0 1 0,0 0 0,-2 0 0,0 1 0,1 26 0,-8 73 1148,5-112-1371,0 0 0,-1 0 0,1-1 0,-1 1 0,0 0 0,1-1 0,-1 1 1,0 0-1,0-1 0,0 1 0,0-1 0,0 1 0,0-1 0,-1 0 0,1 1 1,0-1-1,-1 0 0,1 0 0,-1 0 0,1 0 0,-1 0 0,0 0 0,1-1 1,-1 1-1,0 0 0,0-1 0,1 1 0,-1-1 0,-4 1 0,-17 0 1035,17-2 3564,130-6-4229,-60 2-2126,-1 2-5629,-52 3 1062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1.6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3922,'0'0'8067,"0"0"-7762,0 0 959,0 0 641,0 0-1393,0 0-336,53-8-176,-46 8 0,0-2-80,3 2-576,2 0-705,-3 0-1072,3 0-1536,-2 0-3619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73 196 14182,'0'0'2839,"0"0"-1910,0 0 487,0 0 193,0 0-958,4 2-507,15 6-129,0-2 0,1 0 0,0-1 0,0-1 0,1-1 0,-1 0 0,1-2-1,-1-1 1,23-1 0,-37 0-174,0 1 0,1-1 0,-1 0 0,0-1 0,0 1 0,0-1 0,0 0 0,0-1-1,-1 1 1,1-1 0,-1 0 0,1-1 0,6-5 0,-9 6 20,1 0-1,-1-1 1,0 0 0,0 1-1,0-1 1,-1-1 0,0 1-1,1 0 1,-1 0 0,-1-1-1,1 1 1,0-1 0,-1 0-1,0 1 1,0-1 0,-1 0-1,1-9 1,-1 8 142,0-1 0,-1 1 1,1 0-1,-1 0 0,-1-1 1,1 1-1,-1 0 0,0 0 1,0 0-1,-4-7 0,4 10 86,0 0 1,0 1-1,-1-1 0,1 1 0,0-1 0,-1 1 0,0 0 1,1 0-1,-1 0 0,0 0 0,0 0 0,0 1 1,0-1-1,0 1 0,-1 0 0,1 0 0,0 0 0,-1 1 1,1-1-1,0 1 0,-5-1 0,-1 0 109,0 1 1,-1-1-1,1 1 1,0 1-1,0 0 0,0 0 1,0 1-1,0 0 0,1 0 1,-1 1-1,1 0 0,-1 1 1,1 0-1,0 0 1,0 1-1,-11 8 0,4 0-57,0 0-1,1 0 1,1 2-1,0-1 1,0 2-1,2 0 1,0 0-1,1 1 1,-16 35-1,17-27 15,1 0-1,1 0 1,2 0-1,0 1 1,1-1-1,2 1 1,1 26 0,1-49-169,0-1 1,0 0 0,0 0 0,1 0 0,-1 0-1,1 0 1,0-1 0,0 1 0,-1 0 0,1 0 0,0 0-1,0 0 1,1-1 0,-1 1 0,0-1 0,1 1 0,-1-1-1,1 1 1,-1-1 0,1 0 0,-1 0 0,1 1 0,0-1-1,0 0 1,0-1 0,-1 1 0,1 0 0,0-1-1,3 2 1,7 0-255,0 1 1,0-2-1,23 1 0,-34-1 241,7-1-155,21 1-1615,0-1-1,42-5 1,-1-15-3669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2.0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 9540,'0'0'4386,"0"0"-3713,0 0 1120,0 0 223,0 0-1423,0 0-305,48-8-256,-36 8-64,-2 0-240,4 0-1137,-2 0-1296,3 0-2386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2.3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 12694,'0'0'3842,"0"0"-2482,0 0 1153,0 0-1104,0 0-1201,0 0-208,48-34-32,-36 34-144,-2 0-688,-1 0-1730,-4 11-1215,5-1-3443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3.0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250 174 9172,'0'0'403,"0"0"5,0 0 347,0 0-376,0 0-270,4-11 76,9-48 845,-8 4 3091,-5 53-4050,0 0 0,-1 0 0,1 0 0,-1 0 0,1 0-1,-1 0 1,0 0 0,0 0 0,1 1 0,-1-1 0,-1 0 0,1 1 0,0-1-1,0 0 1,-1 1 0,1-1 0,-1 1 0,1 0 0,-1 0 0,1-1 0,-1 1-1,0 0 1,0 0 0,1 0 0,-1 1 0,0-1 0,0 0 0,0 1-1,0-1 1,0 1 0,-3 0 0,-10-3 197,1 2 0,-1 0 0,-20 1 0,19 0 218,11 1-419,0-1 0,1 1 0,-1 0 0,1 1 0,-1-1 0,1 1 0,-1-1 0,1 1 0,0 1 0,0-1 0,0 0 0,0 1 0,0 0 0,0 0 0,1 0 0,0 1 0,-1-1 0,1 1 0,0 0 0,1-1 0,-4 8 0,0-1 20,0 1-1,1 0 1,0 0-1,1 1 1,0-1-1,1 1 1,-2 16-1,3-14-22,0 0 0,1 0 0,0 0 0,1 0 0,4 27 1,-3-40-68,0 1 0,0-1 0,0 0 0,0 0 0,0 0 0,0 0 0,0 1 0,0-1 0,1-1 0,-1 1 0,0 0 0,1 0 0,-1 0 0,0-1 0,1 1 0,-1-1 0,1 1 0,-1-1 0,1 0 0,-1 1 0,1-1 0,-1 0 0,1 0 0,2 0 0,39-4-136,-37 2 97,0 0 0,0-1 1,0 0-1,0 0 0,-1-1 0,1 1 0,-1-1 1,0 0-1,0-1 0,-1 1 0,1-1 1,-1 0-1,0 0 0,3-6 0,8-12-239,22-45-1,-27 48 656,-1 3 1296,-6 45-544,-4 12-946,-2-1 1,-2 0 0,-18 72 0,13-63 14,2-1 0,2 2 1,0 78-1,6-127-235,0 0 96,0 0-90,-1 0 68,0 0-74,0 0-37,1 0-70,0 0-280,-9-22-7438,1 8-1240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8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 10565,'0'0'1230,"0"0"-649,0 0 617,0 0 248,0 0-544,0 0-363,0 0-323,0-1-195,1 0 0,-1 0 0,1 0-1,-1 0 1,1 1 0,-1-1 0,1 0 0,-1 0 0,1 1 0,0-1 0,0 0-1,-1 1 1,1-1 0,0 0 0,0 1 0,1-1 0,2 1 85,-1 1 0,1 0 1,-1 0-1,1 0 0,-1 1 0,1-1 0,-1 1 1,0 0-1,0 0 0,0 0 0,0 0 1,0 0-1,3 3 0,-1-1-69,-1 0 0,1 0 0,1-1 1,-1 0-1,6 3 0,11 2-55,0-1-1,0-1 1,45 6 0,-55-11-61,0 0 1,-1-1 0,1 0 0,0-1 0,-1-1 0,1 0 0,-1 0 0,1-1 0,18-8 0,16-10-442,-32 14 425,0 0 0,0 0 0,0 2 1,1 0-1,0 0 0,0 1 0,1 1 0,25-2 0,-35 6 115,0 0-1,0 0 1,0 0 0,0 1-1,-1 0 1,1 0-1,0 0 1,-1 1 0,1-1-1,-1 2 1,0-1-1,7 6 1,-7-5 24,0 0 1,1 0-1,-1-1 1,1 0-1,-1 0 1,1-1-1,0 1 0,0-1 1,0-1-1,0 1 1,0-1-1,11 1 1,-1-2-32,1-1 1,-1-1 0,1-1 0,19-6 0,-20 7-13,1-1 0,-1 2 0,0 0 0,27 3 0,-2-1 680,-36 0-591,0 0 1,0 1 0,0-1 0,-1 1 0,1 0 0,-1 1-1,1-1 1,-1 1 0,6 5 0,17 8 204,12 2-286,-30-12-1,1-1-1,0 0 1,0-1 0,0 0-1,1-1 1,-1 0 0,1-1-1,0 0 1,-1 0 0,15 0-1,-21-3 4,1 0 0,-1 0 0,0 0 0,0-1 0,0 1-1,0-1 1,0 0 0,6-5 0,-6 5-16,-1 0-1,1-1 1,0 1 0,0 1 0,0-1-1,0 0 1,0 1 0,1 0 0,-1 0-1,0 0 1,5 0 0,-2 2-10,0 0 0,0 0 1,0 0-1,0 1 0,-1 0 0,10 4 1,-9-3 21,0-1 1,0 1-1,0-1 1,0-1-1,0 1 1,11-1-1,-3 0 17,0-2 0,0 0 0,0 0 0,-1-2 0,1 0 0,-1 0 0,0-1 0,0-1 0,0 0 0,18-11 0,-21 9-19,1 1-1,-1 0 0,1 1 0,1 0 0,-1 1 0,1 0 1,-1 1-1,1 0 0,0 1 0,0 0 0,0 2 1,1-1-1,20 3 0,-29 0 25,0-1-1,-1 2 1,1-1 0,0 0 0,-1 1-1,0 0 1,1 0 0,-1 0-1,0 1 1,0-1 0,-1 1-1,7 8 1,-7-8 15,0 0 0,0 0 0,0-1 0,0 1 0,1-1 0,-1 0 0,1 0 0,0 0 0,0-1 0,0 1 0,0-1 0,0 0 0,1 0 0,-1-1 0,1 1 0,-1-1 0,1 0 0,6 1 0,12 0-11,0 0 1,1 2 0,-1 1-1,37 12 1,14 4-122,-62-19 187,0-1 1,0 0 0,0-1 0,0 0 0,0 0 0,18-4 0,-19 0-87,1 0 1,-1-1 0,15-8 0,20-10-40,-15 13 57,0 1 0,0 2 0,0 1-1,1 1 1,0 1 0,34 2 0,-64 2-10,1 1 0,-1 0 0,0 0 1,0 0-1,0 0 0,0 0 0,0 0 0,0 0 0,0 1 0,1 1 0,14 8 27,-1-5-54,0 0 0,0-1-1,0-1 1,0 0 0,1-1-1,0-1 1,-1-1 0,1 0-1,0-1 1,20-3 0,-30 2-17,0-1 1,0 1-1,0-1 1,0-1-1,0 1 1,0-1-1,-1 0 1,1-1-1,-1 1 1,0-1-1,0-1 1,-1 1-1,8-7 1,-11 10 53,0-1 1,0 1-1,0 0 1,0 1-1,0-1 0,1 0 1,-1 1-1,0-1 0,0 1 1,5-1-1,13-3 174,12-9-123,-32 12-55,27-3 138,-20 2-57,1 1-1,0 0 0,-1 1 1,12 0-1,-16 0-86,-3 0 59,0 0 11,0 0-33,0 0 68,0 0-60,0 0-1,0 0-127,0 0-258,0 0-424,0 0-1401,-2 0-3306,-10 0-5879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29.6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44 10149,'0'0'419,"0"0"21,0 0 496,0 0-85,0 0-485,-2-7-230,0 0-97,-4-22 327,6 29 37,0 0 96,0 0-8,0 0-144,-29 0 1024,27 0-1289,-1 1 0,1 0 0,0-1 0,-1 1 0,1 0 0,0 0 0,0 0-1,-1 1 1,1-1 0,0 1 0,0-1 0,0 1 0,1-1 0,-1 1 0,0 0 0,1 0 0,-1 0 0,1 0 0,-1 0 0,1 0 0,0 1 0,0-1-1,-1 4 1,-4 7 263,1 1 0,-5 22 0,10-35-331,-5 21 237,2 1 0,1-1 0,1 39 0,2-45-255,-1-15 4,0 0 0,0 1 0,1-1 0,-1 0 0,1 0 0,0 1 0,-1-1 0,1 0 0,0 0 0,0 0 0,-1 0 0,1 0 0,0 0 0,0 0 0,0 0 0,0 0 0,0 0 0,1-1 0,-1 1 0,0 0 0,0-1 0,0 1 0,1-1 0,-1 1 0,0-1 0,1 1 0,-1-1 0,0 0 0,1 0 0,-1 0 0,0 0 0,1 0 0,-1 0-1,0 0 1,2-1 0,4 1-27,0 0 1,0-1-1,-1 0 0,1 0 0,-1 0 0,10-4 0,-10 2-30,0 0 0,-1 0-1,1-1 1,-1 1 0,0-1 0,0-1 0,0 1 0,0-1 0,-1 0 0,0 0-1,0 0 1,0 0 0,0-1 0,-1 1 0,0-1 0,0 0 0,-1 0 0,2-7-1,0-1 1,0 0 0,-2 0 0,0 0 0,0-1 0,-1 1 0,-1-1 0,-2-17 0,2 31 20,0 1-1,0-1 1,0 0 0,-1 0 0,1 0 0,0 0 0,0 1-1,-1-1 1,1 0 0,0 0 0,-1 1 0,1-1 0,-1 0-1,1 1 1,-1-1 0,1 0 0,-1 1 0,1-1 0,-1 1-1,1-1 1,-1 1 0,0-1 0,0 1 0,1-1 0,-1 1-1,-1-1 1,-21-1-6076,18 2 3825,-7 0-6892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30.0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1 187 12534,'0'0'680,"10"-19"-189,38-62-387,-42 70-99,1 1 1,1-1-1,0 2 0,12-13 1,-17 20 45,0-1-1,-1 1 1,1 0 0,0 0-1,1 0 1,-1 1 0,0-1-1,0 1 1,1-1 0,-1 1-1,0 0 1,1 0 0,-1 1-1,1-1 1,3 1 0,-5 0 7,-1 0 0,0 1 1,0-1-1,0 1 0,0-1 1,0 1-1,0 0 0,0-1 0,-1 1 1,1 0-1,0 0 0,0-1 1,0 1-1,-1 0 0,1 0 1,0 0-1,-1 0 0,1 0 1,-1 0-1,1 0 0,-1 0 1,0 0-1,1 2 0,9 35 795,-6-25-459,0 2-73,0-1 20,0 0 1,1 0 0,11 22 0,-14-33-301,-1 0 1,1-1 0,0 1-1,-1-1 1,1 1-1,0-1 1,1 0 0,-1 1-1,0-1 1,1 0 0,-1-1-1,1 1 1,-1 0 0,1-1-1,0 1 1,0-1-1,0 0 1,0 0 0,0 0-1,0 0 1,0-1 0,0 1-1,4-1 1,-1 0-191,0 0 1,0 0 0,0-1-1,1 1 1,-1-2-1,11-2 1,-13 2-932,0 0 1,0 0-1,0-1 1,0 1-1,-1-1 0,5-4 1,2-2-6895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30.6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147 168 8004,'0'0'1590,"0"0"-841,0 0 340,0 0-230,3-21-643,13-98-56,-16 118-83,0 0 0,1 0 0,-1 0 0,0 0 0,0 0 0,0 0 0,0 0 0,0 0 0,0 0 0,0 0 0,-1 0 0,1 0 0,0 0 0,0 0 0,-1 0 0,1 1 0,-1-1-1,1 0 1,-1 0 0,1 0 0,-1 0 0,0 0 0,1 1 0,-2-2 0,0 1 142,0 1 0,0-1 0,0 1 0,0-1 0,0 1 0,0 0 0,-1 0 0,1 0 0,-4 0 0,-7 1-152,10-1 38,-1 1 1,1 0 0,0 0-1,0 0 1,0 0 0,1 0-1,-1 1 1,0-1 0,0 1-1,1 0 1,-1 0-1,1 0 1,-1 0 0,1 0-1,0 0 1,0 1 0,0-1-1,0 1 1,0-1 0,1 1-1,-1 0 1,-1 4 0,-5 11 329,0 1 0,-7 26 1,10-30-93,-1 4-178,0 1 0,1 0 0,2 0 0,0 1 0,0 22 0,3-42-193,1 0-1,0-1 1,0 1 0,0 0 0,0-1 0,0 1-1,0-1 1,0 1 0,0-1 0,0 0 0,1 1 0,-1-1-1,0 0 1,0 0 0,0 0 0,0 0 0,0 0-1,0 0 1,1 0 0,-1 0 0,0 0 0,0 0 0,1-1-1,3 1-113,1-1-43,-1 0 0,0-1 1,1 1-1,-1-1 1,0 0-1,0-1 0,0 1 1,0-1-1,0 0 0,-1 0 1,1 0-1,-1-1 1,0 1-1,0-1 0,0 0 1,-1-1-1,4-3 0,1-3-62,0 0 0,0 0 0,-2 0 0,1-1 0,-1 0 0,5-15 0,-10 21 504,1 0 0,-1 0 0,0-1 0,-1 1 0,0-11 0,0 15-60,0 2 398,0 0-123,0 0-136,0 0 99,0 0-32,0 17 760,0 181 1793,0-16-4105,0-176 761,-1 18-2475,-4-9-2058,-8-3-5484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31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24 6915,'0'0'686,"0"0"-137,0 0 1025,0 0-378,0 0-561,-1-4-193,-4-12 199,4 12 303,-8 4 2891,-13 2-2977,16 1-741,0 1-1,0 0 1,1 0 0,-1 1 0,1-1-1,0 1 1,1 0 0,-1 1 0,1-1-1,0 1 1,0-1 0,1 1 0,0 1-1,0-1 1,0 0 0,1 1-1,0-1 1,-2 10 0,-1 10 19,2-1 0,1 1-1,1 38 1,1-54-82,0-4-172,0 0 1,1-1 0,-1 1 0,1 0 0,1-1 0,-1 1 0,1-1-1,0 1 1,0-1 0,1 0 0,5 10 0,-6-12-571,1 0 1,-1 0 0,1 0 0,0-1 0,0 1-1,0-1 1,0 1 0,0-1 0,0 0 0,1 0-1,4 2 1,14 2-9966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18:32.1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7299,'0'0'3714,"0"0"-2052,0 0 192,0 0 86,0 0-430,0 0-1445,0 0 0,0 0 0,0 0 0,0-1 0,0 1 0,0 0 0,0 0-1,0 0 1,0 0 0,0 0 0,0 0 0,0 0 0,0-1 0,0 1 0,0 0 0,0 0 0,0 0 0,0 0 0,0 0 0,0 0 0,0 0 0,0 0 0,0-1 0,0 1 0,0 0 0,0 0 0,0 0-1,0 0 1,0 0 0,0 0 0,0 0 0,0 0 0,1 0 0,-1 0 0,0-1 0,0 1 0,0 0 0,0 0 0,0 0 0,0 0 0,0 0 0,0 0 0,0 0 0,1 0 0,-1 0 0,0 0 0,0 0-1,0 0 1,0 0 0,0 0 0,0 0 0,0 0 0,1 0 0,-1 0 0,0 0 0,0 0 0,0 0 0,9 5-10,0 0-1,-1 0 1,1 1 0,-1 0 0,-1 0-1,8 8 1,1 0-49,-7-6-15,0 1 0,0 0 0,-1 0 0,-1 1 0,1 0 0,-1 1-1,7 15 1,-12-23-79,0 1 0,0 0 0,0 0 0,-1 0 0,0 0 0,1 0 0,-2 0 0,1 0-1,0 1 1,-1-1 0,0 0 0,0 0 0,0 1 0,0-1 0,-1 0 0,0 0 0,0 0 0,0 0-1,0 0 1,-1 0 0,1 0 0,-1 0 0,0 0 0,0 0 0,-4 4 0,-8 6-2272,-30 25 0,8-11-2095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2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6 984 12182,'0'0'701,"0"0"-170,0 0 550,0 0 85,0 0-254,0 0-333,-1-4-59,-2-12-53,2 12 11,1 4 66,0 0 3,0 0-56,0 0-19,0 0-43,0 0-191,0 0 82,0 0-120,56 0 152,320-8 72,-147 4-421,-139 5-38,-89-1 78,-1-8 189,8-69-74,26-365-676,0 72 502,-31 318 115,-3 52-99,0 0 29,0 0-42,0 0 93,0 0 5,-3 3-40,-74 80 313,-97 135-1,167-208-762,0-1-1,-1 0 1,-14 13-1,22-21-1539,0-5-874,2-16-927,8-10-2011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2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3 12950,'0'0'1187,"0"0"-298,0 0 871,0 0-114,0 0-829,-6-1-566,-2 0-79,0 1 0,0-1 0,0 1 1,0 1-1,0 0 0,0 0 1,0 0-1,0 1 0,0 0 1,0 1-1,-11 5 0,-7 5 473,-49 29 526,70-39-1125,0 1 0,0-1 0,1 1 0,0 0-1,0 0 1,0 0 0,0 1 0,0-1 0,1 1 0,0 0 0,-4 8 0,7-11-65,-1-1-1,1 0 1,0 0 0,0 1 0,-1-1 0,1 0 0,0 0 0,1 1 0,-1-1 0,0 0 0,0 0 0,0 1 0,1-1-1,-1 0 1,1 0 0,-1 0 0,1 0 0,-1 1 0,1-1 0,0 0 0,-1 0 0,1 0 0,0 0 0,0 0 0,0-1 0,0 1-1,0 0 1,0 0 0,0 0 0,0-1 0,0 1 0,0-1 0,0 1 0,2 0 0,8 4-83,0-1 1,0-1-1,13 4 1,4 0-143,-21-4 160,0 0 0,0 0 1,0 0-1,0 1 1,-1 0-1,0 1 1,1-1-1,8 9 0,-13-9 113,1-1-1,0 1 1,-1 0-1,1 0 1,-1-1-1,0 2 1,-1-1-1,1 0 1,-1 0-1,1 0 1,-1 1-1,-1-1 1,1 1 0,0-1-1,-1 8 1,0-9-11,0 4 78,0 1 0,0-1 0,-1 0 0,0 1 0,-3 12 0,3-17-63,-1 1 0,0-1 0,0 0 0,0 0-1,0 0 1,-1 0 0,1 0 0,-1 0-1,0-1 1,0 1 0,0-1 0,0 0 0,-4 3-1,0-1-128,-1 1 0,0-1 0,0-1 0,0 1 0,0-1 0,0-1 0,-10 2-1,-34 1-7215,41-5-905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2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 8196,'0'0'2377,"0"0"-958,0 0 275,0 0-352,0 0-693,4-2-396,-1 1-172,-1 0 0,0 0 0,0 1 0,1-1 0,-1 1 0,0-1 0,1 1 0,-1 0 0,0 0 0,1 0-1,-1 0 1,1 0 0,-1 1 0,0-1 0,1 1 0,-1-1 0,0 1 0,0 0 0,0 0 0,1 0 0,-1 0 0,0 1 0,0-1 0,0 0 0,-1 1 0,1-1 0,0 1 0,2 3 0,75 79 2809,-50-50-2595,2-2-1,1-1 1,60 45-1,-91-75-321,20 10-230,-20-11 40,0 0-1,-1 0 1,1 0-1,0 0 1,-1 1 0,1-1-1,0 0 1,-1 0-1,1-1 1,0 1-1,-1 0 1,1 0 0,-1 0-1,1 0 1,0-1-1,-1 1 1,1 0-1,0 0 1,-1-1-1,1 1 1,-1 0 0,1-1-1,-1 1 1,1-1-1,-1 1 1,1-1-1,-1 1 1,0-1 0,1 1-1,-1-1 1,0 1-1,1-1 1,-1 0-1,1 0 1,6-24-7624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3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253 1 10789,'0'0'2919,"0"0"-2028,0 0-139,0 0 547,0 0-138,-16 14-580,0-1-410,5-5-45,1 0 0,0 1 0,1 1 0,0-1 0,0 2 0,1-1 0,0 1 0,-6 12 0,-24 39 918,22-38-772,1 1 1,1 0-1,1 1 1,1 0-1,-9 32 1,21-57-279,-1 0 0,1 1 1,-1-1-1,1 0 0,0 0 1,-1 0-1,1 0 0,0 0 1,0 0-1,0 0 0,0 1 1,0-1-1,0 0 0,0 0 1,1 0-1,-1 0 0,0 0 1,0 0-1,1 0 1,-1 0-1,1 0 0,-1 0 1,1 0-1,-1 0 0,1 0 1,0 0-1,1 2 0,0-3-43,1 1-1,0 0 0,-1-1 0,1 1 1,-1-1-1,1 0 0,0 0 0,-1 0 1,6 0-1,7-1-76,7 1-80,-10-1 109,0 1 0,0 0 1,0 1-1,0 1 0,13 2 0,-22-3 105,0 0 0,-1 0-1,1 0 1,-1 0-1,0 0 1,1 0 0,-1 1-1,0-1 1,0 1 0,0-1-1,0 1 1,0 0-1,0 0 1,0 0 0,0 0-1,-1 0 1,1 1 0,-1-1-1,0 0 1,0 1-1,0-1 1,0 1 0,0-1-1,0 1 1,0-1-1,-1 1 1,0 0 0,1 4-1,-1 0 84,1 1 0,-1-1 0,-1 1 0,0-1 0,0 1 0,0-1 0,-1 0 0,0 1 0,0-1 0,-5 10 0,2-8 18,-1 0 0,0-1 0,0 0 0,-1 0 0,0 0 0,-1-1 0,-8 8 0,-39 27-1976,50-38 1550,1-2 0,-1 1 0,0-1 0,0 1 0,0-1 0,0-1 0,0 1 0,0-1 0,0 0 0,-9 1 0,4-4-3947,9-9-3320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3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0 122 8260,'0'0'5810,"0"0"-5505,0 0 207,0 0 720,0 0-367,0 0 127,154-9-448,-109 3-447,-4-5 191,-5-2-288,-9 0-80,-8-2-897,-5-2-720,-6-1-944,-6-1-2129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4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0 14407,'0'0'560,"0"0"544,0 0 1506,0 0-978,-22 145-719,22-100-177,0 1-240,0-3-224,0 2-128,0-4-63,0-2-162,0 0-143,0-4-480,0-5-1169,0-6-1216,0-9-321,0-8-1872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4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1 176 10805,'0'0'2164,"0"0"-1244,0 0 353,0 0-460,0 0-391,8 0-238,5 1-185,38 1 139,-48-2-190,1 0 0,0-1 0,-1 1 0,1-1 0,-1 0 0,1 0 0,-1 0 0,1 0 0,-1-1 0,0 1 0,1-1 0,2-2 0,-1 0-224,0 0 0,-1-1-1,1 0 1,-1 0 0,0 0 0,0 0 0,-1-1-1,0 1 1,0-1 0,0 0 0,0 0 0,-1 0 0,0 0-1,-1 0 1,1-1 0,-1 1 0,0 0 0,-1-1-1,1 1 1,-2-11 0,1 16 361,-1-1-1,1 0 1,-1 1 0,1-1-1,-1 1 1,0-1-1,0 1 1,0-1 0,0 1-1,0-1 1,0 1 0,0 0-1,0 0 1,0-1-1,-1 1 1,1 0 0,-1 0-1,1 0 1,0 0-1,-1 1 1,0-1 0,1 0-1,-1 1 1,1-1 0,-1 1-1,-3-1 1,2 0 109,1 0-1,-1 1 1,1-1 0,-1 1-1,0 0 1,1 0 0,-1 0 0,0 0-1,1 0 1,-1 0 0,0 1-1,1-1 1,-1 1 0,0 0 0,1 0-1,-1 0 1,1 0 0,-4 2-1,1 2 118,1 1-1,-1-1 1,1 1-1,0 0 0,0 0 1,1 0-1,-1 0 1,2 1-1,-1-1 1,1 1-1,-4 13 0,2 1 470,0 1 0,-1 37 0,4-42-504,0-7-124,1-1 1,0 1-1,0 0 1,4 18-1,-4-26-146,1 0 1,-1 0-1,1 0 1,0 0-1,0 0 1,0 0-1,0 0 1,0 0-1,0 0 1,1-1-1,-1 1 0,0 0 1,1-1-1,0 1 1,-1-1-1,1 0 1,0 1-1,-1-1 1,1 0-1,0 0 1,0 0-1,0 0 0,0-1 1,0 1-1,0 0 1,0-1-1,4 1 1,5 0-135,0-1 0,0 1 0,-1-2 0,1 0 0,0 0 0,0-1 0,0 0 0,-1-1 0,1 0 0,-1-1 1,0 0-1,0 0 0,15-10 0,-8 3-1350,0 0 0,19-18 0,24-31-7696,-41 38 1738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4.7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 0,'0'0'8585,"0"0"-5386,0 0-1014,0 0-141,0 0-548,-1 0-1456,1 0 0,0 0 0,-1 0 0,1 0 0,0 0 0,-1 0 0,1 0 0,-1 0 1,1 0-1,0 0 0,-1 0 0,1 0 0,-1 0 0,1 0 0,0 0 0,-1 0 0,1 0 0,-1 1 0,1-1 0,0 0 0,-1 0 0,1 0 0,0 1 0,-1-1 0,1 0 0,0 0 0,0 1 0,-1-1 0,1 0 0,0 1 0,0-1 0,-1 0 0,1 1 0,0-1 0,0 0 0,0 1 0,0-1 0,-1 1 0,-1 8 234,0 0-1,0-1 1,1 1-1,0 0 1,0 0-1,1 0 1,2 16 0,-1 2 152,-1 55 470,20 146 0,-18-220-1326,14 110 504,-14-68-9925,-2-68 6073,-2-20-2384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5.1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1 9268,'0'0'990,"0"0"176,0 0 136,0 0-414,0 0-5,19 18-114,58 60 47,-74-75-727,-1 0 1,0 0-1,0 0 1,0 1-1,0-1 0,0 1 1,-1-1-1,0 1 1,1-1-1,-1 1 0,-1 0 1,1 0-1,0-1 1,-1 1-1,0 0 0,0 0 1,0 0-1,0-1 0,-2 6 1,1 6 232,0-6-183,0-1 0,-1 1 0,0-1 0,0 0 0,0 0 0,-1 0 0,-1 0 0,1-1-1,-1 1 1,-1-1 0,-5 8 0,3-5-44,0-2-1,-1 1 1,0-1-1,0 0 0,-1-1 1,1 1-1,-20 10 1,25-16-218,0-1 1,0 1-1,-1-1 0,1 0 1,0 0-1,-1 0 1,1 0-1,0-1 0,-1 1 1,1-1-1,-1 0 1,1 0-1,-7-1 0,8 0-207,-1 0-1,0 1 1,0-1 0,0 0-1,0-1 1,1 1-1,-1-1 1,1 1 0,-1-1-1,1 0 1,0 0-1,-1 0 1,1 0-1,0 0 1,-3-5 0,-19-31-6351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5.4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1 498 13526,'0'0'1017,"0"0"-729,8-21-5,-3 7-272,9-26-227,33-62-1,-21 47 171,32-98 0,-29 71 1656,-28 78-1272,7-16 463,0 14 2473,-8 29-2565,3 211 802,-2 120-1199,-1-334-445,-2 0-1,-1 0 1,0 0 0,-10 28 0,11-40-169,-1 0 0,0 0 0,0 0 0,-1 0-1,0-1 1,0 1 0,-1-1 0,0 0 0,0-1 0,-1 1 0,0-1-1,0 0 1,-7 5 0,8-8 135,-1-1-1,1 0 1,-1 0 0,1-1-1,-1 0 1,0 0 0,0 0-1,1 0 1,-1-1 0,0 0-1,0 0 1,-6-1 0,-9 0 2329,21 1-1071,0 0-147,0 0-199,0 0-246,10-2 133,43-4-1141,67 2 1,-5 10-7650,-89-2 2635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5:23:05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13 1553,'0'0'7528,"0"0"-5180,0 0-670,0 0-125,0 0-753,-1 0-665,1 0-1,-1 0 0,0 0 1,0-1-1,0 1 0,0 0 1,1 0-1,-1 0 0,0 0 1,0 1-1,0-1 0,0 0 1,0 0-1,1 0 0,-1 1 1,0-1-1,0 0 0,1 1 1,-2 0-1,-1 3 26,0 0-1,0 1 1,0-1 0,1 1 0,0 0-1,0 0 1,0 0 0,0 0 0,1 0-1,0 1 1,0-1 0,0 0 0,1 1-1,0-1 1,0 7 0,1-12-206,1 1 0,-1-1-1,0 0 1,1 1 0,-1-1 0,0 0 0,1 0 0,-1 0-1,1 0 1,-1 0 0,0 0 0,1 0 0,-1-1 0,0 1-1,1 0 1,-1-1 0,0 1 0,1-1 0,0 0 0,3-4-17,-1 1 0,0-1 1,0 0-1,-1 0 0,0 0 1,0 0-1,0 0 0,0-1 0,-1 0 1,0 1-1,0-1 0,0 0 1,-1 0-1,0 0 0,1-11 1,-21 14-3622,16 3 2645,-16 0-4515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2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1 774 9204,'0'0'3266,"0"0"-2263,0 0 197,0 0 478,0 0-677,16-7-403,-1 1-439,-4 2-73,0-1-1,-1 0 1,0 0-1,0-1 0,0 0 1,-1-1-1,0 0 1,0 0-1,8-10 0,12-18 211,-1-2 1,-2-1-1,-1-1 0,-2-1 0,-2-1 0,-2-1 0,-1 0 0,-3-2 1,-1 0-1,-2 0 0,9-72 0,-18 11 1812,-3 81-1423,0 24-650,-3 29-99,-17 163 156,5 253 0,15-432-177,1 1 0,1 0-1,0-1 1,6 19 0,-6-26-169,0 0-1,0 0 1,1-1-1,-1 1 1,1-1-1,1 1 1,-1-1 0,1 0-1,0 0 1,0 0-1,8 6 1,-10-10-274,0 1 0,1-1 0,-1 0 0,1 0 0,-1 0 0,1 0 0,-1 0 0,1 0-1,0-1 1,0 1 0,-1-1 0,1 0 0,0 0 0,3 0 0,14 0-6238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3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11013,'0'0'2206,"0"0"-789,0 0 325,0 0 296,0 0-576,0-1-1253,1 0-1,-1 0 0,1 0 0,0 0 0,-1 0 0,1 1 0,0-1 0,0 0 0,-1 1 0,1-1 0,0 0 1,0 1-1,0-1 0,1 0 0,104-22 595,114-10 1,-213 32-786,218-14-74,-129 12 141,-80 0 58,8 0-2749,-24 2-638,0-3-2145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43.7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63 141 7796,'0'0'5146,"0"0"-3908,0 0-899,0 0 757,0 0-58,-7 0-249,6 0 5342,91-24-5880,0 5 0,118-11 0,11 15-243,14 6 45,-202 7-48,1-1 0,41-9 0,-42 5 7,1 3 0,42-3 0,-36 7-5,464-6 517,33 4-371,-272 4-101,16 11-68,201-1 117,-314-13-82,173 15-108,-213-7 74,4-4 7,-130-3 43,0 0-62,0 0 62,0 0-38,0 0 14,0 0-35,0 0-19,0 0 0,0 0-42,0 0-46,0 0 57,0 0 12,0 0-47,0 0 125,-30 2-8,-469 52 149,292-24-188,-86 6 33,-476 16-197,369-48 197,119-5 31,239 4-30,0 3 0,-56 13 0,-29 4-15,-133-12 99,102-8-46,110 2-34,-86 19-1,85-13 53,-80 7 0,-89-14 212,34-2-35,127-2 343,57 0-536,0 0-49,0 0-10,0 0-61,0 0 101,0 0-56,0 0 64,0 0-83,0 0 22,0 0-19,0 0-96,0 0 50,0 0-162,0 0-168,0 0-480,0 0-1025,0 0-1875,9 1 1616,7 2-2417,7 0-2561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49.0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175 36 8628,'0'0'1008,"0"0"-10,0 0 859,0 0-88,0 0-502,0 0-293,-10-4-83,-32-12-64,42 16-680,0 0 1,-1 0-1,1 0 0,-1 0 0,1 0 1,-1 0-1,1 0 0,0-1 0,-1 1 1,1 0-1,0 0 0,-1 0 0,1 0 1,-1-1-1,1 1 0,0 0 0,-1 0 1,1-1-1,0 1 0,0 0 0,-1-1 1,1 1-1,0 0 0,0-1 1,-1 1-1,1 0 0,0-1 0,0 1 1,0-1-1,0 1 0,-1-1 0,13-3 640,22 1-1110,99 2 367,147 3-46,-246 0 14,46 10 0,-48-6-31,-1-1 1,35-1-1,121 9 49,-130-8-86,344 31-6,-206-32 94,-112-5-21,6-10-44,-53 3 12,-29 6 16,-9 1 5,-24 3 24,1 1 0,0 2 0,0 0-1,-42 16 1,-13 2-25,-9-5-91,-1-3 0,-118 4 0,-184-18 82,76-11-72,306 10 82,-245-4 183,182-1-95,-103-19 1,176 24-82,-1 0 1,1 0-1,0 1 1,-1-1-1,1 0 1,-1 0-1,1 0 1,0 0-1,-1 0 1,1 0-1,0-1 1,-1 1-1,1 0 1,0 0-1,-1 0 0,1 0 1,0 0-1,-1 0 1,1-1-1,0 1 1,-1 0-1,1 0 1,0 0-1,0-1 1,-1 1-1,1 0 1,0-1-1,0 1 1,-1 0-1,1 0 1,0-1-1,0 1 1,0 0-1,0-1 1,-1 1-1,1-1 1,13-5 45,24-1-36,101-4 1,161 9 1,-148 4-16,-123-2-2,83 0 48,163-19-1,-171 8-136,153 4-1,-220 7 77,-12-1 10,1-2 0,41-9-1,-42 7-28,1 0-1,44-1 0,-52 6 8,1 0-1,0-1 0,0-1 0,0 0 0,24-8 0,-25 3 36,-35 8 134,-7 0-165,-244 12 135,-2 0-16,-261 5 1248,459-18-902,53 0-351,1 0 0,-1 0 0,0 2 0,-38 8 0,58-10-532,-2 1 1255,2 0-6390,0-3-1775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6.8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1 6451,'0'0'1843,"0"0"-869,0 0 544,0 0-10,0 0-604,2-1 8028,12 3-9036,1 7 151,0 1-1,-1 1 1,0 0-1,14 15 1,-18-16-66,1 0 1,0 0-1,1-1 0,0 0 0,0-1 0,1-1 1,18 9-1,-29-16-12,0 1 1,0-1-1,0 1 0,0 0 1,0 0-1,0 0 1,-1 0-1,1 0 0,0 0 1,-1 0-1,1 1 1,-1-1-1,0 0 1,1 1-1,-1 0 0,0-1 1,0 1-1,0 0 1,0-1-1,0 1 0,0 0 1,0 0-1,0 0 1,-1 0-1,1 0 0,-1 0 1,0 0-1,0 0 1,1 0-1,-1 0 0,0 0 1,-1 2-1,0 0 70,0 0 0,0 0 0,0-1-1,-1 1 1,0 0 0,1-1 0,-2 0-1,1 1 1,0-1 0,0 0 0,-1 0-1,0 0 1,0 0 0,0 0 0,-5 3-1,-38 29 645,-57 59 0,38-33 184,65-61-824,-25 6-10869,7-3 3996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33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1832 11013,'0'0'832,"0"0"-410,0 0 354,0 0 259,0 0-565,0 0-305,-2-9-53,-3-12 654,1-1 0,1 0 0,1-41-1,-1 23-197,-1 0 0,-12-55-1,-4-24-210,9-232-163,12 270-204,2 16 12,15-88 0,-8 87 228,2-91 0,-12-357 835,-1 511-954,1 2-99,-1 1-1,1 0 1,0 0-1,0 0 1,0-1-1,0 1 1,0 0-1,0 0 1,-1-1-1,1 1 1,0 0-1,0 0 1,0-1-1,0 1 1,0 0-1,0 0 1,0-1 0,0 1-1,0 0 1,0 0-1,0-1 1,0 1-1,0 0 1,0 0-1,0-1 1,1 1-1,-1 0 1,0 0-1,0-1 1,0 1-1,0 0 1,0 0-1,1 0 1,-1-1-1,0 1 1,0 0 0,0 0-1,0 0 1,1 0-1,-1-1 1,0 1-1,0 0 1,1 0-1,-1 0 1,0 0-1,0 0 1,0 0-1,1 0 1,-1 0-1,0 0 1,1 0-1,-1 0 1,0-1 0,0 2-1,1-1 1,-1 0-1,0 0 1,0 0-1,1 0 1,-1 0-1,0 0 1,1 0-1,418 0-1075,-393 3-1088,-12 5-7189,-13-8 1897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33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5683,'0'0'840,"0"0"302,0 0 229,0 0-501,0 0-291,17-4 3572,-13 5-4046,39 8 656,73 24 1,-105-29-812,0 0 1,0 1 0,-1 0-1,0 1 1,0 0-1,0 0 1,-1 1 0,1 1-1,-2 0 1,1 0 0,13 18-1,-19-21 49,0 0 1,-1 0-1,0 1 0,0-1 0,0 1 1,-1-1-1,0 1 0,0 0 1,0-1-1,-1 1 0,0 0 0,0 9 1,0-8 28,-1-6-6,1 0 0,0 0 0,-1 0 0,1 0 0,-1 0 0,1 0 0,-1 0 0,1 0 0,-1 0 0,0 0 1,1 0-1,-1 0 0,0-1 0,0 1 0,0 0 0,1-1 0,-1 1 0,0 0 0,-2 0 0,-24 12 394,18-9-217,-13 7 289,-71 39 653,81-43-827,0 0 0,1 2 0,1-1 1,-1 1-1,-12 15 0,19-15-266,-2-1 439,0-12-9866,-7-15-2037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35.1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4 8932,'0'0'1083,"0"0"-469,0 0 728,0 0-262,0 0-439,0 0-385,0-3 64,-3 90 4283,-2 98-3425,5-29 357,0-89-9171,0-67 1067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36.2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 7027,'0'0'627,"0"0"27,0 0 685,0 0-322,0 0-591,0-3-49,0-9 153,0 10 242,0 2 60,0 0 70,6-3 2342,24-7-1942,223 8-210,-132 4-1077,-71-2-52,251 8-190,-271-8 216,-29 0 62,-1 0-9,0 0-10,0 0 6,0 0 69,0 0 26,0 0 88,0 0 38,0 0-101,0 10 274,-2 28-41,-2 1 0,-2-1 0,-20 69 0,-7 45 208,26-94-237,1 66-1,8-120 285,-1-4-2655,-2-1-4356,-15-10-2447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37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 8116,'0'0'2371,"0"0"-1333,0 0 566,0 0-148,0 0-751,0 0-340,0 0 161,0 0-49,0 0 30,0 0-109,29-7 1037,20 3-1176,73 4 0,-12 1-171,119 2-288,-60 2 461,-168-5-114,-1 0-329,0 0-938,-1 0-1367,-1 0-1498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37.9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155 6 11333,'0'0'486,"0"0"549,0 0 502,0 0-660,-3-4-613,2 3-271,3 2 14,7 11 27,12 21-33,-19-27-3,-1-1-1,1 1 0,-1 0 1,0 0-1,0 0 0,-1 0 1,0-1-1,0 1 1,-1 0-1,1 0 0,-3 8 1,2-10 1,0 0 0,-1-1 0,1 1-1,-1-1 1,0 1 0,0-1 0,0 0 0,0 0 0,-1 0 0,0 0 0,1 0 0,-1 0 0,0-1 0,0 1 0,0-1 0,-1 0 0,-4 3-1,-4 0 209,0-1 1,0 0-1,0 0 0,-1-2 0,1 1 0,-1-2 0,0 1 0,1-2 0,-15 0 0,26 0 310,8-7-265,1 1-1,0 0 0,0 1 0,1 0 0,-1 0 1,1 1-1,0 0 0,0 0 0,1 1 1,-1 0-1,1 1 0,15-2 0,50-2-371,0 6-4060,-31 1-1669,-29-1-1818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38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50 6755,'0'0'382,"0"0"-222,0 0 64,0 0-163,0 0-88,16-1-61,52 0 22,-67 1 66,1 0 1,0 0-1,0 0 0,0 0 1,-1 1-1,1-1 1,0 1-1,-1-1 1,1 1-1,0-1 1,-1 1-1,1 0 0,0 0 1,-1 0-1,1 0 1,-1 0-1,0 0 1,1 0-1,-1 0 1,0 1-1,0-1 0,0 0 1,0 1-1,1 1 1,-1 0 61,0 0-1,0 1 1,0-1 0,0 0 0,-1 0 0,0 1-1,0-1 1,0 6 0,0-3 184,0-4-222,-1-1-1,1 0 1,0 0-1,-1 0 1,1 0-1,-1 0 1,0 0 0,1 0-1,-1 0 1,0 0-1,1 0 1,-1 0-1,0 0 1,0 0-1,0-1 1,0 1-1,0 0 1,-2 1-1,-25 13 505,15-8-123,2-1 142,1 0 1,0 1 0,0 0-1,1 1 1,-1 0-1,-10 14 1,16-17-403,0 0 1,1 0-1,0 1 0,0 0 1,0-1-1,1 1 0,-1 0 1,1 0-1,1 1 0,-1-1 1,1 0-1,1 0 0,-1 1 1,1 6-1,-1-1-84,4 14 10,-2-25-92,-1 0-1,1 0 1,0 0-1,-1-1 1,1 1 0,0 0-1,0-1 1,0 1-1,0-1 1,0 1 0,0-1-1,0 1 1,0-1 0,0 0-1,0 1 1,0-1-1,0 0 1,0 0 0,0 0-1,0 0 1,0 0-1,0 0 1,0 0 0,1 0-1,-1 0 12,1-1 0,-1 1 0,0-1 0,0 1-1,1-1 1,-1 1 0,0-1 0,0 0 0,0 1-1,0-1 1,0 0 0,0 0 0,0 0 0,0 0-1,0 0 1,0 0 0,0 0 0,-1 0 0,1 0 0,-1-1-1,1 1 1,0 0 0,-1 0 0,0-1 0,1-1-1,8-38 14,-8 39-15,2-21 204,-1-1 0,-1 1 0,0-1 0,-4-25 0,3 48-113,-1-1 0,1 0 1,0 1-1,-1-1 0,1 1 0,-1-1 0,1 1 1,-1 0-1,0-1 0,0 1 0,1-1 0,-1 1 1,0 0-1,0 0 0,0 0 0,-1-1 1,1 1-1,0 0 0,0 0 0,-1 0 0,1 1 1,0-1-1,-1 0 0,1 0 0,-1 1 0,-2-1 1,-2-1 43,-1 1 1,1 0 0,-1 1 0,1 0-1,-9 0 1,2 1-497,13-2 301,-1 1-1,0 0 1,1 0 0,-1 0 0,1-1 0,-1 1-1,1 0 1,-1-1 0,1 1 0,-1 0 0,1-1-1,0 1 1,-1-1 0,1 1 0,-1-1-1,1 1 1,0 0 0,-1-1 0,1 0 0,0 1-1,0-1 1,-1 1 0,1-1 0,0 1 0,0-1-1,0 1 1,0-1 0,0 0 0,0 1 0,0-1-1,0 0 1,0-26-1975,0 20 1024,0-23-3006,0-4-2398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39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42 12886,'0'0'862,"0"0"834,0 0 241,0 0-1022,0 0-560,8-9-253,-3 4-97,-2 1-2,0 1-1,0 0 1,0 0-1,0 0 1,1 1-1,5-5 1,-7 7-2,-1-1 0,0 1-1,0 0 1,0-1 0,0 1 0,0 0 0,1 0-1,-1 0 1,0 0 0,0 0 0,0 0 0,1 0-1,-1 0 1,0 0 0,0 0 0,0 1 0,0-1-1,0 0 1,1 1 0,-1-1 0,0 1 0,0-1-1,0 1 1,0 0 0,0 0 0,0-1 0,-1 1-1,1 0 1,0 0 0,0 0 0,0 0 0,-1 0-1,2 1 1,2 5-12,1-1-1,-1 1 0,-1 1 1,1-1-1,-1 1 0,0-1 0,-1 1 1,0 0-1,2 14 0,-2 1 43,-1 1 0,-1 25 0,-1-44-13,0 0 0,0 0 1,-1 0-1,1-1 0,-1 1 0,0 0 0,0-1 0,-1 1 0,0-1 0,1 1 0,-1-1 0,-1 0 0,1 0 1,0-1-1,-1 1 0,0-1 0,0 0 0,0 0 0,0 0 0,-1 0 0,1-1 0,-1 1 0,1-1 0,-1 0 1,0-1-1,0 1 0,0-1 0,0 0 0,0 0 0,0-1 0,-9 1 0,16-12 2594,9 9-2543,1 0 0,-1 0 0,1 1 0,-1 0 0,1 1 0,17 2 1,9 0 14,185-3-9160,-185 0 3057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0.1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200 65 6419,'0'0'2201,"0"0"-1531,0 0 135,0 0-308,0 0-396,14-8-154,44-25-86,-57 31 139,1 2 1,0-1 0,-1 0 0,1 0-1,0 0 1,0 1 0,-1-1-1,1 1 1,0 0 0,0-1-1,0 1 1,0 0 0,2 0-1,-4 0 13,1 0 0,-1 1-1,1-1 1,-1 0 0,1 0-1,-1 1 1,1-1 0,-1 0-1,1 0 1,-1 1 0,0-1-1,1 1 1,-1-1 0,1 0-1,-1 1 1,0-1 0,0 1-1,1-1 1,-1 1 0,0-1 0,0 1-1,1-1 1,-1 1 0,0-1-1,0 1 1,0-1 0,0 1-1,0 2 53,0 0 0,0 0 0,0-1 0,0 1 0,-1 0-1,1-1 1,-1 1 0,0-1 0,0 1 0,-2 4 0,-3 1 82,-1 0 1,0 0-1,-1-1 1,1 0-1,-1 0 0,-10 6 1,-17 15 580,14-8-120,1 0-1,1 2 1,-26 38-1,38-50-399,1 1 0,0-1-1,1 1 1,0 1 0,1-1-1,0 0 1,1 1 0,0 0 0,1 0-1,0 0 1,0 14 0,2-24-208,0 0 1,0 0 0,0 0 0,1 0 0,-1 0-1,0 0 1,1 0 0,0 0 0,-1 0-1,1 0 1,0 0 0,0-1 0,0 1-1,0 0 1,0-1 0,0 1 0,1 0-1,-1-1 1,1 0 0,-1 1 0,1-1-1,-1 0 1,1 0 0,0 0 0,-1 0 0,1 0-1,0 0 1,0 0 0,0 0 0,0-1-1,2 1 1,6 1-73,0 0-1,1-1 0,-1-1 1,20-1-1,-20 1-42,-7 0 101,0 0 0,0-1 0,0 1 0,1-1 0,-1 1 0,0-1 0,0 0 0,-1 0 0,1-1 0,0 1 0,0-1 0,0 1 0,-1-1 0,1 0 0,-1 0 0,0 0 0,1 0 0,-1 0 0,0-1 0,0 1 0,0-1-1,0 1 1,-1-1 0,1 0 0,-1 1 0,0-1 0,0 0 0,0 0 0,2-6 0,0-6 34,-1-1-1,0 0 1,-1 1-1,-2-28 1,1 33-12,-2-3 44,1 0 0,-2 0 0,0 0-1,0 0 1,-1 0 0,-1 1-1,0 0 1,0-1 0,-2 2 0,1-1-1,-9-10 1,5 8 172,-1 0-1,0 1 1,-1 1 0,0 0-1,-1 0 1,0 1-1,-1 1 1,-17-11 0,26 19-124,1-1 1,-1 1-1,0 0 1,0 0-1,0 0 1,-1 1 0,1 0-1,0 0 1,-11-1-1,16 2-609,0 0-644,0 1 880,0 1 0,1-1 0,-1 1 0,0-1 0,1 0-1,0 1 1,-1-1 0,1 0 0,0 0 0,-1 1 0,1-1 0,0 0-1,0 0 1,0 0 0,0 0 0,0 0 0,0 0 0,1-1 0,-1 1 0,2 1-1,-2-1-19,16 10-3832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3:29:41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192 40 5090,'0'0'2049,"0"0"-816,0 0 680,0 0-321,0 0-428,0 0-1092,0-1 0,0 1 1,0 0-1,0 0 0,0 0 1,0-1-1,0 1 1,0 0-1,0 0 0,0-1 1,0 1-1,0 0 0,0 0 1,0-1-1,0 1 1,1 0-1,-1 0 0,0 0 1,0-1-1,0 1 0,0 0 1,0 0-1,0 0 0,1 0 1,-1-1-1,0 1 1,0 0-1,0 0 0,1 0 1,-1 0-1,0 0 0,0 0 1,0-1-1,1 1 0,-1 0 1,0 0-1,0 0 1,0 0-1,1 0 0,-1 0 1,0 0-1,0 0 0,1 0 1,-1 0-1,0 0 1,0 0-1,1 0 0,122 1 368,211-4-504,-223-12 16,-76 9 39,66-3 0,-63 16-35,-16-1 50,-6-6-2,-16 0 37,1 0 1,-1 0 0,1 0 0,0 0-1,-1 0 1,1 0 0,-1 0 0,1 0-1,-1 0 1,1 0 0,-1 0 0,1 0-1,-1 0 1,1 0 0,0 1 0,-1-1-1,1 0 1,-1 0 0,1 0 0,-1 1-1,0-1 1,1 0 0,-1 1 0,1-1-1,-1 1 1,0-1 0,1 0 0,-1 1-1,1-1 1,-1 1 0,0-1 0,0 1-1,1-1 1,-1 1 0,0-1 0,0 1-1,0-1 1,0 1 0,1-1 0,-1 1-1,0 0 1,0-1 0,0 1 0,0-1-1,0 1 1,0-1 0,-1 1 0,1-1-1,0 1 1,0-1 0,-1 2 0,1 34 860,-2 0 1,-8 48 0,-4-11-672,-19 131 162,32-158-454,1-46 95,0 0-127,-20 4-283,-73-2 114,57-2 309,-44 5 0,15 3-81,-1-4 0,-102-4 0,145-3 59,0 0 0,1-2 0,-1 0 0,-30-12 0,-84-42 179,42 17-15,94 41-183,-1 0 24,-1 0 0,1 1 0,0-1 1,0 0-1,-1 1 0,1 0 1,0-1-1,0 1 0,-1 0 0,-3 0 1,6 0-101,0 0-74,0 0-131,0 0-608,0 0-955,0 0-1379,0 0-1279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CE9E9-1FB1-4A9D-9885-72BF69DD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07F841-8E4F-4EBF-A575-B78B1538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3770F-58EC-4784-875B-55E7237E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2A8F3-5D5C-4D98-806A-1D95B99E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486A81-5900-4B68-85CE-CD8EB81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9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53079-5B02-4D37-AE11-42DCB0E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779E9A-A840-4415-8630-06C23FC9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E2DE1-AFA6-42B7-BC59-B90E2B2D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02132-FE09-41AF-AFB9-FE698E2E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EECB25-5F54-408D-A4AD-B9277BE4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5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EB74CF-D24A-40B2-936D-17ADB91F7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9478AF-0772-4B51-9E3B-80C541F4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EA0D6F-98A7-40B9-8A7E-0BA5E344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E76ED7-5960-432A-8954-A8748DEC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861FA-51DE-4455-A50A-4B8FE58F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8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E39EF-27A3-4D57-8DAF-8FD42C98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4E9F02-38FB-459A-A5BE-49C907A8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C3D1C0-B3A9-4F03-8B95-75C02CE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8B28EC-B556-4FE1-9020-C55D6F58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454DB6-D0B7-4EEA-9F8E-0ECF10A2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27DDDE-0DB4-4799-B308-2204DFBF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1CAD93-9C90-46D0-A0EF-4D80CDDF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CA7EF-F7BD-4BC4-B167-2AB3513A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645D9D-8D3C-4853-85A7-9F64CB81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37DA8-F3E4-4E26-82A8-77B4AFD6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8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41889-52F1-4D30-B486-BA20A9D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625A9-41CD-496B-BFA4-83B447A2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9B584E-E5A6-4C98-9AAC-16BEF1B8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56CBF5-2F0A-4F98-A71B-57CFA70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E0789B-DE8C-4246-B659-5D901EB5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71525C-FCE5-4DDB-AB1E-02F45275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4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E3A54E-3EB1-415E-A325-0CC0ED9A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01CDCD-0EAA-44BD-9520-AB2BA903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F50792-F2A1-4A2A-A755-BF09D1456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37DE53-D4D3-4D23-8BBA-1E9B46DDF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DBD0D7-BAF5-486C-A60E-CDEF6B2A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0370ADB-C19D-4763-8B80-61942D01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65D37-9322-4D6A-BE57-F1390D93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700A205-C1A8-4494-BC4A-C259502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38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9E3C29-CA6D-4A95-B48E-66B006A3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1D019F-7E27-4E73-BF64-5F0505F2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0FADDB-009E-4469-AD30-FE606A24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C3E946-A378-468B-8E12-C047E9E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80575D3-D3DC-4AF2-8123-16267A9D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03227B-C33D-4D76-AE2D-C0773983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DAEEDF-6C5B-4963-8731-B2A78B48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0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2D1A2-DE6A-4904-B116-DDDDB36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1A005D-8BA3-4EF3-AA58-420CAB17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25CB1C-9A82-4365-9F71-5E5F2FD4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5F7B19-C868-4D44-98D3-7AEBB277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C89B38-F279-475F-82B9-DAFC83EA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9804CE-8F4E-4818-AF71-207C64BA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3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D0729-D28B-471A-A335-FB4F14B0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9E1A99-38A2-4D69-8CDD-0CC2F4AF3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1A08B5-8C46-4548-BA17-E8D47989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FF9F04-66CB-41DD-B782-0C60B235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B13475-1919-4FAA-9BF2-A04DB1E4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0A16E5-449C-4AE5-A720-56583787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7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907DBE-07A6-4904-9957-1A50014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A4FFA4-B6DA-4973-B906-CC3D7DA8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72627D-E111-4546-A241-AE8D3311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DD91-E20A-438E-95D5-865A038F8D28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8D9ED3-C0D2-431D-AC1C-2BB208CFB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F7E6B4-4280-45C6-93E9-E47790F9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0.png"/><Relationship Id="rId18" Type="http://schemas.openxmlformats.org/officeDocument/2006/relationships/customXml" Target="../ink/ink705.xml"/><Relationship Id="rId26" Type="http://schemas.openxmlformats.org/officeDocument/2006/relationships/customXml" Target="../ink/ink709.xml"/><Relationship Id="rId39" Type="http://schemas.openxmlformats.org/officeDocument/2006/relationships/image" Target="../media/image703.png"/><Relationship Id="rId21" Type="http://schemas.openxmlformats.org/officeDocument/2006/relationships/image" Target="../media/image694.png"/><Relationship Id="rId34" Type="http://schemas.openxmlformats.org/officeDocument/2006/relationships/customXml" Target="../ink/ink713.xml"/><Relationship Id="rId42" Type="http://schemas.openxmlformats.org/officeDocument/2006/relationships/customXml" Target="../ink/ink717.xml"/><Relationship Id="rId47" Type="http://schemas.openxmlformats.org/officeDocument/2006/relationships/image" Target="../media/image707.png"/><Relationship Id="rId50" Type="http://schemas.openxmlformats.org/officeDocument/2006/relationships/customXml" Target="../ink/ink721.xml"/><Relationship Id="rId55" Type="http://schemas.openxmlformats.org/officeDocument/2006/relationships/image" Target="../media/image711.png"/><Relationship Id="rId63" Type="http://schemas.openxmlformats.org/officeDocument/2006/relationships/image" Target="../media/image715.png"/><Relationship Id="rId68" Type="http://schemas.openxmlformats.org/officeDocument/2006/relationships/customXml" Target="../ink/ink730.xml"/><Relationship Id="rId76" Type="http://schemas.openxmlformats.org/officeDocument/2006/relationships/customXml" Target="../ink/ink734.xml"/><Relationship Id="rId84" Type="http://schemas.openxmlformats.org/officeDocument/2006/relationships/customXml" Target="../ink/ink738.xml"/><Relationship Id="rId89" Type="http://schemas.openxmlformats.org/officeDocument/2006/relationships/image" Target="../media/image728.png"/><Relationship Id="rId7" Type="http://schemas.openxmlformats.org/officeDocument/2006/relationships/customXml" Target="../ink/ink699.xml"/><Relationship Id="rId71" Type="http://schemas.openxmlformats.org/officeDocument/2006/relationships/image" Target="../media/image719.png"/><Relationship Id="rId92" Type="http://schemas.openxmlformats.org/officeDocument/2006/relationships/customXml" Target="../ink/ink742.xml"/><Relationship Id="rId2" Type="http://schemas.openxmlformats.org/officeDocument/2006/relationships/customXml" Target="../ink/ink696.xml"/><Relationship Id="rId16" Type="http://schemas.openxmlformats.org/officeDocument/2006/relationships/customXml" Target="../ink/ink704.xml"/><Relationship Id="rId29" Type="http://schemas.openxmlformats.org/officeDocument/2006/relationships/image" Target="../media/image698.png"/><Relationship Id="rId11" Type="http://schemas.openxmlformats.org/officeDocument/2006/relationships/image" Target="../media/image689.png"/><Relationship Id="rId24" Type="http://schemas.openxmlformats.org/officeDocument/2006/relationships/customXml" Target="../ink/ink708.xml"/><Relationship Id="rId32" Type="http://schemas.openxmlformats.org/officeDocument/2006/relationships/customXml" Target="../ink/ink712.xml"/><Relationship Id="rId37" Type="http://schemas.openxmlformats.org/officeDocument/2006/relationships/image" Target="../media/image702.png"/><Relationship Id="rId40" Type="http://schemas.openxmlformats.org/officeDocument/2006/relationships/customXml" Target="../ink/ink716.xml"/><Relationship Id="rId45" Type="http://schemas.openxmlformats.org/officeDocument/2006/relationships/image" Target="../media/image706.png"/><Relationship Id="rId53" Type="http://schemas.openxmlformats.org/officeDocument/2006/relationships/image" Target="../media/image710.png"/><Relationship Id="rId58" Type="http://schemas.openxmlformats.org/officeDocument/2006/relationships/customXml" Target="../ink/ink725.xml"/><Relationship Id="rId66" Type="http://schemas.openxmlformats.org/officeDocument/2006/relationships/customXml" Target="../ink/ink729.xml"/><Relationship Id="rId74" Type="http://schemas.openxmlformats.org/officeDocument/2006/relationships/customXml" Target="../ink/ink733.xml"/><Relationship Id="rId79" Type="http://schemas.openxmlformats.org/officeDocument/2006/relationships/image" Target="../media/image723.png"/><Relationship Id="rId87" Type="http://schemas.openxmlformats.org/officeDocument/2006/relationships/image" Target="../media/image727.png"/><Relationship Id="rId5" Type="http://schemas.openxmlformats.org/officeDocument/2006/relationships/image" Target="../media/image687.png"/><Relationship Id="rId61" Type="http://schemas.openxmlformats.org/officeDocument/2006/relationships/image" Target="../media/image714.png"/><Relationship Id="rId82" Type="http://schemas.openxmlformats.org/officeDocument/2006/relationships/customXml" Target="../ink/ink737.xml"/><Relationship Id="rId90" Type="http://schemas.openxmlformats.org/officeDocument/2006/relationships/customXml" Target="../ink/ink741.xml"/><Relationship Id="rId95" Type="http://schemas.openxmlformats.org/officeDocument/2006/relationships/image" Target="../media/image731.png"/><Relationship Id="rId19" Type="http://schemas.openxmlformats.org/officeDocument/2006/relationships/image" Target="../media/image693.png"/><Relationship Id="rId14" Type="http://schemas.openxmlformats.org/officeDocument/2006/relationships/customXml" Target="../ink/ink703.xml"/><Relationship Id="rId22" Type="http://schemas.openxmlformats.org/officeDocument/2006/relationships/customXml" Target="../ink/ink707.xml"/><Relationship Id="rId27" Type="http://schemas.openxmlformats.org/officeDocument/2006/relationships/image" Target="../media/image697.png"/><Relationship Id="rId30" Type="http://schemas.openxmlformats.org/officeDocument/2006/relationships/customXml" Target="../ink/ink711.xml"/><Relationship Id="rId35" Type="http://schemas.openxmlformats.org/officeDocument/2006/relationships/image" Target="../media/image701.png"/><Relationship Id="rId43" Type="http://schemas.openxmlformats.org/officeDocument/2006/relationships/image" Target="../media/image705.png"/><Relationship Id="rId48" Type="http://schemas.openxmlformats.org/officeDocument/2006/relationships/customXml" Target="../ink/ink720.xml"/><Relationship Id="rId56" Type="http://schemas.openxmlformats.org/officeDocument/2006/relationships/customXml" Target="../ink/ink724.xml"/><Relationship Id="rId64" Type="http://schemas.openxmlformats.org/officeDocument/2006/relationships/customXml" Target="../ink/ink728.xml"/><Relationship Id="rId69" Type="http://schemas.openxmlformats.org/officeDocument/2006/relationships/image" Target="../media/image718.png"/><Relationship Id="rId77" Type="http://schemas.openxmlformats.org/officeDocument/2006/relationships/image" Target="../media/image722.png"/><Relationship Id="rId8" Type="http://schemas.openxmlformats.org/officeDocument/2006/relationships/customXml" Target="../ink/ink700.xml"/><Relationship Id="rId51" Type="http://schemas.openxmlformats.org/officeDocument/2006/relationships/image" Target="../media/image709.png"/><Relationship Id="rId72" Type="http://schemas.openxmlformats.org/officeDocument/2006/relationships/customXml" Target="../ink/ink732.xml"/><Relationship Id="rId80" Type="http://schemas.openxmlformats.org/officeDocument/2006/relationships/customXml" Target="../ink/ink736.xml"/><Relationship Id="rId85" Type="http://schemas.openxmlformats.org/officeDocument/2006/relationships/image" Target="../media/image726.png"/><Relationship Id="rId93" Type="http://schemas.openxmlformats.org/officeDocument/2006/relationships/image" Target="../media/image730.png"/><Relationship Id="rId3" Type="http://schemas.openxmlformats.org/officeDocument/2006/relationships/image" Target="../media/image686.png"/><Relationship Id="rId12" Type="http://schemas.openxmlformats.org/officeDocument/2006/relationships/customXml" Target="../ink/ink702.xml"/><Relationship Id="rId17" Type="http://schemas.openxmlformats.org/officeDocument/2006/relationships/image" Target="../media/image692.png"/><Relationship Id="rId25" Type="http://schemas.openxmlformats.org/officeDocument/2006/relationships/image" Target="../media/image696.png"/><Relationship Id="rId33" Type="http://schemas.openxmlformats.org/officeDocument/2006/relationships/image" Target="../media/image700.png"/><Relationship Id="rId38" Type="http://schemas.openxmlformats.org/officeDocument/2006/relationships/customXml" Target="../ink/ink715.xml"/><Relationship Id="rId46" Type="http://schemas.openxmlformats.org/officeDocument/2006/relationships/customXml" Target="../ink/ink719.xml"/><Relationship Id="rId59" Type="http://schemas.openxmlformats.org/officeDocument/2006/relationships/image" Target="../media/image713.png"/><Relationship Id="rId67" Type="http://schemas.openxmlformats.org/officeDocument/2006/relationships/image" Target="../media/image717.png"/><Relationship Id="rId20" Type="http://schemas.openxmlformats.org/officeDocument/2006/relationships/customXml" Target="../ink/ink706.xml"/><Relationship Id="rId41" Type="http://schemas.openxmlformats.org/officeDocument/2006/relationships/image" Target="../media/image704.png"/><Relationship Id="rId54" Type="http://schemas.openxmlformats.org/officeDocument/2006/relationships/customXml" Target="../ink/ink723.xml"/><Relationship Id="rId62" Type="http://schemas.openxmlformats.org/officeDocument/2006/relationships/customXml" Target="../ink/ink727.xml"/><Relationship Id="rId70" Type="http://schemas.openxmlformats.org/officeDocument/2006/relationships/customXml" Target="../ink/ink731.xml"/><Relationship Id="rId75" Type="http://schemas.openxmlformats.org/officeDocument/2006/relationships/image" Target="../media/image721.png"/><Relationship Id="rId83" Type="http://schemas.openxmlformats.org/officeDocument/2006/relationships/image" Target="../media/image725.png"/><Relationship Id="rId88" Type="http://schemas.openxmlformats.org/officeDocument/2006/relationships/customXml" Target="../ink/ink740.xml"/><Relationship Id="rId91" Type="http://schemas.openxmlformats.org/officeDocument/2006/relationships/image" Target="../media/image72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8.xml"/><Relationship Id="rId15" Type="http://schemas.openxmlformats.org/officeDocument/2006/relationships/image" Target="../media/image691.png"/><Relationship Id="rId23" Type="http://schemas.openxmlformats.org/officeDocument/2006/relationships/image" Target="../media/image695.png"/><Relationship Id="rId28" Type="http://schemas.openxmlformats.org/officeDocument/2006/relationships/customXml" Target="../ink/ink710.xml"/><Relationship Id="rId36" Type="http://schemas.openxmlformats.org/officeDocument/2006/relationships/customXml" Target="../ink/ink714.xml"/><Relationship Id="rId49" Type="http://schemas.openxmlformats.org/officeDocument/2006/relationships/image" Target="../media/image708.png"/><Relationship Id="rId57" Type="http://schemas.openxmlformats.org/officeDocument/2006/relationships/image" Target="../media/image712.png"/><Relationship Id="rId10" Type="http://schemas.openxmlformats.org/officeDocument/2006/relationships/customXml" Target="../ink/ink701.xml"/><Relationship Id="rId31" Type="http://schemas.openxmlformats.org/officeDocument/2006/relationships/image" Target="../media/image699.png"/><Relationship Id="rId44" Type="http://schemas.openxmlformats.org/officeDocument/2006/relationships/customXml" Target="../ink/ink718.xml"/><Relationship Id="rId52" Type="http://schemas.openxmlformats.org/officeDocument/2006/relationships/customXml" Target="../ink/ink722.xml"/><Relationship Id="rId60" Type="http://schemas.openxmlformats.org/officeDocument/2006/relationships/customXml" Target="../ink/ink726.xml"/><Relationship Id="rId65" Type="http://schemas.openxmlformats.org/officeDocument/2006/relationships/image" Target="../media/image716.png"/><Relationship Id="rId73" Type="http://schemas.openxmlformats.org/officeDocument/2006/relationships/image" Target="../media/image720.png"/><Relationship Id="rId78" Type="http://schemas.openxmlformats.org/officeDocument/2006/relationships/customXml" Target="../ink/ink735.xml"/><Relationship Id="rId81" Type="http://schemas.openxmlformats.org/officeDocument/2006/relationships/image" Target="../media/image724.png"/><Relationship Id="rId86" Type="http://schemas.openxmlformats.org/officeDocument/2006/relationships/customXml" Target="../ink/ink739.xml"/><Relationship Id="rId94" Type="http://schemas.openxmlformats.org/officeDocument/2006/relationships/customXml" Target="../ink/ink743.xml"/><Relationship Id="rId4" Type="http://schemas.openxmlformats.org/officeDocument/2006/relationships/customXml" Target="../ink/ink697.xml"/><Relationship Id="rId9" Type="http://schemas.openxmlformats.org/officeDocument/2006/relationships/image" Target="../media/image68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0.xml"/><Relationship Id="rId21" Type="http://schemas.openxmlformats.org/officeDocument/2006/relationships/image" Target="../media/image742.png"/><Relationship Id="rId42" Type="http://schemas.openxmlformats.org/officeDocument/2006/relationships/customXml" Target="../ink/ink763.xml"/><Relationship Id="rId63" Type="http://schemas.openxmlformats.org/officeDocument/2006/relationships/image" Target="../media/image763.png"/><Relationship Id="rId84" Type="http://schemas.openxmlformats.org/officeDocument/2006/relationships/customXml" Target="../ink/ink784.xml"/><Relationship Id="rId138" Type="http://schemas.openxmlformats.org/officeDocument/2006/relationships/image" Target="../media/image801.png"/><Relationship Id="rId159" Type="http://schemas.openxmlformats.org/officeDocument/2006/relationships/customXml" Target="../ink/ink821.xml"/><Relationship Id="rId170" Type="http://schemas.openxmlformats.org/officeDocument/2006/relationships/image" Target="../media/image817.png"/><Relationship Id="rId191" Type="http://schemas.openxmlformats.org/officeDocument/2006/relationships/customXml" Target="../ink/ink837.xml"/><Relationship Id="rId205" Type="http://schemas.openxmlformats.org/officeDocument/2006/relationships/customXml" Target="../ink/ink844.xml"/><Relationship Id="rId107" Type="http://schemas.openxmlformats.org/officeDocument/2006/relationships/customXml" Target="../ink/ink795.xml"/><Relationship Id="rId11" Type="http://schemas.openxmlformats.org/officeDocument/2006/relationships/image" Target="../media/image737.png"/><Relationship Id="rId32" Type="http://schemas.openxmlformats.org/officeDocument/2006/relationships/customXml" Target="../ink/ink758.xml"/><Relationship Id="rId37" Type="http://schemas.openxmlformats.org/officeDocument/2006/relationships/image" Target="../media/image750.png"/><Relationship Id="rId53" Type="http://schemas.openxmlformats.org/officeDocument/2006/relationships/image" Target="../media/image758.png"/><Relationship Id="rId58" Type="http://schemas.openxmlformats.org/officeDocument/2006/relationships/customXml" Target="../ink/ink771.xml"/><Relationship Id="rId74" Type="http://schemas.openxmlformats.org/officeDocument/2006/relationships/customXml" Target="../ink/ink779.xml"/><Relationship Id="rId79" Type="http://schemas.openxmlformats.org/officeDocument/2006/relationships/image" Target="../media/image771.png"/><Relationship Id="rId102" Type="http://schemas.openxmlformats.org/officeDocument/2006/relationships/image" Target="../media/image783.png"/><Relationship Id="rId123" Type="http://schemas.openxmlformats.org/officeDocument/2006/relationships/customXml" Target="../ink/ink803.xml"/><Relationship Id="rId128" Type="http://schemas.openxmlformats.org/officeDocument/2006/relationships/image" Target="../media/image796.png"/><Relationship Id="rId144" Type="http://schemas.openxmlformats.org/officeDocument/2006/relationships/image" Target="../media/image804.png"/><Relationship Id="rId149" Type="http://schemas.openxmlformats.org/officeDocument/2006/relationships/customXml" Target="../ink/ink816.xml"/><Relationship Id="rId5" Type="http://schemas.openxmlformats.org/officeDocument/2006/relationships/image" Target="../media/image734.png"/><Relationship Id="rId90" Type="http://schemas.openxmlformats.org/officeDocument/2006/relationships/customXml" Target="../ink/ink787.xml"/><Relationship Id="rId95" Type="http://schemas.openxmlformats.org/officeDocument/2006/relationships/customXml" Target="../ink/ink789.xml"/><Relationship Id="rId160" Type="http://schemas.openxmlformats.org/officeDocument/2006/relationships/image" Target="../media/image812.png"/><Relationship Id="rId165" Type="http://schemas.openxmlformats.org/officeDocument/2006/relationships/customXml" Target="../ink/ink824.xml"/><Relationship Id="rId181" Type="http://schemas.openxmlformats.org/officeDocument/2006/relationships/customXml" Target="../ink/ink832.xml"/><Relationship Id="rId186" Type="http://schemas.openxmlformats.org/officeDocument/2006/relationships/image" Target="../media/image825.png"/><Relationship Id="rId211" Type="http://schemas.openxmlformats.org/officeDocument/2006/relationships/customXml" Target="../ink/ink847.xml"/><Relationship Id="rId22" Type="http://schemas.openxmlformats.org/officeDocument/2006/relationships/customXml" Target="../ink/ink753.xml"/><Relationship Id="rId27" Type="http://schemas.openxmlformats.org/officeDocument/2006/relationships/image" Target="../media/image745.png"/><Relationship Id="rId43" Type="http://schemas.openxmlformats.org/officeDocument/2006/relationships/image" Target="../media/image753.png"/><Relationship Id="rId48" Type="http://schemas.openxmlformats.org/officeDocument/2006/relationships/customXml" Target="../ink/ink766.xml"/><Relationship Id="rId64" Type="http://schemas.openxmlformats.org/officeDocument/2006/relationships/customXml" Target="../ink/ink774.xml"/><Relationship Id="rId69" Type="http://schemas.openxmlformats.org/officeDocument/2006/relationships/image" Target="../media/image766.png"/><Relationship Id="rId113" Type="http://schemas.openxmlformats.org/officeDocument/2006/relationships/customXml" Target="../ink/ink798.xml"/><Relationship Id="rId118" Type="http://schemas.openxmlformats.org/officeDocument/2006/relationships/image" Target="../media/image791.png"/><Relationship Id="rId134" Type="http://schemas.openxmlformats.org/officeDocument/2006/relationships/image" Target="../media/image799.png"/><Relationship Id="rId139" Type="http://schemas.openxmlformats.org/officeDocument/2006/relationships/customXml" Target="../ink/ink811.xml"/><Relationship Id="rId80" Type="http://schemas.openxmlformats.org/officeDocument/2006/relationships/customXml" Target="../ink/ink782.xml"/><Relationship Id="rId85" Type="http://schemas.openxmlformats.org/officeDocument/2006/relationships/image" Target="../media/image774.png"/><Relationship Id="rId150" Type="http://schemas.openxmlformats.org/officeDocument/2006/relationships/image" Target="../media/image807.png"/><Relationship Id="rId155" Type="http://schemas.openxmlformats.org/officeDocument/2006/relationships/customXml" Target="../ink/ink819.xml"/><Relationship Id="rId171" Type="http://schemas.openxmlformats.org/officeDocument/2006/relationships/customXml" Target="../ink/ink827.xml"/><Relationship Id="rId176" Type="http://schemas.openxmlformats.org/officeDocument/2006/relationships/image" Target="../media/image820.png"/><Relationship Id="rId192" Type="http://schemas.openxmlformats.org/officeDocument/2006/relationships/image" Target="../media/image828.png"/><Relationship Id="rId197" Type="http://schemas.openxmlformats.org/officeDocument/2006/relationships/customXml" Target="../ink/ink840.xml"/><Relationship Id="rId206" Type="http://schemas.openxmlformats.org/officeDocument/2006/relationships/image" Target="../media/image835.png"/><Relationship Id="rId201" Type="http://schemas.openxmlformats.org/officeDocument/2006/relationships/customXml" Target="../ink/ink842.xml"/><Relationship Id="rId12" Type="http://schemas.openxmlformats.org/officeDocument/2006/relationships/customXml" Target="../ink/ink748.xml"/><Relationship Id="rId17" Type="http://schemas.openxmlformats.org/officeDocument/2006/relationships/image" Target="../media/image740.png"/><Relationship Id="rId33" Type="http://schemas.openxmlformats.org/officeDocument/2006/relationships/image" Target="../media/image748.png"/><Relationship Id="rId38" Type="http://schemas.openxmlformats.org/officeDocument/2006/relationships/customXml" Target="../ink/ink761.xml"/><Relationship Id="rId59" Type="http://schemas.openxmlformats.org/officeDocument/2006/relationships/image" Target="../media/image761.png"/><Relationship Id="rId103" Type="http://schemas.openxmlformats.org/officeDocument/2006/relationships/customXml" Target="../ink/ink793.xml"/><Relationship Id="rId108" Type="http://schemas.openxmlformats.org/officeDocument/2006/relationships/image" Target="../media/image786.png"/><Relationship Id="rId124" Type="http://schemas.openxmlformats.org/officeDocument/2006/relationships/image" Target="../media/image794.png"/><Relationship Id="rId129" Type="http://schemas.openxmlformats.org/officeDocument/2006/relationships/customXml" Target="../ink/ink806.xml"/><Relationship Id="rId54" Type="http://schemas.openxmlformats.org/officeDocument/2006/relationships/customXml" Target="../ink/ink769.xml"/><Relationship Id="rId70" Type="http://schemas.openxmlformats.org/officeDocument/2006/relationships/customXml" Target="../ink/ink777.xml"/><Relationship Id="rId75" Type="http://schemas.openxmlformats.org/officeDocument/2006/relationships/image" Target="../media/image769.png"/><Relationship Id="rId91" Type="http://schemas.openxmlformats.org/officeDocument/2006/relationships/image" Target="../media/image777.png"/><Relationship Id="rId96" Type="http://schemas.openxmlformats.org/officeDocument/2006/relationships/image" Target="../media/image780.png"/><Relationship Id="rId140" Type="http://schemas.openxmlformats.org/officeDocument/2006/relationships/image" Target="../media/image802.png"/><Relationship Id="rId145" Type="http://schemas.openxmlformats.org/officeDocument/2006/relationships/customXml" Target="../ink/ink814.xml"/><Relationship Id="rId161" Type="http://schemas.openxmlformats.org/officeDocument/2006/relationships/customXml" Target="../ink/ink822.xml"/><Relationship Id="rId166" Type="http://schemas.openxmlformats.org/officeDocument/2006/relationships/image" Target="../media/image815.png"/><Relationship Id="rId182" Type="http://schemas.openxmlformats.org/officeDocument/2006/relationships/image" Target="../media/image823.png"/><Relationship Id="rId187" Type="http://schemas.openxmlformats.org/officeDocument/2006/relationships/customXml" Target="../ink/ink8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45.xml"/><Relationship Id="rId212" Type="http://schemas.openxmlformats.org/officeDocument/2006/relationships/image" Target="../media/image838.png"/><Relationship Id="rId23" Type="http://schemas.openxmlformats.org/officeDocument/2006/relationships/image" Target="../media/image743.png"/><Relationship Id="rId28" Type="http://schemas.openxmlformats.org/officeDocument/2006/relationships/customXml" Target="../ink/ink756.xml"/><Relationship Id="rId49" Type="http://schemas.openxmlformats.org/officeDocument/2006/relationships/image" Target="../media/image756.png"/><Relationship Id="rId114" Type="http://schemas.openxmlformats.org/officeDocument/2006/relationships/image" Target="../media/image789.png"/><Relationship Id="rId119" Type="http://schemas.openxmlformats.org/officeDocument/2006/relationships/customXml" Target="../ink/ink801.xml"/><Relationship Id="rId44" Type="http://schemas.openxmlformats.org/officeDocument/2006/relationships/customXml" Target="../ink/ink764.xml"/><Relationship Id="rId60" Type="http://schemas.openxmlformats.org/officeDocument/2006/relationships/customXml" Target="../ink/ink772.xml"/><Relationship Id="rId65" Type="http://schemas.openxmlformats.org/officeDocument/2006/relationships/image" Target="../media/image764.png"/><Relationship Id="rId81" Type="http://schemas.openxmlformats.org/officeDocument/2006/relationships/image" Target="../media/image772.png"/><Relationship Id="rId86" Type="http://schemas.openxmlformats.org/officeDocument/2006/relationships/customXml" Target="../ink/ink785.xml"/><Relationship Id="rId130" Type="http://schemas.openxmlformats.org/officeDocument/2006/relationships/image" Target="../media/image797.png"/><Relationship Id="rId135" Type="http://schemas.openxmlformats.org/officeDocument/2006/relationships/customXml" Target="../ink/ink809.xml"/><Relationship Id="rId151" Type="http://schemas.openxmlformats.org/officeDocument/2006/relationships/customXml" Target="../ink/ink817.xml"/><Relationship Id="rId156" Type="http://schemas.openxmlformats.org/officeDocument/2006/relationships/image" Target="../media/image810.png"/><Relationship Id="rId177" Type="http://schemas.openxmlformats.org/officeDocument/2006/relationships/customXml" Target="../ink/ink830.xml"/><Relationship Id="rId198" Type="http://schemas.openxmlformats.org/officeDocument/2006/relationships/image" Target="../media/image831.png"/><Relationship Id="rId172" Type="http://schemas.openxmlformats.org/officeDocument/2006/relationships/image" Target="../media/image818.png"/><Relationship Id="rId193" Type="http://schemas.openxmlformats.org/officeDocument/2006/relationships/customXml" Target="../ink/ink838.xml"/><Relationship Id="rId202" Type="http://schemas.openxmlformats.org/officeDocument/2006/relationships/image" Target="../media/image833.png"/><Relationship Id="rId207" Type="http://schemas.openxmlformats.org/officeDocument/2006/relationships/customXml" Target="../ink/ink845.xml"/><Relationship Id="rId13" Type="http://schemas.openxmlformats.org/officeDocument/2006/relationships/image" Target="../media/image738.png"/><Relationship Id="rId18" Type="http://schemas.openxmlformats.org/officeDocument/2006/relationships/customXml" Target="../ink/ink751.xml"/><Relationship Id="rId39" Type="http://schemas.openxmlformats.org/officeDocument/2006/relationships/image" Target="../media/image751.png"/><Relationship Id="rId109" Type="http://schemas.openxmlformats.org/officeDocument/2006/relationships/customXml" Target="../ink/ink796.xml"/><Relationship Id="rId34" Type="http://schemas.openxmlformats.org/officeDocument/2006/relationships/customXml" Target="../ink/ink759.xml"/><Relationship Id="rId50" Type="http://schemas.openxmlformats.org/officeDocument/2006/relationships/customXml" Target="../ink/ink767.xml"/><Relationship Id="rId55" Type="http://schemas.openxmlformats.org/officeDocument/2006/relationships/image" Target="../media/image759.png"/><Relationship Id="rId76" Type="http://schemas.openxmlformats.org/officeDocument/2006/relationships/customXml" Target="../ink/ink780.xml"/><Relationship Id="rId97" Type="http://schemas.openxmlformats.org/officeDocument/2006/relationships/customXml" Target="../ink/ink790.xml"/><Relationship Id="rId104" Type="http://schemas.openxmlformats.org/officeDocument/2006/relationships/image" Target="../media/image784.png"/><Relationship Id="rId120" Type="http://schemas.openxmlformats.org/officeDocument/2006/relationships/image" Target="../media/image792.png"/><Relationship Id="rId125" Type="http://schemas.openxmlformats.org/officeDocument/2006/relationships/customXml" Target="../ink/ink804.xml"/><Relationship Id="rId141" Type="http://schemas.openxmlformats.org/officeDocument/2006/relationships/customXml" Target="../ink/ink812.xml"/><Relationship Id="rId146" Type="http://schemas.openxmlformats.org/officeDocument/2006/relationships/image" Target="../media/image805.png"/><Relationship Id="rId167" Type="http://schemas.openxmlformats.org/officeDocument/2006/relationships/customXml" Target="../ink/ink825.xml"/><Relationship Id="rId188" Type="http://schemas.openxmlformats.org/officeDocument/2006/relationships/image" Target="../media/image826.png"/><Relationship Id="rId7" Type="http://schemas.openxmlformats.org/officeDocument/2006/relationships/image" Target="../media/image735.png"/><Relationship Id="rId71" Type="http://schemas.openxmlformats.org/officeDocument/2006/relationships/image" Target="../media/image767.png"/><Relationship Id="rId92" Type="http://schemas.openxmlformats.org/officeDocument/2006/relationships/image" Target="../media/image778.png"/><Relationship Id="rId162" Type="http://schemas.openxmlformats.org/officeDocument/2006/relationships/image" Target="../media/image813.png"/><Relationship Id="rId183" Type="http://schemas.openxmlformats.org/officeDocument/2006/relationships/customXml" Target="../ink/ink833.xml"/><Relationship Id="rId213" Type="http://schemas.openxmlformats.org/officeDocument/2006/relationships/customXml" Target="../ink/ink848.xml"/><Relationship Id="rId2" Type="http://schemas.openxmlformats.org/officeDocument/2006/relationships/image" Target="../media/image732.png"/><Relationship Id="rId29" Type="http://schemas.openxmlformats.org/officeDocument/2006/relationships/image" Target="../media/image746.png"/><Relationship Id="rId24" Type="http://schemas.openxmlformats.org/officeDocument/2006/relationships/customXml" Target="../ink/ink754.xml"/><Relationship Id="rId40" Type="http://schemas.openxmlformats.org/officeDocument/2006/relationships/customXml" Target="../ink/ink762.xml"/><Relationship Id="rId45" Type="http://schemas.openxmlformats.org/officeDocument/2006/relationships/image" Target="../media/image754.png"/><Relationship Id="rId66" Type="http://schemas.openxmlformats.org/officeDocument/2006/relationships/customXml" Target="../ink/ink775.xml"/><Relationship Id="rId87" Type="http://schemas.openxmlformats.org/officeDocument/2006/relationships/image" Target="../media/image775.png"/><Relationship Id="rId110" Type="http://schemas.openxmlformats.org/officeDocument/2006/relationships/image" Target="../media/image787.png"/><Relationship Id="rId115" Type="http://schemas.openxmlformats.org/officeDocument/2006/relationships/customXml" Target="../ink/ink799.xml"/><Relationship Id="rId131" Type="http://schemas.openxmlformats.org/officeDocument/2006/relationships/customXml" Target="../ink/ink807.xml"/><Relationship Id="rId136" Type="http://schemas.openxmlformats.org/officeDocument/2006/relationships/image" Target="../media/image800.png"/><Relationship Id="rId157" Type="http://schemas.openxmlformats.org/officeDocument/2006/relationships/customXml" Target="../ink/ink820.xml"/><Relationship Id="rId178" Type="http://schemas.openxmlformats.org/officeDocument/2006/relationships/image" Target="../media/image821.png"/><Relationship Id="rId61" Type="http://schemas.openxmlformats.org/officeDocument/2006/relationships/image" Target="../media/image762.png"/><Relationship Id="rId82" Type="http://schemas.openxmlformats.org/officeDocument/2006/relationships/customXml" Target="../ink/ink783.xml"/><Relationship Id="rId152" Type="http://schemas.openxmlformats.org/officeDocument/2006/relationships/image" Target="../media/image808.png"/><Relationship Id="rId173" Type="http://schemas.openxmlformats.org/officeDocument/2006/relationships/customXml" Target="../ink/ink828.xml"/><Relationship Id="rId194" Type="http://schemas.openxmlformats.org/officeDocument/2006/relationships/image" Target="../media/image829.png"/><Relationship Id="rId199" Type="http://schemas.openxmlformats.org/officeDocument/2006/relationships/customXml" Target="../ink/ink841.xml"/><Relationship Id="rId203" Type="http://schemas.openxmlformats.org/officeDocument/2006/relationships/customXml" Target="../ink/ink843.xml"/><Relationship Id="rId208" Type="http://schemas.openxmlformats.org/officeDocument/2006/relationships/image" Target="../media/image836.png"/><Relationship Id="rId19" Type="http://schemas.openxmlformats.org/officeDocument/2006/relationships/image" Target="../media/image741.png"/><Relationship Id="rId14" Type="http://schemas.openxmlformats.org/officeDocument/2006/relationships/customXml" Target="../ink/ink749.xml"/><Relationship Id="rId30" Type="http://schemas.openxmlformats.org/officeDocument/2006/relationships/customXml" Target="../ink/ink757.xml"/><Relationship Id="rId35" Type="http://schemas.openxmlformats.org/officeDocument/2006/relationships/image" Target="../media/image749.png"/><Relationship Id="rId56" Type="http://schemas.openxmlformats.org/officeDocument/2006/relationships/customXml" Target="../ink/ink770.xml"/><Relationship Id="rId77" Type="http://schemas.openxmlformats.org/officeDocument/2006/relationships/image" Target="../media/image770.png"/><Relationship Id="rId100" Type="http://schemas.openxmlformats.org/officeDocument/2006/relationships/image" Target="../media/image782.png"/><Relationship Id="rId105" Type="http://schemas.openxmlformats.org/officeDocument/2006/relationships/customXml" Target="../ink/ink794.xml"/><Relationship Id="rId126" Type="http://schemas.openxmlformats.org/officeDocument/2006/relationships/image" Target="../media/image795.png"/><Relationship Id="rId147" Type="http://schemas.openxmlformats.org/officeDocument/2006/relationships/customXml" Target="../ink/ink815.xml"/><Relationship Id="rId168" Type="http://schemas.openxmlformats.org/officeDocument/2006/relationships/image" Target="../media/image816.png"/><Relationship Id="rId8" Type="http://schemas.openxmlformats.org/officeDocument/2006/relationships/customXml" Target="../ink/ink746.xml"/><Relationship Id="rId51" Type="http://schemas.openxmlformats.org/officeDocument/2006/relationships/image" Target="../media/image757.png"/><Relationship Id="rId72" Type="http://schemas.openxmlformats.org/officeDocument/2006/relationships/customXml" Target="../ink/ink778.xml"/><Relationship Id="rId93" Type="http://schemas.openxmlformats.org/officeDocument/2006/relationships/customXml" Target="../ink/ink788.xml"/><Relationship Id="rId98" Type="http://schemas.openxmlformats.org/officeDocument/2006/relationships/image" Target="../media/image781.png"/><Relationship Id="rId121" Type="http://schemas.openxmlformats.org/officeDocument/2006/relationships/customXml" Target="../ink/ink802.xml"/><Relationship Id="rId142" Type="http://schemas.openxmlformats.org/officeDocument/2006/relationships/image" Target="../media/image803.png"/><Relationship Id="rId163" Type="http://schemas.openxmlformats.org/officeDocument/2006/relationships/customXml" Target="../ink/ink823.xml"/><Relationship Id="rId184" Type="http://schemas.openxmlformats.org/officeDocument/2006/relationships/image" Target="../media/image824.png"/><Relationship Id="rId189" Type="http://schemas.openxmlformats.org/officeDocument/2006/relationships/customXml" Target="../ink/ink836.xml"/><Relationship Id="rId3" Type="http://schemas.openxmlformats.org/officeDocument/2006/relationships/image" Target="../media/image733.png"/><Relationship Id="rId214" Type="http://schemas.openxmlformats.org/officeDocument/2006/relationships/image" Target="../media/image839.png"/><Relationship Id="rId25" Type="http://schemas.openxmlformats.org/officeDocument/2006/relationships/image" Target="../media/image744.png"/><Relationship Id="rId46" Type="http://schemas.openxmlformats.org/officeDocument/2006/relationships/customXml" Target="../ink/ink765.xml"/><Relationship Id="rId67" Type="http://schemas.openxmlformats.org/officeDocument/2006/relationships/image" Target="../media/image765.png"/><Relationship Id="rId116" Type="http://schemas.openxmlformats.org/officeDocument/2006/relationships/image" Target="../media/image790.png"/><Relationship Id="rId137" Type="http://schemas.openxmlformats.org/officeDocument/2006/relationships/customXml" Target="../ink/ink810.xml"/><Relationship Id="rId158" Type="http://schemas.openxmlformats.org/officeDocument/2006/relationships/image" Target="../media/image811.png"/><Relationship Id="rId20" Type="http://schemas.openxmlformats.org/officeDocument/2006/relationships/customXml" Target="../ink/ink752.xml"/><Relationship Id="rId41" Type="http://schemas.openxmlformats.org/officeDocument/2006/relationships/image" Target="../media/image752.png"/><Relationship Id="rId62" Type="http://schemas.openxmlformats.org/officeDocument/2006/relationships/customXml" Target="../ink/ink773.xml"/><Relationship Id="rId83" Type="http://schemas.openxmlformats.org/officeDocument/2006/relationships/image" Target="../media/image773.png"/><Relationship Id="rId88" Type="http://schemas.openxmlformats.org/officeDocument/2006/relationships/customXml" Target="../ink/ink786.xml"/><Relationship Id="rId111" Type="http://schemas.openxmlformats.org/officeDocument/2006/relationships/customXml" Target="../ink/ink797.xml"/><Relationship Id="rId132" Type="http://schemas.openxmlformats.org/officeDocument/2006/relationships/image" Target="../media/image798.png"/><Relationship Id="rId153" Type="http://schemas.openxmlformats.org/officeDocument/2006/relationships/customXml" Target="../ink/ink818.xml"/><Relationship Id="rId174" Type="http://schemas.openxmlformats.org/officeDocument/2006/relationships/image" Target="../media/image819.png"/><Relationship Id="rId179" Type="http://schemas.openxmlformats.org/officeDocument/2006/relationships/customXml" Target="../ink/ink831.xml"/><Relationship Id="rId195" Type="http://schemas.openxmlformats.org/officeDocument/2006/relationships/customXml" Target="../ink/ink839.xml"/><Relationship Id="rId209" Type="http://schemas.openxmlformats.org/officeDocument/2006/relationships/customXml" Target="../ink/ink846.xml"/><Relationship Id="rId190" Type="http://schemas.openxmlformats.org/officeDocument/2006/relationships/image" Target="../media/image827.png"/><Relationship Id="rId204" Type="http://schemas.openxmlformats.org/officeDocument/2006/relationships/image" Target="../media/image834.png"/><Relationship Id="rId15" Type="http://schemas.openxmlformats.org/officeDocument/2006/relationships/image" Target="../media/image739.png"/><Relationship Id="rId36" Type="http://schemas.openxmlformats.org/officeDocument/2006/relationships/customXml" Target="../ink/ink760.xml"/><Relationship Id="rId57" Type="http://schemas.openxmlformats.org/officeDocument/2006/relationships/image" Target="../media/image760.png"/><Relationship Id="rId106" Type="http://schemas.openxmlformats.org/officeDocument/2006/relationships/image" Target="../media/image785.png"/><Relationship Id="rId127" Type="http://schemas.openxmlformats.org/officeDocument/2006/relationships/customXml" Target="../ink/ink805.xml"/><Relationship Id="rId10" Type="http://schemas.openxmlformats.org/officeDocument/2006/relationships/customXml" Target="../ink/ink747.xml"/><Relationship Id="rId31" Type="http://schemas.openxmlformats.org/officeDocument/2006/relationships/image" Target="../media/image747.png"/><Relationship Id="rId52" Type="http://schemas.openxmlformats.org/officeDocument/2006/relationships/customXml" Target="../ink/ink768.xml"/><Relationship Id="rId73" Type="http://schemas.openxmlformats.org/officeDocument/2006/relationships/image" Target="../media/image768.png"/><Relationship Id="rId78" Type="http://schemas.openxmlformats.org/officeDocument/2006/relationships/customXml" Target="../ink/ink781.xml"/><Relationship Id="rId94" Type="http://schemas.openxmlformats.org/officeDocument/2006/relationships/image" Target="../media/image779.png"/><Relationship Id="rId99" Type="http://schemas.openxmlformats.org/officeDocument/2006/relationships/customXml" Target="../ink/ink791.xml"/><Relationship Id="rId101" Type="http://schemas.openxmlformats.org/officeDocument/2006/relationships/customXml" Target="../ink/ink792.xml"/><Relationship Id="rId122" Type="http://schemas.openxmlformats.org/officeDocument/2006/relationships/image" Target="../media/image793.png"/><Relationship Id="rId143" Type="http://schemas.openxmlformats.org/officeDocument/2006/relationships/customXml" Target="../ink/ink813.xml"/><Relationship Id="rId148" Type="http://schemas.openxmlformats.org/officeDocument/2006/relationships/image" Target="../media/image806.png"/><Relationship Id="rId164" Type="http://schemas.openxmlformats.org/officeDocument/2006/relationships/image" Target="../media/image814.png"/><Relationship Id="rId169" Type="http://schemas.openxmlformats.org/officeDocument/2006/relationships/customXml" Target="../ink/ink826.xml"/><Relationship Id="rId185" Type="http://schemas.openxmlformats.org/officeDocument/2006/relationships/customXml" Target="../ink/ink834.xml"/><Relationship Id="rId4" Type="http://schemas.openxmlformats.org/officeDocument/2006/relationships/customXml" Target="../ink/ink744.xml"/><Relationship Id="rId9" Type="http://schemas.openxmlformats.org/officeDocument/2006/relationships/image" Target="../media/image736.png"/><Relationship Id="rId180" Type="http://schemas.openxmlformats.org/officeDocument/2006/relationships/image" Target="../media/image822.png"/><Relationship Id="rId210" Type="http://schemas.openxmlformats.org/officeDocument/2006/relationships/image" Target="../media/image837.png"/><Relationship Id="rId26" Type="http://schemas.openxmlformats.org/officeDocument/2006/relationships/customXml" Target="../ink/ink755.xml"/><Relationship Id="rId47" Type="http://schemas.openxmlformats.org/officeDocument/2006/relationships/image" Target="../media/image755.png"/><Relationship Id="rId68" Type="http://schemas.openxmlformats.org/officeDocument/2006/relationships/customXml" Target="../ink/ink776.xml"/><Relationship Id="rId89" Type="http://schemas.openxmlformats.org/officeDocument/2006/relationships/image" Target="../media/image776.png"/><Relationship Id="rId112" Type="http://schemas.openxmlformats.org/officeDocument/2006/relationships/image" Target="../media/image788.png"/><Relationship Id="rId133" Type="http://schemas.openxmlformats.org/officeDocument/2006/relationships/customXml" Target="../ink/ink808.xml"/><Relationship Id="rId154" Type="http://schemas.openxmlformats.org/officeDocument/2006/relationships/image" Target="../media/image809.png"/><Relationship Id="rId175" Type="http://schemas.openxmlformats.org/officeDocument/2006/relationships/customXml" Target="../ink/ink829.xml"/><Relationship Id="rId196" Type="http://schemas.openxmlformats.org/officeDocument/2006/relationships/image" Target="../media/image830.png"/><Relationship Id="rId200" Type="http://schemas.openxmlformats.org/officeDocument/2006/relationships/image" Target="../media/image832.png"/><Relationship Id="rId16" Type="http://schemas.openxmlformats.org/officeDocument/2006/relationships/customXml" Target="../ink/ink7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5.png"/><Relationship Id="rId13" Type="http://schemas.openxmlformats.org/officeDocument/2006/relationships/customXml" Target="../ink/ink854.xml"/><Relationship Id="rId18" Type="http://schemas.openxmlformats.org/officeDocument/2006/relationships/image" Target="../media/image850.png"/><Relationship Id="rId3" Type="http://schemas.openxmlformats.org/officeDocument/2006/relationships/customXml" Target="../ink/ink849.xml"/><Relationship Id="rId21" Type="http://schemas.openxmlformats.org/officeDocument/2006/relationships/customXml" Target="../ink/ink858.xml"/><Relationship Id="rId7" Type="http://schemas.openxmlformats.org/officeDocument/2006/relationships/customXml" Target="../ink/ink851.xml"/><Relationship Id="rId12" Type="http://schemas.openxmlformats.org/officeDocument/2006/relationships/image" Target="../media/image847.png"/><Relationship Id="rId17" Type="http://schemas.openxmlformats.org/officeDocument/2006/relationships/customXml" Target="../ink/ink856.xml"/><Relationship Id="rId2" Type="http://schemas.openxmlformats.org/officeDocument/2006/relationships/image" Target="../media/image842.png"/><Relationship Id="rId16" Type="http://schemas.openxmlformats.org/officeDocument/2006/relationships/image" Target="../media/image849.png"/><Relationship Id="rId20" Type="http://schemas.openxmlformats.org/officeDocument/2006/relationships/image" Target="../media/image8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4.png"/><Relationship Id="rId11" Type="http://schemas.openxmlformats.org/officeDocument/2006/relationships/customXml" Target="../ink/ink853.xml"/><Relationship Id="rId5" Type="http://schemas.openxmlformats.org/officeDocument/2006/relationships/customXml" Target="../ink/ink850.xml"/><Relationship Id="rId15" Type="http://schemas.openxmlformats.org/officeDocument/2006/relationships/customXml" Target="../ink/ink855.xml"/><Relationship Id="rId10" Type="http://schemas.openxmlformats.org/officeDocument/2006/relationships/image" Target="../media/image846.png"/><Relationship Id="rId19" Type="http://schemas.openxmlformats.org/officeDocument/2006/relationships/customXml" Target="../ink/ink857.xml"/><Relationship Id="rId4" Type="http://schemas.openxmlformats.org/officeDocument/2006/relationships/image" Target="../media/image843.png"/><Relationship Id="rId9" Type="http://schemas.openxmlformats.org/officeDocument/2006/relationships/customXml" Target="../ink/ink852.xml"/><Relationship Id="rId14" Type="http://schemas.openxmlformats.org/officeDocument/2006/relationships/image" Target="../media/image848.png"/><Relationship Id="rId22" Type="http://schemas.openxmlformats.org/officeDocument/2006/relationships/image" Target="../media/image8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4.png"/><Relationship Id="rId2" Type="http://schemas.openxmlformats.org/officeDocument/2006/relationships/image" Target="../media/image8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customXml" Target="../ink/ink56.xml"/><Relationship Id="rId21" Type="http://schemas.openxmlformats.org/officeDocument/2006/relationships/image" Target="../media/image13.png"/><Relationship Id="rId42" Type="http://schemas.openxmlformats.org/officeDocument/2006/relationships/image" Target="../media/image24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42.xml"/><Relationship Id="rId112" Type="http://schemas.openxmlformats.org/officeDocument/2006/relationships/image" Target="../media/image59.png"/><Relationship Id="rId133" Type="http://schemas.openxmlformats.org/officeDocument/2006/relationships/customXml" Target="../ink/ink64.xml"/><Relationship Id="rId138" Type="http://schemas.openxmlformats.org/officeDocument/2006/relationships/image" Target="../media/image72.png"/><Relationship Id="rId154" Type="http://schemas.openxmlformats.org/officeDocument/2006/relationships/image" Target="../media/image80.png"/><Relationship Id="rId159" Type="http://schemas.openxmlformats.org/officeDocument/2006/relationships/customXml" Target="../ink/ink77.xml"/><Relationship Id="rId175" Type="http://schemas.openxmlformats.org/officeDocument/2006/relationships/customXml" Target="../ink/ink85.xml"/><Relationship Id="rId170" Type="http://schemas.openxmlformats.org/officeDocument/2006/relationships/image" Target="../media/image88.png"/><Relationship Id="rId16" Type="http://schemas.openxmlformats.org/officeDocument/2006/relationships/customXml" Target="../ink/ink6.xml"/><Relationship Id="rId107" Type="http://schemas.openxmlformats.org/officeDocument/2006/relationships/customXml" Target="../ink/ink51.xml"/><Relationship Id="rId11" Type="http://schemas.openxmlformats.org/officeDocument/2006/relationships/image" Target="../media/image8.png"/><Relationship Id="rId32" Type="http://schemas.openxmlformats.org/officeDocument/2006/relationships/customXml" Target="../ink/ink14.xml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37.xml"/><Relationship Id="rId102" Type="http://schemas.openxmlformats.org/officeDocument/2006/relationships/image" Target="../media/image54.png"/><Relationship Id="rId123" Type="http://schemas.openxmlformats.org/officeDocument/2006/relationships/customXml" Target="../ink/ink59.xml"/><Relationship Id="rId128" Type="http://schemas.openxmlformats.org/officeDocument/2006/relationships/image" Target="../media/image67.png"/><Relationship Id="rId144" Type="http://schemas.openxmlformats.org/officeDocument/2006/relationships/image" Target="../media/image75.png"/><Relationship Id="rId149" Type="http://schemas.openxmlformats.org/officeDocument/2006/relationships/customXml" Target="../ink/ink72.xml"/><Relationship Id="rId5" Type="http://schemas.openxmlformats.org/officeDocument/2006/relationships/image" Target="../media/image5.png"/><Relationship Id="rId90" Type="http://schemas.openxmlformats.org/officeDocument/2006/relationships/image" Target="../media/image48.png"/><Relationship Id="rId95" Type="http://schemas.openxmlformats.org/officeDocument/2006/relationships/customXml" Target="../ink/ink45.xml"/><Relationship Id="rId160" Type="http://schemas.openxmlformats.org/officeDocument/2006/relationships/image" Target="../media/image83.png"/><Relationship Id="rId165" Type="http://schemas.openxmlformats.org/officeDocument/2006/relationships/customXml" Target="../ink/ink80.xml"/><Relationship Id="rId181" Type="http://schemas.openxmlformats.org/officeDocument/2006/relationships/customXml" Target="../ink/ink88.xml"/><Relationship Id="rId22" Type="http://schemas.openxmlformats.org/officeDocument/2006/relationships/customXml" Target="../ink/ink9.xml"/><Relationship Id="rId27" Type="http://schemas.openxmlformats.org/officeDocument/2006/relationships/image" Target="../media/image16.png"/><Relationship Id="rId43" Type="http://schemas.openxmlformats.org/officeDocument/2006/relationships/customXml" Target="../ink/ink19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18" Type="http://schemas.openxmlformats.org/officeDocument/2006/relationships/image" Target="../media/image62.png"/><Relationship Id="rId134" Type="http://schemas.openxmlformats.org/officeDocument/2006/relationships/image" Target="../media/image70.png"/><Relationship Id="rId139" Type="http://schemas.openxmlformats.org/officeDocument/2006/relationships/customXml" Target="../ink/ink67.xml"/><Relationship Id="rId80" Type="http://schemas.openxmlformats.org/officeDocument/2006/relationships/image" Target="../media/image43.png"/><Relationship Id="rId85" Type="http://schemas.openxmlformats.org/officeDocument/2006/relationships/customXml" Target="../ink/ink40.xml"/><Relationship Id="rId150" Type="http://schemas.openxmlformats.org/officeDocument/2006/relationships/image" Target="../media/image78.png"/><Relationship Id="rId155" Type="http://schemas.openxmlformats.org/officeDocument/2006/relationships/customXml" Target="../ink/ink75.xml"/><Relationship Id="rId171" Type="http://schemas.openxmlformats.org/officeDocument/2006/relationships/customXml" Target="../ink/ink83.xml"/><Relationship Id="rId176" Type="http://schemas.openxmlformats.org/officeDocument/2006/relationships/image" Target="../media/image91.png"/><Relationship Id="rId12" Type="http://schemas.openxmlformats.org/officeDocument/2006/relationships/customXml" Target="../ink/ink4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08" Type="http://schemas.openxmlformats.org/officeDocument/2006/relationships/image" Target="../media/image57.png"/><Relationship Id="rId124" Type="http://schemas.openxmlformats.org/officeDocument/2006/relationships/image" Target="../media/image65.png"/><Relationship Id="rId129" Type="http://schemas.openxmlformats.org/officeDocument/2006/relationships/customXml" Target="../ink/ink62.xml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5.xml"/><Relationship Id="rId91" Type="http://schemas.openxmlformats.org/officeDocument/2006/relationships/customXml" Target="../ink/ink43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45" Type="http://schemas.openxmlformats.org/officeDocument/2006/relationships/customXml" Target="../ink/ink70.xml"/><Relationship Id="rId161" Type="http://schemas.openxmlformats.org/officeDocument/2006/relationships/customXml" Target="../ink/ink78.xml"/><Relationship Id="rId166" Type="http://schemas.openxmlformats.org/officeDocument/2006/relationships/image" Target="../media/image86.png"/><Relationship Id="rId18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23" Type="http://schemas.openxmlformats.org/officeDocument/2006/relationships/image" Target="../media/image14.png"/><Relationship Id="rId28" Type="http://schemas.openxmlformats.org/officeDocument/2006/relationships/customXml" Target="../ink/ink12.xml"/><Relationship Id="rId49" Type="http://schemas.openxmlformats.org/officeDocument/2006/relationships/customXml" Target="../ink/ink22.xml"/><Relationship Id="rId114" Type="http://schemas.openxmlformats.org/officeDocument/2006/relationships/image" Target="../media/image60.png"/><Relationship Id="rId119" Type="http://schemas.openxmlformats.org/officeDocument/2006/relationships/customXml" Target="../ink/ink57.xml"/><Relationship Id="rId44" Type="http://schemas.openxmlformats.org/officeDocument/2006/relationships/image" Target="../media/image25.png"/><Relationship Id="rId60" Type="http://schemas.openxmlformats.org/officeDocument/2006/relationships/image" Target="../media/image33.png"/><Relationship Id="rId65" Type="http://schemas.openxmlformats.org/officeDocument/2006/relationships/customXml" Target="../ink/ink30.xml"/><Relationship Id="rId81" Type="http://schemas.openxmlformats.org/officeDocument/2006/relationships/customXml" Target="../ink/ink38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35" Type="http://schemas.openxmlformats.org/officeDocument/2006/relationships/customXml" Target="../ink/ink65.xml"/><Relationship Id="rId151" Type="http://schemas.openxmlformats.org/officeDocument/2006/relationships/customXml" Target="../ink/ink73.xml"/><Relationship Id="rId156" Type="http://schemas.openxmlformats.org/officeDocument/2006/relationships/image" Target="../media/image81.png"/><Relationship Id="rId177" Type="http://schemas.openxmlformats.org/officeDocument/2006/relationships/customXml" Target="../ink/ink86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72" Type="http://schemas.openxmlformats.org/officeDocument/2006/relationships/image" Target="../media/image89.png"/><Relationship Id="rId180" Type="http://schemas.openxmlformats.org/officeDocument/2006/relationships/image" Target="../media/image93.png"/><Relationship Id="rId13" Type="http://schemas.openxmlformats.org/officeDocument/2006/relationships/image" Target="../media/image9.png"/><Relationship Id="rId18" Type="http://schemas.openxmlformats.org/officeDocument/2006/relationships/customXml" Target="../ink/ink7.xml"/><Relationship Id="rId39" Type="http://schemas.openxmlformats.org/officeDocument/2006/relationships/customXml" Target="../ink/ink17.xml"/><Relationship Id="rId109" Type="http://schemas.openxmlformats.org/officeDocument/2006/relationships/customXml" Target="../ink/ink52.xml"/><Relationship Id="rId34" Type="http://schemas.openxmlformats.org/officeDocument/2006/relationships/customXml" Target="../ink/ink15.xml"/><Relationship Id="rId50" Type="http://schemas.openxmlformats.org/officeDocument/2006/relationships/image" Target="../media/image28.png"/><Relationship Id="rId55" Type="http://schemas.openxmlformats.org/officeDocument/2006/relationships/customXml" Target="../ink/ink25.xml"/><Relationship Id="rId76" Type="http://schemas.openxmlformats.org/officeDocument/2006/relationships/image" Target="../media/image41.png"/><Relationship Id="rId97" Type="http://schemas.openxmlformats.org/officeDocument/2006/relationships/customXml" Target="../ink/ink46.xml"/><Relationship Id="rId104" Type="http://schemas.openxmlformats.org/officeDocument/2006/relationships/image" Target="../media/image55.png"/><Relationship Id="rId120" Type="http://schemas.openxmlformats.org/officeDocument/2006/relationships/image" Target="../media/image63.png"/><Relationship Id="rId125" Type="http://schemas.openxmlformats.org/officeDocument/2006/relationships/customXml" Target="../ink/ink60.xml"/><Relationship Id="rId141" Type="http://schemas.openxmlformats.org/officeDocument/2006/relationships/customXml" Target="../ink/ink68.xml"/><Relationship Id="rId146" Type="http://schemas.openxmlformats.org/officeDocument/2006/relationships/image" Target="../media/image76.png"/><Relationship Id="rId167" Type="http://schemas.openxmlformats.org/officeDocument/2006/relationships/customXml" Target="../ink/ink81.xml"/><Relationship Id="rId7" Type="http://schemas.openxmlformats.org/officeDocument/2006/relationships/image" Target="../media/image6.png"/><Relationship Id="rId71" Type="http://schemas.openxmlformats.org/officeDocument/2006/relationships/customXml" Target="../ink/ink33.xml"/><Relationship Id="rId92" Type="http://schemas.openxmlformats.org/officeDocument/2006/relationships/image" Target="../media/image49.png"/><Relationship Id="rId162" Type="http://schemas.openxmlformats.org/officeDocument/2006/relationships/image" Target="../media/image84.png"/><Relationship Id="rId183" Type="http://schemas.openxmlformats.org/officeDocument/2006/relationships/customXml" Target="../ink/ink89.xml"/><Relationship Id="rId2" Type="http://schemas.openxmlformats.org/officeDocument/2006/relationships/image" Target="../media/image2.png"/><Relationship Id="rId29" Type="http://schemas.openxmlformats.org/officeDocument/2006/relationships/image" Target="../media/image17.png"/><Relationship Id="rId24" Type="http://schemas.openxmlformats.org/officeDocument/2006/relationships/customXml" Target="../ink/ink10.xml"/><Relationship Id="rId40" Type="http://schemas.openxmlformats.org/officeDocument/2006/relationships/image" Target="../media/image23.png"/><Relationship Id="rId45" Type="http://schemas.openxmlformats.org/officeDocument/2006/relationships/customXml" Target="../ink/ink20.xml"/><Relationship Id="rId66" Type="http://schemas.openxmlformats.org/officeDocument/2006/relationships/image" Target="../media/image36.png"/><Relationship Id="rId87" Type="http://schemas.openxmlformats.org/officeDocument/2006/relationships/customXml" Target="../ink/ink41.xml"/><Relationship Id="rId110" Type="http://schemas.openxmlformats.org/officeDocument/2006/relationships/image" Target="../media/image58.png"/><Relationship Id="rId115" Type="http://schemas.openxmlformats.org/officeDocument/2006/relationships/customXml" Target="../ink/ink55.xml"/><Relationship Id="rId131" Type="http://schemas.openxmlformats.org/officeDocument/2006/relationships/customXml" Target="../ink/ink63.xml"/><Relationship Id="rId136" Type="http://schemas.openxmlformats.org/officeDocument/2006/relationships/image" Target="../media/image71.png"/><Relationship Id="rId157" Type="http://schemas.openxmlformats.org/officeDocument/2006/relationships/customXml" Target="../ink/ink76.xml"/><Relationship Id="rId178" Type="http://schemas.openxmlformats.org/officeDocument/2006/relationships/image" Target="../media/image92.png"/><Relationship Id="rId61" Type="http://schemas.openxmlformats.org/officeDocument/2006/relationships/customXml" Target="../ink/ink28.xml"/><Relationship Id="rId82" Type="http://schemas.openxmlformats.org/officeDocument/2006/relationships/image" Target="../media/image44.png"/><Relationship Id="rId152" Type="http://schemas.openxmlformats.org/officeDocument/2006/relationships/image" Target="../media/image79.png"/><Relationship Id="rId173" Type="http://schemas.openxmlformats.org/officeDocument/2006/relationships/customXml" Target="../ink/ink84.xml"/><Relationship Id="rId19" Type="http://schemas.openxmlformats.org/officeDocument/2006/relationships/image" Target="../media/image12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20.png"/><Relationship Id="rId56" Type="http://schemas.openxmlformats.org/officeDocument/2006/relationships/image" Target="../media/image31.png"/><Relationship Id="rId77" Type="http://schemas.openxmlformats.org/officeDocument/2006/relationships/customXml" Target="../ink/ink36.xml"/><Relationship Id="rId100" Type="http://schemas.openxmlformats.org/officeDocument/2006/relationships/image" Target="../media/image53.png"/><Relationship Id="rId105" Type="http://schemas.openxmlformats.org/officeDocument/2006/relationships/customXml" Target="../ink/ink50.xml"/><Relationship Id="rId126" Type="http://schemas.openxmlformats.org/officeDocument/2006/relationships/image" Target="../media/image66.png"/><Relationship Id="rId147" Type="http://schemas.openxmlformats.org/officeDocument/2006/relationships/customXml" Target="../ink/ink71.xml"/><Relationship Id="rId168" Type="http://schemas.openxmlformats.org/officeDocument/2006/relationships/image" Target="../media/image87.png"/><Relationship Id="rId8" Type="http://schemas.openxmlformats.org/officeDocument/2006/relationships/customXml" Target="../ink/ink2.xml"/><Relationship Id="rId51" Type="http://schemas.openxmlformats.org/officeDocument/2006/relationships/customXml" Target="../ink/ink23.xml"/><Relationship Id="rId72" Type="http://schemas.openxmlformats.org/officeDocument/2006/relationships/image" Target="../media/image39.png"/><Relationship Id="rId93" Type="http://schemas.openxmlformats.org/officeDocument/2006/relationships/customXml" Target="../ink/ink44.xml"/><Relationship Id="rId98" Type="http://schemas.openxmlformats.org/officeDocument/2006/relationships/image" Target="../media/image52.png"/><Relationship Id="rId121" Type="http://schemas.openxmlformats.org/officeDocument/2006/relationships/customXml" Target="../ink/ink58.xml"/><Relationship Id="rId142" Type="http://schemas.openxmlformats.org/officeDocument/2006/relationships/image" Target="../media/image74.png"/><Relationship Id="rId163" Type="http://schemas.openxmlformats.org/officeDocument/2006/relationships/customXml" Target="../ink/ink79.xml"/><Relationship Id="rId184" Type="http://schemas.openxmlformats.org/officeDocument/2006/relationships/image" Target="../media/image95.png"/><Relationship Id="rId3" Type="http://schemas.openxmlformats.org/officeDocument/2006/relationships/image" Target="../media/image3.png"/><Relationship Id="rId25" Type="http://schemas.openxmlformats.org/officeDocument/2006/relationships/image" Target="../media/image15.png"/><Relationship Id="rId46" Type="http://schemas.openxmlformats.org/officeDocument/2006/relationships/image" Target="../media/image26.png"/><Relationship Id="rId67" Type="http://schemas.openxmlformats.org/officeDocument/2006/relationships/customXml" Target="../ink/ink31.xml"/><Relationship Id="rId116" Type="http://schemas.openxmlformats.org/officeDocument/2006/relationships/image" Target="../media/image61.png"/><Relationship Id="rId137" Type="http://schemas.openxmlformats.org/officeDocument/2006/relationships/customXml" Target="../ink/ink66.xml"/><Relationship Id="rId158" Type="http://schemas.openxmlformats.org/officeDocument/2006/relationships/image" Target="../media/image82.png"/><Relationship Id="rId20" Type="http://schemas.openxmlformats.org/officeDocument/2006/relationships/customXml" Target="../ink/ink8.xml"/><Relationship Id="rId41" Type="http://schemas.openxmlformats.org/officeDocument/2006/relationships/customXml" Target="../ink/ink18.xml"/><Relationship Id="rId62" Type="http://schemas.openxmlformats.org/officeDocument/2006/relationships/image" Target="../media/image34.png"/><Relationship Id="rId83" Type="http://schemas.openxmlformats.org/officeDocument/2006/relationships/customXml" Target="../ink/ink39.xml"/><Relationship Id="rId88" Type="http://schemas.openxmlformats.org/officeDocument/2006/relationships/image" Target="../media/image47.png"/><Relationship Id="rId111" Type="http://schemas.openxmlformats.org/officeDocument/2006/relationships/customXml" Target="../ink/ink53.xml"/><Relationship Id="rId132" Type="http://schemas.openxmlformats.org/officeDocument/2006/relationships/image" Target="../media/image69.png"/><Relationship Id="rId153" Type="http://schemas.openxmlformats.org/officeDocument/2006/relationships/customXml" Target="../ink/ink74.xml"/><Relationship Id="rId174" Type="http://schemas.openxmlformats.org/officeDocument/2006/relationships/image" Target="../media/image90.png"/><Relationship Id="rId179" Type="http://schemas.openxmlformats.org/officeDocument/2006/relationships/customXml" Target="../ink/ink87.xml"/><Relationship Id="rId15" Type="http://schemas.openxmlformats.org/officeDocument/2006/relationships/image" Target="../media/image10.png"/><Relationship Id="rId36" Type="http://schemas.openxmlformats.org/officeDocument/2006/relationships/image" Target="../media/image21.png"/><Relationship Id="rId57" Type="http://schemas.openxmlformats.org/officeDocument/2006/relationships/customXml" Target="../ink/ink26.xml"/><Relationship Id="rId106" Type="http://schemas.openxmlformats.org/officeDocument/2006/relationships/image" Target="../media/image56.png"/><Relationship Id="rId127" Type="http://schemas.openxmlformats.org/officeDocument/2006/relationships/customXml" Target="../ink/ink61.xml"/><Relationship Id="rId10" Type="http://schemas.openxmlformats.org/officeDocument/2006/relationships/customXml" Target="../ink/ink3.xml"/><Relationship Id="rId31" Type="http://schemas.openxmlformats.org/officeDocument/2006/relationships/image" Target="../media/image18.png"/><Relationship Id="rId52" Type="http://schemas.openxmlformats.org/officeDocument/2006/relationships/image" Target="../media/image29.png"/><Relationship Id="rId73" Type="http://schemas.openxmlformats.org/officeDocument/2006/relationships/customXml" Target="../ink/ink34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64.png"/><Relationship Id="rId143" Type="http://schemas.openxmlformats.org/officeDocument/2006/relationships/customXml" Target="../ink/ink69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png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image" Target="../media/image116.png"/><Relationship Id="rId21" Type="http://schemas.openxmlformats.org/officeDocument/2006/relationships/image" Target="../media/image107.png"/><Relationship Id="rId34" Type="http://schemas.openxmlformats.org/officeDocument/2006/relationships/customXml" Target="../ink/ink105.xml"/><Relationship Id="rId42" Type="http://schemas.openxmlformats.org/officeDocument/2006/relationships/customXml" Target="../ink/ink109.xml"/><Relationship Id="rId47" Type="http://schemas.openxmlformats.org/officeDocument/2006/relationships/image" Target="../media/image120.png"/><Relationship Id="rId50" Type="http://schemas.openxmlformats.org/officeDocument/2006/relationships/customXml" Target="../ink/ink113.xml"/><Relationship Id="rId55" Type="http://schemas.openxmlformats.org/officeDocument/2006/relationships/image" Target="../media/image124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111.png"/><Relationship Id="rId41" Type="http://schemas.openxmlformats.org/officeDocument/2006/relationships/image" Target="../media/image117.png"/><Relationship Id="rId54" Type="http://schemas.openxmlformats.org/officeDocument/2006/relationships/customXml" Target="../ink/ink1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11" Type="http://schemas.openxmlformats.org/officeDocument/2006/relationships/image" Target="../media/image102.png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115.png"/><Relationship Id="rId40" Type="http://schemas.openxmlformats.org/officeDocument/2006/relationships/customXml" Target="../ink/ink108.xml"/><Relationship Id="rId45" Type="http://schemas.openxmlformats.org/officeDocument/2006/relationships/image" Target="../media/image119.png"/><Relationship Id="rId53" Type="http://schemas.openxmlformats.org/officeDocument/2006/relationships/image" Target="../media/image123.png"/><Relationship Id="rId58" Type="http://schemas.openxmlformats.org/officeDocument/2006/relationships/customXml" Target="../ink/ink117.xml"/><Relationship Id="rId5" Type="http://schemas.openxmlformats.org/officeDocument/2006/relationships/image" Target="../media/image99.png"/><Relationship Id="rId15" Type="http://schemas.openxmlformats.org/officeDocument/2006/relationships/image" Target="../media/image104.png"/><Relationship Id="rId23" Type="http://schemas.openxmlformats.org/officeDocument/2006/relationships/image" Target="../media/image108.png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121.png"/><Relationship Id="rId57" Type="http://schemas.openxmlformats.org/officeDocument/2006/relationships/image" Target="../media/image125.png"/><Relationship Id="rId61" Type="http://schemas.openxmlformats.org/officeDocument/2006/relationships/image" Target="../media/image127.png"/><Relationship Id="rId10" Type="http://schemas.openxmlformats.org/officeDocument/2006/relationships/customXml" Target="../ink/ink93.xml"/><Relationship Id="rId19" Type="http://schemas.openxmlformats.org/officeDocument/2006/relationships/image" Target="../media/image106.png"/><Relationship Id="rId31" Type="http://schemas.openxmlformats.org/officeDocument/2006/relationships/image" Target="../media/image112.png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60" Type="http://schemas.openxmlformats.org/officeDocument/2006/relationships/customXml" Target="../ink/ink118.xml"/><Relationship Id="rId4" Type="http://schemas.openxmlformats.org/officeDocument/2006/relationships/customXml" Target="../ink/ink90.xml"/><Relationship Id="rId9" Type="http://schemas.openxmlformats.org/officeDocument/2006/relationships/image" Target="../media/image101.png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10.png"/><Relationship Id="rId30" Type="http://schemas.openxmlformats.org/officeDocument/2006/relationships/customXml" Target="../ink/ink103.xml"/><Relationship Id="rId35" Type="http://schemas.openxmlformats.org/officeDocument/2006/relationships/image" Target="../media/image114.png"/><Relationship Id="rId43" Type="http://schemas.openxmlformats.org/officeDocument/2006/relationships/image" Target="../media/image118.png"/><Relationship Id="rId48" Type="http://schemas.openxmlformats.org/officeDocument/2006/relationships/customXml" Target="../ink/ink112.xml"/><Relationship Id="rId56" Type="http://schemas.openxmlformats.org/officeDocument/2006/relationships/customXml" Target="../ink/ink116.xml"/><Relationship Id="rId8" Type="http://schemas.openxmlformats.org/officeDocument/2006/relationships/customXml" Target="../ink/ink92.xml"/><Relationship Id="rId51" Type="http://schemas.openxmlformats.org/officeDocument/2006/relationships/image" Target="../media/image122.png"/><Relationship Id="rId3" Type="http://schemas.openxmlformats.org/officeDocument/2006/relationships/image" Target="../media/image98.png"/><Relationship Id="rId12" Type="http://schemas.openxmlformats.org/officeDocument/2006/relationships/customXml" Target="../ink/ink94.xml"/><Relationship Id="rId17" Type="http://schemas.openxmlformats.org/officeDocument/2006/relationships/image" Target="../media/image105.png"/><Relationship Id="rId25" Type="http://schemas.openxmlformats.org/officeDocument/2006/relationships/image" Target="../media/image109.png"/><Relationship Id="rId33" Type="http://schemas.openxmlformats.org/officeDocument/2006/relationships/image" Target="../media/image113.png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59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6.xml"/><Relationship Id="rId299" Type="http://schemas.openxmlformats.org/officeDocument/2006/relationships/customXml" Target="../ink/ink265.xml"/><Relationship Id="rId303" Type="http://schemas.openxmlformats.org/officeDocument/2006/relationships/customXml" Target="../ink/ink267.xml"/><Relationship Id="rId21" Type="http://schemas.openxmlformats.org/officeDocument/2006/relationships/customXml" Target="../ink/ink128.xml"/><Relationship Id="rId42" Type="http://schemas.openxmlformats.org/officeDocument/2006/relationships/image" Target="../media/image1190.png"/><Relationship Id="rId63" Type="http://schemas.openxmlformats.org/officeDocument/2006/relationships/customXml" Target="../ink/ink149.xml"/><Relationship Id="rId84" Type="http://schemas.openxmlformats.org/officeDocument/2006/relationships/image" Target="../media/image140.png"/><Relationship Id="rId138" Type="http://schemas.openxmlformats.org/officeDocument/2006/relationships/image" Target="../media/image167.png"/><Relationship Id="rId159" Type="http://schemas.openxmlformats.org/officeDocument/2006/relationships/customXml" Target="../ink/ink195.xml"/><Relationship Id="rId324" Type="http://schemas.openxmlformats.org/officeDocument/2006/relationships/image" Target="../media/image260.png"/><Relationship Id="rId345" Type="http://schemas.openxmlformats.org/officeDocument/2006/relationships/customXml" Target="../ink/ink288.xml"/><Relationship Id="rId170" Type="http://schemas.openxmlformats.org/officeDocument/2006/relationships/image" Target="../media/image183.png"/><Relationship Id="rId191" Type="http://schemas.openxmlformats.org/officeDocument/2006/relationships/customXml" Target="../ink/ink211.xml"/><Relationship Id="rId205" Type="http://schemas.openxmlformats.org/officeDocument/2006/relationships/customXml" Target="../ink/ink218.xml"/><Relationship Id="rId226" Type="http://schemas.openxmlformats.org/officeDocument/2006/relationships/image" Target="../media/image211.png"/><Relationship Id="rId247" Type="http://schemas.openxmlformats.org/officeDocument/2006/relationships/customXml" Target="../ink/ink239.xml"/><Relationship Id="rId107" Type="http://schemas.openxmlformats.org/officeDocument/2006/relationships/customXml" Target="../ink/ink171.xml"/><Relationship Id="rId268" Type="http://schemas.openxmlformats.org/officeDocument/2006/relationships/image" Target="../media/image232.png"/><Relationship Id="rId289" Type="http://schemas.openxmlformats.org/officeDocument/2006/relationships/customXml" Target="../ink/ink260.xml"/><Relationship Id="rId11" Type="http://schemas.openxmlformats.org/officeDocument/2006/relationships/customXml" Target="../ink/ink123.xml"/><Relationship Id="rId32" Type="http://schemas.openxmlformats.org/officeDocument/2006/relationships/image" Target="../media/image1140.png"/><Relationship Id="rId53" Type="http://schemas.openxmlformats.org/officeDocument/2006/relationships/customXml" Target="../ink/ink144.xml"/><Relationship Id="rId74" Type="http://schemas.openxmlformats.org/officeDocument/2006/relationships/image" Target="../media/image135.png"/><Relationship Id="rId128" Type="http://schemas.openxmlformats.org/officeDocument/2006/relationships/image" Target="../media/image162.png"/><Relationship Id="rId149" Type="http://schemas.openxmlformats.org/officeDocument/2006/relationships/customXml" Target="../ink/ink190.xml"/><Relationship Id="rId314" Type="http://schemas.openxmlformats.org/officeDocument/2006/relationships/image" Target="../media/image255.png"/><Relationship Id="rId335" Type="http://schemas.openxmlformats.org/officeDocument/2006/relationships/customXml" Target="../ink/ink283.xml"/><Relationship Id="rId356" Type="http://schemas.openxmlformats.org/officeDocument/2006/relationships/image" Target="../media/image159.png"/><Relationship Id="rId5" Type="http://schemas.openxmlformats.org/officeDocument/2006/relationships/customXml" Target="../ink/ink120.xml"/><Relationship Id="rId95" Type="http://schemas.openxmlformats.org/officeDocument/2006/relationships/customXml" Target="../ink/ink165.xml"/><Relationship Id="rId160" Type="http://schemas.openxmlformats.org/officeDocument/2006/relationships/image" Target="../media/image178.png"/><Relationship Id="rId181" Type="http://schemas.openxmlformats.org/officeDocument/2006/relationships/customXml" Target="../ink/ink206.xml"/><Relationship Id="rId216" Type="http://schemas.openxmlformats.org/officeDocument/2006/relationships/image" Target="../media/image206.png"/><Relationship Id="rId237" Type="http://schemas.openxmlformats.org/officeDocument/2006/relationships/customXml" Target="../ink/ink234.xml"/><Relationship Id="rId258" Type="http://schemas.openxmlformats.org/officeDocument/2006/relationships/image" Target="../media/image227.png"/><Relationship Id="rId279" Type="http://schemas.openxmlformats.org/officeDocument/2006/relationships/customXml" Target="../ink/ink255.xml"/><Relationship Id="rId22" Type="http://schemas.openxmlformats.org/officeDocument/2006/relationships/image" Target="../media/image1090.png"/><Relationship Id="rId43" Type="http://schemas.openxmlformats.org/officeDocument/2006/relationships/customXml" Target="../ink/ink139.xml"/><Relationship Id="rId64" Type="http://schemas.openxmlformats.org/officeDocument/2006/relationships/image" Target="../media/image130.png"/><Relationship Id="rId118" Type="http://schemas.openxmlformats.org/officeDocument/2006/relationships/image" Target="../media/image157.png"/><Relationship Id="rId139" Type="http://schemas.openxmlformats.org/officeDocument/2006/relationships/customXml" Target="../ink/ink185.xml"/><Relationship Id="rId290" Type="http://schemas.openxmlformats.org/officeDocument/2006/relationships/image" Target="../media/image243.png"/><Relationship Id="rId304" Type="http://schemas.openxmlformats.org/officeDocument/2006/relationships/image" Target="../media/image250.png"/><Relationship Id="rId325" Type="http://schemas.openxmlformats.org/officeDocument/2006/relationships/customXml" Target="../ink/ink278.xml"/><Relationship Id="rId346" Type="http://schemas.openxmlformats.org/officeDocument/2006/relationships/image" Target="../media/image271.png"/><Relationship Id="rId85" Type="http://schemas.openxmlformats.org/officeDocument/2006/relationships/customXml" Target="../ink/ink160.xml"/><Relationship Id="rId150" Type="http://schemas.openxmlformats.org/officeDocument/2006/relationships/image" Target="../media/image173.png"/><Relationship Id="rId171" Type="http://schemas.openxmlformats.org/officeDocument/2006/relationships/customXml" Target="../ink/ink201.xml"/><Relationship Id="rId192" Type="http://schemas.openxmlformats.org/officeDocument/2006/relationships/image" Target="../media/image194.png"/><Relationship Id="rId206" Type="http://schemas.openxmlformats.org/officeDocument/2006/relationships/image" Target="../media/image201.png"/><Relationship Id="rId227" Type="http://schemas.openxmlformats.org/officeDocument/2006/relationships/customXml" Target="../ink/ink229.xml"/><Relationship Id="rId248" Type="http://schemas.openxmlformats.org/officeDocument/2006/relationships/image" Target="../media/image222.png"/><Relationship Id="rId269" Type="http://schemas.openxmlformats.org/officeDocument/2006/relationships/customXml" Target="../ink/ink250.xml"/><Relationship Id="rId12" Type="http://schemas.openxmlformats.org/officeDocument/2006/relationships/image" Target="../media/image1040.png"/><Relationship Id="rId33" Type="http://schemas.openxmlformats.org/officeDocument/2006/relationships/customXml" Target="../ink/ink134.xml"/><Relationship Id="rId108" Type="http://schemas.openxmlformats.org/officeDocument/2006/relationships/image" Target="../media/image152.png"/><Relationship Id="rId129" Type="http://schemas.openxmlformats.org/officeDocument/2006/relationships/customXml" Target="../ink/ink180.xml"/><Relationship Id="rId280" Type="http://schemas.openxmlformats.org/officeDocument/2006/relationships/image" Target="../media/image238.png"/><Relationship Id="rId315" Type="http://schemas.openxmlformats.org/officeDocument/2006/relationships/customXml" Target="../ink/ink273.xml"/><Relationship Id="rId336" Type="http://schemas.openxmlformats.org/officeDocument/2006/relationships/image" Target="../media/image266.png"/><Relationship Id="rId54" Type="http://schemas.openxmlformats.org/officeDocument/2006/relationships/image" Target="../media/image1250.png"/><Relationship Id="rId75" Type="http://schemas.openxmlformats.org/officeDocument/2006/relationships/customXml" Target="../ink/ink155.xml"/><Relationship Id="rId96" Type="http://schemas.openxmlformats.org/officeDocument/2006/relationships/image" Target="../media/image146.png"/><Relationship Id="rId140" Type="http://schemas.openxmlformats.org/officeDocument/2006/relationships/image" Target="../media/image168.png"/><Relationship Id="rId161" Type="http://schemas.openxmlformats.org/officeDocument/2006/relationships/customXml" Target="../ink/ink196.xml"/><Relationship Id="rId182" Type="http://schemas.openxmlformats.org/officeDocument/2006/relationships/image" Target="../media/image189.png"/><Relationship Id="rId217" Type="http://schemas.openxmlformats.org/officeDocument/2006/relationships/customXml" Target="../ink/ink224.xml"/><Relationship Id="rId6" Type="http://schemas.openxmlformats.org/officeDocument/2006/relationships/image" Target="../media/image1010.png"/><Relationship Id="rId238" Type="http://schemas.openxmlformats.org/officeDocument/2006/relationships/image" Target="../media/image217.png"/><Relationship Id="rId259" Type="http://schemas.openxmlformats.org/officeDocument/2006/relationships/customXml" Target="../ink/ink245.xml"/><Relationship Id="rId23" Type="http://schemas.openxmlformats.org/officeDocument/2006/relationships/customXml" Target="../ink/ink129.xml"/><Relationship Id="rId119" Type="http://schemas.openxmlformats.org/officeDocument/2006/relationships/customXml" Target="../ink/ink177.xml"/><Relationship Id="rId270" Type="http://schemas.openxmlformats.org/officeDocument/2006/relationships/image" Target="../media/image233.png"/><Relationship Id="rId291" Type="http://schemas.openxmlformats.org/officeDocument/2006/relationships/customXml" Target="../ink/ink261.xml"/><Relationship Id="rId305" Type="http://schemas.openxmlformats.org/officeDocument/2006/relationships/customXml" Target="../ink/ink268.xml"/><Relationship Id="rId326" Type="http://schemas.openxmlformats.org/officeDocument/2006/relationships/image" Target="../media/image261.png"/><Relationship Id="rId347" Type="http://schemas.openxmlformats.org/officeDocument/2006/relationships/customXml" Target="../ink/ink289.xml"/><Relationship Id="rId44" Type="http://schemas.openxmlformats.org/officeDocument/2006/relationships/image" Target="../media/image1200.png"/><Relationship Id="rId65" Type="http://schemas.openxmlformats.org/officeDocument/2006/relationships/customXml" Target="../ink/ink150.xml"/><Relationship Id="rId86" Type="http://schemas.openxmlformats.org/officeDocument/2006/relationships/image" Target="../media/image141.png"/><Relationship Id="rId130" Type="http://schemas.openxmlformats.org/officeDocument/2006/relationships/image" Target="../media/image163.png"/><Relationship Id="rId151" Type="http://schemas.openxmlformats.org/officeDocument/2006/relationships/customXml" Target="../ink/ink191.xml"/><Relationship Id="rId172" Type="http://schemas.openxmlformats.org/officeDocument/2006/relationships/image" Target="../media/image184.png"/><Relationship Id="rId193" Type="http://schemas.openxmlformats.org/officeDocument/2006/relationships/customXml" Target="../ink/ink212.xml"/><Relationship Id="rId207" Type="http://schemas.openxmlformats.org/officeDocument/2006/relationships/customXml" Target="../ink/ink219.xml"/><Relationship Id="rId228" Type="http://schemas.openxmlformats.org/officeDocument/2006/relationships/image" Target="../media/image212.png"/><Relationship Id="rId249" Type="http://schemas.openxmlformats.org/officeDocument/2006/relationships/customXml" Target="../ink/ink240.xml"/><Relationship Id="rId13" Type="http://schemas.openxmlformats.org/officeDocument/2006/relationships/customXml" Target="../ink/ink124.xml"/><Relationship Id="rId109" Type="http://schemas.openxmlformats.org/officeDocument/2006/relationships/customXml" Target="../ink/ink172.xml"/><Relationship Id="rId260" Type="http://schemas.openxmlformats.org/officeDocument/2006/relationships/image" Target="../media/image228.png"/><Relationship Id="rId281" Type="http://schemas.openxmlformats.org/officeDocument/2006/relationships/customXml" Target="../ink/ink256.xml"/><Relationship Id="rId316" Type="http://schemas.openxmlformats.org/officeDocument/2006/relationships/image" Target="../media/image256.png"/><Relationship Id="rId337" Type="http://schemas.openxmlformats.org/officeDocument/2006/relationships/customXml" Target="../ink/ink284.xml"/><Relationship Id="rId34" Type="http://schemas.openxmlformats.org/officeDocument/2006/relationships/image" Target="../media/image1150.png"/><Relationship Id="rId55" Type="http://schemas.openxmlformats.org/officeDocument/2006/relationships/customXml" Target="../ink/ink145.xml"/><Relationship Id="rId76" Type="http://schemas.openxmlformats.org/officeDocument/2006/relationships/image" Target="../media/image136.png"/><Relationship Id="rId97" Type="http://schemas.openxmlformats.org/officeDocument/2006/relationships/customXml" Target="../ink/ink166.xml"/><Relationship Id="rId141" Type="http://schemas.openxmlformats.org/officeDocument/2006/relationships/customXml" Target="../ink/ink186.xml"/><Relationship Id="rId7" Type="http://schemas.openxmlformats.org/officeDocument/2006/relationships/customXml" Target="../ink/ink121.xml"/><Relationship Id="rId162" Type="http://schemas.openxmlformats.org/officeDocument/2006/relationships/image" Target="../media/image179.png"/><Relationship Id="rId183" Type="http://schemas.openxmlformats.org/officeDocument/2006/relationships/customXml" Target="../ink/ink207.xml"/><Relationship Id="rId218" Type="http://schemas.openxmlformats.org/officeDocument/2006/relationships/image" Target="../media/image207.png"/><Relationship Id="rId239" Type="http://schemas.openxmlformats.org/officeDocument/2006/relationships/customXml" Target="../ink/ink235.xml"/><Relationship Id="rId250" Type="http://schemas.openxmlformats.org/officeDocument/2006/relationships/image" Target="../media/image223.png"/><Relationship Id="rId271" Type="http://schemas.openxmlformats.org/officeDocument/2006/relationships/customXml" Target="../ink/ink251.xml"/><Relationship Id="rId292" Type="http://schemas.openxmlformats.org/officeDocument/2006/relationships/image" Target="../media/image244.png"/><Relationship Id="rId306" Type="http://schemas.openxmlformats.org/officeDocument/2006/relationships/image" Target="../media/image251.png"/><Relationship Id="rId24" Type="http://schemas.openxmlformats.org/officeDocument/2006/relationships/image" Target="../media/image1100.png"/><Relationship Id="rId45" Type="http://schemas.openxmlformats.org/officeDocument/2006/relationships/customXml" Target="../ink/ink140.xml"/><Relationship Id="rId66" Type="http://schemas.openxmlformats.org/officeDocument/2006/relationships/image" Target="../media/image131.png"/><Relationship Id="rId87" Type="http://schemas.openxmlformats.org/officeDocument/2006/relationships/customXml" Target="../ink/ink161.xml"/><Relationship Id="rId110" Type="http://schemas.openxmlformats.org/officeDocument/2006/relationships/image" Target="../media/image153.png"/><Relationship Id="rId131" Type="http://schemas.openxmlformats.org/officeDocument/2006/relationships/customXml" Target="../ink/ink181.xml"/><Relationship Id="rId327" Type="http://schemas.openxmlformats.org/officeDocument/2006/relationships/customXml" Target="../ink/ink279.xml"/><Relationship Id="rId348" Type="http://schemas.openxmlformats.org/officeDocument/2006/relationships/image" Target="../media/image272.png"/><Relationship Id="rId152" Type="http://schemas.openxmlformats.org/officeDocument/2006/relationships/image" Target="../media/image174.png"/><Relationship Id="rId173" Type="http://schemas.openxmlformats.org/officeDocument/2006/relationships/customXml" Target="../ink/ink202.xml"/><Relationship Id="rId194" Type="http://schemas.openxmlformats.org/officeDocument/2006/relationships/image" Target="../media/image195.png"/><Relationship Id="rId208" Type="http://schemas.openxmlformats.org/officeDocument/2006/relationships/image" Target="../media/image202.png"/><Relationship Id="rId229" Type="http://schemas.openxmlformats.org/officeDocument/2006/relationships/customXml" Target="../ink/ink230.xml"/><Relationship Id="rId240" Type="http://schemas.openxmlformats.org/officeDocument/2006/relationships/image" Target="../media/image218.png"/><Relationship Id="rId261" Type="http://schemas.openxmlformats.org/officeDocument/2006/relationships/customXml" Target="../ink/ink246.xml"/><Relationship Id="rId14" Type="http://schemas.openxmlformats.org/officeDocument/2006/relationships/image" Target="../media/image1050.png"/><Relationship Id="rId35" Type="http://schemas.openxmlformats.org/officeDocument/2006/relationships/customXml" Target="../ink/ink135.xml"/><Relationship Id="rId56" Type="http://schemas.openxmlformats.org/officeDocument/2006/relationships/image" Target="../media/image1260.png"/><Relationship Id="rId77" Type="http://schemas.openxmlformats.org/officeDocument/2006/relationships/customXml" Target="../ink/ink156.xml"/><Relationship Id="rId100" Type="http://schemas.openxmlformats.org/officeDocument/2006/relationships/image" Target="../media/image148.png"/><Relationship Id="rId282" Type="http://schemas.openxmlformats.org/officeDocument/2006/relationships/image" Target="../media/image239.png"/><Relationship Id="rId317" Type="http://schemas.openxmlformats.org/officeDocument/2006/relationships/customXml" Target="../ink/ink274.xml"/><Relationship Id="rId338" Type="http://schemas.openxmlformats.org/officeDocument/2006/relationships/image" Target="../media/image267.png"/><Relationship Id="rId8" Type="http://schemas.openxmlformats.org/officeDocument/2006/relationships/image" Target="../media/image1020.png"/><Relationship Id="rId98" Type="http://schemas.openxmlformats.org/officeDocument/2006/relationships/image" Target="../media/image147.png"/><Relationship Id="rId142" Type="http://schemas.openxmlformats.org/officeDocument/2006/relationships/image" Target="../media/image169.png"/><Relationship Id="rId163" Type="http://schemas.openxmlformats.org/officeDocument/2006/relationships/customXml" Target="../ink/ink197.xml"/><Relationship Id="rId184" Type="http://schemas.openxmlformats.org/officeDocument/2006/relationships/image" Target="../media/image190.png"/><Relationship Id="rId219" Type="http://schemas.openxmlformats.org/officeDocument/2006/relationships/customXml" Target="../ink/ink225.xml"/><Relationship Id="rId230" Type="http://schemas.openxmlformats.org/officeDocument/2006/relationships/image" Target="../media/image213.png"/><Relationship Id="rId251" Type="http://schemas.openxmlformats.org/officeDocument/2006/relationships/customXml" Target="../ink/ink241.xml"/><Relationship Id="rId25" Type="http://schemas.openxmlformats.org/officeDocument/2006/relationships/customXml" Target="../ink/ink130.xml"/><Relationship Id="rId46" Type="http://schemas.openxmlformats.org/officeDocument/2006/relationships/image" Target="../media/image1210.png"/><Relationship Id="rId67" Type="http://schemas.openxmlformats.org/officeDocument/2006/relationships/customXml" Target="../ink/ink151.xml"/><Relationship Id="rId272" Type="http://schemas.openxmlformats.org/officeDocument/2006/relationships/image" Target="../media/image234.png"/><Relationship Id="rId293" Type="http://schemas.openxmlformats.org/officeDocument/2006/relationships/customXml" Target="../ink/ink262.xml"/><Relationship Id="rId307" Type="http://schemas.openxmlformats.org/officeDocument/2006/relationships/customXml" Target="../ink/ink269.xml"/><Relationship Id="rId328" Type="http://schemas.openxmlformats.org/officeDocument/2006/relationships/image" Target="../media/image262.png"/><Relationship Id="rId349" Type="http://schemas.openxmlformats.org/officeDocument/2006/relationships/customXml" Target="../ink/ink290.xml"/><Relationship Id="rId20" Type="http://schemas.openxmlformats.org/officeDocument/2006/relationships/image" Target="../media/image1080.png"/><Relationship Id="rId41" Type="http://schemas.openxmlformats.org/officeDocument/2006/relationships/customXml" Target="../ink/ink138.xml"/><Relationship Id="rId62" Type="http://schemas.openxmlformats.org/officeDocument/2006/relationships/image" Target="../media/image129.png"/><Relationship Id="rId83" Type="http://schemas.openxmlformats.org/officeDocument/2006/relationships/customXml" Target="../ink/ink159.xml"/><Relationship Id="rId88" Type="http://schemas.openxmlformats.org/officeDocument/2006/relationships/image" Target="../media/image142.png"/><Relationship Id="rId111" Type="http://schemas.openxmlformats.org/officeDocument/2006/relationships/customXml" Target="../ink/ink173.xml"/><Relationship Id="rId132" Type="http://schemas.openxmlformats.org/officeDocument/2006/relationships/image" Target="../media/image164.png"/><Relationship Id="rId153" Type="http://schemas.openxmlformats.org/officeDocument/2006/relationships/customXml" Target="../ink/ink192.xml"/><Relationship Id="rId174" Type="http://schemas.openxmlformats.org/officeDocument/2006/relationships/image" Target="../media/image185.png"/><Relationship Id="rId179" Type="http://schemas.openxmlformats.org/officeDocument/2006/relationships/customXml" Target="../ink/ink205.xml"/><Relationship Id="rId195" Type="http://schemas.openxmlformats.org/officeDocument/2006/relationships/customXml" Target="../ink/ink213.xml"/><Relationship Id="rId209" Type="http://schemas.openxmlformats.org/officeDocument/2006/relationships/customXml" Target="../ink/ink220.xml"/><Relationship Id="rId190" Type="http://schemas.openxmlformats.org/officeDocument/2006/relationships/image" Target="../media/image193.png"/><Relationship Id="rId204" Type="http://schemas.openxmlformats.org/officeDocument/2006/relationships/image" Target="../media/image200.png"/><Relationship Id="rId220" Type="http://schemas.openxmlformats.org/officeDocument/2006/relationships/image" Target="../media/image208.png"/><Relationship Id="rId225" Type="http://schemas.openxmlformats.org/officeDocument/2006/relationships/customXml" Target="../ink/ink228.xml"/><Relationship Id="rId241" Type="http://schemas.openxmlformats.org/officeDocument/2006/relationships/customXml" Target="../ink/ink236.xml"/><Relationship Id="rId246" Type="http://schemas.openxmlformats.org/officeDocument/2006/relationships/image" Target="../media/image221.png"/><Relationship Id="rId267" Type="http://schemas.openxmlformats.org/officeDocument/2006/relationships/customXml" Target="../ink/ink249.xml"/><Relationship Id="rId288" Type="http://schemas.openxmlformats.org/officeDocument/2006/relationships/image" Target="../media/image242.png"/><Relationship Id="rId15" Type="http://schemas.openxmlformats.org/officeDocument/2006/relationships/customXml" Target="../ink/ink125.xml"/><Relationship Id="rId36" Type="http://schemas.openxmlformats.org/officeDocument/2006/relationships/image" Target="../media/image1160.png"/><Relationship Id="rId57" Type="http://schemas.openxmlformats.org/officeDocument/2006/relationships/customXml" Target="../ink/ink146.xml"/><Relationship Id="rId106" Type="http://schemas.openxmlformats.org/officeDocument/2006/relationships/image" Target="../media/image151.png"/><Relationship Id="rId127" Type="http://schemas.openxmlformats.org/officeDocument/2006/relationships/customXml" Target="../ink/ink179.xml"/><Relationship Id="rId262" Type="http://schemas.openxmlformats.org/officeDocument/2006/relationships/image" Target="../media/image229.png"/><Relationship Id="rId283" Type="http://schemas.openxmlformats.org/officeDocument/2006/relationships/customXml" Target="../ink/ink257.xml"/><Relationship Id="rId313" Type="http://schemas.openxmlformats.org/officeDocument/2006/relationships/customXml" Target="../ink/ink272.xml"/><Relationship Id="rId318" Type="http://schemas.openxmlformats.org/officeDocument/2006/relationships/image" Target="../media/image257.png"/><Relationship Id="rId339" Type="http://schemas.openxmlformats.org/officeDocument/2006/relationships/customXml" Target="../ink/ink285.xml"/><Relationship Id="rId10" Type="http://schemas.openxmlformats.org/officeDocument/2006/relationships/image" Target="../media/image1030.png"/><Relationship Id="rId31" Type="http://schemas.openxmlformats.org/officeDocument/2006/relationships/customXml" Target="../ink/ink133.xml"/><Relationship Id="rId52" Type="http://schemas.openxmlformats.org/officeDocument/2006/relationships/image" Target="../media/image1240.png"/><Relationship Id="rId73" Type="http://schemas.openxmlformats.org/officeDocument/2006/relationships/customXml" Target="../ink/ink154.xml"/><Relationship Id="rId78" Type="http://schemas.openxmlformats.org/officeDocument/2006/relationships/image" Target="../media/image137.png"/><Relationship Id="rId94" Type="http://schemas.openxmlformats.org/officeDocument/2006/relationships/image" Target="../media/image145.png"/><Relationship Id="rId99" Type="http://schemas.openxmlformats.org/officeDocument/2006/relationships/customXml" Target="../ink/ink167.xml"/><Relationship Id="rId101" Type="http://schemas.openxmlformats.org/officeDocument/2006/relationships/customXml" Target="../ink/ink168.xml"/><Relationship Id="rId143" Type="http://schemas.openxmlformats.org/officeDocument/2006/relationships/customXml" Target="../ink/ink187.xml"/><Relationship Id="rId148" Type="http://schemas.openxmlformats.org/officeDocument/2006/relationships/image" Target="../media/image172.png"/><Relationship Id="rId164" Type="http://schemas.openxmlformats.org/officeDocument/2006/relationships/image" Target="../media/image180.png"/><Relationship Id="rId169" Type="http://schemas.openxmlformats.org/officeDocument/2006/relationships/customXml" Target="../ink/ink200.xml"/><Relationship Id="rId185" Type="http://schemas.openxmlformats.org/officeDocument/2006/relationships/customXml" Target="../ink/ink208.xml"/><Relationship Id="rId334" Type="http://schemas.openxmlformats.org/officeDocument/2006/relationships/image" Target="../media/image265.png"/><Relationship Id="rId350" Type="http://schemas.openxmlformats.org/officeDocument/2006/relationships/image" Target="../media/image273.png"/><Relationship Id="rId355" Type="http://schemas.openxmlformats.org/officeDocument/2006/relationships/customXml" Target="../ink/ink293.xml"/><Relationship Id="rId4" Type="http://schemas.openxmlformats.org/officeDocument/2006/relationships/image" Target="../media/image1000.png"/><Relationship Id="rId9" Type="http://schemas.openxmlformats.org/officeDocument/2006/relationships/customXml" Target="../ink/ink122.xml"/><Relationship Id="rId180" Type="http://schemas.openxmlformats.org/officeDocument/2006/relationships/image" Target="../media/image188.png"/><Relationship Id="rId210" Type="http://schemas.openxmlformats.org/officeDocument/2006/relationships/image" Target="../media/image203.png"/><Relationship Id="rId215" Type="http://schemas.openxmlformats.org/officeDocument/2006/relationships/customXml" Target="../ink/ink223.xml"/><Relationship Id="rId236" Type="http://schemas.openxmlformats.org/officeDocument/2006/relationships/image" Target="../media/image216.png"/><Relationship Id="rId257" Type="http://schemas.openxmlformats.org/officeDocument/2006/relationships/customXml" Target="../ink/ink244.xml"/><Relationship Id="rId278" Type="http://schemas.openxmlformats.org/officeDocument/2006/relationships/image" Target="../media/image237.png"/><Relationship Id="rId26" Type="http://schemas.openxmlformats.org/officeDocument/2006/relationships/image" Target="../media/image1110.png"/><Relationship Id="rId231" Type="http://schemas.openxmlformats.org/officeDocument/2006/relationships/customXml" Target="../ink/ink231.xml"/><Relationship Id="rId252" Type="http://schemas.openxmlformats.org/officeDocument/2006/relationships/image" Target="../media/image224.png"/><Relationship Id="rId273" Type="http://schemas.openxmlformats.org/officeDocument/2006/relationships/customXml" Target="../ink/ink252.xml"/><Relationship Id="rId294" Type="http://schemas.openxmlformats.org/officeDocument/2006/relationships/image" Target="../media/image245.png"/><Relationship Id="rId308" Type="http://schemas.openxmlformats.org/officeDocument/2006/relationships/image" Target="../media/image252.png"/><Relationship Id="rId329" Type="http://schemas.openxmlformats.org/officeDocument/2006/relationships/customXml" Target="../ink/ink280.xml"/><Relationship Id="rId47" Type="http://schemas.openxmlformats.org/officeDocument/2006/relationships/customXml" Target="../ink/ink141.xml"/><Relationship Id="rId68" Type="http://schemas.openxmlformats.org/officeDocument/2006/relationships/image" Target="../media/image132.png"/><Relationship Id="rId89" Type="http://schemas.openxmlformats.org/officeDocument/2006/relationships/customXml" Target="../ink/ink162.xml"/><Relationship Id="rId112" Type="http://schemas.openxmlformats.org/officeDocument/2006/relationships/image" Target="../media/image154.png"/><Relationship Id="rId133" Type="http://schemas.openxmlformats.org/officeDocument/2006/relationships/customXml" Target="../ink/ink182.xml"/><Relationship Id="rId154" Type="http://schemas.openxmlformats.org/officeDocument/2006/relationships/image" Target="../media/image175.png"/><Relationship Id="rId175" Type="http://schemas.openxmlformats.org/officeDocument/2006/relationships/customXml" Target="../ink/ink203.xml"/><Relationship Id="rId340" Type="http://schemas.openxmlformats.org/officeDocument/2006/relationships/image" Target="../media/image268.png"/><Relationship Id="rId196" Type="http://schemas.openxmlformats.org/officeDocument/2006/relationships/image" Target="../media/image196.png"/><Relationship Id="rId200" Type="http://schemas.openxmlformats.org/officeDocument/2006/relationships/image" Target="../media/image198.png"/><Relationship Id="rId16" Type="http://schemas.openxmlformats.org/officeDocument/2006/relationships/image" Target="../media/image1060.png"/><Relationship Id="rId221" Type="http://schemas.openxmlformats.org/officeDocument/2006/relationships/customXml" Target="../ink/ink226.xml"/><Relationship Id="rId242" Type="http://schemas.openxmlformats.org/officeDocument/2006/relationships/image" Target="../media/image219.png"/><Relationship Id="rId263" Type="http://schemas.openxmlformats.org/officeDocument/2006/relationships/customXml" Target="../ink/ink247.xml"/><Relationship Id="rId284" Type="http://schemas.openxmlformats.org/officeDocument/2006/relationships/image" Target="../media/image240.png"/><Relationship Id="rId319" Type="http://schemas.openxmlformats.org/officeDocument/2006/relationships/customXml" Target="../ink/ink275.xml"/><Relationship Id="rId37" Type="http://schemas.openxmlformats.org/officeDocument/2006/relationships/customXml" Target="../ink/ink136.xml"/><Relationship Id="rId58" Type="http://schemas.openxmlformats.org/officeDocument/2006/relationships/image" Target="../media/image1270.png"/><Relationship Id="rId79" Type="http://schemas.openxmlformats.org/officeDocument/2006/relationships/customXml" Target="../ink/ink157.xml"/><Relationship Id="rId102" Type="http://schemas.openxmlformats.org/officeDocument/2006/relationships/image" Target="../media/image149.png"/><Relationship Id="rId144" Type="http://schemas.openxmlformats.org/officeDocument/2006/relationships/image" Target="../media/image170.png"/><Relationship Id="rId330" Type="http://schemas.openxmlformats.org/officeDocument/2006/relationships/image" Target="../media/image263.png"/><Relationship Id="rId90" Type="http://schemas.openxmlformats.org/officeDocument/2006/relationships/image" Target="../media/image143.png"/><Relationship Id="rId165" Type="http://schemas.openxmlformats.org/officeDocument/2006/relationships/customXml" Target="../ink/ink198.xml"/><Relationship Id="rId186" Type="http://schemas.openxmlformats.org/officeDocument/2006/relationships/image" Target="../media/image191.png"/><Relationship Id="rId351" Type="http://schemas.openxmlformats.org/officeDocument/2006/relationships/customXml" Target="../ink/ink291.xml"/><Relationship Id="rId211" Type="http://schemas.openxmlformats.org/officeDocument/2006/relationships/customXml" Target="../ink/ink221.xml"/><Relationship Id="rId232" Type="http://schemas.openxmlformats.org/officeDocument/2006/relationships/image" Target="../media/image214.png"/><Relationship Id="rId253" Type="http://schemas.openxmlformats.org/officeDocument/2006/relationships/customXml" Target="../ink/ink242.xml"/><Relationship Id="rId274" Type="http://schemas.openxmlformats.org/officeDocument/2006/relationships/image" Target="../media/image235.png"/><Relationship Id="rId295" Type="http://schemas.openxmlformats.org/officeDocument/2006/relationships/customXml" Target="../ink/ink263.xml"/><Relationship Id="rId309" Type="http://schemas.openxmlformats.org/officeDocument/2006/relationships/customXml" Target="../ink/ink270.xml"/><Relationship Id="rId27" Type="http://schemas.openxmlformats.org/officeDocument/2006/relationships/customXml" Target="../ink/ink131.xml"/><Relationship Id="rId48" Type="http://schemas.openxmlformats.org/officeDocument/2006/relationships/image" Target="../media/image1220.png"/><Relationship Id="rId69" Type="http://schemas.openxmlformats.org/officeDocument/2006/relationships/customXml" Target="../ink/ink152.xml"/><Relationship Id="rId113" Type="http://schemas.openxmlformats.org/officeDocument/2006/relationships/customXml" Target="../ink/ink174.xml"/><Relationship Id="rId134" Type="http://schemas.openxmlformats.org/officeDocument/2006/relationships/image" Target="../media/image165.png"/><Relationship Id="rId320" Type="http://schemas.openxmlformats.org/officeDocument/2006/relationships/image" Target="../media/image258.png"/><Relationship Id="rId80" Type="http://schemas.openxmlformats.org/officeDocument/2006/relationships/image" Target="../media/image138.png"/><Relationship Id="rId155" Type="http://schemas.openxmlformats.org/officeDocument/2006/relationships/customXml" Target="../ink/ink193.xml"/><Relationship Id="rId176" Type="http://schemas.openxmlformats.org/officeDocument/2006/relationships/image" Target="../media/image186.png"/><Relationship Id="rId197" Type="http://schemas.openxmlformats.org/officeDocument/2006/relationships/customXml" Target="../ink/ink214.xml"/><Relationship Id="rId341" Type="http://schemas.openxmlformats.org/officeDocument/2006/relationships/customXml" Target="../ink/ink286.xml"/><Relationship Id="rId201" Type="http://schemas.openxmlformats.org/officeDocument/2006/relationships/customXml" Target="../ink/ink216.xml"/><Relationship Id="rId222" Type="http://schemas.openxmlformats.org/officeDocument/2006/relationships/image" Target="../media/image209.png"/><Relationship Id="rId243" Type="http://schemas.openxmlformats.org/officeDocument/2006/relationships/customXml" Target="../ink/ink237.xml"/><Relationship Id="rId264" Type="http://schemas.openxmlformats.org/officeDocument/2006/relationships/image" Target="../media/image230.png"/><Relationship Id="rId285" Type="http://schemas.openxmlformats.org/officeDocument/2006/relationships/customXml" Target="../ink/ink258.xml"/><Relationship Id="rId17" Type="http://schemas.openxmlformats.org/officeDocument/2006/relationships/customXml" Target="../ink/ink126.xml"/><Relationship Id="rId38" Type="http://schemas.openxmlformats.org/officeDocument/2006/relationships/image" Target="../media/image1170.png"/><Relationship Id="rId59" Type="http://schemas.openxmlformats.org/officeDocument/2006/relationships/customXml" Target="../ink/ink147.xml"/><Relationship Id="rId103" Type="http://schemas.openxmlformats.org/officeDocument/2006/relationships/customXml" Target="../ink/ink169.xml"/><Relationship Id="rId124" Type="http://schemas.openxmlformats.org/officeDocument/2006/relationships/image" Target="../media/image160.png"/><Relationship Id="rId310" Type="http://schemas.openxmlformats.org/officeDocument/2006/relationships/image" Target="../media/image253.png"/><Relationship Id="rId70" Type="http://schemas.openxmlformats.org/officeDocument/2006/relationships/image" Target="../media/image133.png"/><Relationship Id="rId91" Type="http://schemas.openxmlformats.org/officeDocument/2006/relationships/customXml" Target="../ink/ink163.xml"/><Relationship Id="rId145" Type="http://schemas.openxmlformats.org/officeDocument/2006/relationships/customXml" Target="../ink/ink188.xml"/><Relationship Id="rId166" Type="http://schemas.openxmlformats.org/officeDocument/2006/relationships/image" Target="../media/image181.png"/><Relationship Id="rId187" Type="http://schemas.openxmlformats.org/officeDocument/2006/relationships/customXml" Target="../ink/ink209.xml"/><Relationship Id="rId331" Type="http://schemas.openxmlformats.org/officeDocument/2006/relationships/customXml" Target="../ink/ink281.xml"/><Relationship Id="rId352" Type="http://schemas.openxmlformats.org/officeDocument/2006/relationships/image" Target="../media/image27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4.png"/><Relationship Id="rId233" Type="http://schemas.openxmlformats.org/officeDocument/2006/relationships/customXml" Target="../ink/ink232.xml"/><Relationship Id="rId254" Type="http://schemas.openxmlformats.org/officeDocument/2006/relationships/image" Target="../media/image225.png"/><Relationship Id="rId28" Type="http://schemas.openxmlformats.org/officeDocument/2006/relationships/image" Target="../media/image1120.png"/><Relationship Id="rId49" Type="http://schemas.openxmlformats.org/officeDocument/2006/relationships/customXml" Target="../ink/ink142.xml"/><Relationship Id="rId114" Type="http://schemas.openxmlformats.org/officeDocument/2006/relationships/image" Target="../media/image155.png"/><Relationship Id="rId275" Type="http://schemas.openxmlformats.org/officeDocument/2006/relationships/customXml" Target="../ink/ink253.xml"/><Relationship Id="rId296" Type="http://schemas.openxmlformats.org/officeDocument/2006/relationships/image" Target="../media/image246.png"/><Relationship Id="rId300" Type="http://schemas.openxmlformats.org/officeDocument/2006/relationships/image" Target="../media/image248.png"/><Relationship Id="rId60" Type="http://schemas.openxmlformats.org/officeDocument/2006/relationships/image" Target="../media/image1280.png"/><Relationship Id="rId81" Type="http://schemas.openxmlformats.org/officeDocument/2006/relationships/customXml" Target="../ink/ink158.xml"/><Relationship Id="rId135" Type="http://schemas.openxmlformats.org/officeDocument/2006/relationships/customXml" Target="../ink/ink183.xml"/><Relationship Id="rId156" Type="http://schemas.openxmlformats.org/officeDocument/2006/relationships/image" Target="../media/image176.png"/><Relationship Id="rId177" Type="http://schemas.openxmlformats.org/officeDocument/2006/relationships/customXml" Target="../ink/ink204.xml"/><Relationship Id="rId198" Type="http://schemas.openxmlformats.org/officeDocument/2006/relationships/image" Target="../media/image197.png"/><Relationship Id="rId321" Type="http://schemas.openxmlformats.org/officeDocument/2006/relationships/customXml" Target="../ink/ink276.xml"/><Relationship Id="rId342" Type="http://schemas.openxmlformats.org/officeDocument/2006/relationships/image" Target="../media/image269.png"/><Relationship Id="rId202" Type="http://schemas.openxmlformats.org/officeDocument/2006/relationships/image" Target="../media/image199.png"/><Relationship Id="rId223" Type="http://schemas.openxmlformats.org/officeDocument/2006/relationships/customXml" Target="../ink/ink227.xml"/><Relationship Id="rId244" Type="http://schemas.openxmlformats.org/officeDocument/2006/relationships/image" Target="../media/image220.png"/><Relationship Id="rId18" Type="http://schemas.openxmlformats.org/officeDocument/2006/relationships/image" Target="../media/image1070.png"/><Relationship Id="rId39" Type="http://schemas.openxmlformats.org/officeDocument/2006/relationships/customXml" Target="../ink/ink137.xml"/><Relationship Id="rId265" Type="http://schemas.openxmlformats.org/officeDocument/2006/relationships/customXml" Target="../ink/ink248.xml"/><Relationship Id="rId286" Type="http://schemas.openxmlformats.org/officeDocument/2006/relationships/image" Target="../media/image241.png"/><Relationship Id="rId50" Type="http://schemas.openxmlformats.org/officeDocument/2006/relationships/image" Target="../media/image1230.png"/><Relationship Id="rId104" Type="http://schemas.openxmlformats.org/officeDocument/2006/relationships/image" Target="../media/image150.png"/><Relationship Id="rId125" Type="http://schemas.openxmlformats.org/officeDocument/2006/relationships/customXml" Target="../ink/ink178.xml"/><Relationship Id="rId146" Type="http://schemas.openxmlformats.org/officeDocument/2006/relationships/image" Target="../media/image171.png"/><Relationship Id="rId167" Type="http://schemas.openxmlformats.org/officeDocument/2006/relationships/customXml" Target="../ink/ink199.xml"/><Relationship Id="rId188" Type="http://schemas.openxmlformats.org/officeDocument/2006/relationships/image" Target="../media/image192.png"/><Relationship Id="rId311" Type="http://schemas.openxmlformats.org/officeDocument/2006/relationships/customXml" Target="../ink/ink271.xml"/><Relationship Id="rId332" Type="http://schemas.openxmlformats.org/officeDocument/2006/relationships/image" Target="../media/image264.png"/><Relationship Id="rId353" Type="http://schemas.openxmlformats.org/officeDocument/2006/relationships/customXml" Target="../ink/ink292.xml"/><Relationship Id="rId71" Type="http://schemas.openxmlformats.org/officeDocument/2006/relationships/customXml" Target="../ink/ink153.xml"/><Relationship Id="rId92" Type="http://schemas.openxmlformats.org/officeDocument/2006/relationships/image" Target="../media/image144.png"/><Relationship Id="rId213" Type="http://schemas.openxmlformats.org/officeDocument/2006/relationships/customXml" Target="../ink/ink222.xml"/><Relationship Id="rId234" Type="http://schemas.openxmlformats.org/officeDocument/2006/relationships/image" Target="../media/image215.png"/><Relationship Id="rId2" Type="http://schemas.openxmlformats.org/officeDocument/2006/relationships/image" Target="../media/image128.png"/><Relationship Id="rId29" Type="http://schemas.openxmlformats.org/officeDocument/2006/relationships/customXml" Target="../ink/ink132.xml"/><Relationship Id="rId255" Type="http://schemas.openxmlformats.org/officeDocument/2006/relationships/customXml" Target="../ink/ink243.xml"/><Relationship Id="rId276" Type="http://schemas.openxmlformats.org/officeDocument/2006/relationships/image" Target="../media/image236.png"/><Relationship Id="rId297" Type="http://schemas.openxmlformats.org/officeDocument/2006/relationships/customXml" Target="../ink/ink264.xml"/><Relationship Id="rId40" Type="http://schemas.openxmlformats.org/officeDocument/2006/relationships/image" Target="../media/image1180.png"/><Relationship Id="rId115" Type="http://schemas.openxmlformats.org/officeDocument/2006/relationships/customXml" Target="../ink/ink175.xml"/><Relationship Id="rId136" Type="http://schemas.openxmlformats.org/officeDocument/2006/relationships/image" Target="../media/image166.png"/><Relationship Id="rId157" Type="http://schemas.openxmlformats.org/officeDocument/2006/relationships/customXml" Target="../ink/ink194.xml"/><Relationship Id="rId178" Type="http://schemas.openxmlformats.org/officeDocument/2006/relationships/image" Target="../media/image187.png"/><Relationship Id="rId301" Type="http://schemas.openxmlformats.org/officeDocument/2006/relationships/customXml" Target="../ink/ink266.xml"/><Relationship Id="rId322" Type="http://schemas.openxmlformats.org/officeDocument/2006/relationships/image" Target="../media/image259.png"/><Relationship Id="rId343" Type="http://schemas.openxmlformats.org/officeDocument/2006/relationships/customXml" Target="../ink/ink287.xml"/><Relationship Id="rId61" Type="http://schemas.openxmlformats.org/officeDocument/2006/relationships/customXml" Target="../ink/ink148.xml"/><Relationship Id="rId82" Type="http://schemas.openxmlformats.org/officeDocument/2006/relationships/image" Target="../media/image139.png"/><Relationship Id="rId199" Type="http://schemas.openxmlformats.org/officeDocument/2006/relationships/customXml" Target="../ink/ink215.xml"/><Relationship Id="rId203" Type="http://schemas.openxmlformats.org/officeDocument/2006/relationships/customXml" Target="../ink/ink217.xml"/><Relationship Id="rId19" Type="http://schemas.openxmlformats.org/officeDocument/2006/relationships/customXml" Target="../ink/ink127.xml"/><Relationship Id="rId224" Type="http://schemas.openxmlformats.org/officeDocument/2006/relationships/image" Target="../media/image210.png"/><Relationship Id="rId245" Type="http://schemas.openxmlformats.org/officeDocument/2006/relationships/customXml" Target="../ink/ink238.xml"/><Relationship Id="rId266" Type="http://schemas.openxmlformats.org/officeDocument/2006/relationships/image" Target="../media/image231.png"/><Relationship Id="rId287" Type="http://schemas.openxmlformats.org/officeDocument/2006/relationships/customXml" Target="../ink/ink259.xml"/><Relationship Id="rId30" Type="http://schemas.openxmlformats.org/officeDocument/2006/relationships/image" Target="../media/image1130.png"/><Relationship Id="rId105" Type="http://schemas.openxmlformats.org/officeDocument/2006/relationships/customXml" Target="../ink/ink170.xml"/><Relationship Id="rId126" Type="http://schemas.openxmlformats.org/officeDocument/2006/relationships/image" Target="../media/image161.png"/><Relationship Id="rId147" Type="http://schemas.openxmlformats.org/officeDocument/2006/relationships/customXml" Target="../ink/ink189.xml"/><Relationship Id="rId168" Type="http://schemas.openxmlformats.org/officeDocument/2006/relationships/image" Target="../media/image182.png"/><Relationship Id="rId312" Type="http://schemas.openxmlformats.org/officeDocument/2006/relationships/image" Target="../media/image254.png"/><Relationship Id="rId333" Type="http://schemas.openxmlformats.org/officeDocument/2006/relationships/customXml" Target="../ink/ink282.xml"/><Relationship Id="rId354" Type="http://schemas.openxmlformats.org/officeDocument/2006/relationships/image" Target="../media/image158.png"/><Relationship Id="rId51" Type="http://schemas.openxmlformats.org/officeDocument/2006/relationships/customXml" Target="../ink/ink143.xml"/><Relationship Id="rId72" Type="http://schemas.openxmlformats.org/officeDocument/2006/relationships/image" Target="../media/image134.png"/><Relationship Id="rId93" Type="http://schemas.openxmlformats.org/officeDocument/2006/relationships/customXml" Target="../ink/ink164.xml"/><Relationship Id="rId189" Type="http://schemas.openxmlformats.org/officeDocument/2006/relationships/customXml" Target="../ink/ink210.xml"/><Relationship Id="rId3" Type="http://schemas.openxmlformats.org/officeDocument/2006/relationships/customXml" Target="../ink/ink119.xml"/><Relationship Id="rId214" Type="http://schemas.openxmlformats.org/officeDocument/2006/relationships/image" Target="../media/image205.png"/><Relationship Id="rId235" Type="http://schemas.openxmlformats.org/officeDocument/2006/relationships/customXml" Target="../ink/ink233.xml"/><Relationship Id="rId256" Type="http://schemas.openxmlformats.org/officeDocument/2006/relationships/image" Target="../media/image226.png"/><Relationship Id="rId277" Type="http://schemas.openxmlformats.org/officeDocument/2006/relationships/customXml" Target="../ink/ink254.xml"/><Relationship Id="rId298" Type="http://schemas.openxmlformats.org/officeDocument/2006/relationships/image" Target="../media/image247.png"/><Relationship Id="rId116" Type="http://schemas.openxmlformats.org/officeDocument/2006/relationships/image" Target="../media/image156.png"/><Relationship Id="rId137" Type="http://schemas.openxmlformats.org/officeDocument/2006/relationships/customXml" Target="../ink/ink184.xml"/><Relationship Id="rId158" Type="http://schemas.openxmlformats.org/officeDocument/2006/relationships/image" Target="../media/image177.png"/><Relationship Id="rId302" Type="http://schemas.openxmlformats.org/officeDocument/2006/relationships/image" Target="../media/image249.png"/><Relationship Id="rId323" Type="http://schemas.openxmlformats.org/officeDocument/2006/relationships/customXml" Target="../ink/ink277.xml"/><Relationship Id="rId34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2.png"/><Relationship Id="rId18" Type="http://schemas.openxmlformats.org/officeDocument/2006/relationships/customXml" Target="../ink/ink301.xml"/><Relationship Id="rId26" Type="http://schemas.openxmlformats.org/officeDocument/2006/relationships/customXml" Target="../ink/ink305.xml"/><Relationship Id="rId39" Type="http://schemas.openxmlformats.org/officeDocument/2006/relationships/image" Target="../media/image295.png"/><Relationship Id="rId21" Type="http://schemas.openxmlformats.org/officeDocument/2006/relationships/image" Target="../media/image286.png"/><Relationship Id="rId34" Type="http://schemas.openxmlformats.org/officeDocument/2006/relationships/customXml" Target="../ink/ink309.xml"/><Relationship Id="rId42" Type="http://schemas.openxmlformats.org/officeDocument/2006/relationships/customXml" Target="../ink/ink313.xml"/><Relationship Id="rId47" Type="http://schemas.openxmlformats.org/officeDocument/2006/relationships/image" Target="../media/image299.png"/><Relationship Id="rId50" Type="http://schemas.openxmlformats.org/officeDocument/2006/relationships/customXml" Target="../ink/ink317.xml"/><Relationship Id="rId55" Type="http://schemas.openxmlformats.org/officeDocument/2006/relationships/image" Target="../media/image303.png"/><Relationship Id="rId7" Type="http://schemas.openxmlformats.org/officeDocument/2006/relationships/image" Target="../media/image279.png"/><Relationship Id="rId2" Type="http://schemas.openxmlformats.org/officeDocument/2006/relationships/image" Target="../media/image276.png"/><Relationship Id="rId16" Type="http://schemas.openxmlformats.org/officeDocument/2006/relationships/customXml" Target="../ink/ink300.xml"/><Relationship Id="rId20" Type="http://schemas.openxmlformats.org/officeDocument/2006/relationships/customXml" Target="../ink/ink302.xml"/><Relationship Id="rId29" Type="http://schemas.openxmlformats.org/officeDocument/2006/relationships/image" Target="../media/image290.png"/><Relationship Id="rId41" Type="http://schemas.openxmlformats.org/officeDocument/2006/relationships/image" Target="../media/image296.png"/><Relationship Id="rId54" Type="http://schemas.openxmlformats.org/officeDocument/2006/relationships/customXml" Target="../ink/ink3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5.xml"/><Relationship Id="rId11" Type="http://schemas.openxmlformats.org/officeDocument/2006/relationships/image" Target="../media/image281.png"/><Relationship Id="rId24" Type="http://schemas.openxmlformats.org/officeDocument/2006/relationships/customXml" Target="../ink/ink304.xml"/><Relationship Id="rId32" Type="http://schemas.openxmlformats.org/officeDocument/2006/relationships/customXml" Target="../ink/ink308.xml"/><Relationship Id="rId37" Type="http://schemas.openxmlformats.org/officeDocument/2006/relationships/image" Target="../media/image294.png"/><Relationship Id="rId40" Type="http://schemas.openxmlformats.org/officeDocument/2006/relationships/customXml" Target="../ink/ink312.xml"/><Relationship Id="rId45" Type="http://schemas.openxmlformats.org/officeDocument/2006/relationships/image" Target="../media/image298.png"/><Relationship Id="rId53" Type="http://schemas.openxmlformats.org/officeDocument/2006/relationships/image" Target="../media/image302.png"/><Relationship Id="rId58" Type="http://schemas.openxmlformats.org/officeDocument/2006/relationships/customXml" Target="../ink/ink321.xml"/><Relationship Id="rId5" Type="http://schemas.openxmlformats.org/officeDocument/2006/relationships/image" Target="../media/image278.png"/><Relationship Id="rId15" Type="http://schemas.openxmlformats.org/officeDocument/2006/relationships/image" Target="../media/image283.png"/><Relationship Id="rId23" Type="http://schemas.openxmlformats.org/officeDocument/2006/relationships/image" Target="../media/image287.png"/><Relationship Id="rId28" Type="http://schemas.openxmlformats.org/officeDocument/2006/relationships/customXml" Target="../ink/ink306.xml"/><Relationship Id="rId36" Type="http://schemas.openxmlformats.org/officeDocument/2006/relationships/customXml" Target="../ink/ink310.xml"/><Relationship Id="rId49" Type="http://schemas.openxmlformats.org/officeDocument/2006/relationships/image" Target="../media/image300.png"/><Relationship Id="rId57" Type="http://schemas.openxmlformats.org/officeDocument/2006/relationships/image" Target="../media/image304.png"/><Relationship Id="rId61" Type="http://schemas.openxmlformats.org/officeDocument/2006/relationships/image" Target="../media/image306.png"/><Relationship Id="rId10" Type="http://schemas.openxmlformats.org/officeDocument/2006/relationships/customXml" Target="../ink/ink297.xml"/><Relationship Id="rId19" Type="http://schemas.openxmlformats.org/officeDocument/2006/relationships/image" Target="../media/image285.png"/><Relationship Id="rId31" Type="http://schemas.openxmlformats.org/officeDocument/2006/relationships/image" Target="../media/image291.png"/><Relationship Id="rId44" Type="http://schemas.openxmlformats.org/officeDocument/2006/relationships/customXml" Target="../ink/ink314.xml"/><Relationship Id="rId52" Type="http://schemas.openxmlformats.org/officeDocument/2006/relationships/customXml" Target="../ink/ink318.xml"/><Relationship Id="rId60" Type="http://schemas.openxmlformats.org/officeDocument/2006/relationships/customXml" Target="../ink/ink322.xml"/><Relationship Id="rId4" Type="http://schemas.openxmlformats.org/officeDocument/2006/relationships/customXml" Target="../ink/ink294.xml"/><Relationship Id="rId9" Type="http://schemas.openxmlformats.org/officeDocument/2006/relationships/image" Target="../media/image280.png"/><Relationship Id="rId14" Type="http://schemas.openxmlformats.org/officeDocument/2006/relationships/customXml" Target="../ink/ink299.xml"/><Relationship Id="rId22" Type="http://schemas.openxmlformats.org/officeDocument/2006/relationships/customXml" Target="../ink/ink303.xml"/><Relationship Id="rId27" Type="http://schemas.openxmlformats.org/officeDocument/2006/relationships/image" Target="../media/image289.png"/><Relationship Id="rId30" Type="http://schemas.openxmlformats.org/officeDocument/2006/relationships/customXml" Target="../ink/ink307.xml"/><Relationship Id="rId35" Type="http://schemas.openxmlformats.org/officeDocument/2006/relationships/image" Target="../media/image293.png"/><Relationship Id="rId43" Type="http://schemas.openxmlformats.org/officeDocument/2006/relationships/image" Target="../media/image297.png"/><Relationship Id="rId48" Type="http://schemas.openxmlformats.org/officeDocument/2006/relationships/customXml" Target="../ink/ink316.xml"/><Relationship Id="rId56" Type="http://schemas.openxmlformats.org/officeDocument/2006/relationships/customXml" Target="../ink/ink320.xml"/><Relationship Id="rId8" Type="http://schemas.openxmlformats.org/officeDocument/2006/relationships/customXml" Target="../ink/ink296.xml"/><Relationship Id="rId51" Type="http://schemas.openxmlformats.org/officeDocument/2006/relationships/image" Target="../media/image301.png"/><Relationship Id="rId3" Type="http://schemas.openxmlformats.org/officeDocument/2006/relationships/image" Target="../media/image277.png"/><Relationship Id="rId12" Type="http://schemas.openxmlformats.org/officeDocument/2006/relationships/customXml" Target="../ink/ink298.xml"/><Relationship Id="rId17" Type="http://schemas.openxmlformats.org/officeDocument/2006/relationships/image" Target="../media/image284.png"/><Relationship Id="rId25" Type="http://schemas.openxmlformats.org/officeDocument/2006/relationships/image" Target="../media/image288.png"/><Relationship Id="rId33" Type="http://schemas.openxmlformats.org/officeDocument/2006/relationships/image" Target="../media/image292.png"/><Relationship Id="rId38" Type="http://schemas.openxmlformats.org/officeDocument/2006/relationships/customXml" Target="../ink/ink311.xml"/><Relationship Id="rId46" Type="http://schemas.openxmlformats.org/officeDocument/2006/relationships/customXml" Target="../ink/ink315.xml"/><Relationship Id="rId59" Type="http://schemas.openxmlformats.org/officeDocument/2006/relationships/image" Target="../media/image30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0.xml"/><Relationship Id="rId299" Type="http://schemas.openxmlformats.org/officeDocument/2006/relationships/customXml" Target="../ink/ink471.xml"/><Relationship Id="rId671" Type="http://schemas.openxmlformats.org/officeDocument/2006/relationships/customXml" Target="../ink/ink657.xml"/><Relationship Id="rId727" Type="http://schemas.openxmlformats.org/officeDocument/2006/relationships/customXml" Target="../ink/ink685.xml"/><Relationship Id="rId21" Type="http://schemas.openxmlformats.org/officeDocument/2006/relationships/customXml" Target="../ink/ink332.xml"/><Relationship Id="rId63" Type="http://schemas.openxmlformats.org/officeDocument/2006/relationships/customXml" Target="../ink/ink353.xml"/><Relationship Id="rId159" Type="http://schemas.openxmlformats.org/officeDocument/2006/relationships/customXml" Target="../ink/ink401.xml"/><Relationship Id="rId324" Type="http://schemas.openxmlformats.org/officeDocument/2006/relationships/image" Target="../media/image467.png"/><Relationship Id="rId366" Type="http://schemas.openxmlformats.org/officeDocument/2006/relationships/image" Target="../media/image488.png"/><Relationship Id="rId531" Type="http://schemas.openxmlformats.org/officeDocument/2006/relationships/customXml" Target="../ink/ink587.xml"/><Relationship Id="rId573" Type="http://schemas.openxmlformats.org/officeDocument/2006/relationships/customXml" Target="../ink/ink608.xml"/><Relationship Id="rId629" Type="http://schemas.openxmlformats.org/officeDocument/2006/relationships/customXml" Target="../ink/ink636.xml"/><Relationship Id="rId170" Type="http://schemas.openxmlformats.org/officeDocument/2006/relationships/image" Target="../media/image390.png"/><Relationship Id="rId226" Type="http://schemas.openxmlformats.org/officeDocument/2006/relationships/image" Target="../media/image418.png"/><Relationship Id="rId433" Type="http://schemas.openxmlformats.org/officeDocument/2006/relationships/customXml" Target="../ink/ink538.xml"/><Relationship Id="rId268" Type="http://schemas.openxmlformats.org/officeDocument/2006/relationships/image" Target="../media/image439.png"/><Relationship Id="rId475" Type="http://schemas.openxmlformats.org/officeDocument/2006/relationships/customXml" Target="../ink/ink559.xml"/><Relationship Id="rId640" Type="http://schemas.openxmlformats.org/officeDocument/2006/relationships/image" Target="../media/image625.png"/><Relationship Id="rId682" Type="http://schemas.openxmlformats.org/officeDocument/2006/relationships/image" Target="../media/image646.png"/><Relationship Id="rId738" Type="http://schemas.openxmlformats.org/officeDocument/2006/relationships/image" Target="../media/image674.png"/><Relationship Id="rId32" Type="http://schemas.openxmlformats.org/officeDocument/2006/relationships/image" Target="../media/image321.png"/><Relationship Id="rId74" Type="http://schemas.openxmlformats.org/officeDocument/2006/relationships/image" Target="../media/image342.png"/><Relationship Id="rId128" Type="http://schemas.openxmlformats.org/officeDocument/2006/relationships/image" Target="../media/image369.png"/><Relationship Id="rId335" Type="http://schemas.openxmlformats.org/officeDocument/2006/relationships/customXml" Target="../ink/ink489.xml"/><Relationship Id="rId377" Type="http://schemas.openxmlformats.org/officeDocument/2006/relationships/customXml" Target="../ink/ink510.xml"/><Relationship Id="rId500" Type="http://schemas.openxmlformats.org/officeDocument/2006/relationships/image" Target="../media/image555.png"/><Relationship Id="rId542" Type="http://schemas.openxmlformats.org/officeDocument/2006/relationships/image" Target="../media/image576.png"/><Relationship Id="rId584" Type="http://schemas.openxmlformats.org/officeDocument/2006/relationships/image" Target="../media/image597.png"/><Relationship Id="rId5" Type="http://schemas.openxmlformats.org/officeDocument/2006/relationships/customXml" Target="../ink/ink324.xml"/><Relationship Id="rId181" Type="http://schemas.openxmlformats.org/officeDocument/2006/relationships/customXml" Target="../ink/ink412.xml"/><Relationship Id="rId237" Type="http://schemas.openxmlformats.org/officeDocument/2006/relationships/customXml" Target="../ink/ink440.xml"/><Relationship Id="rId402" Type="http://schemas.openxmlformats.org/officeDocument/2006/relationships/image" Target="../media/image506.png"/><Relationship Id="rId279" Type="http://schemas.openxmlformats.org/officeDocument/2006/relationships/customXml" Target="../ink/ink461.xml"/><Relationship Id="rId444" Type="http://schemas.openxmlformats.org/officeDocument/2006/relationships/image" Target="../media/image527.png"/><Relationship Id="rId486" Type="http://schemas.openxmlformats.org/officeDocument/2006/relationships/image" Target="../media/image548.png"/><Relationship Id="rId651" Type="http://schemas.openxmlformats.org/officeDocument/2006/relationships/customXml" Target="../ink/ink647.xml"/><Relationship Id="rId693" Type="http://schemas.openxmlformats.org/officeDocument/2006/relationships/customXml" Target="../ink/ink668.xml"/><Relationship Id="rId707" Type="http://schemas.openxmlformats.org/officeDocument/2006/relationships/customXml" Target="../ink/ink675.xml"/><Relationship Id="rId43" Type="http://schemas.openxmlformats.org/officeDocument/2006/relationships/customXml" Target="../ink/ink343.xml"/><Relationship Id="rId139" Type="http://schemas.openxmlformats.org/officeDocument/2006/relationships/customXml" Target="../ink/ink391.xml"/><Relationship Id="rId290" Type="http://schemas.openxmlformats.org/officeDocument/2006/relationships/image" Target="../media/image450.png"/><Relationship Id="rId304" Type="http://schemas.openxmlformats.org/officeDocument/2006/relationships/image" Target="../media/image457.png"/><Relationship Id="rId346" Type="http://schemas.openxmlformats.org/officeDocument/2006/relationships/image" Target="../media/image478.png"/><Relationship Id="rId388" Type="http://schemas.openxmlformats.org/officeDocument/2006/relationships/image" Target="../media/image499.png"/><Relationship Id="rId511" Type="http://schemas.openxmlformats.org/officeDocument/2006/relationships/customXml" Target="../ink/ink577.xml"/><Relationship Id="rId553" Type="http://schemas.openxmlformats.org/officeDocument/2006/relationships/customXml" Target="../ink/ink598.xml"/><Relationship Id="rId609" Type="http://schemas.openxmlformats.org/officeDocument/2006/relationships/customXml" Target="../ink/ink626.xml"/><Relationship Id="rId85" Type="http://schemas.openxmlformats.org/officeDocument/2006/relationships/customXml" Target="../ink/ink364.xml"/><Relationship Id="rId150" Type="http://schemas.openxmlformats.org/officeDocument/2006/relationships/image" Target="../media/image380.png"/><Relationship Id="rId192" Type="http://schemas.openxmlformats.org/officeDocument/2006/relationships/image" Target="../media/image401.png"/><Relationship Id="rId206" Type="http://schemas.openxmlformats.org/officeDocument/2006/relationships/image" Target="../media/image408.png"/><Relationship Id="rId413" Type="http://schemas.openxmlformats.org/officeDocument/2006/relationships/customXml" Target="../ink/ink528.xml"/><Relationship Id="rId595" Type="http://schemas.openxmlformats.org/officeDocument/2006/relationships/customXml" Target="../ink/ink619.xml"/><Relationship Id="rId248" Type="http://schemas.openxmlformats.org/officeDocument/2006/relationships/image" Target="../media/image429.png"/><Relationship Id="rId455" Type="http://schemas.openxmlformats.org/officeDocument/2006/relationships/customXml" Target="../ink/ink549.xml"/><Relationship Id="rId497" Type="http://schemas.openxmlformats.org/officeDocument/2006/relationships/customXml" Target="../ink/ink570.xml"/><Relationship Id="rId620" Type="http://schemas.openxmlformats.org/officeDocument/2006/relationships/image" Target="../media/image615.png"/><Relationship Id="rId662" Type="http://schemas.openxmlformats.org/officeDocument/2006/relationships/image" Target="../media/image636.png"/><Relationship Id="rId718" Type="http://schemas.openxmlformats.org/officeDocument/2006/relationships/image" Target="../media/image664.png"/><Relationship Id="rId12" Type="http://schemas.openxmlformats.org/officeDocument/2006/relationships/image" Target="../media/image311.png"/><Relationship Id="rId108" Type="http://schemas.openxmlformats.org/officeDocument/2006/relationships/image" Target="../media/image359.png"/><Relationship Id="rId315" Type="http://schemas.openxmlformats.org/officeDocument/2006/relationships/customXml" Target="../ink/ink479.xml"/><Relationship Id="rId357" Type="http://schemas.openxmlformats.org/officeDocument/2006/relationships/customXml" Target="../ink/ink500.xml"/><Relationship Id="rId522" Type="http://schemas.openxmlformats.org/officeDocument/2006/relationships/image" Target="../media/image566.png"/><Relationship Id="rId54" Type="http://schemas.openxmlformats.org/officeDocument/2006/relationships/image" Target="../media/image332.png"/><Relationship Id="rId96" Type="http://schemas.openxmlformats.org/officeDocument/2006/relationships/image" Target="../media/image353.png"/><Relationship Id="rId161" Type="http://schemas.openxmlformats.org/officeDocument/2006/relationships/customXml" Target="../ink/ink402.xml"/><Relationship Id="rId217" Type="http://schemas.openxmlformats.org/officeDocument/2006/relationships/customXml" Target="../ink/ink430.xml"/><Relationship Id="rId399" Type="http://schemas.openxmlformats.org/officeDocument/2006/relationships/customXml" Target="../ink/ink521.xml"/><Relationship Id="rId564" Type="http://schemas.openxmlformats.org/officeDocument/2006/relationships/image" Target="../media/image587.png"/><Relationship Id="rId259" Type="http://schemas.openxmlformats.org/officeDocument/2006/relationships/customXml" Target="../ink/ink451.xml"/><Relationship Id="rId424" Type="http://schemas.openxmlformats.org/officeDocument/2006/relationships/image" Target="../media/image517.png"/><Relationship Id="rId466" Type="http://schemas.openxmlformats.org/officeDocument/2006/relationships/image" Target="../media/image538.png"/><Relationship Id="rId631" Type="http://schemas.openxmlformats.org/officeDocument/2006/relationships/customXml" Target="../ink/ink637.xml"/><Relationship Id="rId673" Type="http://schemas.openxmlformats.org/officeDocument/2006/relationships/customXml" Target="../ink/ink658.xml"/><Relationship Id="rId729" Type="http://schemas.openxmlformats.org/officeDocument/2006/relationships/customXml" Target="../ink/ink686.xml"/><Relationship Id="rId23" Type="http://schemas.openxmlformats.org/officeDocument/2006/relationships/customXml" Target="../ink/ink333.xml"/><Relationship Id="rId119" Type="http://schemas.openxmlformats.org/officeDocument/2006/relationships/customXml" Target="../ink/ink381.xml"/><Relationship Id="rId270" Type="http://schemas.openxmlformats.org/officeDocument/2006/relationships/image" Target="../media/image440.png"/><Relationship Id="rId326" Type="http://schemas.openxmlformats.org/officeDocument/2006/relationships/image" Target="../media/image468.png"/><Relationship Id="rId533" Type="http://schemas.openxmlformats.org/officeDocument/2006/relationships/customXml" Target="../ink/ink588.xml"/><Relationship Id="rId65" Type="http://schemas.openxmlformats.org/officeDocument/2006/relationships/customXml" Target="../ink/ink354.xml"/><Relationship Id="rId130" Type="http://schemas.openxmlformats.org/officeDocument/2006/relationships/image" Target="../media/image370.png"/><Relationship Id="rId368" Type="http://schemas.openxmlformats.org/officeDocument/2006/relationships/image" Target="../media/image489.png"/><Relationship Id="rId575" Type="http://schemas.openxmlformats.org/officeDocument/2006/relationships/customXml" Target="../ink/ink609.xml"/><Relationship Id="rId740" Type="http://schemas.openxmlformats.org/officeDocument/2006/relationships/image" Target="../media/image675.png"/><Relationship Id="rId172" Type="http://schemas.openxmlformats.org/officeDocument/2006/relationships/image" Target="../media/image391.png"/><Relationship Id="rId228" Type="http://schemas.openxmlformats.org/officeDocument/2006/relationships/image" Target="../media/image419.png"/><Relationship Id="rId435" Type="http://schemas.openxmlformats.org/officeDocument/2006/relationships/customXml" Target="../ink/ink539.xml"/><Relationship Id="rId477" Type="http://schemas.openxmlformats.org/officeDocument/2006/relationships/customXml" Target="../ink/ink560.xml"/><Relationship Id="rId600" Type="http://schemas.openxmlformats.org/officeDocument/2006/relationships/image" Target="../media/image605.png"/><Relationship Id="rId642" Type="http://schemas.openxmlformats.org/officeDocument/2006/relationships/image" Target="../media/image626.png"/><Relationship Id="rId684" Type="http://schemas.openxmlformats.org/officeDocument/2006/relationships/image" Target="../media/image647.png"/><Relationship Id="rId281" Type="http://schemas.openxmlformats.org/officeDocument/2006/relationships/customXml" Target="../ink/ink462.xml"/><Relationship Id="rId337" Type="http://schemas.openxmlformats.org/officeDocument/2006/relationships/customXml" Target="../ink/ink490.xml"/><Relationship Id="rId502" Type="http://schemas.openxmlformats.org/officeDocument/2006/relationships/image" Target="../media/image556.png"/><Relationship Id="rId34" Type="http://schemas.openxmlformats.org/officeDocument/2006/relationships/image" Target="../media/image322.png"/><Relationship Id="rId76" Type="http://schemas.openxmlformats.org/officeDocument/2006/relationships/image" Target="../media/image343.png"/><Relationship Id="rId141" Type="http://schemas.openxmlformats.org/officeDocument/2006/relationships/customXml" Target="../ink/ink392.xml"/><Relationship Id="rId379" Type="http://schemas.openxmlformats.org/officeDocument/2006/relationships/customXml" Target="../ink/ink511.xml"/><Relationship Id="rId544" Type="http://schemas.openxmlformats.org/officeDocument/2006/relationships/image" Target="../media/image577.png"/><Relationship Id="rId586" Type="http://schemas.openxmlformats.org/officeDocument/2006/relationships/image" Target="../media/image598.png"/><Relationship Id="rId7" Type="http://schemas.openxmlformats.org/officeDocument/2006/relationships/customXml" Target="../ink/ink325.xml"/><Relationship Id="rId183" Type="http://schemas.openxmlformats.org/officeDocument/2006/relationships/customXml" Target="../ink/ink413.xml"/><Relationship Id="rId239" Type="http://schemas.openxmlformats.org/officeDocument/2006/relationships/customXml" Target="../ink/ink441.xml"/><Relationship Id="rId390" Type="http://schemas.openxmlformats.org/officeDocument/2006/relationships/image" Target="../media/image500.png"/><Relationship Id="rId404" Type="http://schemas.openxmlformats.org/officeDocument/2006/relationships/image" Target="../media/image507.png"/><Relationship Id="rId446" Type="http://schemas.openxmlformats.org/officeDocument/2006/relationships/image" Target="../media/image528.png"/><Relationship Id="rId611" Type="http://schemas.openxmlformats.org/officeDocument/2006/relationships/customXml" Target="../ink/ink627.xml"/><Relationship Id="rId653" Type="http://schemas.openxmlformats.org/officeDocument/2006/relationships/customXml" Target="../ink/ink648.xml"/><Relationship Id="rId250" Type="http://schemas.openxmlformats.org/officeDocument/2006/relationships/image" Target="../media/image430.png"/><Relationship Id="rId292" Type="http://schemas.openxmlformats.org/officeDocument/2006/relationships/image" Target="../media/image451.png"/><Relationship Id="rId306" Type="http://schemas.openxmlformats.org/officeDocument/2006/relationships/image" Target="../media/image458.png"/><Relationship Id="rId488" Type="http://schemas.openxmlformats.org/officeDocument/2006/relationships/image" Target="../media/image549.png"/><Relationship Id="rId695" Type="http://schemas.openxmlformats.org/officeDocument/2006/relationships/customXml" Target="../ink/ink669.xml"/><Relationship Id="rId709" Type="http://schemas.openxmlformats.org/officeDocument/2006/relationships/customXml" Target="../ink/ink676.xml"/><Relationship Id="rId45" Type="http://schemas.openxmlformats.org/officeDocument/2006/relationships/customXml" Target="../ink/ink344.xml"/><Relationship Id="rId87" Type="http://schemas.openxmlformats.org/officeDocument/2006/relationships/customXml" Target="../ink/ink365.xml"/><Relationship Id="rId110" Type="http://schemas.openxmlformats.org/officeDocument/2006/relationships/image" Target="../media/image360.png"/><Relationship Id="rId348" Type="http://schemas.openxmlformats.org/officeDocument/2006/relationships/image" Target="../media/image479.png"/><Relationship Id="rId513" Type="http://schemas.openxmlformats.org/officeDocument/2006/relationships/customXml" Target="../ink/ink578.xml"/><Relationship Id="rId555" Type="http://schemas.openxmlformats.org/officeDocument/2006/relationships/customXml" Target="../ink/ink599.xml"/><Relationship Id="rId597" Type="http://schemas.openxmlformats.org/officeDocument/2006/relationships/customXml" Target="../ink/ink620.xml"/><Relationship Id="rId720" Type="http://schemas.openxmlformats.org/officeDocument/2006/relationships/image" Target="../media/image665.png"/><Relationship Id="rId152" Type="http://schemas.openxmlformats.org/officeDocument/2006/relationships/image" Target="../media/image381.png"/><Relationship Id="rId194" Type="http://schemas.openxmlformats.org/officeDocument/2006/relationships/image" Target="../media/image402.png"/><Relationship Id="rId208" Type="http://schemas.openxmlformats.org/officeDocument/2006/relationships/image" Target="../media/image409.png"/><Relationship Id="rId415" Type="http://schemas.openxmlformats.org/officeDocument/2006/relationships/customXml" Target="../ink/ink529.xml"/><Relationship Id="rId457" Type="http://schemas.openxmlformats.org/officeDocument/2006/relationships/customXml" Target="../ink/ink550.xml"/><Relationship Id="rId622" Type="http://schemas.openxmlformats.org/officeDocument/2006/relationships/image" Target="../media/image616.png"/><Relationship Id="rId261" Type="http://schemas.openxmlformats.org/officeDocument/2006/relationships/customXml" Target="../ink/ink452.xml"/><Relationship Id="rId499" Type="http://schemas.openxmlformats.org/officeDocument/2006/relationships/customXml" Target="../ink/ink571.xml"/><Relationship Id="rId664" Type="http://schemas.openxmlformats.org/officeDocument/2006/relationships/image" Target="../media/image637.png"/><Relationship Id="rId14" Type="http://schemas.openxmlformats.org/officeDocument/2006/relationships/image" Target="../media/image312.png"/><Relationship Id="rId56" Type="http://schemas.openxmlformats.org/officeDocument/2006/relationships/image" Target="../media/image333.png"/><Relationship Id="rId317" Type="http://schemas.openxmlformats.org/officeDocument/2006/relationships/customXml" Target="../ink/ink480.xml"/><Relationship Id="rId359" Type="http://schemas.openxmlformats.org/officeDocument/2006/relationships/customXml" Target="../ink/ink501.xml"/><Relationship Id="rId524" Type="http://schemas.openxmlformats.org/officeDocument/2006/relationships/image" Target="../media/image567.png"/><Relationship Id="rId566" Type="http://schemas.openxmlformats.org/officeDocument/2006/relationships/image" Target="../media/image588.png"/><Relationship Id="rId731" Type="http://schemas.openxmlformats.org/officeDocument/2006/relationships/customXml" Target="../ink/ink687.xml"/><Relationship Id="rId98" Type="http://schemas.openxmlformats.org/officeDocument/2006/relationships/image" Target="../media/image354.png"/><Relationship Id="rId121" Type="http://schemas.openxmlformats.org/officeDocument/2006/relationships/customXml" Target="../ink/ink382.xml"/><Relationship Id="rId163" Type="http://schemas.openxmlformats.org/officeDocument/2006/relationships/customXml" Target="../ink/ink403.xml"/><Relationship Id="rId219" Type="http://schemas.openxmlformats.org/officeDocument/2006/relationships/customXml" Target="../ink/ink431.xml"/><Relationship Id="rId370" Type="http://schemas.openxmlformats.org/officeDocument/2006/relationships/image" Target="../media/image490.png"/><Relationship Id="rId426" Type="http://schemas.openxmlformats.org/officeDocument/2006/relationships/image" Target="../media/image518.png"/><Relationship Id="rId633" Type="http://schemas.openxmlformats.org/officeDocument/2006/relationships/customXml" Target="../ink/ink638.xml"/><Relationship Id="rId230" Type="http://schemas.openxmlformats.org/officeDocument/2006/relationships/image" Target="../media/image420.png"/><Relationship Id="rId468" Type="http://schemas.openxmlformats.org/officeDocument/2006/relationships/image" Target="../media/image539.png"/><Relationship Id="rId675" Type="http://schemas.openxmlformats.org/officeDocument/2006/relationships/customXml" Target="../ink/ink659.xml"/><Relationship Id="rId25" Type="http://schemas.openxmlformats.org/officeDocument/2006/relationships/customXml" Target="../ink/ink334.xml"/><Relationship Id="rId67" Type="http://schemas.openxmlformats.org/officeDocument/2006/relationships/customXml" Target="../ink/ink355.xml"/><Relationship Id="rId272" Type="http://schemas.openxmlformats.org/officeDocument/2006/relationships/image" Target="../media/image441.png"/><Relationship Id="rId328" Type="http://schemas.openxmlformats.org/officeDocument/2006/relationships/image" Target="../media/image469.png"/><Relationship Id="rId535" Type="http://schemas.openxmlformats.org/officeDocument/2006/relationships/customXml" Target="../ink/ink589.xml"/><Relationship Id="rId577" Type="http://schemas.openxmlformats.org/officeDocument/2006/relationships/customXml" Target="../ink/ink610.xml"/><Relationship Id="rId700" Type="http://schemas.openxmlformats.org/officeDocument/2006/relationships/image" Target="../media/image655.png"/><Relationship Id="rId742" Type="http://schemas.openxmlformats.org/officeDocument/2006/relationships/image" Target="../media/image676.png"/><Relationship Id="rId132" Type="http://schemas.openxmlformats.org/officeDocument/2006/relationships/image" Target="../media/image371.png"/><Relationship Id="rId174" Type="http://schemas.openxmlformats.org/officeDocument/2006/relationships/image" Target="../media/image392.png"/><Relationship Id="rId381" Type="http://schemas.openxmlformats.org/officeDocument/2006/relationships/customXml" Target="../ink/ink512.xml"/><Relationship Id="rId602" Type="http://schemas.openxmlformats.org/officeDocument/2006/relationships/image" Target="../media/image606.png"/><Relationship Id="rId241" Type="http://schemas.openxmlformats.org/officeDocument/2006/relationships/customXml" Target="../ink/ink442.xml"/><Relationship Id="rId437" Type="http://schemas.openxmlformats.org/officeDocument/2006/relationships/customXml" Target="../ink/ink540.xml"/><Relationship Id="rId479" Type="http://schemas.openxmlformats.org/officeDocument/2006/relationships/customXml" Target="../ink/ink561.xml"/><Relationship Id="rId644" Type="http://schemas.openxmlformats.org/officeDocument/2006/relationships/image" Target="../media/image627.png"/><Relationship Id="rId686" Type="http://schemas.openxmlformats.org/officeDocument/2006/relationships/image" Target="../media/image648.png"/><Relationship Id="rId36" Type="http://schemas.openxmlformats.org/officeDocument/2006/relationships/image" Target="../media/image323.png"/><Relationship Id="rId283" Type="http://schemas.openxmlformats.org/officeDocument/2006/relationships/customXml" Target="../ink/ink463.xml"/><Relationship Id="rId339" Type="http://schemas.openxmlformats.org/officeDocument/2006/relationships/customXml" Target="../ink/ink491.xml"/><Relationship Id="rId490" Type="http://schemas.openxmlformats.org/officeDocument/2006/relationships/image" Target="../media/image550.png"/><Relationship Id="rId504" Type="http://schemas.openxmlformats.org/officeDocument/2006/relationships/image" Target="../media/image557.png"/><Relationship Id="rId546" Type="http://schemas.openxmlformats.org/officeDocument/2006/relationships/image" Target="../media/image578.png"/><Relationship Id="rId711" Type="http://schemas.openxmlformats.org/officeDocument/2006/relationships/customXml" Target="../ink/ink677.xml"/><Relationship Id="rId78" Type="http://schemas.openxmlformats.org/officeDocument/2006/relationships/image" Target="../media/image344.png"/><Relationship Id="rId101" Type="http://schemas.openxmlformats.org/officeDocument/2006/relationships/customXml" Target="../ink/ink372.xml"/><Relationship Id="rId143" Type="http://schemas.openxmlformats.org/officeDocument/2006/relationships/customXml" Target="../ink/ink393.xml"/><Relationship Id="rId185" Type="http://schemas.openxmlformats.org/officeDocument/2006/relationships/customXml" Target="../ink/ink414.xml"/><Relationship Id="rId350" Type="http://schemas.openxmlformats.org/officeDocument/2006/relationships/image" Target="../media/image480.png"/><Relationship Id="rId406" Type="http://schemas.openxmlformats.org/officeDocument/2006/relationships/image" Target="../media/image508.png"/><Relationship Id="rId588" Type="http://schemas.openxmlformats.org/officeDocument/2006/relationships/image" Target="../media/image599.png"/><Relationship Id="rId9" Type="http://schemas.openxmlformats.org/officeDocument/2006/relationships/customXml" Target="../ink/ink326.xml"/><Relationship Id="rId210" Type="http://schemas.openxmlformats.org/officeDocument/2006/relationships/image" Target="../media/image410.png"/><Relationship Id="rId392" Type="http://schemas.openxmlformats.org/officeDocument/2006/relationships/image" Target="../media/image501.png"/><Relationship Id="rId448" Type="http://schemas.openxmlformats.org/officeDocument/2006/relationships/image" Target="../media/image529.png"/><Relationship Id="rId613" Type="http://schemas.openxmlformats.org/officeDocument/2006/relationships/customXml" Target="../ink/ink628.xml"/><Relationship Id="rId655" Type="http://schemas.openxmlformats.org/officeDocument/2006/relationships/customXml" Target="../ink/ink649.xml"/><Relationship Id="rId697" Type="http://schemas.openxmlformats.org/officeDocument/2006/relationships/customXml" Target="../ink/ink670.xml"/><Relationship Id="rId252" Type="http://schemas.openxmlformats.org/officeDocument/2006/relationships/image" Target="../media/image431.png"/><Relationship Id="rId294" Type="http://schemas.openxmlformats.org/officeDocument/2006/relationships/image" Target="../media/image452.png"/><Relationship Id="rId308" Type="http://schemas.openxmlformats.org/officeDocument/2006/relationships/image" Target="../media/image459.png"/><Relationship Id="rId515" Type="http://schemas.openxmlformats.org/officeDocument/2006/relationships/customXml" Target="../ink/ink579.xml"/><Relationship Id="rId722" Type="http://schemas.openxmlformats.org/officeDocument/2006/relationships/image" Target="../media/image666.png"/><Relationship Id="rId47" Type="http://schemas.openxmlformats.org/officeDocument/2006/relationships/customXml" Target="../ink/ink345.xml"/><Relationship Id="rId89" Type="http://schemas.openxmlformats.org/officeDocument/2006/relationships/customXml" Target="../ink/ink366.xml"/><Relationship Id="rId112" Type="http://schemas.openxmlformats.org/officeDocument/2006/relationships/image" Target="../media/image361.png"/><Relationship Id="rId154" Type="http://schemas.openxmlformats.org/officeDocument/2006/relationships/image" Target="../media/image382.png"/><Relationship Id="rId361" Type="http://schemas.openxmlformats.org/officeDocument/2006/relationships/customXml" Target="../ink/ink502.xml"/><Relationship Id="rId557" Type="http://schemas.openxmlformats.org/officeDocument/2006/relationships/customXml" Target="../ink/ink600.xml"/><Relationship Id="rId599" Type="http://schemas.openxmlformats.org/officeDocument/2006/relationships/customXml" Target="../ink/ink621.xml"/><Relationship Id="rId196" Type="http://schemas.openxmlformats.org/officeDocument/2006/relationships/image" Target="../media/image403.png"/><Relationship Id="rId417" Type="http://schemas.openxmlformats.org/officeDocument/2006/relationships/customXml" Target="../ink/ink530.xml"/><Relationship Id="rId459" Type="http://schemas.openxmlformats.org/officeDocument/2006/relationships/customXml" Target="../ink/ink551.xml"/><Relationship Id="rId624" Type="http://schemas.openxmlformats.org/officeDocument/2006/relationships/image" Target="../media/image617.png"/><Relationship Id="rId666" Type="http://schemas.openxmlformats.org/officeDocument/2006/relationships/image" Target="../media/image638.png"/><Relationship Id="rId16" Type="http://schemas.openxmlformats.org/officeDocument/2006/relationships/image" Target="../media/image313.png"/><Relationship Id="rId221" Type="http://schemas.openxmlformats.org/officeDocument/2006/relationships/customXml" Target="../ink/ink432.xml"/><Relationship Id="rId263" Type="http://schemas.openxmlformats.org/officeDocument/2006/relationships/customXml" Target="../ink/ink453.xml"/><Relationship Id="rId319" Type="http://schemas.openxmlformats.org/officeDocument/2006/relationships/customXml" Target="../ink/ink481.xml"/><Relationship Id="rId470" Type="http://schemas.openxmlformats.org/officeDocument/2006/relationships/image" Target="../media/image540.png"/><Relationship Id="rId526" Type="http://schemas.openxmlformats.org/officeDocument/2006/relationships/image" Target="../media/image568.png"/><Relationship Id="rId58" Type="http://schemas.openxmlformats.org/officeDocument/2006/relationships/image" Target="../media/image334.png"/><Relationship Id="rId123" Type="http://schemas.openxmlformats.org/officeDocument/2006/relationships/customXml" Target="../ink/ink383.xml"/><Relationship Id="rId330" Type="http://schemas.openxmlformats.org/officeDocument/2006/relationships/image" Target="../media/image470.png"/><Relationship Id="rId568" Type="http://schemas.openxmlformats.org/officeDocument/2006/relationships/image" Target="../media/image589.png"/><Relationship Id="rId733" Type="http://schemas.openxmlformats.org/officeDocument/2006/relationships/customXml" Target="../ink/ink688.xml"/><Relationship Id="rId165" Type="http://schemas.openxmlformats.org/officeDocument/2006/relationships/customXml" Target="../ink/ink404.xml"/><Relationship Id="rId372" Type="http://schemas.openxmlformats.org/officeDocument/2006/relationships/image" Target="../media/image491.png"/><Relationship Id="rId428" Type="http://schemas.openxmlformats.org/officeDocument/2006/relationships/image" Target="../media/image519.png"/><Relationship Id="rId635" Type="http://schemas.openxmlformats.org/officeDocument/2006/relationships/customXml" Target="../ink/ink639.xml"/><Relationship Id="rId677" Type="http://schemas.openxmlformats.org/officeDocument/2006/relationships/customXml" Target="../ink/ink660.xml"/><Relationship Id="rId232" Type="http://schemas.openxmlformats.org/officeDocument/2006/relationships/image" Target="../media/image421.png"/><Relationship Id="rId274" Type="http://schemas.openxmlformats.org/officeDocument/2006/relationships/image" Target="../media/image442.png"/><Relationship Id="rId481" Type="http://schemas.openxmlformats.org/officeDocument/2006/relationships/customXml" Target="../ink/ink562.xml"/><Relationship Id="rId702" Type="http://schemas.openxmlformats.org/officeDocument/2006/relationships/image" Target="../media/image656.png"/><Relationship Id="rId27" Type="http://schemas.openxmlformats.org/officeDocument/2006/relationships/customXml" Target="../ink/ink335.xml"/><Relationship Id="rId69" Type="http://schemas.openxmlformats.org/officeDocument/2006/relationships/customXml" Target="../ink/ink356.xml"/><Relationship Id="rId134" Type="http://schemas.openxmlformats.org/officeDocument/2006/relationships/image" Target="../media/image372.png"/><Relationship Id="rId537" Type="http://schemas.openxmlformats.org/officeDocument/2006/relationships/customXml" Target="../ink/ink590.xml"/><Relationship Id="rId579" Type="http://schemas.openxmlformats.org/officeDocument/2006/relationships/customXml" Target="../ink/ink611.xml"/><Relationship Id="rId744" Type="http://schemas.openxmlformats.org/officeDocument/2006/relationships/image" Target="../media/image677.png"/><Relationship Id="rId80" Type="http://schemas.openxmlformats.org/officeDocument/2006/relationships/image" Target="../media/image345.png"/><Relationship Id="rId176" Type="http://schemas.openxmlformats.org/officeDocument/2006/relationships/image" Target="../media/image393.png"/><Relationship Id="rId341" Type="http://schemas.openxmlformats.org/officeDocument/2006/relationships/customXml" Target="../ink/ink492.xml"/><Relationship Id="rId383" Type="http://schemas.openxmlformats.org/officeDocument/2006/relationships/customXml" Target="../ink/ink513.xml"/><Relationship Id="rId439" Type="http://schemas.openxmlformats.org/officeDocument/2006/relationships/customXml" Target="../ink/ink541.xml"/><Relationship Id="rId590" Type="http://schemas.openxmlformats.org/officeDocument/2006/relationships/image" Target="../media/image600.png"/><Relationship Id="rId604" Type="http://schemas.openxmlformats.org/officeDocument/2006/relationships/image" Target="../media/image607.png"/><Relationship Id="rId646" Type="http://schemas.openxmlformats.org/officeDocument/2006/relationships/image" Target="../media/image628.png"/><Relationship Id="rId201" Type="http://schemas.openxmlformats.org/officeDocument/2006/relationships/customXml" Target="../ink/ink422.xml"/><Relationship Id="rId243" Type="http://schemas.openxmlformats.org/officeDocument/2006/relationships/customXml" Target="../ink/ink443.xml"/><Relationship Id="rId285" Type="http://schemas.openxmlformats.org/officeDocument/2006/relationships/customXml" Target="../ink/ink464.xml"/><Relationship Id="rId450" Type="http://schemas.openxmlformats.org/officeDocument/2006/relationships/image" Target="../media/image530.png"/><Relationship Id="rId506" Type="http://schemas.openxmlformats.org/officeDocument/2006/relationships/image" Target="../media/image558.png"/><Relationship Id="rId688" Type="http://schemas.openxmlformats.org/officeDocument/2006/relationships/image" Target="../media/image649.png"/><Relationship Id="rId38" Type="http://schemas.openxmlformats.org/officeDocument/2006/relationships/image" Target="../media/image324.png"/><Relationship Id="rId103" Type="http://schemas.openxmlformats.org/officeDocument/2006/relationships/customXml" Target="../ink/ink373.xml"/><Relationship Id="rId310" Type="http://schemas.openxmlformats.org/officeDocument/2006/relationships/image" Target="../media/image460.png"/><Relationship Id="rId492" Type="http://schemas.openxmlformats.org/officeDocument/2006/relationships/image" Target="../media/image551.png"/><Relationship Id="rId548" Type="http://schemas.openxmlformats.org/officeDocument/2006/relationships/image" Target="../media/image579.png"/><Relationship Id="rId713" Type="http://schemas.openxmlformats.org/officeDocument/2006/relationships/customXml" Target="../ink/ink678.xml"/><Relationship Id="rId91" Type="http://schemas.openxmlformats.org/officeDocument/2006/relationships/customXml" Target="../ink/ink367.xml"/><Relationship Id="rId145" Type="http://schemas.openxmlformats.org/officeDocument/2006/relationships/customXml" Target="../ink/ink394.xml"/><Relationship Id="rId187" Type="http://schemas.openxmlformats.org/officeDocument/2006/relationships/customXml" Target="../ink/ink415.xml"/><Relationship Id="rId352" Type="http://schemas.openxmlformats.org/officeDocument/2006/relationships/image" Target="../media/image481.png"/><Relationship Id="rId394" Type="http://schemas.openxmlformats.org/officeDocument/2006/relationships/image" Target="../media/image502.png"/><Relationship Id="rId408" Type="http://schemas.openxmlformats.org/officeDocument/2006/relationships/image" Target="../media/image509.png"/><Relationship Id="rId615" Type="http://schemas.openxmlformats.org/officeDocument/2006/relationships/customXml" Target="../ink/ink629.xml"/><Relationship Id="rId212" Type="http://schemas.openxmlformats.org/officeDocument/2006/relationships/image" Target="../media/image411.png"/><Relationship Id="rId254" Type="http://schemas.openxmlformats.org/officeDocument/2006/relationships/image" Target="../media/image432.png"/><Relationship Id="rId657" Type="http://schemas.openxmlformats.org/officeDocument/2006/relationships/customXml" Target="../ink/ink650.xml"/><Relationship Id="rId699" Type="http://schemas.openxmlformats.org/officeDocument/2006/relationships/customXml" Target="../ink/ink671.xml"/><Relationship Id="rId49" Type="http://schemas.openxmlformats.org/officeDocument/2006/relationships/customXml" Target="../ink/ink346.xml"/><Relationship Id="rId114" Type="http://schemas.openxmlformats.org/officeDocument/2006/relationships/image" Target="../media/image362.png"/><Relationship Id="rId296" Type="http://schemas.openxmlformats.org/officeDocument/2006/relationships/image" Target="../media/image453.png"/><Relationship Id="rId461" Type="http://schemas.openxmlformats.org/officeDocument/2006/relationships/customXml" Target="../ink/ink552.xml"/><Relationship Id="rId517" Type="http://schemas.openxmlformats.org/officeDocument/2006/relationships/customXml" Target="../ink/ink580.xml"/><Relationship Id="rId559" Type="http://schemas.openxmlformats.org/officeDocument/2006/relationships/customXml" Target="../ink/ink601.xml"/><Relationship Id="rId724" Type="http://schemas.openxmlformats.org/officeDocument/2006/relationships/image" Target="../media/image667.png"/><Relationship Id="rId60" Type="http://schemas.openxmlformats.org/officeDocument/2006/relationships/image" Target="../media/image335.png"/><Relationship Id="rId156" Type="http://schemas.openxmlformats.org/officeDocument/2006/relationships/image" Target="../media/image383.png"/><Relationship Id="rId198" Type="http://schemas.openxmlformats.org/officeDocument/2006/relationships/image" Target="../media/image404.png"/><Relationship Id="rId321" Type="http://schemas.openxmlformats.org/officeDocument/2006/relationships/customXml" Target="../ink/ink482.xml"/><Relationship Id="rId363" Type="http://schemas.openxmlformats.org/officeDocument/2006/relationships/customXml" Target="../ink/ink503.xml"/><Relationship Id="rId419" Type="http://schemas.openxmlformats.org/officeDocument/2006/relationships/customXml" Target="../ink/ink531.xml"/><Relationship Id="rId570" Type="http://schemas.openxmlformats.org/officeDocument/2006/relationships/image" Target="../media/image590.png"/><Relationship Id="rId626" Type="http://schemas.openxmlformats.org/officeDocument/2006/relationships/image" Target="../media/image618.png"/><Relationship Id="rId223" Type="http://schemas.openxmlformats.org/officeDocument/2006/relationships/customXml" Target="../ink/ink433.xml"/><Relationship Id="rId430" Type="http://schemas.openxmlformats.org/officeDocument/2006/relationships/image" Target="../media/image520.png"/><Relationship Id="rId668" Type="http://schemas.openxmlformats.org/officeDocument/2006/relationships/image" Target="../media/image639.png"/><Relationship Id="rId18" Type="http://schemas.openxmlformats.org/officeDocument/2006/relationships/image" Target="../media/image314.png"/><Relationship Id="rId265" Type="http://schemas.openxmlformats.org/officeDocument/2006/relationships/customXml" Target="../ink/ink454.xml"/><Relationship Id="rId472" Type="http://schemas.openxmlformats.org/officeDocument/2006/relationships/image" Target="../media/image541.png"/><Relationship Id="rId528" Type="http://schemas.openxmlformats.org/officeDocument/2006/relationships/image" Target="../media/image569.png"/><Relationship Id="rId735" Type="http://schemas.openxmlformats.org/officeDocument/2006/relationships/customXml" Target="../ink/ink689.xml"/><Relationship Id="rId125" Type="http://schemas.openxmlformats.org/officeDocument/2006/relationships/customXml" Target="../ink/ink384.xml"/><Relationship Id="rId167" Type="http://schemas.openxmlformats.org/officeDocument/2006/relationships/customXml" Target="../ink/ink405.xml"/><Relationship Id="rId332" Type="http://schemas.openxmlformats.org/officeDocument/2006/relationships/image" Target="../media/image471.png"/><Relationship Id="rId374" Type="http://schemas.openxmlformats.org/officeDocument/2006/relationships/image" Target="../media/image492.png"/><Relationship Id="rId581" Type="http://schemas.openxmlformats.org/officeDocument/2006/relationships/customXml" Target="../ink/ink612.xml"/><Relationship Id="rId71" Type="http://schemas.openxmlformats.org/officeDocument/2006/relationships/customXml" Target="../ink/ink357.xml"/><Relationship Id="rId234" Type="http://schemas.openxmlformats.org/officeDocument/2006/relationships/image" Target="../media/image422.png"/><Relationship Id="rId637" Type="http://schemas.openxmlformats.org/officeDocument/2006/relationships/customXml" Target="../ink/ink640.xml"/><Relationship Id="rId679" Type="http://schemas.openxmlformats.org/officeDocument/2006/relationships/customXml" Target="../ink/ink661.xml"/><Relationship Id="rId2" Type="http://schemas.openxmlformats.org/officeDocument/2006/relationships/image" Target="../media/image277.png"/><Relationship Id="rId29" Type="http://schemas.openxmlformats.org/officeDocument/2006/relationships/customXml" Target="../ink/ink336.xml"/><Relationship Id="rId276" Type="http://schemas.openxmlformats.org/officeDocument/2006/relationships/image" Target="../media/image443.png"/><Relationship Id="rId441" Type="http://schemas.openxmlformats.org/officeDocument/2006/relationships/customXml" Target="../ink/ink542.xml"/><Relationship Id="rId483" Type="http://schemas.openxmlformats.org/officeDocument/2006/relationships/customXml" Target="../ink/ink563.xml"/><Relationship Id="rId539" Type="http://schemas.openxmlformats.org/officeDocument/2006/relationships/customXml" Target="../ink/ink591.xml"/><Relationship Id="rId690" Type="http://schemas.openxmlformats.org/officeDocument/2006/relationships/image" Target="../media/image650.png"/><Relationship Id="rId704" Type="http://schemas.openxmlformats.org/officeDocument/2006/relationships/image" Target="../media/image657.png"/><Relationship Id="rId746" Type="http://schemas.openxmlformats.org/officeDocument/2006/relationships/image" Target="../media/image678.png"/><Relationship Id="rId40" Type="http://schemas.openxmlformats.org/officeDocument/2006/relationships/image" Target="../media/image325.png"/><Relationship Id="rId136" Type="http://schemas.openxmlformats.org/officeDocument/2006/relationships/image" Target="../media/image373.png"/><Relationship Id="rId178" Type="http://schemas.openxmlformats.org/officeDocument/2006/relationships/image" Target="../media/image394.png"/><Relationship Id="rId301" Type="http://schemas.openxmlformats.org/officeDocument/2006/relationships/customXml" Target="../ink/ink472.xml"/><Relationship Id="rId343" Type="http://schemas.openxmlformats.org/officeDocument/2006/relationships/customXml" Target="../ink/ink493.xml"/><Relationship Id="rId550" Type="http://schemas.openxmlformats.org/officeDocument/2006/relationships/image" Target="../media/image580.png"/><Relationship Id="rId82" Type="http://schemas.openxmlformats.org/officeDocument/2006/relationships/image" Target="../media/image346.png"/><Relationship Id="rId203" Type="http://schemas.openxmlformats.org/officeDocument/2006/relationships/customXml" Target="../ink/ink423.xml"/><Relationship Id="rId385" Type="http://schemas.openxmlformats.org/officeDocument/2006/relationships/customXml" Target="../ink/ink514.xml"/><Relationship Id="rId592" Type="http://schemas.openxmlformats.org/officeDocument/2006/relationships/image" Target="../media/image601.png"/><Relationship Id="rId606" Type="http://schemas.openxmlformats.org/officeDocument/2006/relationships/image" Target="../media/image608.png"/><Relationship Id="rId648" Type="http://schemas.openxmlformats.org/officeDocument/2006/relationships/image" Target="../media/image629.png"/><Relationship Id="rId245" Type="http://schemas.openxmlformats.org/officeDocument/2006/relationships/customXml" Target="../ink/ink444.xml"/><Relationship Id="rId287" Type="http://schemas.openxmlformats.org/officeDocument/2006/relationships/customXml" Target="../ink/ink465.xml"/><Relationship Id="rId410" Type="http://schemas.openxmlformats.org/officeDocument/2006/relationships/image" Target="../media/image510.png"/><Relationship Id="rId452" Type="http://schemas.openxmlformats.org/officeDocument/2006/relationships/image" Target="../media/image531.png"/><Relationship Id="rId494" Type="http://schemas.openxmlformats.org/officeDocument/2006/relationships/image" Target="../media/image552.png"/><Relationship Id="rId508" Type="http://schemas.openxmlformats.org/officeDocument/2006/relationships/image" Target="../media/image559.png"/><Relationship Id="rId715" Type="http://schemas.openxmlformats.org/officeDocument/2006/relationships/customXml" Target="../ink/ink679.xml"/><Relationship Id="rId105" Type="http://schemas.openxmlformats.org/officeDocument/2006/relationships/customXml" Target="../ink/ink374.xml"/><Relationship Id="rId147" Type="http://schemas.openxmlformats.org/officeDocument/2006/relationships/customXml" Target="../ink/ink395.xml"/><Relationship Id="rId312" Type="http://schemas.openxmlformats.org/officeDocument/2006/relationships/image" Target="../media/image461.png"/><Relationship Id="rId354" Type="http://schemas.openxmlformats.org/officeDocument/2006/relationships/image" Target="../media/image482.png"/><Relationship Id="rId51" Type="http://schemas.openxmlformats.org/officeDocument/2006/relationships/customXml" Target="../ink/ink347.xml"/><Relationship Id="rId93" Type="http://schemas.openxmlformats.org/officeDocument/2006/relationships/customXml" Target="../ink/ink368.xml"/><Relationship Id="rId189" Type="http://schemas.openxmlformats.org/officeDocument/2006/relationships/customXml" Target="../ink/ink416.xml"/><Relationship Id="rId396" Type="http://schemas.openxmlformats.org/officeDocument/2006/relationships/image" Target="../media/image503.png"/><Relationship Id="rId561" Type="http://schemas.openxmlformats.org/officeDocument/2006/relationships/customXml" Target="../ink/ink602.xml"/><Relationship Id="rId617" Type="http://schemas.openxmlformats.org/officeDocument/2006/relationships/customXml" Target="../ink/ink630.xml"/><Relationship Id="rId659" Type="http://schemas.openxmlformats.org/officeDocument/2006/relationships/customXml" Target="../ink/ink651.xml"/><Relationship Id="rId214" Type="http://schemas.openxmlformats.org/officeDocument/2006/relationships/image" Target="../media/image412.png"/><Relationship Id="rId256" Type="http://schemas.openxmlformats.org/officeDocument/2006/relationships/image" Target="../media/image433.png"/><Relationship Id="rId298" Type="http://schemas.openxmlformats.org/officeDocument/2006/relationships/image" Target="../media/image454.png"/><Relationship Id="rId421" Type="http://schemas.openxmlformats.org/officeDocument/2006/relationships/customXml" Target="../ink/ink532.xml"/><Relationship Id="rId463" Type="http://schemas.openxmlformats.org/officeDocument/2006/relationships/customXml" Target="../ink/ink553.xml"/><Relationship Id="rId519" Type="http://schemas.openxmlformats.org/officeDocument/2006/relationships/customXml" Target="../ink/ink581.xml"/><Relationship Id="rId670" Type="http://schemas.openxmlformats.org/officeDocument/2006/relationships/image" Target="../media/image640.png"/><Relationship Id="rId116" Type="http://schemas.openxmlformats.org/officeDocument/2006/relationships/image" Target="../media/image363.png"/><Relationship Id="rId158" Type="http://schemas.openxmlformats.org/officeDocument/2006/relationships/image" Target="../media/image384.png"/><Relationship Id="rId323" Type="http://schemas.openxmlformats.org/officeDocument/2006/relationships/customXml" Target="../ink/ink483.xml"/><Relationship Id="rId530" Type="http://schemas.openxmlformats.org/officeDocument/2006/relationships/image" Target="../media/image570.png"/><Relationship Id="rId726" Type="http://schemas.openxmlformats.org/officeDocument/2006/relationships/image" Target="../media/image668.png"/><Relationship Id="rId20" Type="http://schemas.openxmlformats.org/officeDocument/2006/relationships/image" Target="../media/image315.png"/><Relationship Id="rId62" Type="http://schemas.openxmlformats.org/officeDocument/2006/relationships/image" Target="../media/image336.png"/><Relationship Id="rId365" Type="http://schemas.openxmlformats.org/officeDocument/2006/relationships/customXml" Target="../ink/ink504.xml"/><Relationship Id="rId572" Type="http://schemas.openxmlformats.org/officeDocument/2006/relationships/image" Target="../media/image591.png"/><Relationship Id="rId628" Type="http://schemas.openxmlformats.org/officeDocument/2006/relationships/image" Target="../media/image619.png"/><Relationship Id="rId225" Type="http://schemas.openxmlformats.org/officeDocument/2006/relationships/customXml" Target="../ink/ink434.xml"/><Relationship Id="rId267" Type="http://schemas.openxmlformats.org/officeDocument/2006/relationships/customXml" Target="../ink/ink455.xml"/><Relationship Id="rId432" Type="http://schemas.openxmlformats.org/officeDocument/2006/relationships/image" Target="../media/image521.png"/><Relationship Id="rId474" Type="http://schemas.openxmlformats.org/officeDocument/2006/relationships/image" Target="../media/image542.png"/><Relationship Id="rId106" Type="http://schemas.openxmlformats.org/officeDocument/2006/relationships/image" Target="../media/image358.png"/><Relationship Id="rId127" Type="http://schemas.openxmlformats.org/officeDocument/2006/relationships/customXml" Target="../ink/ink385.xml"/><Relationship Id="rId313" Type="http://schemas.openxmlformats.org/officeDocument/2006/relationships/customXml" Target="../ink/ink478.xml"/><Relationship Id="rId495" Type="http://schemas.openxmlformats.org/officeDocument/2006/relationships/customXml" Target="../ink/ink569.xml"/><Relationship Id="rId681" Type="http://schemas.openxmlformats.org/officeDocument/2006/relationships/customXml" Target="../ink/ink662.xml"/><Relationship Id="rId716" Type="http://schemas.openxmlformats.org/officeDocument/2006/relationships/image" Target="../media/image663.png"/><Relationship Id="rId737" Type="http://schemas.openxmlformats.org/officeDocument/2006/relationships/customXml" Target="../ink/ink690.xml"/><Relationship Id="rId10" Type="http://schemas.openxmlformats.org/officeDocument/2006/relationships/image" Target="../media/image310.png"/><Relationship Id="rId31" Type="http://schemas.openxmlformats.org/officeDocument/2006/relationships/customXml" Target="../ink/ink337.xml"/><Relationship Id="rId52" Type="http://schemas.openxmlformats.org/officeDocument/2006/relationships/image" Target="../media/image331.png"/><Relationship Id="rId73" Type="http://schemas.openxmlformats.org/officeDocument/2006/relationships/customXml" Target="../ink/ink358.xml"/><Relationship Id="rId94" Type="http://schemas.openxmlformats.org/officeDocument/2006/relationships/image" Target="../media/image352.png"/><Relationship Id="rId148" Type="http://schemas.openxmlformats.org/officeDocument/2006/relationships/image" Target="../media/image379.png"/><Relationship Id="rId169" Type="http://schemas.openxmlformats.org/officeDocument/2006/relationships/customXml" Target="../ink/ink406.xml"/><Relationship Id="rId334" Type="http://schemas.openxmlformats.org/officeDocument/2006/relationships/image" Target="../media/image472.png"/><Relationship Id="rId355" Type="http://schemas.openxmlformats.org/officeDocument/2006/relationships/customXml" Target="../ink/ink499.xml"/><Relationship Id="rId376" Type="http://schemas.openxmlformats.org/officeDocument/2006/relationships/image" Target="../media/image493.png"/><Relationship Id="rId397" Type="http://schemas.openxmlformats.org/officeDocument/2006/relationships/customXml" Target="../ink/ink520.xml"/><Relationship Id="rId520" Type="http://schemas.openxmlformats.org/officeDocument/2006/relationships/image" Target="../media/image565.png"/><Relationship Id="rId541" Type="http://schemas.openxmlformats.org/officeDocument/2006/relationships/customXml" Target="../ink/ink592.xml"/><Relationship Id="rId562" Type="http://schemas.openxmlformats.org/officeDocument/2006/relationships/image" Target="../media/image586.png"/><Relationship Id="rId583" Type="http://schemas.openxmlformats.org/officeDocument/2006/relationships/customXml" Target="../ink/ink613.xml"/><Relationship Id="rId618" Type="http://schemas.openxmlformats.org/officeDocument/2006/relationships/image" Target="../media/image614.png"/><Relationship Id="rId639" Type="http://schemas.openxmlformats.org/officeDocument/2006/relationships/customXml" Target="../ink/ink641.xml"/><Relationship Id="rId4" Type="http://schemas.openxmlformats.org/officeDocument/2006/relationships/image" Target="../media/image307.png"/><Relationship Id="rId180" Type="http://schemas.openxmlformats.org/officeDocument/2006/relationships/image" Target="../media/image395.png"/><Relationship Id="rId215" Type="http://schemas.openxmlformats.org/officeDocument/2006/relationships/customXml" Target="../ink/ink429.xml"/><Relationship Id="rId236" Type="http://schemas.openxmlformats.org/officeDocument/2006/relationships/image" Target="../media/image423.png"/><Relationship Id="rId257" Type="http://schemas.openxmlformats.org/officeDocument/2006/relationships/customXml" Target="../ink/ink450.xml"/><Relationship Id="rId278" Type="http://schemas.openxmlformats.org/officeDocument/2006/relationships/image" Target="../media/image444.png"/><Relationship Id="rId401" Type="http://schemas.openxmlformats.org/officeDocument/2006/relationships/customXml" Target="../ink/ink522.xml"/><Relationship Id="rId422" Type="http://schemas.openxmlformats.org/officeDocument/2006/relationships/image" Target="../media/image516.png"/><Relationship Id="rId443" Type="http://schemas.openxmlformats.org/officeDocument/2006/relationships/customXml" Target="../ink/ink543.xml"/><Relationship Id="rId464" Type="http://schemas.openxmlformats.org/officeDocument/2006/relationships/image" Target="../media/image537.png"/><Relationship Id="rId650" Type="http://schemas.openxmlformats.org/officeDocument/2006/relationships/image" Target="../media/image630.png"/><Relationship Id="rId303" Type="http://schemas.openxmlformats.org/officeDocument/2006/relationships/customXml" Target="../ink/ink473.xml"/><Relationship Id="rId485" Type="http://schemas.openxmlformats.org/officeDocument/2006/relationships/customXml" Target="../ink/ink564.xml"/><Relationship Id="rId692" Type="http://schemas.openxmlformats.org/officeDocument/2006/relationships/image" Target="../media/image651.png"/><Relationship Id="rId706" Type="http://schemas.openxmlformats.org/officeDocument/2006/relationships/image" Target="../media/image658.png"/><Relationship Id="rId748" Type="http://schemas.openxmlformats.org/officeDocument/2006/relationships/image" Target="../media/image679.png"/><Relationship Id="rId42" Type="http://schemas.openxmlformats.org/officeDocument/2006/relationships/image" Target="../media/image326.png"/><Relationship Id="rId84" Type="http://schemas.openxmlformats.org/officeDocument/2006/relationships/image" Target="../media/image347.png"/><Relationship Id="rId138" Type="http://schemas.openxmlformats.org/officeDocument/2006/relationships/image" Target="../media/image374.png"/><Relationship Id="rId345" Type="http://schemas.openxmlformats.org/officeDocument/2006/relationships/customXml" Target="../ink/ink494.xml"/><Relationship Id="rId387" Type="http://schemas.openxmlformats.org/officeDocument/2006/relationships/customXml" Target="../ink/ink515.xml"/><Relationship Id="rId510" Type="http://schemas.openxmlformats.org/officeDocument/2006/relationships/image" Target="../media/image560.png"/><Relationship Id="rId552" Type="http://schemas.openxmlformats.org/officeDocument/2006/relationships/image" Target="../media/image581.png"/><Relationship Id="rId594" Type="http://schemas.openxmlformats.org/officeDocument/2006/relationships/image" Target="../media/image602.png"/><Relationship Id="rId608" Type="http://schemas.openxmlformats.org/officeDocument/2006/relationships/image" Target="../media/image609.png"/><Relationship Id="rId191" Type="http://schemas.openxmlformats.org/officeDocument/2006/relationships/customXml" Target="../ink/ink417.xml"/><Relationship Id="rId205" Type="http://schemas.openxmlformats.org/officeDocument/2006/relationships/customXml" Target="../ink/ink424.xml"/><Relationship Id="rId247" Type="http://schemas.openxmlformats.org/officeDocument/2006/relationships/customXml" Target="../ink/ink445.xml"/><Relationship Id="rId412" Type="http://schemas.openxmlformats.org/officeDocument/2006/relationships/image" Target="../media/image511.png"/><Relationship Id="rId107" Type="http://schemas.openxmlformats.org/officeDocument/2006/relationships/customXml" Target="../ink/ink375.xml"/><Relationship Id="rId289" Type="http://schemas.openxmlformats.org/officeDocument/2006/relationships/customXml" Target="../ink/ink466.xml"/><Relationship Id="rId454" Type="http://schemas.openxmlformats.org/officeDocument/2006/relationships/image" Target="../media/image532.png"/><Relationship Id="rId496" Type="http://schemas.openxmlformats.org/officeDocument/2006/relationships/image" Target="../media/image553.png"/><Relationship Id="rId661" Type="http://schemas.openxmlformats.org/officeDocument/2006/relationships/customXml" Target="../ink/ink652.xml"/><Relationship Id="rId717" Type="http://schemas.openxmlformats.org/officeDocument/2006/relationships/customXml" Target="../ink/ink680.xml"/><Relationship Id="rId11" Type="http://schemas.openxmlformats.org/officeDocument/2006/relationships/customXml" Target="../ink/ink327.xml"/><Relationship Id="rId53" Type="http://schemas.openxmlformats.org/officeDocument/2006/relationships/customXml" Target="../ink/ink348.xml"/><Relationship Id="rId149" Type="http://schemas.openxmlformats.org/officeDocument/2006/relationships/customXml" Target="../ink/ink396.xml"/><Relationship Id="rId314" Type="http://schemas.openxmlformats.org/officeDocument/2006/relationships/image" Target="../media/image462.png"/><Relationship Id="rId356" Type="http://schemas.openxmlformats.org/officeDocument/2006/relationships/image" Target="../media/image483.png"/><Relationship Id="rId398" Type="http://schemas.openxmlformats.org/officeDocument/2006/relationships/image" Target="../media/image504.png"/><Relationship Id="rId521" Type="http://schemas.openxmlformats.org/officeDocument/2006/relationships/customXml" Target="../ink/ink582.xml"/><Relationship Id="rId563" Type="http://schemas.openxmlformats.org/officeDocument/2006/relationships/customXml" Target="../ink/ink603.xml"/><Relationship Id="rId619" Type="http://schemas.openxmlformats.org/officeDocument/2006/relationships/customXml" Target="../ink/ink631.xml"/><Relationship Id="rId95" Type="http://schemas.openxmlformats.org/officeDocument/2006/relationships/customXml" Target="../ink/ink369.xml"/><Relationship Id="rId160" Type="http://schemas.openxmlformats.org/officeDocument/2006/relationships/image" Target="../media/image385.png"/><Relationship Id="rId216" Type="http://schemas.openxmlformats.org/officeDocument/2006/relationships/image" Target="../media/image413.png"/><Relationship Id="rId423" Type="http://schemas.openxmlformats.org/officeDocument/2006/relationships/customXml" Target="../ink/ink533.xml"/><Relationship Id="rId258" Type="http://schemas.openxmlformats.org/officeDocument/2006/relationships/image" Target="../media/image434.png"/><Relationship Id="rId465" Type="http://schemas.openxmlformats.org/officeDocument/2006/relationships/customXml" Target="../ink/ink554.xml"/><Relationship Id="rId630" Type="http://schemas.openxmlformats.org/officeDocument/2006/relationships/image" Target="../media/image620.png"/><Relationship Id="rId672" Type="http://schemas.openxmlformats.org/officeDocument/2006/relationships/image" Target="../media/image641.png"/><Relationship Id="rId728" Type="http://schemas.openxmlformats.org/officeDocument/2006/relationships/image" Target="../media/image669.png"/><Relationship Id="rId22" Type="http://schemas.openxmlformats.org/officeDocument/2006/relationships/image" Target="../media/image316.png"/><Relationship Id="rId64" Type="http://schemas.openxmlformats.org/officeDocument/2006/relationships/image" Target="../media/image337.png"/><Relationship Id="rId118" Type="http://schemas.openxmlformats.org/officeDocument/2006/relationships/image" Target="../media/image364.png"/><Relationship Id="rId325" Type="http://schemas.openxmlformats.org/officeDocument/2006/relationships/customXml" Target="../ink/ink484.xml"/><Relationship Id="rId367" Type="http://schemas.openxmlformats.org/officeDocument/2006/relationships/customXml" Target="../ink/ink505.xml"/><Relationship Id="rId532" Type="http://schemas.openxmlformats.org/officeDocument/2006/relationships/image" Target="../media/image571.png"/><Relationship Id="rId574" Type="http://schemas.openxmlformats.org/officeDocument/2006/relationships/image" Target="../media/image592.png"/><Relationship Id="rId171" Type="http://schemas.openxmlformats.org/officeDocument/2006/relationships/customXml" Target="../ink/ink407.xml"/><Relationship Id="rId227" Type="http://schemas.openxmlformats.org/officeDocument/2006/relationships/customXml" Target="../ink/ink435.xml"/><Relationship Id="rId269" Type="http://schemas.openxmlformats.org/officeDocument/2006/relationships/customXml" Target="../ink/ink456.xml"/><Relationship Id="rId434" Type="http://schemas.openxmlformats.org/officeDocument/2006/relationships/image" Target="../media/image522.png"/><Relationship Id="rId476" Type="http://schemas.openxmlformats.org/officeDocument/2006/relationships/image" Target="../media/image543.png"/><Relationship Id="rId641" Type="http://schemas.openxmlformats.org/officeDocument/2006/relationships/customXml" Target="../ink/ink642.xml"/><Relationship Id="rId683" Type="http://schemas.openxmlformats.org/officeDocument/2006/relationships/customXml" Target="../ink/ink663.xml"/><Relationship Id="rId739" Type="http://schemas.openxmlformats.org/officeDocument/2006/relationships/customXml" Target="../ink/ink691.xml"/><Relationship Id="rId33" Type="http://schemas.openxmlformats.org/officeDocument/2006/relationships/customXml" Target="../ink/ink338.xml"/><Relationship Id="rId129" Type="http://schemas.openxmlformats.org/officeDocument/2006/relationships/customXml" Target="../ink/ink386.xml"/><Relationship Id="rId280" Type="http://schemas.openxmlformats.org/officeDocument/2006/relationships/image" Target="../media/image445.png"/><Relationship Id="rId336" Type="http://schemas.openxmlformats.org/officeDocument/2006/relationships/image" Target="../media/image473.png"/><Relationship Id="rId501" Type="http://schemas.openxmlformats.org/officeDocument/2006/relationships/customXml" Target="../ink/ink572.xml"/><Relationship Id="rId543" Type="http://schemas.openxmlformats.org/officeDocument/2006/relationships/customXml" Target="../ink/ink593.xml"/><Relationship Id="rId75" Type="http://schemas.openxmlformats.org/officeDocument/2006/relationships/customXml" Target="../ink/ink359.xml"/><Relationship Id="rId140" Type="http://schemas.openxmlformats.org/officeDocument/2006/relationships/image" Target="../media/image375.png"/><Relationship Id="rId182" Type="http://schemas.openxmlformats.org/officeDocument/2006/relationships/image" Target="../media/image396.png"/><Relationship Id="rId378" Type="http://schemas.openxmlformats.org/officeDocument/2006/relationships/image" Target="../media/image494.png"/><Relationship Id="rId403" Type="http://schemas.openxmlformats.org/officeDocument/2006/relationships/customXml" Target="../ink/ink523.xml"/><Relationship Id="rId585" Type="http://schemas.openxmlformats.org/officeDocument/2006/relationships/customXml" Target="../ink/ink614.xml"/><Relationship Id="rId6" Type="http://schemas.openxmlformats.org/officeDocument/2006/relationships/image" Target="../media/image308.png"/><Relationship Id="rId238" Type="http://schemas.openxmlformats.org/officeDocument/2006/relationships/image" Target="../media/image424.png"/><Relationship Id="rId445" Type="http://schemas.openxmlformats.org/officeDocument/2006/relationships/customXml" Target="../ink/ink544.xml"/><Relationship Id="rId487" Type="http://schemas.openxmlformats.org/officeDocument/2006/relationships/customXml" Target="../ink/ink565.xml"/><Relationship Id="rId610" Type="http://schemas.openxmlformats.org/officeDocument/2006/relationships/image" Target="../media/image610.png"/><Relationship Id="rId652" Type="http://schemas.openxmlformats.org/officeDocument/2006/relationships/image" Target="../media/image631.png"/><Relationship Id="rId694" Type="http://schemas.openxmlformats.org/officeDocument/2006/relationships/image" Target="../media/image652.png"/><Relationship Id="rId708" Type="http://schemas.openxmlformats.org/officeDocument/2006/relationships/image" Target="../media/image659.png"/><Relationship Id="rId291" Type="http://schemas.openxmlformats.org/officeDocument/2006/relationships/customXml" Target="../ink/ink467.xml"/><Relationship Id="rId305" Type="http://schemas.openxmlformats.org/officeDocument/2006/relationships/customXml" Target="../ink/ink474.xml"/><Relationship Id="rId347" Type="http://schemas.openxmlformats.org/officeDocument/2006/relationships/customXml" Target="../ink/ink495.xml"/><Relationship Id="rId512" Type="http://schemas.openxmlformats.org/officeDocument/2006/relationships/image" Target="../media/image561.png"/><Relationship Id="rId44" Type="http://schemas.openxmlformats.org/officeDocument/2006/relationships/image" Target="../media/image327.png"/><Relationship Id="rId86" Type="http://schemas.openxmlformats.org/officeDocument/2006/relationships/image" Target="../media/image348.png"/><Relationship Id="rId151" Type="http://schemas.openxmlformats.org/officeDocument/2006/relationships/customXml" Target="../ink/ink397.xml"/><Relationship Id="rId389" Type="http://schemas.openxmlformats.org/officeDocument/2006/relationships/customXml" Target="../ink/ink516.xml"/><Relationship Id="rId554" Type="http://schemas.openxmlformats.org/officeDocument/2006/relationships/image" Target="../media/image582.png"/><Relationship Id="rId596" Type="http://schemas.openxmlformats.org/officeDocument/2006/relationships/image" Target="../media/image603.png"/><Relationship Id="rId193" Type="http://schemas.openxmlformats.org/officeDocument/2006/relationships/customXml" Target="../ink/ink418.xml"/><Relationship Id="rId207" Type="http://schemas.openxmlformats.org/officeDocument/2006/relationships/customXml" Target="../ink/ink425.xml"/><Relationship Id="rId249" Type="http://schemas.openxmlformats.org/officeDocument/2006/relationships/customXml" Target="../ink/ink446.xml"/><Relationship Id="rId414" Type="http://schemas.openxmlformats.org/officeDocument/2006/relationships/image" Target="../media/image512.png"/><Relationship Id="rId456" Type="http://schemas.openxmlformats.org/officeDocument/2006/relationships/image" Target="../media/image533.png"/><Relationship Id="rId498" Type="http://schemas.openxmlformats.org/officeDocument/2006/relationships/image" Target="../media/image554.png"/><Relationship Id="rId621" Type="http://schemas.openxmlformats.org/officeDocument/2006/relationships/customXml" Target="../ink/ink632.xml"/><Relationship Id="rId663" Type="http://schemas.openxmlformats.org/officeDocument/2006/relationships/customXml" Target="../ink/ink653.xml"/><Relationship Id="rId13" Type="http://schemas.openxmlformats.org/officeDocument/2006/relationships/customXml" Target="../ink/ink328.xml"/><Relationship Id="rId109" Type="http://schemas.openxmlformats.org/officeDocument/2006/relationships/customXml" Target="../ink/ink376.xml"/><Relationship Id="rId260" Type="http://schemas.openxmlformats.org/officeDocument/2006/relationships/image" Target="../media/image435.png"/><Relationship Id="rId316" Type="http://schemas.openxmlformats.org/officeDocument/2006/relationships/image" Target="../media/image463.png"/><Relationship Id="rId523" Type="http://schemas.openxmlformats.org/officeDocument/2006/relationships/customXml" Target="../ink/ink583.xml"/><Relationship Id="rId719" Type="http://schemas.openxmlformats.org/officeDocument/2006/relationships/customXml" Target="../ink/ink681.xml"/><Relationship Id="rId55" Type="http://schemas.openxmlformats.org/officeDocument/2006/relationships/customXml" Target="../ink/ink349.xml"/><Relationship Id="rId97" Type="http://schemas.openxmlformats.org/officeDocument/2006/relationships/customXml" Target="../ink/ink370.xml"/><Relationship Id="rId120" Type="http://schemas.openxmlformats.org/officeDocument/2006/relationships/image" Target="../media/image365.png"/><Relationship Id="rId358" Type="http://schemas.openxmlformats.org/officeDocument/2006/relationships/image" Target="../media/image484.png"/><Relationship Id="rId565" Type="http://schemas.openxmlformats.org/officeDocument/2006/relationships/customXml" Target="../ink/ink604.xml"/><Relationship Id="rId730" Type="http://schemas.openxmlformats.org/officeDocument/2006/relationships/image" Target="../media/image670.png"/><Relationship Id="rId162" Type="http://schemas.openxmlformats.org/officeDocument/2006/relationships/image" Target="../media/image386.png"/><Relationship Id="rId218" Type="http://schemas.openxmlformats.org/officeDocument/2006/relationships/image" Target="../media/image414.png"/><Relationship Id="rId425" Type="http://schemas.openxmlformats.org/officeDocument/2006/relationships/customXml" Target="../ink/ink534.xml"/><Relationship Id="rId467" Type="http://schemas.openxmlformats.org/officeDocument/2006/relationships/customXml" Target="../ink/ink555.xml"/><Relationship Id="rId632" Type="http://schemas.openxmlformats.org/officeDocument/2006/relationships/image" Target="../media/image621.png"/><Relationship Id="rId271" Type="http://schemas.openxmlformats.org/officeDocument/2006/relationships/customXml" Target="../ink/ink457.xml"/><Relationship Id="rId674" Type="http://schemas.openxmlformats.org/officeDocument/2006/relationships/image" Target="../media/image642.png"/><Relationship Id="rId24" Type="http://schemas.openxmlformats.org/officeDocument/2006/relationships/image" Target="../media/image317.png"/><Relationship Id="rId66" Type="http://schemas.openxmlformats.org/officeDocument/2006/relationships/image" Target="../media/image338.png"/><Relationship Id="rId131" Type="http://schemas.openxmlformats.org/officeDocument/2006/relationships/customXml" Target="../ink/ink387.xml"/><Relationship Id="rId327" Type="http://schemas.openxmlformats.org/officeDocument/2006/relationships/customXml" Target="../ink/ink485.xml"/><Relationship Id="rId369" Type="http://schemas.openxmlformats.org/officeDocument/2006/relationships/customXml" Target="../ink/ink506.xml"/><Relationship Id="rId534" Type="http://schemas.openxmlformats.org/officeDocument/2006/relationships/image" Target="../media/image572.png"/><Relationship Id="rId576" Type="http://schemas.openxmlformats.org/officeDocument/2006/relationships/image" Target="../media/image593.png"/><Relationship Id="rId741" Type="http://schemas.openxmlformats.org/officeDocument/2006/relationships/customXml" Target="../ink/ink692.xml"/><Relationship Id="rId173" Type="http://schemas.openxmlformats.org/officeDocument/2006/relationships/customXml" Target="../ink/ink408.xml"/><Relationship Id="rId229" Type="http://schemas.openxmlformats.org/officeDocument/2006/relationships/customXml" Target="../ink/ink436.xml"/><Relationship Id="rId380" Type="http://schemas.openxmlformats.org/officeDocument/2006/relationships/image" Target="../media/image495.png"/><Relationship Id="rId436" Type="http://schemas.openxmlformats.org/officeDocument/2006/relationships/image" Target="../media/image523.png"/><Relationship Id="rId601" Type="http://schemas.openxmlformats.org/officeDocument/2006/relationships/customXml" Target="../ink/ink622.xml"/><Relationship Id="rId643" Type="http://schemas.openxmlformats.org/officeDocument/2006/relationships/customXml" Target="../ink/ink643.xml"/><Relationship Id="rId240" Type="http://schemas.openxmlformats.org/officeDocument/2006/relationships/image" Target="../media/image425.png"/><Relationship Id="rId478" Type="http://schemas.openxmlformats.org/officeDocument/2006/relationships/image" Target="../media/image544.png"/><Relationship Id="rId685" Type="http://schemas.openxmlformats.org/officeDocument/2006/relationships/customXml" Target="../ink/ink664.xml"/><Relationship Id="rId35" Type="http://schemas.openxmlformats.org/officeDocument/2006/relationships/customXml" Target="../ink/ink339.xml"/><Relationship Id="rId77" Type="http://schemas.openxmlformats.org/officeDocument/2006/relationships/customXml" Target="../ink/ink360.xml"/><Relationship Id="rId100" Type="http://schemas.openxmlformats.org/officeDocument/2006/relationships/image" Target="../media/image355.png"/><Relationship Id="rId282" Type="http://schemas.openxmlformats.org/officeDocument/2006/relationships/image" Target="../media/image446.png"/><Relationship Id="rId338" Type="http://schemas.openxmlformats.org/officeDocument/2006/relationships/image" Target="../media/image474.png"/><Relationship Id="rId503" Type="http://schemas.openxmlformats.org/officeDocument/2006/relationships/customXml" Target="../ink/ink573.xml"/><Relationship Id="rId545" Type="http://schemas.openxmlformats.org/officeDocument/2006/relationships/customXml" Target="../ink/ink594.xml"/><Relationship Id="rId587" Type="http://schemas.openxmlformats.org/officeDocument/2006/relationships/customXml" Target="../ink/ink615.xml"/><Relationship Id="rId710" Type="http://schemas.openxmlformats.org/officeDocument/2006/relationships/image" Target="../media/image660.png"/><Relationship Id="rId8" Type="http://schemas.openxmlformats.org/officeDocument/2006/relationships/image" Target="../media/image309.png"/><Relationship Id="rId142" Type="http://schemas.openxmlformats.org/officeDocument/2006/relationships/image" Target="../media/image376.png"/><Relationship Id="rId184" Type="http://schemas.openxmlformats.org/officeDocument/2006/relationships/image" Target="../media/image397.png"/><Relationship Id="rId391" Type="http://schemas.openxmlformats.org/officeDocument/2006/relationships/customXml" Target="../ink/ink517.xml"/><Relationship Id="rId405" Type="http://schemas.openxmlformats.org/officeDocument/2006/relationships/customXml" Target="../ink/ink524.xml"/><Relationship Id="rId447" Type="http://schemas.openxmlformats.org/officeDocument/2006/relationships/customXml" Target="../ink/ink545.xml"/><Relationship Id="rId612" Type="http://schemas.openxmlformats.org/officeDocument/2006/relationships/image" Target="../media/image611.png"/><Relationship Id="rId251" Type="http://schemas.openxmlformats.org/officeDocument/2006/relationships/customXml" Target="../ink/ink447.xml"/><Relationship Id="rId489" Type="http://schemas.openxmlformats.org/officeDocument/2006/relationships/customXml" Target="../ink/ink566.xml"/><Relationship Id="rId654" Type="http://schemas.openxmlformats.org/officeDocument/2006/relationships/image" Target="../media/image632.png"/><Relationship Id="rId696" Type="http://schemas.openxmlformats.org/officeDocument/2006/relationships/image" Target="../media/image653.png"/><Relationship Id="rId46" Type="http://schemas.openxmlformats.org/officeDocument/2006/relationships/image" Target="../media/image328.png"/><Relationship Id="rId293" Type="http://schemas.openxmlformats.org/officeDocument/2006/relationships/customXml" Target="../ink/ink468.xml"/><Relationship Id="rId307" Type="http://schemas.openxmlformats.org/officeDocument/2006/relationships/customXml" Target="../ink/ink475.xml"/><Relationship Id="rId349" Type="http://schemas.openxmlformats.org/officeDocument/2006/relationships/customXml" Target="../ink/ink496.xml"/><Relationship Id="rId514" Type="http://schemas.openxmlformats.org/officeDocument/2006/relationships/image" Target="../media/image562.png"/><Relationship Id="rId556" Type="http://schemas.openxmlformats.org/officeDocument/2006/relationships/image" Target="../media/image583.png"/><Relationship Id="rId721" Type="http://schemas.openxmlformats.org/officeDocument/2006/relationships/customXml" Target="../ink/ink682.xml"/><Relationship Id="rId88" Type="http://schemas.openxmlformats.org/officeDocument/2006/relationships/image" Target="../media/image349.png"/><Relationship Id="rId111" Type="http://schemas.openxmlformats.org/officeDocument/2006/relationships/customXml" Target="../ink/ink377.xml"/><Relationship Id="rId153" Type="http://schemas.openxmlformats.org/officeDocument/2006/relationships/customXml" Target="../ink/ink398.xml"/><Relationship Id="rId195" Type="http://schemas.openxmlformats.org/officeDocument/2006/relationships/customXml" Target="../ink/ink419.xml"/><Relationship Id="rId209" Type="http://schemas.openxmlformats.org/officeDocument/2006/relationships/customXml" Target="../ink/ink426.xml"/><Relationship Id="rId360" Type="http://schemas.openxmlformats.org/officeDocument/2006/relationships/image" Target="../media/image485.png"/><Relationship Id="rId416" Type="http://schemas.openxmlformats.org/officeDocument/2006/relationships/image" Target="../media/image513.png"/><Relationship Id="rId598" Type="http://schemas.openxmlformats.org/officeDocument/2006/relationships/image" Target="../media/image604.png"/><Relationship Id="rId220" Type="http://schemas.openxmlformats.org/officeDocument/2006/relationships/image" Target="../media/image415.png"/><Relationship Id="rId458" Type="http://schemas.openxmlformats.org/officeDocument/2006/relationships/image" Target="../media/image534.png"/><Relationship Id="rId623" Type="http://schemas.openxmlformats.org/officeDocument/2006/relationships/customXml" Target="../ink/ink633.xml"/><Relationship Id="rId665" Type="http://schemas.openxmlformats.org/officeDocument/2006/relationships/customXml" Target="../ink/ink654.xml"/><Relationship Id="rId15" Type="http://schemas.openxmlformats.org/officeDocument/2006/relationships/customXml" Target="../ink/ink329.xml"/><Relationship Id="rId57" Type="http://schemas.openxmlformats.org/officeDocument/2006/relationships/customXml" Target="../ink/ink350.xml"/><Relationship Id="rId262" Type="http://schemas.openxmlformats.org/officeDocument/2006/relationships/image" Target="../media/image436.png"/><Relationship Id="rId318" Type="http://schemas.openxmlformats.org/officeDocument/2006/relationships/image" Target="../media/image464.png"/><Relationship Id="rId525" Type="http://schemas.openxmlformats.org/officeDocument/2006/relationships/customXml" Target="../ink/ink584.xml"/><Relationship Id="rId567" Type="http://schemas.openxmlformats.org/officeDocument/2006/relationships/customXml" Target="../ink/ink605.xml"/><Relationship Id="rId732" Type="http://schemas.openxmlformats.org/officeDocument/2006/relationships/image" Target="../media/image671.png"/><Relationship Id="rId99" Type="http://schemas.openxmlformats.org/officeDocument/2006/relationships/customXml" Target="../ink/ink371.xml"/><Relationship Id="rId122" Type="http://schemas.openxmlformats.org/officeDocument/2006/relationships/image" Target="../media/image366.png"/><Relationship Id="rId164" Type="http://schemas.openxmlformats.org/officeDocument/2006/relationships/image" Target="../media/image387.png"/><Relationship Id="rId371" Type="http://schemas.openxmlformats.org/officeDocument/2006/relationships/customXml" Target="../ink/ink507.xml"/><Relationship Id="rId427" Type="http://schemas.openxmlformats.org/officeDocument/2006/relationships/customXml" Target="../ink/ink535.xml"/><Relationship Id="rId469" Type="http://schemas.openxmlformats.org/officeDocument/2006/relationships/customXml" Target="../ink/ink556.xml"/><Relationship Id="rId634" Type="http://schemas.openxmlformats.org/officeDocument/2006/relationships/image" Target="../media/image622.png"/><Relationship Id="rId676" Type="http://schemas.openxmlformats.org/officeDocument/2006/relationships/image" Target="../media/image643.png"/><Relationship Id="rId26" Type="http://schemas.openxmlformats.org/officeDocument/2006/relationships/image" Target="../media/image318.png"/><Relationship Id="rId231" Type="http://schemas.openxmlformats.org/officeDocument/2006/relationships/customXml" Target="../ink/ink437.xml"/><Relationship Id="rId273" Type="http://schemas.openxmlformats.org/officeDocument/2006/relationships/customXml" Target="../ink/ink458.xml"/><Relationship Id="rId329" Type="http://schemas.openxmlformats.org/officeDocument/2006/relationships/customXml" Target="../ink/ink486.xml"/><Relationship Id="rId480" Type="http://schemas.openxmlformats.org/officeDocument/2006/relationships/image" Target="../media/image545.png"/><Relationship Id="rId536" Type="http://schemas.openxmlformats.org/officeDocument/2006/relationships/image" Target="../media/image573.png"/><Relationship Id="rId701" Type="http://schemas.openxmlformats.org/officeDocument/2006/relationships/customXml" Target="../ink/ink672.xml"/><Relationship Id="rId68" Type="http://schemas.openxmlformats.org/officeDocument/2006/relationships/image" Target="../media/image339.png"/><Relationship Id="rId133" Type="http://schemas.openxmlformats.org/officeDocument/2006/relationships/customXml" Target="../ink/ink388.xml"/><Relationship Id="rId175" Type="http://schemas.openxmlformats.org/officeDocument/2006/relationships/customXml" Target="../ink/ink409.xml"/><Relationship Id="rId340" Type="http://schemas.openxmlformats.org/officeDocument/2006/relationships/image" Target="../media/image475.png"/><Relationship Id="rId578" Type="http://schemas.openxmlformats.org/officeDocument/2006/relationships/image" Target="../media/image594.png"/><Relationship Id="rId743" Type="http://schemas.openxmlformats.org/officeDocument/2006/relationships/customXml" Target="../ink/ink693.xml"/><Relationship Id="rId200" Type="http://schemas.openxmlformats.org/officeDocument/2006/relationships/image" Target="../media/image405.png"/><Relationship Id="rId382" Type="http://schemas.openxmlformats.org/officeDocument/2006/relationships/image" Target="../media/image496.png"/><Relationship Id="rId438" Type="http://schemas.openxmlformats.org/officeDocument/2006/relationships/image" Target="../media/image524.png"/><Relationship Id="rId603" Type="http://schemas.openxmlformats.org/officeDocument/2006/relationships/customXml" Target="../ink/ink623.xml"/><Relationship Id="rId645" Type="http://schemas.openxmlformats.org/officeDocument/2006/relationships/customXml" Target="../ink/ink644.xml"/><Relationship Id="rId687" Type="http://schemas.openxmlformats.org/officeDocument/2006/relationships/customXml" Target="../ink/ink665.xml"/><Relationship Id="rId242" Type="http://schemas.openxmlformats.org/officeDocument/2006/relationships/image" Target="../media/image426.png"/><Relationship Id="rId284" Type="http://schemas.openxmlformats.org/officeDocument/2006/relationships/image" Target="../media/image447.png"/><Relationship Id="rId491" Type="http://schemas.openxmlformats.org/officeDocument/2006/relationships/customXml" Target="../ink/ink567.xml"/><Relationship Id="rId505" Type="http://schemas.openxmlformats.org/officeDocument/2006/relationships/customXml" Target="../ink/ink574.xml"/><Relationship Id="rId712" Type="http://schemas.openxmlformats.org/officeDocument/2006/relationships/image" Target="../media/image661.png"/><Relationship Id="rId37" Type="http://schemas.openxmlformats.org/officeDocument/2006/relationships/customXml" Target="../ink/ink340.xml"/><Relationship Id="rId79" Type="http://schemas.openxmlformats.org/officeDocument/2006/relationships/customXml" Target="../ink/ink361.xml"/><Relationship Id="rId102" Type="http://schemas.openxmlformats.org/officeDocument/2006/relationships/image" Target="../media/image356.png"/><Relationship Id="rId144" Type="http://schemas.openxmlformats.org/officeDocument/2006/relationships/image" Target="../media/image377.png"/><Relationship Id="rId547" Type="http://schemas.openxmlformats.org/officeDocument/2006/relationships/customXml" Target="../ink/ink595.xml"/><Relationship Id="rId589" Type="http://schemas.openxmlformats.org/officeDocument/2006/relationships/customXml" Target="../ink/ink616.xml"/><Relationship Id="rId90" Type="http://schemas.openxmlformats.org/officeDocument/2006/relationships/image" Target="../media/image350.png"/><Relationship Id="rId186" Type="http://schemas.openxmlformats.org/officeDocument/2006/relationships/image" Target="../media/image398.png"/><Relationship Id="rId351" Type="http://schemas.openxmlformats.org/officeDocument/2006/relationships/customXml" Target="../ink/ink497.xml"/><Relationship Id="rId393" Type="http://schemas.openxmlformats.org/officeDocument/2006/relationships/customXml" Target="../ink/ink518.xml"/><Relationship Id="rId407" Type="http://schemas.openxmlformats.org/officeDocument/2006/relationships/customXml" Target="../ink/ink525.xml"/><Relationship Id="rId449" Type="http://schemas.openxmlformats.org/officeDocument/2006/relationships/customXml" Target="../ink/ink546.xml"/><Relationship Id="rId614" Type="http://schemas.openxmlformats.org/officeDocument/2006/relationships/image" Target="../media/image612.png"/><Relationship Id="rId656" Type="http://schemas.openxmlformats.org/officeDocument/2006/relationships/image" Target="../media/image633.png"/><Relationship Id="rId211" Type="http://schemas.openxmlformats.org/officeDocument/2006/relationships/customXml" Target="../ink/ink427.xml"/><Relationship Id="rId253" Type="http://schemas.openxmlformats.org/officeDocument/2006/relationships/customXml" Target="../ink/ink448.xml"/><Relationship Id="rId295" Type="http://schemas.openxmlformats.org/officeDocument/2006/relationships/customXml" Target="../ink/ink469.xml"/><Relationship Id="rId309" Type="http://schemas.openxmlformats.org/officeDocument/2006/relationships/customXml" Target="../ink/ink476.xml"/><Relationship Id="rId460" Type="http://schemas.openxmlformats.org/officeDocument/2006/relationships/image" Target="../media/image535.png"/><Relationship Id="rId516" Type="http://schemas.openxmlformats.org/officeDocument/2006/relationships/image" Target="../media/image563.png"/><Relationship Id="rId698" Type="http://schemas.openxmlformats.org/officeDocument/2006/relationships/image" Target="../media/image654.png"/><Relationship Id="rId48" Type="http://schemas.openxmlformats.org/officeDocument/2006/relationships/image" Target="../media/image329.png"/><Relationship Id="rId113" Type="http://schemas.openxmlformats.org/officeDocument/2006/relationships/customXml" Target="../ink/ink378.xml"/><Relationship Id="rId320" Type="http://schemas.openxmlformats.org/officeDocument/2006/relationships/image" Target="../media/image465.png"/><Relationship Id="rId558" Type="http://schemas.openxmlformats.org/officeDocument/2006/relationships/image" Target="../media/image584.png"/><Relationship Id="rId723" Type="http://schemas.openxmlformats.org/officeDocument/2006/relationships/customXml" Target="../ink/ink683.xml"/><Relationship Id="rId155" Type="http://schemas.openxmlformats.org/officeDocument/2006/relationships/customXml" Target="../ink/ink399.xml"/><Relationship Id="rId197" Type="http://schemas.openxmlformats.org/officeDocument/2006/relationships/customXml" Target="../ink/ink420.xml"/><Relationship Id="rId362" Type="http://schemas.openxmlformats.org/officeDocument/2006/relationships/image" Target="../media/image486.png"/><Relationship Id="rId418" Type="http://schemas.openxmlformats.org/officeDocument/2006/relationships/image" Target="../media/image514.png"/><Relationship Id="rId625" Type="http://schemas.openxmlformats.org/officeDocument/2006/relationships/customXml" Target="../ink/ink634.xml"/><Relationship Id="rId222" Type="http://schemas.openxmlformats.org/officeDocument/2006/relationships/image" Target="../media/image416.png"/><Relationship Id="rId264" Type="http://schemas.openxmlformats.org/officeDocument/2006/relationships/image" Target="../media/image437.png"/><Relationship Id="rId471" Type="http://schemas.openxmlformats.org/officeDocument/2006/relationships/customXml" Target="../ink/ink557.xml"/><Relationship Id="rId667" Type="http://schemas.openxmlformats.org/officeDocument/2006/relationships/customXml" Target="../ink/ink655.xml"/><Relationship Id="rId17" Type="http://schemas.openxmlformats.org/officeDocument/2006/relationships/customXml" Target="../ink/ink330.xml"/><Relationship Id="rId59" Type="http://schemas.openxmlformats.org/officeDocument/2006/relationships/customXml" Target="../ink/ink351.xml"/><Relationship Id="rId124" Type="http://schemas.openxmlformats.org/officeDocument/2006/relationships/image" Target="../media/image367.png"/><Relationship Id="rId527" Type="http://schemas.openxmlformats.org/officeDocument/2006/relationships/customXml" Target="../ink/ink585.xml"/><Relationship Id="rId569" Type="http://schemas.openxmlformats.org/officeDocument/2006/relationships/customXml" Target="../ink/ink606.xml"/><Relationship Id="rId734" Type="http://schemas.openxmlformats.org/officeDocument/2006/relationships/image" Target="../media/image672.png"/><Relationship Id="rId70" Type="http://schemas.openxmlformats.org/officeDocument/2006/relationships/image" Target="../media/image340.png"/><Relationship Id="rId166" Type="http://schemas.openxmlformats.org/officeDocument/2006/relationships/image" Target="../media/image388.png"/><Relationship Id="rId331" Type="http://schemas.openxmlformats.org/officeDocument/2006/relationships/customXml" Target="../ink/ink487.xml"/><Relationship Id="rId373" Type="http://schemas.openxmlformats.org/officeDocument/2006/relationships/customXml" Target="../ink/ink508.xml"/><Relationship Id="rId429" Type="http://schemas.openxmlformats.org/officeDocument/2006/relationships/customXml" Target="../ink/ink536.xml"/><Relationship Id="rId580" Type="http://schemas.openxmlformats.org/officeDocument/2006/relationships/image" Target="../media/image595.png"/><Relationship Id="rId636" Type="http://schemas.openxmlformats.org/officeDocument/2006/relationships/image" Target="../media/image62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38.xml"/><Relationship Id="rId440" Type="http://schemas.openxmlformats.org/officeDocument/2006/relationships/image" Target="../media/image525.png"/><Relationship Id="rId678" Type="http://schemas.openxmlformats.org/officeDocument/2006/relationships/image" Target="../media/image644.png"/><Relationship Id="rId28" Type="http://schemas.openxmlformats.org/officeDocument/2006/relationships/image" Target="../media/image319.png"/><Relationship Id="rId275" Type="http://schemas.openxmlformats.org/officeDocument/2006/relationships/customXml" Target="../ink/ink459.xml"/><Relationship Id="rId300" Type="http://schemas.openxmlformats.org/officeDocument/2006/relationships/image" Target="../media/image455.png"/><Relationship Id="rId482" Type="http://schemas.openxmlformats.org/officeDocument/2006/relationships/image" Target="../media/image546.png"/><Relationship Id="rId538" Type="http://schemas.openxmlformats.org/officeDocument/2006/relationships/image" Target="../media/image574.png"/><Relationship Id="rId703" Type="http://schemas.openxmlformats.org/officeDocument/2006/relationships/customXml" Target="../ink/ink673.xml"/><Relationship Id="rId745" Type="http://schemas.openxmlformats.org/officeDocument/2006/relationships/customXml" Target="../ink/ink694.xml"/><Relationship Id="rId81" Type="http://schemas.openxmlformats.org/officeDocument/2006/relationships/customXml" Target="../ink/ink362.xml"/><Relationship Id="rId135" Type="http://schemas.openxmlformats.org/officeDocument/2006/relationships/customXml" Target="../ink/ink389.xml"/><Relationship Id="rId177" Type="http://schemas.openxmlformats.org/officeDocument/2006/relationships/customXml" Target="../ink/ink410.xml"/><Relationship Id="rId342" Type="http://schemas.openxmlformats.org/officeDocument/2006/relationships/image" Target="../media/image476.png"/><Relationship Id="rId384" Type="http://schemas.openxmlformats.org/officeDocument/2006/relationships/image" Target="../media/image497.png"/><Relationship Id="rId591" Type="http://schemas.openxmlformats.org/officeDocument/2006/relationships/customXml" Target="../ink/ink617.xml"/><Relationship Id="rId605" Type="http://schemas.openxmlformats.org/officeDocument/2006/relationships/customXml" Target="../ink/ink624.xml"/><Relationship Id="rId202" Type="http://schemas.openxmlformats.org/officeDocument/2006/relationships/image" Target="../media/image406.png"/><Relationship Id="rId244" Type="http://schemas.openxmlformats.org/officeDocument/2006/relationships/image" Target="../media/image427.png"/><Relationship Id="rId647" Type="http://schemas.openxmlformats.org/officeDocument/2006/relationships/customXml" Target="../ink/ink645.xml"/><Relationship Id="rId689" Type="http://schemas.openxmlformats.org/officeDocument/2006/relationships/customXml" Target="../ink/ink666.xml"/><Relationship Id="rId39" Type="http://schemas.openxmlformats.org/officeDocument/2006/relationships/customXml" Target="../ink/ink341.xml"/><Relationship Id="rId286" Type="http://schemas.openxmlformats.org/officeDocument/2006/relationships/image" Target="../media/image448.png"/><Relationship Id="rId451" Type="http://schemas.openxmlformats.org/officeDocument/2006/relationships/customXml" Target="../ink/ink547.xml"/><Relationship Id="rId493" Type="http://schemas.openxmlformats.org/officeDocument/2006/relationships/customXml" Target="../ink/ink568.xml"/><Relationship Id="rId507" Type="http://schemas.openxmlformats.org/officeDocument/2006/relationships/customXml" Target="../ink/ink575.xml"/><Relationship Id="rId549" Type="http://schemas.openxmlformats.org/officeDocument/2006/relationships/customXml" Target="../ink/ink596.xml"/><Relationship Id="rId714" Type="http://schemas.openxmlformats.org/officeDocument/2006/relationships/image" Target="../media/image662.png"/><Relationship Id="rId50" Type="http://schemas.openxmlformats.org/officeDocument/2006/relationships/image" Target="../media/image330.png"/><Relationship Id="rId104" Type="http://schemas.openxmlformats.org/officeDocument/2006/relationships/image" Target="../media/image357.png"/><Relationship Id="rId146" Type="http://schemas.openxmlformats.org/officeDocument/2006/relationships/image" Target="../media/image378.png"/><Relationship Id="rId188" Type="http://schemas.openxmlformats.org/officeDocument/2006/relationships/image" Target="../media/image399.png"/><Relationship Id="rId311" Type="http://schemas.openxmlformats.org/officeDocument/2006/relationships/customXml" Target="../ink/ink477.xml"/><Relationship Id="rId353" Type="http://schemas.openxmlformats.org/officeDocument/2006/relationships/customXml" Target="../ink/ink498.xml"/><Relationship Id="rId395" Type="http://schemas.openxmlformats.org/officeDocument/2006/relationships/customXml" Target="../ink/ink519.xml"/><Relationship Id="rId409" Type="http://schemas.openxmlformats.org/officeDocument/2006/relationships/customXml" Target="../ink/ink526.xml"/><Relationship Id="rId560" Type="http://schemas.openxmlformats.org/officeDocument/2006/relationships/image" Target="../media/image585.png"/><Relationship Id="rId92" Type="http://schemas.openxmlformats.org/officeDocument/2006/relationships/image" Target="../media/image351.png"/><Relationship Id="rId213" Type="http://schemas.openxmlformats.org/officeDocument/2006/relationships/customXml" Target="../ink/ink428.xml"/><Relationship Id="rId420" Type="http://schemas.openxmlformats.org/officeDocument/2006/relationships/image" Target="../media/image515.png"/><Relationship Id="rId616" Type="http://schemas.openxmlformats.org/officeDocument/2006/relationships/image" Target="../media/image613.png"/><Relationship Id="rId658" Type="http://schemas.openxmlformats.org/officeDocument/2006/relationships/image" Target="../media/image634.png"/><Relationship Id="rId255" Type="http://schemas.openxmlformats.org/officeDocument/2006/relationships/customXml" Target="../ink/ink449.xml"/><Relationship Id="rId297" Type="http://schemas.openxmlformats.org/officeDocument/2006/relationships/customXml" Target="../ink/ink470.xml"/><Relationship Id="rId462" Type="http://schemas.openxmlformats.org/officeDocument/2006/relationships/image" Target="../media/image536.png"/><Relationship Id="rId518" Type="http://schemas.openxmlformats.org/officeDocument/2006/relationships/image" Target="../media/image564.png"/><Relationship Id="rId725" Type="http://schemas.openxmlformats.org/officeDocument/2006/relationships/customXml" Target="../ink/ink684.xml"/><Relationship Id="rId115" Type="http://schemas.openxmlformats.org/officeDocument/2006/relationships/customXml" Target="../ink/ink379.xml"/><Relationship Id="rId157" Type="http://schemas.openxmlformats.org/officeDocument/2006/relationships/customXml" Target="../ink/ink400.xml"/><Relationship Id="rId322" Type="http://schemas.openxmlformats.org/officeDocument/2006/relationships/image" Target="../media/image466.png"/><Relationship Id="rId364" Type="http://schemas.openxmlformats.org/officeDocument/2006/relationships/image" Target="../media/image487.png"/><Relationship Id="rId61" Type="http://schemas.openxmlformats.org/officeDocument/2006/relationships/customXml" Target="../ink/ink352.xml"/><Relationship Id="rId199" Type="http://schemas.openxmlformats.org/officeDocument/2006/relationships/customXml" Target="../ink/ink421.xml"/><Relationship Id="rId571" Type="http://schemas.openxmlformats.org/officeDocument/2006/relationships/customXml" Target="../ink/ink607.xml"/><Relationship Id="rId627" Type="http://schemas.openxmlformats.org/officeDocument/2006/relationships/customXml" Target="../ink/ink635.xml"/><Relationship Id="rId669" Type="http://schemas.openxmlformats.org/officeDocument/2006/relationships/customXml" Target="../ink/ink656.xml"/><Relationship Id="rId19" Type="http://schemas.openxmlformats.org/officeDocument/2006/relationships/customXml" Target="../ink/ink331.xml"/><Relationship Id="rId224" Type="http://schemas.openxmlformats.org/officeDocument/2006/relationships/image" Target="../media/image417.png"/><Relationship Id="rId266" Type="http://schemas.openxmlformats.org/officeDocument/2006/relationships/image" Target="../media/image438.png"/><Relationship Id="rId431" Type="http://schemas.openxmlformats.org/officeDocument/2006/relationships/customXml" Target="../ink/ink537.xml"/><Relationship Id="rId473" Type="http://schemas.openxmlformats.org/officeDocument/2006/relationships/customXml" Target="../ink/ink558.xml"/><Relationship Id="rId529" Type="http://schemas.openxmlformats.org/officeDocument/2006/relationships/customXml" Target="../ink/ink586.xml"/><Relationship Id="rId680" Type="http://schemas.openxmlformats.org/officeDocument/2006/relationships/image" Target="../media/image645.png"/><Relationship Id="rId736" Type="http://schemas.openxmlformats.org/officeDocument/2006/relationships/image" Target="../media/image673.png"/><Relationship Id="rId30" Type="http://schemas.openxmlformats.org/officeDocument/2006/relationships/image" Target="../media/image320.png"/><Relationship Id="rId126" Type="http://schemas.openxmlformats.org/officeDocument/2006/relationships/image" Target="../media/image368.png"/><Relationship Id="rId168" Type="http://schemas.openxmlformats.org/officeDocument/2006/relationships/image" Target="../media/image389.png"/><Relationship Id="rId333" Type="http://schemas.openxmlformats.org/officeDocument/2006/relationships/customXml" Target="../ink/ink488.xml"/><Relationship Id="rId540" Type="http://schemas.openxmlformats.org/officeDocument/2006/relationships/image" Target="../media/image575.png"/><Relationship Id="rId72" Type="http://schemas.openxmlformats.org/officeDocument/2006/relationships/image" Target="../media/image341.png"/><Relationship Id="rId375" Type="http://schemas.openxmlformats.org/officeDocument/2006/relationships/customXml" Target="../ink/ink509.xml"/><Relationship Id="rId582" Type="http://schemas.openxmlformats.org/officeDocument/2006/relationships/image" Target="../media/image596.png"/><Relationship Id="rId638" Type="http://schemas.openxmlformats.org/officeDocument/2006/relationships/image" Target="../media/image624.png"/><Relationship Id="rId3" Type="http://schemas.openxmlformats.org/officeDocument/2006/relationships/customXml" Target="../ink/ink323.xml"/><Relationship Id="rId235" Type="http://schemas.openxmlformats.org/officeDocument/2006/relationships/customXml" Target="../ink/ink439.xml"/><Relationship Id="rId277" Type="http://schemas.openxmlformats.org/officeDocument/2006/relationships/customXml" Target="../ink/ink460.xml"/><Relationship Id="rId400" Type="http://schemas.openxmlformats.org/officeDocument/2006/relationships/image" Target="../media/image505.png"/><Relationship Id="rId442" Type="http://schemas.openxmlformats.org/officeDocument/2006/relationships/image" Target="../media/image526.png"/><Relationship Id="rId484" Type="http://schemas.openxmlformats.org/officeDocument/2006/relationships/image" Target="../media/image547.png"/><Relationship Id="rId705" Type="http://schemas.openxmlformats.org/officeDocument/2006/relationships/customXml" Target="../ink/ink674.xml"/><Relationship Id="rId137" Type="http://schemas.openxmlformats.org/officeDocument/2006/relationships/customXml" Target="../ink/ink390.xml"/><Relationship Id="rId302" Type="http://schemas.openxmlformats.org/officeDocument/2006/relationships/image" Target="../media/image456.png"/><Relationship Id="rId344" Type="http://schemas.openxmlformats.org/officeDocument/2006/relationships/image" Target="../media/image477.png"/><Relationship Id="rId691" Type="http://schemas.openxmlformats.org/officeDocument/2006/relationships/customXml" Target="../ink/ink667.xml"/><Relationship Id="rId747" Type="http://schemas.openxmlformats.org/officeDocument/2006/relationships/customXml" Target="../ink/ink695.xml"/><Relationship Id="rId41" Type="http://schemas.openxmlformats.org/officeDocument/2006/relationships/customXml" Target="../ink/ink342.xml"/><Relationship Id="rId83" Type="http://schemas.openxmlformats.org/officeDocument/2006/relationships/customXml" Target="../ink/ink363.xml"/><Relationship Id="rId179" Type="http://schemas.openxmlformats.org/officeDocument/2006/relationships/customXml" Target="../ink/ink411.xml"/><Relationship Id="rId386" Type="http://schemas.openxmlformats.org/officeDocument/2006/relationships/image" Target="../media/image498.png"/><Relationship Id="rId551" Type="http://schemas.openxmlformats.org/officeDocument/2006/relationships/customXml" Target="../ink/ink597.xml"/><Relationship Id="rId593" Type="http://schemas.openxmlformats.org/officeDocument/2006/relationships/customXml" Target="../ink/ink618.xml"/><Relationship Id="rId607" Type="http://schemas.openxmlformats.org/officeDocument/2006/relationships/customXml" Target="../ink/ink625.xml"/><Relationship Id="rId649" Type="http://schemas.openxmlformats.org/officeDocument/2006/relationships/customXml" Target="../ink/ink646.xml"/><Relationship Id="rId190" Type="http://schemas.openxmlformats.org/officeDocument/2006/relationships/image" Target="../media/image400.png"/><Relationship Id="rId204" Type="http://schemas.openxmlformats.org/officeDocument/2006/relationships/image" Target="../media/image407.png"/><Relationship Id="rId246" Type="http://schemas.openxmlformats.org/officeDocument/2006/relationships/image" Target="../media/image428.png"/><Relationship Id="rId288" Type="http://schemas.openxmlformats.org/officeDocument/2006/relationships/image" Target="../media/image449.png"/><Relationship Id="rId411" Type="http://schemas.openxmlformats.org/officeDocument/2006/relationships/customXml" Target="../ink/ink527.xml"/><Relationship Id="rId453" Type="http://schemas.openxmlformats.org/officeDocument/2006/relationships/customXml" Target="../ink/ink548.xml"/><Relationship Id="rId509" Type="http://schemas.openxmlformats.org/officeDocument/2006/relationships/customXml" Target="../ink/ink576.xml"/><Relationship Id="rId660" Type="http://schemas.openxmlformats.org/officeDocument/2006/relationships/image" Target="../media/image6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7" Type="http://schemas.openxmlformats.org/officeDocument/2006/relationships/image" Target="../media/image685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4.png"/><Relationship Id="rId5" Type="http://schemas.openxmlformats.org/officeDocument/2006/relationships/image" Target="../media/image683.png"/><Relationship Id="rId4" Type="http://schemas.openxmlformats.org/officeDocument/2006/relationships/image" Target="../media/image6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390"/>
            <a:ext cx="9144000" cy="1116012"/>
          </a:xfrm>
        </p:spPr>
        <p:txBody>
          <a:bodyPr/>
          <a:lstStyle/>
          <a:p>
            <a:r>
              <a:rPr lang="en-US" altLang="ko-KR" dirty="0"/>
              <a:t>Template Matching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41158-73DB-47B6-ACDA-0497186C06B1}"/>
              </a:ext>
            </a:extLst>
          </p:cNvPr>
          <p:cNvSpPr txBox="1"/>
          <p:nvPr/>
        </p:nvSpPr>
        <p:spPr>
          <a:xfrm>
            <a:off x="629920" y="1831394"/>
            <a:ext cx="1093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MNIST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 err="1"/>
              <a:t>LeCun</a:t>
            </a:r>
            <a:r>
              <a:rPr lang="en-US" altLang="ko-KR" sz="2400" dirty="0"/>
              <a:t> </a:t>
            </a:r>
            <a:r>
              <a:rPr lang="ko-KR" altLang="en-US" sz="2400" dirty="0"/>
              <a:t>교수가 만들어 공개한 </a:t>
            </a:r>
            <a:r>
              <a:rPr lang="en-US" altLang="ko-KR" sz="2400" dirty="0"/>
              <a:t>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60,000 training data and 10,000 test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Handwritten digit images (size 28</a:t>
            </a:r>
            <a:r>
              <a:rPr lang="en-US" altLang="ko-KR" sz="2400" dirty="0">
                <a:latin typeface="바탕" panose="02030600000101010101" pitchFamily="18" charset="-127"/>
                <a:ea typeface="바탕" panose="02030600000101010101" pitchFamily="18" charset="-127"/>
              </a:rPr>
              <a:t>ⅹ28) </a:t>
            </a:r>
            <a:r>
              <a:rPr lang="en-US" altLang="ko-KR" sz="2400" dirty="0"/>
              <a:t>with 0~1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Each image can</a:t>
            </a:r>
            <a:r>
              <a:rPr lang="ko-KR" altLang="en-US" sz="2400" dirty="0"/>
              <a:t> </a:t>
            </a:r>
            <a:r>
              <a:rPr lang="en-US" altLang="ko-KR" sz="2400" dirty="0"/>
              <a:t>be flattened to 784 dimensional vector (1-D </a:t>
            </a:r>
            <a:r>
              <a:rPr lang="en-US" altLang="ko-KR" sz="2400" dirty="0" err="1"/>
              <a:t>numpy</a:t>
            </a:r>
            <a:r>
              <a:rPr lang="en-US" altLang="ko-KR" sz="2400" dirty="0"/>
              <a:t> array)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772C93-976E-414D-8D7A-E3E62153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45" y="3905654"/>
            <a:ext cx="3288040" cy="26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374406" y="210495"/>
            <a:ext cx="1120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Confusion Matrix for Handwritten Digit Recognition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ko-KR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F45559-D979-4E82-A46A-2414DE0A6977}"/>
              </a:ext>
            </a:extLst>
          </p:cNvPr>
          <p:cNvSpPr txBox="1"/>
          <p:nvPr/>
        </p:nvSpPr>
        <p:spPr>
          <a:xfrm>
            <a:off x="513377" y="2469804"/>
            <a:ext cx="71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100</a:t>
            </a:r>
            <a:endParaRPr lang="ko-KR" altLang="en-US" dirty="0"/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C29E4B78-6EE4-40D8-9EC2-42EF85ADB0BC}"/>
              </a:ext>
            </a:extLst>
          </p:cNvPr>
          <p:cNvGrpSpPr/>
          <p:nvPr/>
        </p:nvGrpSpPr>
        <p:grpSpPr>
          <a:xfrm>
            <a:off x="553815" y="752427"/>
            <a:ext cx="2879395" cy="4108885"/>
            <a:chOff x="885209" y="745338"/>
            <a:chExt cx="2879395" cy="4108885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908DFCF-F702-46F4-BD85-DD86171AB1FF}"/>
                </a:ext>
              </a:extLst>
            </p:cNvPr>
            <p:cNvSpPr/>
            <p:nvPr/>
          </p:nvSpPr>
          <p:spPr>
            <a:xfrm>
              <a:off x="1342417" y="1147864"/>
              <a:ext cx="2422187" cy="31906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0D53C26-5C3D-47B0-B3F4-376588E9564E}"/>
                </a:ext>
              </a:extLst>
            </p:cNvPr>
            <p:cNvSpPr/>
            <p:nvPr/>
          </p:nvSpPr>
          <p:spPr>
            <a:xfrm>
              <a:off x="2286000" y="1147864"/>
              <a:ext cx="252919" cy="31906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294373B7-2131-4317-AAF4-CD2CC04C1498}"/>
                </a:ext>
              </a:extLst>
            </p:cNvPr>
            <p:cNvGrpSpPr/>
            <p:nvPr/>
          </p:nvGrpSpPr>
          <p:grpSpPr>
            <a:xfrm>
              <a:off x="2358199" y="1762323"/>
              <a:ext cx="104040" cy="299880"/>
              <a:chOff x="2358199" y="1762323"/>
              <a:chExt cx="104040" cy="29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5" name="잉크 34">
                    <a:extLst>
                      <a:ext uri="{FF2B5EF4-FFF2-40B4-BE49-F238E27FC236}">
                        <a16:creationId xmlns:a16="http://schemas.microsoft.com/office/drawing/2014/main" id="{B4BDBB6C-9FE5-452B-83D3-24101FBC22D4}"/>
                      </a:ext>
                    </a:extLst>
                  </p14:cNvPr>
                  <p14:cNvContentPartPr/>
                  <p14:nvPr/>
                </p14:nvContentPartPr>
                <p14:xfrm>
                  <a:off x="2358199" y="1919283"/>
                  <a:ext cx="104040" cy="142920"/>
                </p14:xfrm>
              </p:contentPart>
            </mc:Choice>
            <mc:Fallback xmlns="">
              <p:pic>
                <p:nvPicPr>
                  <p:cNvPr id="35" name="잉크 34">
                    <a:extLst>
                      <a:ext uri="{FF2B5EF4-FFF2-40B4-BE49-F238E27FC236}">
                        <a16:creationId xmlns:a16="http://schemas.microsoft.com/office/drawing/2014/main" id="{B4BDBB6C-9FE5-452B-83D3-24101FBC22D4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349559" y="1910643"/>
                    <a:ext cx="12168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6" name="잉크 35">
                    <a:extLst>
                      <a:ext uri="{FF2B5EF4-FFF2-40B4-BE49-F238E27FC236}">
                        <a16:creationId xmlns:a16="http://schemas.microsoft.com/office/drawing/2014/main" id="{7BBA058A-BE0E-40D4-BEAA-3A2A4EC43450}"/>
                      </a:ext>
                    </a:extLst>
                  </p14:cNvPr>
                  <p14:cNvContentPartPr/>
                  <p14:nvPr/>
                </p14:nvContentPartPr>
                <p14:xfrm>
                  <a:off x="2411839" y="1762323"/>
                  <a:ext cx="21960" cy="31680"/>
                </p14:xfrm>
              </p:contentPart>
            </mc:Choice>
            <mc:Fallback xmlns="">
              <p:pic>
                <p:nvPicPr>
                  <p:cNvPr id="36" name="잉크 35">
                    <a:extLst>
                      <a:ext uri="{FF2B5EF4-FFF2-40B4-BE49-F238E27FC236}">
                        <a16:creationId xmlns:a16="http://schemas.microsoft.com/office/drawing/2014/main" id="{7BBA058A-BE0E-40D4-BEAA-3A2A4EC4345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402839" y="1753323"/>
                    <a:ext cx="39600" cy="49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DFFDDC-B264-4FF7-BB42-2C42709A7100}"/>
                </a:ext>
              </a:extLst>
            </p:cNvPr>
            <p:cNvSpPr txBox="1"/>
            <p:nvPr/>
          </p:nvSpPr>
          <p:spPr>
            <a:xfrm>
              <a:off x="2036918" y="4484891"/>
              <a:ext cx="865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result</a:t>
              </a:r>
              <a:endParaRPr lang="ko-KR" alt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C6A56D9-75D9-47CE-BA7E-E61D06B6F649}"/>
                </a:ext>
              </a:extLst>
            </p:cNvPr>
            <p:cNvSpPr txBox="1"/>
            <p:nvPr/>
          </p:nvSpPr>
          <p:spPr>
            <a:xfrm>
              <a:off x="2286000" y="745338"/>
              <a:ext cx="865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95A872B9-BD66-4296-A132-7988CDB82D85}"/>
                </a:ext>
              </a:extLst>
            </p:cNvPr>
            <p:cNvSpPr/>
            <p:nvPr/>
          </p:nvSpPr>
          <p:spPr>
            <a:xfrm>
              <a:off x="885209" y="1147864"/>
              <a:ext cx="457208" cy="3229583"/>
            </a:xfrm>
            <a:custGeom>
              <a:avLst/>
              <a:gdLst>
                <a:gd name="connsiteX0" fmla="*/ 447480 w 457208"/>
                <a:gd name="connsiteY0" fmla="*/ 0 h 3229583"/>
                <a:gd name="connsiteX1" fmla="*/ 8 w 457208"/>
                <a:gd name="connsiteY1" fmla="*/ 1488332 h 3229583"/>
                <a:gd name="connsiteX2" fmla="*/ 457208 w 457208"/>
                <a:gd name="connsiteY2" fmla="*/ 3229583 h 3229583"/>
                <a:gd name="connsiteX3" fmla="*/ 457208 w 457208"/>
                <a:gd name="connsiteY3" fmla="*/ 3229583 h 3229583"/>
                <a:gd name="connsiteX4" fmla="*/ 457208 w 457208"/>
                <a:gd name="connsiteY4" fmla="*/ 3229583 h 322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8" h="3229583">
                  <a:moveTo>
                    <a:pt x="447480" y="0"/>
                  </a:moveTo>
                  <a:cubicBezTo>
                    <a:pt x="222933" y="475034"/>
                    <a:pt x="-1613" y="950068"/>
                    <a:pt x="8" y="1488332"/>
                  </a:cubicBezTo>
                  <a:cubicBezTo>
                    <a:pt x="1629" y="2026596"/>
                    <a:pt x="457208" y="3229583"/>
                    <a:pt x="457208" y="3229583"/>
                  </a:cubicBezTo>
                  <a:lnTo>
                    <a:pt x="457208" y="3229583"/>
                  </a:lnTo>
                  <a:lnTo>
                    <a:pt x="457208" y="3229583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F6ACC2FB-166E-4C81-B480-802BC246750F}"/>
                </a:ext>
              </a:extLst>
            </p:cNvPr>
            <p:cNvSpPr/>
            <p:nvPr/>
          </p:nvSpPr>
          <p:spPr>
            <a:xfrm>
              <a:off x="1352145" y="933855"/>
              <a:ext cx="2412459" cy="204281"/>
            </a:xfrm>
            <a:custGeom>
              <a:avLst/>
              <a:gdLst>
                <a:gd name="connsiteX0" fmla="*/ 0 w 2412459"/>
                <a:gd name="connsiteY0" fmla="*/ 204281 h 204281"/>
                <a:gd name="connsiteX1" fmla="*/ 1167319 w 2412459"/>
                <a:gd name="connsiteY1" fmla="*/ 0 h 204281"/>
                <a:gd name="connsiteX2" fmla="*/ 2412459 w 2412459"/>
                <a:gd name="connsiteY2" fmla="*/ 204281 h 20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2459" h="204281">
                  <a:moveTo>
                    <a:pt x="0" y="204281"/>
                  </a:moveTo>
                  <a:cubicBezTo>
                    <a:pt x="382621" y="102140"/>
                    <a:pt x="765243" y="0"/>
                    <a:pt x="1167319" y="0"/>
                  </a:cubicBezTo>
                  <a:cubicBezTo>
                    <a:pt x="1569395" y="0"/>
                    <a:pt x="1990927" y="102140"/>
                    <a:pt x="2412459" y="204281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22E491C9-0522-469F-AA71-83D1B66FC842}"/>
              </a:ext>
            </a:extLst>
          </p:cNvPr>
          <p:cNvGrpSpPr/>
          <p:nvPr/>
        </p:nvGrpSpPr>
        <p:grpSpPr>
          <a:xfrm>
            <a:off x="3514869" y="940944"/>
            <a:ext cx="3251227" cy="3920368"/>
            <a:chOff x="4319683" y="901589"/>
            <a:chExt cx="3251227" cy="3920368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A3548AEE-CF5E-49CA-AC14-3BE5630E0493}"/>
                </a:ext>
              </a:extLst>
            </p:cNvPr>
            <p:cNvSpPr/>
            <p:nvPr/>
          </p:nvSpPr>
          <p:spPr>
            <a:xfrm>
              <a:off x="5148723" y="1138136"/>
              <a:ext cx="2400227" cy="2529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E2AAA72F-F09A-4001-9F05-73D636081C27}"/>
                </a:ext>
              </a:extLst>
            </p:cNvPr>
            <p:cNvSpPr/>
            <p:nvPr/>
          </p:nvSpPr>
          <p:spPr>
            <a:xfrm>
              <a:off x="5148723" y="1115598"/>
              <a:ext cx="2422187" cy="31906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4AE2A00D-E513-4E39-8490-7B08910F3C83}"/>
                </a:ext>
              </a:extLst>
            </p:cNvPr>
            <p:cNvSpPr/>
            <p:nvPr/>
          </p:nvSpPr>
          <p:spPr>
            <a:xfrm>
              <a:off x="6092306" y="1115598"/>
              <a:ext cx="252919" cy="31906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06F1B010-AC31-4C56-AF94-0A1ABBE9B586}"/>
                </a:ext>
              </a:extLst>
            </p:cNvPr>
            <p:cNvGrpSpPr/>
            <p:nvPr/>
          </p:nvGrpSpPr>
          <p:grpSpPr>
            <a:xfrm>
              <a:off x="6164505" y="1730057"/>
              <a:ext cx="104040" cy="299880"/>
              <a:chOff x="2358199" y="1762323"/>
              <a:chExt cx="104040" cy="29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72" name="잉크 71">
                    <a:extLst>
                      <a:ext uri="{FF2B5EF4-FFF2-40B4-BE49-F238E27FC236}">
                        <a16:creationId xmlns:a16="http://schemas.microsoft.com/office/drawing/2014/main" id="{E464245B-4701-4EC4-8ABF-96421F50FC8E}"/>
                      </a:ext>
                    </a:extLst>
                  </p14:cNvPr>
                  <p14:cNvContentPartPr/>
                  <p14:nvPr/>
                </p14:nvContentPartPr>
                <p14:xfrm>
                  <a:off x="2358199" y="1919283"/>
                  <a:ext cx="104040" cy="142920"/>
                </p14:xfrm>
              </p:contentPart>
            </mc:Choice>
            <mc:Fallback xmlns="">
              <p:pic>
                <p:nvPicPr>
                  <p:cNvPr id="72" name="잉크 71">
                    <a:extLst>
                      <a:ext uri="{FF2B5EF4-FFF2-40B4-BE49-F238E27FC236}">
                        <a16:creationId xmlns:a16="http://schemas.microsoft.com/office/drawing/2014/main" id="{E464245B-4701-4EC4-8ABF-96421F50FC8E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349559" y="1910643"/>
                    <a:ext cx="12168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73" name="잉크 72">
                    <a:extLst>
                      <a:ext uri="{FF2B5EF4-FFF2-40B4-BE49-F238E27FC236}">
                        <a16:creationId xmlns:a16="http://schemas.microsoft.com/office/drawing/2014/main" id="{EBA74909-5316-4681-8C22-3FE1DC1629B2}"/>
                      </a:ext>
                    </a:extLst>
                  </p14:cNvPr>
                  <p14:cNvContentPartPr/>
                  <p14:nvPr/>
                </p14:nvContentPartPr>
                <p14:xfrm>
                  <a:off x="2411839" y="1762323"/>
                  <a:ext cx="21960" cy="31680"/>
                </p14:xfrm>
              </p:contentPart>
            </mc:Choice>
            <mc:Fallback xmlns="">
              <p:pic>
                <p:nvPicPr>
                  <p:cNvPr id="73" name="잉크 72">
                    <a:extLst>
                      <a:ext uri="{FF2B5EF4-FFF2-40B4-BE49-F238E27FC236}">
                        <a16:creationId xmlns:a16="http://schemas.microsoft.com/office/drawing/2014/main" id="{EBA74909-5316-4681-8C22-3FE1DC1629B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402839" y="1753323"/>
                    <a:ext cx="39600" cy="49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2AB9EC1-2E9E-41EE-BAAB-BFF96506B98A}"/>
                </a:ext>
              </a:extLst>
            </p:cNvPr>
            <p:cNvSpPr txBox="1"/>
            <p:nvPr/>
          </p:nvSpPr>
          <p:spPr>
            <a:xfrm>
              <a:off x="5843224" y="4452625"/>
              <a:ext cx="865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label</a:t>
              </a:r>
              <a:endParaRPr lang="ko-KR" alt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7C29560-351B-45B0-BA09-A15A191507CE}"/>
                </a:ext>
              </a:extLst>
            </p:cNvPr>
            <p:cNvSpPr txBox="1"/>
            <p:nvPr/>
          </p:nvSpPr>
          <p:spPr>
            <a:xfrm>
              <a:off x="4319683" y="2437538"/>
              <a:ext cx="7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100</a:t>
              </a:r>
              <a:endParaRPr lang="ko-KR" altLang="en-US" dirty="0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E8639B58-C32E-49E6-80DA-BF6B215EE421}"/>
                </a:ext>
              </a:extLst>
            </p:cNvPr>
            <p:cNvSpPr/>
            <p:nvPr/>
          </p:nvSpPr>
          <p:spPr>
            <a:xfrm>
              <a:off x="4691515" y="1115598"/>
              <a:ext cx="457208" cy="3229583"/>
            </a:xfrm>
            <a:custGeom>
              <a:avLst/>
              <a:gdLst>
                <a:gd name="connsiteX0" fmla="*/ 447480 w 457208"/>
                <a:gd name="connsiteY0" fmla="*/ 0 h 3229583"/>
                <a:gd name="connsiteX1" fmla="*/ 8 w 457208"/>
                <a:gd name="connsiteY1" fmla="*/ 1488332 h 3229583"/>
                <a:gd name="connsiteX2" fmla="*/ 457208 w 457208"/>
                <a:gd name="connsiteY2" fmla="*/ 3229583 h 3229583"/>
                <a:gd name="connsiteX3" fmla="*/ 457208 w 457208"/>
                <a:gd name="connsiteY3" fmla="*/ 3229583 h 3229583"/>
                <a:gd name="connsiteX4" fmla="*/ 457208 w 457208"/>
                <a:gd name="connsiteY4" fmla="*/ 3229583 h 322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8" h="3229583">
                  <a:moveTo>
                    <a:pt x="447480" y="0"/>
                  </a:moveTo>
                  <a:cubicBezTo>
                    <a:pt x="222933" y="475034"/>
                    <a:pt x="-1613" y="950068"/>
                    <a:pt x="8" y="1488332"/>
                  </a:cubicBezTo>
                  <a:cubicBezTo>
                    <a:pt x="1629" y="2026596"/>
                    <a:pt x="457208" y="3229583"/>
                    <a:pt x="457208" y="3229583"/>
                  </a:cubicBezTo>
                  <a:lnTo>
                    <a:pt x="457208" y="3229583"/>
                  </a:lnTo>
                  <a:lnTo>
                    <a:pt x="457208" y="3229583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64C59D42-D6A0-4A0C-A5DB-63580B3EB468}"/>
                </a:ext>
              </a:extLst>
            </p:cNvPr>
            <p:cNvSpPr/>
            <p:nvPr/>
          </p:nvSpPr>
          <p:spPr>
            <a:xfrm>
              <a:off x="5158451" y="901589"/>
              <a:ext cx="2412459" cy="204281"/>
            </a:xfrm>
            <a:custGeom>
              <a:avLst/>
              <a:gdLst>
                <a:gd name="connsiteX0" fmla="*/ 0 w 2412459"/>
                <a:gd name="connsiteY0" fmla="*/ 204281 h 204281"/>
                <a:gd name="connsiteX1" fmla="*/ 1167319 w 2412459"/>
                <a:gd name="connsiteY1" fmla="*/ 0 h 204281"/>
                <a:gd name="connsiteX2" fmla="*/ 2412459 w 2412459"/>
                <a:gd name="connsiteY2" fmla="*/ 204281 h 20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2459" h="204281">
                  <a:moveTo>
                    <a:pt x="0" y="204281"/>
                  </a:moveTo>
                  <a:cubicBezTo>
                    <a:pt x="382621" y="102140"/>
                    <a:pt x="765243" y="0"/>
                    <a:pt x="1167319" y="0"/>
                  </a:cubicBezTo>
                  <a:cubicBezTo>
                    <a:pt x="1569395" y="0"/>
                    <a:pt x="1990927" y="102140"/>
                    <a:pt x="2412459" y="204281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C2CA4735-D99B-4688-8365-C229A682EA57}"/>
                    </a:ext>
                  </a:extLst>
                </p14:cNvPr>
                <p14:cNvContentPartPr/>
                <p14:nvPr/>
              </p14:nvContentPartPr>
              <p14:xfrm>
                <a:off x="5263039" y="1211523"/>
                <a:ext cx="110160" cy="14472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C2CA4735-D99B-4688-8365-C229A682EA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58719" y="1207203"/>
                  <a:ext cx="118800" cy="153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E1A04442-5F1B-4258-8D23-80E69E2B2A68}"/>
                </a:ext>
              </a:extLst>
            </p:cNvPr>
            <p:cNvGrpSpPr/>
            <p:nvPr/>
          </p:nvGrpSpPr>
          <p:grpSpPr>
            <a:xfrm>
              <a:off x="5499919" y="1189203"/>
              <a:ext cx="513360" cy="190800"/>
              <a:chOff x="5499919" y="1189203"/>
              <a:chExt cx="513360" cy="19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0" name="잉크 79">
                    <a:extLst>
                      <a:ext uri="{FF2B5EF4-FFF2-40B4-BE49-F238E27FC236}">
                        <a16:creationId xmlns:a16="http://schemas.microsoft.com/office/drawing/2014/main" id="{3C2C4AAC-5416-43E8-9F12-5702C5D924B9}"/>
                      </a:ext>
                    </a:extLst>
                  </p14:cNvPr>
                  <p14:cNvContentPartPr/>
                  <p14:nvPr/>
                </p14:nvContentPartPr>
                <p14:xfrm>
                  <a:off x="5499919" y="1211883"/>
                  <a:ext cx="60120" cy="137880"/>
                </p14:xfrm>
              </p:contentPart>
            </mc:Choice>
            <mc:Fallback xmlns="">
              <p:pic>
                <p:nvPicPr>
                  <p:cNvPr id="80" name="잉크 79">
                    <a:extLst>
                      <a:ext uri="{FF2B5EF4-FFF2-40B4-BE49-F238E27FC236}">
                        <a16:creationId xmlns:a16="http://schemas.microsoft.com/office/drawing/2014/main" id="{3C2C4AAC-5416-43E8-9F12-5702C5D924B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495599" y="1207563"/>
                    <a:ext cx="6876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1" name="잉크 80">
                    <a:extLst>
                      <a:ext uri="{FF2B5EF4-FFF2-40B4-BE49-F238E27FC236}">
                        <a16:creationId xmlns:a16="http://schemas.microsoft.com/office/drawing/2014/main" id="{4C1A3EED-5DFD-49A8-A0CB-545464410C2D}"/>
                      </a:ext>
                    </a:extLst>
                  </p14:cNvPr>
                  <p14:cNvContentPartPr/>
                  <p14:nvPr/>
                </p14:nvContentPartPr>
                <p14:xfrm>
                  <a:off x="5642839" y="1238163"/>
                  <a:ext cx="110520" cy="107280"/>
                </p14:xfrm>
              </p:contentPart>
            </mc:Choice>
            <mc:Fallback xmlns="">
              <p:pic>
                <p:nvPicPr>
                  <p:cNvPr id="81" name="잉크 80">
                    <a:extLst>
                      <a:ext uri="{FF2B5EF4-FFF2-40B4-BE49-F238E27FC236}">
                        <a16:creationId xmlns:a16="http://schemas.microsoft.com/office/drawing/2014/main" id="{4C1A3EED-5DFD-49A8-A0CB-545464410C2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638519" y="1233843"/>
                    <a:ext cx="119160" cy="11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82" name="잉크 81">
                    <a:extLst>
                      <a:ext uri="{FF2B5EF4-FFF2-40B4-BE49-F238E27FC236}">
                        <a16:creationId xmlns:a16="http://schemas.microsoft.com/office/drawing/2014/main" id="{618F9AAF-478F-43EB-9EA2-F97F6087525E}"/>
                      </a:ext>
                    </a:extLst>
                  </p14:cNvPr>
                  <p14:cNvContentPartPr/>
                  <p14:nvPr/>
                </p14:nvContentPartPr>
                <p14:xfrm>
                  <a:off x="5777839" y="1189203"/>
                  <a:ext cx="100080" cy="190800"/>
                </p14:xfrm>
              </p:contentPart>
            </mc:Choice>
            <mc:Fallback xmlns="">
              <p:pic>
                <p:nvPicPr>
                  <p:cNvPr id="82" name="잉크 81">
                    <a:extLst>
                      <a:ext uri="{FF2B5EF4-FFF2-40B4-BE49-F238E27FC236}">
                        <a16:creationId xmlns:a16="http://schemas.microsoft.com/office/drawing/2014/main" id="{618F9AAF-478F-43EB-9EA2-F97F6087525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773519" y="1184883"/>
                    <a:ext cx="10872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83" name="잉크 82">
                    <a:extLst>
                      <a:ext uri="{FF2B5EF4-FFF2-40B4-BE49-F238E27FC236}">
                        <a16:creationId xmlns:a16="http://schemas.microsoft.com/office/drawing/2014/main" id="{E8523071-A842-49BA-8F89-6E73817AABDC}"/>
                      </a:ext>
                    </a:extLst>
                  </p14:cNvPr>
                  <p14:cNvContentPartPr/>
                  <p14:nvPr/>
                </p14:nvContentPartPr>
                <p14:xfrm>
                  <a:off x="5902399" y="1276683"/>
                  <a:ext cx="27000" cy="360"/>
                </p14:xfrm>
              </p:contentPart>
            </mc:Choice>
            <mc:Fallback xmlns="">
              <p:pic>
                <p:nvPicPr>
                  <p:cNvPr id="83" name="잉크 82">
                    <a:extLst>
                      <a:ext uri="{FF2B5EF4-FFF2-40B4-BE49-F238E27FC236}">
                        <a16:creationId xmlns:a16="http://schemas.microsoft.com/office/drawing/2014/main" id="{E8523071-A842-49BA-8F89-6E73817AABD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898079" y="1272363"/>
                    <a:ext cx="35640" cy="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84" name="잉크 83">
                    <a:extLst>
                      <a:ext uri="{FF2B5EF4-FFF2-40B4-BE49-F238E27FC236}">
                        <a16:creationId xmlns:a16="http://schemas.microsoft.com/office/drawing/2014/main" id="{75C8CF1C-F36E-48FD-94E0-21BE31381539}"/>
                      </a:ext>
                    </a:extLst>
                  </p14:cNvPr>
                  <p14:cNvContentPartPr/>
                  <p14:nvPr/>
                </p14:nvContentPartPr>
                <p14:xfrm>
                  <a:off x="5980879" y="1258683"/>
                  <a:ext cx="32400" cy="360"/>
                </p14:xfrm>
              </p:contentPart>
            </mc:Choice>
            <mc:Fallback xmlns="">
              <p:pic>
                <p:nvPicPr>
                  <p:cNvPr id="84" name="잉크 83">
                    <a:extLst>
                      <a:ext uri="{FF2B5EF4-FFF2-40B4-BE49-F238E27FC236}">
                        <a16:creationId xmlns:a16="http://schemas.microsoft.com/office/drawing/2014/main" id="{75C8CF1C-F36E-48FD-94E0-21BE3138153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976559" y="1254363"/>
                    <a:ext cx="41040" cy="9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E5086C6F-EFE4-461F-9705-5A4E28A6B7EF}"/>
                </a:ext>
              </a:extLst>
            </p:cNvPr>
            <p:cNvGrpSpPr/>
            <p:nvPr/>
          </p:nvGrpSpPr>
          <p:grpSpPr>
            <a:xfrm>
              <a:off x="6619159" y="1171923"/>
              <a:ext cx="831600" cy="259920"/>
              <a:chOff x="6619159" y="1171923"/>
              <a:chExt cx="831600" cy="259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6" name="잉크 85">
                    <a:extLst>
                      <a:ext uri="{FF2B5EF4-FFF2-40B4-BE49-F238E27FC236}">
                        <a16:creationId xmlns:a16="http://schemas.microsoft.com/office/drawing/2014/main" id="{94A5C84D-4542-46C2-8B3E-4BE2E4ED16F1}"/>
                      </a:ext>
                    </a:extLst>
                  </p14:cNvPr>
                  <p14:cNvContentPartPr/>
                  <p14:nvPr/>
                </p14:nvContentPartPr>
                <p14:xfrm>
                  <a:off x="6619159" y="1302963"/>
                  <a:ext cx="47160" cy="9000"/>
                </p14:xfrm>
              </p:contentPart>
            </mc:Choice>
            <mc:Fallback xmlns="">
              <p:pic>
                <p:nvPicPr>
                  <p:cNvPr id="86" name="잉크 85">
                    <a:extLst>
                      <a:ext uri="{FF2B5EF4-FFF2-40B4-BE49-F238E27FC236}">
                        <a16:creationId xmlns:a16="http://schemas.microsoft.com/office/drawing/2014/main" id="{94A5C84D-4542-46C2-8B3E-4BE2E4ED16F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614839" y="1298643"/>
                    <a:ext cx="55800" cy="1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87" name="잉크 86">
                    <a:extLst>
                      <a:ext uri="{FF2B5EF4-FFF2-40B4-BE49-F238E27FC236}">
                        <a16:creationId xmlns:a16="http://schemas.microsoft.com/office/drawing/2014/main" id="{6C200728-3B9E-4BAE-94C6-557E3F548897}"/>
                      </a:ext>
                    </a:extLst>
                  </p14:cNvPr>
                  <p14:cNvContentPartPr/>
                  <p14:nvPr/>
                </p14:nvContentPartPr>
                <p14:xfrm>
                  <a:off x="6763519" y="1295403"/>
                  <a:ext cx="63360" cy="8280"/>
                </p14:xfrm>
              </p:contentPart>
            </mc:Choice>
            <mc:Fallback xmlns="">
              <p:pic>
                <p:nvPicPr>
                  <p:cNvPr id="87" name="잉크 86">
                    <a:extLst>
                      <a:ext uri="{FF2B5EF4-FFF2-40B4-BE49-F238E27FC236}">
                        <a16:creationId xmlns:a16="http://schemas.microsoft.com/office/drawing/2014/main" id="{6C200728-3B9E-4BAE-94C6-557E3F54889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759199" y="1291083"/>
                    <a:ext cx="72000" cy="1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88" name="잉크 87">
                    <a:extLst>
                      <a:ext uri="{FF2B5EF4-FFF2-40B4-BE49-F238E27FC236}">
                        <a16:creationId xmlns:a16="http://schemas.microsoft.com/office/drawing/2014/main" id="{22510D0B-8A88-4F82-8513-7CCB9D8C793C}"/>
                      </a:ext>
                    </a:extLst>
                  </p14:cNvPr>
                  <p14:cNvContentPartPr/>
                  <p14:nvPr/>
                </p14:nvContentPartPr>
                <p14:xfrm>
                  <a:off x="6941719" y="1290003"/>
                  <a:ext cx="162000" cy="360"/>
                </p14:xfrm>
              </p:contentPart>
            </mc:Choice>
            <mc:Fallback xmlns="">
              <p:pic>
                <p:nvPicPr>
                  <p:cNvPr id="88" name="잉크 87">
                    <a:extLst>
                      <a:ext uri="{FF2B5EF4-FFF2-40B4-BE49-F238E27FC236}">
                        <a16:creationId xmlns:a16="http://schemas.microsoft.com/office/drawing/2014/main" id="{22510D0B-8A88-4F82-8513-7CCB9D8C793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937399" y="1285683"/>
                    <a:ext cx="170640" cy="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89" name="잉크 88">
                    <a:extLst>
                      <a:ext uri="{FF2B5EF4-FFF2-40B4-BE49-F238E27FC236}">
                        <a16:creationId xmlns:a16="http://schemas.microsoft.com/office/drawing/2014/main" id="{7EB51711-207D-48BE-BAB8-24CA27554810}"/>
                      </a:ext>
                    </a:extLst>
                  </p14:cNvPr>
                  <p14:cNvContentPartPr/>
                  <p14:nvPr/>
                </p14:nvContentPartPr>
                <p14:xfrm>
                  <a:off x="7203799" y="1171923"/>
                  <a:ext cx="115560" cy="227520"/>
                </p14:xfrm>
              </p:contentPart>
            </mc:Choice>
            <mc:Fallback xmlns="">
              <p:pic>
                <p:nvPicPr>
                  <p:cNvPr id="89" name="잉크 88">
                    <a:extLst>
                      <a:ext uri="{FF2B5EF4-FFF2-40B4-BE49-F238E27FC236}">
                        <a16:creationId xmlns:a16="http://schemas.microsoft.com/office/drawing/2014/main" id="{7EB51711-207D-48BE-BAB8-24CA2755481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199479" y="1167603"/>
                    <a:ext cx="124200" cy="23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90" name="잉크 89">
                    <a:extLst>
                      <a:ext uri="{FF2B5EF4-FFF2-40B4-BE49-F238E27FC236}">
                        <a16:creationId xmlns:a16="http://schemas.microsoft.com/office/drawing/2014/main" id="{DC09A360-473A-41A4-A3AF-F60676594939}"/>
                      </a:ext>
                    </a:extLst>
                  </p14:cNvPr>
                  <p14:cNvContentPartPr/>
                  <p14:nvPr/>
                </p14:nvContentPartPr>
                <p14:xfrm>
                  <a:off x="7356439" y="1176603"/>
                  <a:ext cx="94320" cy="255240"/>
                </p14:xfrm>
              </p:contentPart>
            </mc:Choice>
            <mc:Fallback xmlns="">
              <p:pic>
                <p:nvPicPr>
                  <p:cNvPr id="90" name="잉크 89">
                    <a:extLst>
                      <a:ext uri="{FF2B5EF4-FFF2-40B4-BE49-F238E27FC236}">
                        <a16:creationId xmlns:a16="http://schemas.microsoft.com/office/drawing/2014/main" id="{DC09A360-473A-41A4-A3AF-F6067659493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352119" y="1172283"/>
                    <a:ext cx="102960" cy="263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9D8ADC6F-5E49-469B-8D04-09D48F3303F4}"/>
                </a:ext>
              </a:extLst>
            </p:cNvPr>
            <p:cNvGrpSpPr/>
            <p:nvPr/>
          </p:nvGrpSpPr>
          <p:grpSpPr>
            <a:xfrm>
              <a:off x="6595759" y="1767003"/>
              <a:ext cx="727560" cy="648720"/>
              <a:chOff x="6595759" y="1767003"/>
              <a:chExt cx="727560" cy="648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92" name="잉크 91">
                    <a:extLst>
                      <a:ext uri="{FF2B5EF4-FFF2-40B4-BE49-F238E27FC236}">
                        <a16:creationId xmlns:a16="http://schemas.microsoft.com/office/drawing/2014/main" id="{5549B58B-B617-4760-88E0-15596C2120BE}"/>
                      </a:ext>
                    </a:extLst>
                  </p14:cNvPr>
                  <p14:cNvContentPartPr/>
                  <p14:nvPr/>
                </p14:nvContentPartPr>
                <p14:xfrm>
                  <a:off x="6595759" y="1919283"/>
                  <a:ext cx="86760" cy="105480"/>
                </p14:xfrm>
              </p:contentPart>
            </mc:Choice>
            <mc:Fallback xmlns="">
              <p:pic>
                <p:nvPicPr>
                  <p:cNvPr id="92" name="잉크 91">
                    <a:extLst>
                      <a:ext uri="{FF2B5EF4-FFF2-40B4-BE49-F238E27FC236}">
                        <a16:creationId xmlns:a16="http://schemas.microsoft.com/office/drawing/2014/main" id="{5549B58B-B617-4760-88E0-15596C2120B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591439" y="1914963"/>
                    <a:ext cx="9540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93" name="잉크 92">
                    <a:extLst>
                      <a:ext uri="{FF2B5EF4-FFF2-40B4-BE49-F238E27FC236}">
                        <a16:creationId xmlns:a16="http://schemas.microsoft.com/office/drawing/2014/main" id="{3F8C2022-717C-402F-A47D-15A74A9BEEB5}"/>
                      </a:ext>
                    </a:extLst>
                  </p14:cNvPr>
                  <p14:cNvContentPartPr/>
                  <p14:nvPr/>
                </p14:nvContentPartPr>
                <p14:xfrm>
                  <a:off x="6615559" y="1809483"/>
                  <a:ext cx="84960" cy="47880"/>
                </p14:xfrm>
              </p:contentPart>
            </mc:Choice>
            <mc:Fallback xmlns="">
              <p:pic>
                <p:nvPicPr>
                  <p:cNvPr id="93" name="잉크 92">
                    <a:extLst>
                      <a:ext uri="{FF2B5EF4-FFF2-40B4-BE49-F238E27FC236}">
                        <a16:creationId xmlns:a16="http://schemas.microsoft.com/office/drawing/2014/main" id="{3F8C2022-717C-402F-A47D-15A74A9BEEB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6611239" y="1805163"/>
                    <a:ext cx="93600" cy="5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94" name="잉크 93">
                    <a:extLst>
                      <a:ext uri="{FF2B5EF4-FFF2-40B4-BE49-F238E27FC236}">
                        <a16:creationId xmlns:a16="http://schemas.microsoft.com/office/drawing/2014/main" id="{9404708E-31C7-4472-9C91-11567DD1CB4E}"/>
                      </a:ext>
                    </a:extLst>
                  </p14:cNvPr>
                  <p14:cNvContentPartPr/>
                  <p14:nvPr/>
                </p14:nvContentPartPr>
                <p14:xfrm>
                  <a:off x="6791959" y="1857003"/>
                  <a:ext cx="82440" cy="106560"/>
                </p14:xfrm>
              </p:contentPart>
            </mc:Choice>
            <mc:Fallback xmlns="">
              <p:pic>
                <p:nvPicPr>
                  <p:cNvPr id="94" name="잉크 93">
                    <a:extLst>
                      <a:ext uri="{FF2B5EF4-FFF2-40B4-BE49-F238E27FC236}">
                        <a16:creationId xmlns:a16="http://schemas.microsoft.com/office/drawing/2014/main" id="{9404708E-31C7-4472-9C91-11567DD1CB4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787639" y="1852683"/>
                    <a:ext cx="9108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95" name="잉크 94">
                    <a:extLst>
                      <a:ext uri="{FF2B5EF4-FFF2-40B4-BE49-F238E27FC236}">
                        <a16:creationId xmlns:a16="http://schemas.microsoft.com/office/drawing/2014/main" id="{6D1C7398-2A37-4101-87E8-5AAF2B906FB7}"/>
                      </a:ext>
                    </a:extLst>
                  </p14:cNvPr>
                  <p14:cNvContentPartPr/>
                  <p14:nvPr/>
                </p14:nvContentPartPr>
                <p14:xfrm>
                  <a:off x="6904639" y="1783923"/>
                  <a:ext cx="21960" cy="239400"/>
                </p14:xfrm>
              </p:contentPart>
            </mc:Choice>
            <mc:Fallback xmlns="">
              <p:pic>
                <p:nvPicPr>
                  <p:cNvPr id="95" name="잉크 94">
                    <a:extLst>
                      <a:ext uri="{FF2B5EF4-FFF2-40B4-BE49-F238E27FC236}">
                        <a16:creationId xmlns:a16="http://schemas.microsoft.com/office/drawing/2014/main" id="{6D1C7398-2A37-4101-87E8-5AAF2B906FB7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900319" y="1779603"/>
                    <a:ext cx="30600" cy="24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96" name="잉크 95">
                    <a:extLst>
                      <a:ext uri="{FF2B5EF4-FFF2-40B4-BE49-F238E27FC236}">
                        <a16:creationId xmlns:a16="http://schemas.microsoft.com/office/drawing/2014/main" id="{E4148220-09A0-4DE4-994B-3F947F7D7EF1}"/>
                      </a:ext>
                    </a:extLst>
                  </p14:cNvPr>
                  <p14:cNvContentPartPr/>
                  <p14:nvPr/>
                </p14:nvContentPartPr>
                <p14:xfrm>
                  <a:off x="6981319" y="1820643"/>
                  <a:ext cx="116280" cy="142920"/>
                </p14:xfrm>
              </p:contentPart>
            </mc:Choice>
            <mc:Fallback xmlns="">
              <p:pic>
                <p:nvPicPr>
                  <p:cNvPr id="96" name="잉크 95">
                    <a:extLst>
                      <a:ext uri="{FF2B5EF4-FFF2-40B4-BE49-F238E27FC236}">
                        <a16:creationId xmlns:a16="http://schemas.microsoft.com/office/drawing/2014/main" id="{E4148220-09A0-4DE4-994B-3F947F7D7EF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976999" y="1816323"/>
                    <a:ext cx="12492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97" name="잉크 96">
                    <a:extLst>
                      <a:ext uri="{FF2B5EF4-FFF2-40B4-BE49-F238E27FC236}">
                        <a16:creationId xmlns:a16="http://schemas.microsoft.com/office/drawing/2014/main" id="{3BC4BF46-3DBE-408F-B9D6-F2386125D222}"/>
                      </a:ext>
                    </a:extLst>
                  </p14:cNvPr>
                  <p14:cNvContentPartPr/>
                  <p14:nvPr/>
                </p14:nvContentPartPr>
                <p14:xfrm>
                  <a:off x="7109479" y="1767003"/>
                  <a:ext cx="22680" cy="234720"/>
                </p14:xfrm>
              </p:contentPart>
            </mc:Choice>
            <mc:Fallback xmlns="">
              <p:pic>
                <p:nvPicPr>
                  <p:cNvPr id="97" name="잉크 96">
                    <a:extLst>
                      <a:ext uri="{FF2B5EF4-FFF2-40B4-BE49-F238E27FC236}">
                        <a16:creationId xmlns:a16="http://schemas.microsoft.com/office/drawing/2014/main" id="{3BC4BF46-3DBE-408F-B9D6-F2386125D22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105159" y="1762683"/>
                    <a:ext cx="31320" cy="24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98" name="잉크 97">
                    <a:extLst>
                      <a:ext uri="{FF2B5EF4-FFF2-40B4-BE49-F238E27FC236}">
                        <a16:creationId xmlns:a16="http://schemas.microsoft.com/office/drawing/2014/main" id="{EA200729-0CBA-4C57-9F71-6532799F308D}"/>
                      </a:ext>
                    </a:extLst>
                  </p14:cNvPr>
                  <p14:cNvContentPartPr/>
                  <p14:nvPr/>
                </p14:nvContentPartPr>
                <p14:xfrm>
                  <a:off x="7213519" y="1806603"/>
                  <a:ext cx="38880" cy="44640"/>
                </p14:xfrm>
              </p:contentPart>
            </mc:Choice>
            <mc:Fallback xmlns="">
              <p:pic>
                <p:nvPicPr>
                  <p:cNvPr id="98" name="잉크 97">
                    <a:extLst>
                      <a:ext uri="{FF2B5EF4-FFF2-40B4-BE49-F238E27FC236}">
                        <a16:creationId xmlns:a16="http://schemas.microsoft.com/office/drawing/2014/main" id="{EA200729-0CBA-4C57-9F71-6532799F308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209199" y="1802283"/>
                    <a:ext cx="4752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99" name="잉크 98">
                    <a:extLst>
                      <a:ext uri="{FF2B5EF4-FFF2-40B4-BE49-F238E27FC236}">
                        <a16:creationId xmlns:a16="http://schemas.microsoft.com/office/drawing/2014/main" id="{2631EF30-44B2-4A90-8773-BEF70BE0C5D2}"/>
                      </a:ext>
                    </a:extLst>
                  </p14:cNvPr>
                  <p14:cNvContentPartPr/>
                  <p14:nvPr/>
                </p14:nvContentPartPr>
                <p14:xfrm>
                  <a:off x="7207039" y="1769883"/>
                  <a:ext cx="116280" cy="286560"/>
                </p14:xfrm>
              </p:contentPart>
            </mc:Choice>
            <mc:Fallback xmlns="">
              <p:pic>
                <p:nvPicPr>
                  <p:cNvPr id="99" name="잉크 98">
                    <a:extLst>
                      <a:ext uri="{FF2B5EF4-FFF2-40B4-BE49-F238E27FC236}">
                        <a16:creationId xmlns:a16="http://schemas.microsoft.com/office/drawing/2014/main" id="{2631EF30-44B2-4A90-8773-BEF70BE0C5D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202719" y="1765563"/>
                    <a:ext cx="124920" cy="29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01" name="잉크 100">
                    <a:extLst>
                      <a:ext uri="{FF2B5EF4-FFF2-40B4-BE49-F238E27FC236}">
                        <a16:creationId xmlns:a16="http://schemas.microsoft.com/office/drawing/2014/main" id="{9014FA9A-2AE6-4C05-855C-08FE89EFE88F}"/>
                      </a:ext>
                    </a:extLst>
                  </p14:cNvPr>
                  <p14:cNvContentPartPr/>
                  <p14:nvPr/>
                </p14:nvContentPartPr>
                <p14:xfrm>
                  <a:off x="6748759" y="2132403"/>
                  <a:ext cx="50400" cy="88200"/>
                </p14:xfrm>
              </p:contentPart>
            </mc:Choice>
            <mc:Fallback xmlns="">
              <p:pic>
                <p:nvPicPr>
                  <p:cNvPr id="101" name="잉크 100">
                    <a:extLst>
                      <a:ext uri="{FF2B5EF4-FFF2-40B4-BE49-F238E27FC236}">
                        <a16:creationId xmlns:a16="http://schemas.microsoft.com/office/drawing/2014/main" id="{9014FA9A-2AE6-4C05-855C-08FE89EFE88F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744439" y="2128083"/>
                    <a:ext cx="59040" cy="9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02" name="잉크 101">
                    <a:extLst>
                      <a:ext uri="{FF2B5EF4-FFF2-40B4-BE49-F238E27FC236}">
                        <a16:creationId xmlns:a16="http://schemas.microsoft.com/office/drawing/2014/main" id="{0CA57B64-A1C2-485D-8DFF-46BBFC39F586}"/>
                      </a:ext>
                    </a:extLst>
                  </p14:cNvPr>
                  <p14:cNvContentPartPr/>
                  <p14:nvPr/>
                </p14:nvContentPartPr>
                <p14:xfrm>
                  <a:off x="6848119" y="2103603"/>
                  <a:ext cx="69480" cy="111600"/>
                </p14:xfrm>
              </p:contentPart>
            </mc:Choice>
            <mc:Fallback xmlns="">
              <p:pic>
                <p:nvPicPr>
                  <p:cNvPr id="102" name="잉크 101">
                    <a:extLst>
                      <a:ext uri="{FF2B5EF4-FFF2-40B4-BE49-F238E27FC236}">
                        <a16:creationId xmlns:a16="http://schemas.microsoft.com/office/drawing/2014/main" id="{0CA57B64-A1C2-485D-8DFF-46BBFC39F58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843799" y="2099283"/>
                    <a:ext cx="7812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03" name="잉크 102">
                    <a:extLst>
                      <a:ext uri="{FF2B5EF4-FFF2-40B4-BE49-F238E27FC236}">
                        <a16:creationId xmlns:a16="http://schemas.microsoft.com/office/drawing/2014/main" id="{2A0028C6-9249-4652-89C7-47E2CCD765EC}"/>
                      </a:ext>
                    </a:extLst>
                  </p14:cNvPr>
                  <p14:cNvContentPartPr/>
                  <p14:nvPr/>
                </p14:nvContentPartPr>
                <p14:xfrm>
                  <a:off x="6761719" y="2284323"/>
                  <a:ext cx="66240" cy="58680"/>
                </p14:xfrm>
              </p:contentPart>
            </mc:Choice>
            <mc:Fallback xmlns="">
              <p:pic>
                <p:nvPicPr>
                  <p:cNvPr id="103" name="잉크 102">
                    <a:extLst>
                      <a:ext uri="{FF2B5EF4-FFF2-40B4-BE49-F238E27FC236}">
                        <a16:creationId xmlns:a16="http://schemas.microsoft.com/office/drawing/2014/main" id="{2A0028C6-9249-4652-89C7-47E2CCD765E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757399" y="2280003"/>
                    <a:ext cx="74880" cy="6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04" name="잉크 103">
                    <a:extLst>
                      <a:ext uri="{FF2B5EF4-FFF2-40B4-BE49-F238E27FC236}">
                        <a16:creationId xmlns:a16="http://schemas.microsoft.com/office/drawing/2014/main" id="{C44B20E7-1837-4657-A4F5-4741715ECC22}"/>
                      </a:ext>
                    </a:extLst>
                  </p14:cNvPr>
                  <p14:cNvContentPartPr/>
                  <p14:nvPr/>
                </p14:nvContentPartPr>
                <p14:xfrm>
                  <a:off x="6772879" y="2278923"/>
                  <a:ext cx="92880" cy="136800"/>
                </p14:xfrm>
              </p:contentPart>
            </mc:Choice>
            <mc:Fallback xmlns="">
              <p:pic>
                <p:nvPicPr>
                  <p:cNvPr id="104" name="잉크 103">
                    <a:extLst>
                      <a:ext uri="{FF2B5EF4-FFF2-40B4-BE49-F238E27FC236}">
                        <a16:creationId xmlns:a16="http://schemas.microsoft.com/office/drawing/2014/main" id="{C44B20E7-1837-4657-A4F5-4741715ECC22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768559" y="2274603"/>
                    <a:ext cx="101520" cy="14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05" name="잉크 104">
                    <a:extLst>
                      <a:ext uri="{FF2B5EF4-FFF2-40B4-BE49-F238E27FC236}">
                        <a16:creationId xmlns:a16="http://schemas.microsoft.com/office/drawing/2014/main" id="{7A55A02B-D5AD-4E36-B5F2-C205D477670E}"/>
                      </a:ext>
                    </a:extLst>
                  </p14:cNvPr>
                  <p14:cNvContentPartPr/>
                  <p14:nvPr/>
                </p14:nvContentPartPr>
                <p14:xfrm>
                  <a:off x="6894199" y="2270283"/>
                  <a:ext cx="93960" cy="100800"/>
                </p14:xfrm>
              </p:contentPart>
            </mc:Choice>
            <mc:Fallback xmlns="">
              <p:pic>
                <p:nvPicPr>
                  <p:cNvPr id="105" name="잉크 104">
                    <a:extLst>
                      <a:ext uri="{FF2B5EF4-FFF2-40B4-BE49-F238E27FC236}">
                        <a16:creationId xmlns:a16="http://schemas.microsoft.com/office/drawing/2014/main" id="{7A55A02B-D5AD-4E36-B5F2-C205D477670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889879" y="2265963"/>
                    <a:ext cx="10260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06" name="잉크 105">
                    <a:extLst>
                      <a:ext uri="{FF2B5EF4-FFF2-40B4-BE49-F238E27FC236}">
                        <a16:creationId xmlns:a16="http://schemas.microsoft.com/office/drawing/2014/main" id="{4F766BCF-56BC-458C-B7A7-33D099EA287E}"/>
                      </a:ext>
                    </a:extLst>
                  </p14:cNvPr>
                  <p14:cNvContentPartPr/>
                  <p14:nvPr/>
                </p14:nvContentPartPr>
                <p14:xfrm>
                  <a:off x="7064839" y="2109363"/>
                  <a:ext cx="92520" cy="73080"/>
                </p14:xfrm>
              </p:contentPart>
            </mc:Choice>
            <mc:Fallback xmlns="">
              <p:pic>
                <p:nvPicPr>
                  <p:cNvPr id="106" name="잉크 105">
                    <a:extLst>
                      <a:ext uri="{FF2B5EF4-FFF2-40B4-BE49-F238E27FC236}">
                        <a16:creationId xmlns:a16="http://schemas.microsoft.com/office/drawing/2014/main" id="{4F766BCF-56BC-458C-B7A7-33D099EA287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060519" y="2105043"/>
                    <a:ext cx="10116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07" name="잉크 106">
                    <a:extLst>
                      <a:ext uri="{FF2B5EF4-FFF2-40B4-BE49-F238E27FC236}">
                        <a16:creationId xmlns:a16="http://schemas.microsoft.com/office/drawing/2014/main" id="{B615F23D-E138-495B-8BF3-77C4C8828669}"/>
                      </a:ext>
                    </a:extLst>
                  </p14:cNvPr>
                  <p14:cNvContentPartPr/>
                  <p14:nvPr/>
                </p14:nvContentPartPr>
                <p14:xfrm>
                  <a:off x="7027399" y="2241483"/>
                  <a:ext cx="122400" cy="7200"/>
                </p14:xfrm>
              </p:contentPart>
            </mc:Choice>
            <mc:Fallback xmlns="">
              <p:pic>
                <p:nvPicPr>
                  <p:cNvPr id="107" name="잉크 106">
                    <a:extLst>
                      <a:ext uri="{FF2B5EF4-FFF2-40B4-BE49-F238E27FC236}">
                        <a16:creationId xmlns:a16="http://schemas.microsoft.com/office/drawing/2014/main" id="{B615F23D-E138-495B-8BF3-77C4C8828669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023079" y="2237163"/>
                    <a:ext cx="131040" cy="1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08" name="잉크 107">
                    <a:extLst>
                      <a:ext uri="{FF2B5EF4-FFF2-40B4-BE49-F238E27FC236}">
                        <a16:creationId xmlns:a16="http://schemas.microsoft.com/office/drawing/2014/main" id="{FBFB81B7-417E-44F6-872B-B69398005078}"/>
                      </a:ext>
                    </a:extLst>
                  </p14:cNvPr>
                  <p14:cNvContentPartPr/>
                  <p14:nvPr/>
                </p14:nvContentPartPr>
                <p14:xfrm>
                  <a:off x="7112719" y="2269203"/>
                  <a:ext cx="120600" cy="118800"/>
                </p14:xfrm>
              </p:contentPart>
            </mc:Choice>
            <mc:Fallback xmlns="">
              <p:pic>
                <p:nvPicPr>
                  <p:cNvPr id="108" name="잉크 107">
                    <a:extLst>
                      <a:ext uri="{FF2B5EF4-FFF2-40B4-BE49-F238E27FC236}">
                        <a16:creationId xmlns:a16="http://schemas.microsoft.com/office/drawing/2014/main" id="{FBFB81B7-417E-44F6-872B-B69398005078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108399" y="2264883"/>
                    <a:ext cx="129240" cy="127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2CC50248-D303-4420-9B5C-7EF07A3FFFCD}"/>
                </a:ext>
              </a:extLst>
            </p:cNvPr>
            <p:cNvGrpSpPr/>
            <p:nvPr/>
          </p:nvGrpSpPr>
          <p:grpSpPr>
            <a:xfrm>
              <a:off x="5353399" y="2225283"/>
              <a:ext cx="495720" cy="343800"/>
              <a:chOff x="5353399" y="2225283"/>
              <a:chExt cx="495720" cy="34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118" name="잉크 117">
                    <a:extLst>
                      <a:ext uri="{FF2B5EF4-FFF2-40B4-BE49-F238E27FC236}">
                        <a16:creationId xmlns:a16="http://schemas.microsoft.com/office/drawing/2014/main" id="{C6CD9CC0-4112-412A-B46C-BB28B42AE239}"/>
                      </a:ext>
                    </a:extLst>
                  </p14:cNvPr>
                  <p14:cNvContentPartPr/>
                  <p14:nvPr/>
                </p14:nvContentPartPr>
                <p14:xfrm>
                  <a:off x="5370679" y="2250123"/>
                  <a:ext cx="54000" cy="107640"/>
                </p14:xfrm>
              </p:contentPart>
            </mc:Choice>
            <mc:Fallback xmlns="">
              <p:pic>
                <p:nvPicPr>
                  <p:cNvPr id="118" name="잉크 117">
                    <a:extLst>
                      <a:ext uri="{FF2B5EF4-FFF2-40B4-BE49-F238E27FC236}">
                        <a16:creationId xmlns:a16="http://schemas.microsoft.com/office/drawing/2014/main" id="{C6CD9CC0-4112-412A-B46C-BB28B42AE239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366359" y="2245803"/>
                    <a:ext cx="6264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119" name="잉크 118">
                    <a:extLst>
                      <a:ext uri="{FF2B5EF4-FFF2-40B4-BE49-F238E27FC236}">
                        <a16:creationId xmlns:a16="http://schemas.microsoft.com/office/drawing/2014/main" id="{E03B156A-E163-461D-ADFA-A02654B0E54B}"/>
                      </a:ext>
                    </a:extLst>
                  </p14:cNvPr>
                  <p14:cNvContentPartPr/>
                  <p14:nvPr/>
                </p14:nvContentPartPr>
                <p14:xfrm>
                  <a:off x="5476519" y="2228163"/>
                  <a:ext cx="72000" cy="109800"/>
                </p14:xfrm>
              </p:contentPart>
            </mc:Choice>
            <mc:Fallback xmlns="">
              <p:pic>
                <p:nvPicPr>
                  <p:cNvPr id="119" name="잉크 118">
                    <a:extLst>
                      <a:ext uri="{FF2B5EF4-FFF2-40B4-BE49-F238E27FC236}">
                        <a16:creationId xmlns:a16="http://schemas.microsoft.com/office/drawing/2014/main" id="{E03B156A-E163-461D-ADFA-A02654B0E54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472199" y="2223843"/>
                    <a:ext cx="80640" cy="1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20" name="잉크 119">
                    <a:extLst>
                      <a:ext uri="{FF2B5EF4-FFF2-40B4-BE49-F238E27FC236}">
                        <a16:creationId xmlns:a16="http://schemas.microsoft.com/office/drawing/2014/main" id="{227DDA94-12EC-4D86-B6E4-28DAFCAEA0B6}"/>
                      </a:ext>
                    </a:extLst>
                  </p14:cNvPr>
                  <p14:cNvContentPartPr/>
                  <p14:nvPr/>
                </p14:nvContentPartPr>
                <p14:xfrm>
                  <a:off x="5353399" y="2458923"/>
                  <a:ext cx="93600" cy="110160"/>
                </p14:xfrm>
              </p:contentPart>
            </mc:Choice>
            <mc:Fallback xmlns="">
              <p:pic>
                <p:nvPicPr>
                  <p:cNvPr id="120" name="잉크 119">
                    <a:extLst>
                      <a:ext uri="{FF2B5EF4-FFF2-40B4-BE49-F238E27FC236}">
                        <a16:creationId xmlns:a16="http://schemas.microsoft.com/office/drawing/2014/main" id="{227DDA94-12EC-4D86-B6E4-28DAFCAEA0B6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49079" y="2454603"/>
                    <a:ext cx="10224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21" name="잉크 120">
                    <a:extLst>
                      <a:ext uri="{FF2B5EF4-FFF2-40B4-BE49-F238E27FC236}">
                        <a16:creationId xmlns:a16="http://schemas.microsoft.com/office/drawing/2014/main" id="{0300481B-C91B-40A3-9327-6AAA829D53D9}"/>
                      </a:ext>
                    </a:extLst>
                  </p14:cNvPr>
                  <p14:cNvContentPartPr/>
                  <p14:nvPr/>
                </p14:nvContentPartPr>
                <p14:xfrm>
                  <a:off x="5487319" y="2422923"/>
                  <a:ext cx="150840" cy="115560"/>
                </p14:xfrm>
              </p:contentPart>
            </mc:Choice>
            <mc:Fallback xmlns="">
              <p:pic>
                <p:nvPicPr>
                  <p:cNvPr id="121" name="잉크 120">
                    <a:extLst>
                      <a:ext uri="{FF2B5EF4-FFF2-40B4-BE49-F238E27FC236}">
                        <a16:creationId xmlns:a16="http://schemas.microsoft.com/office/drawing/2014/main" id="{0300481B-C91B-40A3-9327-6AAA829D53D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482999" y="2418603"/>
                    <a:ext cx="15948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22" name="잉크 121">
                    <a:extLst>
                      <a:ext uri="{FF2B5EF4-FFF2-40B4-BE49-F238E27FC236}">
                        <a16:creationId xmlns:a16="http://schemas.microsoft.com/office/drawing/2014/main" id="{633E7F45-7D98-4DBA-A073-A0F6EBB83D6A}"/>
                      </a:ext>
                    </a:extLst>
                  </p14:cNvPr>
                  <p14:cNvContentPartPr/>
                  <p14:nvPr/>
                </p14:nvContentPartPr>
                <p14:xfrm>
                  <a:off x="5662999" y="2225283"/>
                  <a:ext cx="106560" cy="76680"/>
                </p14:xfrm>
              </p:contentPart>
            </mc:Choice>
            <mc:Fallback xmlns="">
              <p:pic>
                <p:nvPicPr>
                  <p:cNvPr id="122" name="잉크 121">
                    <a:extLst>
                      <a:ext uri="{FF2B5EF4-FFF2-40B4-BE49-F238E27FC236}">
                        <a16:creationId xmlns:a16="http://schemas.microsoft.com/office/drawing/2014/main" id="{633E7F45-7D98-4DBA-A073-A0F6EBB83D6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658679" y="2220963"/>
                    <a:ext cx="11520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23" name="잉크 122">
                    <a:extLst>
                      <a:ext uri="{FF2B5EF4-FFF2-40B4-BE49-F238E27FC236}">
                        <a16:creationId xmlns:a16="http://schemas.microsoft.com/office/drawing/2014/main" id="{E58D07F9-C07C-4C3C-B7F9-7706E4F48E85}"/>
                      </a:ext>
                    </a:extLst>
                  </p14:cNvPr>
                  <p14:cNvContentPartPr/>
                  <p14:nvPr/>
                </p14:nvContentPartPr>
                <p14:xfrm>
                  <a:off x="5635999" y="2363523"/>
                  <a:ext cx="123840" cy="1800"/>
                </p14:xfrm>
              </p:contentPart>
            </mc:Choice>
            <mc:Fallback xmlns="">
              <p:pic>
                <p:nvPicPr>
                  <p:cNvPr id="123" name="잉크 122">
                    <a:extLst>
                      <a:ext uri="{FF2B5EF4-FFF2-40B4-BE49-F238E27FC236}">
                        <a16:creationId xmlns:a16="http://schemas.microsoft.com/office/drawing/2014/main" id="{E58D07F9-C07C-4C3C-B7F9-7706E4F48E85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31679" y="2359203"/>
                    <a:ext cx="132480" cy="1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24" name="잉크 123">
                    <a:extLst>
                      <a:ext uri="{FF2B5EF4-FFF2-40B4-BE49-F238E27FC236}">
                        <a16:creationId xmlns:a16="http://schemas.microsoft.com/office/drawing/2014/main" id="{7EFE30BD-7F55-4D12-B7E6-C337D5514B98}"/>
                      </a:ext>
                    </a:extLst>
                  </p14:cNvPr>
                  <p14:cNvContentPartPr/>
                  <p14:nvPr/>
                </p14:nvContentPartPr>
                <p14:xfrm>
                  <a:off x="5709439" y="2415723"/>
                  <a:ext cx="139680" cy="126720"/>
                </p14:xfrm>
              </p:contentPart>
            </mc:Choice>
            <mc:Fallback xmlns="">
              <p:pic>
                <p:nvPicPr>
                  <p:cNvPr id="124" name="잉크 123">
                    <a:extLst>
                      <a:ext uri="{FF2B5EF4-FFF2-40B4-BE49-F238E27FC236}">
                        <a16:creationId xmlns:a16="http://schemas.microsoft.com/office/drawing/2014/main" id="{7EFE30BD-7F55-4D12-B7E6-C337D5514B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705119" y="2411403"/>
                    <a:ext cx="148320" cy="13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27" name="잉크 126">
                    <a:extLst>
                      <a:ext uri="{FF2B5EF4-FFF2-40B4-BE49-F238E27FC236}">
                        <a16:creationId xmlns:a16="http://schemas.microsoft.com/office/drawing/2014/main" id="{7954865F-DCE1-40F2-95F7-454ADBEA140D}"/>
                      </a:ext>
                    </a:extLst>
                  </p14:cNvPr>
                  <p14:cNvContentPartPr/>
                  <p14:nvPr/>
                </p14:nvContentPartPr>
                <p14:xfrm>
                  <a:off x="5470759" y="2240763"/>
                  <a:ext cx="17640" cy="165600"/>
                </p14:xfrm>
              </p:contentPart>
            </mc:Choice>
            <mc:Fallback xmlns="">
              <p:pic>
                <p:nvPicPr>
                  <p:cNvPr id="127" name="잉크 126">
                    <a:extLst>
                      <a:ext uri="{FF2B5EF4-FFF2-40B4-BE49-F238E27FC236}">
                        <a16:creationId xmlns:a16="http://schemas.microsoft.com/office/drawing/2014/main" id="{7954865F-DCE1-40F2-95F7-454ADBEA140D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466439" y="2236443"/>
                    <a:ext cx="26280" cy="174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0DEAD514-3734-4C12-8C1B-B5D55E0ED55D}"/>
                </a:ext>
              </a:extLst>
            </p:cNvPr>
            <p:cNvGrpSpPr/>
            <p:nvPr/>
          </p:nvGrpSpPr>
          <p:grpSpPr>
            <a:xfrm>
              <a:off x="5287879" y="1816683"/>
              <a:ext cx="630360" cy="306000"/>
              <a:chOff x="5287879" y="1816683"/>
              <a:chExt cx="630360" cy="3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10" name="잉크 109">
                    <a:extLst>
                      <a:ext uri="{FF2B5EF4-FFF2-40B4-BE49-F238E27FC236}">
                        <a16:creationId xmlns:a16="http://schemas.microsoft.com/office/drawing/2014/main" id="{B4B8E80A-4FBF-401B-88EA-003CB2B379AF}"/>
                      </a:ext>
                    </a:extLst>
                  </p14:cNvPr>
                  <p14:cNvContentPartPr/>
                  <p14:nvPr/>
                </p14:nvContentPartPr>
                <p14:xfrm>
                  <a:off x="5287879" y="1950603"/>
                  <a:ext cx="135000" cy="110520"/>
                </p14:xfrm>
              </p:contentPart>
            </mc:Choice>
            <mc:Fallback xmlns="">
              <p:pic>
                <p:nvPicPr>
                  <p:cNvPr id="110" name="잉크 109">
                    <a:extLst>
                      <a:ext uri="{FF2B5EF4-FFF2-40B4-BE49-F238E27FC236}">
                        <a16:creationId xmlns:a16="http://schemas.microsoft.com/office/drawing/2014/main" id="{B4B8E80A-4FBF-401B-88EA-003CB2B379A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283559" y="1946283"/>
                    <a:ext cx="143640" cy="11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11" name="잉크 110">
                    <a:extLst>
                      <a:ext uri="{FF2B5EF4-FFF2-40B4-BE49-F238E27FC236}">
                        <a16:creationId xmlns:a16="http://schemas.microsoft.com/office/drawing/2014/main" id="{47C03C8F-BEAF-49D9-8D7A-E78E77A22F2C}"/>
                      </a:ext>
                    </a:extLst>
                  </p14:cNvPr>
                  <p14:cNvContentPartPr/>
                  <p14:nvPr/>
                </p14:nvContentPartPr>
                <p14:xfrm>
                  <a:off x="5336839" y="1868883"/>
                  <a:ext cx="103320" cy="40680"/>
                </p14:xfrm>
              </p:contentPart>
            </mc:Choice>
            <mc:Fallback xmlns="">
              <p:pic>
                <p:nvPicPr>
                  <p:cNvPr id="111" name="잉크 110">
                    <a:extLst>
                      <a:ext uri="{FF2B5EF4-FFF2-40B4-BE49-F238E27FC236}">
                        <a16:creationId xmlns:a16="http://schemas.microsoft.com/office/drawing/2014/main" id="{47C03C8F-BEAF-49D9-8D7A-E78E77A22F2C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332519" y="1864563"/>
                    <a:ext cx="111960" cy="4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12" name="잉크 111">
                    <a:extLst>
                      <a:ext uri="{FF2B5EF4-FFF2-40B4-BE49-F238E27FC236}">
                        <a16:creationId xmlns:a16="http://schemas.microsoft.com/office/drawing/2014/main" id="{C218E4A6-EA1D-4D34-BC42-C55AE68F1C1C}"/>
                      </a:ext>
                    </a:extLst>
                  </p14:cNvPr>
                  <p14:cNvContentPartPr/>
                  <p14:nvPr/>
                </p14:nvContentPartPr>
                <p14:xfrm>
                  <a:off x="5480479" y="1934043"/>
                  <a:ext cx="75600" cy="75600"/>
                </p14:xfrm>
              </p:contentPart>
            </mc:Choice>
            <mc:Fallback xmlns="">
              <p:pic>
                <p:nvPicPr>
                  <p:cNvPr id="112" name="잉크 111">
                    <a:extLst>
                      <a:ext uri="{FF2B5EF4-FFF2-40B4-BE49-F238E27FC236}">
                        <a16:creationId xmlns:a16="http://schemas.microsoft.com/office/drawing/2014/main" id="{C218E4A6-EA1D-4D34-BC42-C55AE68F1C1C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76159" y="1929723"/>
                    <a:ext cx="8424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13" name="잉크 112">
                    <a:extLst>
                      <a:ext uri="{FF2B5EF4-FFF2-40B4-BE49-F238E27FC236}">
                        <a16:creationId xmlns:a16="http://schemas.microsoft.com/office/drawing/2014/main" id="{4DD08C91-1FD2-492E-95E2-FF672A61B375}"/>
                      </a:ext>
                    </a:extLst>
                  </p14:cNvPr>
                  <p14:cNvContentPartPr/>
                  <p14:nvPr/>
                </p14:nvContentPartPr>
                <p14:xfrm>
                  <a:off x="5579119" y="1836843"/>
                  <a:ext cx="22680" cy="198720"/>
                </p14:xfrm>
              </p:contentPart>
            </mc:Choice>
            <mc:Fallback xmlns="">
              <p:pic>
                <p:nvPicPr>
                  <p:cNvPr id="113" name="잉크 112">
                    <a:extLst>
                      <a:ext uri="{FF2B5EF4-FFF2-40B4-BE49-F238E27FC236}">
                        <a16:creationId xmlns:a16="http://schemas.microsoft.com/office/drawing/2014/main" id="{4DD08C91-1FD2-492E-95E2-FF672A61B375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574799" y="1832523"/>
                    <a:ext cx="3132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14" name="잉크 113">
                    <a:extLst>
                      <a:ext uri="{FF2B5EF4-FFF2-40B4-BE49-F238E27FC236}">
                        <a16:creationId xmlns:a16="http://schemas.microsoft.com/office/drawing/2014/main" id="{178AAB89-6EB4-4CC9-8E23-77FD474D9833}"/>
                      </a:ext>
                    </a:extLst>
                  </p14:cNvPr>
                  <p14:cNvContentPartPr/>
                  <p14:nvPr/>
                </p14:nvContentPartPr>
                <p14:xfrm>
                  <a:off x="5624119" y="1846563"/>
                  <a:ext cx="100440" cy="148680"/>
                </p14:xfrm>
              </p:contentPart>
            </mc:Choice>
            <mc:Fallback xmlns="">
              <p:pic>
                <p:nvPicPr>
                  <p:cNvPr id="114" name="잉크 113">
                    <a:extLst>
                      <a:ext uri="{FF2B5EF4-FFF2-40B4-BE49-F238E27FC236}">
                        <a16:creationId xmlns:a16="http://schemas.microsoft.com/office/drawing/2014/main" id="{178AAB89-6EB4-4CC9-8E23-77FD474D9833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619799" y="1842243"/>
                    <a:ext cx="10908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15" name="잉크 114">
                    <a:extLst>
                      <a:ext uri="{FF2B5EF4-FFF2-40B4-BE49-F238E27FC236}">
                        <a16:creationId xmlns:a16="http://schemas.microsoft.com/office/drawing/2014/main" id="{0584DC9F-1E0C-45C6-89E3-3924CBC2B853}"/>
                      </a:ext>
                    </a:extLst>
                  </p14:cNvPr>
                  <p14:cNvContentPartPr/>
                  <p14:nvPr/>
                </p14:nvContentPartPr>
                <p14:xfrm>
                  <a:off x="5749759" y="1826763"/>
                  <a:ext cx="11160" cy="214200"/>
                </p14:xfrm>
              </p:contentPart>
            </mc:Choice>
            <mc:Fallback xmlns="">
              <p:pic>
                <p:nvPicPr>
                  <p:cNvPr id="115" name="잉크 114">
                    <a:extLst>
                      <a:ext uri="{FF2B5EF4-FFF2-40B4-BE49-F238E27FC236}">
                        <a16:creationId xmlns:a16="http://schemas.microsoft.com/office/drawing/2014/main" id="{0584DC9F-1E0C-45C6-89E3-3924CBC2B853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745439" y="1822443"/>
                    <a:ext cx="19800" cy="22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16" name="잉크 115">
                    <a:extLst>
                      <a:ext uri="{FF2B5EF4-FFF2-40B4-BE49-F238E27FC236}">
                        <a16:creationId xmlns:a16="http://schemas.microsoft.com/office/drawing/2014/main" id="{CF25FA12-02B7-40F2-8467-A9D4B031CEAF}"/>
                      </a:ext>
                    </a:extLst>
                  </p14:cNvPr>
                  <p14:cNvContentPartPr/>
                  <p14:nvPr/>
                </p14:nvContentPartPr>
                <p14:xfrm>
                  <a:off x="5831119" y="1839723"/>
                  <a:ext cx="29160" cy="52200"/>
                </p14:xfrm>
              </p:contentPart>
            </mc:Choice>
            <mc:Fallback xmlns="">
              <p:pic>
                <p:nvPicPr>
                  <p:cNvPr id="116" name="잉크 115">
                    <a:extLst>
                      <a:ext uri="{FF2B5EF4-FFF2-40B4-BE49-F238E27FC236}">
                        <a16:creationId xmlns:a16="http://schemas.microsoft.com/office/drawing/2014/main" id="{CF25FA12-02B7-40F2-8467-A9D4B031CEAF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826799" y="1835403"/>
                    <a:ext cx="37800" cy="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17" name="잉크 116">
                    <a:extLst>
                      <a:ext uri="{FF2B5EF4-FFF2-40B4-BE49-F238E27FC236}">
                        <a16:creationId xmlns:a16="http://schemas.microsoft.com/office/drawing/2014/main" id="{BE5EFC93-D578-4FC3-85D8-7FEC2ECD3253}"/>
                      </a:ext>
                    </a:extLst>
                  </p14:cNvPr>
                  <p14:cNvContentPartPr/>
                  <p14:nvPr/>
                </p14:nvContentPartPr>
                <p14:xfrm>
                  <a:off x="5810599" y="1816683"/>
                  <a:ext cx="107640" cy="306000"/>
                </p14:xfrm>
              </p:contentPart>
            </mc:Choice>
            <mc:Fallback xmlns="">
              <p:pic>
                <p:nvPicPr>
                  <p:cNvPr id="117" name="잉크 116">
                    <a:extLst>
                      <a:ext uri="{FF2B5EF4-FFF2-40B4-BE49-F238E27FC236}">
                        <a16:creationId xmlns:a16="http://schemas.microsoft.com/office/drawing/2014/main" id="{BE5EFC93-D578-4FC3-85D8-7FEC2ECD3253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806279" y="1812363"/>
                    <a:ext cx="116280" cy="31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29" name="잉크 128">
                    <a:extLst>
                      <a:ext uri="{FF2B5EF4-FFF2-40B4-BE49-F238E27FC236}">
                        <a16:creationId xmlns:a16="http://schemas.microsoft.com/office/drawing/2014/main" id="{E64643D4-58C5-41A8-911B-495F3B1E3288}"/>
                      </a:ext>
                    </a:extLst>
                  </p14:cNvPr>
                  <p14:cNvContentPartPr/>
                  <p14:nvPr/>
                </p14:nvContentPartPr>
                <p14:xfrm>
                  <a:off x="5853799" y="1822803"/>
                  <a:ext cx="30600" cy="68040"/>
                </p14:xfrm>
              </p:contentPart>
            </mc:Choice>
            <mc:Fallback xmlns="">
              <p:pic>
                <p:nvPicPr>
                  <p:cNvPr id="129" name="잉크 128">
                    <a:extLst>
                      <a:ext uri="{FF2B5EF4-FFF2-40B4-BE49-F238E27FC236}">
                        <a16:creationId xmlns:a16="http://schemas.microsoft.com/office/drawing/2014/main" id="{E64643D4-58C5-41A8-911B-495F3B1E328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849479" y="1818483"/>
                    <a:ext cx="39240" cy="76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7CF9DCB5-65A3-4B87-81F1-2E30D4EC6A93}"/>
              </a:ext>
            </a:extLst>
          </p:cNvPr>
          <p:cNvSpPr txBox="1"/>
          <p:nvPr/>
        </p:nvSpPr>
        <p:spPr>
          <a:xfrm>
            <a:off x="7005559" y="831126"/>
            <a:ext cx="515872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TP : label</a:t>
            </a:r>
            <a:r>
              <a:rPr lang="ko-KR" altLang="en-US" sz="1600" dirty="0"/>
              <a:t>이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ko-KR" altLang="en-US" sz="1600" dirty="0"/>
              <a:t>이고 </a:t>
            </a:r>
            <a:r>
              <a:rPr lang="en-US" altLang="ko-KR" sz="1600" dirty="0"/>
              <a:t>result</a:t>
            </a:r>
            <a:r>
              <a:rPr lang="ko-KR" altLang="en-US" sz="1600" dirty="0"/>
              <a:t>도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ko-KR" altLang="en-US" sz="1600" dirty="0"/>
              <a:t>인 것의 개수</a:t>
            </a:r>
            <a:endParaRPr lang="en-US" altLang="ko-KR" sz="1600" dirty="0"/>
          </a:p>
          <a:p>
            <a:r>
              <a:rPr lang="en-US" altLang="ko-KR" sz="1600" dirty="0"/>
              <a:t>      (</a:t>
            </a:r>
            <a:r>
              <a:rPr lang="ko-KR" altLang="en-US" sz="1600" dirty="0"/>
              <a:t>입력이 숫자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ko-KR" altLang="en-US" sz="1600" dirty="0"/>
              <a:t>라고 맞춘 것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  <a:p>
            <a:r>
              <a:rPr lang="en-US" altLang="ko-KR" sz="1600" dirty="0"/>
              <a:t>FN : label</a:t>
            </a:r>
            <a:r>
              <a:rPr lang="ko-KR" altLang="en-US" sz="1600" dirty="0"/>
              <a:t>이 </a:t>
            </a:r>
            <a:r>
              <a:rPr lang="en-US" altLang="ko-KR" sz="1600" dirty="0" err="1"/>
              <a:t>i</a:t>
            </a:r>
            <a:r>
              <a:rPr lang="ko-KR" altLang="en-US" sz="1600" dirty="0"/>
              <a:t>인데 </a:t>
            </a:r>
            <a:r>
              <a:rPr lang="en-US" altLang="ko-KR" sz="1600" dirty="0"/>
              <a:t>result</a:t>
            </a:r>
            <a:r>
              <a:rPr lang="ko-KR" altLang="en-US" sz="1600" dirty="0"/>
              <a:t>는  </a:t>
            </a:r>
            <a:r>
              <a:rPr lang="en-US" altLang="ko-KR" sz="1600" dirty="0" err="1"/>
              <a:t>i</a:t>
            </a:r>
            <a:r>
              <a:rPr lang="ko-KR" altLang="en-US" sz="1600" dirty="0"/>
              <a:t>가 아닌 것의 개수</a:t>
            </a:r>
            <a:endParaRPr lang="en-US" altLang="ko-KR" sz="1600" dirty="0"/>
          </a:p>
          <a:p>
            <a:r>
              <a:rPr lang="en-US" altLang="ko-KR" sz="1600" dirty="0"/>
              <a:t>      (</a:t>
            </a:r>
            <a:r>
              <a:rPr lang="ko-KR" altLang="en-US" sz="1600" dirty="0"/>
              <a:t>입력이 숫자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ko-KR" altLang="en-US" sz="1600" dirty="0"/>
              <a:t>라고 맞추지 못한 것</a:t>
            </a:r>
            <a:r>
              <a:rPr lang="en-US" altLang="ko-KR" sz="1600" dirty="0"/>
              <a:t>)</a:t>
            </a:r>
          </a:p>
          <a:p>
            <a:endParaRPr lang="ko-KR" altLang="en-US" sz="1600" dirty="0"/>
          </a:p>
          <a:p>
            <a:r>
              <a:rPr lang="en-US" altLang="ko-KR" sz="1600" dirty="0"/>
              <a:t>TN : label</a:t>
            </a:r>
            <a:r>
              <a:rPr lang="ko-KR" altLang="en-US" sz="1600" dirty="0"/>
              <a:t>이 </a:t>
            </a:r>
            <a:r>
              <a:rPr lang="en-US" altLang="ko-KR" sz="1600" dirty="0" err="1"/>
              <a:t>i</a:t>
            </a:r>
            <a:r>
              <a:rPr lang="ko-KR" altLang="en-US" sz="1600" dirty="0"/>
              <a:t>이외의 것인데 </a:t>
            </a:r>
            <a:r>
              <a:rPr lang="en-US" altLang="ko-KR" sz="1600" dirty="0"/>
              <a:t>result</a:t>
            </a:r>
            <a:r>
              <a:rPr lang="ko-KR" altLang="en-US" sz="1600" dirty="0"/>
              <a:t>도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ko-KR" altLang="en-US" sz="1600" dirty="0"/>
              <a:t>이외의 것</a:t>
            </a:r>
            <a:endParaRPr lang="en-US" altLang="ko-KR" sz="1600" dirty="0"/>
          </a:p>
          <a:p>
            <a:r>
              <a:rPr lang="en-US" altLang="ko-KR" sz="1600" dirty="0"/>
              <a:t>      (</a:t>
            </a:r>
            <a:r>
              <a:rPr lang="ko-KR" altLang="en-US" sz="1600" dirty="0"/>
              <a:t>입력이 숫자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ko-KR" altLang="en-US" sz="1600" dirty="0"/>
              <a:t>이외의 것이라고 맞춘 것</a:t>
            </a:r>
            <a:r>
              <a:rPr lang="en-US" altLang="ko-KR" sz="1600" dirty="0"/>
              <a:t>)</a:t>
            </a:r>
          </a:p>
          <a:p>
            <a:endParaRPr lang="ko-KR" altLang="en-US" sz="1600" dirty="0"/>
          </a:p>
          <a:p>
            <a:r>
              <a:rPr lang="en-US" altLang="ko-KR" sz="1600" dirty="0"/>
              <a:t>FP : label</a:t>
            </a:r>
            <a:r>
              <a:rPr lang="ko-KR" altLang="en-US" sz="1600" dirty="0"/>
              <a:t>이 </a:t>
            </a:r>
            <a:r>
              <a:rPr lang="en-US" altLang="ko-KR" sz="1600" dirty="0" err="1"/>
              <a:t>i</a:t>
            </a:r>
            <a:r>
              <a:rPr lang="ko-KR" altLang="en-US" sz="1600" dirty="0"/>
              <a:t>이외의 것인데 </a:t>
            </a:r>
            <a:r>
              <a:rPr lang="en-US" altLang="ko-KR" sz="1600" dirty="0"/>
              <a:t>result</a:t>
            </a:r>
            <a:r>
              <a:rPr lang="ko-KR" altLang="en-US" sz="1600" dirty="0"/>
              <a:t>는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ko-KR" altLang="en-US" sz="1600" dirty="0"/>
              <a:t>인 것의 개수</a:t>
            </a:r>
            <a:endParaRPr lang="en-US" altLang="ko-KR" sz="1600" dirty="0"/>
          </a:p>
          <a:p>
            <a:r>
              <a:rPr lang="en-US" altLang="ko-KR" sz="1600" dirty="0"/>
              <a:t>      (</a:t>
            </a:r>
            <a:r>
              <a:rPr lang="ko-KR" altLang="en-US" sz="1600" dirty="0"/>
              <a:t>입력이 숫자 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ko-KR" altLang="en-US" sz="1600" dirty="0"/>
              <a:t>이외의 것이라고 맞추지 못한 것</a:t>
            </a:r>
            <a:r>
              <a:rPr lang="en-US" altLang="ko-KR" sz="1600" dirty="0"/>
              <a:t>)</a:t>
            </a:r>
            <a:endParaRPr lang="ko-KR" altLang="en-US" sz="1600" dirty="0"/>
          </a:p>
          <a:p>
            <a:endParaRPr lang="ko-KR" altLang="en-US" dirty="0"/>
          </a:p>
        </p:txBody>
      </p: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713FA3AD-13A8-4D4F-93E0-A9CC2749A4A7}"/>
              </a:ext>
            </a:extLst>
          </p:cNvPr>
          <p:cNvGrpSpPr/>
          <p:nvPr/>
        </p:nvGrpSpPr>
        <p:grpSpPr>
          <a:xfrm>
            <a:off x="7518503" y="3724066"/>
            <a:ext cx="2819942" cy="2570176"/>
            <a:chOff x="643621" y="2490257"/>
            <a:chExt cx="3405213" cy="3078262"/>
          </a:xfrm>
        </p:grpSpPr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991A9D29-644C-4B32-92B3-D4DF48DD8BCE}"/>
                </a:ext>
              </a:extLst>
            </p:cNvPr>
            <p:cNvGrpSpPr/>
            <p:nvPr/>
          </p:nvGrpSpPr>
          <p:grpSpPr>
            <a:xfrm>
              <a:off x="643621" y="2490257"/>
              <a:ext cx="3405213" cy="3078262"/>
              <a:chOff x="643621" y="2490257"/>
              <a:chExt cx="3405213" cy="3078262"/>
            </a:xfrm>
          </p:grpSpPr>
          <p:sp>
            <p:nvSpPr>
              <p:cNvPr id="144" name="직사각형 143">
                <a:extLst>
                  <a:ext uri="{FF2B5EF4-FFF2-40B4-BE49-F238E27FC236}">
                    <a16:creationId xmlns:a16="http://schemas.microsoft.com/office/drawing/2014/main" id="{964FC03B-2885-49D4-A6AA-6D05A167D7BF}"/>
                  </a:ext>
                </a:extLst>
              </p:cNvPr>
              <p:cNvSpPr/>
              <p:nvPr/>
            </p:nvSpPr>
            <p:spPr>
              <a:xfrm>
                <a:off x="1482571" y="3242569"/>
                <a:ext cx="2556769" cy="2325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45" name="직선 연결선 144">
                <a:extLst>
                  <a:ext uri="{FF2B5EF4-FFF2-40B4-BE49-F238E27FC236}">
                    <a16:creationId xmlns:a16="http://schemas.microsoft.com/office/drawing/2014/main" id="{57D36C95-7380-4977-9250-0572F3A8B429}"/>
                  </a:ext>
                </a:extLst>
              </p:cNvPr>
              <p:cNvCxnSpPr>
                <a:stCxn id="144" idx="1"/>
                <a:endCxn id="144" idx="3"/>
              </p:cNvCxnSpPr>
              <p:nvPr/>
            </p:nvCxnSpPr>
            <p:spPr>
              <a:xfrm>
                <a:off x="1482571" y="4405544"/>
                <a:ext cx="2556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직선 연결선 145">
                <a:extLst>
                  <a:ext uri="{FF2B5EF4-FFF2-40B4-BE49-F238E27FC236}">
                    <a16:creationId xmlns:a16="http://schemas.microsoft.com/office/drawing/2014/main" id="{400D7D67-6A54-4EEB-88DE-47AD27EE80CE}"/>
                  </a:ext>
                </a:extLst>
              </p:cNvPr>
              <p:cNvCxnSpPr>
                <a:stCxn id="144" idx="0"/>
                <a:endCxn id="144" idx="2"/>
              </p:cNvCxnSpPr>
              <p:nvPr/>
            </p:nvCxnSpPr>
            <p:spPr>
              <a:xfrm>
                <a:off x="2760956" y="3242569"/>
                <a:ext cx="0" cy="2325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A804FDA-5F34-4A39-B729-C110851A303D}"/>
                  </a:ext>
                </a:extLst>
              </p:cNvPr>
              <p:cNvSpPr txBox="1"/>
              <p:nvPr/>
            </p:nvSpPr>
            <p:spPr>
              <a:xfrm>
                <a:off x="1655686" y="3531669"/>
                <a:ext cx="932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True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Positive</a:t>
                </a:r>
                <a:endParaRPr lang="ko-KR" altLang="en-US" sz="1200" b="1" dirty="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B6FD950-28F1-4A11-8B3D-14B750B8FDD8}"/>
                  </a:ext>
                </a:extLst>
              </p:cNvPr>
              <p:cNvSpPr txBox="1"/>
              <p:nvPr/>
            </p:nvSpPr>
            <p:spPr>
              <a:xfrm>
                <a:off x="1598721" y="4694644"/>
                <a:ext cx="1075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False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Negative</a:t>
                </a:r>
                <a:endParaRPr lang="ko-KR" altLang="en-US" sz="1200" b="1" dirty="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81387420-B0FA-41A3-9AF8-756F9AAEB28C}"/>
                  </a:ext>
                </a:extLst>
              </p:cNvPr>
              <p:cNvSpPr txBox="1"/>
              <p:nvPr/>
            </p:nvSpPr>
            <p:spPr>
              <a:xfrm>
                <a:off x="2904479" y="4694644"/>
                <a:ext cx="1048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True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Negative</a:t>
                </a:r>
                <a:endParaRPr lang="ko-KR" altLang="en-US" sz="1200" b="1" dirty="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DE38350-64F7-4904-88A6-BECD3C8D95FD}"/>
                  </a:ext>
                </a:extLst>
              </p:cNvPr>
              <p:cNvSpPr txBox="1"/>
              <p:nvPr/>
            </p:nvSpPr>
            <p:spPr>
              <a:xfrm>
                <a:off x="2904479" y="3531669"/>
                <a:ext cx="932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False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Positive</a:t>
                </a:r>
                <a:endParaRPr lang="ko-KR" altLang="en-US" sz="1200" b="1" dirty="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7C18CEB-A705-4DEB-A7C2-7CE677B95AAC}"/>
                  </a:ext>
                </a:extLst>
              </p:cNvPr>
              <p:cNvSpPr txBox="1"/>
              <p:nvPr/>
            </p:nvSpPr>
            <p:spPr>
              <a:xfrm>
                <a:off x="1739282" y="2490257"/>
                <a:ext cx="2043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True Class</a:t>
                </a:r>
                <a:endParaRPr lang="ko-KR" altLang="en-US" sz="1400" b="1" dirty="0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960666F-AC19-4969-B930-0A3668DA2B32}"/>
                  </a:ext>
                </a:extLst>
              </p:cNvPr>
              <p:cNvSpPr txBox="1"/>
              <p:nvPr/>
            </p:nvSpPr>
            <p:spPr>
              <a:xfrm rot="10800000">
                <a:off x="643621" y="3242569"/>
                <a:ext cx="400110" cy="22371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sz="1400" b="1" dirty="0"/>
                  <a:t>Hypothesized Class</a:t>
                </a:r>
                <a:endParaRPr lang="ko-KR" altLang="en-US" sz="1400" b="1" dirty="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DBC10FE-E820-4A59-A0CA-C36F974C9DB2}"/>
                  </a:ext>
                </a:extLst>
              </p:cNvPr>
              <p:cNvSpPr txBox="1"/>
              <p:nvPr/>
            </p:nvSpPr>
            <p:spPr>
              <a:xfrm>
                <a:off x="1598721" y="2837087"/>
                <a:ext cx="1251746" cy="40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P(</a:t>
                </a:r>
                <a:r>
                  <a:rPr lang="ko-KR" altLang="en-US" sz="1600" dirty="0"/>
                  <a:t>숫자 </a:t>
                </a:r>
                <a:r>
                  <a:rPr lang="en-US" altLang="ko-KR" sz="1600" dirty="0" err="1"/>
                  <a:t>i</a:t>
                </a:r>
                <a:r>
                  <a:rPr lang="en-US" altLang="ko-KR" sz="1600" dirty="0"/>
                  <a:t>)</a:t>
                </a:r>
                <a:endParaRPr lang="ko-KR" altLang="en-US" sz="1600" dirty="0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98DF533-6D0C-410D-80B2-3CB322B6310E}"/>
                  </a:ext>
                </a:extLst>
              </p:cNvPr>
              <p:cNvSpPr txBox="1"/>
              <p:nvPr/>
            </p:nvSpPr>
            <p:spPr>
              <a:xfrm>
                <a:off x="2857008" y="2823748"/>
                <a:ext cx="1191826" cy="40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N(others)</a:t>
                </a:r>
                <a:endParaRPr lang="ko-KR" altLang="en-US" sz="1600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F9136D64-D2B6-4F0D-81DF-0F81ADB420CC}"/>
                  </a:ext>
                </a:extLst>
              </p:cNvPr>
              <p:cNvSpPr txBox="1"/>
              <p:nvPr/>
            </p:nvSpPr>
            <p:spPr>
              <a:xfrm rot="10800000">
                <a:off x="1010162" y="3013324"/>
                <a:ext cx="483152" cy="96005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sz="1400" dirty="0"/>
                  <a:t>P(</a:t>
                </a:r>
                <a:r>
                  <a:rPr lang="en-US" altLang="ko-KR" sz="1400" dirty="0" err="1"/>
                  <a:t>i</a:t>
                </a:r>
                <a:r>
                  <a:rPr lang="en-US" altLang="ko-KR" sz="1400" dirty="0"/>
                  <a:t>)</a:t>
                </a:r>
                <a:endParaRPr lang="ko-KR" altLang="en-US" sz="1400" dirty="0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D18DCE1-B7FE-4474-BFD7-027B63C6323D}"/>
                </a:ext>
              </a:extLst>
            </p:cNvPr>
            <p:cNvSpPr txBox="1"/>
            <p:nvPr/>
          </p:nvSpPr>
          <p:spPr>
            <a:xfrm rot="10800000">
              <a:off x="1010161" y="4446565"/>
              <a:ext cx="483152" cy="10347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400" dirty="0"/>
                <a:t>N(others)</a:t>
              </a:r>
              <a:endParaRPr lang="ko-KR" altLang="en-US" sz="1400" dirty="0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D5B240FA-D6DD-4D31-BAC8-B36796B750B5}"/>
              </a:ext>
            </a:extLst>
          </p:cNvPr>
          <p:cNvSpPr txBox="1"/>
          <p:nvPr/>
        </p:nvSpPr>
        <p:spPr>
          <a:xfrm>
            <a:off x="7639665" y="6396284"/>
            <a:ext cx="341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[Confusion Matrix for digit </a:t>
            </a:r>
            <a:r>
              <a:rPr lang="en-US" altLang="ko-KR" dirty="0" err="1"/>
              <a:t>i</a:t>
            </a:r>
            <a:r>
              <a:rPr lang="en-US" altLang="ko-KR" dirty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220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A323CD-0B85-4FAE-8D1C-A8A3FD7FAE29}"/>
              </a:ext>
            </a:extLst>
          </p:cNvPr>
          <p:cNvSpPr txBox="1"/>
          <p:nvPr/>
        </p:nvSpPr>
        <p:spPr>
          <a:xfrm>
            <a:off x="248460" y="187085"/>
            <a:ext cx="336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1MatchingMNISTrevOH.py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488FFA6-F865-478A-99F1-AF0370253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28" y="691170"/>
            <a:ext cx="6762750" cy="46196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5948C0D-EEF1-4CA9-BB00-1F43C916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8" y="5640100"/>
            <a:ext cx="5019675" cy="1104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76AB9B-B830-4A99-945E-B815E3880C7B}"/>
              </a:ext>
            </a:extLst>
          </p:cNvPr>
          <p:cNvSpPr txBox="1"/>
          <p:nvPr/>
        </p:nvSpPr>
        <p:spPr>
          <a:xfrm>
            <a:off x="3377321" y="187033"/>
            <a:ext cx="8254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</a:rPr>
              <a:t>아래의 내용을 </a:t>
            </a:r>
            <a:r>
              <a:rPr lang="en-US" altLang="ko-KR" sz="1600" dirty="0">
                <a:solidFill>
                  <a:srgbClr val="FF0000"/>
                </a:solidFill>
              </a:rPr>
              <a:t>1MatchingMNISTstep1.py </a:t>
            </a:r>
            <a:r>
              <a:rPr lang="ko-KR" altLang="en-US" sz="1600" dirty="0">
                <a:solidFill>
                  <a:srgbClr val="FF0000"/>
                </a:solidFill>
              </a:rPr>
              <a:t>에 추가 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A7AB91FC-D023-4F79-A885-0087047E3ECF}"/>
                  </a:ext>
                </a:extLst>
              </p14:cNvPr>
              <p14:cNvContentPartPr/>
              <p14:nvPr/>
            </p14:nvContentPartPr>
            <p14:xfrm>
              <a:off x="777079" y="1752603"/>
              <a:ext cx="579240" cy="6768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A7AB91FC-D023-4F79-A885-0087047E3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9079" y="1716603"/>
                <a:ext cx="61488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그룹 29">
            <a:extLst>
              <a:ext uri="{FF2B5EF4-FFF2-40B4-BE49-F238E27FC236}">
                <a16:creationId xmlns:a16="http://schemas.microsoft.com/office/drawing/2014/main" id="{D0AC4BDA-CAE3-42B8-9E2F-E3D326048D76}"/>
              </a:ext>
            </a:extLst>
          </p:cNvPr>
          <p:cNvGrpSpPr/>
          <p:nvPr/>
        </p:nvGrpSpPr>
        <p:grpSpPr>
          <a:xfrm>
            <a:off x="3757879" y="882843"/>
            <a:ext cx="890280" cy="199440"/>
            <a:chOff x="3757879" y="882843"/>
            <a:chExt cx="8902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66B949C5-CB85-4FDE-9392-C9D42EE10BFF}"/>
                    </a:ext>
                  </a:extLst>
                </p14:cNvPr>
                <p14:cNvContentPartPr/>
                <p14:nvPr/>
              </p14:nvContentPartPr>
              <p14:xfrm>
                <a:off x="3757879" y="919563"/>
                <a:ext cx="73080" cy="13392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66B949C5-CB85-4FDE-9392-C9D42EE10B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53559" y="915243"/>
                  <a:ext cx="81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184D768A-2B9D-4CCB-B215-2080013C3EBA}"/>
                    </a:ext>
                  </a:extLst>
                </p14:cNvPr>
                <p14:cNvContentPartPr/>
                <p14:nvPr/>
              </p14:nvContentPartPr>
              <p14:xfrm>
                <a:off x="3866959" y="906603"/>
                <a:ext cx="55800" cy="16344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184D768A-2B9D-4CCB-B215-2080013C3E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62639" y="902283"/>
                  <a:ext cx="64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AF4FCA77-C1CC-426C-8E51-25CE51497688}"/>
                    </a:ext>
                  </a:extLst>
                </p14:cNvPr>
                <p14:cNvContentPartPr/>
                <p14:nvPr/>
              </p14:nvContentPartPr>
              <p14:xfrm>
                <a:off x="3961999" y="990123"/>
                <a:ext cx="3960" cy="9216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AF4FCA77-C1CC-426C-8E51-25CE514976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57679" y="985803"/>
                  <a:ext cx="12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7A183696-588B-4956-AC49-DAD238F45CA7}"/>
                    </a:ext>
                  </a:extLst>
                </p14:cNvPr>
                <p14:cNvContentPartPr/>
                <p14:nvPr/>
              </p14:nvContentPartPr>
              <p14:xfrm>
                <a:off x="4084759" y="939003"/>
                <a:ext cx="81720" cy="165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7A183696-588B-4956-AC49-DAD238F45C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80439" y="934683"/>
                  <a:ext cx="90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1680CFA7-52E6-4166-B55A-3E589D73B6BE}"/>
                    </a:ext>
                  </a:extLst>
                </p14:cNvPr>
                <p14:cNvContentPartPr/>
                <p14:nvPr/>
              </p14:nvContentPartPr>
              <p14:xfrm>
                <a:off x="4091599" y="882843"/>
                <a:ext cx="194760" cy="12636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1680CFA7-52E6-4166-B55A-3E589D73B6B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87279" y="878523"/>
                  <a:ext cx="203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B2726220-5C3A-45CF-B1AB-181F9F6AE369}"/>
                    </a:ext>
                  </a:extLst>
                </p14:cNvPr>
                <p14:cNvContentPartPr/>
                <p14:nvPr/>
              </p14:nvContentPartPr>
              <p14:xfrm>
                <a:off x="4379599" y="889323"/>
                <a:ext cx="183600" cy="1267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B2726220-5C3A-45CF-B1AB-181F9F6AE3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5279" y="885003"/>
                  <a:ext cx="192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FD79AEAA-12F8-4E7E-9ED0-00FB58E584EE}"/>
                    </a:ext>
                  </a:extLst>
                </p14:cNvPr>
                <p14:cNvContentPartPr/>
                <p14:nvPr/>
              </p14:nvContentPartPr>
              <p14:xfrm>
                <a:off x="4628719" y="983283"/>
                <a:ext cx="19440" cy="961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FD79AEAA-12F8-4E7E-9ED0-00FB58E584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24399" y="978963"/>
                  <a:ext cx="2808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DC4D318-9D5D-4EB2-83D2-3ECD52DA420F}"/>
              </a:ext>
            </a:extLst>
          </p:cNvPr>
          <p:cNvGrpSpPr/>
          <p:nvPr/>
        </p:nvGrpSpPr>
        <p:grpSpPr>
          <a:xfrm>
            <a:off x="4883599" y="798603"/>
            <a:ext cx="765720" cy="228240"/>
            <a:chOff x="4883599" y="798603"/>
            <a:chExt cx="7657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00BDE6E8-4BB9-499A-B17D-EE25461BCEFD}"/>
                    </a:ext>
                  </a:extLst>
                </p14:cNvPr>
                <p14:cNvContentPartPr/>
                <p14:nvPr/>
              </p14:nvContentPartPr>
              <p14:xfrm>
                <a:off x="4883599" y="877083"/>
                <a:ext cx="49320" cy="1306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00BDE6E8-4BB9-499A-B17D-EE25461BCE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9279" y="872763"/>
                  <a:ext cx="57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1939F4AF-9928-478B-90AF-6516CB9A0450}"/>
                    </a:ext>
                  </a:extLst>
                </p14:cNvPr>
                <p14:cNvContentPartPr/>
                <p14:nvPr/>
              </p14:nvContentPartPr>
              <p14:xfrm>
                <a:off x="4977919" y="942603"/>
                <a:ext cx="119520" cy="7056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1939F4AF-9928-478B-90AF-6516CB9A04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73599" y="938283"/>
                  <a:ext cx="128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EF534F75-6197-4589-BAFE-7A7592CA42F5}"/>
                    </a:ext>
                  </a:extLst>
                </p14:cNvPr>
                <p14:cNvContentPartPr/>
                <p14:nvPr/>
              </p14:nvContentPartPr>
              <p14:xfrm>
                <a:off x="5164759" y="906243"/>
                <a:ext cx="86040" cy="1188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EF534F75-6197-4589-BAFE-7A7592CA42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60439" y="901923"/>
                  <a:ext cx="94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450C2E51-8A44-461B-AF9B-49879A8CC152}"/>
                    </a:ext>
                  </a:extLst>
                </p14:cNvPr>
                <p14:cNvContentPartPr/>
                <p14:nvPr/>
              </p14:nvContentPartPr>
              <p14:xfrm>
                <a:off x="5188879" y="866643"/>
                <a:ext cx="202680" cy="12564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450C2E51-8A44-461B-AF9B-49879A8CC1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4559" y="862323"/>
                  <a:ext cx="211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8C47BCA6-A388-4701-B635-A906A78BAA0B}"/>
                    </a:ext>
                  </a:extLst>
                </p14:cNvPr>
                <p14:cNvContentPartPr/>
                <p14:nvPr/>
              </p14:nvContentPartPr>
              <p14:xfrm>
                <a:off x="5437279" y="867363"/>
                <a:ext cx="87120" cy="1231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8C47BCA6-A388-4701-B635-A906A78BAA0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2959" y="863043"/>
                  <a:ext cx="95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DA7E79AC-6BB9-44FB-A27C-BFD7DE60BF6F}"/>
                    </a:ext>
                  </a:extLst>
                </p14:cNvPr>
                <p14:cNvContentPartPr/>
                <p14:nvPr/>
              </p14:nvContentPartPr>
              <p14:xfrm>
                <a:off x="5557159" y="798603"/>
                <a:ext cx="92160" cy="22824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DA7E79AC-6BB9-44FB-A27C-BFD7DE60BF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52839" y="794283"/>
                  <a:ext cx="10080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잉크 30">
                <a:extLst>
                  <a:ext uri="{FF2B5EF4-FFF2-40B4-BE49-F238E27FC236}">
                    <a16:creationId xmlns:a16="http://schemas.microsoft.com/office/drawing/2014/main" id="{460155A8-AF89-4CA1-BDE8-E57C81E79193}"/>
                  </a:ext>
                </a:extLst>
              </p14:cNvPr>
              <p14:cNvContentPartPr/>
              <p14:nvPr/>
            </p14:nvContentPartPr>
            <p14:xfrm>
              <a:off x="3769039" y="893643"/>
              <a:ext cx="1826640" cy="93240"/>
            </p14:xfrm>
          </p:contentPart>
        </mc:Choice>
        <mc:Fallback xmlns="">
          <p:pic>
            <p:nvPicPr>
              <p:cNvPr id="31" name="잉크 30">
                <a:extLst>
                  <a:ext uri="{FF2B5EF4-FFF2-40B4-BE49-F238E27FC236}">
                    <a16:creationId xmlns:a16="http://schemas.microsoft.com/office/drawing/2014/main" id="{460155A8-AF89-4CA1-BDE8-E57C81E7919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51399" y="858003"/>
                <a:ext cx="1862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잉크 31">
                <a:extLst>
                  <a:ext uri="{FF2B5EF4-FFF2-40B4-BE49-F238E27FC236}">
                    <a16:creationId xmlns:a16="http://schemas.microsoft.com/office/drawing/2014/main" id="{6390C845-54B9-4D5F-ADFA-22EE17D08BC6}"/>
                  </a:ext>
                </a:extLst>
              </p14:cNvPr>
              <p14:cNvContentPartPr/>
              <p14:nvPr/>
            </p14:nvContentPartPr>
            <p14:xfrm>
              <a:off x="1467559" y="1719483"/>
              <a:ext cx="1248840" cy="64080"/>
            </p14:xfrm>
          </p:contentPart>
        </mc:Choice>
        <mc:Fallback xmlns="">
          <p:pic>
            <p:nvPicPr>
              <p:cNvPr id="32" name="잉크 31">
                <a:extLst>
                  <a:ext uri="{FF2B5EF4-FFF2-40B4-BE49-F238E27FC236}">
                    <a16:creationId xmlns:a16="http://schemas.microsoft.com/office/drawing/2014/main" id="{6390C845-54B9-4D5F-ADFA-22EE17D08BC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449559" y="1683483"/>
                <a:ext cx="12844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잉크 32">
                <a:extLst>
                  <a:ext uri="{FF2B5EF4-FFF2-40B4-BE49-F238E27FC236}">
                    <a16:creationId xmlns:a16="http://schemas.microsoft.com/office/drawing/2014/main" id="{066FC356-AC36-448E-BE05-1CC3B0B1C83A}"/>
                  </a:ext>
                </a:extLst>
              </p14:cNvPr>
              <p14:cNvContentPartPr/>
              <p14:nvPr/>
            </p14:nvContentPartPr>
            <p14:xfrm>
              <a:off x="2491039" y="1099203"/>
              <a:ext cx="1427040" cy="695520"/>
            </p14:xfrm>
          </p:contentPart>
        </mc:Choice>
        <mc:Fallback xmlns="">
          <p:pic>
            <p:nvPicPr>
              <p:cNvPr id="33" name="잉크 32">
                <a:extLst>
                  <a:ext uri="{FF2B5EF4-FFF2-40B4-BE49-F238E27FC236}">
                    <a16:creationId xmlns:a16="http://schemas.microsoft.com/office/drawing/2014/main" id="{066FC356-AC36-448E-BE05-1CC3B0B1C83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73399" y="1063203"/>
                <a:ext cx="1462680" cy="7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잉크 33">
                <a:extLst>
                  <a:ext uri="{FF2B5EF4-FFF2-40B4-BE49-F238E27FC236}">
                    <a16:creationId xmlns:a16="http://schemas.microsoft.com/office/drawing/2014/main" id="{1EE98500-3AAC-4AF9-B9DA-1F4191E63339}"/>
                  </a:ext>
                </a:extLst>
              </p14:cNvPr>
              <p14:cNvContentPartPr/>
              <p14:nvPr/>
            </p14:nvContentPartPr>
            <p14:xfrm>
              <a:off x="3895399" y="1120443"/>
              <a:ext cx="198360" cy="173520"/>
            </p14:xfrm>
          </p:contentPart>
        </mc:Choice>
        <mc:Fallback xmlns="">
          <p:pic>
            <p:nvPicPr>
              <p:cNvPr id="34" name="잉크 33">
                <a:extLst>
                  <a:ext uri="{FF2B5EF4-FFF2-40B4-BE49-F238E27FC236}">
                    <a16:creationId xmlns:a16="http://schemas.microsoft.com/office/drawing/2014/main" id="{1EE98500-3AAC-4AF9-B9DA-1F4191E6333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77399" y="1084803"/>
                <a:ext cx="2340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잉크 34">
                <a:extLst>
                  <a:ext uri="{FF2B5EF4-FFF2-40B4-BE49-F238E27FC236}">
                    <a16:creationId xmlns:a16="http://schemas.microsoft.com/office/drawing/2014/main" id="{F7B9B615-7AD1-4857-8BC7-E9217DDABEB8}"/>
                  </a:ext>
                </a:extLst>
              </p14:cNvPr>
              <p14:cNvContentPartPr/>
              <p14:nvPr/>
            </p14:nvContentPartPr>
            <p14:xfrm>
              <a:off x="3622159" y="2041323"/>
              <a:ext cx="561600" cy="61200"/>
            </p14:xfrm>
          </p:contentPart>
        </mc:Choice>
        <mc:Fallback xmlns="">
          <p:pic>
            <p:nvPicPr>
              <p:cNvPr id="35" name="잉크 34">
                <a:extLst>
                  <a:ext uri="{FF2B5EF4-FFF2-40B4-BE49-F238E27FC236}">
                    <a16:creationId xmlns:a16="http://schemas.microsoft.com/office/drawing/2014/main" id="{F7B9B615-7AD1-4857-8BC7-E9217DDABEB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13519" y="2032683"/>
                <a:ext cx="57924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그룹 43">
            <a:extLst>
              <a:ext uri="{FF2B5EF4-FFF2-40B4-BE49-F238E27FC236}">
                <a16:creationId xmlns:a16="http://schemas.microsoft.com/office/drawing/2014/main" id="{26F3EF36-A919-46F0-AA44-3F080BE805A2}"/>
              </a:ext>
            </a:extLst>
          </p:cNvPr>
          <p:cNvGrpSpPr/>
          <p:nvPr/>
        </p:nvGrpSpPr>
        <p:grpSpPr>
          <a:xfrm>
            <a:off x="4368079" y="1822803"/>
            <a:ext cx="597960" cy="331200"/>
            <a:chOff x="4368079" y="1822803"/>
            <a:chExt cx="59796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B6EE839C-341A-46CC-833A-B1CBE7F7805C}"/>
                    </a:ext>
                  </a:extLst>
                </p14:cNvPr>
                <p14:cNvContentPartPr/>
                <p14:nvPr/>
              </p14:nvContentPartPr>
              <p14:xfrm>
                <a:off x="4368079" y="1911723"/>
                <a:ext cx="116640" cy="313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B6EE839C-341A-46CC-833A-B1CBE7F780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59079" y="1902723"/>
                  <a:ext cx="134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E7E1AA82-AB05-458F-814A-E2FB56AD4373}"/>
                    </a:ext>
                  </a:extLst>
                </p14:cNvPr>
                <p14:cNvContentPartPr/>
                <p14:nvPr/>
              </p14:nvContentPartPr>
              <p14:xfrm>
                <a:off x="4403719" y="1881123"/>
                <a:ext cx="102600" cy="18324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E7E1AA82-AB05-458F-814A-E2FB56AD43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94719" y="1872483"/>
                  <a:ext cx="120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9617F5A9-7E0A-4F00-BC32-7B0FF112992D}"/>
                    </a:ext>
                  </a:extLst>
                </p14:cNvPr>
                <p14:cNvContentPartPr/>
                <p14:nvPr/>
              </p14:nvContentPartPr>
              <p14:xfrm>
                <a:off x="4520359" y="1905243"/>
                <a:ext cx="39240" cy="14832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9617F5A9-7E0A-4F00-BC32-7B0FF11299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11719" y="1896603"/>
                  <a:ext cx="56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8D5455C6-5769-467A-9834-DE941801AA88}"/>
                    </a:ext>
                  </a:extLst>
                </p14:cNvPr>
                <p14:cNvContentPartPr/>
                <p14:nvPr/>
              </p14:nvContentPartPr>
              <p14:xfrm>
                <a:off x="4606039" y="1822803"/>
                <a:ext cx="13320" cy="23940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8D5455C6-5769-467A-9834-DE941801AA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97399" y="1814163"/>
                  <a:ext cx="30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EE0C47B2-5A98-48AE-8D7A-83CA20A0ECF5}"/>
                    </a:ext>
                  </a:extLst>
                </p14:cNvPr>
                <p14:cNvContentPartPr/>
                <p14:nvPr/>
              </p14:nvContentPartPr>
              <p14:xfrm>
                <a:off x="4685599" y="1928643"/>
                <a:ext cx="83880" cy="13896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EE0C47B2-5A98-48AE-8D7A-83CA20A0EC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76959" y="1920003"/>
                  <a:ext cx="101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31586349-5886-422A-825F-686937BFE37B}"/>
                    </a:ext>
                  </a:extLst>
                </p14:cNvPr>
                <p14:cNvContentPartPr/>
                <p14:nvPr/>
              </p14:nvContentPartPr>
              <p14:xfrm>
                <a:off x="4873159" y="1896963"/>
                <a:ext cx="53280" cy="3384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31586349-5886-422A-825F-686937BFE3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4159" y="1887963"/>
                  <a:ext cx="70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A4F0FD2C-E4AB-41E0-B353-943992DB937A}"/>
                    </a:ext>
                  </a:extLst>
                </p14:cNvPr>
                <p14:cNvContentPartPr/>
                <p14:nvPr/>
              </p14:nvContentPartPr>
              <p14:xfrm>
                <a:off x="4874959" y="1959963"/>
                <a:ext cx="60120" cy="3528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A4F0FD2C-E4AB-41E0-B353-943992DB93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6319" y="1950963"/>
                  <a:ext cx="77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33B81A7F-1A86-4E69-BBF5-0FDDEC3CC296}"/>
                    </a:ext>
                  </a:extLst>
                </p14:cNvPr>
                <p14:cNvContentPartPr/>
                <p14:nvPr/>
              </p14:nvContentPartPr>
              <p14:xfrm>
                <a:off x="4954519" y="1889043"/>
                <a:ext cx="11520" cy="26496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33B81A7F-1A86-4E69-BBF5-0FDDEC3CC2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45879" y="1880043"/>
                  <a:ext cx="2916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7F4AA908-B567-4B73-A291-C1F10439A4EC}"/>
              </a:ext>
            </a:extLst>
          </p:cNvPr>
          <p:cNvGrpSpPr/>
          <p:nvPr/>
        </p:nvGrpSpPr>
        <p:grpSpPr>
          <a:xfrm>
            <a:off x="5233879" y="1752963"/>
            <a:ext cx="886680" cy="401040"/>
            <a:chOff x="5233879" y="1752963"/>
            <a:chExt cx="88668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1C55854C-D174-440D-AE56-3A3A01615D9A}"/>
                    </a:ext>
                  </a:extLst>
                </p14:cNvPr>
                <p14:cNvContentPartPr/>
                <p14:nvPr/>
              </p14:nvContentPartPr>
              <p14:xfrm>
                <a:off x="5233879" y="1813443"/>
                <a:ext cx="158400" cy="24228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1C55854C-D174-440D-AE56-3A3A01615D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25239" y="1804803"/>
                  <a:ext cx="176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B780D6A3-7202-498C-91DD-F2DAF270FCDB}"/>
                    </a:ext>
                  </a:extLst>
                </p14:cNvPr>
                <p14:cNvContentPartPr/>
                <p14:nvPr/>
              </p14:nvContentPartPr>
              <p14:xfrm>
                <a:off x="5423959" y="1875723"/>
                <a:ext cx="29880" cy="2782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B780D6A3-7202-498C-91DD-F2DAF270FC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15319" y="1867083"/>
                  <a:ext cx="47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1B644240-47B2-4CC0-9EC4-DCD12E59658B}"/>
                    </a:ext>
                  </a:extLst>
                </p14:cNvPr>
                <p14:cNvContentPartPr/>
                <p14:nvPr/>
              </p14:nvContentPartPr>
              <p14:xfrm>
                <a:off x="5489839" y="1849443"/>
                <a:ext cx="103320" cy="21132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1B644240-47B2-4CC0-9EC4-DCD12E5965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80839" y="1840443"/>
                  <a:ext cx="120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2BD7257D-17C7-4EE7-8D1B-C0E4ADBA13C5}"/>
                    </a:ext>
                  </a:extLst>
                </p14:cNvPr>
                <p14:cNvContentPartPr/>
                <p14:nvPr/>
              </p14:nvContentPartPr>
              <p14:xfrm>
                <a:off x="5644639" y="1800123"/>
                <a:ext cx="34200" cy="10476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2BD7257D-17C7-4EE7-8D1B-C0E4ADBA13C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35639" y="1791483"/>
                  <a:ext cx="51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CA4046FB-3378-4E3A-84CF-BE02493E6046}"/>
                    </a:ext>
                  </a:extLst>
                </p14:cNvPr>
                <p14:cNvContentPartPr/>
                <p14:nvPr/>
              </p14:nvContentPartPr>
              <p14:xfrm>
                <a:off x="5660839" y="1808763"/>
                <a:ext cx="55800" cy="14328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CA4046FB-3378-4E3A-84CF-BE02493E60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52199" y="1800123"/>
                  <a:ext cx="73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46ECD72B-BF3C-4A6F-8A04-2A5D47EBFD61}"/>
                    </a:ext>
                  </a:extLst>
                </p14:cNvPr>
                <p14:cNvContentPartPr/>
                <p14:nvPr/>
              </p14:nvContentPartPr>
              <p14:xfrm>
                <a:off x="5716279" y="1785003"/>
                <a:ext cx="148320" cy="11772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46ECD72B-BF3C-4A6F-8A04-2A5D47EBFD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07639" y="1776363"/>
                  <a:ext cx="165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350E6D32-9207-4A62-9B0F-62B42DEB7AE5}"/>
                    </a:ext>
                  </a:extLst>
                </p14:cNvPr>
                <p14:cNvContentPartPr/>
                <p14:nvPr/>
              </p14:nvContentPartPr>
              <p14:xfrm>
                <a:off x="5750119" y="1980843"/>
                <a:ext cx="78120" cy="1144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350E6D32-9207-4A62-9B0F-62B42DEB7A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41119" y="1971843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C9274A2F-54CD-4754-9D38-6DE5BEB958FA}"/>
                    </a:ext>
                  </a:extLst>
                </p14:cNvPr>
                <p14:cNvContentPartPr/>
                <p14:nvPr/>
              </p14:nvContentPartPr>
              <p14:xfrm>
                <a:off x="5888719" y="1752963"/>
                <a:ext cx="67320" cy="19908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C9274A2F-54CD-4754-9D38-6DE5BEB958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79719" y="1743963"/>
                  <a:ext cx="84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8824CCB8-1700-42B6-B638-29D51B352D92}"/>
                    </a:ext>
                  </a:extLst>
                </p14:cNvPr>
                <p14:cNvContentPartPr/>
                <p14:nvPr/>
              </p14:nvContentPartPr>
              <p14:xfrm>
                <a:off x="5990959" y="1790043"/>
                <a:ext cx="129600" cy="10980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8824CCB8-1700-42B6-B638-29D51B352D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82319" y="1781403"/>
                  <a:ext cx="147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E5D5C16B-861E-4909-9083-AFB6E8E206BF}"/>
                    </a:ext>
                  </a:extLst>
                </p14:cNvPr>
                <p14:cNvContentPartPr/>
                <p14:nvPr/>
              </p14:nvContentPartPr>
              <p14:xfrm>
                <a:off x="6014719" y="1964283"/>
                <a:ext cx="93240" cy="1180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E5D5C16B-861E-4909-9083-AFB6E8E206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05719" y="1955643"/>
                  <a:ext cx="11088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6B86364-68E2-4A38-8D72-CB6875694FCE}"/>
              </a:ext>
            </a:extLst>
          </p:cNvPr>
          <p:cNvGrpSpPr/>
          <p:nvPr/>
        </p:nvGrpSpPr>
        <p:grpSpPr>
          <a:xfrm>
            <a:off x="6296959" y="1731723"/>
            <a:ext cx="440640" cy="437760"/>
            <a:chOff x="6296959" y="1731723"/>
            <a:chExt cx="44064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66C3B45F-5774-45EB-9BE2-7E677F686A85}"/>
                    </a:ext>
                  </a:extLst>
                </p14:cNvPr>
                <p14:cNvContentPartPr/>
                <p14:nvPr/>
              </p14:nvContentPartPr>
              <p14:xfrm>
                <a:off x="6296959" y="1753683"/>
                <a:ext cx="102960" cy="14940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66C3B45F-5774-45EB-9BE2-7E677F686A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87959" y="1744683"/>
                  <a:ext cx="120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8569DF39-941A-49B4-B1CF-24BBAAB45063}"/>
                    </a:ext>
                  </a:extLst>
                </p14:cNvPr>
                <p14:cNvContentPartPr/>
                <p14:nvPr/>
              </p14:nvContentPartPr>
              <p14:xfrm>
                <a:off x="6333679" y="1847643"/>
                <a:ext cx="76320" cy="5544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8569DF39-941A-49B4-B1CF-24BBAAB450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24679" y="1839003"/>
                  <a:ext cx="93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E646F1E0-7895-4341-BC5A-C3C2785272C1}"/>
                    </a:ext>
                  </a:extLst>
                </p14:cNvPr>
                <p14:cNvContentPartPr/>
                <p14:nvPr/>
              </p14:nvContentPartPr>
              <p14:xfrm>
                <a:off x="6349159" y="1821363"/>
                <a:ext cx="79920" cy="9612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E646F1E0-7895-4341-BC5A-C3C2785272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40519" y="1812363"/>
                  <a:ext cx="97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9D1616DB-E65B-4591-91FA-931A6FC88D2F}"/>
                    </a:ext>
                  </a:extLst>
                </p14:cNvPr>
                <p14:cNvContentPartPr/>
                <p14:nvPr/>
              </p14:nvContentPartPr>
              <p14:xfrm>
                <a:off x="6398479" y="1731723"/>
                <a:ext cx="153360" cy="19404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9D1616DB-E65B-4591-91FA-931A6FC88D2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89839" y="1723083"/>
                  <a:ext cx="171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BB250D1A-C6B3-4D7A-80A8-676F9D486382}"/>
                    </a:ext>
                  </a:extLst>
                </p14:cNvPr>
                <p14:cNvContentPartPr/>
                <p14:nvPr/>
              </p14:nvContentPartPr>
              <p14:xfrm>
                <a:off x="6436639" y="1933323"/>
                <a:ext cx="91080" cy="18468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BB250D1A-C6B3-4D7A-80A8-676F9D48638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27639" y="1924683"/>
                  <a:ext cx="108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22B1764D-2872-48FD-A6B8-476E2F8C7DF1}"/>
                    </a:ext>
                  </a:extLst>
                </p14:cNvPr>
                <p14:cNvContentPartPr/>
                <p14:nvPr/>
              </p14:nvContentPartPr>
              <p14:xfrm>
                <a:off x="6574879" y="1981563"/>
                <a:ext cx="95760" cy="10152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22B1764D-2872-48FD-A6B8-476E2F8C7D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66239" y="1972923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F18D585A-2151-43D8-87DC-302898E313AD}"/>
                    </a:ext>
                  </a:extLst>
                </p14:cNvPr>
                <p14:cNvContentPartPr/>
                <p14:nvPr/>
              </p14:nvContentPartPr>
              <p14:xfrm>
                <a:off x="6706279" y="1886523"/>
                <a:ext cx="31320" cy="28296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F18D585A-2151-43D8-87DC-302898E313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97639" y="1877883"/>
                  <a:ext cx="48960" cy="300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4" name="그림 63">
            <a:extLst>
              <a:ext uri="{FF2B5EF4-FFF2-40B4-BE49-F238E27FC236}">
                <a16:creationId xmlns:a16="http://schemas.microsoft.com/office/drawing/2014/main" id="{594FA369-9177-4A61-927C-3CE80E1DA097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911230" y="443695"/>
            <a:ext cx="2409825" cy="866775"/>
          </a:xfrm>
          <a:prstGeom prst="rect">
            <a:avLst/>
          </a:prstGeom>
        </p:spPr>
      </p:pic>
      <p:grpSp>
        <p:nvGrpSpPr>
          <p:cNvPr id="84" name="그룹 83">
            <a:extLst>
              <a:ext uri="{FF2B5EF4-FFF2-40B4-BE49-F238E27FC236}">
                <a16:creationId xmlns:a16="http://schemas.microsoft.com/office/drawing/2014/main" id="{D4A16772-2232-48D6-A502-18447F4F2E4D}"/>
              </a:ext>
            </a:extLst>
          </p:cNvPr>
          <p:cNvGrpSpPr/>
          <p:nvPr/>
        </p:nvGrpSpPr>
        <p:grpSpPr>
          <a:xfrm>
            <a:off x="10101799" y="818763"/>
            <a:ext cx="1123200" cy="261720"/>
            <a:chOff x="10101799" y="818763"/>
            <a:chExt cx="11232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8F920704-CC5E-4BAF-998F-910774BEA8EB}"/>
                    </a:ext>
                  </a:extLst>
                </p14:cNvPr>
                <p14:cNvContentPartPr/>
                <p14:nvPr/>
              </p14:nvContentPartPr>
              <p14:xfrm>
                <a:off x="10101799" y="846843"/>
                <a:ext cx="54720" cy="11700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8F920704-CC5E-4BAF-998F-910774BEA8E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93159" y="838203"/>
                  <a:ext cx="72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1D06AB8F-D5EB-4B08-9279-D8A99DF1F0F7}"/>
                    </a:ext>
                  </a:extLst>
                </p14:cNvPr>
                <p14:cNvContentPartPr/>
                <p14:nvPr/>
              </p14:nvContentPartPr>
              <p14:xfrm>
                <a:off x="10204399" y="876003"/>
                <a:ext cx="38880" cy="6264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1D06AB8F-D5EB-4B08-9279-D8A99DF1F0F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95399" y="867363"/>
                  <a:ext cx="56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7016C761-22BE-45E7-8B73-E5C38CF750A4}"/>
                    </a:ext>
                  </a:extLst>
                </p14:cNvPr>
                <p14:cNvContentPartPr/>
                <p14:nvPr/>
              </p14:nvContentPartPr>
              <p14:xfrm>
                <a:off x="10283959" y="846483"/>
                <a:ext cx="12600" cy="1771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7016C761-22BE-45E7-8B73-E5C38CF750A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75319" y="837843"/>
                  <a:ext cx="30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9287D0CC-D099-4393-AD2D-5A3E14735180}"/>
                    </a:ext>
                  </a:extLst>
                </p14:cNvPr>
                <p14:cNvContentPartPr/>
                <p14:nvPr/>
              </p14:nvContentPartPr>
              <p14:xfrm>
                <a:off x="10295119" y="946923"/>
                <a:ext cx="43560" cy="108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9287D0CC-D099-4393-AD2D-5A3E1473518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86479" y="938283"/>
                  <a:ext cx="61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C20FAAD3-5862-4A30-BC93-DD491E635423}"/>
                    </a:ext>
                  </a:extLst>
                </p14:cNvPr>
                <p14:cNvContentPartPr/>
                <p14:nvPr/>
              </p14:nvContentPartPr>
              <p14:xfrm>
                <a:off x="10416079" y="873843"/>
                <a:ext cx="114480" cy="16632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C20FAAD3-5862-4A30-BC93-DD491E63542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07439" y="865203"/>
                  <a:ext cx="132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C1FFD916-B120-4A05-88E6-B28071B61414}"/>
                    </a:ext>
                  </a:extLst>
                </p14:cNvPr>
                <p14:cNvContentPartPr/>
                <p14:nvPr/>
              </p14:nvContentPartPr>
              <p14:xfrm>
                <a:off x="10632439" y="865203"/>
                <a:ext cx="24480" cy="4716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C1FFD916-B120-4A05-88E6-B28071B614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23799" y="856563"/>
                  <a:ext cx="42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9B875F3A-C57D-404C-BDE6-2F24A66E89B4}"/>
                    </a:ext>
                  </a:extLst>
                </p14:cNvPr>
                <p14:cNvContentPartPr/>
                <p14:nvPr/>
              </p14:nvContentPartPr>
              <p14:xfrm>
                <a:off x="10637119" y="855123"/>
                <a:ext cx="69480" cy="8748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9B875F3A-C57D-404C-BDE6-2F24A66E89B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28119" y="846483"/>
                  <a:ext cx="87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C4F406BD-C206-4A43-AC9C-CA57975C5700}"/>
                    </a:ext>
                  </a:extLst>
                </p14:cNvPr>
                <p14:cNvContentPartPr/>
                <p14:nvPr/>
              </p14:nvContentPartPr>
              <p14:xfrm>
                <a:off x="10724959" y="831723"/>
                <a:ext cx="94680" cy="24876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C4F406BD-C206-4A43-AC9C-CA57975C570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16319" y="823083"/>
                  <a:ext cx="112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E5B8784D-9A86-4B18-B43D-F16A470A39A5}"/>
                    </a:ext>
                  </a:extLst>
                </p14:cNvPr>
                <p14:cNvContentPartPr/>
                <p14:nvPr/>
              </p14:nvContentPartPr>
              <p14:xfrm>
                <a:off x="10897039" y="818763"/>
                <a:ext cx="49680" cy="7956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E5B8784D-9A86-4B18-B43D-F16A470A39A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88399" y="809763"/>
                  <a:ext cx="67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581D9D27-40D1-4F8B-8ABE-0D7B43F27F68}"/>
                    </a:ext>
                  </a:extLst>
                </p14:cNvPr>
                <p14:cNvContentPartPr/>
                <p14:nvPr/>
              </p14:nvContentPartPr>
              <p14:xfrm>
                <a:off x="10925839" y="818763"/>
                <a:ext cx="186840" cy="10944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581D9D27-40D1-4F8B-8ABE-0D7B43F27F6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16839" y="809763"/>
                  <a:ext cx="204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22FE2773-C4A4-474A-9C9F-0BCE8DCCB358}"/>
                    </a:ext>
                  </a:extLst>
                </p14:cNvPr>
                <p14:cNvContentPartPr/>
                <p14:nvPr/>
              </p14:nvContentPartPr>
              <p14:xfrm>
                <a:off x="11033839" y="913443"/>
                <a:ext cx="63360" cy="3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22FE2773-C4A4-474A-9C9F-0BCE8DCCB3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024839" y="904803"/>
                  <a:ext cx="81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777FE77D-5462-4C22-980B-EE7D4D5F5DB9}"/>
                    </a:ext>
                  </a:extLst>
                </p14:cNvPr>
                <p14:cNvContentPartPr/>
                <p14:nvPr/>
              </p14:nvContentPartPr>
              <p14:xfrm>
                <a:off x="10971199" y="966363"/>
                <a:ext cx="71640" cy="10152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777FE77D-5462-4C22-980B-EE7D4D5F5DB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62199" y="957723"/>
                  <a:ext cx="89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886AA0F1-4670-4802-84CF-F2AE2B7CEB79}"/>
                    </a:ext>
                  </a:extLst>
                </p14:cNvPr>
                <p14:cNvContentPartPr/>
                <p14:nvPr/>
              </p14:nvContentPartPr>
              <p14:xfrm>
                <a:off x="11149399" y="860523"/>
                <a:ext cx="75600" cy="20196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886AA0F1-4670-4802-84CF-F2AE2B7CEB7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40759" y="851883"/>
                  <a:ext cx="9324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CF553ABF-90BB-453D-A693-04099A777F03}"/>
              </a:ext>
            </a:extLst>
          </p:cNvPr>
          <p:cNvGrpSpPr/>
          <p:nvPr/>
        </p:nvGrpSpPr>
        <p:grpSpPr>
          <a:xfrm>
            <a:off x="10345519" y="1242843"/>
            <a:ext cx="509760" cy="264240"/>
            <a:chOff x="10345519" y="1242843"/>
            <a:chExt cx="5097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A3F5FAF8-2E63-4F46-A328-8ABC46B0BCDA}"/>
                    </a:ext>
                  </a:extLst>
                </p14:cNvPr>
                <p14:cNvContentPartPr/>
                <p14:nvPr/>
              </p14:nvContentPartPr>
              <p14:xfrm>
                <a:off x="10345519" y="1242843"/>
                <a:ext cx="40320" cy="15732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A3F5FAF8-2E63-4F46-A328-8ABC46B0BCD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36519" y="1233843"/>
                  <a:ext cx="57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3D6EC072-030E-4BA1-90F0-8AA69BBB6EE2}"/>
                    </a:ext>
                  </a:extLst>
                </p14:cNvPr>
                <p14:cNvContentPartPr/>
                <p14:nvPr/>
              </p14:nvContentPartPr>
              <p14:xfrm>
                <a:off x="10464679" y="1242843"/>
                <a:ext cx="142200" cy="14112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3D6EC072-030E-4BA1-90F0-8AA69BBB6EE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56039" y="1233843"/>
                  <a:ext cx="159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6CCD25C7-274F-4E5F-8334-2355E792EA79}"/>
                    </a:ext>
                  </a:extLst>
                </p14:cNvPr>
                <p14:cNvContentPartPr/>
                <p14:nvPr/>
              </p14:nvContentPartPr>
              <p14:xfrm>
                <a:off x="10642159" y="1253643"/>
                <a:ext cx="16920" cy="25344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6CCD25C7-274F-4E5F-8334-2355E792EA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633159" y="1244643"/>
                  <a:ext cx="34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714A8727-679E-4D32-8DD1-E58853E7E088}"/>
                    </a:ext>
                  </a:extLst>
                </p14:cNvPr>
                <p14:cNvContentPartPr/>
                <p14:nvPr/>
              </p14:nvContentPartPr>
              <p14:xfrm>
                <a:off x="10750159" y="1265523"/>
                <a:ext cx="99000" cy="20160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714A8727-679E-4D32-8DD1-E58853E7E08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1159" y="1256523"/>
                  <a:ext cx="116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41AC4615-6E86-4FDF-91EA-0E07FEA0D76D}"/>
                    </a:ext>
                  </a:extLst>
                </p14:cNvPr>
                <p14:cNvContentPartPr/>
                <p14:nvPr/>
              </p14:nvContentPartPr>
              <p14:xfrm>
                <a:off x="10749079" y="1360203"/>
                <a:ext cx="106200" cy="2376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41AC4615-6E86-4FDF-91EA-0E07FEA0D7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40079" y="1351563"/>
                  <a:ext cx="1238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BF2A8696-269D-4A26-BC14-BB40FDA7FFA3}"/>
              </a:ext>
            </a:extLst>
          </p:cNvPr>
          <p:cNvGrpSpPr/>
          <p:nvPr/>
        </p:nvGrpSpPr>
        <p:grpSpPr>
          <a:xfrm>
            <a:off x="10986319" y="1200003"/>
            <a:ext cx="596880" cy="337320"/>
            <a:chOff x="10986319" y="1200003"/>
            <a:chExt cx="59688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C764BA88-43D8-4A9A-89CC-C85BE107017C}"/>
                    </a:ext>
                  </a:extLst>
                </p14:cNvPr>
                <p14:cNvContentPartPr/>
                <p14:nvPr/>
              </p14:nvContentPartPr>
              <p14:xfrm>
                <a:off x="10991359" y="1265883"/>
                <a:ext cx="8280" cy="7992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C764BA88-43D8-4A9A-89CC-C85BE107017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82359" y="1256883"/>
                  <a:ext cx="25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BE5A6DBA-CF1D-44D1-A1BD-30B802E0ED9D}"/>
                    </a:ext>
                  </a:extLst>
                </p14:cNvPr>
                <p14:cNvContentPartPr/>
                <p14:nvPr/>
              </p14:nvContentPartPr>
              <p14:xfrm>
                <a:off x="11045719" y="1243563"/>
                <a:ext cx="24480" cy="8748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BE5A6DBA-CF1D-44D1-A1BD-30B802E0ED9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37079" y="1234563"/>
                  <a:ext cx="42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88B2464D-671E-4A8E-8D36-8B0C00B29CAF}"/>
                    </a:ext>
                  </a:extLst>
                </p14:cNvPr>
                <p14:cNvContentPartPr/>
                <p14:nvPr/>
              </p14:nvContentPartPr>
              <p14:xfrm>
                <a:off x="11002519" y="1320603"/>
                <a:ext cx="41040" cy="1980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88B2464D-671E-4A8E-8D36-8B0C00B29CA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93879" y="1311603"/>
                  <a:ext cx="5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A7B3B8CA-F50D-455C-B067-E59E5A1D5FE8}"/>
                    </a:ext>
                  </a:extLst>
                </p14:cNvPr>
                <p14:cNvContentPartPr/>
                <p14:nvPr/>
              </p14:nvContentPartPr>
              <p14:xfrm>
                <a:off x="10986319" y="1336803"/>
                <a:ext cx="97920" cy="6588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A7B3B8CA-F50D-455C-B067-E59E5A1D5FE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77319" y="1328163"/>
                  <a:ext cx="115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BCDF4428-5605-496E-B2EC-DB0FEFCD8439}"/>
                    </a:ext>
                  </a:extLst>
                </p14:cNvPr>
                <p14:cNvContentPartPr/>
                <p14:nvPr/>
              </p14:nvContentPartPr>
              <p14:xfrm>
                <a:off x="11133919" y="1234923"/>
                <a:ext cx="71280" cy="10476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BCDF4428-5605-496E-B2EC-DB0FEFCD84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25279" y="1226283"/>
                  <a:ext cx="88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3637D951-3795-4ED0-B720-744D627F1D7F}"/>
                    </a:ext>
                  </a:extLst>
                </p14:cNvPr>
                <p14:cNvContentPartPr/>
                <p14:nvPr/>
              </p14:nvContentPartPr>
              <p14:xfrm>
                <a:off x="11088559" y="1390443"/>
                <a:ext cx="73440" cy="12600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3637D951-3795-4ED0-B720-744D627F1D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79559" y="1381803"/>
                  <a:ext cx="91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F606F4D9-B656-410A-B76A-59137DA92CD8}"/>
                    </a:ext>
                  </a:extLst>
                </p14:cNvPr>
                <p14:cNvContentPartPr/>
                <p14:nvPr/>
              </p14:nvContentPartPr>
              <p14:xfrm>
                <a:off x="11259919" y="1200003"/>
                <a:ext cx="38880" cy="18324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F606F4D9-B656-410A-B76A-59137DA92C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250919" y="1191003"/>
                  <a:ext cx="56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8FEC21EC-F9B9-44D1-A46F-8C122D700256}"/>
                    </a:ext>
                  </a:extLst>
                </p14:cNvPr>
                <p14:cNvContentPartPr/>
                <p14:nvPr/>
              </p14:nvContentPartPr>
              <p14:xfrm>
                <a:off x="11353879" y="1250403"/>
                <a:ext cx="98640" cy="7740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8FEC21EC-F9B9-44D1-A46F-8C122D7002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44879" y="1241763"/>
                  <a:ext cx="11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21CE9178-BDB2-4A46-831E-A880EB348034}"/>
                    </a:ext>
                  </a:extLst>
                </p14:cNvPr>
                <p14:cNvContentPartPr/>
                <p14:nvPr/>
              </p14:nvContentPartPr>
              <p14:xfrm>
                <a:off x="11335519" y="1385763"/>
                <a:ext cx="74880" cy="9900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21CE9178-BDB2-4A46-831E-A880EB34803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326519" y="1377123"/>
                  <a:ext cx="92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AB32E89F-4226-479E-A036-2C3AB10D9F03}"/>
                    </a:ext>
                  </a:extLst>
                </p14:cNvPr>
                <p14:cNvContentPartPr/>
                <p14:nvPr/>
              </p14:nvContentPartPr>
              <p14:xfrm>
                <a:off x="11479159" y="1252923"/>
                <a:ext cx="104040" cy="28440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AB32E89F-4226-479E-A036-2C3AB10D9F0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70159" y="1243923"/>
                  <a:ext cx="12168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6" name="잉크 95">
                <a:extLst>
                  <a:ext uri="{FF2B5EF4-FFF2-40B4-BE49-F238E27FC236}">
                    <a16:creationId xmlns:a16="http://schemas.microsoft.com/office/drawing/2014/main" id="{2983CA5A-149C-4592-8966-EF990C94B055}"/>
                  </a:ext>
                </a:extLst>
              </p14:cNvPr>
              <p14:cNvContentPartPr/>
              <p14:nvPr/>
            </p14:nvContentPartPr>
            <p14:xfrm>
              <a:off x="8963839" y="966003"/>
              <a:ext cx="1007640" cy="46080"/>
            </p14:xfrm>
          </p:contentPart>
        </mc:Choice>
        <mc:Fallback xmlns="">
          <p:pic>
            <p:nvPicPr>
              <p:cNvPr id="96" name="잉크 95">
                <a:extLst>
                  <a:ext uri="{FF2B5EF4-FFF2-40B4-BE49-F238E27FC236}">
                    <a16:creationId xmlns:a16="http://schemas.microsoft.com/office/drawing/2014/main" id="{2983CA5A-149C-4592-8966-EF990C94B05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954839" y="957003"/>
                <a:ext cx="10252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7" name="잉크 96">
                <a:extLst>
                  <a:ext uri="{FF2B5EF4-FFF2-40B4-BE49-F238E27FC236}">
                    <a16:creationId xmlns:a16="http://schemas.microsoft.com/office/drawing/2014/main" id="{4884D7DE-8FB5-45CE-89BD-5DC1098E779C}"/>
                  </a:ext>
                </a:extLst>
              </p14:cNvPr>
              <p14:cNvContentPartPr/>
              <p14:nvPr/>
            </p14:nvContentPartPr>
            <p14:xfrm>
              <a:off x="9013879" y="1346163"/>
              <a:ext cx="1224720" cy="44640"/>
            </p14:xfrm>
          </p:contentPart>
        </mc:Choice>
        <mc:Fallback xmlns="">
          <p:pic>
            <p:nvPicPr>
              <p:cNvPr id="97" name="잉크 96">
                <a:extLst>
                  <a:ext uri="{FF2B5EF4-FFF2-40B4-BE49-F238E27FC236}">
                    <a16:creationId xmlns:a16="http://schemas.microsoft.com/office/drawing/2014/main" id="{4884D7DE-8FB5-45CE-89BD-5DC1098E779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05239" y="1337523"/>
                <a:ext cx="124236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6ABE7D13-AEBB-469E-95CD-4CFF7819EA74}"/>
              </a:ext>
            </a:extLst>
          </p:cNvPr>
          <p:cNvGrpSpPr/>
          <p:nvPr/>
        </p:nvGrpSpPr>
        <p:grpSpPr>
          <a:xfrm>
            <a:off x="8942959" y="148803"/>
            <a:ext cx="394920" cy="230040"/>
            <a:chOff x="8942959" y="148803"/>
            <a:chExt cx="3949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C887A5A5-3607-4817-8EDF-0C03D9A697E0}"/>
                    </a:ext>
                  </a:extLst>
                </p14:cNvPr>
                <p14:cNvContentPartPr/>
                <p14:nvPr/>
              </p14:nvContentPartPr>
              <p14:xfrm>
                <a:off x="8942959" y="191283"/>
                <a:ext cx="263160" cy="13428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C887A5A5-3607-4817-8EDF-0C03D9A697E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34319" y="182643"/>
                  <a:ext cx="280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31E0F49F-4CC0-4CF8-89A8-80160705D26D}"/>
                    </a:ext>
                  </a:extLst>
                </p14:cNvPr>
                <p14:cNvContentPartPr/>
                <p14:nvPr/>
              </p14:nvContentPartPr>
              <p14:xfrm>
                <a:off x="9121159" y="183003"/>
                <a:ext cx="84240" cy="11700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31E0F49F-4CC0-4CF8-89A8-80160705D26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12159" y="174003"/>
                  <a:ext cx="10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C97AC70F-75B0-4500-BC1F-BF84F607D681}"/>
                    </a:ext>
                  </a:extLst>
                </p14:cNvPr>
                <p14:cNvContentPartPr/>
                <p14:nvPr/>
              </p14:nvContentPartPr>
              <p14:xfrm>
                <a:off x="9295039" y="148803"/>
                <a:ext cx="42840" cy="23004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C97AC70F-75B0-4500-BC1F-BF84F607D68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86039" y="139803"/>
                  <a:ext cx="6048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3273C63F-D96A-45E0-8922-1A2F94F72065}"/>
              </a:ext>
            </a:extLst>
          </p:cNvPr>
          <p:cNvGrpSpPr/>
          <p:nvPr/>
        </p:nvGrpSpPr>
        <p:grpSpPr>
          <a:xfrm>
            <a:off x="7557679" y="1855203"/>
            <a:ext cx="1198080" cy="1404720"/>
            <a:chOff x="7557679" y="1855203"/>
            <a:chExt cx="1198080" cy="14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1A9B3536-5D3C-413A-9D97-26C80127ED03}"/>
                    </a:ext>
                  </a:extLst>
                </p14:cNvPr>
                <p14:cNvContentPartPr/>
                <p14:nvPr/>
              </p14:nvContentPartPr>
              <p14:xfrm>
                <a:off x="7557679" y="1855203"/>
                <a:ext cx="126000" cy="136440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1A9B3536-5D3C-413A-9D97-26C80127ED0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48679" y="1846203"/>
                  <a:ext cx="143640" cy="13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9F12DB79-2502-4001-9EAC-AC8D9D3C5D90}"/>
                    </a:ext>
                  </a:extLst>
                </p14:cNvPr>
                <p14:cNvContentPartPr/>
                <p14:nvPr/>
              </p14:nvContentPartPr>
              <p14:xfrm>
                <a:off x="7682599" y="1859883"/>
                <a:ext cx="1022040" cy="7416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9F12DB79-2502-4001-9EAC-AC8D9D3C5D9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673959" y="1850883"/>
                  <a:ext cx="1039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4AA17585-DEC5-48D4-8B91-5938C68BEB88}"/>
                    </a:ext>
                  </a:extLst>
                </p14:cNvPr>
                <p14:cNvContentPartPr/>
                <p14:nvPr/>
              </p14:nvContentPartPr>
              <p14:xfrm>
                <a:off x="7570999" y="3174243"/>
                <a:ext cx="1044720" cy="7416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4AA17585-DEC5-48D4-8B91-5938C68BEB8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62359" y="3165243"/>
                  <a:ext cx="1062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3FB60BAC-B7BD-4D60-A8A2-AC4CFF1ED1AB}"/>
                    </a:ext>
                  </a:extLst>
                </p14:cNvPr>
                <p14:cNvContentPartPr/>
                <p14:nvPr/>
              </p14:nvContentPartPr>
              <p14:xfrm>
                <a:off x="8536519" y="1931523"/>
                <a:ext cx="219240" cy="132840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3FB60BAC-B7BD-4D60-A8A2-AC4CFF1ED1A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27879" y="1922883"/>
                  <a:ext cx="236880" cy="13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A20DBB5F-3FEC-443F-AD5E-9A8176C5C03A}"/>
                    </a:ext>
                  </a:extLst>
                </p14:cNvPr>
                <p14:cNvContentPartPr/>
                <p14:nvPr/>
              </p14:nvContentPartPr>
              <p14:xfrm>
                <a:off x="7711039" y="2262723"/>
                <a:ext cx="168120" cy="29988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A20DBB5F-3FEC-443F-AD5E-9A8176C5C03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02039" y="2254083"/>
                  <a:ext cx="185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93CC19BC-5775-4E80-A26C-8E1171B33281}"/>
                    </a:ext>
                  </a:extLst>
                </p14:cNvPr>
                <p14:cNvContentPartPr/>
                <p14:nvPr/>
              </p14:nvContentPartPr>
              <p14:xfrm>
                <a:off x="7888879" y="2448123"/>
                <a:ext cx="128160" cy="11304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93CC19BC-5775-4E80-A26C-8E1171B3328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80239" y="2439123"/>
                  <a:ext cx="145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15DE66DF-EC0A-4E97-B407-B6666B450841}"/>
                    </a:ext>
                  </a:extLst>
                </p14:cNvPr>
                <p14:cNvContentPartPr/>
                <p14:nvPr/>
              </p14:nvContentPartPr>
              <p14:xfrm>
                <a:off x="8032519" y="2273163"/>
                <a:ext cx="87840" cy="25812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15DE66DF-EC0A-4E97-B407-B6666B45084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23879" y="2264163"/>
                  <a:ext cx="105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0CD1F736-BBC2-45FB-B2A6-D2AC31BCA54F}"/>
                    </a:ext>
                  </a:extLst>
                </p14:cNvPr>
                <p14:cNvContentPartPr/>
                <p14:nvPr/>
              </p14:nvContentPartPr>
              <p14:xfrm>
                <a:off x="8145919" y="2177403"/>
                <a:ext cx="222480" cy="40644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0CD1F736-BBC2-45FB-B2A6-D2AC31BCA5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36919" y="2168763"/>
                  <a:ext cx="24012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3A6E4745-F8CF-4D8D-99BA-29017F431573}"/>
              </a:ext>
            </a:extLst>
          </p:cNvPr>
          <p:cNvGrpSpPr/>
          <p:nvPr/>
        </p:nvGrpSpPr>
        <p:grpSpPr>
          <a:xfrm>
            <a:off x="7005439" y="2331483"/>
            <a:ext cx="388080" cy="166680"/>
            <a:chOff x="7005439" y="2331483"/>
            <a:chExt cx="38808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F2BA5FA1-1748-4CFE-95D0-AECD6E9413A6}"/>
                    </a:ext>
                  </a:extLst>
                </p14:cNvPr>
                <p14:cNvContentPartPr/>
                <p14:nvPr/>
              </p14:nvContentPartPr>
              <p14:xfrm>
                <a:off x="7005439" y="2389083"/>
                <a:ext cx="77400" cy="7812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F2BA5FA1-1748-4CFE-95D0-AECD6E9413A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96439" y="2380083"/>
                  <a:ext cx="95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AFF5F978-076D-4162-B958-F608FE2EECF5}"/>
                    </a:ext>
                  </a:extLst>
                </p14:cNvPr>
                <p14:cNvContentPartPr/>
                <p14:nvPr/>
              </p14:nvContentPartPr>
              <p14:xfrm>
                <a:off x="7144399" y="2331483"/>
                <a:ext cx="249120" cy="16668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AFF5F978-076D-4162-B958-F608FE2EECF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35399" y="2322843"/>
                  <a:ext cx="2667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2DCF269F-B67B-4D14-BE1F-20ED62A22568}"/>
              </a:ext>
            </a:extLst>
          </p:cNvPr>
          <p:cNvGrpSpPr/>
          <p:nvPr/>
        </p:nvGrpSpPr>
        <p:grpSpPr>
          <a:xfrm>
            <a:off x="8228719" y="1634523"/>
            <a:ext cx="212760" cy="149040"/>
            <a:chOff x="8228719" y="1634523"/>
            <a:chExt cx="21276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19B49F67-37EC-4222-95B6-AC95B10A82C2}"/>
                    </a:ext>
                  </a:extLst>
                </p14:cNvPr>
                <p14:cNvContentPartPr/>
                <p14:nvPr/>
              </p14:nvContentPartPr>
              <p14:xfrm>
                <a:off x="8228719" y="1634523"/>
                <a:ext cx="108360" cy="11196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19B49F67-37EC-4222-95B6-AC95B10A82C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20079" y="1625883"/>
                  <a:ext cx="126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7E9D1FEB-F267-4D63-8FC6-4DFD933F426F}"/>
                    </a:ext>
                  </a:extLst>
                </p14:cNvPr>
                <p14:cNvContentPartPr/>
                <p14:nvPr/>
              </p14:nvContentPartPr>
              <p14:xfrm>
                <a:off x="8382799" y="1669803"/>
                <a:ext cx="58680" cy="11376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7E9D1FEB-F267-4D63-8FC6-4DFD933F426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73799" y="1661163"/>
                  <a:ext cx="7632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8" name="잉크 117">
                <a:extLst>
                  <a:ext uri="{FF2B5EF4-FFF2-40B4-BE49-F238E27FC236}">
                    <a16:creationId xmlns:a16="http://schemas.microsoft.com/office/drawing/2014/main" id="{78670A8C-24FC-4769-9DF1-8F197C18F1FC}"/>
                  </a:ext>
                </a:extLst>
              </p14:cNvPr>
              <p14:cNvContentPartPr/>
              <p14:nvPr/>
            </p14:nvContentPartPr>
            <p14:xfrm>
              <a:off x="7766839" y="1736043"/>
              <a:ext cx="246960" cy="66600"/>
            </p14:xfrm>
          </p:contentPart>
        </mc:Choice>
        <mc:Fallback xmlns="">
          <p:pic>
            <p:nvPicPr>
              <p:cNvPr id="118" name="잉크 117">
                <a:extLst>
                  <a:ext uri="{FF2B5EF4-FFF2-40B4-BE49-F238E27FC236}">
                    <a16:creationId xmlns:a16="http://schemas.microsoft.com/office/drawing/2014/main" id="{78670A8C-24FC-4769-9DF1-8F197C18F1F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758199" y="1727403"/>
                <a:ext cx="264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9" name="잉크 118">
                <a:extLst>
                  <a:ext uri="{FF2B5EF4-FFF2-40B4-BE49-F238E27FC236}">
                    <a16:creationId xmlns:a16="http://schemas.microsoft.com/office/drawing/2014/main" id="{231D21AA-E7EB-4D90-93D5-848DB616B2FE}"/>
                  </a:ext>
                </a:extLst>
              </p14:cNvPr>
              <p14:cNvContentPartPr/>
              <p14:nvPr/>
            </p14:nvContentPartPr>
            <p14:xfrm>
              <a:off x="8604919" y="1788243"/>
              <a:ext cx="142920" cy="60120"/>
            </p14:xfrm>
          </p:contentPart>
        </mc:Choice>
        <mc:Fallback xmlns="">
          <p:pic>
            <p:nvPicPr>
              <p:cNvPr id="119" name="잉크 118">
                <a:extLst>
                  <a:ext uri="{FF2B5EF4-FFF2-40B4-BE49-F238E27FC236}">
                    <a16:creationId xmlns:a16="http://schemas.microsoft.com/office/drawing/2014/main" id="{231D21AA-E7EB-4D90-93D5-848DB616B2FE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596279" y="1779243"/>
                <a:ext cx="1605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0" name="잉크 119">
                <a:extLst>
                  <a:ext uri="{FF2B5EF4-FFF2-40B4-BE49-F238E27FC236}">
                    <a16:creationId xmlns:a16="http://schemas.microsoft.com/office/drawing/2014/main" id="{14F53C57-EE8D-4D1E-B03B-8B08C3C09859}"/>
                  </a:ext>
                </a:extLst>
              </p14:cNvPr>
              <p14:cNvContentPartPr/>
              <p14:nvPr/>
            </p14:nvContentPartPr>
            <p14:xfrm>
              <a:off x="7432399" y="1908843"/>
              <a:ext cx="163800" cy="271800"/>
            </p14:xfrm>
          </p:contentPart>
        </mc:Choice>
        <mc:Fallback xmlns="">
          <p:pic>
            <p:nvPicPr>
              <p:cNvPr id="120" name="잉크 119">
                <a:extLst>
                  <a:ext uri="{FF2B5EF4-FFF2-40B4-BE49-F238E27FC236}">
                    <a16:creationId xmlns:a16="http://schemas.microsoft.com/office/drawing/2014/main" id="{14F53C57-EE8D-4D1E-B03B-8B08C3C0985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23759" y="1899843"/>
                <a:ext cx="18144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A0FBA05A-FF90-41A6-B513-49592B6104D7}"/>
              </a:ext>
            </a:extLst>
          </p:cNvPr>
          <p:cNvGrpSpPr/>
          <p:nvPr/>
        </p:nvGrpSpPr>
        <p:grpSpPr>
          <a:xfrm>
            <a:off x="7719319" y="1930083"/>
            <a:ext cx="872280" cy="242640"/>
            <a:chOff x="7719319" y="1930083"/>
            <a:chExt cx="87228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F9F3391B-62F8-40B8-B007-907F6430144C}"/>
                    </a:ext>
                  </a:extLst>
                </p14:cNvPr>
                <p14:cNvContentPartPr/>
                <p14:nvPr/>
              </p14:nvContentPartPr>
              <p14:xfrm>
                <a:off x="7719319" y="1951683"/>
                <a:ext cx="80280" cy="12600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F9F3391B-62F8-40B8-B007-907F6430144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14999" y="1947363"/>
                  <a:ext cx="88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F2CDBD45-73EA-4A12-B744-5D3E636A128A}"/>
                    </a:ext>
                  </a:extLst>
                </p14:cNvPr>
                <p14:cNvContentPartPr/>
                <p14:nvPr/>
              </p14:nvContentPartPr>
              <p14:xfrm>
                <a:off x="7896079" y="1930083"/>
                <a:ext cx="26280" cy="14328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F2CDBD45-73EA-4A12-B744-5D3E636A12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91759" y="1925763"/>
                  <a:ext cx="34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48E29C06-EF75-4B0D-A43C-28E2C8A6F021}"/>
                    </a:ext>
                  </a:extLst>
                </p14:cNvPr>
                <p14:cNvContentPartPr/>
                <p14:nvPr/>
              </p14:nvContentPartPr>
              <p14:xfrm>
                <a:off x="7952959" y="1959243"/>
                <a:ext cx="129960" cy="10368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48E29C06-EF75-4B0D-A43C-28E2C8A6F02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48639" y="1954923"/>
                  <a:ext cx="138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36DA4C4B-A6D1-48E3-AEBC-CBB341553D57}"/>
                    </a:ext>
                  </a:extLst>
                </p14:cNvPr>
                <p14:cNvContentPartPr/>
                <p14:nvPr/>
              </p14:nvContentPartPr>
              <p14:xfrm>
                <a:off x="8144839" y="2034843"/>
                <a:ext cx="43560" cy="432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36DA4C4B-A6D1-48E3-AEBC-CBB341553D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40519" y="2030523"/>
                  <a:ext cx="522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3C0C286D-B9FB-47A0-A020-0FFDD2F40818}"/>
                    </a:ext>
                  </a:extLst>
                </p14:cNvPr>
                <p14:cNvContentPartPr/>
                <p14:nvPr/>
              </p14:nvContentPartPr>
              <p14:xfrm>
                <a:off x="8225479" y="2024763"/>
                <a:ext cx="39960" cy="360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3C0C286D-B9FB-47A0-A020-0FFDD2F4081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21159" y="2020443"/>
                  <a:ext cx="48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F2A97E75-B570-431F-9416-5A9414CB6945}"/>
                    </a:ext>
                  </a:extLst>
                </p14:cNvPr>
                <p14:cNvContentPartPr/>
                <p14:nvPr/>
              </p14:nvContentPartPr>
              <p14:xfrm>
                <a:off x="8302159" y="2011443"/>
                <a:ext cx="34200" cy="1296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F2A97E75-B570-431F-9416-5A9414CB694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97839" y="2007123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79EDBD28-1CF6-4A1B-A026-E6F5D4568FF4}"/>
                    </a:ext>
                  </a:extLst>
                </p14:cNvPr>
                <p14:cNvContentPartPr/>
                <p14:nvPr/>
              </p14:nvContentPartPr>
              <p14:xfrm>
                <a:off x="8493319" y="1946643"/>
                <a:ext cx="98280" cy="22608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79EDBD28-1CF6-4A1B-A026-E6F5D4568F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88999" y="1942323"/>
                  <a:ext cx="10692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D209F9FB-3EA0-4BD4-83B9-7C0EFD4DBD1C}"/>
              </a:ext>
            </a:extLst>
          </p:cNvPr>
          <p:cNvGrpSpPr/>
          <p:nvPr/>
        </p:nvGrpSpPr>
        <p:grpSpPr>
          <a:xfrm>
            <a:off x="2227159" y="2018643"/>
            <a:ext cx="1132920" cy="253080"/>
            <a:chOff x="2227159" y="2018643"/>
            <a:chExt cx="113292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632CF585-D727-4E47-A2BF-CF87B5947F2F}"/>
                    </a:ext>
                  </a:extLst>
                </p14:cNvPr>
                <p14:cNvContentPartPr/>
                <p14:nvPr/>
              </p14:nvContentPartPr>
              <p14:xfrm>
                <a:off x="2227159" y="2018643"/>
                <a:ext cx="1132920" cy="71640"/>
              </p14:xfrm>
            </p:contentPart>
          </mc:Choice>
          <mc:Fallback xmlns=""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632CF585-D727-4E47-A2BF-CF87B5947F2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22839" y="2014323"/>
                  <a:ext cx="1141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FBE60C36-E135-41C8-807D-346282BC5234}"/>
                    </a:ext>
                  </a:extLst>
                </p14:cNvPr>
                <p14:cNvContentPartPr/>
                <p14:nvPr/>
              </p14:nvContentPartPr>
              <p14:xfrm>
                <a:off x="2768599" y="2151483"/>
                <a:ext cx="69120" cy="9864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FBE60C36-E135-41C8-807D-346282BC523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64279" y="2147163"/>
                  <a:ext cx="77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066E34DB-92ED-46EA-9AEF-53E448765A31}"/>
                    </a:ext>
                  </a:extLst>
                </p14:cNvPr>
                <p14:cNvContentPartPr/>
                <p14:nvPr/>
              </p14:nvContentPartPr>
              <p14:xfrm>
                <a:off x="2895679" y="2121963"/>
                <a:ext cx="139680" cy="7452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066E34DB-92ED-46EA-9AEF-53E448765A3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91359" y="2117643"/>
                  <a:ext cx="148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75BE7D14-0C90-479C-8304-2CC7250E8347}"/>
                    </a:ext>
                  </a:extLst>
                </p14:cNvPr>
                <p14:cNvContentPartPr/>
                <p14:nvPr/>
              </p14:nvContentPartPr>
              <p14:xfrm>
                <a:off x="3085039" y="2074083"/>
                <a:ext cx="64440" cy="19764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75BE7D14-0C90-479C-8304-2CC7250E834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80719" y="2069763"/>
                  <a:ext cx="73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C0EA4EBF-3CFE-4704-A19F-18C6817B830D}"/>
                    </a:ext>
                  </a:extLst>
                </p14:cNvPr>
                <p14:cNvContentPartPr/>
                <p14:nvPr/>
              </p14:nvContentPartPr>
              <p14:xfrm>
                <a:off x="2652679" y="2115843"/>
                <a:ext cx="47160" cy="13572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C0EA4EBF-3CFE-4704-A19F-18C6817B830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48359" y="2111523"/>
                  <a:ext cx="55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37C74AC0-AF56-4CC5-87E3-0920B8E1C124}"/>
                    </a:ext>
                  </a:extLst>
                </p14:cNvPr>
                <p14:cNvContentPartPr/>
                <p14:nvPr/>
              </p14:nvContentPartPr>
              <p14:xfrm>
                <a:off x="3275119" y="2121603"/>
                <a:ext cx="61560" cy="12384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37C74AC0-AF56-4CC5-87E3-0920B8E1C12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70799" y="2117283"/>
                  <a:ext cx="702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02CF861A-DC1C-4A58-8C8D-5A935BFBBCE6}"/>
              </a:ext>
            </a:extLst>
          </p:cNvPr>
          <p:cNvGrpSpPr/>
          <p:nvPr/>
        </p:nvGrpSpPr>
        <p:grpSpPr>
          <a:xfrm>
            <a:off x="8553017" y="3838074"/>
            <a:ext cx="2819942" cy="2570176"/>
            <a:chOff x="643621" y="2490257"/>
            <a:chExt cx="3405213" cy="3078262"/>
          </a:xfrm>
        </p:grpSpPr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4C349A0A-9979-4E87-BCA6-1A07162BEBFC}"/>
                </a:ext>
              </a:extLst>
            </p:cNvPr>
            <p:cNvGrpSpPr/>
            <p:nvPr/>
          </p:nvGrpSpPr>
          <p:grpSpPr>
            <a:xfrm>
              <a:off x="643621" y="2490257"/>
              <a:ext cx="3405213" cy="3078262"/>
              <a:chOff x="643621" y="2490257"/>
              <a:chExt cx="3405213" cy="3078262"/>
            </a:xfrm>
          </p:grpSpPr>
          <p:sp>
            <p:nvSpPr>
              <p:cNvPr id="129" name="직사각형 128">
                <a:extLst>
                  <a:ext uri="{FF2B5EF4-FFF2-40B4-BE49-F238E27FC236}">
                    <a16:creationId xmlns:a16="http://schemas.microsoft.com/office/drawing/2014/main" id="{C19A6646-6DA5-4704-9104-A129F46D8F4C}"/>
                  </a:ext>
                </a:extLst>
              </p:cNvPr>
              <p:cNvSpPr/>
              <p:nvPr/>
            </p:nvSpPr>
            <p:spPr>
              <a:xfrm>
                <a:off x="1482571" y="3242569"/>
                <a:ext cx="2556769" cy="23259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45" name="직선 연결선 144">
                <a:extLst>
                  <a:ext uri="{FF2B5EF4-FFF2-40B4-BE49-F238E27FC236}">
                    <a16:creationId xmlns:a16="http://schemas.microsoft.com/office/drawing/2014/main" id="{93E7D267-F5C6-4D81-BD49-52CA24FA0D28}"/>
                  </a:ext>
                </a:extLst>
              </p:cNvPr>
              <p:cNvCxnSpPr>
                <a:stCxn id="129" idx="1"/>
                <a:endCxn id="129" idx="3"/>
              </p:cNvCxnSpPr>
              <p:nvPr/>
            </p:nvCxnSpPr>
            <p:spPr>
              <a:xfrm>
                <a:off x="1482571" y="4405544"/>
                <a:ext cx="2556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직선 연결선 145">
                <a:extLst>
                  <a:ext uri="{FF2B5EF4-FFF2-40B4-BE49-F238E27FC236}">
                    <a16:creationId xmlns:a16="http://schemas.microsoft.com/office/drawing/2014/main" id="{5108AE0A-EDC5-40D2-A406-82E8C0B31DC9}"/>
                  </a:ext>
                </a:extLst>
              </p:cNvPr>
              <p:cNvCxnSpPr>
                <a:stCxn id="129" idx="0"/>
                <a:endCxn id="129" idx="2"/>
              </p:cNvCxnSpPr>
              <p:nvPr/>
            </p:nvCxnSpPr>
            <p:spPr>
              <a:xfrm>
                <a:off x="2760956" y="3242569"/>
                <a:ext cx="0" cy="23259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AD712E5-F8B9-4C8A-A743-93B2DC8CC1CB}"/>
                  </a:ext>
                </a:extLst>
              </p:cNvPr>
              <p:cNvSpPr txBox="1"/>
              <p:nvPr/>
            </p:nvSpPr>
            <p:spPr>
              <a:xfrm>
                <a:off x="1655686" y="3531669"/>
                <a:ext cx="932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True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Positive</a:t>
                </a:r>
                <a:endParaRPr lang="ko-KR" altLang="en-US" sz="1200" b="1" dirty="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13A72A29-DA81-4DA2-BB47-E75BFC8ACE13}"/>
                  </a:ext>
                </a:extLst>
              </p:cNvPr>
              <p:cNvSpPr txBox="1"/>
              <p:nvPr/>
            </p:nvSpPr>
            <p:spPr>
              <a:xfrm>
                <a:off x="1598721" y="4694644"/>
                <a:ext cx="1075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False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Negative</a:t>
                </a:r>
                <a:endParaRPr lang="ko-KR" altLang="en-US" sz="1200" b="1" dirty="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65A295B-D315-48CB-8264-C7ABB8980509}"/>
                  </a:ext>
                </a:extLst>
              </p:cNvPr>
              <p:cNvSpPr txBox="1"/>
              <p:nvPr/>
            </p:nvSpPr>
            <p:spPr>
              <a:xfrm>
                <a:off x="2904479" y="4694644"/>
                <a:ext cx="1048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True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Negative</a:t>
                </a:r>
                <a:endParaRPr lang="ko-KR" altLang="en-US" sz="1200" b="1" dirty="0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6B664BF-CF5E-4264-B85E-AF7D4F703955}"/>
                  </a:ext>
                </a:extLst>
              </p:cNvPr>
              <p:cNvSpPr txBox="1"/>
              <p:nvPr/>
            </p:nvSpPr>
            <p:spPr>
              <a:xfrm>
                <a:off x="2904479" y="3531669"/>
                <a:ext cx="932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False</a:t>
                </a:r>
                <a:r>
                  <a:rPr lang="ko-KR" altLang="en-US" sz="1200" b="1" dirty="0"/>
                  <a:t> </a:t>
                </a:r>
                <a:r>
                  <a:rPr lang="en-US" altLang="ko-KR" sz="1200" b="1" dirty="0"/>
                  <a:t>Positive</a:t>
                </a:r>
                <a:endParaRPr lang="ko-KR" altLang="en-US" sz="1200" b="1" dirty="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4B118B3F-F5D6-483E-994F-7706A40C794C}"/>
                  </a:ext>
                </a:extLst>
              </p:cNvPr>
              <p:cNvSpPr txBox="1"/>
              <p:nvPr/>
            </p:nvSpPr>
            <p:spPr>
              <a:xfrm>
                <a:off x="1739282" y="2490257"/>
                <a:ext cx="2043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/>
                  <a:t>True Class</a:t>
                </a:r>
                <a:endParaRPr lang="ko-KR" altLang="en-US" sz="1400" b="1" dirty="0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2B0E406-77F9-41E0-950A-EE4C275A0201}"/>
                  </a:ext>
                </a:extLst>
              </p:cNvPr>
              <p:cNvSpPr txBox="1"/>
              <p:nvPr/>
            </p:nvSpPr>
            <p:spPr>
              <a:xfrm rot="10800000">
                <a:off x="643621" y="3242569"/>
                <a:ext cx="400110" cy="22371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sz="1400" b="1" dirty="0"/>
                  <a:t>Hypothesized Class</a:t>
                </a:r>
                <a:endParaRPr lang="ko-KR" altLang="en-US" sz="1400" b="1" dirty="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7FE06B0A-E18B-41CC-9580-B4EDC5AC3A76}"/>
                  </a:ext>
                </a:extLst>
              </p:cNvPr>
              <p:cNvSpPr txBox="1"/>
              <p:nvPr/>
            </p:nvSpPr>
            <p:spPr>
              <a:xfrm>
                <a:off x="1598721" y="2837087"/>
                <a:ext cx="1251746" cy="40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P(</a:t>
                </a:r>
                <a:r>
                  <a:rPr lang="ko-KR" altLang="en-US" sz="1600" dirty="0"/>
                  <a:t>숫자 </a:t>
                </a:r>
                <a:r>
                  <a:rPr lang="en-US" altLang="ko-KR" sz="1600" dirty="0" err="1"/>
                  <a:t>i</a:t>
                </a:r>
                <a:r>
                  <a:rPr lang="en-US" altLang="ko-KR" sz="1600" dirty="0"/>
                  <a:t>)</a:t>
                </a:r>
                <a:endParaRPr lang="ko-KR" altLang="en-US" sz="1600" dirty="0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A42E73CA-DF06-4FA4-916A-5FBF062DB035}"/>
                  </a:ext>
                </a:extLst>
              </p:cNvPr>
              <p:cNvSpPr txBox="1"/>
              <p:nvPr/>
            </p:nvSpPr>
            <p:spPr>
              <a:xfrm>
                <a:off x="2857008" y="2823748"/>
                <a:ext cx="1191826" cy="40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N(others)</a:t>
                </a:r>
                <a:endParaRPr lang="ko-KR" altLang="en-US" sz="1600" dirty="0"/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613E65E-924C-437B-9579-46F5CFAEB302}"/>
                  </a:ext>
                </a:extLst>
              </p:cNvPr>
              <p:cNvSpPr txBox="1"/>
              <p:nvPr/>
            </p:nvSpPr>
            <p:spPr>
              <a:xfrm rot="10800000">
                <a:off x="1010162" y="3013324"/>
                <a:ext cx="483152" cy="96005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sz="1400" dirty="0"/>
                  <a:t>P(</a:t>
                </a:r>
                <a:r>
                  <a:rPr lang="en-US" altLang="ko-KR" sz="1400" dirty="0" err="1"/>
                  <a:t>i</a:t>
                </a:r>
                <a:r>
                  <a:rPr lang="en-US" altLang="ko-KR" sz="1400" dirty="0"/>
                  <a:t>)</a:t>
                </a:r>
                <a:endParaRPr lang="ko-KR" altLang="en-US" sz="1400" dirty="0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A35EEF-36A8-410B-BB0D-F90FC07B6344}"/>
                </a:ext>
              </a:extLst>
            </p:cNvPr>
            <p:cNvSpPr txBox="1"/>
            <p:nvPr/>
          </p:nvSpPr>
          <p:spPr>
            <a:xfrm rot="10800000">
              <a:off x="1010161" y="4446565"/>
              <a:ext cx="483152" cy="10347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ko-KR" sz="1400" dirty="0"/>
                <a:t>N(others)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7577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541DCE-83CF-4C69-9CA6-F2682BBFCD1D}"/>
              </a:ext>
            </a:extLst>
          </p:cNvPr>
          <p:cNvSpPr txBox="1"/>
          <p:nvPr/>
        </p:nvSpPr>
        <p:spPr>
          <a:xfrm>
            <a:off x="248460" y="187085"/>
            <a:ext cx="336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1MatchingMNISTrevOH.py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40F7C3E-F34B-4FE2-B46D-13B180CB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2" y="828675"/>
            <a:ext cx="5114925" cy="52006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326B0A-6C72-4EEF-BFCF-C9D39691B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73" y="682963"/>
            <a:ext cx="54768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4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B13D578-D449-4AB1-9062-62ADC5FA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2" y="388093"/>
            <a:ext cx="6991350" cy="584835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752B5569-766B-4905-B119-397B31F4AC2E}"/>
              </a:ext>
            </a:extLst>
          </p:cNvPr>
          <p:cNvGrpSpPr/>
          <p:nvPr/>
        </p:nvGrpSpPr>
        <p:grpSpPr>
          <a:xfrm>
            <a:off x="4742479" y="4464123"/>
            <a:ext cx="1212480" cy="543240"/>
            <a:chOff x="4742479" y="4464123"/>
            <a:chExt cx="121248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8CAC9552-5EC0-4A17-AD5E-99E7142A5287}"/>
                    </a:ext>
                  </a:extLst>
                </p14:cNvPr>
                <p14:cNvContentPartPr/>
                <p14:nvPr/>
              </p14:nvContentPartPr>
              <p14:xfrm>
                <a:off x="4742479" y="4652763"/>
                <a:ext cx="299520" cy="35460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8CAC9552-5EC0-4A17-AD5E-99E7142A52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3839" y="4643763"/>
                  <a:ext cx="3171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270605AB-3421-4B6C-87D3-AC08BC4DDFE2}"/>
                    </a:ext>
                  </a:extLst>
                </p14:cNvPr>
                <p14:cNvContentPartPr/>
                <p14:nvPr/>
              </p14:nvContentPartPr>
              <p14:xfrm>
                <a:off x="5031199" y="4647723"/>
                <a:ext cx="137880" cy="1051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270605AB-3421-4B6C-87D3-AC08BC4DDF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2559" y="4639083"/>
                  <a:ext cx="155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BA1AB311-714C-4EE9-A9A3-7E9801BFCFEB}"/>
                    </a:ext>
                  </a:extLst>
                </p14:cNvPr>
                <p14:cNvContentPartPr/>
                <p14:nvPr/>
              </p14:nvContentPartPr>
              <p14:xfrm>
                <a:off x="5296519" y="4526403"/>
                <a:ext cx="91440" cy="2523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BA1AB311-714C-4EE9-A9A3-7E9801BFCF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7879" y="4517763"/>
                  <a:ext cx="109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A1212663-6E1F-44A5-A3C1-E85636BF1383}"/>
                    </a:ext>
                  </a:extLst>
                </p14:cNvPr>
                <p14:cNvContentPartPr/>
                <p14:nvPr/>
              </p14:nvContentPartPr>
              <p14:xfrm>
                <a:off x="5395519" y="4612803"/>
                <a:ext cx="124920" cy="439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A1212663-6E1F-44A5-A3C1-E85636BF13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86519" y="4604163"/>
                  <a:ext cx="142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9CFE117D-3CF9-4D75-A1C9-391E3E087FF1}"/>
                    </a:ext>
                  </a:extLst>
                </p14:cNvPr>
                <p14:cNvContentPartPr/>
                <p14:nvPr/>
              </p14:nvContentPartPr>
              <p14:xfrm>
                <a:off x="5466439" y="4566363"/>
                <a:ext cx="8280" cy="1994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9CFE117D-3CF9-4D75-A1C9-391E3E087F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57439" y="4557363"/>
                  <a:ext cx="25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2DB2F5D3-775F-49BB-B241-6354BC177998}"/>
                    </a:ext>
                  </a:extLst>
                </p14:cNvPr>
                <p14:cNvContentPartPr/>
                <p14:nvPr/>
              </p14:nvContentPartPr>
              <p14:xfrm>
                <a:off x="5506759" y="4636923"/>
                <a:ext cx="139680" cy="1166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2DB2F5D3-775F-49BB-B241-6354BC1779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98119" y="4628283"/>
                  <a:ext cx="157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CACCF1C2-5382-463D-BDD7-1B3344B497CB}"/>
                    </a:ext>
                  </a:extLst>
                </p14:cNvPr>
                <p14:cNvContentPartPr/>
                <p14:nvPr/>
              </p14:nvContentPartPr>
              <p14:xfrm>
                <a:off x="5649679" y="4643763"/>
                <a:ext cx="15840" cy="21888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CACCF1C2-5382-463D-BDD7-1B3344B497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0679" y="4635123"/>
                  <a:ext cx="33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9A302913-8A8A-4EE1-803C-D522A2DEA1C6}"/>
                    </a:ext>
                  </a:extLst>
                </p14:cNvPr>
                <p14:cNvContentPartPr/>
                <p14:nvPr/>
              </p14:nvContentPartPr>
              <p14:xfrm>
                <a:off x="5639959" y="4612083"/>
                <a:ext cx="88560" cy="1360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9A302913-8A8A-4EE1-803C-D522A2DEA1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31319" y="4603443"/>
                  <a:ext cx="10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408CCA06-B812-4783-B0B1-BD69734C2419}"/>
                    </a:ext>
                  </a:extLst>
                </p14:cNvPr>
                <p14:cNvContentPartPr/>
                <p14:nvPr/>
              </p14:nvContentPartPr>
              <p14:xfrm>
                <a:off x="5779999" y="4464123"/>
                <a:ext cx="123120" cy="3092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408CCA06-B812-4783-B0B1-BD69734C24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71359" y="4455483"/>
                  <a:ext cx="140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DB1D4954-3523-4F2E-9519-9B96D8D440D4}"/>
                    </a:ext>
                  </a:extLst>
                </p14:cNvPr>
                <p14:cNvContentPartPr/>
                <p14:nvPr/>
              </p14:nvContentPartPr>
              <p14:xfrm>
                <a:off x="5928679" y="4726563"/>
                <a:ext cx="26280" cy="378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DB1D4954-3523-4F2E-9519-9B96D8D440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20039" y="4717563"/>
                  <a:ext cx="43920" cy="5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535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B529C6B-EA63-46B0-BC03-2DC369C13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77" y="205699"/>
            <a:ext cx="9503572" cy="488186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4BE18E8-9B5C-49C1-AD8D-F94F6B80E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26" y="5535070"/>
            <a:ext cx="8729561" cy="6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C8BFF-D5BB-4B8F-BD6D-69D9D89D253D}"/>
              </a:ext>
            </a:extLst>
          </p:cNvPr>
          <p:cNvSpPr txBox="1"/>
          <p:nvPr/>
        </p:nvSpPr>
        <p:spPr>
          <a:xfrm>
            <a:off x="492436" y="323606"/>
            <a:ext cx="1093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MNIST dataset</a:t>
            </a:r>
          </a:p>
          <a:p>
            <a:endParaRPr lang="en-US" altLang="ko-KR" sz="2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A57D9A-259A-43A7-8D32-A2303420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" y="866608"/>
            <a:ext cx="8579796" cy="14365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0D61261-E9D2-4139-AEDB-41D8B443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1" y="2418539"/>
            <a:ext cx="5172075" cy="37719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088DB22-A5C2-4B7B-956A-3959B8B4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78" y="2501325"/>
            <a:ext cx="4819650" cy="10382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A6FA3A5-704D-450A-8D94-790FCBFB1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521" y="3830975"/>
            <a:ext cx="762000" cy="258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66459ECD-7702-479E-87A5-7473E391984F}"/>
                  </a:ext>
                </a:extLst>
              </p14:cNvPr>
              <p14:cNvContentPartPr/>
              <p14:nvPr/>
            </p14:nvContentPartPr>
            <p14:xfrm>
              <a:off x="6073399" y="3092783"/>
              <a:ext cx="81000" cy="7884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66459ECD-7702-479E-87A5-7473E39198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9079" y="3088463"/>
                <a:ext cx="8964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그룹 32">
            <a:extLst>
              <a:ext uri="{FF2B5EF4-FFF2-40B4-BE49-F238E27FC236}">
                <a16:creationId xmlns:a16="http://schemas.microsoft.com/office/drawing/2014/main" id="{757D21E5-B345-4986-AFD3-CFA5CAA449E0}"/>
              </a:ext>
            </a:extLst>
          </p:cNvPr>
          <p:cNvGrpSpPr/>
          <p:nvPr/>
        </p:nvGrpSpPr>
        <p:grpSpPr>
          <a:xfrm>
            <a:off x="1925839" y="3741143"/>
            <a:ext cx="4037400" cy="2616480"/>
            <a:chOff x="1925839" y="3741143"/>
            <a:chExt cx="4037400" cy="26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65129560-BFDD-4BC3-9D25-FDD9E75D8104}"/>
                    </a:ext>
                  </a:extLst>
                </p14:cNvPr>
                <p14:cNvContentPartPr/>
                <p14:nvPr/>
              </p14:nvContentPartPr>
              <p14:xfrm>
                <a:off x="1925839" y="3808103"/>
                <a:ext cx="3940560" cy="14281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65129560-BFDD-4BC3-9D25-FDD9E75D81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1519" y="3803783"/>
                  <a:ext cx="3949200" cy="14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DB19528E-EB99-44EB-9E83-CFB64401CADE}"/>
                    </a:ext>
                  </a:extLst>
                </p14:cNvPr>
                <p14:cNvContentPartPr/>
                <p14:nvPr/>
              </p14:nvContentPartPr>
              <p14:xfrm>
                <a:off x="5742559" y="3741143"/>
                <a:ext cx="138960" cy="19476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DB19528E-EB99-44EB-9E83-CFB64401CA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38239" y="3736823"/>
                  <a:ext cx="147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190D4D82-3787-4B57-B887-E58EBEE8B2D7}"/>
                    </a:ext>
                  </a:extLst>
                </p14:cNvPr>
                <p14:cNvContentPartPr/>
                <p14:nvPr/>
              </p14:nvContentPartPr>
              <p14:xfrm>
                <a:off x="2191879" y="4012583"/>
                <a:ext cx="3771360" cy="14515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190D4D82-3787-4B57-B887-E58EBEE8B2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7559" y="4008263"/>
                  <a:ext cx="3780000" cy="14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F065F42D-A4DE-4E4D-AD88-A1513ACA5264}"/>
                    </a:ext>
                  </a:extLst>
                </p14:cNvPr>
                <p14:cNvContentPartPr/>
                <p14:nvPr/>
              </p14:nvContentPartPr>
              <p14:xfrm>
                <a:off x="5771719" y="3971183"/>
                <a:ext cx="156960" cy="1915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F065F42D-A4DE-4E4D-AD88-A1513ACA52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67399" y="3966863"/>
                  <a:ext cx="165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F9C62C61-9AAD-43BD-8CFE-BEBA0F97F919}"/>
                    </a:ext>
                  </a:extLst>
                </p14:cNvPr>
                <p14:cNvContentPartPr/>
                <p14:nvPr/>
              </p14:nvContentPartPr>
              <p14:xfrm>
                <a:off x="2601919" y="4161263"/>
                <a:ext cx="3284280" cy="14065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F9C62C61-9AAD-43BD-8CFE-BEBA0F97F9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599" y="4156943"/>
                  <a:ext cx="3292920" cy="14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7650A5EF-A06E-4C9A-AA5E-210955979E58}"/>
                    </a:ext>
                  </a:extLst>
                </p14:cNvPr>
                <p14:cNvContentPartPr/>
                <p14:nvPr/>
              </p14:nvContentPartPr>
              <p14:xfrm>
                <a:off x="5745079" y="4121663"/>
                <a:ext cx="141840" cy="1782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7650A5EF-A06E-4C9A-AA5E-210955979E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40759" y="4117343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2441CF4-4A37-45A8-9C2C-C439FEEED6E2}"/>
                    </a:ext>
                  </a:extLst>
                </p14:cNvPr>
                <p14:cNvContentPartPr/>
                <p14:nvPr/>
              </p14:nvContentPartPr>
              <p14:xfrm>
                <a:off x="2060119" y="4354223"/>
                <a:ext cx="3772800" cy="140256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2441CF4-4A37-45A8-9C2C-C439FEEED6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5799" y="4349903"/>
                  <a:ext cx="3781440" cy="14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0195615-B716-4833-A778-1220886E4CF0}"/>
                    </a:ext>
                  </a:extLst>
                </p14:cNvPr>
                <p14:cNvContentPartPr/>
                <p14:nvPr/>
              </p14:nvContentPartPr>
              <p14:xfrm>
                <a:off x="5747599" y="4292663"/>
                <a:ext cx="106920" cy="1641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0195615-B716-4833-A778-1220886E4C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3279" y="4288343"/>
                  <a:ext cx="115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6CFC6A57-8FA0-4BBD-B6BD-5E016F8078EB}"/>
                    </a:ext>
                  </a:extLst>
                </p14:cNvPr>
                <p14:cNvContentPartPr/>
                <p14:nvPr/>
              </p14:nvContentPartPr>
              <p14:xfrm>
                <a:off x="2304559" y="4460783"/>
                <a:ext cx="3643560" cy="14475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6CFC6A57-8FA0-4BBD-B6BD-5E016F8078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0239" y="4456463"/>
                  <a:ext cx="3652200" cy="14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C4BE9FF1-D476-4F71-924F-61E836C56327}"/>
                    </a:ext>
                  </a:extLst>
                </p14:cNvPr>
                <p14:cNvContentPartPr/>
                <p14:nvPr/>
              </p14:nvContentPartPr>
              <p14:xfrm>
                <a:off x="5860999" y="4387703"/>
                <a:ext cx="97560" cy="17496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C4BE9FF1-D476-4F71-924F-61E836C563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6679" y="4383383"/>
                  <a:ext cx="106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824F7264-EDF3-45A1-9D12-4AC43D1CC98A}"/>
                    </a:ext>
                  </a:extLst>
                </p14:cNvPr>
                <p14:cNvContentPartPr/>
                <p14:nvPr/>
              </p14:nvContentPartPr>
              <p14:xfrm>
                <a:off x="2456839" y="4653743"/>
                <a:ext cx="3471480" cy="14446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824F7264-EDF3-45A1-9D12-4AC43D1CC9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52519" y="4649423"/>
                  <a:ext cx="348012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6DFEF287-4824-43A8-8731-87869EA7AD6C}"/>
                    </a:ext>
                  </a:extLst>
                </p14:cNvPr>
                <p14:cNvContentPartPr/>
                <p14:nvPr/>
              </p14:nvContentPartPr>
              <p14:xfrm>
                <a:off x="5842639" y="4605143"/>
                <a:ext cx="107280" cy="1742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6DFEF287-4824-43A8-8731-87869EA7AD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38319" y="4600823"/>
                  <a:ext cx="115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14206468-3FFE-4C0A-AB6E-5E44E1167CA7}"/>
                    </a:ext>
                  </a:extLst>
                </p14:cNvPr>
                <p14:cNvContentPartPr/>
                <p14:nvPr/>
              </p14:nvContentPartPr>
              <p14:xfrm>
                <a:off x="5768839" y="4997903"/>
                <a:ext cx="136440" cy="13597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14206468-3FFE-4C0A-AB6E-5E44E1167C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64519" y="4993583"/>
                  <a:ext cx="145080" cy="13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CED2EE67-3323-4448-A734-4006F2CFFE8A}"/>
                    </a:ext>
                  </a:extLst>
                </p14:cNvPr>
                <p14:cNvContentPartPr/>
                <p14:nvPr/>
              </p14:nvContentPartPr>
              <p14:xfrm>
                <a:off x="5579839" y="5598383"/>
                <a:ext cx="56520" cy="6912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CED2EE67-3323-4448-A734-4006F2CFFE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75519" y="5594063"/>
                  <a:ext cx="65160" cy="77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id="{25482B50-3220-4386-A5D5-EC185DC2D52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375671" y="3723047"/>
            <a:ext cx="4073536" cy="24076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B9922C-3FC6-43A0-A33A-2DE3DA5B8F3C}"/>
              </a:ext>
            </a:extLst>
          </p:cNvPr>
          <p:cNvSpPr txBox="1"/>
          <p:nvPr/>
        </p:nvSpPr>
        <p:spPr>
          <a:xfrm>
            <a:off x="328959" y="6305784"/>
            <a:ext cx="209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0MNIST.py</a:t>
            </a:r>
            <a:endParaRPr lang="ko-KR" altLang="en-US" dirty="0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51B7812-6982-4746-856E-495B67F99A4B}"/>
              </a:ext>
            </a:extLst>
          </p:cNvPr>
          <p:cNvGrpSpPr/>
          <p:nvPr/>
        </p:nvGrpSpPr>
        <p:grpSpPr>
          <a:xfrm>
            <a:off x="10408159" y="244103"/>
            <a:ext cx="1164240" cy="208800"/>
            <a:chOff x="10408159" y="244103"/>
            <a:chExt cx="116424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E2BA147B-47D3-4E80-8695-61F9FC4F225E}"/>
                    </a:ext>
                  </a:extLst>
                </p14:cNvPr>
                <p14:cNvContentPartPr/>
                <p14:nvPr/>
              </p14:nvContentPartPr>
              <p14:xfrm>
                <a:off x="10408159" y="296303"/>
                <a:ext cx="41760" cy="12024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E2BA147B-47D3-4E80-8695-61F9FC4F22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99159" y="287303"/>
                  <a:ext cx="59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7BDE0E02-7A46-41FE-80F4-1D3DA3765188}"/>
                    </a:ext>
                  </a:extLst>
                </p14:cNvPr>
                <p14:cNvContentPartPr/>
                <p14:nvPr/>
              </p14:nvContentPartPr>
              <p14:xfrm>
                <a:off x="10522639" y="332663"/>
                <a:ext cx="83880" cy="8136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7BDE0E02-7A46-41FE-80F4-1D3DA37651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13999" y="324023"/>
                  <a:ext cx="101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54A59B54-0EF0-469E-AB33-9A2496B5F598}"/>
                    </a:ext>
                  </a:extLst>
                </p14:cNvPr>
                <p14:cNvContentPartPr/>
                <p14:nvPr/>
              </p14:nvContentPartPr>
              <p14:xfrm>
                <a:off x="10694359" y="350663"/>
                <a:ext cx="150840" cy="604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54A59B54-0EF0-469E-AB33-9A2496B5F5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85359" y="341663"/>
                  <a:ext cx="168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51E17C7A-F6AB-495D-B68F-2CD5350AF463}"/>
                    </a:ext>
                  </a:extLst>
                </p14:cNvPr>
                <p14:cNvContentPartPr/>
                <p14:nvPr/>
              </p14:nvContentPartPr>
              <p14:xfrm>
                <a:off x="10946719" y="266423"/>
                <a:ext cx="59040" cy="18468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51E17C7A-F6AB-495D-B68F-2CD5350AF4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38079" y="257783"/>
                  <a:ext cx="76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21CBDF9E-2BE2-4837-BF99-E4023989E470}"/>
                    </a:ext>
                  </a:extLst>
                </p14:cNvPr>
                <p14:cNvContentPartPr/>
                <p14:nvPr/>
              </p14:nvContentPartPr>
              <p14:xfrm>
                <a:off x="10976959" y="261743"/>
                <a:ext cx="84240" cy="244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21CBDF9E-2BE2-4837-BF99-E4023989E4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68319" y="253103"/>
                  <a:ext cx="10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7B96E4BE-2F2C-4E98-8C6C-F719A8D9335F}"/>
                    </a:ext>
                  </a:extLst>
                </p14:cNvPr>
                <p14:cNvContentPartPr/>
                <p14:nvPr/>
              </p14:nvContentPartPr>
              <p14:xfrm>
                <a:off x="11074519" y="268583"/>
                <a:ext cx="90360" cy="1666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7B96E4BE-2F2C-4E98-8C6C-F719A8D9335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65879" y="259583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D5A0B4D6-B4AB-40A3-B8D7-9D4020BED339}"/>
                    </a:ext>
                  </a:extLst>
                </p14:cNvPr>
                <p14:cNvContentPartPr/>
                <p14:nvPr/>
              </p14:nvContentPartPr>
              <p14:xfrm>
                <a:off x="11214559" y="303863"/>
                <a:ext cx="102600" cy="806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D5A0B4D6-B4AB-40A3-B8D7-9D4020BED3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05559" y="295223"/>
                  <a:ext cx="120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D2DB300F-13B7-4FF7-980C-038DDC417526}"/>
                    </a:ext>
                  </a:extLst>
                </p14:cNvPr>
                <p14:cNvContentPartPr/>
                <p14:nvPr/>
              </p14:nvContentPartPr>
              <p14:xfrm>
                <a:off x="11350999" y="296303"/>
                <a:ext cx="93240" cy="10080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D2DB300F-13B7-4FF7-980C-038DDC4175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41999" y="287303"/>
                  <a:ext cx="110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080CE8E-88BA-4326-8BE8-CD0AD365E8B9}"/>
                    </a:ext>
                  </a:extLst>
                </p14:cNvPr>
                <p14:cNvContentPartPr/>
                <p14:nvPr/>
              </p14:nvContentPartPr>
              <p14:xfrm>
                <a:off x="11503639" y="244103"/>
                <a:ext cx="68760" cy="2088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080CE8E-88BA-4326-8BE8-CD0AD365E8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94639" y="235103"/>
                  <a:ext cx="864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ED4CA4A9-A690-403A-8407-F4DEFCC96C50}"/>
              </a:ext>
            </a:extLst>
          </p:cNvPr>
          <p:cNvGrpSpPr/>
          <p:nvPr/>
        </p:nvGrpSpPr>
        <p:grpSpPr>
          <a:xfrm>
            <a:off x="8753959" y="616703"/>
            <a:ext cx="3127680" cy="1093680"/>
            <a:chOff x="8753959" y="616703"/>
            <a:chExt cx="3127680" cy="10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649D0055-1AA6-49D5-A3EC-E882A9678F70}"/>
                    </a:ext>
                  </a:extLst>
                </p14:cNvPr>
                <p14:cNvContentPartPr/>
                <p14:nvPr/>
              </p14:nvContentPartPr>
              <p14:xfrm>
                <a:off x="9217279" y="691223"/>
                <a:ext cx="48960" cy="10191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649D0055-1AA6-49D5-A3EC-E882A9678F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08639" y="682583"/>
                  <a:ext cx="66600" cy="10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6EDE0456-246C-436E-BDE6-DFEF2A05904A}"/>
                    </a:ext>
                  </a:extLst>
                </p14:cNvPr>
                <p14:cNvContentPartPr/>
                <p14:nvPr/>
              </p14:nvContentPartPr>
              <p14:xfrm>
                <a:off x="8753959" y="1002623"/>
                <a:ext cx="67680" cy="9828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6EDE0456-246C-436E-BDE6-DFEF2A0590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45319" y="993983"/>
                  <a:ext cx="85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03681C1A-5B11-432A-98A4-6B9E43341130}"/>
                    </a:ext>
                  </a:extLst>
                </p14:cNvPr>
                <p14:cNvContentPartPr/>
                <p14:nvPr/>
              </p14:nvContentPartPr>
              <p14:xfrm>
                <a:off x="8864839" y="1006583"/>
                <a:ext cx="60120" cy="1335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03681C1A-5B11-432A-98A4-6B9E433411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55839" y="997583"/>
                  <a:ext cx="77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47FD14F8-24FD-4D7A-92D1-57BAFDC6B701}"/>
                    </a:ext>
                  </a:extLst>
                </p14:cNvPr>
                <p14:cNvContentPartPr/>
                <p14:nvPr/>
              </p14:nvContentPartPr>
              <p14:xfrm>
                <a:off x="8947639" y="985703"/>
                <a:ext cx="45000" cy="1353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47FD14F8-24FD-4D7A-92D1-57BAFDC6B70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38999" y="976703"/>
                  <a:ext cx="6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32552265-0A33-44FC-8B30-32EEB5FCBD37}"/>
                    </a:ext>
                  </a:extLst>
                </p14:cNvPr>
                <p14:cNvContentPartPr/>
                <p14:nvPr/>
              </p14:nvContentPartPr>
              <p14:xfrm>
                <a:off x="9004879" y="973823"/>
                <a:ext cx="72360" cy="1818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32552265-0A33-44FC-8B30-32EEB5FCBD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95879" y="965183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D6DE2E78-0468-4045-BC36-F14CA920F0A1}"/>
                    </a:ext>
                  </a:extLst>
                </p14:cNvPr>
                <p14:cNvContentPartPr/>
                <p14:nvPr/>
              </p14:nvContentPartPr>
              <p14:xfrm>
                <a:off x="9007399" y="916223"/>
                <a:ext cx="21960" cy="27972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D6DE2E78-0468-4045-BC36-F14CA920F0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8399" y="907583"/>
                  <a:ext cx="39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3C0B6438-F38F-467A-A1BA-BFE17C7EE42D}"/>
                    </a:ext>
                  </a:extLst>
                </p14:cNvPr>
                <p14:cNvContentPartPr/>
                <p14:nvPr/>
              </p14:nvContentPartPr>
              <p14:xfrm>
                <a:off x="9270199" y="715703"/>
                <a:ext cx="1203120" cy="5940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3C0B6438-F38F-467A-A1BA-BFE17C7EE4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61559" y="706703"/>
                  <a:ext cx="1220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9F784E88-FD57-4D96-894F-656271F79C7D}"/>
                    </a:ext>
                  </a:extLst>
                </p14:cNvPr>
                <p14:cNvContentPartPr/>
                <p14:nvPr/>
              </p14:nvContentPartPr>
              <p14:xfrm>
                <a:off x="10738279" y="616703"/>
                <a:ext cx="61920" cy="1731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9F784E88-FD57-4D96-894F-656271F79C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29639" y="608063"/>
                  <a:ext cx="7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7BB59AF3-3D0C-4F43-B8F2-4A4C77EB591D}"/>
                    </a:ext>
                  </a:extLst>
                </p14:cNvPr>
                <p14:cNvContentPartPr/>
                <p14:nvPr/>
              </p14:nvContentPartPr>
              <p14:xfrm>
                <a:off x="10751239" y="639383"/>
                <a:ext cx="139680" cy="284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7BB59AF3-3D0C-4F43-B8F2-4A4C77EB59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42599" y="630383"/>
                  <a:ext cx="157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22ADE95D-3444-441F-95F5-F01B479F3521}"/>
                    </a:ext>
                  </a:extLst>
                </p14:cNvPr>
                <p14:cNvContentPartPr/>
                <p14:nvPr/>
              </p14:nvContentPartPr>
              <p14:xfrm>
                <a:off x="10911439" y="640103"/>
                <a:ext cx="83880" cy="19044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22ADE95D-3444-441F-95F5-F01B479F35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02439" y="631103"/>
                  <a:ext cx="101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FB3C25E5-4753-435F-9997-481C1EACAB21}"/>
                    </a:ext>
                  </a:extLst>
                </p14:cNvPr>
                <p14:cNvContentPartPr/>
                <p14:nvPr/>
              </p14:nvContentPartPr>
              <p14:xfrm>
                <a:off x="11063359" y="654143"/>
                <a:ext cx="102240" cy="882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FB3C25E5-4753-435F-9997-481C1EACAB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54719" y="645143"/>
                  <a:ext cx="119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ABF2D0CB-C715-4BD6-A125-67BCA0F98E39}"/>
                    </a:ext>
                  </a:extLst>
                </p14:cNvPr>
                <p14:cNvContentPartPr/>
                <p14:nvPr/>
              </p14:nvContentPartPr>
              <p14:xfrm>
                <a:off x="11170639" y="631463"/>
                <a:ext cx="111240" cy="12888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ABF2D0CB-C715-4BD6-A125-67BCA0F98E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61999" y="622463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A27B46B6-8C71-464F-8855-8579579D9442}"/>
                    </a:ext>
                  </a:extLst>
                </p14:cNvPr>
                <p14:cNvContentPartPr/>
                <p14:nvPr/>
              </p14:nvContentPartPr>
              <p14:xfrm>
                <a:off x="9239239" y="947543"/>
                <a:ext cx="2030760" cy="1706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A27B46B6-8C71-464F-8855-8579579D94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30239" y="938543"/>
                  <a:ext cx="204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2D8A3A01-828E-477E-AE22-DA901AC79531}"/>
                    </a:ext>
                  </a:extLst>
                </p14:cNvPr>
                <p14:cNvContentPartPr/>
                <p14:nvPr/>
              </p14:nvContentPartPr>
              <p14:xfrm>
                <a:off x="11334799" y="946103"/>
                <a:ext cx="114480" cy="20160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2D8A3A01-828E-477E-AE22-DA901AC795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26159" y="937103"/>
                  <a:ext cx="132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EDA55BD1-C220-46F5-92B9-8473030E7860}"/>
                    </a:ext>
                  </a:extLst>
                </p14:cNvPr>
                <p14:cNvContentPartPr/>
                <p14:nvPr/>
              </p14:nvContentPartPr>
              <p14:xfrm>
                <a:off x="11475199" y="977783"/>
                <a:ext cx="54720" cy="7668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EDA55BD1-C220-46F5-92B9-8473030E78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66199" y="969143"/>
                  <a:ext cx="72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0038E9DB-BC96-42CC-A26B-1DEEBD068507}"/>
                    </a:ext>
                  </a:extLst>
                </p14:cNvPr>
                <p14:cNvContentPartPr/>
                <p14:nvPr/>
              </p14:nvContentPartPr>
              <p14:xfrm>
                <a:off x="11527759" y="971663"/>
                <a:ext cx="33120" cy="14904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0038E9DB-BC96-42CC-A26B-1DEEBD0685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19119" y="962663"/>
                  <a:ext cx="50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21F29CB5-8609-4CAE-88A0-DEB6029F7185}"/>
                    </a:ext>
                  </a:extLst>
                </p14:cNvPr>
                <p14:cNvContentPartPr/>
                <p14:nvPr/>
              </p14:nvContentPartPr>
              <p14:xfrm>
                <a:off x="11645839" y="969143"/>
                <a:ext cx="88920" cy="10728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21F29CB5-8609-4CAE-88A0-DEB6029F71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637199" y="960503"/>
                  <a:ext cx="106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E5357D31-F0CC-4D11-AF71-7F1B0937C90D}"/>
                    </a:ext>
                  </a:extLst>
                </p14:cNvPr>
                <p14:cNvContentPartPr/>
                <p14:nvPr/>
              </p14:nvContentPartPr>
              <p14:xfrm>
                <a:off x="11669599" y="986423"/>
                <a:ext cx="76320" cy="14580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E5357D31-F0CC-4D11-AF71-7F1B0937C9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60599" y="977423"/>
                  <a:ext cx="93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4405425E-51AF-467B-BFDC-88D3D8B3E2A6}"/>
                    </a:ext>
                  </a:extLst>
                </p14:cNvPr>
                <p14:cNvContentPartPr/>
                <p14:nvPr/>
              </p14:nvContentPartPr>
              <p14:xfrm>
                <a:off x="11781919" y="1021343"/>
                <a:ext cx="99720" cy="11232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4405425E-51AF-467B-BFDC-88D3D8B3E2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73279" y="1012703"/>
                  <a:ext cx="117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899E55EA-CEB5-465D-A023-827D846406BB}"/>
                    </a:ext>
                  </a:extLst>
                </p14:cNvPr>
                <p14:cNvContentPartPr/>
                <p14:nvPr/>
              </p14:nvContentPartPr>
              <p14:xfrm>
                <a:off x="10143559" y="1200263"/>
                <a:ext cx="6480" cy="313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899E55EA-CEB5-465D-A023-827D846406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4559" y="1191623"/>
                  <a:ext cx="2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B7B34BC5-ED61-4897-831B-1C4E6F4C6B3D}"/>
                    </a:ext>
                  </a:extLst>
                </p14:cNvPr>
                <p14:cNvContentPartPr/>
                <p14:nvPr/>
              </p14:nvContentPartPr>
              <p14:xfrm>
                <a:off x="10159759" y="1308623"/>
                <a:ext cx="1080" cy="3456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B7B34BC5-ED61-4897-831B-1C4E6F4C6B3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51119" y="1299623"/>
                  <a:ext cx="18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850B2281-6DD4-466B-B75B-61F2AD01262D}"/>
                    </a:ext>
                  </a:extLst>
                </p14:cNvPr>
                <p14:cNvContentPartPr/>
                <p14:nvPr/>
              </p14:nvContentPartPr>
              <p14:xfrm>
                <a:off x="10151119" y="1454063"/>
                <a:ext cx="16920" cy="8280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850B2281-6DD4-466B-B75B-61F2AD01262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42479" y="1445063"/>
                  <a:ext cx="345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C84FD71C-5097-4C2E-B9F6-0647FB636457}"/>
              </a:ext>
            </a:extLst>
          </p:cNvPr>
          <p:cNvGrpSpPr/>
          <p:nvPr/>
        </p:nvGrpSpPr>
        <p:grpSpPr>
          <a:xfrm>
            <a:off x="9188839" y="1619663"/>
            <a:ext cx="2168280" cy="218520"/>
            <a:chOff x="9188839" y="1619663"/>
            <a:chExt cx="21682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5AE147F6-3751-4BC3-8473-612CE8458EC1}"/>
                    </a:ext>
                  </a:extLst>
                </p14:cNvPr>
                <p14:cNvContentPartPr/>
                <p14:nvPr/>
              </p14:nvContentPartPr>
              <p14:xfrm>
                <a:off x="9188839" y="1686623"/>
                <a:ext cx="1409040" cy="943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5AE147F6-3751-4BC3-8473-612CE8458E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80199" y="1677983"/>
                  <a:ext cx="1426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4A2C9FD9-538E-4761-96C1-C921719600D5}"/>
                    </a:ext>
                  </a:extLst>
                </p14:cNvPr>
                <p14:cNvContentPartPr/>
                <p14:nvPr/>
              </p14:nvContentPartPr>
              <p14:xfrm>
                <a:off x="10748719" y="1619663"/>
                <a:ext cx="73800" cy="17856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4A2C9FD9-538E-4761-96C1-C921719600D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40079" y="1611023"/>
                  <a:ext cx="91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2191775D-B55C-4DD1-A129-BDFBD961ADB9}"/>
                    </a:ext>
                  </a:extLst>
                </p14:cNvPr>
                <p14:cNvContentPartPr/>
                <p14:nvPr/>
              </p14:nvContentPartPr>
              <p14:xfrm>
                <a:off x="10809199" y="1646303"/>
                <a:ext cx="120600" cy="2916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2191775D-B55C-4DD1-A129-BDFBD961ADB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00559" y="1637303"/>
                  <a:ext cx="138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74ADB7AE-6941-42AA-A403-34518617CB7E}"/>
                    </a:ext>
                  </a:extLst>
                </p14:cNvPr>
                <p14:cNvContentPartPr/>
                <p14:nvPr/>
              </p14:nvContentPartPr>
              <p14:xfrm>
                <a:off x="10913599" y="1650983"/>
                <a:ext cx="106920" cy="15048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74ADB7AE-6941-42AA-A403-34518617CB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04959" y="1641983"/>
                  <a:ext cx="12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D62D0935-E1CB-40E1-97DD-22A868D03584}"/>
                    </a:ext>
                  </a:extLst>
                </p14:cNvPr>
                <p14:cNvContentPartPr/>
                <p14:nvPr/>
              </p14:nvContentPartPr>
              <p14:xfrm>
                <a:off x="11069479" y="1632983"/>
                <a:ext cx="117000" cy="1731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D62D0935-E1CB-40E1-97DD-22A868D0358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60839" y="1624343"/>
                  <a:ext cx="134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F318A01B-4D0E-4D7E-A019-6D9E3DE33808}"/>
                    </a:ext>
                  </a:extLst>
                </p14:cNvPr>
                <p14:cNvContentPartPr/>
                <p14:nvPr/>
              </p14:nvContentPartPr>
              <p14:xfrm>
                <a:off x="11266399" y="1658543"/>
                <a:ext cx="90720" cy="17964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F318A01B-4D0E-4D7E-A019-6D9E3DE3380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57399" y="1649543"/>
                  <a:ext cx="1083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534E3569-66C7-4498-91F6-8D8F79FC15F7}"/>
              </a:ext>
            </a:extLst>
          </p:cNvPr>
          <p:cNvGrpSpPr/>
          <p:nvPr/>
        </p:nvGrpSpPr>
        <p:grpSpPr>
          <a:xfrm>
            <a:off x="9499159" y="1184063"/>
            <a:ext cx="732960" cy="234720"/>
            <a:chOff x="9499159" y="1184063"/>
            <a:chExt cx="73296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E2FB31AF-5736-44EC-BB9C-7C54560323C6}"/>
                    </a:ext>
                  </a:extLst>
                </p14:cNvPr>
                <p14:cNvContentPartPr/>
                <p14:nvPr/>
              </p14:nvContentPartPr>
              <p14:xfrm>
                <a:off x="9499159" y="1242383"/>
                <a:ext cx="165600" cy="4860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E2FB31AF-5736-44EC-BB9C-7C54560323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90519" y="1233743"/>
                  <a:ext cx="183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21064554-B771-46D6-96E9-40F7F59F5941}"/>
                    </a:ext>
                  </a:extLst>
                </p14:cNvPr>
                <p14:cNvContentPartPr/>
                <p14:nvPr/>
              </p14:nvContentPartPr>
              <p14:xfrm>
                <a:off x="9599959" y="1184063"/>
                <a:ext cx="131400" cy="19188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21064554-B771-46D6-96E9-40F7F59F59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91319" y="1175063"/>
                  <a:ext cx="149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97807533-62B3-46C5-9FB8-FC2B84A01497}"/>
                    </a:ext>
                  </a:extLst>
                </p14:cNvPr>
                <p14:cNvContentPartPr/>
                <p14:nvPr/>
              </p14:nvContentPartPr>
              <p14:xfrm>
                <a:off x="9775999" y="1229063"/>
                <a:ext cx="123120" cy="14292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97807533-62B3-46C5-9FB8-FC2B84A014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7359" y="1220423"/>
                  <a:ext cx="140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8413CDAD-432F-4B76-BE13-20B6E8214292}"/>
                    </a:ext>
                  </a:extLst>
                </p14:cNvPr>
                <p14:cNvContentPartPr/>
                <p14:nvPr/>
              </p14:nvContentPartPr>
              <p14:xfrm>
                <a:off x="9860599" y="1277303"/>
                <a:ext cx="134280" cy="10476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8413CDAD-432F-4B76-BE13-20B6E821429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51959" y="1268663"/>
                  <a:ext cx="151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3057D5C1-87E3-4979-8D03-B4F080F562CE}"/>
                    </a:ext>
                  </a:extLst>
                </p14:cNvPr>
                <p14:cNvContentPartPr/>
                <p14:nvPr/>
              </p14:nvContentPartPr>
              <p14:xfrm>
                <a:off x="10036999" y="1296023"/>
                <a:ext cx="3960" cy="9540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3057D5C1-87E3-4979-8D03-B4F080F562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28359" y="1287383"/>
                  <a:ext cx="21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BA942DDE-6A41-4094-9EE4-30EBE225FC00}"/>
                    </a:ext>
                  </a:extLst>
                </p14:cNvPr>
                <p14:cNvContentPartPr/>
                <p14:nvPr/>
              </p14:nvContentPartPr>
              <p14:xfrm>
                <a:off x="10025839" y="1200983"/>
                <a:ext cx="29880" cy="13824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BA942DDE-6A41-4094-9EE4-30EBE225FC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17199" y="1192343"/>
                  <a:ext cx="4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9D89313B-FD4E-4AAD-A993-FB03EAD5C680}"/>
                    </a:ext>
                  </a:extLst>
                </p14:cNvPr>
                <p14:cNvContentPartPr/>
                <p14:nvPr/>
              </p14:nvContentPartPr>
              <p14:xfrm>
                <a:off x="10074439" y="1308623"/>
                <a:ext cx="157680" cy="11016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9D89313B-FD4E-4AAD-A993-FB03EAD5C6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65439" y="1299623"/>
                  <a:ext cx="1753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0E634ACB-B88D-43D3-B14F-49342E009C1C}"/>
              </a:ext>
            </a:extLst>
          </p:cNvPr>
          <p:cNvGrpSpPr/>
          <p:nvPr/>
        </p:nvGrpSpPr>
        <p:grpSpPr>
          <a:xfrm>
            <a:off x="8863039" y="1936463"/>
            <a:ext cx="1929240" cy="760680"/>
            <a:chOff x="8863039" y="1936463"/>
            <a:chExt cx="192924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1782C49F-C52C-4FD1-AF76-B98F9A86347F}"/>
                    </a:ext>
                  </a:extLst>
                </p14:cNvPr>
                <p14:cNvContentPartPr/>
                <p14:nvPr/>
              </p14:nvContentPartPr>
              <p14:xfrm>
                <a:off x="9280639" y="2013503"/>
                <a:ext cx="12600" cy="61056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1782C49F-C52C-4FD1-AF76-B98F9A8634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71639" y="2004863"/>
                  <a:ext cx="3024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E644743A-2B6B-4849-BD2F-65D193C95CB5}"/>
                    </a:ext>
                  </a:extLst>
                </p14:cNvPr>
                <p14:cNvContentPartPr/>
                <p14:nvPr/>
              </p14:nvContentPartPr>
              <p14:xfrm>
                <a:off x="8863039" y="2318423"/>
                <a:ext cx="107280" cy="8352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E644743A-2B6B-4849-BD2F-65D193C95C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54399" y="2309783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A1AAB4B2-0409-4922-82D7-B6F82CFAA8E0}"/>
                    </a:ext>
                  </a:extLst>
                </p14:cNvPr>
                <p14:cNvContentPartPr/>
                <p14:nvPr/>
              </p14:nvContentPartPr>
              <p14:xfrm>
                <a:off x="8966719" y="2320223"/>
                <a:ext cx="66600" cy="9468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A1AAB4B2-0409-4922-82D7-B6F82CFAA8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57719" y="2311223"/>
                  <a:ext cx="84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04BA212D-229D-4CFC-A741-A5F3EA40877D}"/>
                    </a:ext>
                  </a:extLst>
                </p14:cNvPr>
                <p14:cNvContentPartPr/>
                <p14:nvPr/>
              </p14:nvContentPartPr>
              <p14:xfrm>
                <a:off x="9052399" y="2301503"/>
                <a:ext cx="63000" cy="10116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04BA212D-229D-4CFC-A741-A5F3EA40877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43399" y="2292503"/>
                  <a:ext cx="80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BC8370F4-693E-408D-B8E0-CC9D92BC2C90}"/>
                    </a:ext>
                  </a:extLst>
                </p14:cNvPr>
                <p14:cNvContentPartPr/>
                <p14:nvPr/>
              </p14:nvContentPartPr>
              <p14:xfrm>
                <a:off x="9155359" y="2284583"/>
                <a:ext cx="80640" cy="17532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BC8370F4-693E-408D-B8E0-CC9D92BC2C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46359" y="2275583"/>
                  <a:ext cx="98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D222E0F3-2F1C-4E1E-BB2E-FD57F7FC0F54}"/>
                    </a:ext>
                  </a:extLst>
                </p14:cNvPr>
                <p14:cNvContentPartPr/>
                <p14:nvPr/>
              </p14:nvContentPartPr>
              <p14:xfrm>
                <a:off x="9291799" y="2043023"/>
                <a:ext cx="597960" cy="1512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D222E0F3-2F1C-4E1E-BB2E-FD57F7FC0F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83159" y="2034383"/>
                  <a:ext cx="615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5D9FA4EB-EAB6-4CA2-B56B-EF80B74F95FC}"/>
                    </a:ext>
                  </a:extLst>
                </p14:cNvPr>
                <p14:cNvContentPartPr/>
                <p14:nvPr/>
              </p14:nvContentPartPr>
              <p14:xfrm>
                <a:off x="9958879" y="1936823"/>
                <a:ext cx="90720" cy="18360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5D9FA4EB-EAB6-4CA2-B56B-EF80B74F95F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50239" y="1928183"/>
                  <a:ext cx="108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7F083D64-EA45-408B-B784-6061D811C4C7}"/>
                    </a:ext>
                  </a:extLst>
                </p14:cNvPr>
                <p14:cNvContentPartPr/>
                <p14:nvPr/>
              </p14:nvContentPartPr>
              <p14:xfrm>
                <a:off x="10074439" y="1937543"/>
                <a:ext cx="118080" cy="17388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7F083D64-EA45-408B-B784-6061D811C4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65439" y="1928543"/>
                  <a:ext cx="135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82FB5527-0A80-4B5C-BADF-BDBE49497BCB}"/>
                    </a:ext>
                  </a:extLst>
                </p14:cNvPr>
                <p14:cNvContentPartPr/>
                <p14:nvPr/>
              </p14:nvContentPartPr>
              <p14:xfrm>
                <a:off x="10229959" y="1936463"/>
                <a:ext cx="111240" cy="12888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82FB5527-0A80-4B5C-BADF-BDBE49497B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20959" y="1927823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53A9DDB9-CD45-40CE-871B-56AF35E03034}"/>
                    </a:ext>
                  </a:extLst>
                </p14:cNvPr>
                <p14:cNvContentPartPr/>
                <p14:nvPr/>
              </p14:nvContentPartPr>
              <p14:xfrm>
                <a:off x="9293599" y="2239943"/>
                <a:ext cx="1030320" cy="1044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53A9DDB9-CD45-40CE-871B-56AF35E030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84599" y="2231303"/>
                  <a:ext cx="104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55AC31B1-C389-40F4-83A4-31536F135C50}"/>
                    </a:ext>
                  </a:extLst>
                </p14:cNvPr>
                <p14:cNvContentPartPr/>
                <p14:nvPr/>
              </p14:nvContentPartPr>
              <p14:xfrm>
                <a:off x="10371799" y="2168303"/>
                <a:ext cx="55080" cy="11772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55AC31B1-C389-40F4-83A4-31536F135C5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62799" y="2159663"/>
                  <a:ext cx="72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5E77E805-4A55-4AEF-8EC2-4B9E6CEBD8AD}"/>
                    </a:ext>
                  </a:extLst>
                </p14:cNvPr>
                <p14:cNvContentPartPr/>
                <p14:nvPr/>
              </p14:nvContentPartPr>
              <p14:xfrm>
                <a:off x="10463239" y="2152823"/>
                <a:ext cx="36720" cy="12636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5E77E805-4A55-4AEF-8EC2-4B9E6CEBD8A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54599" y="2144183"/>
                  <a:ext cx="54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E7C38910-4E10-47D5-910C-4C8A84891160}"/>
                    </a:ext>
                  </a:extLst>
                </p14:cNvPr>
                <p14:cNvContentPartPr/>
                <p14:nvPr/>
              </p14:nvContentPartPr>
              <p14:xfrm>
                <a:off x="10554319" y="2155343"/>
                <a:ext cx="38880" cy="9432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E7C38910-4E10-47D5-910C-4C8A848911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5319" y="2146703"/>
                  <a:ext cx="56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C0BBECE1-8338-44F3-9E43-38D408E3AD90}"/>
                    </a:ext>
                  </a:extLst>
                </p14:cNvPr>
                <p14:cNvContentPartPr/>
                <p14:nvPr/>
              </p14:nvContentPartPr>
              <p14:xfrm>
                <a:off x="10696879" y="2125463"/>
                <a:ext cx="22680" cy="14580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C0BBECE1-8338-44F3-9E43-38D408E3AD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87879" y="2116823"/>
                  <a:ext cx="40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A54E682C-2845-4D85-A51F-5AC98397EC8E}"/>
                    </a:ext>
                  </a:extLst>
                </p14:cNvPr>
                <p14:cNvContentPartPr/>
                <p14:nvPr/>
              </p14:nvContentPartPr>
              <p14:xfrm>
                <a:off x="10688959" y="2123303"/>
                <a:ext cx="103320" cy="1584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A54E682C-2845-4D85-A51F-5AC98397EC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80319" y="2114303"/>
                  <a:ext cx="120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6FA8EB91-2B72-4B11-A72C-86F0C4955446}"/>
                    </a:ext>
                  </a:extLst>
                </p14:cNvPr>
                <p14:cNvContentPartPr/>
                <p14:nvPr/>
              </p14:nvContentPartPr>
              <p14:xfrm>
                <a:off x="9840799" y="2373863"/>
                <a:ext cx="18360" cy="720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6FA8EB91-2B72-4B11-A72C-86F0C49554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32159" y="2364863"/>
                  <a:ext cx="3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40E2D5D3-ED97-49C7-B4D1-5383C76D8F45}"/>
                    </a:ext>
                  </a:extLst>
                </p14:cNvPr>
                <p14:cNvContentPartPr/>
                <p14:nvPr/>
              </p14:nvContentPartPr>
              <p14:xfrm>
                <a:off x="9840799" y="2377103"/>
                <a:ext cx="74880" cy="9216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40E2D5D3-ED97-49C7-B4D1-5383C76D8F4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32159" y="2368103"/>
                  <a:ext cx="92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9F338667-E118-4BCC-ADDB-45D76E810B16}"/>
                    </a:ext>
                  </a:extLst>
                </p14:cNvPr>
                <p14:cNvContentPartPr/>
                <p14:nvPr/>
              </p14:nvContentPartPr>
              <p14:xfrm>
                <a:off x="9272719" y="2588783"/>
                <a:ext cx="910800" cy="5004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9F338667-E118-4BCC-ADDB-45D76E810B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64079" y="2579783"/>
                  <a:ext cx="928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1EC9E13D-4891-4D53-8C5B-CAEA007196B0}"/>
                    </a:ext>
                  </a:extLst>
                </p14:cNvPr>
                <p14:cNvContentPartPr/>
                <p14:nvPr/>
              </p14:nvContentPartPr>
              <p14:xfrm>
                <a:off x="10261999" y="2572223"/>
                <a:ext cx="74520" cy="6804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1EC9E13D-4891-4D53-8C5B-CAEA007196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52999" y="2563583"/>
                  <a:ext cx="9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BAF571F5-82C3-4B37-A847-7CEA47DF625A}"/>
                    </a:ext>
                  </a:extLst>
                </p14:cNvPr>
                <p14:cNvContentPartPr/>
                <p14:nvPr/>
              </p14:nvContentPartPr>
              <p14:xfrm>
                <a:off x="10390879" y="2545583"/>
                <a:ext cx="98280" cy="8280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BAF571F5-82C3-4B37-A847-7CEA47DF625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81879" y="2536943"/>
                  <a:ext cx="115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70E5BD53-F1E3-49F8-8B52-F5CCFC51D37F}"/>
                    </a:ext>
                  </a:extLst>
                </p14:cNvPr>
                <p14:cNvContentPartPr/>
                <p14:nvPr/>
              </p14:nvContentPartPr>
              <p14:xfrm>
                <a:off x="10497079" y="2559983"/>
                <a:ext cx="105840" cy="7416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70E5BD53-F1E3-49F8-8B52-F5CCFC51D3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88439" y="2550983"/>
                  <a:ext cx="12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2F1A22D7-97C2-412D-80C4-71ADD40AAB9F}"/>
                    </a:ext>
                  </a:extLst>
                </p14:cNvPr>
                <p14:cNvContentPartPr/>
                <p14:nvPr/>
              </p14:nvContentPartPr>
              <p14:xfrm>
                <a:off x="10639639" y="2530463"/>
                <a:ext cx="115920" cy="16668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2F1A22D7-97C2-412D-80C4-71ADD40AAB9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30639" y="2521823"/>
                  <a:ext cx="133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EA7A11F9-C02D-4EFF-ADE0-4E677918C526}"/>
              </a:ext>
            </a:extLst>
          </p:cNvPr>
          <p:cNvGrpSpPr/>
          <p:nvPr/>
        </p:nvGrpSpPr>
        <p:grpSpPr>
          <a:xfrm>
            <a:off x="10977679" y="2075783"/>
            <a:ext cx="690480" cy="326880"/>
            <a:chOff x="10977679" y="2075783"/>
            <a:chExt cx="6904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0566CDE1-B4B7-49B0-A300-7812D7E5AF91}"/>
                    </a:ext>
                  </a:extLst>
                </p14:cNvPr>
                <p14:cNvContentPartPr/>
                <p14:nvPr/>
              </p14:nvContentPartPr>
              <p14:xfrm>
                <a:off x="10977679" y="2213663"/>
                <a:ext cx="156960" cy="2772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0566CDE1-B4B7-49B0-A300-7812D7E5AF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69039" y="2204663"/>
                  <a:ext cx="174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56F7932B-AFB5-476D-9EE2-3B89985FAC80}"/>
                    </a:ext>
                  </a:extLst>
                </p14:cNvPr>
                <p14:cNvContentPartPr/>
                <p14:nvPr/>
              </p14:nvContentPartPr>
              <p14:xfrm>
                <a:off x="11016919" y="2119343"/>
                <a:ext cx="105120" cy="26136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56F7932B-AFB5-476D-9EE2-3B89985FAC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07919" y="2110703"/>
                  <a:ext cx="122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CDAE016E-6BB0-41F8-A2F1-52FA4CBC9365}"/>
                    </a:ext>
                  </a:extLst>
                </p14:cNvPr>
                <p14:cNvContentPartPr/>
                <p14:nvPr/>
              </p14:nvContentPartPr>
              <p14:xfrm>
                <a:off x="11127439" y="2216903"/>
                <a:ext cx="153360" cy="18576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CDAE016E-6BB0-41F8-A2F1-52FA4CBC936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18799" y="2207903"/>
                  <a:ext cx="171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6AA09286-A73D-4D12-9029-2EFDBB918270}"/>
                    </a:ext>
                  </a:extLst>
                </p14:cNvPr>
                <p14:cNvContentPartPr/>
                <p14:nvPr/>
              </p14:nvContentPartPr>
              <p14:xfrm>
                <a:off x="11290519" y="2231303"/>
                <a:ext cx="96840" cy="16092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6AA09286-A73D-4D12-9029-2EFDBB91827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81519" y="2222303"/>
                  <a:ext cx="114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3B1A27A5-3A45-424D-8590-1528E6F27D16}"/>
                    </a:ext>
                  </a:extLst>
                </p14:cNvPr>
                <p14:cNvContentPartPr/>
                <p14:nvPr/>
              </p14:nvContentPartPr>
              <p14:xfrm>
                <a:off x="11409319" y="2075783"/>
                <a:ext cx="170640" cy="30096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3B1A27A5-3A45-424D-8590-1528E6F27D1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00679" y="2067143"/>
                  <a:ext cx="188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56D3F2DC-5C52-4DEA-9188-97166A944689}"/>
                    </a:ext>
                  </a:extLst>
                </p14:cNvPr>
                <p14:cNvContentPartPr/>
                <p14:nvPr/>
              </p14:nvContentPartPr>
              <p14:xfrm>
                <a:off x="11413639" y="2166143"/>
                <a:ext cx="254520" cy="3528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56D3F2DC-5C52-4DEA-9188-97166A9446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04999" y="2157143"/>
                  <a:ext cx="2721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8" name="잉크 127">
                <a:extLst>
                  <a:ext uri="{FF2B5EF4-FFF2-40B4-BE49-F238E27FC236}">
                    <a16:creationId xmlns:a16="http://schemas.microsoft.com/office/drawing/2014/main" id="{31773D16-A1CC-4CFA-91BA-F8A4DF835998}"/>
                  </a:ext>
                </a:extLst>
              </p14:cNvPr>
              <p14:cNvContentPartPr/>
              <p14:nvPr/>
            </p14:nvContentPartPr>
            <p14:xfrm>
              <a:off x="946999" y="5530703"/>
              <a:ext cx="1449360" cy="131040"/>
            </p14:xfrm>
          </p:contentPart>
        </mc:Choice>
        <mc:Fallback xmlns="">
          <p:pic>
            <p:nvPicPr>
              <p:cNvPr id="128" name="잉크 127">
                <a:extLst>
                  <a:ext uri="{FF2B5EF4-FFF2-40B4-BE49-F238E27FC236}">
                    <a16:creationId xmlns:a16="http://schemas.microsoft.com/office/drawing/2014/main" id="{31773D16-A1CC-4CFA-91BA-F8A4DF83599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29359" y="5495063"/>
                <a:ext cx="1485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9" name="잉크 128">
                <a:extLst>
                  <a:ext uri="{FF2B5EF4-FFF2-40B4-BE49-F238E27FC236}">
                    <a16:creationId xmlns:a16="http://schemas.microsoft.com/office/drawing/2014/main" id="{3E5BF670-B5F2-4644-8BA0-34638E0C268F}"/>
                  </a:ext>
                </a:extLst>
              </p14:cNvPr>
              <p14:cNvContentPartPr/>
              <p14:nvPr/>
            </p14:nvContentPartPr>
            <p14:xfrm>
              <a:off x="5972599" y="4183583"/>
              <a:ext cx="673560" cy="64440"/>
            </p14:xfrm>
          </p:contentPart>
        </mc:Choice>
        <mc:Fallback xmlns="">
          <p:pic>
            <p:nvPicPr>
              <p:cNvPr id="129" name="잉크 128">
                <a:extLst>
                  <a:ext uri="{FF2B5EF4-FFF2-40B4-BE49-F238E27FC236}">
                    <a16:creationId xmlns:a16="http://schemas.microsoft.com/office/drawing/2014/main" id="{3E5BF670-B5F2-4644-8BA0-34638E0C268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954599" y="4147583"/>
                <a:ext cx="70920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91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4160DE9-C14E-4F3D-8B00-DA752630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27" y="262109"/>
            <a:ext cx="7124399" cy="41755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A8FDE5-DE28-41C6-B1C6-939C67A77695}"/>
              </a:ext>
            </a:extLst>
          </p:cNvPr>
          <p:cNvSpPr txBox="1"/>
          <p:nvPr/>
        </p:nvSpPr>
        <p:spPr>
          <a:xfrm>
            <a:off x="375627" y="4271711"/>
            <a:ext cx="8268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400" dirty="0"/>
              <a:t>가장 기초적인 인식기</a:t>
            </a:r>
            <a:endParaRPr lang="en-US" altLang="ko-KR" sz="24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Feature Engineering</a:t>
            </a:r>
            <a:r>
              <a:rPr lang="ko-KR" altLang="en-US" sz="2000" dirty="0"/>
              <a:t>이 불필요</a:t>
            </a: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000" dirty="0"/>
              <a:t>모든 픽셀 값과 위치 정보를 </a:t>
            </a:r>
            <a:r>
              <a:rPr lang="ko-KR" altLang="en-US" sz="2000" dirty="0" err="1"/>
              <a:t>특징점</a:t>
            </a:r>
            <a:r>
              <a:rPr lang="en-US" altLang="ko-KR" sz="2000" dirty="0"/>
              <a:t>(</a:t>
            </a:r>
            <a:r>
              <a:rPr lang="ko-KR" altLang="en-US" sz="2000" dirty="0"/>
              <a:t>인식기의 입력</a:t>
            </a:r>
            <a:r>
              <a:rPr lang="en-US" altLang="ko-KR" sz="2000" dirty="0"/>
              <a:t>)</a:t>
            </a:r>
            <a:r>
              <a:rPr lang="ko-KR" altLang="en-US" sz="2000" dirty="0"/>
              <a:t>으로 사용</a:t>
            </a: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Parameter-Free </a:t>
            </a:r>
            <a:r>
              <a:rPr lang="ko-KR" altLang="en-US" sz="2000" dirty="0"/>
              <a:t>인식기</a:t>
            </a:r>
            <a:endParaRPr lang="en-US" altLang="ko-KR" sz="20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Euclidean Distance </a:t>
            </a:r>
            <a:r>
              <a:rPr lang="ko-KR" altLang="en-US" sz="2000" dirty="0"/>
              <a:t>기준으로 인식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3792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7635819-A981-4C35-96FE-7137B034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62" y="157872"/>
            <a:ext cx="8706256" cy="53765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A342B5-AC2F-4D23-BBB2-EBE2A9239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43" y="4767631"/>
            <a:ext cx="5010150" cy="1533525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66F14560-7646-48BF-B23D-BD6D5DF7C276}"/>
              </a:ext>
            </a:extLst>
          </p:cNvPr>
          <p:cNvGrpSpPr/>
          <p:nvPr/>
        </p:nvGrpSpPr>
        <p:grpSpPr>
          <a:xfrm>
            <a:off x="9143839" y="3503643"/>
            <a:ext cx="2346120" cy="1321560"/>
            <a:chOff x="9143839" y="3503643"/>
            <a:chExt cx="2346120" cy="13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7A36244F-A004-4B70-8C5D-CE569954C89C}"/>
                    </a:ext>
                  </a:extLst>
                </p14:cNvPr>
                <p14:cNvContentPartPr/>
                <p14:nvPr/>
              </p14:nvContentPartPr>
              <p14:xfrm>
                <a:off x="9143839" y="4165683"/>
                <a:ext cx="183600" cy="65952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7A36244F-A004-4B70-8C5D-CE569954C89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39519" y="4161363"/>
                  <a:ext cx="19224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16E4F6B7-8AC6-490E-B4B6-FCAD951ADE9D}"/>
                    </a:ext>
                  </a:extLst>
                </p14:cNvPr>
                <p14:cNvContentPartPr/>
                <p14:nvPr/>
              </p14:nvContentPartPr>
              <p14:xfrm>
                <a:off x="9255439" y="4092243"/>
                <a:ext cx="119160" cy="14472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16E4F6B7-8AC6-490E-B4B6-FCAD951ADE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51119" y="4087923"/>
                  <a:ext cx="127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2F88A6B6-ACDE-4783-B017-07F5E87A2160}"/>
                    </a:ext>
                  </a:extLst>
                </p14:cNvPr>
                <p14:cNvContentPartPr/>
                <p14:nvPr/>
              </p14:nvContentPartPr>
              <p14:xfrm>
                <a:off x="9586639" y="3757803"/>
                <a:ext cx="2880" cy="17892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2F88A6B6-ACDE-4783-B017-07F5E87A21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82319" y="3753483"/>
                  <a:ext cx="11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E06A1099-D201-4683-830E-C9AACD113679}"/>
                    </a:ext>
                  </a:extLst>
                </p14:cNvPr>
                <p14:cNvContentPartPr/>
                <p14:nvPr/>
              </p14:nvContentPartPr>
              <p14:xfrm>
                <a:off x="9602119" y="3729363"/>
                <a:ext cx="285840" cy="20916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E06A1099-D201-4683-830E-C9AACD1136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97799" y="3725043"/>
                  <a:ext cx="294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846A9515-F826-4FF3-8AC3-0EE45CF0BBF2}"/>
                    </a:ext>
                  </a:extLst>
                </p14:cNvPr>
                <p14:cNvContentPartPr/>
                <p14:nvPr/>
              </p14:nvContentPartPr>
              <p14:xfrm>
                <a:off x="9601399" y="3920883"/>
                <a:ext cx="255600" cy="43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846A9515-F826-4FF3-8AC3-0EE45CF0BB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97079" y="3916563"/>
                  <a:ext cx="264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BEE3C507-F8DF-4D8D-95F1-20159BFF23EA}"/>
                    </a:ext>
                  </a:extLst>
                </p14:cNvPr>
                <p14:cNvContentPartPr/>
                <p14:nvPr/>
              </p14:nvContentPartPr>
              <p14:xfrm>
                <a:off x="9309799" y="3844203"/>
                <a:ext cx="122400" cy="7488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BEE3C507-F8DF-4D8D-95F1-20159BFF23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05479" y="3839883"/>
                  <a:ext cx="131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01AA360A-3A7E-4C32-BCD2-7EAD3AFE5EFF}"/>
                    </a:ext>
                  </a:extLst>
                </p14:cNvPr>
                <p14:cNvContentPartPr/>
                <p14:nvPr/>
              </p14:nvContentPartPr>
              <p14:xfrm>
                <a:off x="9435079" y="3800283"/>
                <a:ext cx="73440" cy="1296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01AA360A-3A7E-4C32-BCD2-7EAD3AFE5E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30759" y="3795963"/>
                  <a:ext cx="82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4B744E57-5C73-4392-B4E8-F9E48170F92B}"/>
                    </a:ext>
                  </a:extLst>
                </p14:cNvPr>
                <p14:cNvContentPartPr/>
                <p14:nvPr/>
              </p14:nvContentPartPr>
              <p14:xfrm>
                <a:off x="9613639" y="3546483"/>
                <a:ext cx="143640" cy="1083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4B744E57-5C73-4392-B4E8-F9E48170F9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09319" y="3542163"/>
                  <a:ext cx="152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54484CA2-DED6-4505-8569-1F132C1B6E87}"/>
                    </a:ext>
                  </a:extLst>
                </p14:cNvPr>
                <p14:cNvContentPartPr/>
                <p14:nvPr/>
              </p14:nvContentPartPr>
              <p14:xfrm>
                <a:off x="9720559" y="3530283"/>
                <a:ext cx="111240" cy="17028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54484CA2-DED6-4505-8569-1F132C1B6E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16239" y="3525963"/>
                  <a:ext cx="119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C11DA211-EF8C-495D-8980-CEF829E2FBDB}"/>
                    </a:ext>
                  </a:extLst>
                </p14:cNvPr>
                <p14:cNvContentPartPr/>
                <p14:nvPr/>
              </p14:nvContentPartPr>
              <p14:xfrm>
                <a:off x="9805519" y="3746283"/>
                <a:ext cx="358920" cy="19224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C11DA211-EF8C-495D-8980-CEF829E2FB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01199" y="3741963"/>
                  <a:ext cx="367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8FA44162-0803-4E69-8730-59D8F57476C2}"/>
                    </a:ext>
                  </a:extLst>
                </p14:cNvPr>
                <p14:cNvContentPartPr/>
                <p14:nvPr/>
              </p14:nvContentPartPr>
              <p14:xfrm>
                <a:off x="10106119" y="3754203"/>
                <a:ext cx="320400" cy="2048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8FA44162-0803-4E69-8730-59D8F57476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01799" y="3749883"/>
                  <a:ext cx="329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B917565B-CEB1-40C3-8509-D9032E091E34}"/>
                    </a:ext>
                  </a:extLst>
                </p14:cNvPr>
                <p14:cNvContentPartPr/>
                <p14:nvPr/>
              </p14:nvContentPartPr>
              <p14:xfrm>
                <a:off x="10593919" y="3871923"/>
                <a:ext cx="41040" cy="57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B917565B-CEB1-40C3-8509-D9032E091E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89599" y="3867603"/>
                  <a:ext cx="49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675FF86A-9DC0-4B8E-B4E9-9D4C97088A8C}"/>
                    </a:ext>
                  </a:extLst>
                </p14:cNvPr>
                <p14:cNvContentPartPr/>
                <p14:nvPr/>
              </p14:nvContentPartPr>
              <p14:xfrm>
                <a:off x="10785079" y="3869403"/>
                <a:ext cx="58320" cy="25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675FF86A-9DC0-4B8E-B4E9-9D4C97088A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80759" y="3865083"/>
                  <a:ext cx="66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3EA3E095-6329-4A52-A1B8-3FD155BEAF16}"/>
                    </a:ext>
                  </a:extLst>
                </p14:cNvPr>
                <p14:cNvContentPartPr/>
                <p14:nvPr/>
              </p14:nvContentPartPr>
              <p14:xfrm>
                <a:off x="11019439" y="3874803"/>
                <a:ext cx="164520" cy="1512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3EA3E095-6329-4A52-A1B8-3FD155BEAF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015119" y="3870483"/>
                  <a:ext cx="173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E0239A47-3BAB-46CE-BC4D-71BDE788B616}"/>
                    </a:ext>
                  </a:extLst>
                </p14:cNvPr>
                <p14:cNvContentPartPr/>
                <p14:nvPr/>
              </p14:nvContentPartPr>
              <p14:xfrm>
                <a:off x="11171359" y="3753483"/>
                <a:ext cx="6480" cy="2289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E0239A47-3BAB-46CE-BC4D-71BDE788B6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67039" y="3749163"/>
                  <a:ext cx="15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A678AD6D-41D4-496C-9B73-0FD92CCBE5BB}"/>
                    </a:ext>
                  </a:extLst>
                </p14:cNvPr>
                <p14:cNvContentPartPr/>
                <p14:nvPr/>
              </p14:nvContentPartPr>
              <p14:xfrm>
                <a:off x="11175679" y="3678603"/>
                <a:ext cx="314280" cy="2962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A678AD6D-41D4-496C-9B73-0FD92CCBE5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71359" y="3674283"/>
                  <a:ext cx="322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71FE81D1-0BC6-47AD-A2FE-917DD2119B80}"/>
                    </a:ext>
                  </a:extLst>
                </p14:cNvPr>
                <p14:cNvContentPartPr/>
                <p14:nvPr/>
              </p14:nvContentPartPr>
              <p14:xfrm>
                <a:off x="11118439" y="3947163"/>
                <a:ext cx="315000" cy="1908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71FE81D1-0BC6-47AD-A2FE-917DD2119B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14119" y="3942843"/>
                  <a:ext cx="32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3F6C0033-C16D-418E-B5A6-C6F2343BA3DE}"/>
                    </a:ext>
                  </a:extLst>
                </p14:cNvPr>
                <p14:cNvContentPartPr/>
                <p14:nvPr/>
              </p14:nvContentPartPr>
              <p14:xfrm>
                <a:off x="9624799" y="3961563"/>
                <a:ext cx="577800" cy="3229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3F6C0033-C16D-418E-B5A6-C6F2343BA3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20479" y="3957243"/>
                  <a:ext cx="586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AB0C1556-CB17-4533-9C83-7D62276E51C9}"/>
                    </a:ext>
                  </a:extLst>
                </p14:cNvPr>
                <p14:cNvContentPartPr/>
                <p14:nvPr/>
              </p14:nvContentPartPr>
              <p14:xfrm>
                <a:off x="10292959" y="4196283"/>
                <a:ext cx="137880" cy="1083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AB0C1556-CB17-4533-9C83-7D62276E51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88639" y="4191963"/>
                  <a:ext cx="146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D485C3A2-F36E-4BFD-8654-FA38268E65FE}"/>
                    </a:ext>
                  </a:extLst>
                </p14:cNvPr>
                <p14:cNvContentPartPr/>
                <p14:nvPr/>
              </p14:nvContentPartPr>
              <p14:xfrm>
                <a:off x="10461439" y="4175763"/>
                <a:ext cx="76320" cy="19584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D485C3A2-F36E-4BFD-8654-FA38268E65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57119" y="4171443"/>
                  <a:ext cx="84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1E46D539-EB26-4F8B-B0C2-11D21CFCEF84}"/>
                    </a:ext>
                  </a:extLst>
                </p14:cNvPr>
                <p14:cNvContentPartPr/>
                <p14:nvPr/>
              </p14:nvContentPartPr>
              <p14:xfrm>
                <a:off x="10617319" y="4229763"/>
                <a:ext cx="89280" cy="9468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1E46D539-EB26-4F8B-B0C2-11D21CFCEF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12999" y="4225443"/>
                  <a:ext cx="97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3517B7D7-BDCC-4856-94DB-0E35634E1316}"/>
                    </a:ext>
                  </a:extLst>
                </p14:cNvPr>
                <p14:cNvContentPartPr/>
                <p14:nvPr/>
              </p14:nvContentPartPr>
              <p14:xfrm>
                <a:off x="10619119" y="4229043"/>
                <a:ext cx="186120" cy="1000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3517B7D7-BDCC-4856-94DB-0E35634E13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14799" y="4224723"/>
                  <a:ext cx="194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9017FC94-939A-42A5-84EC-74C720728BE4}"/>
                    </a:ext>
                  </a:extLst>
                </p14:cNvPr>
                <p14:cNvContentPartPr/>
                <p14:nvPr/>
              </p14:nvContentPartPr>
              <p14:xfrm>
                <a:off x="10853119" y="4251363"/>
                <a:ext cx="93960" cy="1058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9017FC94-939A-42A5-84EC-74C720728B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48799" y="4247043"/>
                  <a:ext cx="102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CF9DEC6A-D760-4053-81AA-864B75620CC3}"/>
                    </a:ext>
                  </a:extLst>
                </p14:cNvPr>
                <p14:cNvContentPartPr/>
                <p14:nvPr/>
              </p14:nvContentPartPr>
              <p14:xfrm>
                <a:off x="11209519" y="3930963"/>
                <a:ext cx="279720" cy="2912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CF9DEC6A-D760-4053-81AA-864B75620C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05199" y="3926643"/>
                  <a:ext cx="288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CAD88E59-504F-4EF0-B232-5330D2467CAC}"/>
                    </a:ext>
                  </a:extLst>
                </p14:cNvPr>
                <p14:cNvContentPartPr/>
                <p14:nvPr/>
              </p14:nvContentPartPr>
              <p14:xfrm>
                <a:off x="9758719" y="3503643"/>
                <a:ext cx="64440" cy="2376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CAD88E59-504F-4EF0-B232-5330D2467CA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54399" y="3499323"/>
                  <a:ext cx="7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2D50B1A8-5B25-4ABE-8620-3FA75E58155D}"/>
                    </a:ext>
                  </a:extLst>
                </p14:cNvPr>
                <p14:cNvContentPartPr/>
                <p14:nvPr/>
              </p14:nvContentPartPr>
              <p14:xfrm>
                <a:off x="9610039" y="3686523"/>
                <a:ext cx="37440" cy="4644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2D50B1A8-5B25-4ABE-8620-3FA75E5815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05719" y="3682203"/>
                  <a:ext cx="46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1DB566C3-6177-48E9-ADF2-EBA1B0689087}"/>
                    </a:ext>
                  </a:extLst>
                </p14:cNvPr>
                <p14:cNvContentPartPr/>
                <p14:nvPr/>
              </p14:nvContentPartPr>
              <p14:xfrm>
                <a:off x="9813079" y="3656283"/>
                <a:ext cx="49680" cy="4788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1DB566C3-6177-48E9-ADF2-EBA1B068908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08759" y="3651963"/>
                  <a:ext cx="5832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잉크 39">
                <a:extLst>
                  <a:ext uri="{FF2B5EF4-FFF2-40B4-BE49-F238E27FC236}">
                    <a16:creationId xmlns:a16="http://schemas.microsoft.com/office/drawing/2014/main" id="{56BB359A-B939-491A-8D78-5C497E3B04EC}"/>
                  </a:ext>
                </a:extLst>
              </p14:cNvPr>
              <p14:cNvContentPartPr/>
              <p14:nvPr/>
            </p14:nvContentPartPr>
            <p14:xfrm>
              <a:off x="7269319" y="5045163"/>
              <a:ext cx="2156040" cy="87480"/>
            </p14:xfrm>
          </p:contentPart>
        </mc:Choice>
        <mc:Fallback xmlns="">
          <p:pic>
            <p:nvPicPr>
              <p:cNvPr id="40" name="잉크 39">
                <a:extLst>
                  <a:ext uri="{FF2B5EF4-FFF2-40B4-BE49-F238E27FC236}">
                    <a16:creationId xmlns:a16="http://schemas.microsoft.com/office/drawing/2014/main" id="{56BB359A-B939-491A-8D78-5C497E3B04E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64999" y="5040843"/>
                <a:ext cx="21646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잉크 40">
                <a:extLst>
                  <a:ext uri="{FF2B5EF4-FFF2-40B4-BE49-F238E27FC236}">
                    <a16:creationId xmlns:a16="http://schemas.microsoft.com/office/drawing/2014/main" id="{51219E4C-1F4C-4756-9E41-A8952424AC2B}"/>
                  </a:ext>
                </a:extLst>
              </p14:cNvPr>
              <p14:cNvContentPartPr/>
              <p14:nvPr/>
            </p14:nvContentPartPr>
            <p14:xfrm>
              <a:off x="9165439" y="4766523"/>
              <a:ext cx="5400" cy="131760"/>
            </p14:xfrm>
          </p:contentPart>
        </mc:Choice>
        <mc:Fallback xmlns="">
          <p:pic>
            <p:nvPicPr>
              <p:cNvPr id="41" name="잉크 40">
                <a:extLst>
                  <a:ext uri="{FF2B5EF4-FFF2-40B4-BE49-F238E27FC236}">
                    <a16:creationId xmlns:a16="http://schemas.microsoft.com/office/drawing/2014/main" id="{51219E4C-1F4C-4756-9E41-A8952424AC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61119" y="4762203"/>
                <a:ext cx="1404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177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7F5604E-7763-4AEB-A2D9-82E37A80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5" y="809625"/>
            <a:ext cx="4962525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9787E-FC78-4B78-A961-DAE5C0EA6362}"/>
              </a:ext>
            </a:extLst>
          </p:cNvPr>
          <p:cNvSpPr txBox="1"/>
          <p:nvPr/>
        </p:nvSpPr>
        <p:spPr>
          <a:xfrm>
            <a:off x="663304" y="303818"/>
            <a:ext cx="30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1MatchingMNISTstep1.py</a:t>
            </a:r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C9E031B-B050-4A54-AC14-A10802A9CFBB}"/>
              </a:ext>
            </a:extLst>
          </p:cNvPr>
          <p:cNvGrpSpPr/>
          <p:nvPr/>
        </p:nvGrpSpPr>
        <p:grpSpPr>
          <a:xfrm>
            <a:off x="7307479" y="880943"/>
            <a:ext cx="500760" cy="231840"/>
            <a:chOff x="7307479" y="880943"/>
            <a:chExt cx="50076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F325CFEB-2FA5-4109-B878-BFC181D426A9}"/>
                    </a:ext>
                  </a:extLst>
                </p14:cNvPr>
                <p14:cNvContentPartPr/>
                <p14:nvPr/>
              </p14:nvContentPartPr>
              <p14:xfrm>
                <a:off x="7307479" y="891383"/>
                <a:ext cx="100800" cy="22140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F325CFEB-2FA5-4109-B878-BFC181D426A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98479" y="882743"/>
                  <a:ext cx="118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3B0762E3-3F9D-4A4A-BBB4-C726957C9E91}"/>
                    </a:ext>
                  </a:extLst>
                </p14:cNvPr>
                <p14:cNvContentPartPr/>
                <p14:nvPr/>
              </p14:nvContentPartPr>
              <p14:xfrm>
                <a:off x="7551919" y="880943"/>
                <a:ext cx="256320" cy="20844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3B0762E3-3F9D-4A4A-BBB4-C726957C9E9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3279" y="871943"/>
                  <a:ext cx="27396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4EE966D-8DAC-43D8-ABE0-A405E063A020}"/>
              </a:ext>
            </a:extLst>
          </p:cNvPr>
          <p:cNvGrpSpPr/>
          <p:nvPr/>
        </p:nvGrpSpPr>
        <p:grpSpPr>
          <a:xfrm>
            <a:off x="5751199" y="1305383"/>
            <a:ext cx="3231360" cy="1145160"/>
            <a:chOff x="5751199" y="1305383"/>
            <a:chExt cx="3231360" cy="11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D633702B-A581-4C08-B276-075F2DA690A2}"/>
                    </a:ext>
                  </a:extLst>
                </p14:cNvPr>
                <p14:cNvContentPartPr/>
                <p14:nvPr/>
              </p14:nvContentPartPr>
              <p14:xfrm>
                <a:off x="6330439" y="1354343"/>
                <a:ext cx="49680" cy="106380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D633702B-A581-4C08-B276-075F2DA690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21439" y="1345703"/>
                  <a:ext cx="67320" cy="10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39F8320C-7E50-485C-8402-1E6D0083E754}"/>
                    </a:ext>
                  </a:extLst>
                </p14:cNvPr>
                <p14:cNvContentPartPr/>
                <p14:nvPr/>
              </p14:nvContentPartPr>
              <p14:xfrm>
                <a:off x="6348439" y="1321943"/>
                <a:ext cx="2501280" cy="2448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39F8320C-7E50-485C-8402-1E6D0083E75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39439" y="1312943"/>
                  <a:ext cx="2518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D897A160-226C-4EAA-8E18-656BBC5940A3}"/>
                    </a:ext>
                  </a:extLst>
                </p14:cNvPr>
                <p14:cNvContentPartPr/>
                <p14:nvPr/>
              </p14:nvContentPartPr>
              <p14:xfrm>
                <a:off x="6357079" y="2356943"/>
                <a:ext cx="2625480" cy="4356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D897A160-226C-4EAA-8E18-656BBC5940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48439" y="2347943"/>
                  <a:ext cx="2643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3E7043DD-42CE-485B-A3AE-423C5C3E57A0}"/>
                    </a:ext>
                  </a:extLst>
                </p14:cNvPr>
                <p14:cNvContentPartPr/>
                <p14:nvPr/>
              </p14:nvContentPartPr>
              <p14:xfrm>
                <a:off x="8814799" y="1305383"/>
                <a:ext cx="55080" cy="11451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3E7043DD-42CE-485B-A3AE-423C5C3E57A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06159" y="1296383"/>
                  <a:ext cx="72720" cy="11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FA16E2CF-98F4-4FBB-B367-98F3B544B008}"/>
                    </a:ext>
                  </a:extLst>
                </p14:cNvPr>
                <p14:cNvContentPartPr/>
                <p14:nvPr/>
              </p14:nvContentPartPr>
              <p14:xfrm>
                <a:off x="6542479" y="1911623"/>
                <a:ext cx="168480" cy="720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FA16E2CF-98F4-4FBB-B367-98F3B544B0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33839" y="1902623"/>
                  <a:ext cx="186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4564038A-7AC6-4757-BBB6-D37413711F1E}"/>
                    </a:ext>
                  </a:extLst>
                </p14:cNvPr>
                <p14:cNvContentPartPr/>
                <p14:nvPr/>
              </p14:nvContentPartPr>
              <p14:xfrm>
                <a:off x="6618079" y="1843943"/>
                <a:ext cx="74880" cy="2642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4564038A-7AC6-4757-BBB6-D37413711F1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09079" y="1834943"/>
                  <a:ext cx="92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4245C5B9-D5B2-40FA-9B6E-6F3D25880CC4}"/>
                    </a:ext>
                  </a:extLst>
                </p14:cNvPr>
                <p14:cNvContentPartPr/>
                <p14:nvPr/>
              </p14:nvContentPartPr>
              <p14:xfrm>
                <a:off x="6757399" y="1937183"/>
                <a:ext cx="151560" cy="1663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4245C5B9-D5B2-40FA-9B6E-6F3D25880C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48759" y="1928543"/>
                  <a:ext cx="169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B919E196-6356-4DD0-A1FB-4B6BBA0A3588}"/>
                    </a:ext>
                  </a:extLst>
                </p14:cNvPr>
                <p14:cNvContentPartPr/>
                <p14:nvPr/>
              </p14:nvContentPartPr>
              <p14:xfrm>
                <a:off x="6858919" y="1953383"/>
                <a:ext cx="142560" cy="1306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B919E196-6356-4DD0-A1FB-4B6BBA0A35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50279" y="1944383"/>
                  <a:ext cx="160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C20CC083-F04C-48E7-AF98-A721E892E83D}"/>
                    </a:ext>
                  </a:extLst>
                </p14:cNvPr>
                <p14:cNvContentPartPr/>
                <p14:nvPr/>
              </p14:nvContentPartPr>
              <p14:xfrm>
                <a:off x="7058359" y="2000183"/>
                <a:ext cx="28080" cy="961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C20CC083-F04C-48E7-AF98-A721E892E83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49359" y="1991543"/>
                  <a:ext cx="45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359915D3-B93B-4066-93B4-0C1F904DB9BF}"/>
                    </a:ext>
                  </a:extLst>
                </p14:cNvPr>
                <p14:cNvContentPartPr/>
                <p14:nvPr/>
              </p14:nvContentPartPr>
              <p14:xfrm>
                <a:off x="7058359" y="1909103"/>
                <a:ext cx="235440" cy="1872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359915D3-B93B-4066-93B4-0C1F904DB9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49359" y="1900463"/>
                  <a:ext cx="253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1A23F5A0-C8E6-4D69-A31B-D59F55451D3E}"/>
                    </a:ext>
                  </a:extLst>
                </p14:cNvPr>
                <p14:cNvContentPartPr/>
                <p14:nvPr/>
              </p14:nvContentPartPr>
              <p14:xfrm>
                <a:off x="7315039" y="1901903"/>
                <a:ext cx="119160" cy="19152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1A23F5A0-C8E6-4D69-A31B-D59F55451D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06039" y="1893263"/>
                  <a:ext cx="136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301F6C5-4F69-4253-AF3E-E7E31A369666}"/>
                    </a:ext>
                  </a:extLst>
                </p14:cNvPr>
                <p14:cNvContentPartPr/>
                <p14:nvPr/>
              </p14:nvContentPartPr>
              <p14:xfrm>
                <a:off x="7445719" y="1852223"/>
                <a:ext cx="284040" cy="2649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301F6C5-4F69-4253-AF3E-E7E31A3696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36719" y="1843223"/>
                  <a:ext cx="301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4F2F3D8C-5E65-47E4-9045-3F0B2A7223D1}"/>
                    </a:ext>
                  </a:extLst>
                </p14:cNvPr>
                <p14:cNvContentPartPr/>
                <p14:nvPr/>
              </p14:nvContentPartPr>
              <p14:xfrm>
                <a:off x="7604839" y="1920983"/>
                <a:ext cx="162000" cy="1296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4F2F3D8C-5E65-47E4-9045-3F0B2A7223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95839" y="1911983"/>
                  <a:ext cx="179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8DCD68C0-BF45-4F9C-BFF0-05E7613CFD10}"/>
                    </a:ext>
                  </a:extLst>
                </p14:cNvPr>
                <p14:cNvContentPartPr/>
                <p14:nvPr/>
              </p14:nvContentPartPr>
              <p14:xfrm>
                <a:off x="5751199" y="1791023"/>
                <a:ext cx="77040" cy="1108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8DCD68C0-BF45-4F9C-BFF0-05E7613CFD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42559" y="1782023"/>
                  <a:ext cx="94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77329103-6A8A-4132-88C1-294EADC15BC1}"/>
                    </a:ext>
                  </a:extLst>
                </p14:cNvPr>
                <p14:cNvContentPartPr/>
                <p14:nvPr/>
              </p14:nvContentPartPr>
              <p14:xfrm>
                <a:off x="5919319" y="1791023"/>
                <a:ext cx="93600" cy="10224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77329103-6A8A-4132-88C1-294EADC15B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10319" y="1782023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1821359E-998A-432C-AE42-891A789ED35B}"/>
                    </a:ext>
                  </a:extLst>
                </p14:cNvPr>
                <p14:cNvContentPartPr/>
                <p14:nvPr/>
              </p14:nvContentPartPr>
              <p14:xfrm>
                <a:off x="6377959" y="1502303"/>
                <a:ext cx="2512800" cy="4608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1821359E-998A-432C-AE42-891A789ED3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68959" y="1493663"/>
                  <a:ext cx="2530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A62FDCAB-816F-4FEF-A18F-10B075829F3C}"/>
                    </a:ext>
                  </a:extLst>
                </p14:cNvPr>
                <p14:cNvContentPartPr/>
                <p14:nvPr/>
              </p14:nvContentPartPr>
              <p14:xfrm>
                <a:off x="6430879" y="1383863"/>
                <a:ext cx="91800" cy="712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A62FDCAB-816F-4FEF-A18F-10B075829F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21879" y="1375223"/>
                  <a:ext cx="109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1A3B1614-6D29-42FE-8AF8-DB6CFB8222FA}"/>
                    </a:ext>
                  </a:extLst>
                </p14:cNvPr>
                <p14:cNvContentPartPr/>
                <p14:nvPr/>
              </p14:nvContentPartPr>
              <p14:xfrm>
                <a:off x="6609439" y="1378823"/>
                <a:ext cx="149040" cy="824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1A3B1614-6D29-42FE-8AF8-DB6CFB8222F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00799" y="1370183"/>
                  <a:ext cx="166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84377BAD-C1E2-4829-8D26-2B4D8538300A}"/>
                    </a:ext>
                  </a:extLst>
                </p14:cNvPr>
                <p14:cNvContentPartPr/>
                <p14:nvPr/>
              </p14:nvContentPartPr>
              <p14:xfrm>
                <a:off x="6882679" y="1373063"/>
                <a:ext cx="157680" cy="752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84377BAD-C1E2-4829-8D26-2B4D853830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74039" y="1364423"/>
                  <a:ext cx="175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AF48EB97-33D3-4031-B32B-924E187CBBF6}"/>
                    </a:ext>
                  </a:extLst>
                </p14:cNvPr>
                <p14:cNvContentPartPr/>
                <p14:nvPr/>
              </p14:nvContentPartPr>
              <p14:xfrm>
                <a:off x="7126759" y="1368383"/>
                <a:ext cx="178560" cy="946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AF48EB97-33D3-4031-B32B-924E187CBB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17759" y="1359743"/>
                  <a:ext cx="196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5A1D9958-17C6-4E06-A3AE-16C3938700AA}"/>
                    </a:ext>
                  </a:extLst>
                </p14:cNvPr>
                <p14:cNvContentPartPr/>
                <p14:nvPr/>
              </p14:nvContentPartPr>
              <p14:xfrm>
                <a:off x="7435999" y="1380983"/>
                <a:ext cx="138600" cy="7956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5A1D9958-17C6-4E06-A3AE-16C3938700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27359" y="1371983"/>
                  <a:ext cx="156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534D2A17-1B47-4E20-B994-C71B02377B58}"/>
                    </a:ext>
                  </a:extLst>
                </p14:cNvPr>
                <p14:cNvContentPartPr/>
                <p14:nvPr/>
              </p14:nvContentPartPr>
              <p14:xfrm>
                <a:off x="7701679" y="1376303"/>
                <a:ext cx="134280" cy="1069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534D2A17-1B47-4E20-B994-C71B02377B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92679" y="1367303"/>
                  <a:ext cx="151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AA835EC0-8054-4B8D-8CCD-E142B53C994F}"/>
                    </a:ext>
                  </a:extLst>
                </p14:cNvPr>
                <p14:cNvContentPartPr/>
                <p14:nvPr/>
              </p14:nvContentPartPr>
              <p14:xfrm>
                <a:off x="7962679" y="1412663"/>
                <a:ext cx="157680" cy="9468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AA835EC0-8054-4B8D-8CCD-E142B53C994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54039" y="1404023"/>
                  <a:ext cx="175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1A623B83-C538-4956-8F4C-E130AAAA50B4}"/>
                    </a:ext>
                  </a:extLst>
                </p14:cNvPr>
                <p14:cNvContentPartPr/>
                <p14:nvPr/>
              </p14:nvContentPartPr>
              <p14:xfrm>
                <a:off x="8235199" y="1415903"/>
                <a:ext cx="139680" cy="6192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1A623B83-C538-4956-8F4C-E130AAAA50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26199" y="1407263"/>
                  <a:ext cx="157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06FBD013-EF8E-432B-ABAF-B51C21258E1A}"/>
                    </a:ext>
                  </a:extLst>
                </p14:cNvPr>
                <p14:cNvContentPartPr/>
                <p14:nvPr/>
              </p14:nvContentPartPr>
              <p14:xfrm>
                <a:off x="8406199" y="1388543"/>
                <a:ext cx="181800" cy="8604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06FBD013-EF8E-432B-ABAF-B51C21258E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97559" y="1379903"/>
                  <a:ext cx="199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8469095D-CB16-4F77-8191-9A3D4A70FA13}"/>
                    </a:ext>
                  </a:extLst>
                </p14:cNvPr>
                <p14:cNvContentPartPr/>
                <p14:nvPr/>
              </p14:nvContentPartPr>
              <p14:xfrm>
                <a:off x="8549839" y="1404383"/>
                <a:ext cx="264960" cy="13644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8469095D-CB16-4F77-8191-9A3D4A70FA1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40839" y="1395383"/>
                  <a:ext cx="2826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0475841F-0FA2-42DB-BE05-8A1A794FB3BD}"/>
              </a:ext>
            </a:extLst>
          </p:cNvPr>
          <p:cNvGrpSpPr/>
          <p:nvPr/>
        </p:nvGrpSpPr>
        <p:grpSpPr>
          <a:xfrm>
            <a:off x="10433719" y="1187303"/>
            <a:ext cx="1228320" cy="295200"/>
            <a:chOff x="10433719" y="1187303"/>
            <a:chExt cx="12283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F9619CA9-5552-4BF2-AA53-D1AF01EFC265}"/>
                    </a:ext>
                  </a:extLst>
                </p14:cNvPr>
                <p14:cNvContentPartPr/>
                <p14:nvPr/>
              </p14:nvContentPartPr>
              <p14:xfrm>
                <a:off x="10433719" y="1240943"/>
                <a:ext cx="64440" cy="14724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F9619CA9-5552-4BF2-AA53-D1AF01EFC26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25079" y="1231943"/>
                  <a:ext cx="82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E649280B-32B3-4E1C-871F-C6AFE2605CA2}"/>
                    </a:ext>
                  </a:extLst>
                </p14:cNvPr>
                <p14:cNvContentPartPr/>
                <p14:nvPr/>
              </p14:nvContentPartPr>
              <p14:xfrm>
                <a:off x="10575199" y="1245623"/>
                <a:ext cx="73440" cy="22356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E649280B-32B3-4E1C-871F-C6AFE2605CA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66199" y="1236623"/>
                  <a:ext cx="91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201398E8-6520-433A-BADA-4939CFFFC1DB}"/>
                    </a:ext>
                  </a:extLst>
                </p14:cNvPr>
                <p14:cNvContentPartPr/>
                <p14:nvPr/>
              </p14:nvContentPartPr>
              <p14:xfrm>
                <a:off x="10706959" y="1266503"/>
                <a:ext cx="215640" cy="6084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201398E8-6520-433A-BADA-4939CFFFC1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98319" y="1257863"/>
                  <a:ext cx="233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75914864-A58A-4AFA-84DC-0F1B647182DE}"/>
                    </a:ext>
                  </a:extLst>
                </p14:cNvPr>
                <p14:cNvContentPartPr/>
                <p14:nvPr/>
              </p14:nvContentPartPr>
              <p14:xfrm>
                <a:off x="10763119" y="1372343"/>
                <a:ext cx="76680" cy="946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75914864-A58A-4AFA-84DC-0F1B647182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54479" y="1363703"/>
                  <a:ext cx="94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95F59578-98CC-4F15-AA85-D6898F2EA6B5}"/>
                    </a:ext>
                  </a:extLst>
                </p14:cNvPr>
                <p14:cNvContentPartPr/>
                <p14:nvPr/>
              </p14:nvContentPartPr>
              <p14:xfrm>
                <a:off x="10966519" y="1243103"/>
                <a:ext cx="78840" cy="14148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95F59578-98CC-4F15-AA85-D6898F2EA6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57879" y="1234463"/>
                  <a:ext cx="96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AB015390-63DB-460A-88F5-2EC3029C42EB}"/>
                    </a:ext>
                  </a:extLst>
                </p14:cNvPr>
                <p14:cNvContentPartPr/>
                <p14:nvPr/>
              </p14:nvContentPartPr>
              <p14:xfrm>
                <a:off x="11128879" y="1188383"/>
                <a:ext cx="5760" cy="29412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AB015390-63DB-460A-88F5-2EC3029C42E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20239" y="1179383"/>
                  <a:ext cx="23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3D4AF6AF-CAF9-45FA-BB0F-D28363BDB07C}"/>
                    </a:ext>
                  </a:extLst>
                </p14:cNvPr>
                <p14:cNvContentPartPr/>
                <p14:nvPr/>
              </p14:nvContentPartPr>
              <p14:xfrm>
                <a:off x="11215639" y="1202063"/>
                <a:ext cx="80640" cy="5796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3D4AF6AF-CAF9-45FA-BB0F-D28363BDB0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06639" y="1193063"/>
                  <a:ext cx="98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12CD8F28-E17A-442D-B0F5-E46C7E72E2DA}"/>
                    </a:ext>
                  </a:extLst>
                </p14:cNvPr>
                <p14:cNvContentPartPr/>
                <p14:nvPr/>
              </p14:nvContentPartPr>
              <p14:xfrm>
                <a:off x="11172439" y="1318703"/>
                <a:ext cx="147240" cy="13536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12CD8F28-E17A-442D-B0F5-E46C7E72E2D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63439" y="1309703"/>
                  <a:ext cx="164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D7E84029-75F1-4048-9953-2483A640DF19}"/>
                    </a:ext>
                  </a:extLst>
                </p14:cNvPr>
                <p14:cNvContentPartPr/>
                <p14:nvPr/>
              </p14:nvContentPartPr>
              <p14:xfrm>
                <a:off x="11438479" y="1187303"/>
                <a:ext cx="217440" cy="13248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D7E84029-75F1-4048-9953-2483A640DF1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29839" y="1178663"/>
                  <a:ext cx="235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555A940C-DFE3-4215-B2A6-C64A16D59E58}"/>
                    </a:ext>
                  </a:extLst>
                </p14:cNvPr>
                <p14:cNvContentPartPr/>
                <p14:nvPr/>
              </p14:nvContentPartPr>
              <p14:xfrm>
                <a:off x="11489599" y="1311503"/>
                <a:ext cx="128160" cy="8208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555A940C-DFE3-4215-B2A6-C64A16D59E5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80599" y="1302863"/>
                  <a:ext cx="145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882BFD0D-868C-4A83-AD2B-427A4E712735}"/>
                    </a:ext>
                  </a:extLst>
                </p14:cNvPr>
                <p14:cNvContentPartPr/>
                <p14:nvPr/>
              </p14:nvContentPartPr>
              <p14:xfrm>
                <a:off x="11553679" y="1361543"/>
                <a:ext cx="108360" cy="5940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882BFD0D-868C-4A83-AD2B-427A4E71273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44679" y="1352543"/>
                  <a:ext cx="1260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98BE41D4-6FB5-4503-8735-D731AE00067C}"/>
              </a:ext>
            </a:extLst>
          </p:cNvPr>
          <p:cNvGrpSpPr/>
          <p:nvPr/>
        </p:nvGrpSpPr>
        <p:grpSpPr>
          <a:xfrm>
            <a:off x="8959519" y="1222223"/>
            <a:ext cx="1236960" cy="628200"/>
            <a:chOff x="8959519" y="1222223"/>
            <a:chExt cx="123696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E8C00AD9-C4FB-4713-90DC-2F98A4ABB359}"/>
                    </a:ext>
                  </a:extLst>
                </p14:cNvPr>
                <p14:cNvContentPartPr/>
                <p14:nvPr/>
              </p14:nvContentPartPr>
              <p14:xfrm>
                <a:off x="8959519" y="1337783"/>
                <a:ext cx="112680" cy="1656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E8C00AD9-C4FB-4713-90DC-2F98A4ABB3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50879" y="1328783"/>
                  <a:ext cx="130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1B2FD48A-D5A4-4141-81E3-DBCE9A43A49D}"/>
                    </a:ext>
                  </a:extLst>
                </p14:cNvPr>
                <p14:cNvContentPartPr/>
                <p14:nvPr/>
              </p14:nvContentPartPr>
              <p14:xfrm>
                <a:off x="8994079" y="1371623"/>
                <a:ext cx="140400" cy="2232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1B2FD48A-D5A4-4141-81E3-DBCE9A43A49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85439" y="1362623"/>
                  <a:ext cx="158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D4473421-B759-4EC3-9920-0EDE11E06938}"/>
                    </a:ext>
                  </a:extLst>
                </p14:cNvPr>
                <p14:cNvContentPartPr/>
                <p14:nvPr/>
              </p14:nvContentPartPr>
              <p14:xfrm>
                <a:off x="9261919" y="1222223"/>
                <a:ext cx="114840" cy="2127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D4473421-B759-4EC3-9920-0EDE11E069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52919" y="1213223"/>
                  <a:ext cx="132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2FDC2CF7-4100-4673-8A96-C8B41C7725B0}"/>
                    </a:ext>
                  </a:extLst>
                </p14:cNvPr>
                <p14:cNvContentPartPr/>
                <p14:nvPr/>
              </p14:nvContentPartPr>
              <p14:xfrm>
                <a:off x="9327079" y="1406543"/>
                <a:ext cx="95400" cy="5400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2FDC2CF7-4100-4673-8A96-C8B41C7725B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18439" y="1397903"/>
                  <a:ext cx="113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23233B3D-3495-4284-BD46-E6D3641DDC98}"/>
                    </a:ext>
                  </a:extLst>
                </p14:cNvPr>
                <p14:cNvContentPartPr/>
                <p14:nvPr/>
              </p14:nvContentPartPr>
              <p14:xfrm>
                <a:off x="9455239" y="1327703"/>
                <a:ext cx="77400" cy="10584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23233B3D-3495-4284-BD46-E6D3641DDC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446239" y="1318703"/>
                  <a:ext cx="95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A39B3E34-3304-4E37-AAD5-8E694CC3613A}"/>
                    </a:ext>
                  </a:extLst>
                </p14:cNvPr>
                <p14:cNvContentPartPr/>
                <p14:nvPr/>
              </p14:nvContentPartPr>
              <p14:xfrm>
                <a:off x="9584839" y="1310063"/>
                <a:ext cx="109440" cy="10692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A39B3E34-3304-4E37-AAD5-8E694CC3613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75839" y="1301423"/>
                  <a:ext cx="127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BC01571D-8444-4535-A891-9F422FF4CFA9}"/>
                    </a:ext>
                  </a:extLst>
                </p14:cNvPr>
                <p14:cNvContentPartPr/>
                <p14:nvPr/>
              </p14:nvContentPartPr>
              <p14:xfrm>
                <a:off x="9744319" y="1306463"/>
                <a:ext cx="105480" cy="14868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BC01571D-8444-4535-A891-9F422FF4CF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5319" y="1297823"/>
                  <a:ext cx="123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434E8591-CDFD-4FC9-BEB8-FCA56E333426}"/>
                    </a:ext>
                  </a:extLst>
                </p14:cNvPr>
                <p14:cNvContentPartPr/>
                <p14:nvPr/>
              </p14:nvContentPartPr>
              <p14:xfrm>
                <a:off x="9966799" y="1322663"/>
                <a:ext cx="161640" cy="975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434E8591-CDFD-4FC9-BEB8-FCA56E3334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57799" y="1314023"/>
                  <a:ext cx="179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4D4CFC80-93E7-4532-BE41-DB0E122DDD96}"/>
                    </a:ext>
                  </a:extLst>
                </p14:cNvPr>
                <p14:cNvContentPartPr/>
                <p14:nvPr/>
              </p14:nvContentPartPr>
              <p14:xfrm>
                <a:off x="10187479" y="1265783"/>
                <a:ext cx="9000" cy="28044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4D4CFC80-93E7-4532-BE41-DB0E122DDD9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78479" y="1256783"/>
                  <a:ext cx="26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ABBA82E4-09AA-4A53-9C87-58A30D90A799}"/>
                    </a:ext>
                  </a:extLst>
                </p14:cNvPr>
                <p14:cNvContentPartPr/>
                <p14:nvPr/>
              </p14:nvContentPartPr>
              <p14:xfrm>
                <a:off x="9586639" y="1550543"/>
                <a:ext cx="74880" cy="15516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ABBA82E4-09AA-4A53-9C87-58A30D90A7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77639" y="1541543"/>
                  <a:ext cx="92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9ACC566D-CA96-4E88-8A66-21F8DEEA20DF}"/>
                    </a:ext>
                  </a:extLst>
                </p14:cNvPr>
                <p14:cNvContentPartPr/>
                <p14:nvPr/>
              </p14:nvContentPartPr>
              <p14:xfrm>
                <a:off x="9721279" y="1564223"/>
                <a:ext cx="189720" cy="16200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9ACC566D-CA96-4E88-8A66-21F8DEEA20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12639" y="1555223"/>
                  <a:ext cx="207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CB8D8E5F-BFF7-4906-9C96-4F661C1AB99E}"/>
                    </a:ext>
                  </a:extLst>
                </p14:cNvPr>
                <p14:cNvContentPartPr/>
                <p14:nvPr/>
              </p14:nvContentPartPr>
              <p14:xfrm>
                <a:off x="9981199" y="1590143"/>
                <a:ext cx="42480" cy="9468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CB8D8E5F-BFF7-4906-9C96-4F661C1AB99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72199" y="1581503"/>
                  <a:ext cx="60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7DF6BC2E-B6C4-4608-9BD3-31F9EEF89C56}"/>
                    </a:ext>
                  </a:extLst>
                </p14:cNvPr>
                <p14:cNvContentPartPr/>
                <p14:nvPr/>
              </p14:nvContentPartPr>
              <p14:xfrm>
                <a:off x="10058599" y="1513103"/>
                <a:ext cx="134280" cy="3373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7DF6BC2E-B6C4-4608-9BD3-31F9EEF89C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49959" y="1504463"/>
                  <a:ext cx="151920" cy="35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잉크 69">
                <a:extLst>
                  <a:ext uri="{FF2B5EF4-FFF2-40B4-BE49-F238E27FC236}">
                    <a16:creationId xmlns:a16="http://schemas.microsoft.com/office/drawing/2014/main" id="{3CA07736-EF94-4F02-8710-010E113D9333}"/>
                  </a:ext>
                </a:extLst>
              </p14:cNvPr>
              <p14:cNvContentPartPr/>
              <p14:nvPr/>
            </p14:nvContentPartPr>
            <p14:xfrm>
              <a:off x="6467599" y="3009623"/>
              <a:ext cx="26280" cy="794160"/>
            </p14:xfrm>
          </p:contentPart>
        </mc:Choice>
        <mc:Fallback xmlns="">
          <p:pic>
            <p:nvPicPr>
              <p:cNvPr id="70" name="잉크 69">
                <a:extLst>
                  <a:ext uri="{FF2B5EF4-FFF2-40B4-BE49-F238E27FC236}">
                    <a16:creationId xmlns:a16="http://schemas.microsoft.com/office/drawing/2014/main" id="{3CA07736-EF94-4F02-8710-010E113D933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458959" y="3000623"/>
                <a:ext cx="43920" cy="81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잉크 70">
                <a:extLst>
                  <a:ext uri="{FF2B5EF4-FFF2-40B4-BE49-F238E27FC236}">
                    <a16:creationId xmlns:a16="http://schemas.microsoft.com/office/drawing/2014/main" id="{DE6D25BE-F7A3-4F60-8916-99B9E4D34D9A}"/>
                  </a:ext>
                </a:extLst>
              </p14:cNvPr>
              <p14:cNvContentPartPr/>
              <p14:nvPr/>
            </p14:nvContentPartPr>
            <p14:xfrm>
              <a:off x="6473359" y="2999183"/>
              <a:ext cx="2480040" cy="68760"/>
            </p14:xfrm>
          </p:contentPart>
        </mc:Choice>
        <mc:Fallback xmlns="">
          <p:pic>
            <p:nvPicPr>
              <p:cNvPr id="71" name="잉크 70">
                <a:extLst>
                  <a:ext uri="{FF2B5EF4-FFF2-40B4-BE49-F238E27FC236}">
                    <a16:creationId xmlns:a16="http://schemas.microsoft.com/office/drawing/2014/main" id="{DE6D25BE-F7A3-4F60-8916-99B9E4D34D9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64719" y="2990183"/>
                <a:ext cx="2497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2" name="잉크 71">
                <a:extLst>
                  <a:ext uri="{FF2B5EF4-FFF2-40B4-BE49-F238E27FC236}">
                    <a16:creationId xmlns:a16="http://schemas.microsoft.com/office/drawing/2014/main" id="{29AF768C-13EF-4378-A7DE-7D269B464779}"/>
                  </a:ext>
                </a:extLst>
              </p14:cNvPr>
              <p14:cNvContentPartPr/>
              <p14:nvPr/>
            </p14:nvContentPartPr>
            <p14:xfrm>
              <a:off x="8882839" y="3017543"/>
              <a:ext cx="28080" cy="729720"/>
            </p14:xfrm>
          </p:contentPart>
        </mc:Choice>
        <mc:Fallback xmlns="">
          <p:pic>
            <p:nvPicPr>
              <p:cNvPr id="72" name="잉크 71">
                <a:extLst>
                  <a:ext uri="{FF2B5EF4-FFF2-40B4-BE49-F238E27FC236}">
                    <a16:creationId xmlns:a16="http://schemas.microsoft.com/office/drawing/2014/main" id="{29AF768C-13EF-4378-A7DE-7D269B46477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873839" y="3008543"/>
                <a:ext cx="4572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잉크 73">
                <a:extLst>
                  <a:ext uri="{FF2B5EF4-FFF2-40B4-BE49-F238E27FC236}">
                    <a16:creationId xmlns:a16="http://schemas.microsoft.com/office/drawing/2014/main" id="{E41AF14B-8E5B-4DB0-B983-C9BD1FC59FB4}"/>
                  </a:ext>
                </a:extLst>
              </p14:cNvPr>
              <p14:cNvContentPartPr/>
              <p14:nvPr/>
            </p14:nvContentPartPr>
            <p14:xfrm>
              <a:off x="6519079" y="3711623"/>
              <a:ext cx="2414160" cy="56520"/>
            </p14:xfrm>
          </p:contentPart>
        </mc:Choice>
        <mc:Fallback xmlns="">
          <p:pic>
            <p:nvPicPr>
              <p:cNvPr id="74" name="잉크 73">
                <a:extLst>
                  <a:ext uri="{FF2B5EF4-FFF2-40B4-BE49-F238E27FC236}">
                    <a16:creationId xmlns:a16="http://schemas.microsoft.com/office/drawing/2014/main" id="{E41AF14B-8E5B-4DB0-B983-C9BD1FC59FB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510079" y="3702983"/>
                <a:ext cx="24318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잉크 74">
                <a:extLst>
                  <a:ext uri="{FF2B5EF4-FFF2-40B4-BE49-F238E27FC236}">
                    <a16:creationId xmlns:a16="http://schemas.microsoft.com/office/drawing/2014/main" id="{7C9B2E77-BC04-4D4B-A319-F004450236FA}"/>
                  </a:ext>
                </a:extLst>
              </p14:cNvPr>
              <p14:cNvContentPartPr/>
              <p14:nvPr/>
            </p14:nvContentPartPr>
            <p14:xfrm>
              <a:off x="6073399" y="3334343"/>
              <a:ext cx="87840" cy="76320"/>
            </p14:xfrm>
          </p:contentPart>
        </mc:Choice>
        <mc:Fallback xmlns="">
          <p:pic>
            <p:nvPicPr>
              <p:cNvPr id="75" name="잉크 74">
                <a:extLst>
                  <a:ext uri="{FF2B5EF4-FFF2-40B4-BE49-F238E27FC236}">
                    <a16:creationId xmlns:a16="http://schemas.microsoft.com/office/drawing/2014/main" id="{7C9B2E77-BC04-4D4B-A319-F004450236F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064759" y="3325703"/>
                <a:ext cx="1054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잉크 75">
                <a:extLst>
                  <a:ext uri="{FF2B5EF4-FFF2-40B4-BE49-F238E27FC236}">
                    <a16:creationId xmlns:a16="http://schemas.microsoft.com/office/drawing/2014/main" id="{4868323B-69BB-4966-A0FA-4402FEE4225D}"/>
                  </a:ext>
                </a:extLst>
              </p14:cNvPr>
              <p14:cNvContentPartPr/>
              <p14:nvPr/>
            </p14:nvContentPartPr>
            <p14:xfrm>
              <a:off x="6207319" y="3331823"/>
              <a:ext cx="100440" cy="123480"/>
            </p14:xfrm>
          </p:contentPart>
        </mc:Choice>
        <mc:Fallback xmlns="">
          <p:pic>
            <p:nvPicPr>
              <p:cNvPr id="76" name="잉크 75">
                <a:extLst>
                  <a:ext uri="{FF2B5EF4-FFF2-40B4-BE49-F238E27FC236}">
                    <a16:creationId xmlns:a16="http://schemas.microsoft.com/office/drawing/2014/main" id="{4868323B-69BB-4966-A0FA-4402FEE4225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98319" y="3322823"/>
                <a:ext cx="11808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그룹 92">
            <a:extLst>
              <a:ext uri="{FF2B5EF4-FFF2-40B4-BE49-F238E27FC236}">
                <a16:creationId xmlns:a16="http://schemas.microsoft.com/office/drawing/2014/main" id="{1E7ECB8E-DCC5-4E9E-BC60-E5B04FC07021}"/>
              </a:ext>
            </a:extLst>
          </p:cNvPr>
          <p:cNvGrpSpPr/>
          <p:nvPr/>
        </p:nvGrpSpPr>
        <p:grpSpPr>
          <a:xfrm>
            <a:off x="7088239" y="3178463"/>
            <a:ext cx="1101240" cy="322200"/>
            <a:chOff x="7088239" y="3178463"/>
            <a:chExt cx="11012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E559DCC3-2B13-41A9-8C44-6B3D921EC9FC}"/>
                    </a:ext>
                  </a:extLst>
                </p14:cNvPr>
                <p14:cNvContentPartPr/>
                <p14:nvPr/>
              </p14:nvContentPartPr>
              <p14:xfrm>
                <a:off x="7088239" y="3300503"/>
                <a:ext cx="197280" cy="5724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E559DCC3-2B13-41A9-8C44-6B3D921EC9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79239" y="3291863"/>
                  <a:ext cx="21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123779D5-AB43-4DCD-A18A-0D9B733A55FB}"/>
                    </a:ext>
                  </a:extLst>
                </p14:cNvPr>
                <p14:cNvContentPartPr/>
                <p14:nvPr/>
              </p14:nvContentPartPr>
              <p14:xfrm>
                <a:off x="7199839" y="3226703"/>
                <a:ext cx="8280" cy="23688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123779D5-AB43-4DCD-A18A-0D9B733A55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91199" y="3217703"/>
                  <a:ext cx="25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86D12B3C-B7B9-423B-8C02-0EA748F9CC10}"/>
                    </a:ext>
                  </a:extLst>
                </p14:cNvPr>
                <p14:cNvContentPartPr/>
                <p14:nvPr/>
              </p14:nvContentPartPr>
              <p14:xfrm>
                <a:off x="7223599" y="3307343"/>
                <a:ext cx="161280" cy="15588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86D12B3C-B7B9-423B-8C02-0EA748F9CC1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4599" y="3298343"/>
                  <a:ext cx="178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C2FF1662-FB88-4B46-BE08-94C3AD95D96D}"/>
                    </a:ext>
                  </a:extLst>
                </p14:cNvPr>
                <p14:cNvContentPartPr/>
                <p14:nvPr/>
              </p14:nvContentPartPr>
              <p14:xfrm>
                <a:off x="7401079" y="3301223"/>
                <a:ext cx="87120" cy="14544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C2FF1662-FB88-4B46-BE08-94C3AD95D9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392439" y="3292223"/>
                  <a:ext cx="104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3C42A3DF-0802-4340-9C25-C029C11F024F}"/>
                    </a:ext>
                  </a:extLst>
                </p14:cNvPr>
                <p14:cNvContentPartPr/>
                <p14:nvPr/>
              </p14:nvContentPartPr>
              <p14:xfrm>
                <a:off x="7479559" y="3281783"/>
                <a:ext cx="174240" cy="6408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3C42A3DF-0802-4340-9C25-C029C11F024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70559" y="3273143"/>
                  <a:ext cx="191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5C31C3CB-2281-4E23-96BC-E3C827474C1D}"/>
                    </a:ext>
                  </a:extLst>
                </p14:cNvPr>
                <p14:cNvContentPartPr/>
                <p14:nvPr/>
              </p14:nvContentPartPr>
              <p14:xfrm>
                <a:off x="7556959" y="3232823"/>
                <a:ext cx="64800" cy="23724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5C31C3CB-2281-4E23-96BC-E3C827474C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47959" y="3224183"/>
                  <a:ext cx="82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850F5EB9-7733-46C1-8200-AE4486073B35}"/>
                    </a:ext>
                  </a:extLst>
                </p14:cNvPr>
                <p14:cNvContentPartPr/>
                <p14:nvPr/>
              </p14:nvContentPartPr>
              <p14:xfrm>
                <a:off x="7677559" y="3231743"/>
                <a:ext cx="114120" cy="22572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850F5EB9-7733-46C1-8200-AE4486073B3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68919" y="3222743"/>
                  <a:ext cx="131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C1287EBB-86F8-4DD7-A7AC-3DF0FEFB899C}"/>
                    </a:ext>
                  </a:extLst>
                </p14:cNvPr>
                <p14:cNvContentPartPr/>
                <p14:nvPr/>
              </p14:nvContentPartPr>
              <p14:xfrm>
                <a:off x="7788079" y="3307703"/>
                <a:ext cx="142920" cy="17136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C1287EBB-86F8-4DD7-A7AC-3DF0FEFB89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79079" y="3298703"/>
                  <a:ext cx="160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FF6AA91E-F5DF-4D41-8D9D-93EAB1B33EBF}"/>
                    </a:ext>
                  </a:extLst>
                </p14:cNvPr>
                <p14:cNvContentPartPr/>
                <p14:nvPr/>
              </p14:nvContentPartPr>
              <p14:xfrm>
                <a:off x="7969519" y="3178463"/>
                <a:ext cx="168120" cy="32220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FF6AA91E-F5DF-4D41-8D9D-93EAB1B33EB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60879" y="3169463"/>
                  <a:ext cx="185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0BA32308-DF68-4B3E-AD96-747D73318747}"/>
                    </a:ext>
                  </a:extLst>
                </p14:cNvPr>
                <p14:cNvContentPartPr/>
                <p14:nvPr/>
              </p14:nvContentPartPr>
              <p14:xfrm>
                <a:off x="7960879" y="3289343"/>
                <a:ext cx="228600" cy="1728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0BA32308-DF68-4B3E-AD96-747D7331874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52239" y="3280343"/>
                  <a:ext cx="2462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4" name="잉크 93">
                <a:extLst>
                  <a:ext uri="{FF2B5EF4-FFF2-40B4-BE49-F238E27FC236}">
                    <a16:creationId xmlns:a16="http://schemas.microsoft.com/office/drawing/2014/main" id="{5EB8132F-408E-4964-B830-F0400DFAB835}"/>
                  </a:ext>
                </a:extLst>
              </p14:cNvPr>
              <p14:cNvContentPartPr/>
              <p14:nvPr/>
            </p14:nvContentPartPr>
            <p14:xfrm>
              <a:off x="364159" y="3230303"/>
              <a:ext cx="105120" cy="1159560"/>
            </p14:xfrm>
          </p:contentPart>
        </mc:Choice>
        <mc:Fallback xmlns="">
          <p:pic>
            <p:nvPicPr>
              <p:cNvPr id="94" name="잉크 93">
                <a:extLst>
                  <a:ext uri="{FF2B5EF4-FFF2-40B4-BE49-F238E27FC236}">
                    <a16:creationId xmlns:a16="http://schemas.microsoft.com/office/drawing/2014/main" id="{5EB8132F-408E-4964-B830-F0400DFAB83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55519" y="3221663"/>
                <a:ext cx="122760" cy="11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그룹 97">
            <a:extLst>
              <a:ext uri="{FF2B5EF4-FFF2-40B4-BE49-F238E27FC236}">
                <a16:creationId xmlns:a16="http://schemas.microsoft.com/office/drawing/2014/main" id="{4D23D81C-040E-4842-8A31-7AEC814FB0F5}"/>
              </a:ext>
            </a:extLst>
          </p:cNvPr>
          <p:cNvGrpSpPr/>
          <p:nvPr/>
        </p:nvGrpSpPr>
        <p:grpSpPr>
          <a:xfrm>
            <a:off x="4541239" y="2445143"/>
            <a:ext cx="1015560" cy="917280"/>
            <a:chOff x="4541239" y="2445143"/>
            <a:chExt cx="101556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30347082-AB96-40B6-ADE6-5FDC47377AC5}"/>
                    </a:ext>
                  </a:extLst>
                </p14:cNvPr>
                <p14:cNvContentPartPr/>
                <p14:nvPr/>
              </p14:nvContentPartPr>
              <p14:xfrm>
                <a:off x="4541239" y="2551343"/>
                <a:ext cx="542520" cy="32904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30347082-AB96-40B6-ADE6-5FDC47377AC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32599" y="2542343"/>
                  <a:ext cx="560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74CDADFC-FE50-428E-9D24-95DBB1AE839F}"/>
                    </a:ext>
                  </a:extLst>
                </p14:cNvPr>
                <p14:cNvContentPartPr/>
                <p14:nvPr/>
              </p14:nvContentPartPr>
              <p14:xfrm>
                <a:off x="4562119" y="2851583"/>
                <a:ext cx="678240" cy="41976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74CDADFC-FE50-428E-9D24-95DBB1AE839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53119" y="2842943"/>
                  <a:ext cx="6958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E886A836-3639-4FCC-B9DF-AAA5CF947E22}"/>
                    </a:ext>
                  </a:extLst>
                </p14:cNvPr>
                <p14:cNvContentPartPr/>
                <p14:nvPr/>
              </p14:nvContentPartPr>
              <p14:xfrm>
                <a:off x="4865959" y="2445143"/>
                <a:ext cx="690840" cy="91728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E886A836-3639-4FCC-B9DF-AAA5CF947E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56959" y="2436503"/>
                  <a:ext cx="708480" cy="9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9" name="잉크 98">
                <a:extLst>
                  <a:ext uri="{FF2B5EF4-FFF2-40B4-BE49-F238E27FC236}">
                    <a16:creationId xmlns:a16="http://schemas.microsoft.com/office/drawing/2014/main" id="{36EF6A87-2369-4BAA-BCFC-8134EDAFB9D5}"/>
                  </a:ext>
                </a:extLst>
              </p14:cNvPr>
              <p14:cNvContentPartPr/>
              <p14:nvPr/>
            </p14:nvContentPartPr>
            <p14:xfrm>
              <a:off x="6662359" y="4415783"/>
              <a:ext cx="17280" cy="542880"/>
            </p14:xfrm>
          </p:contentPart>
        </mc:Choice>
        <mc:Fallback xmlns="">
          <p:pic>
            <p:nvPicPr>
              <p:cNvPr id="99" name="잉크 98">
                <a:extLst>
                  <a:ext uri="{FF2B5EF4-FFF2-40B4-BE49-F238E27FC236}">
                    <a16:creationId xmlns:a16="http://schemas.microsoft.com/office/drawing/2014/main" id="{36EF6A87-2369-4BAA-BCFC-8134EDAFB9D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653359" y="4406783"/>
                <a:ext cx="3492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0" name="잉크 99">
                <a:extLst>
                  <a:ext uri="{FF2B5EF4-FFF2-40B4-BE49-F238E27FC236}">
                    <a16:creationId xmlns:a16="http://schemas.microsoft.com/office/drawing/2014/main" id="{4C714BB7-EDF7-4E90-BAAC-CA7FC5060799}"/>
                  </a:ext>
                </a:extLst>
              </p14:cNvPr>
              <p14:cNvContentPartPr/>
              <p14:nvPr/>
            </p14:nvContentPartPr>
            <p14:xfrm>
              <a:off x="6651199" y="4334783"/>
              <a:ext cx="4043520" cy="83160"/>
            </p14:xfrm>
          </p:contentPart>
        </mc:Choice>
        <mc:Fallback xmlns="">
          <p:pic>
            <p:nvPicPr>
              <p:cNvPr id="100" name="잉크 99">
                <a:extLst>
                  <a:ext uri="{FF2B5EF4-FFF2-40B4-BE49-F238E27FC236}">
                    <a16:creationId xmlns:a16="http://schemas.microsoft.com/office/drawing/2014/main" id="{4C714BB7-EDF7-4E90-BAAC-CA7FC506079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642199" y="4326143"/>
                <a:ext cx="4061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2" name="잉크 101">
                <a:extLst>
                  <a:ext uri="{FF2B5EF4-FFF2-40B4-BE49-F238E27FC236}">
                    <a16:creationId xmlns:a16="http://schemas.microsoft.com/office/drawing/2014/main" id="{A2C77D1F-6F2E-4A94-AD5B-523BC6300F91}"/>
                  </a:ext>
                </a:extLst>
              </p14:cNvPr>
              <p14:cNvContentPartPr/>
              <p14:nvPr/>
            </p14:nvContentPartPr>
            <p14:xfrm>
              <a:off x="6673519" y="4755263"/>
              <a:ext cx="4030920" cy="134640"/>
            </p14:xfrm>
          </p:contentPart>
        </mc:Choice>
        <mc:Fallback xmlns="">
          <p:pic>
            <p:nvPicPr>
              <p:cNvPr id="102" name="잉크 101">
                <a:extLst>
                  <a:ext uri="{FF2B5EF4-FFF2-40B4-BE49-F238E27FC236}">
                    <a16:creationId xmlns:a16="http://schemas.microsoft.com/office/drawing/2014/main" id="{A2C77D1F-6F2E-4A94-AD5B-523BC6300F9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664879" y="4746263"/>
                <a:ext cx="40485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3" name="잉크 102">
                <a:extLst>
                  <a:ext uri="{FF2B5EF4-FFF2-40B4-BE49-F238E27FC236}">
                    <a16:creationId xmlns:a16="http://schemas.microsoft.com/office/drawing/2014/main" id="{9A6B2D77-9B1B-4AEA-9BD6-1705C85FA096}"/>
                  </a:ext>
                </a:extLst>
              </p14:cNvPr>
              <p14:cNvContentPartPr/>
              <p14:nvPr/>
            </p14:nvContentPartPr>
            <p14:xfrm>
              <a:off x="10589599" y="4375103"/>
              <a:ext cx="64440" cy="367200"/>
            </p14:xfrm>
          </p:contentPart>
        </mc:Choice>
        <mc:Fallback xmlns="">
          <p:pic>
            <p:nvPicPr>
              <p:cNvPr id="103" name="잉크 102">
                <a:extLst>
                  <a:ext uri="{FF2B5EF4-FFF2-40B4-BE49-F238E27FC236}">
                    <a16:creationId xmlns:a16="http://schemas.microsoft.com/office/drawing/2014/main" id="{9A6B2D77-9B1B-4AEA-9BD6-1705C85FA09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580599" y="4366463"/>
                <a:ext cx="820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5" name="잉크 104">
                <a:extLst>
                  <a:ext uri="{FF2B5EF4-FFF2-40B4-BE49-F238E27FC236}">
                    <a16:creationId xmlns:a16="http://schemas.microsoft.com/office/drawing/2014/main" id="{FDE4E708-58F0-478A-A00C-2A01B4206F63}"/>
                  </a:ext>
                </a:extLst>
              </p14:cNvPr>
              <p14:cNvContentPartPr/>
              <p14:nvPr/>
            </p14:nvContentPartPr>
            <p14:xfrm>
              <a:off x="6194359" y="4586063"/>
              <a:ext cx="145440" cy="101520"/>
            </p14:xfrm>
          </p:contentPart>
        </mc:Choice>
        <mc:Fallback xmlns="">
          <p:pic>
            <p:nvPicPr>
              <p:cNvPr id="105" name="잉크 104">
                <a:extLst>
                  <a:ext uri="{FF2B5EF4-FFF2-40B4-BE49-F238E27FC236}">
                    <a16:creationId xmlns:a16="http://schemas.microsoft.com/office/drawing/2014/main" id="{FDE4E708-58F0-478A-A00C-2A01B4206F6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185719" y="4577423"/>
                <a:ext cx="1630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6" name="잉크 105">
                <a:extLst>
                  <a:ext uri="{FF2B5EF4-FFF2-40B4-BE49-F238E27FC236}">
                    <a16:creationId xmlns:a16="http://schemas.microsoft.com/office/drawing/2014/main" id="{9E132731-1143-4DBE-9A86-A2BA4C54F364}"/>
                  </a:ext>
                </a:extLst>
              </p14:cNvPr>
              <p14:cNvContentPartPr/>
              <p14:nvPr/>
            </p14:nvContentPartPr>
            <p14:xfrm>
              <a:off x="6350599" y="4568063"/>
              <a:ext cx="68040" cy="212400"/>
            </p14:xfrm>
          </p:contentPart>
        </mc:Choice>
        <mc:Fallback xmlns="">
          <p:pic>
            <p:nvPicPr>
              <p:cNvPr id="106" name="잉크 105">
                <a:extLst>
                  <a:ext uri="{FF2B5EF4-FFF2-40B4-BE49-F238E27FC236}">
                    <a16:creationId xmlns:a16="http://schemas.microsoft.com/office/drawing/2014/main" id="{9E132731-1143-4DBE-9A86-A2BA4C54F36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341959" y="4559063"/>
                <a:ext cx="85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7" name="잉크 106">
                <a:extLst>
                  <a:ext uri="{FF2B5EF4-FFF2-40B4-BE49-F238E27FC236}">
                    <a16:creationId xmlns:a16="http://schemas.microsoft.com/office/drawing/2014/main" id="{54ADFAAD-DEB8-4387-AA37-98348CC7CC34}"/>
                  </a:ext>
                </a:extLst>
              </p14:cNvPr>
              <p14:cNvContentPartPr/>
              <p14:nvPr/>
            </p14:nvContentPartPr>
            <p14:xfrm>
              <a:off x="6510799" y="4435223"/>
              <a:ext cx="127440" cy="117000"/>
            </p14:xfrm>
          </p:contentPart>
        </mc:Choice>
        <mc:Fallback xmlns="">
          <p:pic>
            <p:nvPicPr>
              <p:cNvPr id="107" name="잉크 106">
                <a:extLst>
                  <a:ext uri="{FF2B5EF4-FFF2-40B4-BE49-F238E27FC236}">
                    <a16:creationId xmlns:a16="http://schemas.microsoft.com/office/drawing/2014/main" id="{54ADFAAD-DEB8-4387-AA37-98348CC7CC3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502159" y="4426223"/>
                <a:ext cx="1450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8" name="잉크 107">
                <a:extLst>
                  <a:ext uri="{FF2B5EF4-FFF2-40B4-BE49-F238E27FC236}">
                    <a16:creationId xmlns:a16="http://schemas.microsoft.com/office/drawing/2014/main" id="{4418A79B-43CA-4A24-AD7B-580C8E3BB0BD}"/>
                  </a:ext>
                </a:extLst>
              </p14:cNvPr>
              <p14:cNvContentPartPr/>
              <p14:nvPr/>
            </p14:nvContentPartPr>
            <p14:xfrm>
              <a:off x="6550039" y="4705943"/>
              <a:ext cx="179280" cy="108360"/>
            </p14:xfrm>
          </p:contentPart>
        </mc:Choice>
        <mc:Fallback xmlns="">
          <p:pic>
            <p:nvPicPr>
              <p:cNvPr id="108" name="잉크 107">
                <a:extLst>
                  <a:ext uri="{FF2B5EF4-FFF2-40B4-BE49-F238E27FC236}">
                    <a16:creationId xmlns:a16="http://schemas.microsoft.com/office/drawing/2014/main" id="{4418A79B-43CA-4A24-AD7B-580C8E3BB0BD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541039" y="4697303"/>
                <a:ext cx="196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9" name="잉크 108">
                <a:extLst>
                  <a:ext uri="{FF2B5EF4-FFF2-40B4-BE49-F238E27FC236}">
                    <a16:creationId xmlns:a16="http://schemas.microsoft.com/office/drawing/2014/main" id="{98EF775F-DCE3-4D07-A41B-D925148BFA2E}"/>
                  </a:ext>
                </a:extLst>
              </p14:cNvPr>
              <p14:cNvContentPartPr/>
              <p14:nvPr/>
            </p14:nvContentPartPr>
            <p14:xfrm>
              <a:off x="6645799" y="4253423"/>
              <a:ext cx="190800" cy="123840"/>
            </p14:xfrm>
          </p:contentPart>
        </mc:Choice>
        <mc:Fallback xmlns="">
          <p:pic>
            <p:nvPicPr>
              <p:cNvPr id="109" name="잉크 108">
                <a:extLst>
                  <a:ext uri="{FF2B5EF4-FFF2-40B4-BE49-F238E27FC236}">
                    <a16:creationId xmlns:a16="http://schemas.microsoft.com/office/drawing/2014/main" id="{98EF775F-DCE3-4D07-A41B-D925148BFA2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636799" y="4244423"/>
                <a:ext cx="2084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0" name="잉크 109">
                <a:extLst>
                  <a:ext uri="{FF2B5EF4-FFF2-40B4-BE49-F238E27FC236}">
                    <a16:creationId xmlns:a16="http://schemas.microsoft.com/office/drawing/2014/main" id="{96779D08-01A1-4572-8E41-B16C79715B12}"/>
                  </a:ext>
                </a:extLst>
              </p14:cNvPr>
              <p14:cNvContentPartPr/>
              <p14:nvPr/>
            </p14:nvContentPartPr>
            <p14:xfrm>
              <a:off x="6933079" y="4157303"/>
              <a:ext cx="107640" cy="63720"/>
            </p14:xfrm>
          </p:contentPart>
        </mc:Choice>
        <mc:Fallback xmlns="">
          <p:pic>
            <p:nvPicPr>
              <p:cNvPr id="110" name="잉크 109">
                <a:extLst>
                  <a:ext uri="{FF2B5EF4-FFF2-40B4-BE49-F238E27FC236}">
                    <a16:creationId xmlns:a16="http://schemas.microsoft.com/office/drawing/2014/main" id="{96779D08-01A1-4572-8E41-B16C79715B1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924079" y="4148663"/>
                <a:ext cx="1252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1" name="잉크 110">
                <a:extLst>
                  <a:ext uri="{FF2B5EF4-FFF2-40B4-BE49-F238E27FC236}">
                    <a16:creationId xmlns:a16="http://schemas.microsoft.com/office/drawing/2014/main" id="{0EB2F36C-725C-42E7-9F12-14BC8AC586EC}"/>
                  </a:ext>
                </a:extLst>
              </p14:cNvPr>
              <p14:cNvContentPartPr/>
              <p14:nvPr/>
            </p14:nvContentPartPr>
            <p14:xfrm>
              <a:off x="7061599" y="4128863"/>
              <a:ext cx="81360" cy="182520"/>
            </p14:xfrm>
          </p:contentPart>
        </mc:Choice>
        <mc:Fallback xmlns="">
          <p:pic>
            <p:nvPicPr>
              <p:cNvPr id="111" name="잉크 110">
                <a:extLst>
                  <a:ext uri="{FF2B5EF4-FFF2-40B4-BE49-F238E27FC236}">
                    <a16:creationId xmlns:a16="http://schemas.microsoft.com/office/drawing/2014/main" id="{0EB2F36C-725C-42E7-9F12-14BC8AC586E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052959" y="4119863"/>
                <a:ext cx="990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2" name="잉크 111">
                <a:extLst>
                  <a:ext uri="{FF2B5EF4-FFF2-40B4-BE49-F238E27FC236}">
                    <a16:creationId xmlns:a16="http://schemas.microsoft.com/office/drawing/2014/main" id="{13532AA5-E99C-4D21-8848-5A8A5A7DE16E}"/>
                  </a:ext>
                </a:extLst>
              </p14:cNvPr>
              <p14:cNvContentPartPr/>
              <p14:nvPr/>
            </p14:nvContentPartPr>
            <p14:xfrm>
              <a:off x="7176799" y="4236143"/>
              <a:ext cx="66960" cy="96840"/>
            </p14:xfrm>
          </p:contentPart>
        </mc:Choice>
        <mc:Fallback xmlns="">
          <p:pic>
            <p:nvPicPr>
              <p:cNvPr id="112" name="잉크 111">
                <a:extLst>
                  <a:ext uri="{FF2B5EF4-FFF2-40B4-BE49-F238E27FC236}">
                    <a16:creationId xmlns:a16="http://schemas.microsoft.com/office/drawing/2014/main" id="{13532AA5-E99C-4D21-8848-5A8A5A7DE16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167799" y="4227143"/>
                <a:ext cx="84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3" name="잉크 112">
                <a:extLst>
                  <a:ext uri="{FF2B5EF4-FFF2-40B4-BE49-F238E27FC236}">
                    <a16:creationId xmlns:a16="http://schemas.microsoft.com/office/drawing/2014/main" id="{E94834D4-9289-4FA5-8C0C-8B7C206B63AB}"/>
                  </a:ext>
                </a:extLst>
              </p14:cNvPr>
              <p14:cNvContentPartPr/>
              <p14:nvPr/>
            </p14:nvContentPartPr>
            <p14:xfrm>
              <a:off x="7272919" y="4392383"/>
              <a:ext cx="21960" cy="542520"/>
            </p14:xfrm>
          </p:contentPart>
        </mc:Choice>
        <mc:Fallback xmlns="">
          <p:pic>
            <p:nvPicPr>
              <p:cNvPr id="113" name="잉크 112">
                <a:extLst>
                  <a:ext uri="{FF2B5EF4-FFF2-40B4-BE49-F238E27FC236}">
                    <a16:creationId xmlns:a16="http://schemas.microsoft.com/office/drawing/2014/main" id="{E94834D4-9289-4FA5-8C0C-8B7C206B63A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263919" y="4383383"/>
                <a:ext cx="3960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5" name="잉크 114">
                <a:extLst>
                  <a:ext uri="{FF2B5EF4-FFF2-40B4-BE49-F238E27FC236}">
                    <a16:creationId xmlns:a16="http://schemas.microsoft.com/office/drawing/2014/main" id="{156D51DD-044F-4FCA-A590-EC334B0078DE}"/>
                  </a:ext>
                </a:extLst>
              </p14:cNvPr>
              <p14:cNvContentPartPr/>
              <p14:nvPr/>
            </p14:nvContentPartPr>
            <p14:xfrm>
              <a:off x="7794919" y="4394183"/>
              <a:ext cx="360" cy="439200"/>
            </p14:xfrm>
          </p:contentPart>
        </mc:Choice>
        <mc:Fallback xmlns="">
          <p:pic>
            <p:nvPicPr>
              <p:cNvPr id="115" name="잉크 114">
                <a:extLst>
                  <a:ext uri="{FF2B5EF4-FFF2-40B4-BE49-F238E27FC236}">
                    <a16:creationId xmlns:a16="http://schemas.microsoft.com/office/drawing/2014/main" id="{156D51DD-044F-4FCA-A590-EC334B0078D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786279" y="4385183"/>
                <a:ext cx="1800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6" name="잉크 115">
                <a:extLst>
                  <a:ext uri="{FF2B5EF4-FFF2-40B4-BE49-F238E27FC236}">
                    <a16:creationId xmlns:a16="http://schemas.microsoft.com/office/drawing/2014/main" id="{1755E088-607E-45A9-9405-475E7E5A9650}"/>
                  </a:ext>
                </a:extLst>
              </p14:cNvPr>
              <p14:cNvContentPartPr/>
              <p14:nvPr/>
            </p14:nvContentPartPr>
            <p14:xfrm>
              <a:off x="8329519" y="4361423"/>
              <a:ext cx="7920" cy="482760"/>
            </p14:xfrm>
          </p:contentPart>
        </mc:Choice>
        <mc:Fallback xmlns="">
          <p:pic>
            <p:nvPicPr>
              <p:cNvPr id="116" name="잉크 115">
                <a:extLst>
                  <a:ext uri="{FF2B5EF4-FFF2-40B4-BE49-F238E27FC236}">
                    <a16:creationId xmlns:a16="http://schemas.microsoft.com/office/drawing/2014/main" id="{1755E088-607E-45A9-9405-475E7E5A965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320519" y="4352423"/>
                <a:ext cx="255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8" name="잉크 117">
                <a:extLst>
                  <a:ext uri="{FF2B5EF4-FFF2-40B4-BE49-F238E27FC236}">
                    <a16:creationId xmlns:a16="http://schemas.microsoft.com/office/drawing/2014/main" id="{973E9227-EBAA-42AC-B7C0-756A00A7CEA4}"/>
                  </a:ext>
                </a:extLst>
              </p14:cNvPr>
              <p14:cNvContentPartPr/>
              <p14:nvPr/>
            </p14:nvContentPartPr>
            <p14:xfrm>
              <a:off x="8843959" y="4361783"/>
              <a:ext cx="6480" cy="412200"/>
            </p14:xfrm>
          </p:contentPart>
        </mc:Choice>
        <mc:Fallback xmlns="">
          <p:pic>
            <p:nvPicPr>
              <p:cNvPr id="118" name="잉크 117">
                <a:extLst>
                  <a:ext uri="{FF2B5EF4-FFF2-40B4-BE49-F238E27FC236}">
                    <a16:creationId xmlns:a16="http://schemas.microsoft.com/office/drawing/2014/main" id="{973E9227-EBAA-42AC-B7C0-756A00A7CEA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834959" y="4353143"/>
                <a:ext cx="2412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9" name="잉크 118">
                <a:extLst>
                  <a:ext uri="{FF2B5EF4-FFF2-40B4-BE49-F238E27FC236}">
                    <a16:creationId xmlns:a16="http://schemas.microsoft.com/office/drawing/2014/main" id="{A21CFA69-7F58-4FFC-B170-158E6DB0BD2E}"/>
                  </a:ext>
                </a:extLst>
              </p14:cNvPr>
              <p14:cNvContentPartPr/>
              <p14:nvPr/>
            </p14:nvContentPartPr>
            <p14:xfrm>
              <a:off x="9288919" y="4359263"/>
              <a:ext cx="3960" cy="417600"/>
            </p14:xfrm>
          </p:contentPart>
        </mc:Choice>
        <mc:Fallback xmlns="">
          <p:pic>
            <p:nvPicPr>
              <p:cNvPr id="119" name="잉크 118">
                <a:extLst>
                  <a:ext uri="{FF2B5EF4-FFF2-40B4-BE49-F238E27FC236}">
                    <a16:creationId xmlns:a16="http://schemas.microsoft.com/office/drawing/2014/main" id="{A21CFA69-7F58-4FFC-B170-158E6DB0BD2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280279" y="4350623"/>
                <a:ext cx="2160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1" name="잉크 120">
                <a:extLst>
                  <a:ext uri="{FF2B5EF4-FFF2-40B4-BE49-F238E27FC236}">
                    <a16:creationId xmlns:a16="http://schemas.microsoft.com/office/drawing/2014/main" id="{333CCF7B-68EF-4DE9-9E69-3E845CBD383A}"/>
                  </a:ext>
                </a:extLst>
              </p14:cNvPr>
              <p14:cNvContentPartPr/>
              <p14:nvPr/>
            </p14:nvContentPartPr>
            <p14:xfrm>
              <a:off x="9718039" y="4354943"/>
              <a:ext cx="26280" cy="380880"/>
            </p14:xfrm>
          </p:contentPart>
        </mc:Choice>
        <mc:Fallback xmlns="">
          <p:pic>
            <p:nvPicPr>
              <p:cNvPr id="121" name="잉크 120">
                <a:extLst>
                  <a:ext uri="{FF2B5EF4-FFF2-40B4-BE49-F238E27FC236}">
                    <a16:creationId xmlns:a16="http://schemas.microsoft.com/office/drawing/2014/main" id="{333CCF7B-68EF-4DE9-9E69-3E845CBD383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709039" y="4346303"/>
                <a:ext cx="4392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2" name="잉크 121">
                <a:extLst>
                  <a:ext uri="{FF2B5EF4-FFF2-40B4-BE49-F238E27FC236}">
                    <a16:creationId xmlns:a16="http://schemas.microsoft.com/office/drawing/2014/main" id="{E371A5C7-B265-458F-B9B0-490DE5E56E93}"/>
                  </a:ext>
                </a:extLst>
              </p14:cNvPr>
              <p14:cNvContentPartPr/>
              <p14:nvPr/>
            </p14:nvContentPartPr>
            <p14:xfrm>
              <a:off x="10170199" y="4384463"/>
              <a:ext cx="32400" cy="399600"/>
            </p14:xfrm>
          </p:contentPart>
        </mc:Choice>
        <mc:Fallback xmlns="">
          <p:pic>
            <p:nvPicPr>
              <p:cNvPr id="122" name="잉크 121">
                <a:extLst>
                  <a:ext uri="{FF2B5EF4-FFF2-40B4-BE49-F238E27FC236}">
                    <a16:creationId xmlns:a16="http://schemas.microsoft.com/office/drawing/2014/main" id="{E371A5C7-B265-458F-B9B0-490DE5E56E93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161199" y="4375823"/>
                <a:ext cx="5004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3" name="잉크 122">
                <a:extLst>
                  <a:ext uri="{FF2B5EF4-FFF2-40B4-BE49-F238E27FC236}">
                    <a16:creationId xmlns:a16="http://schemas.microsoft.com/office/drawing/2014/main" id="{A1C26BB2-36AC-4269-90F1-7D96492FE8F0}"/>
                  </a:ext>
                </a:extLst>
              </p14:cNvPr>
              <p14:cNvContentPartPr/>
              <p14:nvPr/>
            </p14:nvContentPartPr>
            <p14:xfrm>
              <a:off x="10606879" y="4365023"/>
              <a:ext cx="645480" cy="474120"/>
            </p14:xfrm>
          </p:contentPart>
        </mc:Choice>
        <mc:Fallback xmlns="">
          <p:pic>
            <p:nvPicPr>
              <p:cNvPr id="123" name="잉크 122">
                <a:extLst>
                  <a:ext uri="{FF2B5EF4-FFF2-40B4-BE49-F238E27FC236}">
                    <a16:creationId xmlns:a16="http://schemas.microsoft.com/office/drawing/2014/main" id="{A1C26BB2-36AC-4269-90F1-7D96492FE8F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597879" y="4356383"/>
                <a:ext cx="66312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4" name="잉크 123">
                <a:extLst>
                  <a:ext uri="{FF2B5EF4-FFF2-40B4-BE49-F238E27FC236}">
                    <a16:creationId xmlns:a16="http://schemas.microsoft.com/office/drawing/2014/main" id="{C80CB04C-8A0C-40B1-B29D-7B0ADBC375D4}"/>
                  </a:ext>
                </a:extLst>
              </p14:cNvPr>
              <p14:cNvContentPartPr/>
              <p14:nvPr/>
            </p14:nvContentPartPr>
            <p14:xfrm>
              <a:off x="10661239" y="4797383"/>
              <a:ext cx="649800" cy="48240"/>
            </p14:xfrm>
          </p:contentPart>
        </mc:Choice>
        <mc:Fallback xmlns="">
          <p:pic>
            <p:nvPicPr>
              <p:cNvPr id="124" name="잉크 123">
                <a:extLst>
                  <a:ext uri="{FF2B5EF4-FFF2-40B4-BE49-F238E27FC236}">
                    <a16:creationId xmlns:a16="http://schemas.microsoft.com/office/drawing/2014/main" id="{C80CB04C-8A0C-40B1-B29D-7B0ADBC375D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652599" y="4788743"/>
                <a:ext cx="667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5" name="잉크 124">
                <a:extLst>
                  <a:ext uri="{FF2B5EF4-FFF2-40B4-BE49-F238E27FC236}">
                    <a16:creationId xmlns:a16="http://schemas.microsoft.com/office/drawing/2014/main" id="{12E351AF-5B30-4A79-85F6-08D0D1585973}"/>
                  </a:ext>
                </a:extLst>
              </p14:cNvPr>
              <p14:cNvContentPartPr/>
              <p14:nvPr/>
            </p14:nvContentPartPr>
            <p14:xfrm>
              <a:off x="10940599" y="4397783"/>
              <a:ext cx="25560" cy="429120"/>
            </p14:xfrm>
          </p:contentPart>
        </mc:Choice>
        <mc:Fallback xmlns="">
          <p:pic>
            <p:nvPicPr>
              <p:cNvPr id="125" name="잉크 124">
                <a:extLst>
                  <a:ext uri="{FF2B5EF4-FFF2-40B4-BE49-F238E27FC236}">
                    <a16:creationId xmlns:a16="http://schemas.microsoft.com/office/drawing/2014/main" id="{12E351AF-5B30-4A79-85F6-08D0D1585973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931599" y="4389143"/>
                <a:ext cx="432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7" name="잉크 126">
                <a:extLst>
                  <a:ext uri="{FF2B5EF4-FFF2-40B4-BE49-F238E27FC236}">
                    <a16:creationId xmlns:a16="http://schemas.microsoft.com/office/drawing/2014/main" id="{FB068E3A-191B-49EF-9374-23137C60BE2A}"/>
                  </a:ext>
                </a:extLst>
              </p14:cNvPr>
              <p14:cNvContentPartPr/>
              <p14:nvPr/>
            </p14:nvContentPartPr>
            <p14:xfrm>
              <a:off x="6696199" y="4901423"/>
              <a:ext cx="1803240" cy="222120"/>
            </p14:xfrm>
          </p:contentPart>
        </mc:Choice>
        <mc:Fallback xmlns="">
          <p:pic>
            <p:nvPicPr>
              <p:cNvPr id="127" name="잉크 126">
                <a:extLst>
                  <a:ext uri="{FF2B5EF4-FFF2-40B4-BE49-F238E27FC236}">
                    <a16:creationId xmlns:a16="http://schemas.microsoft.com/office/drawing/2014/main" id="{FB068E3A-191B-49EF-9374-23137C60BE2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687199" y="4892423"/>
                <a:ext cx="18208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8" name="잉크 127">
                <a:extLst>
                  <a:ext uri="{FF2B5EF4-FFF2-40B4-BE49-F238E27FC236}">
                    <a16:creationId xmlns:a16="http://schemas.microsoft.com/office/drawing/2014/main" id="{60DE037F-CF3B-4824-8C62-A9199C3AFCAA}"/>
                  </a:ext>
                </a:extLst>
              </p14:cNvPr>
              <p14:cNvContentPartPr/>
              <p14:nvPr/>
            </p14:nvContentPartPr>
            <p14:xfrm>
              <a:off x="8641639" y="5011943"/>
              <a:ext cx="147240" cy="101520"/>
            </p14:xfrm>
          </p:contentPart>
        </mc:Choice>
        <mc:Fallback xmlns="">
          <p:pic>
            <p:nvPicPr>
              <p:cNvPr id="128" name="잉크 127">
                <a:extLst>
                  <a:ext uri="{FF2B5EF4-FFF2-40B4-BE49-F238E27FC236}">
                    <a16:creationId xmlns:a16="http://schemas.microsoft.com/office/drawing/2014/main" id="{60DE037F-CF3B-4824-8C62-A9199C3AFCA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632639" y="5003303"/>
                <a:ext cx="164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9" name="잉크 128">
                <a:extLst>
                  <a:ext uri="{FF2B5EF4-FFF2-40B4-BE49-F238E27FC236}">
                    <a16:creationId xmlns:a16="http://schemas.microsoft.com/office/drawing/2014/main" id="{2C6FCD2C-C336-4DDB-8066-7C53FE2F41DC}"/>
                  </a:ext>
                </a:extLst>
              </p14:cNvPr>
              <p14:cNvContentPartPr/>
              <p14:nvPr/>
            </p14:nvContentPartPr>
            <p14:xfrm>
              <a:off x="8868799" y="5001863"/>
              <a:ext cx="64440" cy="159480"/>
            </p14:xfrm>
          </p:contentPart>
        </mc:Choice>
        <mc:Fallback xmlns="">
          <p:pic>
            <p:nvPicPr>
              <p:cNvPr id="129" name="잉크 128">
                <a:extLst>
                  <a:ext uri="{FF2B5EF4-FFF2-40B4-BE49-F238E27FC236}">
                    <a16:creationId xmlns:a16="http://schemas.microsoft.com/office/drawing/2014/main" id="{2C6FCD2C-C336-4DDB-8066-7C53FE2F41D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860159" y="4993223"/>
                <a:ext cx="82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0" name="잉크 129">
                <a:extLst>
                  <a:ext uri="{FF2B5EF4-FFF2-40B4-BE49-F238E27FC236}">
                    <a16:creationId xmlns:a16="http://schemas.microsoft.com/office/drawing/2014/main" id="{E1721BE7-6BC1-4609-806C-AA16B89C7A76}"/>
                  </a:ext>
                </a:extLst>
              </p14:cNvPr>
              <p14:cNvContentPartPr/>
              <p14:nvPr/>
            </p14:nvContentPartPr>
            <p14:xfrm>
              <a:off x="9012439" y="5022743"/>
              <a:ext cx="102240" cy="81360"/>
            </p14:xfrm>
          </p:contentPart>
        </mc:Choice>
        <mc:Fallback xmlns="">
          <p:pic>
            <p:nvPicPr>
              <p:cNvPr id="130" name="잉크 129">
                <a:extLst>
                  <a:ext uri="{FF2B5EF4-FFF2-40B4-BE49-F238E27FC236}">
                    <a16:creationId xmlns:a16="http://schemas.microsoft.com/office/drawing/2014/main" id="{E1721BE7-6BC1-4609-806C-AA16B89C7A7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003439" y="5013743"/>
                <a:ext cx="1198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31" name="잉크 130">
                <a:extLst>
                  <a:ext uri="{FF2B5EF4-FFF2-40B4-BE49-F238E27FC236}">
                    <a16:creationId xmlns:a16="http://schemas.microsoft.com/office/drawing/2014/main" id="{AA697E5B-2B92-4C85-8354-A9F308C090B5}"/>
                  </a:ext>
                </a:extLst>
              </p14:cNvPr>
              <p14:cNvContentPartPr/>
              <p14:nvPr/>
            </p14:nvContentPartPr>
            <p14:xfrm>
              <a:off x="9009919" y="5022743"/>
              <a:ext cx="92880" cy="68040"/>
            </p14:xfrm>
          </p:contentPart>
        </mc:Choice>
        <mc:Fallback xmlns="">
          <p:pic>
            <p:nvPicPr>
              <p:cNvPr id="131" name="잉크 130">
                <a:extLst>
                  <a:ext uri="{FF2B5EF4-FFF2-40B4-BE49-F238E27FC236}">
                    <a16:creationId xmlns:a16="http://schemas.microsoft.com/office/drawing/2014/main" id="{AA697E5B-2B92-4C85-8354-A9F308C090B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000919" y="5013743"/>
                <a:ext cx="110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2" name="잉크 131">
                <a:extLst>
                  <a:ext uri="{FF2B5EF4-FFF2-40B4-BE49-F238E27FC236}">
                    <a16:creationId xmlns:a16="http://schemas.microsoft.com/office/drawing/2014/main" id="{6FF0EA7E-77F3-4716-8782-1AD9D53630CF}"/>
                  </a:ext>
                </a:extLst>
              </p14:cNvPr>
              <p14:cNvContentPartPr/>
              <p14:nvPr/>
            </p14:nvContentPartPr>
            <p14:xfrm>
              <a:off x="9119719" y="5024903"/>
              <a:ext cx="58320" cy="68040"/>
            </p14:xfrm>
          </p:contentPart>
        </mc:Choice>
        <mc:Fallback xmlns="">
          <p:pic>
            <p:nvPicPr>
              <p:cNvPr id="132" name="잉크 131">
                <a:extLst>
                  <a:ext uri="{FF2B5EF4-FFF2-40B4-BE49-F238E27FC236}">
                    <a16:creationId xmlns:a16="http://schemas.microsoft.com/office/drawing/2014/main" id="{6FF0EA7E-77F3-4716-8782-1AD9D53630CF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110719" y="5016263"/>
                <a:ext cx="75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3" name="잉크 132">
                <a:extLst>
                  <a:ext uri="{FF2B5EF4-FFF2-40B4-BE49-F238E27FC236}">
                    <a16:creationId xmlns:a16="http://schemas.microsoft.com/office/drawing/2014/main" id="{71757D1F-4257-495A-8D61-5E4FC2E30419}"/>
                  </a:ext>
                </a:extLst>
              </p14:cNvPr>
              <p14:cNvContentPartPr/>
              <p14:nvPr/>
            </p14:nvContentPartPr>
            <p14:xfrm>
              <a:off x="9215119" y="5003303"/>
              <a:ext cx="83520" cy="110880"/>
            </p14:xfrm>
          </p:contentPart>
        </mc:Choice>
        <mc:Fallback xmlns="">
          <p:pic>
            <p:nvPicPr>
              <p:cNvPr id="133" name="잉크 132">
                <a:extLst>
                  <a:ext uri="{FF2B5EF4-FFF2-40B4-BE49-F238E27FC236}">
                    <a16:creationId xmlns:a16="http://schemas.microsoft.com/office/drawing/2014/main" id="{71757D1F-4257-495A-8D61-5E4FC2E30419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206479" y="4994303"/>
                <a:ext cx="101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4" name="잉크 133">
                <a:extLst>
                  <a:ext uri="{FF2B5EF4-FFF2-40B4-BE49-F238E27FC236}">
                    <a16:creationId xmlns:a16="http://schemas.microsoft.com/office/drawing/2014/main" id="{B0A17794-7720-4C1D-B151-DEAAC546542D}"/>
                  </a:ext>
                </a:extLst>
              </p14:cNvPr>
              <p14:cNvContentPartPr/>
              <p14:nvPr/>
            </p14:nvContentPartPr>
            <p14:xfrm>
              <a:off x="9494839" y="4822583"/>
              <a:ext cx="1797840" cy="244440"/>
            </p14:xfrm>
          </p:contentPart>
        </mc:Choice>
        <mc:Fallback xmlns="">
          <p:pic>
            <p:nvPicPr>
              <p:cNvPr id="134" name="잉크 133">
                <a:extLst>
                  <a:ext uri="{FF2B5EF4-FFF2-40B4-BE49-F238E27FC236}">
                    <a16:creationId xmlns:a16="http://schemas.microsoft.com/office/drawing/2014/main" id="{B0A17794-7720-4C1D-B151-DEAAC546542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486199" y="4813943"/>
                <a:ext cx="18154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48" name="잉크 147">
                <a:extLst>
                  <a:ext uri="{FF2B5EF4-FFF2-40B4-BE49-F238E27FC236}">
                    <a16:creationId xmlns:a16="http://schemas.microsoft.com/office/drawing/2014/main" id="{E17C58D6-FC4B-4D35-8668-0F675D946F32}"/>
                  </a:ext>
                </a:extLst>
              </p14:cNvPr>
              <p14:cNvContentPartPr/>
              <p14:nvPr/>
            </p14:nvContentPartPr>
            <p14:xfrm>
              <a:off x="7411159" y="5435303"/>
              <a:ext cx="96480" cy="174600"/>
            </p14:xfrm>
          </p:contentPart>
        </mc:Choice>
        <mc:Fallback xmlns="">
          <p:pic>
            <p:nvPicPr>
              <p:cNvPr id="148" name="잉크 147">
                <a:extLst>
                  <a:ext uri="{FF2B5EF4-FFF2-40B4-BE49-F238E27FC236}">
                    <a16:creationId xmlns:a16="http://schemas.microsoft.com/office/drawing/2014/main" id="{E17C58D6-FC4B-4D35-8668-0F675D946F3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402159" y="5426303"/>
                <a:ext cx="1141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9" name="잉크 148">
                <a:extLst>
                  <a:ext uri="{FF2B5EF4-FFF2-40B4-BE49-F238E27FC236}">
                    <a16:creationId xmlns:a16="http://schemas.microsoft.com/office/drawing/2014/main" id="{7171283B-B495-4BFD-A972-92A40F74C6D2}"/>
                  </a:ext>
                </a:extLst>
              </p14:cNvPr>
              <p14:cNvContentPartPr/>
              <p14:nvPr/>
            </p14:nvContentPartPr>
            <p14:xfrm>
              <a:off x="7581439" y="5487863"/>
              <a:ext cx="182880" cy="102240"/>
            </p14:xfrm>
          </p:contentPart>
        </mc:Choice>
        <mc:Fallback xmlns="">
          <p:pic>
            <p:nvPicPr>
              <p:cNvPr id="149" name="잉크 148">
                <a:extLst>
                  <a:ext uri="{FF2B5EF4-FFF2-40B4-BE49-F238E27FC236}">
                    <a16:creationId xmlns:a16="http://schemas.microsoft.com/office/drawing/2014/main" id="{7171283B-B495-4BFD-A972-92A40F74C6D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572439" y="5479223"/>
                <a:ext cx="200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50" name="잉크 149">
                <a:extLst>
                  <a:ext uri="{FF2B5EF4-FFF2-40B4-BE49-F238E27FC236}">
                    <a16:creationId xmlns:a16="http://schemas.microsoft.com/office/drawing/2014/main" id="{623735F3-8D58-43E7-852A-26EC630DF268}"/>
                  </a:ext>
                </a:extLst>
              </p14:cNvPr>
              <p14:cNvContentPartPr/>
              <p14:nvPr/>
            </p14:nvContentPartPr>
            <p14:xfrm>
              <a:off x="7822639" y="5431703"/>
              <a:ext cx="54360" cy="94680"/>
            </p14:xfrm>
          </p:contentPart>
        </mc:Choice>
        <mc:Fallback xmlns="">
          <p:pic>
            <p:nvPicPr>
              <p:cNvPr id="150" name="잉크 149">
                <a:extLst>
                  <a:ext uri="{FF2B5EF4-FFF2-40B4-BE49-F238E27FC236}">
                    <a16:creationId xmlns:a16="http://schemas.microsoft.com/office/drawing/2014/main" id="{623735F3-8D58-43E7-852A-26EC630DF26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813999" y="5423063"/>
                <a:ext cx="720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51" name="잉크 150">
                <a:extLst>
                  <a:ext uri="{FF2B5EF4-FFF2-40B4-BE49-F238E27FC236}">
                    <a16:creationId xmlns:a16="http://schemas.microsoft.com/office/drawing/2014/main" id="{30B8C393-DBF9-4832-8B76-BA5766EBC826}"/>
                  </a:ext>
                </a:extLst>
              </p14:cNvPr>
              <p14:cNvContentPartPr/>
              <p14:nvPr/>
            </p14:nvContentPartPr>
            <p14:xfrm>
              <a:off x="7911559" y="5398223"/>
              <a:ext cx="119520" cy="270720"/>
            </p14:xfrm>
          </p:contentPart>
        </mc:Choice>
        <mc:Fallback xmlns="">
          <p:pic>
            <p:nvPicPr>
              <p:cNvPr id="151" name="잉크 150">
                <a:extLst>
                  <a:ext uri="{FF2B5EF4-FFF2-40B4-BE49-F238E27FC236}">
                    <a16:creationId xmlns:a16="http://schemas.microsoft.com/office/drawing/2014/main" id="{30B8C393-DBF9-4832-8B76-BA5766EBC82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902919" y="5389223"/>
                <a:ext cx="137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2" name="잉크 151">
                <a:extLst>
                  <a:ext uri="{FF2B5EF4-FFF2-40B4-BE49-F238E27FC236}">
                    <a16:creationId xmlns:a16="http://schemas.microsoft.com/office/drawing/2014/main" id="{83C5CEE6-FC66-4D69-922E-E6857C666A3E}"/>
                  </a:ext>
                </a:extLst>
              </p14:cNvPr>
              <p14:cNvContentPartPr/>
              <p14:nvPr/>
            </p14:nvContentPartPr>
            <p14:xfrm>
              <a:off x="7921279" y="5416583"/>
              <a:ext cx="7200" cy="167040"/>
            </p14:xfrm>
          </p:contentPart>
        </mc:Choice>
        <mc:Fallback xmlns="">
          <p:pic>
            <p:nvPicPr>
              <p:cNvPr id="152" name="잉크 151">
                <a:extLst>
                  <a:ext uri="{FF2B5EF4-FFF2-40B4-BE49-F238E27FC236}">
                    <a16:creationId xmlns:a16="http://schemas.microsoft.com/office/drawing/2014/main" id="{83C5CEE6-FC66-4D69-922E-E6857C666A3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12279" y="5407583"/>
                <a:ext cx="248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54" name="잉크 153">
                <a:extLst>
                  <a:ext uri="{FF2B5EF4-FFF2-40B4-BE49-F238E27FC236}">
                    <a16:creationId xmlns:a16="http://schemas.microsoft.com/office/drawing/2014/main" id="{8CE7209F-B794-4367-983E-D4B043627BA1}"/>
                  </a:ext>
                </a:extLst>
              </p14:cNvPr>
              <p14:cNvContentPartPr/>
              <p14:nvPr/>
            </p14:nvContentPartPr>
            <p14:xfrm>
              <a:off x="8442199" y="5495063"/>
              <a:ext cx="8280" cy="75600"/>
            </p14:xfrm>
          </p:contentPart>
        </mc:Choice>
        <mc:Fallback xmlns="">
          <p:pic>
            <p:nvPicPr>
              <p:cNvPr id="154" name="잉크 153">
                <a:extLst>
                  <a:ext uri="{FF2B5EF4-FFF2-40B4-BE49-F238E27FC236}">
                    <a16:creationId xmlns:a16="http://schemas.microsoft.com/office/drawing/2014/main" id="{8CE7209F-B794-4367-983E-D4B043627BA1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433559" y="5486063"/>
                <a:ext cx="259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5" name="잉크 154">
                <a:extLst>
                  <a:ext uri="{FF2B5EF4-FFF2-40B4-BE49-F238E27FC236}">
                    <a16:creationId xmlns:a16="http://schemas.microsoft.com/office/drawing/2014/main" id="{D162A3B5-9FD5-4EA1-8C63-F6EEEB4846B4}"/>
                  </a:ext>
                </a:extLst>
              </p14:cNvPr>
              <p14:cNvContentPartPr/>
              <p14:nvPr/>
            </p14:nvContentPartPr>
            <p14:xfrm>
              <a:off x="8418439" y="5369783"/>
              <a:ext cx="66960" cy="42480"/>
            </p14:xfrm>
          </p:contentPart>
        </mc:Choice>
        <mc:Fallback xmlns="">
          <p:pic>
            <p:nvPicPr>
              <p:cNvPr id="155" name="잉크 154">
                <a:extLst>
                  <a:ext uri="{FF2B5EF4-FFF2-40B4-BE49-F238E27FC236}">
                    <a16:creationId xmlns:a16="http://schemas.microsoft.com/office/drawing/2014/main" id="{D162A3B5-9FD5-4EA1-8C63-F6EEEB4846B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409439" y="5360783"/>
                <a:ext cx="84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56" name="잉크 155">
                <a:extLst>
                  <a:ext uri="{FF2B5EF4-FFF2-40B4-BE49-F238E27FC236}">
                    <a16:creationId xmlns:a16="http://schemas.microsoft.com/office/drawing/2014/main" id="{5E45BEA8-1A80-42C6-9FEE-E3F3B1B73B93}"/>
                  </a:ext>
                </a:extLst>
              </p14:cNvPr>
              <p14:cNvContentPartPr/>
              <p14:nvPr/>
            </p14:nvContentPartPr>
            <p14:xfrm>
              <a:off x="8523919" y="5461223"/>
              <a:ext cx="166320" cy="79920"/>
            </p14:xfrm>
          </p:contentPart>
        </mc:Choice>
        <mc:Fallback xmlns="">
          <p:pic>
            <p:nvPicPr>
              <p:cNvPr id="156" name="잉크 155">
                <a:extLst>
                  <a:ext uri="{FF2B5EF4-FFF2-40B4-BE49-F238E27FC236}">
                    <a16:creationId xmlns:a16="http://schemas.microsoft.com/office/drawing/2014/main" id="{5E45BEA8-1A80-42C6-9FEE-E3F3B1B73B9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515279" y="5452583"/>
                <a:ext cx="1839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7" name="잉크 156">
                <a:extLst>
                  <a:ext uri="{FF2B5EF4-FFF2-40B4-BE49-F238E27FC236}">
                    <a16:creationId xmlns:a16="http://schemas.microsoft.com/office/drawing/2014/main" id="{4E97CC2D-6598-4BA1-9A80-CCB0B0A305C3}"/>
                  </a:ext>
                </a:extLst>
              </p14:cNvPr>
              <p14:cNvContentPartPr/>
              <p14:nvPr/>
            </p14:nvContentPartPr>
            <p14:xfrm>
              <a:off x="8705359" y="5421263"/>
              <a:ext cx="72360" cy="132480"/>
            </p14:xfrm>
          </p:contentPart>
        </mc:Choice>
        <mc:Fallback xmlns="">
          <p:pic>
            <p:nvPicPr>
              <p:cNvPr id="157" name="잉크 156">
                <a:extLst>
                  <a:ext uri="{FF2B5EF4-FFF2-40B4-BE49-F238E27FC236}">
                    <a16:creationId xmlns:a16="http://schemas.microsoft.com/office/drawing/2014/main" id="{4E97CC2D-6598-4BA1-9A80-CCB0B0A305C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8696719" y="5412623"/>
                <a:ext cx="90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8" name="잉크 157">
                <a:extLst>
                  <a:ext uri="{FF2B5EF4-FFF2-40B4-BE49-F238E27FC236}">
                    <a16:creationId xmlns:a16="http://schemas.microsoft.com/office/drawing/2014/main" id="{43A66B71-BDFF-471C-94E9-8D69D2924A9B}"/>
                  </a:ext>
                </a:extLst>
              </p14:cNvPr>
              <p14:cNvContentPartPr/>
              <p14:nvPr/>
            </p14:nvContentPartPr>
            <p14:xfrm>
              <a:off x="8813359" y="5463743"/>
              <a:ext cx="2880" cy="59400"/>
            </p14:xfrm>
          </p:contentPart>
        </mc:Choice>
        <mc:Fallback xmlns="">
          <p:pic>
            <p:nvPicPr>
              <p:cNvPr id="158" name="잉크 157">
                <a:extLst>
                  <a:ext uri="{FF2B5EF4-FFF2-40B4-BE49-F238E27FC236}">
                    <a16:creationId xmlns:a16="http://schemas.microsoft.com/office/drawing/2014/main" id="{43A66B71-BDFF-471C-94E9-8D69D2924A9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804719" y="5455103"/>
                <a:ext cx="205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59" name="잉크 158">
                <a:extLst>
                  <a:ext uri="{FF2B5EF4-FFF2-40B4-BE49-F238E27FC236}">
                    <a16:creationId xmlns:a16="http://schemas.microsoft.com/office/drawing/2014/main" id="{A6CF3C4A-5596-4747-AC78-A1E7E1AACE78}"/>
                  </a:ext>
                </a:extLst>
              </p14:cNvPr>
              <p14:cNvContentPartPr/>
              <p14:nvPr/>
            </p14:nvContentPartPr>
            <p14:xfrm>
              <a:off x="8805799" y="5357183"/>
              <a:ext cx="37440" cy="36000"/>
            </p14:xfrm>
          </p:contentPart>
        </mc:Choice>
        <mc:Fallback xmlns="">
          <p:pic>
            <p:nvPicPr>
              <p:cNvPr id="159" name="잉크 158">
                <a:extLst>
                  <a:ext uri="{FF2B5EF4-FFF2-40B4-BE49-F238E27FC236}">
                    <a16:creationId xmlns:a16="http://schemas.microsoft.com/office/drawing/2014/main" id="{A6CF3C4A-5596-4747-AC78-A1E7E1AACE7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8796799" y="5348543"/>
                <a:ext cx="550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0" name="잉크 159">
                <a:extLst>
                  <a:ext uri="{FF2B5EF4-FFF2-40B4-BE49-F238E27FC236}">
                    <a16:creationId xmlns:a16="http://schemas.microsoft.com/office/drawing/2014/main" id="{4A35E763-B302-432E-AE3B-295C2C0709CE}"/>
                  </a:ext>
                </a:extLst>
              </p14:cNvPr>
              <p14:cNvContentPartPr/>
              <p14:nvPr/>
            </p14:nvContentPartPr>
            <p14:xfrm>
              <a:off x="8927479" y="5505863"/>
              <a:ext cx="14400" cy="28080"/>
            </p14:xfrm>
          </p:contentPart>
        </mc:Choice>
        <mc:Fallback xmlns="">
          <p:pic>
            <p:nvPicPr>
              <p:cNvPr id="160" name="잉크 159">
                <a:extLst>
                  <a:ext uri="{FF2B5EF4-FFF2-40B4-BE49-F238E27FC236}">
                    <a16:creationId xmlns:a16="http://schemas.microsoft.com/office/drawing/2014/main" id="{4A35E763-B302-432E-AE3B-295C2C0709C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918479" y="5497223"/>
                <a:ext cx="320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1" name="잉크 160">
                <a:extLst>
                  <a:ext uri="{FF2B5EF4-FFF2-40B4-BE49-F238E27FC236}">
                    <a16:creationId xmlns:a16="http://schemas.microsoft.com/office/drawing/2014/main" id="{33397B03-1C6A-4FC4-BFBC-8E5ABD1C636B}"/>
                  </a:ext>
                </a:extLst>
              </p14:cNvPr>
              <p14:cNvContentPartPr/>
              <p14:nvPr/>
            </p14:nvContentPartPr>
            <p14:xfrm>
              <a:off x="9047719" y="5391023"/>
              <a:ext cx="74880" cy="130320"/>
            </p14:xfrm>
          </p:contentPart>
        </mc:Choice>
        <mc:Fallback xmlns="">
          <p:pic>
            <p:nvPicPr>
              <p:cNvPr id="161" name="잉크 160">
                <a:extLst>
                  <a:ext uri="{FF2B5EF4-FFF2-40B4-BE49-F238E27FC236}">
                    <a16:creationId xmlns:a16="http://schemas.microsoft.com/office/drawing/2014/main" id="{33397B03-1C6A-4FC4-BFBC-8E5ABD1C636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039079" y="5382023"/>
                <a:ext cx="92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2" name="잉크 161">
                <a:extLst>
                  <a:ext uri="{FF2B5EF4-FFF2-40B4-BE49-F238E27FC236}">
                    <a16:creationId xmlns:a16="http://schemas.microsoft.com/office/drawing/2014/main" id="{7A600B48-F61C-4D2A-94DF-0EE47A2B3EBF}"/>
                  </a:ext>
                </a:extLst>
              </p14:cNvPr>
              <p14:cNvContentPartPr/>
              <p14:nvPr/>
            </p14:nvContentPartPr>
            <p14:xfrm>
              <a:off x="9170479" y="5296703"/>
              <a:ext cx="75600" cy="187920"/>
            </p14:xfrm>
          </p:contentPart>
        </mc:Choice>
        <mc:Fallback xmlns="">
          <p:pic>
            <p:nvPicPr>
              <p:cNvPr id="162" name="잉크 161">
                <a:extLst>
                  <a:ext uri="{FF2B5EF4-FFF2-40B4-BE49-F238E27FC236}">
                    <a16:creationId xmlns:a16="http://schemas.microsoft.com/office/drawing/2014/main" id="{7A600B48-F61C-4D2A-94DF-0EE47A2B3EBF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161839" y="5287703"/>
                <a:ext cx="9324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3" name="잉크 162">
                <a:extLst>
                  <a:ext uri="{FF2B5EF4-FFF2-40B4-BE49-F238E27FC236}">
                    <a16:creationId xmlns:a16="http://schemas.microsoft.com/office/drawing/2014/main" id="{4B2F976F-5AEE-43B9-AAE3-D737CDAFDDF6}"/>
                  </a:ext>
                </a:extLst>
              </p14:cNvPr>
              <p14:cNvContentPartPr/>
              <p14:nvPr/>
            </p14:nvContentPartPr>
            <p14:xfrm>
              <a:off x="9257239" y="5391383"/>
              <a:ext cx="81720" cy="68040"/>
            </p14:xfrm>
          </p:contentPart>
        </mc:Choice>
        <mc:Fallback xmlns="">
          <p:pic>
            <p:nvPicPr>
              <p:cNvPr id="163" name="잉크 162">
                <a:extLst>
                  <a:ext uri="{FF2B5EF4-FFF2-40B4-BE49-F238E27FC236}">
                    <a16:creationId xmlns:a16="http://schemas.microsoft.com/office/drawing/2014/main" id="{4B2F976F-5AEE-43B9-AAE3-D737CDAFDDF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248239" y="5382743"/>
                <a:ext cx="993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4" name="잉크 163">
                <a:extLst>
                  <a:ext uri="{FF2B5EF4-FFF2-40B4-BE49-F238E27FC236}">
                    <a16:creationId xmlns:a16="http://schemas.microsoft.com/office/drawing/2014/main" id="{2430AF4F-327B-4A86-9744-4E6B7D14B35C}"/>
                  </a:ext>
                </a:extLst>
              </p14:cNvPr>
              <p14:cNvContentPartPr/>
              <p14:nvPr/>
            </p14:nvContentPartPr>
            <p14:xfrm>
              <a:off x="9374599" y="5393903"/>
              <a:ext cx="3960" cy="293040"/>
            </p14:xfrm>
          </p:contentPart>
        </mc:Choice>
        <mc:Fallback xmlns="">
          <p:pic>
            <p:nvPicPr>
              <p:cNvPr id="164" name="잉크 163">
                <a:extLst>
                  <a:ext uri="{FF2B5EF4-FFF2-40B4-BE49-F238E27FC236}">
                    <a16:creationId xmlns:a16="http://schemas.microsoft.com/office/drawing/2014/main" id="{2430AF4F-327B-4A86-9744-4E6B7D14B35C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365599" y="5384903"/>
                <a:ext cx="2160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5" name="잉크 164">
                <a:extLst>
                  <a:ext uri="{FF2B5EF4-FFF2-40B4-BE49-F238E27FC236}">
                    <a16:creationId xmlns:a16="http://schemas.microsoft.com/office/drawing/2014/main" id="{99FCD734-11BD-456E-89BB-60A431A4863D}"/>
                  </a:ext>
                </a:extLst>
              </p14:cNvPr>
              <p14:cNvContentPartPr/>
              <p14:nvPr/>
            </p14:nvContentPartPr>
            <p14:xfrm>
              <a:off x="9398719" y="5397143"/>
              <a:ext cx="68040" cy="84240"/>
            </p14:xfrm>
          </p:contentPart>
        </mc:Choice>
        <mc:Fallback xmlns="">
          <p:pic>
            <p:nvPicPr>
              <p:cNvPr id="165" name="잉크 164">
                <a:extLst>
                  <a:ext uri="{FF2B5EF4-FFF2-40B4-BE49-F238E27FC236}">
                    <a16:creationId xmlns:a16="http://schemas.microsoft.com/office/drawing/2014/main" id="{99FCD734-11BD-456E-89BB-60A431A4863D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390079" y="5388143"/>
                <a:ext cx="85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6" name="잉크 165">
                <a:extLst>
                  <a:ext uri="{FF2B5EF4-FFF2-40B4-BE49-F238E27FC236}">
                    <a16:creationId xmlns:a16="http://schemas.microsoft.com/office/drawing/2014/main" id="{EC98E4E8-25E7-4596-9EC2-BC93406A9A33}"/>
                  </a:ext>
                </a:extLst>
              </p14:cNvPr>
              <p14:cNvContentPartPr/>
              <p14:nvPr/>
            </p14:nvContentPartPr>
            <p14:xfrm>
              <a:off x="9505279" y="5382023"/>
              <a:ext cx="105840" cy="158040"/>
            </p14:xfrm>
          </p:contentPart>
        </mc:Choice>
        <mc:Fallback xmlns="">
          <p:pic>
            <p:nvPicPr>
              <p:cNvPr id="166" name="잉크 165">
                <a:extLst>
                  <a:ext uri="{FF2B5EF4-FFF2-40B4-BE49-F238E27FC236}">
                    <a16:creationId xmlns:a16="http://schemas.microsoft.com/office/drawing/2014/main" id="{EC98E4E8-25E7-4596-9EC2-BC93406A9A3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496279" y="5373023"/>
                <a:ext cx="1234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8" name="잉크 167">
                <a:extLst>
                  <a:ext uri="{FF2B5EF4-FFF2-40B4-BE49-F238E27FC236}">
                    <a16:creationId xmlns:a16="http://schemas.microsoft.com/office/drawing/2014/main" id="{E078A3A4-21CA-4BF7-B258-3AD8EB9BD056}"/>
                  </a:ext>
                </a:extLst>
              </p14:cNvPr>
              <p14:cNvContentPartPr/>
              <p14:nvPr/>
            </p14:nvContentPartPr>
            <p14:xfrm>
              <a:off x="9304759" y="5362583"/>
              <a:ext cx="30600" cy="91440"/>
            </p14:xfrm>
          </p:contentPart>
        </mc:Choice>
        <mc:Fallback xmlns="">
          <p:pic>
            <p:nvPicPr>
              <p:cNvPr id="168" name="잉크 167">
                <a:extLst>
                  <a:ext uri="{FF2B5EF4-FFF2-40B4-BE49-F238E27FC236}">
                    <a16:creationId xmlns:a16="http://schemas.microsoft.com/office/drawing/2014/main" id="{E078A3A4-21CA-4BF7-B258-3AD8EB9BD05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295759" y="5353943"/>
                <a:ext cx="4824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F5362561-9095-4B88-8510-EB7805A9A09D}"/>
              </a:ext>
            </a:extLst>
          </p:cNvPr>
          <p:cNvGrpSpPr/>
          <p:nvPr/>
        </p:nvGrpSpPr>
        <p:grpSpPr>
          <a:xfrm>
            <a:off x="9788959" y="5114543"/>
            <a:ext cx="2043360" cy="397800"/>
            <a:chOff x="9788959" y="5114543"/>
            <a:chExt cx="20433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CF362D76-85B2-4C6E-878D-079FD443CC35}"/>
                    </a:ext>
                  </a:extLst>
                </p14:cNvPr>
                <p14:cNvContentPartPr/>
                <p14:nvPr/>
              </p14:nvContentPartPr>
              <p14:xfrm>
                <a:off x="9788959" y="5176823"/>
                <a:ext cx="68760" cy="234360"/>
              </p14:xfrm>
            </p:contentPart>
          </mc:Choice>
          <mc:Fallback xmlns=""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CF362D76-85B2-4C6E-878D-079FD443CC3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79959" y="5167823"/>
                  <a:ext cx="86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0" name="잉크 169">
                  <a:extLst>
                    <a:ext uri="{FF2B5EF4-FFF2-40B4-BE49-F238E27FC236}">
                      <a16:creationId xmlns:a16="http://schemas.microsoft.com/office/drawing/2014/main" id="{7450930E-79A2-4227-AAF6-DF58D3A67CDF}"/>
                    </a:ext>
                  </a:extLst>
                </p14:cNvPr>
                <p14:cNvContentPartPr/>
                <p14:nvPr/>
              </p14:nvContentPartPr>
              <p14:xfrm>
                <a:off x="9884719" y="5263223"/>
                <a:ext cx="62640" cy="64800"/>
              </p14:xfrm>
            </p:contentPart>
          </mc:Choice>
          <mc:Fallback xmlns="">
            <p:pic>
              <p:nvPicPr>
                <p:cNvPr id="170" name="잉크 169">
                  <a:extLst>
                    <a:ext uri="{FF2B5EF4-FFF2-40B4-BE49-F238E27FC236}">
                      <a16:creationId xmlns:a16="http://schemas.microsoft.com/office/drawing/2014/main" id="{7450930E-79A2-4227-AAF6-DF58D3A67CD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76079" y="5254223"/>
                  <a:ext cx="80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1" name="잉크 170">
                  <a:extLst>
                    <a:ext uri="{FF2B5EF4-FFF2-40B4-BE49-F238E27FC236}">
                      <a16:creationId xmlns:a16="http://schemas.microsoft.com/office/drawing/2014/main" id="{9683D403-D62F-4676-906C-699153A87830}"/>
                    </a:ext>
                  </a:extLst>
                </p14:cNvPr>
                <p14:cNvContentPartPr/>
                <p14:nvPr/>
              </p14:nvContentPartPr>
              <p14:xfrm>
                <a:off x="9954199" y="5207063"/>
                <a:ext cx="119520" cy="228960"/>
              </p14:xfrm>
            </p:contentPart>
          </mc:Choice>
          <mc:Fallback xmlns="">
            <p:pic>
              <p:nvPicPr>
                <p:cNvPr id="171" name="잉크 170">
                  <a:extLst>
                    <a:ext uri="{FF2B5EF4-FFF2-40B4-BE49-F238E27FC236}">
                      <a16:creationId xmlns:a16="http://schemas.microsoft.com/office/drawing/2014/main" id="{9683D403-D62F-4676-906C-699153A8783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45559" y="5198423"/>
                  <a:ext cx="137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7E24BC35-8B1E-4C0D-8BA3-B516EBF60A07}"/>
                    </a:ext>
                  </a:extLst>
                </p14:cNvPr>
                <p14:cNvContentPartPr/>
                <p14:nvPr/>
              </p14:nvContentPartPr>
              <p14:xfrm>
                <a:off x="9993799" y="5196983"/>
                <a:ext cx="171000" cy="243000"/>
              </p14:xfrm>
            </p:contentPart>
          </mc:Choice>
          <mc:Fallback xmlns=""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7E24BC35-8B1E-4C0D-8BA3-B516EBF60A0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984799" y="5188343"/>
                  <a:ext cx="188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5714368D-3AB9-4FC0-8A8E-16A5E904B0C0}"/>
                    </a:ext>
                  </a:extLst>
                </p14:cNvPr>
                <p14:cNvContentPartPr/>
                <p14:nvPr/>
              </p14:nvContentPartPr>
              <p14:xfrm>
                <a:off x="10039519" y="5402183"/>
                <a:ext cx="185400" cy="110160"/>
              </p14:xfrm>
            </p:contentPart>
          </mc:Choice>
          <mc:Fallback xmlns=""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5714368D-3AB9-4FC0-8A8E-16A5E904B0C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30879" y="5393543"/>
                  <a:ext cx="20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FC106227-ACE2-4AD2-AC96-6F715FA6F425}"/>
                    </a:ext>
                  </a:extLst>
                </p14:cNvPr>
                <p14:cNvContentPartPr/>
                <p14:nvPr/>
              </p14:nvContentPartPr>
              <p14:xfrm>
                <a:off x="10233199" y="5250623"/>
                <a:ext cx="155160" cy="22608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FC106227-ACE2-4AD2-AC96-6F715FA6F42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224559" y="5241983"/>
                  <a:ext cx="172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1DDA577A-FBD9-496F-B14E-E96B41B1C225}"/>
                    </a:ext>
                  </a:extLst>
                </p14:cNvPr>
                <p14:cNvContentPartPr/>
                <p14:nvPr/>
              </p14:nvContentPartPr>
              <p14:xfrm>
                <a:off x="10325719" y="5427023"/>
                <a:ext cx="110160" cy="4824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1DDA577A-FBD9-496F-B14E-E96B41B1C22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317079" y="5418383"/>
                  <a:ext cx="127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945E13C9-7C17-4374-89A6-FDBDD20579B6}"/>
                    </a:ext>
                  </a:extLst>
                </p14:cNvPr>
                <p14:cNvContentPartPr/>
                <p14:nvPr/>
              </p14:nvContentPartPr>
              <p14:xfrm>
                <a:off x="10517599" y="5267183"/>
                <a:ext cx="74160" cy="18468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945E13C9-7C17-4374-89A6-FDBDD20579B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508599" y="5258183"/>
                  <a:ext cx="91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A73E0409-ED61-44CE-84F0-281E42ABEB7B}"/>
                    </a:ext>
                  </a:extLst>
                </p14:cNvPr>
                <p14:cNvContentPartPr/>
                <p14:nvPr/>
              </p14:nvContentPartPr>
              <p14:xfrm>
                <a:off x="10622359" y="5260703"/>
                <a:ext cx="54000" cy="15660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A73E0409-ED61-44CE-84F0-281E42ABEB7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13719" y="5252063"/>
                  <a:ext cx="71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96A0CDD7-4473-4275-9617-2EB9082DB697}"/>
                    </a:ext>
                  </a:extLst>
                </p14:cNvPr>
                <p14:cNvContentPartPr/>
                <p14:nvPr/>
              </p14:nvContentPartPr>
              <p14:xfrm>
                <a:off x="10729999" y="5245583"/>
                <a:ext cx="179280" cy="139320"/>
              </p14:xfrm>
            </p:contentPart>
          </mc:Choice>
          <mc:Fallback xmlns=""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96A0CDD7-4473-4275-9617-2EB9082DB69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21359" y="5236583"/>
                  <a:ext cx="196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CE24EF72-3174-4E5F-B1A1-136854947FBB}"/>
                    </a:ext>
                  </a:extLst>
                </p14:cNvPr>
                <p14:cNvContentPartPr/>
                <p14:nvPr/>
              </p14:nvContentPartPr>
              <p14:xfrm>
                <a:off x="10948159" y="5356463"/>
                <a:ext cx="16920" cy="9612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CE24EF72-3174-4E5F-B1A1-136854947FB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39519" y="5347823"/>
                  <a:ext cx="34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185DFDCB-4009-4E61-90FA-AAA3F8526D4F}"/>
                    </a:ext>
                  </a:extLst>
                </p14:cNvPr>
                <p14:cNvContentPartPr/>
                <p14:nvPr/>
              </p14:nvContentPartPr>
              <p14:xfrm>
                <a:off x="11109079" y="5177543"/>
                <a:ext cx="99000" cy="10044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185DFDCB-4009-4E61-90FA-AAA3F8526D4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00439" y="5168543"/>
                  <a:ext cx="116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563203E4-9E86-4D0C-9780-ABA0A679FC23}"/>
                    </a:ext>
                  </a:extLst>
                </p14:cNvPr>
                <p14:cNvContentPartPr/>
                <p14:nvPr/>
              </p14:nvContentPartPr>
              <p14:xfrm>
                <a:off x="11224279" y="5123903"/>
                <a:ext cx="84600" cy="21204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563203E4-9E86-4D0C-9780-ABA0A679FC2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215279" y="5115263"/>
                  <a:ext cx="102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8F55BFFB-F9E2-4FF0-BCE1-7D071568A823}"/>
                    </a:ext>
                  </a:extLst>
                </p14:cNvPr>
                <p14:cNvContentPartPr/>
                <p14:nvPr/>
              </p14:nvContentPartPr>
              <p14:xfrm>
                <a:off x="11359999" y="5322983"/>
                <a:ext cx="4680" cy="9612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8F55BFFB-F9E2-4FF0-BCE1-7D071568A82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350999" y="5314343"/>
                  <a:ext cx="2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6" name="잉크 185">
                  <a:extLst>
                    <a:ext uri="{FF2B5EF4-FFF2-40B4-BE49-F238E27FC236}">
                      <a16:creationId xmlns:a16="http://schemas.microsoft.com/office/drawing/2014/main" id="{DC36720C-1E89-4416-9BCF-E3D684F3B295}"/>
                    </a:ext>
                  </a:extLst>
                </p14:cNvPr>
                <p14:cNvContentPartPr/>
                <p14:nvPr/>
              </p14:nvContentPartPr>
              <p14:xfrm>
                <a:off x="11461159" y="5186903"/>
                <a:ext cx="86040" cy="99720"/>
              </p14:xfrm>
            </p:contentPart>
          </mc:Choice>
          <mc:Fallback xmlns="">
            <p:pic>
              <p:nvPicPr>
                <p:cNvPr id="186" name="잉크 185">
                  <a:extLst>
                    <a:ext uri="{FF2B5EF4-FFF2-40B4-BE49-F238E27FC236}">
                      <a16:creationId xmlns:a16="http://schemas.microsoft.com/office/drawing/2014/main" id="{DC36720C-1E89-4416-9BCF-E3D684F3B29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452159" y="5177903"/>
                  <a:ext cx="103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7" name="잉크 186">
                  <a:extLst>
                    <a:ext uri="{FF2B5EF4-FFF2-40B4-BE49-F238E27FC236}">
                      <a16:creationId xmlns:a16="http://schemas.microsoft.com/office/drawing/2014/main" id="{5E5AB707-C6CC-4545-8C35-36875F45DE36}"/>
                    </a:ext>
                  </a:extLst>
                </p14:cNvPr>
                <p14:cNvContentPartPr/>
                <p14:nvPr/>
              </p14:nvContentPartPr>
              <p14:xfrm>
                <a:off x="11611639" y="5114903"/>
                <a:ext cx="88920" cy="237600"/>
              </p14:xfrm>
            </p:contentPart>
          </mc:Choice>
          <mc:Fallback xmlns="">
            <p:pic>
              <p:nvPicPr>
                <p:cNvPr id="187" name="잉크 186">
                  <a:extLst>
                    <a:ext uri="{FF2B5EF4-FFF2-40B4-BE49-F238E27FC236}">
                      <a16:creationId xmlns:a16="http://schemas.microsoft.com/office/drawing/2014/main" id="{5E5AB707-C6CC-4545-8C35-36875F45DE3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02639" y="5106263"/>
                  <a:ext cx="106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F0FCAC3F-895C-4C7C-B67B-49EF69F0730C}"/>
                    </a:ext>
                  </a:extLst>
                </p14:cNvPr>
                <p14:cNvContentPartPr/>
                <p14:nvPr/>
              </p14:nvContentPartPr>
              <p14:xfrm>
                <a:off x="11704879" y="5114543"/>
                <a:ext cx="127440" cy="30456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F0FCAC3F-895C-4C7C-B67B-49EF69F0730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696239" y="5105543"/>
                  <a:ext cx="1450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CE2698CE-BF1A-418F-BEE8-1ACE580B2134}"/>
              </a:ext>
            </a:extLst>
          </p:cNvPr>
          <p:cNvGrpSpPr/>
          <p:nvPr/>
        </p:nvGrpSpPr>
        <p:grpSpPr>
          <a:xfrm>
            <a:off x="3929959" y="5129303"/>
            <a:ext cx="3217680" cy="1044000"/>
            <a:chOff x="3929959" y="5129303"/>
            <a:chExt cx="321768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1379C1B5-DBA3-4079-861A-D7A797D37D3C}"/>
                    </a:ext>
                  </a:extLst>
                </p14:cNvPr>
                <p14:cNvContentPartPr/>
                <p14:nvPr/>
              </p14:nvContentPartPr>
              <p14:xfrm>
                <a:off x="5743999" y="5452943"/>
                <a:ext cx="323640" cy="7380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1379C1B5-DBA3-4079-861A-D7A797D37D3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35359" y="5444303"/>
                  <a:ext cx="341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E12FAA7C-D082-4717-BE94-52636FAA584C}"/>
                    </a:ext>
                  </a:extLst>
                </p14:cNvPr>
                <p14:cNvContentPartPr/>
                <p14:nvPr/>
              </p14:nvContentPartPr>
              <p14:xfrm>
                <a:off x="6030199" y="5452223"/>
                <a:ext cx="98280" cy="15984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E12FAA7C-D082-4717-BE94-52636FAA584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21559" y="5443223"/>
                  <a:ext cx="115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0EDE21DB-34F4-4499-BC6B-2C7A7BF527F7}"/>
                    </a:ext>
                  </a:extLst>
                </p14:cNvPr>
                <p14:cNvContentPartPr/>
                <p14:nvPr/>
              </p14:nvContentPartPr>
              <p14:xfrm>
                <a:off x="6655159" y="5486423"/>
                <a:ext cx="25560" cy="24840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0EDE21DB-34F4-4499-BC6B-2C7A7BF527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46519" y="5477423"/>
                  <a:ext cx="43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3EFC8125-172E-4866-B839-4E9D9A5A60A8}"/>
                    </a:ext>
                  </a:extLst>
                </p14:cNvPr>
                <p14:cNvContentPartPr/>
                <p14:nvPr/>
              </p14:nvContentPartPr>
              <p14:xfrm>
                <a:off x="6638239" y="5407943"/>
                <a:ext cx="283680" cy="26892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3EFC8125-172E-4866-B839-4E9D9A5A60A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29599" y="5398943"/>
                  <a:ext cx="301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8C57E5A4-0C68-4ED7-80DA-6F39A5B48DDD}"/>
                    </a:ext>
                  </a:extLst>
                </p14:cNvPr>
                <p14:cNvContentPartPr/>
                <p14:nvPr/>
              </p14:nvContentPartPr>
              <p14:xfrm>
                <a:off x="6642559" y="5657783"/>
                <a:ext cx="245880" cy="8064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8C57E5A4-0C68-4ED7-80DA-6F39A5B48DD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633559" y="5648783"/>
                  <a:ext cx="263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9DDDBC4C-3992-469D-B7C1-A18089FBFF58}"/>
                    </a:ext>
                  </a:extLst>
                </p14:cNvPr>
                <p14:cNvContentPartPr/>
                <p14:nvPr/>
              </p14:nvContentPartPr>
              <p14:xfrm>
                <a:off x="6330439" y="5555543"/>
                <a:ext cx="120960" cy="10836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9DDDBC4C-3992-469D-B7C1-A18089FBFF5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21799" y="5546903"/>
                  <a:ext cx="138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0DB6A1E9-B4D5-460B-9DB1-D82F78A5A7B7}"/>
                    </a:ext>
                  </a:extLst>
                </p14:cNvPr>
                <p14:cNvContentPartPr/>
                <p14:nvPr/>
              </p14:nvContentPartPr>
              <p14:xfrm>
                <a:off x="6456439" y="5532863"/>
                <a:ext cx="69480" cy="17136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0DB6A1E9-B4D5-460B-9DB1-D82F78A5A7B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447799" y="5523863"/>
                  <a:ext cx="87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4C262536-06BE-4970-812E-CABCE2FED08E}"/>
                    </a:ext>
                  </a:extLst>
                </p14:cNvPr>
                <p14:cNvContentPartPr/>
                <p14:nvPr/>
              </p14:nvContentPartPr>
              <p14:xfrm>
                <a:off x="6676039" y="5175023"/>
                <a:ext cx="111960" cy="9612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4C262536-06BE-4970-812E-CABCE2FED08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67399" y="5166383"/>
                  <a:ext cx="129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C565AF08-A6D3-4DD3-A78E-9431A6C7CF6B}"/>
                    </a:ext>
                  </a:extLst>
                </p14:cNvPr>
                <p14:cNvContentPartPr/>
                <p14:nvPr/>
              </p14:nvContentPartPr>
              <p14:xfrm>
                <a:off x="6777199" y="5129303"/>
                <a:ext cx="127440" cy="18540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C565AF08-A6D3-4DD3-A78E-9431A6C7CF6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68559" y="5120663"/>
                  <a:ext cx="145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D158E47C-311E-41C7-8B41-ED1773A74815}"/>
                    </a:ext>
                  </a:extLst>
                </p14:cNvPr>
                <p14:cNvContentPartPr/>
                <p14:nvPr/>
              </p14:nvContentPartPr>
              <p14:xfrm>
                <a:off x="7035679" y="5572823"/>
                <a:ext cx="63720" cy="3996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D158E47C-311E-41C7-8B41-ED1773A7481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026679" y="5564183"/>
                  <a:ext cx="81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E9D44693-91C0-4A7C-9BC2-B9FB334F0E66}"/>
                    </a:ext>
                  </a:extLst>
                </p14:cNvPr>
                <p14:cNvContentPartPr/>
                <p14:nvPr/>
              </p14:nvContentPartPr>
              <p14:xfrm>
                <a:off x="7131799" y="5434943"/>
                <a:ext cx="15840" cy="26568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E9D44693-91C0-4A7C-9BC2-B9FB334F0E6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23159" y="5426303"/>
                  <a:ext cx="33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잉크 189">
                  <a:extLst>
                    <a:ext uri="{FF2B5EF4-FFF2-40B4-BE49-F238E27FC236}">
                      <a16:creationId xmlns:a16="http://schemas.microsoft.com/office/drawing/2014/main" id="{2380753F-CACC-4119-BE18-DA54808015ED}"/>
                    </a:ext>
                  </a:extLst>
                </p14:cNvPr>
                <p14:cNvContentPartPr/>
                <p14:nvPr/>
              </p14:nvContentPartPr>
              <p14:xfrm>
                <a:off x="4360519" y="5638343"/>
                <a:ext cx="647280" cy="83880"/>
              </p14:xfrm>
            </p:contentPart>
          </mc:Choice>
          <mc:Fallback xmlns="">
            <p:pic>
              <p:nvPicPr>
                <p:cNvPr id="190" name="잉크 189">
                  <a:extLst>
                    <a:ext uri="{FF2B5EF4-FFF2-40B4-BE49-F238E27FC236}">
                      <a16:creationId xmlns:a16="http://schemas.microsoft.com/office/drawing/2014/main" id="{2380753F-CACC-4119-BE18-DA54808015E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351879" y="5629343"/>
                  <a:ext cx="664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잉크 190">
                  <a:extLst>
                    <a:ext uri="{FF2B5EF4-FFF2-40B4-BE49-F238E27FC236}">
                      <a16:creationId xmlns:a16="http://schemas.microsoft.com/office/drawing/2014/main" id="{6AAC6DD3-791A-4829-BD8F-CA2BF13031AF}"/>
                    </a:ext>
                  </a:extLst>
                </p14:cNvPr>
                <p14:cNvContentPartPr/>
                <p14:nvPr/>
              </p14:nvContentPartPr>
              <p14:xfrm>
                <a:off x="3929959" y="5637623"/>
                <a:ext cx="525240" cy="65880"/>
              </p14:xfrm>
            </p:contentPart>
          </mc:Choice>
          <mc:Fallback xmlns="">
            <p:pic>
              <p:nvPicPr>
                <p:cNvPr id="191" name="잉크 190">
                  <a:extLst>
                    <a:ext uri="{FF2B5EF4-FFF2-40B4-BE49-F238E27FC236}">
                      <a16:creationId xmlns:a16="http://schemas.microsoft.com/office/drawing/2014/main" id="{6AAC6DD3-791A-4829-BD8F-CA2BF13031A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21319" y="5628983"/>
                  <a:ext cx="542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잉크 191">
                  <a:extLst>
                    <a:ext uri="{FF2B5EF4-FFF2-40B4-BE49-F238E27FC236}">
                      <a16:creationId xmlns:a16="http://schemas.microsoft.com/office/drawing/2014/main" id="{112D6FB7-FBF7-4AED-82DB-BA1CA4DB399E}"/>
                    </a:ext>
                  </a:extLst>
                </p14:cNvPr>
                <p14:cNvContentPartPr/>
                <p14:nvPr/>
              </p14:nvContentPartPr>
              <p14:xfrm>
                <a:off x="4688479" y="5709623"/>
                <a:ext cx="43560" cy="73440"/>
              </p14:xfrm>
            </p:contentPart>
          </mc:Choice>
          <mc:Fallback xmlns="">
            <p:pic>
              <p:nvPicPr>
                <p:cNvPr id="192" name="잉크 191">
                  <a:extLst>
                    <a:ext uri="{FF2B5EF4-FFF2-40B4-BE49-F238E27FC236}">
                      <a16:creationId xmlns:a16="http://schemas.microsoft.com/office/drawing/2014/main" id="{112D6FB7-FBF7-4AED-82DB-BA1CA4DB399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79479" y="5700983"/>
                  <a:ext cx="61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잉크 192">
                  <a:extLst>
                    <a:ext uri="{FF2B5EF4-FFF2-40B4-BE49-F238E27FC236}">
                      <a16:creationId xmlns:a16="http://schemas.microsoft.com/office/drawing/2014/main" id="{5B507E19-37CA-4E7E-89F3-96C53C687A0C}"/>
                    </a:ext>
                  </a:extLst>
                </p14:cNvPr>
                <p14:cNvContentPartPr/>
                <p14:nvPr/>
              </p14:nvContentPartPr>
              <p14:xfrm>
                <a:off x="4752199" y="5739503"/>
                <a:ext cx="92880" cy="27720"/>
              </p14:xfrm>
            </p:contentPart>
          </mc:Choice>
          <mc:Fallback xmlns="">
            <p:pic>
              <p:nvPicPr>
                <p:cNvPr id="193" name="잉크 192">
                  <a:extLst>
                    <a:ext uri="{FF2B5EF4-FFF2-40B4-BE49-F238E27FC236}">
                      <a16:creationId xmlns:a16="http://schemas.microsoft.com/office/drawing/2014/main" id="{5B507E19-37CA-4E7E-89F3-96C53C687A0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43559" y="5730503"/>
                  <a:ext cx="110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B4E89DC2-E2D7-4645-8F11-28E7C06419E3}"/>
                    </a:ext>
                  </a:extLst>
                </p14:cNvPr>
                <p14:cNvContentPartPr/>
                <p14:nvPr/>
              </p14:nvContentPartPr>
              <p14:xfrm>
                <a:off x="4774519" y="5780543"/>
                <a:ext cx="136440" cy="26460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B4E89DC2-E2D7-4645-8F11-28E7C06419E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65519" y="5771903"/>
                  <a:ext cx="154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D80B8B41-2F1F-4C8B-BCBB-68CF4E7ACBD0}"/>
                    </a:ext>
                  </a:extLst>
                </p14:cNvPr>
                <p14:cNvContentPartPr/>
                <p14:nvPr/>
              </p14:nvContentPartPr>
              <p14:xfrm>
                <a:off x="5040199" y="5917703"/>
                <a:ext cx="93600" cy="20160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D80B8B41-2F1F-4C8B-BCBB-68CF4E7ACBD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31559" y="5909063"/>
                  <a:ext cx="111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7AD0E7DE-4A40-41D8-BCDA-58272A1D651A}"/>
                    </a:ext>
                  </a:extLst>
                </p14:cNvPr>
                <p14:cNvContentPartPr/>
                <p14:nvPr/>
              </p14:nvContentPartPr>
              <p14:xfrm>
                <a:off x="5189959" y="6024983"/>
                <a:ext cx="147960" cy="10656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7AD0E7DE-4A40-41D8-BCDA-58272A1D651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180959" y="6015983"/>
                  <a:ext cx="165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잉크 196">
                  <a:extLst>
                    <a:ext uri="{FF2B5EF4-FFF2-40B4-BE49-F238E27FC236}">
                      <a16:creationId xmlns:a16="http://schemas.microsoft.com/office/drawing/2014/main" id="{2A996B1E-430A-4E2C-88AC-A1EBA31642E4}"/>
                    </a:ext>
                  </a:extLst>
                </p14:cNvPr>
                <p14:cNvContentPartPr/>
                <p14:nvPr/>
              </p14:nvContentPartPr>
              <p14:xfrm>
                <a:off x="5388679" y="5992223"/>
                <a:ext cx="32760" cy="88200"/>
              </p14:xfrm>
            </p:contentPart>
          </mc:Choice>
          <mc:Fallback xmlns="">
            <p:pic>
              <p:nvPicPr>
                <p:cNvPr id="197" name="잉크 196">
                  <a:extLst>
                    <a:ext uri="{FF2B5EF4-FFF2-40B4-BE49-F238E27FC236}">
                      <a16:creationId xmlns:a16="http://schemas.microsoft.com/office/drawing/2014/main" id="{2A996B1E-430A-4E2C-88AC-A1EBA31642E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80039" y="5983583"/>
                  <a:ext cx="50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C7EB34A6-E9DF-40C4-9CDE-B347CE0F791B}"/>
                    </a:ext>
                  </a:extLst>
                </p14:cNvPr>
                <p14:cNvContentPartPr/>
                <p14:nvPr/>
              </p14:nvContentPartPr>
              <p14:xfrm>
                <a:off x="5388679" y="5927783"/>
                <a:ext cx="163080" cy="24552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C7EB34A6-E9DF-40C4-9CDE-B347CE0F791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380039" y="5918783"/>
                  <a:ext cx="180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61DD8A77-C5E3-4F6A-A568-8BCC8519E554}"/>
                    </a:ext>
                  </a:extLst>
                </p14:cNvPr>
                <p14:cNvContentPartPr/>
                <p14:nvPr/>
              </p14:nvContentPartPr>
              <p14:xfrm>
                <a:off x="5623039" y="5985383"/>
                <a:ext cx="89280" cy="11016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61DD8A77-C5E3-4F6A-A568-8BCC8519E55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14399" y="5976743"/>
                  <a:ext cx="106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BF53984E-DEEF-42A2-B57B-432A7F9EDC60}"/>
                    </a:ext>
                  </a:extLst>
                </p14:cNvPr>
                <p14:cNvContentPartPr/>
                <p14:nvPr/>
              </p14:nvContentPartPr>
              <p14:xfrm>
                <a:off x="5739679" y="5932463"/>
                <a:ext cx="14040" cy="20808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BF53984E-DEEF-42A2-B57B-432A7F9EDC6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31039" y="5923463"/>
                  <a:ext cx="31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2524D1B1-3B4C-4FEF-B392-155301443E10}"/>
                    </a:ext>
                  </a:extLst>
                </p14:cNvPr>
                <p14:cNvContentPartPr/>
                <p14:nvPr/>
              </p14:nvContentPartPr>
              <p14:xfrm>
                <a:off x="5952439" y="5946143"/>
                <a:ext cx="78840" cy="9756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2524D1B1-3B4C-4FEF-B392-155301443E1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943799" y="5937503"/>
                  <a:ext cx="96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7803D05F-5F1E-4897-A068-441C0A1E3F9E}"/>
                    </a:ext>
                  </a:extLst>
                </p14:cNvPr>
                <p14:cNvContentPartPr/>
                <p14:nvPr/>
              </p14:nvContentPartPr>
              <p14:xfrm>
                <a:off x="6054319" y="5900063"/>
                <a:ext cx="104040" cy="24264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7803D05F-5F1E-4897-A068-441C0A1E3F9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045679" y="5891063"/>
                  <a:ext cx="121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3" name="잉크 202">
                  <a:extLst>
                    <a:ext uri="{FF2B5EF4-FFF2-40B4-BE49-F238E27FC236}">
                      <a16:creationId xmlns:a16="http://schemas.microsoft.com/office/drawing/2014/main" id="{D003010A-2AC0-426B-A84D-FFB8B0AD619C}"/>
                    </a:ext>
                  </a:extLst>
                </p14:cNvPr>
                <p14:cNvContentPartPr/>
                <p14:nvPr/>
              </p14:nvContentPartPr>
              <p14:xfrm>
                <a:off x="6184999" y="5900423"/>
                <a:ext cx="43560" cy="133920"/>
              </p14:xfrm>
            </p:contentPart>
          </mc:Choice>
          <mc:Fallback xmlns="">
            <p:pic>
              <p:nvPicPr>
                <p:cNvPr id="203" name="잉크 202">
                  <a:extLst>
                    <a:ext uri="{FF2B5EF4-FFF2-40B4-BE49-F238E27FC236}">
                      <a16:creationId xmlns:a16="http://schemas.microsoft.com/office/drawing/2014/main" id="{D003010A-2AC0-426B-A84D-FFB8B0AD619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76359" y="5891783"/>
                  <a:ext cx="61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5D1A9F3B-A555-4CE5-9DC0-E7B3C6B20910}"/>
                    </a:ext>
                  </a:extLst>
                </p14:cNvPr>
                <p14:cNvContentPartPr/>
                <p14:nvPr/>
              </p14:nvContentPartPr>
              <p14:xfrm>
                <a:off x="6283639" y="5914463"/>
                <a:ext cx="81720" cy="7380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5D1A9F3B-A555-4CE5-9DC0-E7B3C6B2091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74639" y="5905463"/>
                  <a:ext cx="99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5" name="잉크 204">
                  <a:extLst>
                    <a:ext uri="{FF2B5EF4-FFF2-40B4-BE49-F238E27FC236}">
                      <a16:creationId xmlns:a16="http://schemas.microsoft.com/office/drawing/2014/main" id="{7D1EA50F-6057-4F6E-8D4C-9B904FF59A85}"/>
                    </a:ext>
                  </a:extLst>
                </p14:cNvPr>
                <p14:cNvContentPartPr/>
                <p14:nvPr/>
              </p14:nvContentPartPr>
              <p14:xfrm>
                <a:off x="6255919" y="6094823"/>
                <a:ext cx="127440" cy="39960"/>
              </p14:xfrm>
            </p:contentPart>
          </mc:Choice>
          <mc:Fallback xmlns="">
            <p:pic>
              <p:nvPicPr>
                <p:cNvPr id="205" name="잉크 204">
                  <a:extLst>
                    <a:ext uri="{FF2B5EF4-FFF2-40B4-BE49-F238E27FC236}">
                      <a16:creationId xmlns:a16="http://schemas.microsoft.com/office/drawing/2014/main" id="{7D1EA50F-6057-4F6E-8D4C-9B904FF59A8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47279" y="6086183"/>
                  <a:ext cx="145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6" name="잉크 205">
                  <a:extLst>
                    <a:ext uri="{FF2B5EF4-FFF2-40B4-BE49-F238E27FC236}">
                      <a16:creationId xmlns:a16="http://schemas.microsoft.com/office/drawing/2014/main" id="{8FD856F4-2861-46AD-A293-9AD7DF0DCDEB}"/>
                    </a:ext>
                  </a:extLst>
                </p14:cNvPr>
                <p14:cNvContentPartPr/>
                <p14:nvPr/>
              </p14:nvContentPartPr>
              <p14:xfrm>
                <a:off x="6571639" y="5852903"/>
                <a:ext cx="82440" cy="133200"/>
              </p14:xfrm>
            </p:contentPart>
          </mc:Choice>
          <mc:Fallback xmlns="">
            <p:pic>
              <p:nvPicPr>
                <p:cNvPr id="206" name="잉크 205">
                  <a:extLst>
                    <a:ext uri="{FF2B5EF4-FFF2-40B4-BE49-F238E27FC236}">
                      <a16:creationId xmlns:a16="http://schemas.microsoft.com/office/drawing/2014/main" id="{8FD856F4-2861-46AD-A293-9AD7DF0DCDE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62639" y="5844263"/>
                  <a:ext cx="100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8D9BDB61-A978-4E19-9A2D-DB66740AE2CC}"/>
                    </a:ext>
                  </a:extLst>
                </p14:cNvPr>
                <p14:cNvContentPartPr/>
                <p14:nvPr/>
              </p14:nvContentPartPr>
              <p14:xfrm>
                <a:off x="6651199" y="5901863"/>
                <a:ext cx="66960" cy="12312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8D9BDB61-A978-4E19-9A2D-DB66740AE2C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42559" y="5893223"/>
                  <a:ext cx="84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B9823661-A2F1-4828-8E14-4D11A2324E92}"/>
                    </a:ext>
                  </a:extLst>
                </p14:cNvPr>
                <p14:cNvContentPartPr/>
                <p14:nvPr/>
              </p14:nvContentPartPr>
              <p14:xfrm>
                <a:off x="6740119" y="5831663"/>
                <a:ext cx="64440" cy="20592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B9823661-A2F1-4828-8E14-4D11A2324E9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31479" y="5823023"/>
                  <a:ext cx="82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08B74876-DAB1-408A-ADCE-68AF4C8524E1}"/>
                    </a:ext>
                  </a:extLst>
                </p14:cNvPr>
                <p14:cNvContentPartPr/>
                <p14:nvPr/>
              </p14:nvContentPartPr>
              <p14:xfrm>
                <a:off x="6788359" y="6035063"/>
                <a:ext cx="48240" cy="9864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08B74876-DAB1-408A-ADCE-68AF4C8524E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79719" y="6026063"/>
                  <a:ext cx="65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4516AB75-D711-4622-AA27-2D34DC19F8BA}"/>
                    </a:ext>
                  </a:extLst>
                </p14:cNvPr>
                <p14:cNvContentPartPr/>
                <p14:nvPr/>
              </p14:nvContentPartPr>
              <p14:xfrm>
                <a:off x="6915799" y="5834903"/>
                <a:ext cx="64800" cy="18468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4516AB75-D711-4622-AA27-2D34DC19F8B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906799" y="5826263"/>
                  <a:ext cx="82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1" name="잉크 210">
                  <a:extLst>
                    <a:ext uri="{FF2B5EF4-FFF2-40B4-BE49-F238E27FC236}">
                      <a16:creationId xmlns:a16="http://schemas.microsoft.com/office/drawing/2014/main" id="{22127B0C-3C92-4588-9051-8A1F380DD5AF}"/>
                    </a:ext>
                  </a:extLst>
                </p14:cNvPr>
                <p14:cNvContentPartPr/>
                <p14:nvPr/>
              </p14:nvContentPartPr>
              <p14:xfrm>
                <a:off x="6978799" y="5973503"/>
                <a:ext cx="42840" cy="92880"/>
              </p14:xfrm>
            </p:contentPart>
          </mc:Choice>
          <mc:Fallback xmlns="">
            <p:pic>
              <p:nvPicPr>
                <p:cNvPr id="211" name="잉크 210">
                  <a:extLst>
                    <a:ext uri="{FF2B5EF4-FFF2-40B4-BE49-F238E27FC236}">
                      <a16:creationId xmlns:a16="http://schemas.microsoft.com/office/drawing/2014/main" id="{22127B0C-3C92-4588-9051-8A1F380DD5A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969799" y="5964863"/>
                  <a:ext cx="60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2" name="잉크 211">
                  <a:extLst>
                    <a:ext uri="{FF2B5EF4-FFF2-40B4-BE49-F238E27FC236}">
                      <a16:creationId xmlns:a16="http://schemas.microsoft.com/office/drawing/2014/main" id="{E0D04A4B-7A67-40F0-AA09-0D350A9DAAF1}"/>
                    </a:ext>
                  </a:extLst>
                </p14:cNvPr>
                <p14:cNvContentPartPr/>
                <p14:nvPr/>
              </p14:nvContentPartPr>
              <p14:xfrm>
                <a:off x="6891319" y="6069263"/>
                <a:ext cx="197640" cy="86040"/>
              </p14:xfrm>
            </p:contentPart>
          </mc:Choice>
          <mc:Fallback xmlns="">
            <p:pic>
              <p:nvPicPr>
                <p:cNvPr id="212" name="잉크 211">
                  <a:extLst>
                    <a:ext uri="{FF2B5EF4-FFF2-40B4-BE49-F238E27FC236}">
                      <a16:creationId xmlns:a16="http://schemas.microsoft.com/office/drawing/2014/main" id="{E0D04A4B-7A67-40F0-AA09-0D350A9DAAF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82679" y="6060623"/>
                  <a:ext cx="2152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916E0374-EA57-45A2-A486-BD61D84C9FE6}"/>
                  </a:ext>
                </a:extLst>
              </p14:cNvPr>
              <p14:cNvContentPartPr/>
              <p14:nvPr/>
            </p14:nvContentPartPr>
            <p14:xfrm>
              <a:off x="10555399" y="5416323"/>
              <a:ext cx="1286280" cy="17712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916E0374-EA57-45A2-A486-BD61D84C9FE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551079" y="5412003"/>
                <a:ext cx="12949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그룹 18">
            <a:extLst>
              <a:ext uri="{FF2B5EF4-FFF2-40B4-BE49-F238E27FC236}">
                <a16:creationId xmlns:a16="http://schemas.microsoft.com/office/drawing/2014/main" id="{57BC5F0F-9B23-4409-97B6-33B44E993F1F}"/>
              </a:ext>
            </a:extLst>
          </p:cNvPr>
          <p:cNvGrpSpPr/>
          <p:nvPr/>
        </p:nvGrpSpPr>
        <p:grpSpPr>
          <a:xfrm>
            <a:off x="7361469" y="2808087"/>
            <a:ext cx="546120" cy="207720"/>
            <a:chOff x="7361469" y="2808087"/>
            <a:chExt cx="54612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210AC548-CB1A-4C5F-8B5C-11DD59CD1FE1}"/>
                    </a:ext>
                  </a:extLst>
                </p14:cNvPr>
                <p14:cNvContentPartPr/>
                <p14:nvPr/>
              </p14:nvContentPartPr>
              <p14:xfrm>
                <a:off x="7361469" y="2827167"/>
                <a:ext cx="110520" cy="18864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210AC548-CB1A-4C5F-8B5C-11DD59CD1FE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352469" y="2818527"/>
                  <a:ext cx="128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C45854E3-7A23-4196-87E8-E6840B4F7209}"/>
                    </a:ext>
                  </a:extLst>
                </p14:cNvPr>
                <p14:cNvContentPartPr/>
                <p14:nvPr/>
              </p14:nvContentPartPr>
              <p14:xfrm>
                <a:off x="7559829" y="2808087"/>
                <a:ext cx="347760" cy="18864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C45854E3-7A23-4196-87E8-E6840B4F720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51189" y="2799447"/>
                  <a:ext cx="365400" cy="20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750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D137BBB-2B6D-4DF9-B5EE-9DE6EC48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29" y="368130"/>
            <a:ext cx="6124575" cy="3305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D7B448-1A70-4E7D-AB70-A97972E1E63B}"/>
              </a:ext>
            </a:extLst>
          </p:cNvPr>
          <p:cNvSpPr txBox="1"/>
          <p:nvPr/>
        </p:nvSpPr>
        <p:spPr>
          <a:xfrm>
            <a:off x="588928" y="4078150"/>
            <a:ext cx="336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1MatchingMNISTstep1.py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07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8D56C56-6719-4909-9C85-2DE3C2DCF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2" y="187243"/>
            <a:ext cx="9634335" cy="42397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AD6FFD7-1BD6-4D94-9C3E-7FC438258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2" y="4426996"/>
            <a:ext cx="11601450" cy="1914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1D82DD27-E392-42C2-BBB4-0207358D68BA}"/>
                  </a:ext>
                </a:extLst>
              </p14:cNvPr>
              <p14:cNvContentPartPr/>
              <p14:nvPr/>
            </p14:nvContentPartPr>
            <p14:xfrm>
              <a:off x="6595759" y="1846203"/>
              <a:ext cx="99000" cy="25380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1D82DD27-E392-42C2-BBB4-0207358D68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1439" y="1841883"/>
                <a:ext cx="10764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그룹 19">
            <a:extLst>
              <a:ext uri="{FF2B5EF4-FFF2-40B4-BE49-F238E27FC236}">
                <a16:creationId xmlns:a16="http://schemas.microsoft.com/office/drawing/2014/main" id="{FE8C2619-F197-401C-85BB-F932A7D72AB9}"/>
              </a:ext>
            </a:extLst>
          </p:cNvPr>
          <p:cNvGrpSpPr/>
          <p:nvPr/>
        </p:nvGrpSpPr>
        <p:grpSpPr>
          <a:xfrm>
            <a:off x="6874759" y="1796523"/>
            <a:ext cx="1603800" cy="510480"/>
            <a:chOff x="6874759" y="1796523"/>
            <a:chExt cx="16038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A98B7414-9643-4D3B-88C4-6F068C138C66}"/>
                    </a:ext>
                  </a:extLst>
                </p14:cNvPr>
                <p14:cNvContentPartPr/>
                <p14:nvPr/>
              </p14:nvContentPartPr>
              <p14:xfrm>
                <a:off x="6874759" y="1958163"/>
                <a:ext cx="123480" cy="2772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A98B7414-9643-4D3B-88C4-6F068C138C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70439" y="1953843"/>
                  <a:ext cx="132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8B77F437-57EB-4937-BA73-58F9FCE8FC93}"/>
                    </a:ext>
                  </a:extLst>
                </p14:cNvPr>
                <p14:cNvContentPartPr/>
                <p14:nvPr/>
              </p14:nvContentPartPr>
              <p14:xfrm>
                <a:off x="6903919" y="1896963"/>
                <a:ext cx="83880" cy="21708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8B77F437-57EB-4937-BA73-58F9FCE8FC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99599" y="1892643"/>
                  <a:ext cx="92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F4741934-A623-462D-8CC2-3C900A6BB179}"/>
                    </a:ext>
                  </a:extLst>
                </p14:cNvPr>
                <p14:cNvContentPartPr/>
                <p14:nvPr/>
              </p14:nvContentPartPr>
              <p14:xfrm>
                <a:off x="7019479" y="1975083"/>
                <a:ext cx="258120" cy="9252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F4741934-A623-462D-8CC2-3C900A6BB1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15159" y="1970763"/>
                  <a:ext cx="266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10F04A77-F054-48ED-A89B-A80AF1E6128C}"/>
                    </a:ext>
                  </a:extLst>
                </p14:cNvPr>
                <p14:cNvContentPartPr/>
                <p14:nvPr/>
              </p14:nvContentPartPr>
              <p14:xfrm>
                <a:off x="7297759" y="1962843"/>
                <a:ext cx="37440" cy="34416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10F04A77-F054-48ED-A89B-A80AF1E612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93439" y="1958523"/>
                  <a:ext cx="460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D9B5C27B-2AB7-4F1F-AD40-3D90CCEC0840}"/>
                    </a:ext>
                  </a:extLst>
                </p14:cNvPr>
                <p14:cNvContentPartPr/>
                <p14:nvPr/>
              </p14:nvContentPartPr>
              <p14:xfrm>
                <a:off x="7264999" y="1983003"/>
                <a:ext cx="97560" cy="13824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D9B5C27B-2AB7-4F1F-AD40-3D90CCEC08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0679" y="1978683"/>
                  <a:ext cx="106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542B48D4-7878-4E04-8A28-D99A93ABE26E}"/>
                    </a:ext>
                  </a:extLst>
                </p14:cNvPr>
                <p14:cNvContentPartPr/>
                <p14:nvPr/>
              </p14:nvContentPartPr>
              <p14:xfrm>
                <a:off x="7370479" y="1832163"/>
                <a:ext cx="159480" cy="3121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542B48D4-7878-4E04-8A28-D99A93ABE26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66159" y="1827843"/>
                  <a:ext cx="168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B813451E-8566-44E9-BD11-E62C38760E43}"/>
                    </a:ext>
                  </a:extLst>
                </p14:cNvPr>
                <p14:cNvContentPartPr/>
                <p14:nvPr/>
              </p14:nvContentPartPr>
              <p14:xfrm>
                <a:off x="7562359" y="1904883"/>
                <a:ext cx="9000" cy="2124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B813451E-8566-44E9-BD11-E62C38760E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58039" y="1900563"/>
                  <a:ext cx="17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70B62729-5BB5-4AF4-8539-5DB88CF084E2}"/>
                    </a:ext>
                  </a:extLst>
                </p14:cNvPr>
                <p14:cNvContentPartPr/>
                <p14:nvPr/>
              </p14:nvContentPartPr>
              <p14:xfrm>
                <a:off x="7570999" y="1813443"/>
                <a:ext cx="168120" cy="2890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70B62729-5BB5-4AF4-8539-5DB88CF084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66679" y="1809123"/>
                  <a:ext cx="176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BC853836-10DB-44BE-B086-A702B4AA8B92}"/>
                    </a:ext>
                  </a:extLst>
                </p14:cNvPr>
                <p14:cNvContentPartPr/>
                <p14:nvPr/>
              </p14:nvContentPartPr>
              <p14:xfrm>
                <a:off x="7765399" y="1947363"/>
                <a:ext cx="126720" cy="13716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BC853836-10DB-44BE-B086-A702B4AA8B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61079" y="1943043"/>
                  <a:ext cx="135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8201783F-81C1-4965-9EDB-FFB570C4D133}"/>
                    </a:ext>
                  </a:extLst>
                </p14:cNvPr>
                <p14:cNvContentPartPr/>
                <p14:nvPr/>
              </p14:nvContentPartPr>
              <p14:xfrm>
                <a:off x="7865119" y="1922523"/>
                <a:ext cx="150120" cy="1440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8201783F-81C1-4965-9EDB-FFB570C4D1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60799" y="1918203"/>
                  <a:ext cx="158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2131182D-CC62-4436-B83E-869A90AA9DBB}"/>
                    </a:ext>
                  </a:extLst>
                </p14:cNvPr>
                <p14:cNvContentPartPr/>
                <p14:nvPr/>
              </p14:nvContentPartPr>
              <p14:xfrm>
                <a:off x="7928119" y="1842243"/>
                <a:ext cx="71280" cy="2253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2131182D-CC62-4436-B83E-869A90AA9D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23799" y="1837923"/>
                  <a:ext cx="79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53EF4A0B-2632-4C86-B410-C81357264035}"/>
                    </a:ext>
                  </a:extLst>
                </p14:cNvPr>
                <p14:cNvContentPartPr/>
                <p14:nvPr/>
              </p14:nvContentPartPr>
              <p14:xfrm>
                <a:off x="8005519" y="1953843"/>
                <a:ext cx="106560" cy="15768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53EF4A0B-2632-4C86-B410-C813572640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01199" y="1949523"/>
                  <a:ext cx="115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F7529E1D-C90C-41CB-9576-134BAE6332C3}"/>
                    </a:ext>
                  </a:extLst>
                </p14:cNvPr>
                <p14:cNvContentPartPr/>
                <p14:nvPr/>
              </p14:nvContentPartPr>
              <p14:xfrm>
                <a:off x="8111719" y="1796523"/>
                <a:ext cx="185400" cy="3762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F7529E1D-C90C-41CB-9576-134BAE6332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07399" y="1792203"/>
                  <a:ext cx="1940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1B310609-5C68-4F29-9DE4-BB7BE31D7BF1}"/>
                    </a:ext>
                  </a:extLst>
                </p14:cNvPr>
                <p14:cNvContentPartPr/>
                <p14:nvPr/>
              </p14:nvContentPartPr>
              <p14:xfrm>
                <a:off x="8328439" y="1860963"/>
                <a:ext cx="150120" cy="38628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1B310609-5C68-4F29-9DE4-BB7BE31D7B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24119" y="1856643"/>
                  <a:ext cx="15876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198008D8-E9B8-4BDD-9687-DF7CF033E294}"/>
                  </a:ext>
                </a:extLst>
              </p14:cNvPr>
              <p14:cNvContentPartPr/>
              <p14:nvPr/>
            </p14:nvContentPartPr>
            <p14:xfrm>
              <a:off x="6695119" y="4040763"/>
              <a:ext cx="114840" cy="27648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198008D8-E9B8-4BDD-9687-DF7CF033E29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90799" y="4036443"/>
                <a:ext cx="12348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DB7AB7DD-7130-4835-ACD5-761A0C139ADF}"/>
              </a:ext>
            </a:extLst>
          </p:cNvPr>
          <p:cNvGrpSpPr/>
          <p:nvPr/>
        </p:nvGrpSpPr>
        <p:grpSpPr>
          <a:xfrm>
            <a:off x="6950359" y="3981723"/>
            <a:ext cx="633240" cy="308160"/>
            <a:chOff x="6950359" y="3981723"/>
            <a:chExt cx="63324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E5ABC6F3-DE17-4A7E-9B36-729B862E3C85}"/>
                    </a:ext>
                  </a:extLst>
                </p14:cNvPr>
                <p14:cNvContentPartPr/>
                <p14:nvPr/>
              </p14:nvContentPartPr>
              <p14:xfrm>
                <a:off x="6950359" y="4156683"/>
                <a:ext cx="114480" cy="12708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E5ABC6F3-DE17-4A7E-9B36-729B862E3C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46039" y="4152363"/>
                  <a:ext cx="12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C7083234-F6F7-434A-8D40-FD12B57917AE}"/>
                    </a:ext>
                  </a:extLst>
                </p14:cNvPr>
                <p14:cNvContentPartPr/>
                <p14:nvPr/>
              </p14:nvContentPartPr>
              <p14:xfrm>
                <a:off x="7132519" y="4167123"/>
                <a:ext cx="149400" cy="1227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C7083234-F6F7-434A-8D40-FD12B57917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28199" y="4162803"/>
                  <a:ext cx="158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A26F9E46-DE31-4C3B-8E72-0CFCD97E0E7A}"/>
                    </a:ext>
                  </a:extLst>
                </p14:cNvPr>
                <p14:cNvContentPartPr/>
                <p14:nvPr/>
              </p14:nvContentPartPr>
              <p14:xfrm>
                <a:off x="7326559" y="3981723"/>
                <a:ext cx="120600" cy="29556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A26F9E46-DE31-4C3B-8E72-0CFCD97E0E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22239" y="3977403"/>
                  <a:ext cx="129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A2590CFD-CFAA-454B-9873-245048B2FEE2}"/>
                    </a:ext>
                  </a:extLst>
                </p14:cNvPr>
                <p14:cNvContentPartPr/>
                <p14:nvPr/>
              </p14:nvContentPartPr>
              <p14:xfrm>
                <a:off x="7469479" y="4145523"/>
                <a:ext cx="114120" cy="12096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A2590CFD-CFAA-454B-9873-245048B2FE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65159" y="4141203"/>
                  <a:ext cx="1227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78A0245-6428-40DC-9B1B-2FDED3A54201}"/>
              </a:ext>
            </a:extLst>
          </p:cNvPr>
          <p:cNvGrpSpPr/>
          <p:nvPr/>
        </p:nvGrpSpPr>
        <p:grpSpPr>
          <a:xfrm>
            <a:off x="7622119" y="3992523"/>
            <a:ext cx="1152000" cy="334800"/>
            <a:chOff x="7622119" y="3992523"/>
            <a:chExt cx="115200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FB7D51BE-5577-414A-9732-A3964005E071}"/>
                    </a:ext>
                  </a:extLst>
                </p14:cNvPr>
                <p14:cNvContentPartPr/>
                <p14:nvPr/>
              </p14:nvContentPartPr>
              <p14:xfrm>
                <a:off x="7631479" y="4046883"/>
                <a:ext cx="7200" cy="26640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FB7D51BE-5577-414A-9732-A3964005E0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27159" y="4042563"/>
                  <a:ext cx="15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CAD49E1A-39CE-4B99-A6BF-F4C2FEB50947}"/>
                    </a:ext>
                  </a:extLst>
                </p14:cNvPr>
                <p14:cNvContentPartPr/>
                <p14:nvPr/>
              </p14:nvContentPartPr>
              <p14:xfrm>
                <a:off x="7622119" y="4006203"/>
                <a:ext cx="150480" cy="2556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CAD49E1A-39CE-4B99-A6BF-F4C2FEB509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17799" y="4001883"/>
                  <a:ext cx="159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095F37AB-5025-449C-A399-8ABE6105B22F}"/>
                    </a:ext>
                  </a:extLst>
                </p14:cNvPr>
                <p14:cNvContentPartPr/>
                <p14:nvPr/>
              </p14:nvContentPartPr>
              <p14:xfrm>
                <a:off x="7814359" y="4103763"/>
                <a:ext cx="118440" cy="17640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095F37AB-5025-449C-A399-8ABE6105B2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10039" y="4099443"/>
                  <a:ext cx="127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4289EFA6-FDAF-4DBF-B806-71A5B3EA27F0}"/>
                    </a:ext>
                  </a:extLst>
                </p14:cNvPr>
                <p14:cNvContentPartPr/>
                <p14:nvPr/>
              </p14:nvContentPartPr>
              <p14:xfrm>
                <a:off x="7946479" y="4151643"/>
                <a:ext cx="135360" cy="1371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4289EFA6-FDAF-4DBF-B806-71A5B3EA27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42159" y="4147323"/>
                  <a:ext cx="144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1AC1B92F-745B-4C08-9741-9D6063C882B9}"/>
                    </a:ext>
                  </a:extLst>
                </p14:cNvPr>
                <p14:cNvContentPartPr/>
                <p14:nvPr/>
              </p14:nvContentPartPr>
              <p14:xfrm>
                <a:off x="8079679" y="4111323"/>
                <a:ext cx="69120" cy="1411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1AC1B92F-745B-4C08-9741-9D6063C882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75359" y="4107003"/>
                  <a:ext cx="77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99230AFF-DFBE-4591-AA0A-285EB6E3FDEB}"/>
                    </a:ext>
                  </a:extLst>
                </p14:cNvPr>
                <p14:cNvContentPartPr/>
                <p14:nvPr/>
              </p14:nvContentPartPr>
              <p14:xfrm>
                <a:off x="8179039" y="4143363"/>
                <a:ext cx="111960" cy="1188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99230AFF-DFBE-4591-AA0A-285EB6E3FD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74719" y="4139043"/>
                  <a:ext cx="120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9667128A-08ED-4D67-97A0-CE3CF9DCC8FE}"/>
                    </a:ext>
                  </a:extLst>
                </p14:cNvPr>
                <p14:cNvContentPartPr/>
                <p14:nvPr/>
              </p14:nvContentPartPr>
              <p14:xfrm>
                <a:off x="8327719" y="4130043"/>
                <a:ext cx="97920" cy="1346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9667128A-08ED-4D67-97A0-CE3CF9DCC8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23399" y="4125723"/>
                  <a:ext cx="106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219DE793-41A1-47E0-8677-E980403F6C94}"/>
                    </a:ext>
                  </a:extLst>
                </p14:cNvPr>
                <p14:cNvContentPartPr/>
                <p14:nvPr/>
              </p14:nvContentPartPr>
              <p14:xfrm>
                <a:off x="8439679" y="4136163"/>
                <a:ext cx="118440" cy="1648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219DE793-41A1-47E0-8677-E980403F6C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35359" y="4131843"/>
                  <a:ext cx="12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3B4B945F-4BB3-4167-BFF4-BF59FD0679B5}"/>
                    </a:ext>
                  </a:extLst>
                </p14:cNvPr>
                <p14:cNvContentPartPr/>
                <p14:nvPr/>
              </p14:nvContentPartPr>
              <p14:xfrm>
                <a:off x="8675119" y="3992523"/>
                <a:ext cx="99000" cy="3348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3B4B945F-4BB3-4167-BFF4-BF59FD0679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70799" y="3988203"/>
                  <a:ext cx="107640" cy="34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345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88B8FB3-F661-4257-ACD1-B501CAE72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70563"/>
            <a:ext cx="11601450" cy="1914525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B5A198ED-26EA-47DE-BC28-71DFAAB4AF9D}"/>
              </a:ext>
            </a:extLst>
          </p:cNvPr>
          <p:cNvGrpSpPr/>
          <p:nvPr/>
        </p:nvGrpSpPr>
        <p:grpSpPr>
          <a:xfrm>
            <a:off x="3118159" y="335283"/>
            <a:ext cx="317520" cy="323280"/>
            <a:chOff x="3118159" y="335283"/>
            <a:chExt cx="3175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6D9ABCA7-BD31-4A3E-AE54-594FC4FA9D29}"/>
                    </a:ext>
                  </a:extLst>
                </p14:cNvPr>
                <p14:cNvContentPartPr/>
                <p14:nvPr/>
              </p14:nvContentPartPr>
              <p14:xfrm>
                <a:off x="3118159" y="395043"/>
                <a:ext cx="262440" cy="26352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6D9ABCA7-BD31-4A3E-AE54-594FC4FA9D2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13839" y="390723"/>
                  <a:ext cx="271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A3116E76-C39A-430C-BD42-85DF8FD5E353}"/>
                    </a:ext>
                  </a:extLst>
                </p14:cNvPr>
                <p14:cNvContentPartPr/>
                <p14:nvPr/>
              </p14:nvContentPartPr>
              <p14:xfrm>
                <a:off x="3331999" y="335283"/>
                <a:ext cx="103680" cy="15732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A3116E76-C39A-430C-BD42-85DF8FD5E3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27679" y="330963"/>
                  <a:ext cx="112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0D38921-3619-4B99-A80B-8A963AA8EB94}"/>
              </a:ext>
            </a:extLst>
          </p:cNvPr>
          <p:cNvGrpSpPr/>
          <p:nvPr/>
        </p:nvGrpSpPr>
        <p:grpSpPr>
          <a:xfrm>
            <a:off x="3707839" y="26763"/>
            <a:ext cx="939600" cy="1012320"/>
            <a:chOff x="3707839" y="26763"/>
            <a:chExt cx="939600" cy="10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B12038F8-B76D-44D1-8043-95B4F3484C1B}"/>
                    </a:ext>
                  </a:extLst>
                </p14:cNvPr>
                <p14:cNvContentPartPr/>
                <p14:nvPr/>
              </p14:nvContentPartPr>
              <p14:xfrm>
                <a:off x="4064239" y="243483"/>
                <a:ext cx="29160" cy="77112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B12038F8-B76D-44D1-8043-95B4F3484C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59919" y="239163"/>
                  <a:ext cx="3780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917E690C-796A-4873-8795-7D77D831CF1E}"/>
                    </a:ext>
                  </a:extLst>
                </p14:cNvPr>
                <p14:cNvContentPartPr/>
                <p14:nvPr/>
              </p14:nvContentPartPr>
              <p14:xfrm>
                <a:off x="4082599" y="198843"/>
                <a:ext cx="509040" cy="1584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917E690C-796A-4873-8795-7D77D831CF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78279" y="194523"/>
                  <a:ext cx="517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25435707-D0D5-49BC-B36D-ACE6E4E68939}"/>
                    </a:ext>
                  </a:extLst>
                </p14:cNvPr>
                <p14:cNvContentPartPr/>
                <p14:nvPr/>
              </p14:nvContentPartPr>
              <p14:xfrm>
                <a:off x="4595959" y="189483"/>
                <a:ext cx="44280" cy="84960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25435707-D0D5-49BC-B36D-ACE6E4E689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91639" y="185163"/>
                  <a:ext cx="5292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1BAB9CCB-DD7E-43DF-BD4F-D3AE31CF2F84}"/>
                    </a:ext>
                  </a:extLst>
                </p14:cNvPr>
                <p14:cNvContentPartPr/>
                <p14:nvPr/>
              </p14:nvContentPartPr>
              <p14:xfrm>
                <a:off x="4087639" y="929643"/>
                <a:ext cx="559800" cy="9144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1BAB9CCB-DD7E-43DF-BD4F-D3AE31CF2F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83319" y="925323"/>
                  <a:ext cx="568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9E0BCAEC-9C0E-47DA-AE64-7DCD7BF37B32}"/>
                    </a:ext>
                  </a:extLst>
                </p14:cNvPr>
                <p14:cNvContentPartPr/>
                <p14:nvPr/>
              </p14:nvContentPartPr>
              <p14:xfrm>
                <a:off x="3838519" y="226563"/>
                <a:ext cx="195840" cy="27936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9E0BCAEC-9C0E-47DA-AE64-7DCD7BF37B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4199" y="222243"/>
                  <a:ext cx="204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F0DAED42-BC03-4D67-BD01-7DED0145ABAC}"/>
                    </a:ext>
                  </a:extLst>
                </p14:cNvPr>
                <p14:cNvContentPartPr/>
                <p14:nvPr/>
              </p14:nvContentPartPr>
              <p14:xfrm>
                <a:off x="3707839" y="563163"/>
                <a:ext cx="35640" cy="1029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F0DAED42-BC03-4D67-BD01-7DED0145AB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03519" y="558843"/>
                  <a:ext cx="4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20B248E7-2909-43A6-80A8-676DD951BE65}"/>
                    </a:ext>
                  </a:extLst>
                </p14:cNvPr>
                <p14:cNvContentPartPr/>
                <p14:nvPr/>
              </p14:nvContentPartPr>
              <p14:xfrm>
                <a:off x="3804319" y="514563"/>
                <a:ext cx="170280" cy="16704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20B248E7-2909-43A6-80A8-676DD951BE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9999" y="510243"/>
                  <a:ext cx="178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62DE59FC-188B-442E-A75B-02DA85DF7196}"/>
                    </a:ext>
                  </a:extLst>
                </p14:cNvPr>
                <p14:cNvContentPartPr/>
                <p14:nvPr/>
              </p14:nvContentPartPr>
              <p14:xfrm>
                <a:off x="3916999" y="711483"/>
                <a:ext cx="186120" cy="2728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62DE59FC-188B-442E-A75B-02DA85DF71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12679" y="707163"/>
                  <a:ext cx="194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1902CC43-0268-493F-A5EF-9F9D10673335}"/>
                    </a:ext>
                  </a:extLst>
                </p14:cNvPr>
                <p14:cNvContentPartPr/>
                <p14:nvPr/>
              </p14:nvContentPartPr>
              <p14:xfrm>
                <a:off x="4100599" y="105963"/>
                <a:ext cx="151560" cy="1058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1902CC43-0268-493F-A5EF-9F9D1067333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6279" y="101643"/>
                  <a:ext cx="160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11F85E40-02FA-4FC6-9BFA-EA14971D8B5A}"/>
                    </a:ext>
                  </a:extLst>
                </p14:cNvPr>
                <p14:cNvContentPartPr/>
                <p14:nvPr/>
              </p14:nvContentPartPr>
              <p14:xfrm>
                <a:off x="4294999" y="62763"/>
                <a:ext cx="39960" cy="853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11F85E40-02FA-4FC6-9BFA-EA14971D8B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90679" y="58443"/>
                  <a:ext cx="48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AEFCE09A-927B-4C2F-917A-007ACC8AAD10}"/>
                    </a:ext>
                  </a:extLst>
                </p14:cNvPr>
                <p14:cNvContentPartPr/>
                <p14:nvPr/>
              </p14:nvContentPartPr>
              <p14:xfrm>
                <a:off x="4382119" y="26763"/>
                <a:ext cx="64080" cy="7344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AEFCE09A-927B-4C2F-917A-007ACC8AAD1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7799" y="22443"/>
                  <a:ext cx="72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A3498E71-6535-4CAF-905A-838A75ED4BB2}"/>
                    </a:ext>
                  </a:extLst>
                </p14:cNvPr>
                <p14:cNvContentPartPr/>
                <p14:nvPr/>
              </p14:nvContentPartPr>
              <p14:xfrm>
                <a:off x="4513879" y="86883"/>
                <a:ext cx="78840" cy="7596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A3498E71-6535-4CAF-905A-838A75ED4B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09559" y="82563"/>
                  <a:ext cx="8748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6A120FC7-CD41-444C-AF71-C97997916C1C}"/>
                  </a:ext>
                </a:extLst>
              </p14:cNvPr>
              <p14:cNvContentPartPr/>
              <p14:nvPr/>
            </p14:nvContentPartPr>
            <p14:xfrm>
              <a:off x="2132479" y="872403"/>
              <a:ext cx="52200" cy="3492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6A120FC7-CD41-444C-AF71-C97997916C1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8159" y="868083"/>
                <a:ext cx="608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D259A457-4C01-4C78-A094-DA34066AFAD0}"/>
                  </a:ext>
                </a:extLst>
              </p14:cNvPr>
              <p14:cNvContentPartPr/>
              <p14:nvPr/>
            </p14:nvContentPartPr>
            <p14:xfrm>
              <a:off x="2477359" y="1235283"/>
              <a:ext cx="919440" cy="5868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D259A457-4C01-4C78-A094-DA34066AFA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73039" y="1230963"/>
                <a:ext cx="92808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그룹 31">
            <a:extLst>
              <a:ext uri="{FF2B5EF4-FFF2-40B4-BE49-F238E27FC236}">
                <a16:creationId xmlns:a16="http://schemas.microsoft.com/office/drawing/2014/main" id="{E44D416A-01CF-43AD-9262-5248714770B2}"/>
              </a:ext>
            </a:extLst>
          </p:cNvPr>
          <p:cNvGrpSpPr/>
          <p:nvPr/>
        </p:nvGrpSpPr>
        <p:grpSpPr>
          <a:xfrm>
            <a:off x="3201319" y="888963"/>
            <a:ext cx="484560" cy="212760"/>
            <a:chOff x="3201319" y="888963"/>
            <a:chExt cx="48456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B400C667-0750-4DD4-90F0-7ADBB557D469}"/>
                    </a:ext>
                  </a:extLst>
                </p14:cNvPr>
                <p14:cNvContentPartPr/>
                <p14:nvPr/>
              </p14:nvContentPartPr>
              <p14:xfrm>
                <a:off x="3201319" y="1004163"/>
                <a:ext cx="139680" cy="9756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B400C667-0750-4DD4-90F0-7ADBB557D46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96999" y="999843"/>
                  <a:ext cx="148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8C05BC6D-4112-4C28-95E3-25227926C3F9}"/>
                    </a:ext>
                  </a:extLst>
                </p14:cNvPr>
                <p14:cNvContentPartPr/>
                <p14:nvPr/>
              </p14:nvContentPartPr>
              <p14:xfrm>
                <a:off x="3304999" y="965283"/>
                <a:ext cx="63000" cy="12924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8C05BC6D-4112-4C28-95E3-25227926C3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00679" y="960963"/>
                  <a:ext cx="71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2D631FF5-A96A-4973-9C41-CED826D60E46}"/>
                    </a:ext>
                  </a:extLst>
                </p14:cNvPr>
                <p14:cNvContentPartPr/>
                <p14:nvPr/>
              </p14:nvContentPartPr>
              <p14:xfrm>
                <a:off x="3422719" y="915603"/>
                <a:ext cx="51480" cy="11088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2D631FF5-A96A-4973-9C41-CED826D60E4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18399" y="911283"/>
                  <a:ext cx="60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368A2112-FBBF-4BAC-A562-BB59027E54BE}"/>
                    </a:ext>
                  </a:extLst>
                </p14:cNvPr>
                <p14:cNvContentPartPr/>
                <p14:nvPr/>
              </p14:nvContentPartPr>
              <p14:xfrm>
                <a:off x="3508039" y="888963"/>
                <a:ext cx="177840" cy="1209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368A2112-FBBF-4BAC-A562-BB59027E54B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03719" y="884643"/>
                  <a:ext cx="1864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643DE0DB-C2DB-4781-A916-66438EED15E2}"/>
              </a:ext>
            </a:extLst>
          </p:cNvPr>
          <p:cNvGrpSpPr/>
          <p:nvPr/>
        </p:nvGrpSpPr>
        <p:grpSpPr>
          <a:xfrm>
            <a:off x="2005399" y="798603"/>
            <a:ext cx="859680" cy="173520"/>
            <a:chOff x="2005399" y="798603"/>
            <a:chExt cx="8596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A15FA1F7-5BA8-4857-BF27-212FDB91E8F5}"/>
                    </a:ext>
                  </a:extLst>
                </p14:cNvPr>
                <p14:cNvContentPartPr/>
                <p14:nvPr/>
              </p14:nvContentPartPr>
              <p14:xfrm>
                <a:off x="2005399" y="922443"/>
                <a:ext cx="859680" cy="496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A15FA1F7-5BA8-4857-BF27-212FDB91E8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01079" y="918123"/>
                  <a:ext cx="868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D0741758-CE37-4DA3-876F-0AC3029381F0}"/>
                    </a:ext>
                  </a:extLst>
                </p14:cNvPr>
                <p14:cNvContentPartPr/>
                <p14:nvPr/>
              </p14:nvContentPartPr>
              <p14:xfrm>
                <a:off x="2399599" y="804003"/>
                <a:ext cx="59040" cy="691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D0741758-CE37-4DA3-876F-0AC3029381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95279" y="799683"/>
                  <a:ext cx="67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85CD9CC8-218C-4448-BB75-019E426E80E1}"/>
                    </a:ext>
                  </a:extLst>
                </p14:cNvPr>
                <p14:cNvContentPartPr/>
                <p14:nvPr/>
              </p14:nvContentPartPr>
              <p14:xfrm>
                <a:off x="2495719" y="818403"/>
                <a:ext cx="84600" cy="630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85CD9CC8-218C-4448-BB75-019E426E80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91399" y="814083"/>
                  <a:ext cx="93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CBBE9D78-66C6-4BF4-8A37-70F6CBC344E9}"/>
                    </a:ext>
                  </a:extLst>
                </p14:cNvPr>
                <p14:cNvContentPartPr/>
                <p14:nvPr/>
              </p14:nvContentPartPr>
              <p14:xfrm>
                <a:off x="2225719" y="825243"/>
                <a:ext cx="142920" cy="11484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CBBE9D78-66C6-4BF4-8A37-70F6CBC344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21399" y="820923"/>
                  <a:ext cx="151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831E496D-4066-47BF-B862-12ECCEA69B04}"/>
                    </a:ext>
                  </a:extLst>
                </p14:cNvPr>
                <p14:cNvContentPartPr/>
                <p14:nvPr/>
              </p14:nvContentPartPr>
              <p14:xfrm>
                <a:off x="2319319" y="798603"/>
                <a:ext cx="58320" cy="9684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831E496D-4066-47BF-B862-12ECCEA69B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14999" y="794283"/>
                  <a:ext cx="669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5E9D319-6C3D-4FF0-B247-D244CAB74B99}"/>
              </a:ext>
            </a:extLst>
          </p:cNvPr>
          <p:cNvGrpSpPr/>
          <p:nvPr/>
        </p:nvGrpSpPr>
        <p:grpSpPr>
          <a:xfrm>
            <a:off x="5851999" y="93363"/>
            <a:ext cx="574560" cy="373680"/>
            <a:chOff x="5851999" y="93363"/>
            <a:chExt cx="5745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EFD6BB5A-EC34-4055-96F7-DDF4EB60A196}"/>
                    </a:ext>
                  </a:extLst>
                </p14:cNvPr>
                <p14:cNvContentPartPr/>
                <p14:nvPr/>
              </p14:nvContentPartPr>
              <p14:xfrm>
                <a:off x="5851999" y="245643"/>
                <a:ext cx="152640" cy="518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EFD6BB5A-EC34-4055-96F7-DDF4EB60A19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47679" y="241323"/>
                  <a:ext cx="161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DA7EFD29-DF66-4BF2-B6C1-D9677366515C}"/>
                    </a:ext>
                  </a:extLst>
                </p14:cNvPr>
                <p14:cNvContentPartPr/>
                <p14:nvPr/>
              </p14:nvContentPartPr>
              <p14:xfrm>
                <a:off x="5927599" y="169323"/>
                <a:ext cx="78120" cy="14436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DA7EFD29-DF66-4BF2-B6C1-D9677366515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23279" y="165003"/>
                  <a:ext cx="86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06457653-5CE4-4F6D-ADB9-D91A144704F0}"/>
                    </a:ext>
                  </a:extLst>
                </p14:cNvPr>
                <p14:cNvContentPartPr/>
                <p14:nvPr/>
              </p14:nvContentPartPr>
              <p14:xfrm>
                <a:off x="6017239" y="236283"/>
                <a:ext cx="197640" cy="8244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06457653-5CE4-4F6D-ADB9-D91A144704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12919" y="231963"/>
                  <a:ext cx="206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BCC312EC-1C25-45A7-9388-BFE229BB3C67}"/>
                    </a:ext>
                  </a:extLst>
                </p14:cNvPr>
                <p14:cNvContentPartPr/>
                <p14:nvPr/>
              </p14:nvContentPartPr>
              <p14:xfrm>
                <a:off x="6224959" y="202803"/>
                <a:ext cx="18360" cy="26424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BCC312EC-1C25-45A7-9388-BFE229BB3C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20639" y="198483"/>
                  <a:ext cx="27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D4C6B2CA-45C7-4C7C-BC8A-F2C052D86389}"/>
                    </a:ext>
                  </a:extLst>
                </p14:cNvPr>
                <p14:cNvContentPartPr/>
                <p14:nvPr/>
              </p14:nvContentPartPr>
              <p14:xfrm>
                <a:off x="6239719" y="194523"/>
                <a:ext cx="56520" cy="1065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D4C6B2CA-45C7-4C7C-BC8A-F2C052D863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35399" y="190203"/>
                  <a:ext cx="65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AC4DBF95-30C1-4A92-80E9-72BF3B97AB08}"/>
                    </a:ext>
                  </a:extLst>
                </p14:cNvPr>
                <p14:cNvContentPartPr/>
                <p14:nvPr/>
              </p14:nvContentPartPr>
              <p14:xfrm>
                <a:off x="6283639" y="93363"/>
                <a:ext cx="142920" cy="20304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AC4DBF95-30C1-4A92-80E9-72BF3B97AB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79319" y="89043"/>
                  <a:ext cx="1515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98A29361-78CC-4B2C-8AFD-4059FBF3BE08}"/>
              </a:ext>
            </a:extLst>
          </p:cNvPr>
          <p:cNvGrpSpPr/>
          <p:nvPr/>
        </p:nvGrpSpPr>
        <p:grpSpPr>
          <a:xfrm>
            <a:off x="6695119" y="49083"/>
            <a:ext cx="2674440" cy="707400"/>
            <a:chOff x="6695119" y="49083"/>
            <a:chExt cx="267444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A230E5AE-BD0F-4DF3-82EC-936E2DC09C5F}"/>
                    </a:ext>
                  </a:extLst>
                </p14:cNvPr>
                <p14:cNvContentPartPr/>
                <p14:nvPr/>
              </p14:nvContentPartPr>
              <p14:xfrm>
                <a:off x="6870799" y="211443"/>
                <a:ext cx="30600" cy="1818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A230E5AE-BD0F-4DF3-82EC-936E2DC09C5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66479" y="207123"/>
                  <a:ext cx="3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5779D4BB-CC45-4AE3-9081-58269973D684}"/>
                    </a:ext>
                  </a:extLst>
                </p14:cNvPr>
                <p14:cNvContentPartPr/>
                <p14:nvPr/>
              </p14:nvContentPartPr>
              <p14:xfrm>
                <a:off x="6877639" y="162123"/>
                <a:ext cx="213120" cy="23760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5779D4BB-CC45-4AE3-9081-58269973D6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73319" y="157803"/>
                  <a:ext cx="221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E3B3E1E2-14D4-4D05-A766-D23C67585A07}"/>
                    </a:ext>
                  </a:extLst>
                </p14:cNvPr>
                <p14:cNvContentPartPr/>
                <p14:nvPr/>
              </p14:nvContentPartPr>
              <p14:xfrm>
                <a:off x="6695119" y="303963"/>
                <a:ext cx="84240" cy="576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E3B3E1E2-14D4-4D05-A766-D23C67585A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90799" y="299643"/>
                  <a:ext cx="92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1E9CC753-AFF7-4535-83DA-D40F153CAAE3}"/>
                    </a:ext>
                  </a:extLst>
                </p14:cNvPr>
                <p14:cNvContentPartPr/>
                <p14:nvPr/>
              </p14:nvContentPartPr>
              <p14:xfrm>
                <a:off x="6768559" y="267603"/>
                <a:ext cx="55800" cy="11484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1E9CC753-AFF7-4535-83DA-D40F153CAA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64239" y="263283"/>
                  <a:ext cx="64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AFC04C12-5626-480C-AE50-DF5F02B623B4}"/>
                    </a:ext>
                  </a:extLst>
                </p14:cNvPr>
                <p14:cNvContentPartPr/>
                <p14:nvPr/>
              </p14:nvContentPartPr>
              <p14:xfrm>
                <a:off x="6853519" y="105243"/>
                <a:ext cx="102240" cy="410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AFC04C12-5626-480C-AE50-DF5F02B623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49199" y="100923"/>
                  <a:ext cx="110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594873F6-4F12-4732-A2C5-F4757E6BD708}"/>
                    </a:ext>
                  </a:extLst>
                </p14:cNvPr>
                <p14:cNvContentPartPr/>
                <p14:nvPr/>
              </p14:nvContentPartPr>
              <p14:xfrm>
                <a:off x="6943519" y="49083"/>
                <a:ext cx="74880" cy="1112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594873F6-4F12-4732-A2C5-F4757E6BD70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9199" y="44763"/>
                  <a:ext cx="83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95855B56-A3F8-46F7-975C-CF0FB14A5C31}"/>
                    </a:ext>
                  </a:extLst>
                </p14:cNvPr>
                <p14:cNvContentPartPr/>
                <p14:nvPr/>
              </p14:nvContentPartPr>
              <p14:xfrm>
                <a:off x="7073839" y="135843"/>
                <a:ext cx="276480" cy="2412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95855B56-A3F8-46F7-975C-CF0FB14A5C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69519" y="131523"/>
                  <a:ext cx="285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6A391051-A2C3-47C9-9E45-0113D7A5221D}"/>
                    </a:ext>
                  </a:extLst>
                </p14:cNvPr>
                <p14:cNvContentPartPr/>
                <p14:nvPr/>
              </p14:nvContentPartPr>
              <p14:xfrm>
                <a:off x="7304959" y="134403"/>
                <a:ext cx="236520" cy="21456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6A391051-A2C3-47C9-9E45-0113D7A522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00639" y="130083"/>
                  <a:ext cx="245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2B08404E-A2E2-4DB6-BC35-413A6481B9BA}"/>
                    </a:ext>
                  </a:extLst>
                </p14:cNvPr>
                <p14:cNvContentPartPr/>
                <p14:nvPr/>
              </p14:nvContentPartPr>
              <p14:xfrm>
                <a:off x="7498999" y="120363"/>
                <a:ext cx="321840" cy="22140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2B08404E-A2E2-4DB6-BC35-413A6481B9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94679" y="116043"/>
                  <a:ext cx="330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95C839D2-26B5-48A2-8C53-4553B5B2D318}"/>
                    </a:ext>
                  </a:extLst>
                </p14:cNvPr>
                <p14:cNvContentPartPr/>
                <p14:nvPr/>
              </p14:nvContentPartPr>
              <p14:xfrm>
                <a:off x="7748479" y="114963"/>
                <a:ext cx="342720" cy="25344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95C839D2-26B5-48A2-8C53-4553B5B2D3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44159" y="110643"/>
                  <a:ext cx="351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49326068-2089-4D1F-A949-5B5CB4476F2D}"/>
                    </a:ext>
                  </a:extLst>
                </p14:cNvPr>
                <p14:cNvContentPartPr/>
                <p14:nvPr/>
              </p14:nvContentPartPr>
              <p14:xfrm>
                <a:off x="8063119" y="124323"/>
                <a:ext cx="253800" cy="24300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49326068-2089-4D1F-A949-5B5CB4476F2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58799" y="120003"/>
                  <a:ext cx="262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93C2F4E1-7E75-4811-988E-37A07D3B5A53}"/>
                    </a:ext>
                  </a:extLst>
                </p14:cNvPr>
                <p14:cNvContentPartPr/>
                <p14:nvPr/>
              </p14:nvContentPartPr>
              <p14:xfrm>
                <a:off x="8275519" y="101643"/>
                <a:ext cx="312840" cy="26064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93C2F4E1-7E75-4811-988E-37A07D3B5A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71199" y="97323"/>
                  <a:ext cx="321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DE129E80-D340-4465-AB95-D54E77787A2E}"/>
                    </a:ext>
                  </a:extLst>
                </p14:cNvPr>
                <p14:cNvContentPartPr/>
                <p14:nvPr/>
              </p14:nvContentPartPr>
              <p14:xfrm>
                <a:off x="8536879" y="83643"/>
                <a:ext cx="321120" cy="24300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DE129E80-D340-4465-AB95-D54E77787A2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532559" y="79323"/>
                  <a:ext cx="3297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C336316C-F653-4415-96EA-A2C95C8FDB16}"/>
                    </a:ext>
                  </a:extLst>
                </p14:cNvPr>
                <p14:cNvContentPartPr/>
                <p14:nvPr/>
              </p14:nvContentPartPr>
              <p14:xfrm>
                <a:off x="8794639" y="67443"/>
                <a:ext cx="334080" cy="24300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C336316C-F653-4415-96EA-A2C95C8FDB1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90319" y="63123"/>
                  <a:ext cx="342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E5315AEF-255C-49CC-9FB5-13FFA6EAA80E}"/>
                    </a:ext>
                  </a:extLst>
                </p14:cNvPr>
                <p14:cNvContentPartPr/>
                <p14:nvPr/>
              </p14:nvContentPartPr>
              <p14:xfrm>
                <a:off x="9058159" y="50163"/>
                <a:ext cx="311400" cy="21816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E5315AEF-255C-49CC-9FB5-13FFA6EAA8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53839" y="45843"/>
                  <a:ext cx="320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2CA96060-9853-42D2-8D72-58D6E6459B1A}"/>
                    </a:ext>
                  </a:extLst>
                </p14:cNvPr>
                <p14:cNvContentPartPr/>
                <p14:nvPr/>
              </p14:nvContentPartPr>
              <p14:xfrm>
                <a:off x="6931279" y="374523"/>
                <a:ext cx="961560" cy="19368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2CA96060-9853-42D2-8D72-58D6E6459B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26959" y="370203"/>
                  <a:ext cx="970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DC004B2E-DF55-48EF-88CA-FB9FA5E30BE8}"/>
                    </a:ext>
                  </a:extLst>
                </p14:cNvPr>
                <p14:cNvContentPartPr/>
                <p14:nvPr/>
              </p14:nvContentPartPr>
              <p14:xfrm>
                <a:off x="7999039" y="502323"/>
                <a:ext cx="61920" cy="6588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DC004B2E-DF55-48EF-88CA-FB9FA5E30BE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94719" y="498003"/>
                  <a:ext cx="70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D7663328-ADA9-4F54-ADB4-A14454A08118}"/>
                    </a:ext>
                  </a:extLst>
                </p14:cNvPr>
                <p14:cNvContentPartPr/>
                <p14:nvPr/>
              </p14:nvContentPartPr>
              <p14:xfrm>
                <a:off x="8103439" y="486843"/>
                <a:ext cx="78840" cy="10548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D7663328-ADA9-4F54-ADB4-A14454A0811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99119" y="482523"/>
                  <a:ext cx="87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A0099BFF-21EE-4DFA-B165-AAE4D250BF2D}"/>
                    </a:ext>
                  </a:extLst>
                </p14:cNvPr>
                <p14:cNvContentPartPr/>
                <p14:nvPr/>
              </p14:nvContentPartPr>
              <p14:xfrm>
                <a:off x="8207479" y="489003"/>
                <a:ext cx="59040" cy="752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A0099BFF-21EE-4DFA-B165-AAE4D250BF2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203159" y="484683"/>
                  <a:ext cx="67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30AC3081-662F-46AF-8DCC-880BED52A7D1}"/>
                    </a:ext>
                  </a:extLst>
                </p14:cNvPr>
                <p14:cNvContentPartPr/>
                <p14:nvPr/>
              </p14:nvContentPartPr>
              <p14:xfrm>
                <a:off x="8310799" y="465963"/>
                <a:ext cx="88200" cy="1472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30AC3081-662F-46AF-8DCC-880BED52A7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06479" y="461643"/>
                  <a:ext cx="96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EE8AE15B-5B21-42D8-84DD-0361866931C8}"/>
                    </a:ext>
                  </a:extLst>
                </p14:cNvPr>
                <p14:cNvContentPartPr/>
                <p14:nvPr/>
              </p14:nvContentPartPr>
              <p14:xfrm>
                <a:off x="8590519" y="252483"/>
                <a:ext cx="759600" cy="24840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EE8AE15B-5B21-42D8-84DD-0361866931C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86199" y="248163"/>
                  <a:ext cx="768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C7894477-4AE5-425B-A44A-503EBFE70AD2}"/>
                    </a:ext>
                  </a:extLst>
                </p14:cNvPr>
                <p14:cNvContentPartPr/>
                <p14:nvPr/>
              </p14:nvContentPartPr>
              <p14:xfrm>
                <a:off x="8184439" y="651003"/>
                <a:ext cx="47520" cy="9792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C7894477-4AE5-425B-A44A-503EBFE70AD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80119" y="646683"/>
                  <a:ext cx="56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E471AEFF-E39B-454A-B2E2-57E14E2FF527}"/>
                    </a:ext>
                  </a:extLst>
                </p14:cNvPr>
                <p14:cNvContentPartPr/>
                <p14:nvPr/>
              </p14:nvContentPartPr>
              <p14:xfrm>
                <a:off x="8272279" y="651003"/>
                <a:ext cx="97200" cy="6192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E471AEFF-E39B-454A-B2E2-57E14E2FF5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67959" y="646683"/>
                  <a:ext cx="105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B75CBCDD-5E7C-4C90-961B-309E8886A224}"/>
                    </a:ext>
                  </a:extLst>
                </p14:cNvPr>
                <p14:cNvContentPartPr/>
                <p14:nvPr/>
              </p14:nvContentPartPr>
              <p14:xfrm>
                <a:off x="8369839" y="605643"/>
                <a:ext cx="75240" cy="15084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B75CBCDD-5E7C-4C90-961B-309E8886A22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65519" y="601323"/>
                  <a:ext cx="83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D71BE6F1-0D71-4726-B984-81FD1052EA73}"/>
                    </a:ext>
                  </a:extLst>
                </p14:cNvPr>
                <p14:cNvContentPartPr/>
                <p14:nvPr/>
              </p14:nvContentPartPr>
              <p14:xfrm>
                <a:off x="8470279" y="613563"/>
                <a:ext cx="91080" cy="1069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D71BE6F1-0D71-4726-B984-81FD1052EA7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65959" y="609243"/>
                  <a:ext cx="99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F0F4D75B-4359-469B-8926-30B25387BBD5}"/>
                    </a:ext>
                  </a:extLst>
                </p14:cNvPr>
                <p14:cNvContentPartPr/>
                <p14:nvPr/>
              </p14:nvContentPartPr>
              <p14:xfrm>
                <a:off x="8461639" y="649563"/>
                <a:ext cx="95400" cy="2916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F0F4D75B-4359-469B-8926-30B25387BBD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57319" y="645243"/>
                  <a:ext cx="1040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3EA7D27E-A49E-43E5-8A31-9175170C2E52}"/>
                    </a:ext>
                  </a:extLst>
                </p14:cNvPr>
                <p14:cNvContentPartPr/>
                <p14:nvPr/>
              </p14:nvContentPartPr>
              <p14:xfrm>
                <a:off x="8604199" y="612843"/>
                <a:ext cx="41040" cy="7056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3EA7D27E-A49E-43E5-8A31-9175170C2E5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99879" y="608523"/>
                  <a:ext cx="49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CF05E78B-4F85-4609-BA5A-8CD8960BC2C3}"/>
                    </a:ext>
                  </a:extLst>
                </p14:cNvPr>
                <p14:cNvContentPartPr/>
                <p14:nvPr/>
              </p14:nvContentPartPr>
              <p14:xfrm>
                <a:off x="8697799" y="573603"/>
                <a:ext cx="93960" cy="11808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CF05E78B-4F85-4609-BA5A-8CD8960BC2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93479" y="569283"/>
                  <a:ext cx="102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D9441B52-047A-4707-AACE-83B928A83D13}"/>
                    </a:ext>
                  </a:extLst>
                </p14:cNvPr>
                <p14:cNvContentPartPr/>
                <p14:nvPr/>
              </p14:nvContentPartPr>
              <p14:xfrm>
                <a:off x="8837839" y="542643"/>
                <a:ext cx="74880" cy="20736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D9441B52-047A-4707-AACE-83B928A83D1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33519" y="538323"/>
                  <a:ext cx="8352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3F500950-5BCB-40E6-B7C2-273557CA6726}"/>
              </a:ext>
            </a:extLst>
          </p:cNvPr>
          <p:cNvGrpSpPr/>
          <p:nvPr/>
        </p:nvGrpSpPr>
        <p:grpSpPr>
          <a:xfrm>
            <a:off x="4982239" y="791763"/>
            <a:ext cx="4427280" cy="549000"/>
            <a:chOff x="4982239" y="791763"/>
            <a:chExt cx="442728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A8E76FB5-ACAC-4463-B312-681FBBBA70BB}"/>
                    </a:ext>
                  </a:extLst>
                </p14:cNvPr>
                <p14:cNvContentPartPr/>
                <p14:nvPr/>
              </p14:nvContentPartPr>
              <p14:xfrm>
                <a:off x="4982239" y="1050243"/>
                <a:ext cx="1841040" cy="29052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A8E76FB5-ACAC-4463-B312-681FBBBA70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73599" y="1041243"/>
                  <a:ext cx="1858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2E79F58D-1046-45DD-96FB-F30089D36EC3}"/>
                    </a:ext>
                  </a:extLst>
                </p14:cNvPr>
                <p14:cNvContentPartPr/>
                <p14:nvPr/>
              </p14:nvContentPartPr>
              <p14:xfrm>
                <a:off x="6743719" y="984723"/>
                <a:ext cx="114480" cy="15732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2E79F58D-1046-45DD-96FB-F30089D36EC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734719" y="976083"/>
                  <a:ext cx="132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84305BF2-697F-4A3E-BC29-72A48FC42C71}"/>
                    </a:ext>
                  </a:extLst>
                </p14:cNvPr>
                <p14:cNvContentPartPr/>
                <p14:nvPr/>
              </p14:nvContentPartPr>
              <p14:xfrm>
                <a:off x="6980599" y="928923"/>
                <a:ext cx="28800" cy="16560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84305BF2-697F-4A3E-BC29-72A48FC42C7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71599" y="919923"/>
                  <a:ext cx="46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E582AB78-2CC2-430E-A9A0-168CED52E61B}"/>
                    </a:ext>
                  </a:extLst>
                </p14:cNvPr>
                <p14:cNvContentPartPr/>
                <p14:nvPr/>
              </p14:nvContentPartPr>
              <p14:xfrm>
                <a:off x="6957919" y="880683"/>
                <a:ext cx="258480" cy="23256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E582AB78-2CC2-430E-A9A0-168CED52E6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49279" y="871683"/>
                  <a:ext cx="2761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8C7C6C3C-9D71-4083-942E-29E5B1CD978F}"/>
                    </a:ext>
                  </a:extLst>
                </p14:cNvPr>
                <p14:cNvContentPartPr/>
                <p14:nvPr/>
              </p14:nvContentPartPr>
              <p14:xfrm>
                <a:off x="7215679" y="862683"/>
                <a:ext cx="239760" cy="22896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8C7C6C3C-9D71-4083-942E-29E5B1CD97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06679" y="853683"/>
                  <a:ext cx="257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BE614FC6-E5DB-4EF0-A817-E5DCA30A6E8F}"/>
                    </a:ext>
                  </a:extLst>
                </p14:cNvPr>
                <p14:cNvContentPartPr/>
                <p14:nvPr/>
              </p14:nvContentPartPr>
              <p14:xfrm>
                <a:off x="7424119" y="871323"/>
                <a:ext cx="281520" cy="23040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BE614FC6-E5DB-4EF0-A817-E5DCA30A6E8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15479" y="862323"/>
                  <a:ext cx="299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2203253E-B988-4858-B884-51CFAF1705C4}"/>
                    </a:ext>
                  </a:extLst>
                </p14:cNvPr>
                <p14:cNvContentPartPr/>
                <p14:nvPr/>
              </p14:nvContentPartPr>
              <p14:xfrm>
                <a:off x="7626079" y="857283"/>
                <a:ext cx="313920" cy="26496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2203253E-B988-4858-B884-51CFAF1705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17079" y="848643"/>
                  <a:ext cx="331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07F0C0BA-999E-453B-B6A6-A10EB9C70287}"/>
                    </a:ext>
                  </a:extLst>
                </p14:cNvPr>
                <p14:cNvContentPartPr/>
                <p14:nvPr/>
              </p14:nvContentPartPr>
              <p14:xfrm>
                <a:off x="7873039" y="863403"/>
                <a:ext cx="357480" cy="23688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07F0C0BA-999E-453B-B6A6-A10EB9C7028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64039" y="854403"/>
                  <a:ext cx="375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36AA0323-5E6F-4FDB-8DBA-9E387A98B137}"/>
                    </a:ext>
                  </a:extLst>
                </p14:cNvPr>
                <p14:cNvContentPartPr/>
                <p14:nvPr/>
              </p14:nvContentPartPr>
              <p14:xfrm>
                <a:off x="8153119" y="843243"/>
                <a:ext cx="308880" cy="26172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36AA0323-5E6F-4FDB-8DBA-9E387A98B13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44119" y="834243"/>
                  <a:ext cx="326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A3A615FE-F056-4EA9-B6E5-4EBC44A13AD9}"/>
                    </a:ext>
                  </a:extLst>
                </p14:cNvPr>
                <p14:cNvContentPartPr/>
                <p14:nvPr/>
              </p14:nvContentPartPr>
              <p14:xfrm>
                <a:off x="8426359" y="842523"/>
                <a:ext cx="277200" cy="27432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A3A615FE-F056-4EA9-B6E5-4EBC44A13A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17359" y="833523"/>
                  <a:ext cx="2948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13270FFA-80B5-46A5-A6CD-912584152B6A}"/>
                    </a:ext>
                  </a:extLst>
                </p14:cNvPr>
                <p14:cNvContentPartPr/>
                <p14:nvPr/>
              </p14:nvContentPartPr>
              <p14:xfrm>
                <a:off x="8657479" y="835323"/>
                <a:ext cx="291240" cy="26568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13270FFA-80B5-46A5-A6CD-912584152B6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48839" y="826683"/>
                  <a:ext cx="308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57ACD0C3-088E-409A-BF70-B1F33FBFAB8B}"/>
                    </a:ext>
                  </a:extLst>
                </p14:cNvPr>
                <p14:cNvContentPartPr/>
                <p14:nvPr/>
              </p14:nvContentPartPr>
              <p14:xfrm>
                <a:off x="8877439" y="819843"/>
                <a:ext cx="257760" cy="28764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57ACD0C3-088E-409A-BF70-B1F33FBFAB8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68799" y="810843"/>
                  <a:ext cx="275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C0120F4C-BE4F-4055-9120-0B7CB3D3F325}"/>
                    </a:ext>
                  </a:extLst>
                </p14:cNvPr>
                <p14:cNvContentPartPr/>
                <p14:nvPr/>
              </p14:nvContentPartPr>
              <p14:xfrm>
                <a:off x="9083359" y="791763"/>
                <a:ext cx="326160" cy="32652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C0120F4C-BE4F-4055-9120-0B7CB3D3F32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74719" y="783123"/>
                  <a:ext cx="34380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0FD79AF-2405-4D09-B24C-ED744DE3AFD8}"/>
              </a:ext>
            </a:extLst>
          </p:cNvPr>
          <p:cNvGrpSpPr/>
          <p:nvPr/>
        </p:nvGrpSpPr>
        <p:grpSpPr>
          <a:xfrm>
            <a:off x="7012639" y="910203"/>
            <a:ext cx="172440" cy="180000"/>
            <a:chOff x="7012639" y="910203"/>
            <a:chExt cx="17244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ED877729-843F-4988-A4E0-6E9B09D7D129}"/>
                    </a:ext>
                  </a:extLst>
                </p14:cNvPr>
                <p14:cNvContentPartPr/>
                <p14:nvPr/>
              </p14:nvContentPartPr>
              <p14:xfrm>
                <a:off x="7012639" y="918843"/>
                <a:ext cx="47160" cy="8640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ED877729-843F-4988-A4E0-6E9B09D7D12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08319" y="914523"/>
                  <a:ext cx="5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0DE3B85A-811A-4C4F-998F-C753AFADE75A}"/>
                    </a:ext>
                  </a:extLst>
                </p14:cNvPr>
                <p14:cNvContentPartPr/>
                <p14:nvPr/>
              </p14:nvContentPartPr>
              <p14:xfrm>
                <a:off x="7023079" y="910203"/>
                <a:ext cx="73080" cy="13644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0DE3B85A-811A-4C4F-998F-C753AFADE75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18759" y="905883"/>
                  <a:ext cx="81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07FAA238-BD9B-4F80-9E29-B28906EF8F98}"/>
                    </a:ext>
                  </a:extLst>
                </p14:cNvPr>
                <p14:cNvContentPartPr/>
                <p14:nvPr/>
              </p14:nvContentPartPr>
              <p14:xfrm>
                <a:off x="7026319" y="939723"/>
                <a:ext cx="107640" cy="12960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07FAA238-BD9B-4F80-9E29-B28906EF8F9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21999" y="935403"/>
                  <a:ext cx="116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925487B0-E3EA-49F0-83F6-1E8710A73123}"/>
                    </a:ext>
                  </a:extLst>
                </p14:cNvPr>
                <p14:cNvContentPartPr/>
                <p14:nvPr/>
              </p14:nvContentPartPr>
              <p14:xfrm>
                <a:off x="7073839" y="955923"/>
                <a:ext cx="77400" cy="9360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925487B0-E3EA-49F0-83F6-1E8710A731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69519" y="951603"/>
                  <a:ext cx="86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622A831A-EE41-41C5-A7E4-FA03A760E9CD}"/>
                    </a:ext>
                  </a:extLst>
                </p14:cNvPr>
                <p14:cNvContentPartPr/>
                <p14:nvPr/>
              </p14:nvContentPartPr>
              <p14:xfrm>
                <a:off x="7072399" y="977883"/>
                <a:ext cx="112680" cy="11232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622A831A-EE41-41C5-A7E4-FA03A760E9C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068079" y="973563"/>
                  <a:ext cx="12132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4" name="잉크 93">
                <a:extLst>
                  <a:ext uri="{FF2B5EF4-FFF2-40B4-BE49-F238E27FC236}">
                    <a16:creationId xmlns:a16="http://schemas.microsoft.com/office/drawing/2014/main" id="{0C89CC58-8324-4D7F-9F43-C4CADCB7C78A}"/>
                  </a:ext>
                </a:extLst>
              </p14:cNvPr>
              <p14:cNvContentPartPr/>
              <p14:nvPr/>
            </p14:nvContentPartPr>
            <p14:xfrm>
              <a:off x="2564119" y="1402683"/>
              <a:ext cx="327960" cy="20520"/>
            </p14:xfrm>
          </p:contentPart>
        </mc:Choice>
        <mc:Fallback xmlns="">
          <p:pic>
            <p:nvPicPr>
              <p:cNvPr id="94" name="잉크 93">
                <a:extLst>
                  <a:ext uri="{FF2B5EF4-FFF2-40B4-BE49-F238E27FC236}">
                    <a16:creationId xmlns:a16="http://schemas.microsoft.com/office/drawing/2014/main" id="{0C89CC58-8324-4D7F-9F43-C4CADCB7C78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559799" y="1398363"/>
                <a:ext cx="3366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그룹 96">
            <a:extLst>
              <a:ext uri="{FF2B5EF4-FFF2-40B4-BE49-F238E27FC236}">
                <a16:creationId xmlns:a16="http://schemas.microsoft.com/office/drawing/2014/main" id="{DFF2583C-54A9-4410-BE60-25D2B2EF49D5}"/>
              </a:ext>
            </a:extLst>
          </p:cNvPr>
          <p:cNvGrpSpPr/>
          <p:nvPr/>
        </p:nvGrpSpPr>
        <p:grpSpPr>
          <a:xfrm>
            <a:off x="4127959" y="1417443"/>
            <a:ext cx="1955520" cy="165960"/>
            <a:chOff x="4127959" y="1417443"/>
            <a:chExt cx="195552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338495E9-C70C-43BF-A6EF-0715651657A0}"/>
                    </a:ext>
                  </a:extLst>
                </p14:cNvPr>
                <p14:cNvContentPartPr/>
                <p14:nvPr/>
              </p14:nvContentPartPr>
              <p14:xfrm>
                <a:off x="4127959" y="1443723"/>
                <a:ext cx="1955520" cy="13968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338495E9-C70C-43BF-A6EF-0715651657A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23639" y="1439403"/>
                  <a:ext cx="1964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842A5FA9-F42A-4D86-9FC7-916CFFEAD314}"/>
                    </a:ext>
                  </a:extLst>
                </p14:cNvPr>
                <p14:cNvContentPartPr/>
                <p14:nvPr/>
              </p14:nvContentPartPr>
              <p14:xfrm>
                <a:off x="5990599" y="1417443"/>
                <a:ext cx="91800" cy="11880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842A5FA9-F42A-4D86-9FC7-916CFFEAD31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6279" y="1413123"/>
                  <a:ext cx="10044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D331F5B6-52C2-46C5-A2AD-4B126D1CDBF2}"/>
              </a:ext>
            </a:extLst>
          </p:cNvPr>
          <p:cNvGrpSpPr/>
          <p:nvPr/>
        </p:nvGrpSpPr>
        <p:grpSpPr>
          <a:xfrm>
            <a:off x="7012279" y="1249323"/>
            <a:ext cx="2517840" cy="305640"/>
            <a:chOff x="7012279" y="1249323"/>
            <a:chExt cx="25178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318E80A3-3F59-4D27-86AA-793B5ED0C680}"/>
                    </a:ext>
                  </a:extLst>
                </p14:cNvPr>
                <p14:cNvContentPartPr/>
                <p14:nvPr/>
              </p14:nvContentPartPr>
              <p14:xfrm>
                <a:off x="7012279" y="1307643"/>
                <a:ext cx="22320" cy="19728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318E80A3-3F59-4D27-86AA-793B5ED0C68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07959" y="1303323"/>
                  <a:ext cx="30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C42ACC5B-CD1D-4649-AEF4-3B1CB0B0107E}"/>
                    </a:ext>
                  </a:extLst>
                </p14:cNvPr>
                <p14:cNvContentPartPr/>
                <p14:nvPr/>
              </p14:nvContentPartPr>
              <p14:xfrm>
                <a:off x="7025959" y="1249323"/>
                <a:ext cx="2448360" cy="27180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C42ACC5B-CD1D-4649-AEF4-3B1CB0B010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21639" y="1245003"/>
                  <a:ext cx="2457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D205FF52-24E0-472E-A159-929F2E240C76}"/>
                    </a:ext>
                  </a:extLst>
                </p14:cNvPr>
                <p14:cNvContentPartPr/>
                <p14:nvPr/>
              </p14:nvContentPartPr>
              <p14:xfrm>
                <a:off x="7043959" y="1452363"/>
                <a:ext cx="2486160" cy="5436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D205FF52-24E0-472E-A159-929F2E240C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39639" y="1448043"/>
                  <a:ext cx="2494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F2437F58-8D6D-498C-B312-526365992903}"/>
                    </a:ext>
                  </a:extLst>
                </p14:cNvPr>
                <p14:cNvContentPartPr/>
                <p14:nvPr/>
              </p14:nvContentPartPr>
              <p14:xfrm>
                <a:off x="7260679" y="1297923"/>
                <a:ext cx="2520" cy="12276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F2437F58-8D6D-498C-B312-52636599290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56359" y="1293603"/>
                  <a:ext cx="11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32773D68-0BE5-4D1F-8D3F-92AB226858B2}"/>
                    </a:ext>
                  </a:extLst>
                </p14:cNvPr>
                <p14:cNvContentPartPr/>
                <p14:nvPr/>
              </p14:nvContentPartPr>
              <p14:xfrm>
                <a:off x="7511599" y="1294683"/>
                <a:ext cx="19440" cy="15012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32773D68-0BE5-4D1F-8D3F-92AB226858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07279" y="1290363"/>
                  <a:ext cx="28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0DAD7A4B-D52F-4665-9655-6563F0D78334}"/>
                    </a:ext>
                  </a:extLst>
                </p14:cNvPr>
                <p14:cNvContentPartPr/>
                <p14:nvPr/>
              </p14:nvContentPartPr>
              <p14:xfrm>
                <a:off x="7741279" y="1322043"/>
                <a:ext cx="15480" cy="14040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0DAD7A4B-D52F-4665-9655-6563F0D7833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36959" y="1317723"/>
                  <a:ext cx="24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B5C379C4-44CC-4C25-92FD-E83537A98221}"/>
                    </a:ext>
                  </a:extLst>
                </p14:cNvPr>
                <p14:cNvContentPartPr/>
                <p14:nvPr/>
              </p14:nvContentPartPr>
              <p14:xfrm>
                <a:off x="7970599" y="1309083"/>
                <a:ext cx="3960" cy="15084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B5C379C4-44CC-4C25-92FD-E83537A9822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66279" y="1304763"/>
                  <a:ext cx="12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0F1896D3-1CE1-4966-8AB2-E92036EF6E92}"/>
                    </a:ext>
                  </a:extLst>
                </p14:cNvPr>
                <p14:cNvContentPartPr/>
                <p14:nvPr/>
              </p14:nvContentPartPr>
              <p14:xfrm>
                <a:off x="8260399" y="1311243"/>
                <a:ext cx="26280" cy="12600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0F1896D3-1CE1-4966-8AB2-E92036EF6E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56079" y="1306923"/>
                  <a:ext cx="34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8B5E2312-3059-4A09-BAE1-5B145F4BC95E}"/>
                    </a:ext>
                  </a:extLst>
                </p14:cNvPr>
                <p14:cNvContentPartPr/>
                <p14:nvPr/>
              </p14:nvContentPartPr>
              <p14:xfrm>
                <a:off x="8493679" y="1335003"/>
                <a:ext cx="5400" cy="14796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8B5E2312-3059-4A09-BAE1-5B145F4BC95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89359" y="1330683"/>
                  <a:ext cx="14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F4979A97-BBB4-4521-AD25-1B47736F70A0}"/>
                    </a:ext>
                  </a:extLst>
                </p14:cNvPr>
                <p14:cNvContentPartPr/>
                <p14:nvPr/>
              </p14:nvContentPartPr>
              <p14:xfrm>
                <a:off x="8747479" y="1315203"/>
                <a:ext cx="6840" cy="16632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F4979A97-BBB4-4521-AD25-1B47736F70A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43159" y="1310883"/>
                  <a:ext cx="15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2ADBEBB5-5AA7-4861-975B-3951465A0013}"/>
                    </a:ext>
                  </a:extLst>
                </p14:cNvPr>
                <p14:cNvContentPartPr/>
                <p14:nvPr/>
              </p14:nvContentPartPr>
              <p14:xfrm>
                <a:off x="8978599" y="1314483"/>
                <a:ext cx="15840" cy="16812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2ADBEBB5-5AA7-4861-975B-3951465A001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974279" y="1310163"/>
                  <a:ext cx="24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3E8A3D68-B9E4-4D25-A6EC-C095F45B913C}"/>
                    </a:ext>
                  </a:extLst>
                </p14:cNvPr>
                <p14:cNvContentPartPr/>
                <p14:nvPr/>
              </p14:nvContentPartPr>
              <p14:xfrm>
                <a:off x="9195679" y="1302243"/>
                <a:ext cx="15840" cy="25272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3E8A3D68-B9E4-4D25-A6EC-C095F45B91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91359" y="1297923"/>
                  <a:ext cx="24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F6D59A0F-4524-46DD-BEDF-FC796380568D}"/>
                    </a:ext>
                  </a:extLst>
                </p14:cNvPr>
                <p14:cNvContentPartPr/>
                <p14:nvPr/>
              </p14:nvContentPartPr>
              <p14:xfrm>
                <a:off x="8241319" y="1331403"/>
                <a:ext cx="30960" cy="16344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F6D59A0F-4524-46DD-BEDF-FC796380568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36999" y="1327083"/>
                  <a:ext cx="39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0DE368BB-24DC-455E-9636-5AD433D4DE10}"/>
                    </a:ext>
                  </a:extLst>
                </p14:cNvPr>
                <p14:cNvContentPartPr/>
                <p14:nvPr/>
              </p14:nvContentPartPr>
              <p14:xfrm>
                <a:off x="7253839" y="1389363"/>
                <a:ext cx="25560" cy="6948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0DE368BB-24DC-455E-9636-5AD433D4DE1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49519" y="1385043"/>
                  <a:ext cx="3420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3" name="잉크 122">
                <a:extLst>
                  <a:ext uri="{FF2B5EF4-FFF2-40B4-BE49-F238E27FC236}">
                    <a16:creationId xmlns:a16="http://schemas.microsoft.com/office/drawing/2014/main" id="{70D0EB04-5507-4408-A20F-5C87DBC5D28B}"/>
                  </a:ext>
                </a:extLst>
              </p14:cNvPr>
              <p14:cNvContentPartPr/>
              <p14:nvPr/>
            </p14:nvContentPartPr>
            <p14:xfrm>
              <a:off x="1271359" y="1512843"/>
              <a:ext cx="32400" cy="43200"/>
            </p14:xfrm>
          </p:contentPart>
        </mc:Choice>
        <mc:Fallback xmlns="">
          <p:pic>
            <p:nvPicPr>
              <p:cNvPr id="123" name="잉크 122">
                <a:extLst>
                  <a:ext uri="{FF2B5EF4-FFF2-40B4-BE49-F238E27FC236}">
                    <a16:creationId xmlns:a16="http://schemas.microsoft.com/office/drawing/2014/main" id="{70D0EB04-5507-4408-A20F-5C87DBC5D28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267039" y="1508523"/>
                <a:ext cx="4104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EE0C2E6C-AA2D-41FB-A89E-7C317422C042}"/>
              </a:ext>
            </a:extLst>
          </p:cNvPr>
          <p:cNvGrpSpPr/>
          <p:nvPr/>
        </p:nvGrpSpPr>
        <p:grpSpPr>
          <a:xfrm>
            <a:off x="7123879" y="2510763"/>
            <a:ext cx="2624400" cy="210600"/>
            <a:chOff x="7123879" y="2510763"/>
            <a:chExt cx="26244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7E6723F3-EBC2-410E-8EF0-6EAA4EF8449C}"/>
                    </a:ext>
                  </a:extLst>
                </p14:cNvPr>
                <p14:cNvContentPartPr/>
                <p14:nvPr/>
              </p14:nvContentPartPr>
              <p14:xfrm>
                <a:off x="7123879" y="2543523"/>
                <a:ext cx="142560" cy="14616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7E6723F3-EBC2-410E-8EF0-6EAA4EF8449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19559" y="2539203"/>
                  <a:ext cx="151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64F9A156-E255-4CE2-86AB-D785647B1632}"/>
                    </a:ext>
                  </a:extLst>
                </p14:cNvPr>
                <p14:cNvContentPartPr/>
                <p14:nvPr/>
              </p14:nvContentPartPr>
              <p14:xfrm>
                <a:off x="7385239" y="2560083"/>
                <a:ext cx="138600" cy="12924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64F9A156-E255-4CE2-86AB-D785647B163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80919" y="2555763"/>
                  <a:ext cx="147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B56A9DEC-F8E6-47B1-A984-3CBCB92DABEA}"/>
                    </a:ext>
                  </a:extLst>
                </p14:cNvPr>
                <p14:cNvContentPartPr/>
                <p14:nvPr/>
              </p14:nvContentPartPr>
              <p14:xfrm>
                <a:off x="7644439" y="2556483"/>
                <a:ext cx="158040" cy="12672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B56A9DEC-F8E6-47B1-A984-3CBCB92DABE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40119" y="2552163"/>
                  <a:ext cx="166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BBBBD697-D51D-4886-8D73-D9D6D2198327}"/>
                    </a:ext>
                  </a:extLst>
                </p14:cNvPr>
                <p14:cNvContentPartPr/>
                <p14:nvPr/>
              </p14:nvContentPartPr>
              <p14:xfrm>
                <a:off x="7947199" y="2548203"/>
                <a:ext cx="156240" cy="13644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BBBBD697-D51D-4886-8D73-D9D6D219832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42879" y="2543883"/>
                  <a:ext cx="164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2A142C07-824F-4A7F-862D-B0403A5B0A49}"/>
                    </a:ext>
                  </a:extLst>
                </p14:cNvPr>
                <p14:cNvContentPartPr/>
                <p14:nvPr/>
              </p14:nvContentPartPr>
              <p14:xfrm>
                <a:off x="8215759" y="2525523"/>
                <a:ext cx="155520" cy="14724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2A142C07-824F-4A7F-862D-B0403A5B0A4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11439" y="2521203"/>
                  <a:ext cx="164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38EAAFD6-9673-4D72-98F6-B14335BBFEF2}"/>
                    </a:ext>
                  </a:extLst>
                </p14:cNvPr>
                <p14:cNvContentPartPr/>
                <p14:nvPr/>
              </p14:nvContentPartPr>
              <p14:xfrm>
                <a:off x="8514919" y="2517603"/>
                <a:ext cx="150120" cy="14184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38EAAFD6-9673-4D72-98F6-B14335BBFEF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10599" y="2513283"/>
                  <a:ext cx="158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09853BE9-DDD4-4C52-8C61-671DEB999C31}"/>
                    </a:ext>
                  </a:extLst>
                </p14:cNvPr>
                <p14:cNvContentPartPr/>
                <p14:nvPr/>
              </p14:nvContentPartPr>
              <p14:xfrm>
                <a:off x="8779519" y="2534163"/>
                <a:ext cx="172800" cy="13320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09853BE9-DDD4-4C52-8C61-671DEB999C3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75199" y="2529843"/>
                  <a:ext cx="181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5630ED40-A4B0-4C47-93D0-C61EF526CD7D}"/>
                    </a:ext>
                  </a:extLst>
                </p14:cNvPr>
                <p14:cNvContentPartPr/>
                <p14:nvPr/>
              </p14:nvContentPartPr>
              <p14:xfrm>
                <a:off x="9049519" y="2533803"/>
                <a:ext cx="148320" cy="13752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5630ED40-A4B0-4C47-93D0-C61EF526CD7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45199" y="2529483"/>
                  <a:ext cx="156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983D9A30-B0FF-4129-A227-5941D86D56F6}"/>
                    </a:ext>
                  </a:extLst>
                </p14:cNvPr>
                <p14:cNvContentPartPr/>
                <p14:nvPr/>
              </p14:nvContentPartPr>
              <p14:xfrm>
                <a:off x="9320239" y="2510763"/>
                <a:ext cx="137880" cy="13176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983D9A30-B0FF-4129-A227-5941D86D56F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15919" y="2506443"/>
                  <a:ext cx="14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16E4FEC8-DA05-47CC-A776-C9E3626DDEFD}"/>
                    </a:ext>
                  </a:extLst>
                </p14:cNvPr>
                <p14:cNvContentPartPr/>
                <p14:nvPr/>
              </p14:nvContentPartPr>
              <p14:xfrm>
                <a:off x="9535519" y="2527323"/>
                <a:ext cx="212760" cy="19404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16E4FEC8-DA05-47CC-A776-C9E3626DDEF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31199" y="2523003"/>
                  <a:ext cx="22140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F9B9EDEC-6D72-4C4F-95FC-E7B502042BCE}"/>
              </a:ext>
            </a:extLst>
          </p:cNvPr>
          <p:cNvGrpSpPr/>
          <p:nvPr/>
        </p:nvGrpSpPr>
        <p:grpSpPr>
          <a:xfrm>
            <a:off x="6755599" y="3018003"/>
            <a:ext cx="947880" cy="608400"/>
            <a:chOff x="6755599" y="3018003"/>
            <a:chExt cx="94788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46E0C9BC-A248-4E3F-90B2-583726114928}"/>
                    </a:ext>
                  </a:extLst>
                </p14:cNvPr>
                <p14:cNvContentPartPr/>
                <p14:nvPr/>
              </p14:nvContentPartPr>
              <p14:xfrm>
                <a:off x="7122439" y="3072723"/>
                <a:ext cx="16920" cy="29232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46E0C9BC-A248-4E3F-90B2-58372611492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18119" y="3068403"/>
                  <a:ext cx="255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A0ACA886-B51E-49E9-B335-4AA6EE6AF496}"/>
                    </a:ext>
                  </a:extLst>
                </p14:cNvPr>
                <p14:cNvContentPartPr/>
                <p14:nvPr/>
              </p14:nvContentPartPr>
              <p14:xfrm>
                <a:off x="7073839" y="3018003"/>
                <a:ext cx="371160" cy="38376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A0ACA886-B51E-49E9-B335-4AA6EE6AF49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69519" y="3013683"/>
                  <a:ext cx="3798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7A9A9FAD-E3EA-4D75-9801-3984224FF454}"/>
                    </a:ext>
                  </a:extLst>
                </p14:cNvPr>
                <p14:cNvContentPartPr/>
                <p14:nvPr/>
              </p14:nvContentPartPr>
              <p14:xfrm>
                <a:off x="7147279" y="3056163"/>
                <a:ext cx="127440" cy="12888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7A9A9FAD-E3EA-4D75-9801-3984224FF45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42959" y="3051843"/>
                  <a:ext cx="136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AB2E0AE1-9D94-45B3-B479-7F46AFFD2323}"/>
                    </a:ext>
                  </a:extLst>
                </p14:cNvPr>
                <p14:cNvContentPartPr/>
                <p14:nvPr/>
              </p14:nvContentPartPr>
              <p14:xfrm>
                <a:off x="7119919" y="3077763"/>
                <a:ext cx="242640" cy="18288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AB2E0AE1-9D94-45B3-B479-7F46AFFD232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15599" y="3073443"/>
                  <a:ext cx="251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1EDDEA3A-62F2-4D1C-9B81-00430628F96C}"/>
                    </a:ext>
                  </a:extLst>
                </p14:cNvPr>
                <p14:cNvContentPartPr/>
                <p14:nvPr/>
              </p14:nvContentPartPr>
              <p14:xfrm>
                <a:off x="7216759" y="3137883"/>
                <a:ext cx="141120" cy="10944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1EDDEA3A-62F2-4D1C-9B81-00430628F96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12439" y="3133563"/>
                  <a:ext cx="149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852D24D6-C57A-40AA-A0B6-F9C7EAF2C60E}"/>
                    </a:ext>
                  </a:extLst>
                </p14:cNvPr>
                <p14:cNvContentPartPr/>
                <p14:nvPr/>
              </p14:nvContentPartPr>
              <p14:xfrm>
                <a:off x="7212439" y="3186843"/>
                <a:ext cx="148320" cy="9144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852D24D6-C57A-40AA-A0B6-F9C7EAF2C60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208119" y="3182523"/>
                  <a:ext cx="156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0FA5969F-938A-4912-A4B1-81BCEC2173AA}"/>
                    </a:ext>
                  </a:extLst>
                </p14:cNvPr>
                <p14:cNvContentPartPr/>
                <p14:nvPr/>
              </p14:nvContentPartPr>
              <p14:xfrm>
                <a:off x="7248439" y="3223563"/>
                <a:ext cx="152640" cy="10692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0FA5969F-938A-4912-A4B1-81BCEC2173A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44119" y="3219243"/>
                  <a:ext cx="161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AF9F684E-36B2-445E-81D2-8C3DCBC1B261}"/>
                    </a:ext>
                  </a:extLst>
                </p14:cNvPr>
                <p14:cNvContentPartPr/>
                <p14:nvPr/>
              </p14:nvContentPartPr>
              <p14:xfrm>
                <a:off x="7315039" y="3257043"/>
                <a:ext cx="81720" cy="8064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AF9F684E-36B2-445E-81D2-8C3DCBC1B26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10719" y="3252723"/>
                  <a:ext cx="90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B49EDF72-E53E-403D-965E-8148FF844F7C}"/>
                    </a:ext>
                  </a:extLst>
                </p14:cNvPr>
                <p14:cNvContentPartPr/>
                <p14:nvPr/>
              </p14:nvContentPartPr>
              <p14:xfrm>
                <a:off x="6755599" y="3145803"/>
                <a:ext cx="177480" cy="6624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B49EDF72-E53E-403D-965E-8148FF844F7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51279" y="3141483"/>
                  <a:ext cx="186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E728242F-91D8-4CE1-A53D-DF9CF0655313}"/>
                    </a:ext>
                  </a:extLst>
                </p14:cNvPr>
                <p14:cNvContentPartPr/>
                <p14:nvPr/>
              </p14:nvContentPartPr>
              <p14:xfrm>
                <a:off x="6907879" y="3108003"/>
                <a:ext cx="87840" cy="15480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E728242F-91D8-4CE1-A53D-DF9CF065531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903559" y="3103683"/>
                  <a:ext cx="96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07539EAE-AB55-49B5-B60D-20019AB6E731}"/>
                    </a:ext>
                  </a:extLst>
                </p14:cNvPr>
                <p14:cNvContentPartPr/>
                <p14:nvPr/>
              </p14:nvContentPartPr>
              <p14:xfrm>
                <a:off x="7242679" y="3462243"/>
                <a:ext cx="103320" cy="9936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07539EAE-AB55-49B5-B60D-20019AB6E73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38359" y="3457923"/>
                  <a:ext cx="111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D89858F6-3FE3-4497-9713-F2CC44CEC606}"/>
                    </a:ext>
                  </a:extLst>
                </p14:cNvPr>
                <p14:cNvContentPartPr/>
                <p14:nvPr/>
              </p14:nvContentPartPr>
              <p14:xfrm>
                <a:off x="7374079" y="3444243"/>
                <a:ext cx="84240" cy="18216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D89858F6-3FE3-4497-9713-F2CC44CEC60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369759" y="3439923"/>
                  <a:ext cx="92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47DCE52E-A89B-4C0A-B9BF-8166838B71DB}"/>
                    </a:ext>
                  </a:extLst>
                </p14:cNvPr>
                <p14:cNvContentPartPr/>
                <p14:nvPr/>
              </p14:nvContentPartPr>
              <p14:xfrm>
                <a:off x="7552999" y="3172443"/>
                <a:ext cx="71280" cy="5184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47DCE52E-A89B-4C0A-B9BF-8166838B71D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548679" y="3168123"/>
                  <a:ext cx="79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FCED9FC3-C0AB-40A7-B023-D5B16C165EDF}"/>
                    </a:ext>
                  </a:extLst>
                </p14:cNvPr>
                <p14:cNvContentPartPr/>
                <p14:nvPr/>
              </p14:nvContentPartPr>
              <p14:xfrm>
                <a:off x="7545079" y="3246963"/>
                <a:ext cx="128160" cy="33840"/>
              </p14:xfrm>
            </p:contentPart>
          </mc:Choice>
          <mc:Fallback xmlns=""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FCED9FC3-C0AB-40A7-B023-D5B16C165ED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40759" y="3242643"/>
                  <a:ext cx="136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136ECD30-88BF-4B9F-B4AF-DE036937C2CE}"/>
                    </a:ext>
                  </a:extLst>
                </p14:cNvPr>
                <p14:cNvContentPartPr/>
                <p14:nvPr/>
              </p14:nvContentPartPr>
              <p14:xfrm>
                <a:off x="7693759" y="3182163"/>
                <a:ext cx="9720" cy="16848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136ECD30-88BF-4B9F-B4AF-DE036937C2C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89439" y="3177843"/>
                  <a:ext cx="183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B1736F65-1D75-4ACC-A3EF-5F3D4064CAE6}"/>
              </a:ext>
            </a:extLst>
          </p:cNvPr>
          <p:cNvGrpSpPr/>
          <p:nvPr/>
        </p:nvGrpSpPr>
        <p:grpSpPr>
          <a:xfrm>
            <a:off x="8047639" y="3009363"/>
            <a:ext cx="1172880" cy="318240"/>
            <a:chOff x="8047639" y="3009363"/>
            <a:chExt cx="117288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5C65BBEB-3AED-4AE2-9647-A2E85F56E502}"/>
                    </a:ext>
                  </a:extLst>
                </p14:cNvPr>
                <p14:cNvContentPartPr/>
                <p14:nvPr/>
              </p14:nvContentPartPr>
              <p14:xfrm>
                <a:off x="8047639" y="3171723"/>
                <a:ext cx="135360" cy="12528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5C65BBEB-3AED-4AE2-9647-A2E85F56E50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043319" y="3167403"/>
                  <a:ext cx="144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EBB89923-1BAC-4BBD-A6A9-E9A19C87A5D3}"/>
                    </a:ext>
                  </a:extLst>
                </p14:cNvPr>
                <p14:cNvContentPartPr/>
                <p14:nvPr/>
              </p14:nvContentPartPr>
              <p14:xfrm>
                <a:off x="8226559" y="3096843"/>
                <a:ext cx="112320" cy="21996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EBB89923-1BAC-4BBD-A6A9-E9A19C87A5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22239" y="3092523"/>
                  <a:ext cx="120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D225A9B4-3DB6-4877-9025-A8291AC11F62}"/>
                    </a:ext>
                  </a:extLst>
                </p14:cNvPr>
                <p14:cNvContentPartPr/>
                <p14:nvPr/>
              </p14:nvContentPartPr>
              <p14:xfrm>
                <a:off x="8365879" y="3141123"/>
                <a:ext cx="118440" cy="16524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D225A9B4-3DB6-4877-9025-A8291AC11F6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61559" y="3136803"/>
                  <a:ext cx="127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48D3AAC7-7D46-4396-842D-8CDE6F2393F5}"/>
                    </a:ext>
                  </a:extLst>
                </p14:cNvPr>
                <p14:cNvContentPartPr/>
                <p14:nvPr/>
              </p14:nvContentPartPr>
              <p14:xfrm>
                <a:off x="8544079" y="3124563"/>
                <a:ext cx="105480" cy="139680"/>
              </p14:xfrm>
            </p:contentPart>
          </mc:Choice>
          <mc:Fallback xmlns=""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48D3AAC7-7D46-4396-842D-8CDE6F2393F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39759" y="3120243"/>
                  <a:ext cx="114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FC4FF80A-AFAD-402C-9BA5-0D78A1437118}"/>
                    </a:ext>
                  </a:extLst>
                </p14:cNvPr>
                <p14:cNvContentPartPr/>
                <p14:nvPr/>
              </p14:nvContentPartPr>
              <p14:xfrm>
                <a:off x="8686639" y="3009363"/>
                <a:ext cx="155160" cy="28152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FC4FF80A-AFAD-402C-9BA5-0D78A143711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82319" y="3005043"/>
                  <a:ext cx="163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EE4F8681-0BF6-4626-A3FC-603F75B970B9}"/>
                    </a:ext>
                  </a:extLst>
                </p14:cNvPr>
                <p14:cNvContentPartPr/>
                <p14:nvPr/>
              </p14:nvContentPartPr>
              <p14:xfrm>
                <a:off x="8843239" y="3154443"/>
                <a:ext cx="127080" cy="12456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EE4F8681-0BF6-4626-A3FC-603F75B970B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38919" y="3150123"/>
                  <a:ext cx="135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456B7928-ECAE-48FE-97CC-5356F2E1B606}"/>
                    </a:ext>
                  </a:extLst>
                </p14:cNvPr>
                <p14:cNvContentPartPr/>
                <p14:nvPr/>
              </p14:nvContentPartPr>
              <p14:xfrm>
                <a:off x="8938999" y="3097563"/>
                <a:ext cx="156960" cy="1584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456B7928-ECAE-48FE-97CC-5356F2E1B60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34679" y="3093243"/>
                  <a:ext cx="165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0CD3BE4F-0D5E-469C-9E9E-FDE0C309A0F2}"/>
                    </a:ext>
                  </a:extLst>
                </p14:cNvPr>
                <p14:cNvContentPartPr/>
                <p14:nvPr/>
              </p14:nvContentPartPr>
              <p14:xfrm>
                <a:off x="9013519" y="3029163"/>
                <a:ext cx="65160" cy="24768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0CD3BE4F-0D5E-469C-9E9E-FDE0C309A0F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09199" y="3024843"/>
                  <a:ext cx="73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잉크 165">
                  <a:extLst>
                    <a:ext uri="{FF2B5EF4-FFF2-40B4-BE49-F238E27FC236}">
                      <a16:creationId xmlns:a16="http://schemas.microsoft.com/office/drawing/2014/main" id="{136C4B21-4392-4721-ACDD-1E301979D904}"/>
                    </a:ext>
                  </a:extLst>
                </p14:cNvPr>
                <p14:cNvContentPartPr/>
                <p14:nvPr/>
              </p14:nvContentPartPr>
              <p14:xfrm>
                <a:off x="9095239" y="3131043"/>
                <a:ext cx="125280" cy="196560"/>
              </p14:xfrm>
            </p:contentPart>
          </mc:Choice>
          <mc:Fallback xmlns="">
            <p:pic>
              <p:nvPicPr>
                <p:cNvPr id="166" name="잉크 165">
                  <a:extLst>
                    <a:ext uri="{FF2B5EF4-FFF2-40B4-BE49-F238E27FC236}">
                      <a16:creationId xmlns:a16="http://schemas.microsoft.com/office/drawing/2014/main" id="{136C4B21-4392-4721-ACDD-1E301979D90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90919" y="3126723"/>
                  <a:ext cx="1339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CCC478C0-E476-413F-8578-B25833E50413}"/>
              </a:ext>
            </a:extLst>
          </p:cNvPr>
          <p:cNvGrpSpPr/>
          <p:nvPr/>
        </p:nvGrpSpPr>
        <p:grpSpPr>
          <a:xfrm>
            <a:off x="9486199" y="3025923"/>
            <a:ext cx="963720" cy="261360"/>
            <a:chOff x="9486199" y="3025923"/>
            <a:chExt cx="9637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4B97C65E-D1B6-4C01-B42A-76916EA8A94D}"/>
                    </a:ext>
                  </a:extLst>
                </p14:cNvPr>
                <p14:cNvContentPartPr/>
                <p14:nvPr/>
              </p14:nvContentPartPr>
              <p14:xfrm>
                <a:off x="9486199" y="3088923"/>
                <a:ext cx="160200" cy="174240"/>
              </p14:xfrm>
            </p:contentPart>
          </mc:Choice>
          <mc:Fallback xmlns=""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4B97C65E-D1B6-4C01-B42A-76916EA8A94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81879" y="3084603"/>
                  <a:ext cx="168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잉크 167">
                  <a:extLst>
                    <a:ext uri="{FF2B5EF4-FFF2-40B4-BE49-F238E27FC236}">
                      <a16:creationId xmlns:a16="http://schemas.microsoft.com/office/drawing/2014/main" id="{41231361-9938-4EA5-BCEF-849B31439471}"/>
                    </a:ext>
                  </a:extLst>
                </p14:cNvPr>
                <p14:cNvContentPartPr/>
                <p14:nvPr/>
              </p14:nvContentPartPr>
              <p14:xfrm>
                <a:off x="9665119" y="3106923"/>
                <a:ext cx="161280" cy="172440"/>
              </p14:xfrm>
            </p:contentPart>
          </mc:Choice>
          <mc:Fallback xmlns="">
            <p:pic>
              <p:nvPicPr>
                <p:cNvPr id="168" name="잉크 167">
                  <a:extLst>
                    <a:ext uri="{FF2B5EF4-FFF2-40B4-BE49-F238E27FC236}">
                      <a16:creationId xmlns:a16="http://schemas.microsoft.com/office/drawing/2014/main" id="{41231361-9938-4EA5-BCEF-849B3143947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660799" y="3102603"/>
                  <a:ext cx="169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03D38AB8-EBFA-4E8F-9C13-614FB3633566}"/>
                    </a:ext>
                  </a:extLst>
                </p14:cNvPr>
                <p14:cNvContentPartPr/>
                <p14:nvPr/>
              </p14:nvContentPartPr>
              <p14:xfrm>
                <a:off x="9832159" y="3106923"/>
                <a:ext cx="380880" cy="177840"/>
              </p14:xfrm>
            </p:contentPart>
          </mc:Choice>
          <mc:Fallback xmlns=""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03D38AB8-EBFA-4E8F-9C13-614FB363356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27839" y="3102603"/>
                  <a:ext cx="389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60D62FA4-F43E-4CF6-B3F6-C7AD6575885D}"/>
                    </a:ext>
                  </a:extLst>
                </p14:cNvPr>
                <p14:cNvContentPartPr/>
                <p14:nvPr/>
              </p14:nvContentPartPr>
              <p14:xfrm>
                <a:off x="10241839" y="3025923"/>
                <a:ext cx="145800" cy="104760"/>
              </p14:xfrm>
            </p:contentPart>
          </mc:Choice>
          <mc:Fallback xmlns=""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60D62FA4-F43E-4CF6-B3F6-C7AD6575885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237519" y="3021603"/>
                  <a:ext cx="154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B8E91DB5-83A6-4640-8442-CAA8CD9F3566}"/>
                    </a:ext>
                  </a:extLst>
                </p14:cNvPr>
                <p14:cNvContentPartPr/>
                <p14:nvPr/>
              </p14:nvContentPartPr>
              <p14:xfrm>
                <a:off x="10201519" y="3157323"/>
                <a:ext cx="146520" cy="2520"/>
              </p14:xfrm>
            </p:contentPart>
          </mc:Choice>
          <mc:Fallback xmlns=""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B8E91DB5-83A6-4640-8442-CAA8CD9F356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97199" y="3153003"/>
                  <a:ext cx="155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3D18EAAD-68AA-403B-A8EA-8588124BE41A}"/>
                    </a:ext>
                  </a:extLst>
                </p14:cNvPr>
                <p14:cNvContentPartPr/>
                <p14:nvPr/>
              </p14:nvContentPartPr>
              <p14:xfrm>
                <a:off x="10264519" y="3187203"/>
                <a:ext cx="185400" cy="10008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3D18EAAD-68AA-403B-A8EA-8588124BE41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60199" y="3182883"/>
                  <a:ext cx="19404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DF3D661F-2075-42E1-984E-FDA3A8BB6376}"/>
              </a:ext>
            </a:extLst>
          </p:cNvPr>
          <p:cNvGrpSpPr/>
          <p:nvPr/>
        </p:nvGrpSpPr>
        <p:grpSpPr>
          <a:xfrm>
            <a:off x="7765039" y="3600123"/>
            <a:ext cx="1171800" cy="355680"/>
            <a:chOff x="7765039" y="3600123"/>
            <a:chExt cx="117180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BCD57C84-B4A3-4588-96EA-DCE8C4813342}"/>
                    </a:ext>
                  </a:extLst>
                </p14:cNvPr>
                <p14:cNvContentPartPr/>
                <p14:nvPr/>
              </p14:nvContentPartPr>
              <p14:xfrm>
                <a:off x="7765039" y="3684723"/>
                <a:ext cx="116280" cy="160200"/>
              </p14:xfrm>
            </p:contentPart>
          </mc:Choice>
          <mc:Fallback xmlns=""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BCD57C84-B4A3-4588-96EA-DCE8C481334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760719" y="3680403"/>
                  <a:ext cx="124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E08BA228-3FB9-4328-AD76-EE72B5D72700}"/>
                    </a:ext>
                  </a:extLst>
                </p14:cNvPr>
                <p14:cNvContentPartPr/>
                <p14:nvPr/>
              </p14:nvContentPartPr>
              <p14:xfrm>
                <a:off x="7837399" y="3745563"/>
                <a:ext cx="113760" cy="3456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E08BA228-3FB9-4328-AD76-EE72B5D7270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33079" y="3741243"/>
                  <a:ext cx="12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F738A33F-1654-457A-9A76-A62A68EF9EA2}"/>
                    </a:ext>
                  </a:extLst>
                </p14:cNvPr>
                <p14:cNvContentPartPr/>
                <p14:nvPr/>
              </p14:nvContentPartPr>
              <p14:xfrm>
                <a:off x="7972399" y="3669603"/>
                <a:ext cx="18360" cy="25416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F738A33F-1654-457A-9A76-A62A68EF9EA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68079" y="3665283"/>
                  <a:ext cx="270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DB871CF1-3962-4177-A85A-5181E63593D3}"/>
                    </a:ext>
                  </a:extLst>
                </p14:cNvPr>
                <p14:cNvContentPartPr/>
                <p14:nvPr/>
              </p14:nvContentPartPr>
              <p14:xfrm>
                <a:off x="8051239" y="3600123"/>
                <a:ext cx="167040" cy="14904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DB871CF1-3962-4177-A85A-5181E63593D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046919" y="3595803"/>
                  <a:ext cx="175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D889D713-B042-4DFA-A9A5-512E2BCAD0D1}"/>
                    </a:ext>
                  </a:extLst>
                </p14:cNvPr>
                <p14:cNvContentPartPr/>
                <p14:nvPr/>
              </p14:nvContentPartPr>
              <p14:xfrm>
                <a:off x="8078959" y="3786963"/>
                <a:ext cx="135000" cy="7668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D889D713-B042-4DFA-A9A5-512E2BCAD0D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74639" y="3782643"/>
                  <a:ext cx="14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F09B2FC2-E584-460F-836C-7EC7E2C7BE28}"/>
                    </a:ext>
                  </a:extLst>
                </p14:cNvPr>
                <p14:cNvContentPartPr/>
                <p14:nvPr/>
              </p14:nvContentPartPr>
              <p14:xfrm>
                <a:off x="8420959" y="3627483"/>
                <a:ext cx="84960" cy="105120"/>
              </p14:xfrm>
            </p:contentPart>
          </mc:Choice>
          <mc:Fallback xmlns=""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F09B2FC2-E584-460F-836C-7EC7E2C7BE2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416639" y="3623163"/>
                  <a:ext cx="93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F52C3111-7D24-4171-957F-54193DAEB3E8}"/>
                    </a:ext>
                  </a:extLst>
                </p14:cNvPr>
                <p14:cNvContentPartPr/>
                <p14:nvPr/>
              </p14:nvContentPartPr>
              <p14:xfrm>
                <a:off x="8568919" y="3614163"/>
                <a:ext cx="72000" cy="6804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F52C3111-7D24-4171-957F-54193DAEB3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564599" y="3609843"/>
                  <a:ext cx="80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C0FCAC81-E2CD-4DFB-9282-BA8EE485B6B0}"/>
                    </a:ext>
                  </a:extLst>
                </p14:cNvPr>
                <p14:cNvContentPartPr/>
                <p14:nvPr/>
              </p14:nvContentPartPr>
              <p14:xfrm>
                <a:off x="8452279" y="3750963"/>
                <a:ext cx="155880" cy="12708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C0FCAC81-E2CD-4DFB-9282-BA8EE485B6B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47959" y="3746643"/>
                  <a:ext cx="164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F0C68EA4-0701-44A2-9586-2AFDBB5ABB65}"/>
                    </a:ext>
                  </a:extLst>
                </p14:cNvPr>
                <p14:cNvContentPartPr/>
                <p14:nvPr/>
              </p14:nvContentPartPr>
              <p14:xfrm>
                <a:off x="8638759" y="3750243"/>
                <a:ext cx="232560" cy="9756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F0C68EA4-0701-44A2-9586-2AFDBB5ABB6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34439" y="3745923"/>
                  <a:ext cx="241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03AECBD6-890A-48D1-9AB3-EE29935A13A5}"/>
                    </a:ext>
                  </a:extLst>
                </p14:cNvPr>
                <p14:cNvContentPartPr/>
                <p14:nvPr/>
              </p14:nvContentPartPr>
              <p14:xfrm>
                <a:off x="8911279" y="3649803"/>
                <a:ext cx="25560" cy="30600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03AECBD6-890A-48D1-9AB3-EE29935A13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06959" y="3645483"/>
                  <a:ext cx="3420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EF7981FB-6336-4607-B4B0-6DAD9EF8B634}"/>
              </a:ext>
            </a:extLst>
          </p:cNvPr>
          <p:cNvGrpSpPr/>
          <p:nvPr/>
        </p:nvGrpSpPr>
        <p:grpSpPr>
          <a:xfrm>
            <a:off x="9372079" y="3631803"/>
            <a:ext cx="696600" cy="249480"/>
            <a:chOff x="9372079" y="3631803"/>
            <a:chExt cx="69660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잉크 185">
                  <a:extLst>
                    <a:ext uri="{FF2B5EF4-FFF2-40B4-BE49-F238E27FC236}">
                      <a16:creationId xmlns:a16="http://schemas.microsoft.com/office/drawing/2014/main" id="{CD422125-4733-49CE-B00D-A53AF60DCC93}"/>
                    </a:ext>
                  </a:extLst>
                </p14:cNvPr>
                <p14:cNvContentPartPr/>
                <p14:nvPr/>
              </p14:nvContentPartPr>
              <p14:xfrm>
                <a:off x="9372079" y="3640803"/>
                <a:ext cx="106560" cy="148320"/>
              </p14:xfrm>
            </p:contentPart>
          </mc:Choice>
          <mc:Fallback xmlns="">
            <p:pic>
              <p:nvPicPr>
                <p:cNvPr id="186" name="잉크 185">
                  <a:extLst>
                    <a:ext uri="{FF2B5EF4-FFF2-40B4-BE49-F238E27FC236}">
                      <a16:creationId xmlns:a16="http://schemas.microsoft.com/office/drawing/2014/main" id="{CD422125-4733-49CE-B00D-A53AF60DCC9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67759" y="3636483"/>
                  <a:ext cx="115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잉크 186">
                  <a:extLst>
                    <a:ext uri="{FF2B5EF4-FFF2-40B4-BE49-F238E27FC236}">
                      <a16:creationId xmlns:a16="http://schemas.microsoft.com/office/drawing/2014/main" id="{86953997-299B-49D0-BDB5-CDB4920A14E9}"/>
                    </a:ext>
                  </a:extLst>
                </p14:cNvPr>
                <p14:cNvContentPartPr/>
                <p14:nvPr/>
              </p14:nvContentPartPr>
              <p14:xfrm>
                <a:off x="9481879" y="3669963"/>
                <a:ext cx="100800" cy="154080"/>
              </p14:xfrm>
            </p:contentPart>
          </mc:Choice>
          <mc:Fallback xmlns="">
            <p:pic>
              <p:nvPicPr>
                <p:cNvPr id="187" name="잉크 186">
                  <a:extLst>
                    <a:ext uri="{FF2B5EF4-FFF2-40B4-BE49-F238E27FC236}">
                      <a16:creationId xmlns:a16="http://schemas.microsoft.com/office/drawing/2014/main" id="{86953997-299B-49D0-BDB5-CDB4920A14E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477559" y="3665643"/>
                  <a:ext cx="109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055FBBD2-FBDB-4F54-A6FD-45316330873B}"/>
                    </a:ext>
                  </a:extLst>
                </p14:cNvPr>
                <p14:cNvContentPartPr/>
                <p14:nvPr/>
              </p14:nvContentPartPr>
              <p14:xfrm>
                <a:off x="9631639" y="3689043"/>
                <a:ext cx="87120" cy="11844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055FBBD2-FBDB-4F54-A6FD-45316330873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27319" y="3684723"/>
                  <a:ext cx="95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잉크 188">
                  <a:extLst>
                    <a:ext uri="{FF2B5EF4-FFF2-40B4-BE49-F238E27FC236}">
                      <a16:creationId xmlns:a16="http://schemas.microsoft.com/office/drawing/2014/main" id="{08D747BB-5FFE-413D-8565-B5CC46E604DF}"/>
                    </a:ext>
                  </a:extLst>
                </p14:cNvPr>
                <p14:cNvContentPartPr/>
                <p14:nvPr/>
              </p14:nvContentPartPr>
              <p14:xfrm>
                <a:off x="9787159" y="3631803"/>
                <a:ext cx="127440" cy="244440"/>
              </p14:xfrm>
            </p:contentPart>
          </mc:Choice>
          <mc:Fallback xmlns="">
            <p:pic>
              <p:nvPicPr>
                <p:cNvPr id="189" name="잉크 188">
                  <a:extLst>
                    <a:ext uri="{FF2B5EF4-FFF2-40B4-BE49-F238E27FC236}">
                      <a16:creationId xmlns:a16="http://schemas.microsoft.com/office/drawing/2014/main" id="{08D747BB-5FFE-413D-8565-B5CC46E604D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782839" y="3627483"/>
                  <a:ext cx="136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잉크 189">
                  <a:extLst>
                    <a:ext uri="{FF2B5EF4-FFF2-40B4-BE49-F238E27FC236}">
                      <a16:creationId xmlns:a16="http://schemas.microsoft.com/office/drawing/2014/main" id="{6BDF207B-79FD-4E8C-9CAD-BCECF9523D74}"/>
                    </a:ext>
                  </a:extLst>
                </p14:cNvPr>
                <p14:cNvContentPartPr/>
                <p14:nvPr/>
              </p14:nvContentPartPr>
              <p14:xfrm>
                <a:off x="10068319" y="3874083"/>
                <a:ext cx="360" cy="7200"/>
              </p14:xfrm>
            </p:contentPart>
          </mc:Choice>
          <mc:Fallback xmlns="">
            <p:pic>
              <p:nvPicPr>
                <p:cNvPr id="190" name="잉크 189">
                  <a:extLst>
                    <a:ext uri="{FF2B5EF4-FFF2-40B4-BE49-F238E27FC236}">
                      <a16:creationId xmlns:a16="http://schemas.microsoft.com/office/drawing/2014/main" id="{6BDF207B-79FD-4E8C-9CAD-BCECF9523D7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63999" y="3869763"/>
                  <a:ext cx="900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3" name="잉크 192">
                <a:extLst>
                  <a:ext uri="{FF2B5EF4-FFF2-40B4-BE49-F238E27FC236}">
                    <a16:creationId xmlns:a16="http://schemas.microsoft.com/office/drawing/2014/main" id="{1F01829D-8BDC-4399-870B-86C39DE315D5}"/>
                  </a:ext>
                </a:extLst>
              </p14:cNvPr>
              <p14:cNvContentPartPr/>
              <p14:nvPr/>
            </p14:nvContentPartPr>
            <p14:xfrm>
              <a:off x="11346679" y="1532283"/>
              <a:ext cx="558000" cy="438840"/>
            </p14:xfrm>
          </p:contentPart>
        </mc:Choice>
        <mc:Fallback xmlns="">
          <p:pic>
            <p:nvPicPr>
              <p:cNvPr id="193" name="잉크 192">
                <a:extLst>
                  <a:ext uri="{FF2B5EF4-FFF2-40B4-BE49-F238E27FC236}">
                    <a16:creationId xmlns:a16="http://schemas.microsoft.com/office/drawing/2014/main" id="{1F01829D-8BDC-4399-870B-86C39DE315D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1342359" y="1527963"/>
                <a:ext cx="5666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4" name="잉크 193">
                <a:extLst>
                  <a:ext uri="{FF2B5EF4-FFF2-40B4-BE49-F238E27FC236}">
                    <a16:creationId xmlns:a16="http://schemas.microsoft.com/office/drawing/2014/main" id="{F4176D78-AB69-49E6-9E2D-0274C8747EA8}"/>
                  </a:ext>
                </a:extLst>
              </p14:cNvPr>
              <p14:cNvContentPartPr/>
              <p14:nvPr/>
            </p14:nvContentPartPr>
            <p14:xfrm>
              <a:off x="257239" y="1607523"/>
              <a:ext cx="757080" cy="410040"/>
            </p14:xfrm>
          </p:contentPart>
        </mc:Choice>
        <mc:Fallback xmlns="">
          <p:pic>
            <p:nvPicPr>
              <p:cNvPr id="194" name="잉크 193">
                <a:extLst>
                  <a:ext uri="{FF2B5EF4-FFF2-40B4-BE49-F238E27FC236}">
                    <a16:creationId xmlns:a16="http://schemas.microsoft.com/office/drawing/2014/main" id="{F4176D78-AB69-49E6-9E2D-0274C8747EA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52919" y="1603203"/>
                <a:ext cx="76572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86741B13-E9BD-4838-A377-FB20019E0E21}"/>
              </a:ext>
            </a:extLst>
          </p:cNvPr>
          <p:cNvGrpSpPr/>
          <p:nvPr/>
        </p:nvGrpSpPr>
        <p:grpSpPr>
          <a:xfrm>
            <a:off x="6830839" y="1924683"/>
            <a:ext cx="4549320" cy="349200"/>
            <a:chOff x="6830839" y="1924683"/>
            <a:chExt cx="45493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3E82C13E-9BE6-4DE4-909A-3FC69A1DC95F}"/>
                    </a:ext>
                  </a:extLst>
                </p14:cNvPr>
                <p14:cNvContentPartPr/>
                <p14:nvPr/>
              </p14:nvContentPartPr>
              <p14:xfrm>
                <a:off x="7751719" y="2027283"/>
                <a:ext cx="19440" cy="21132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3E82C13E-9BE6-4DE4-909A-3FC69A1DC95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747399" y="2022963"/>
                  <a:ext cx="28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9B4395C0-53AE-4F71-97D1-743A44E88A24}"/>
                    </a:ext>
                  </a:extLst>
                </p14:cNvPr>
                <p14:cNvContentPartPr/>
                <p14:nvPr/>
              </p14:nvContentPartPr>
              <p14:xfrm>
                <a:off x="7785559" y="2029083"/>
                <a:ext cx="53640" cy="23760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9B4395C0-53AE-4F71-97D1-743A44E88A2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81239" y="2024763"/>
                  <a:ext cx="62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D83AD435-8EAE-4BC4-B120-E6B399E009DF}"/>
                    </a:ext>
                  </a:extLst>
                </p14:cNvPr>
                <p14:cNvContentPartPr/>
                <p14:nvPr/>
              </p14:nvContentPartPr>
              <p14:xfrm>
                <a:off x="7647319" y="2151123"/>
                <a:ext cx="294480" cy="12276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D83AD435-8EAE-4BC4-B120-E6B399E009D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42999" y="2146803"/>
                  <a:ext cx="303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B345F954-64FF-477B-9AF6-F0D2743751A5}"/>
                    </a:ext>
                  </a:extLst>
                </p14:cNvPr>
                <p14:cNvContentPartPr/>
                <p14:nvPr/>
              </p14:nvContentPartPr>
              <p14:xfrm>
                <a:off x="6830839" y="1924683"/>
                <a:ext cx="4549320" cy="9684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B345F954-64FF-477B-9AF6-F0D2743751A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26519" y="1920363"/>
                  <a:ext cx="455796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7" name="잉크 196">
                <a:extLst>
                  <a:ext uri="{FF2B5EF4-FFF2-40B4-BE49-F238E27FC236}">
                    <a16:creationId xmlns:a16="http://schemas.microsoft.com/office/drawing/2014/main" id="{F29F8ACE-0450-4451-8F6B-3B50B24B7731}"/>
                  </a:ext>
                </a:extLst>
              </p14:cNvPr>
              <p14:cNvContentPartPr/>
              <p14:nvPr/>
            </p14:nvContentPartPr>
            <p14:xfrm>
              <a:off x="2554399" y="2094963"/>
              <a:ext cx="1647360" cy="45000"/>
            </p14:xfrm>
          </p:contentPart>
        </mc:Choice>
        <mc:Fallback xmlns="">
          <p:pic>
            <p:nvPicPr>
              <p:cNvPr id="197" name="잉크 196">
                <a:extLst>
                  <a:ext uri="{FF2B5EF4-FFF2-40B4-BE49-F238E27FC236}">
                    <a16:creationId xmlns:a16="http://schemas.microsoft.com/office/drawing/2014/main" id="{F29F8ACE-0450-4451-8F6B-3B50B24B773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550079" y="2090643"/>
                <a:ext cx="165600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그룹 211">
            <a:extLst>
              <a:ext uri="{FF2B5EF4-FFF2-40B4-BE49-F238E27FC236}">
                <a16:creationId xmlns:a16="http://schemas.microsoft.com/office/drawing/2014/main" id="{5FD75D5A-FA1D-4E55-A85F-FCDA4AA765BA}"/>
              </a:ext>
            </a:extLst>
          </p:cNvPr>
          <p:cNvGrpSpPr/>
          <p:nvPr/>
        </p:nvGrpSpPr>
        <p:grpSpPr>
          <a:xfrm>
            <a:off x="1497799" y="2840163"/>
            <a:ext cx="2401920" cy="2229120"/>
            <a:chOff x="1497799" y="2840163"/>
            <a:chExt cx="2401920" cy="22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96947FCC-97B2-46E9-9E8B-EC5D82A81925}"/>
                    </a:ext>
                  </a:extLst>
                </p14:cNvPr>
                <p14:cNvContentPartPr/>
                <p14:nvPr/>
              </p14:nvContentPartPr>
              <p14:xfrm>
                <a:off x="2112679" y="3025923"/>
                <a:ext cx="115560" cy="195840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96947FCC-97B2-46E9-9E8B-EC5D82A8192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103679" y="3016923"/>
                  <a:ext cx="133200" cy="19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227BEA1D-E429-4BC8-8077-7144E79D8E49}"/>
                    </a:ext>
                  </a:extLst>
                </p14:cNvPr>
                <p14:cNvContentPartPr/>
                <p14:nvPr/>
              </p14:nvContentPartPr>
              <p14:xfrm>
                <a:off x="2224279" y="3046083"/>
                <a:ext cx="1675440" cy="6336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227BEA1D-E429-4BC8-8077-7144E79D8E4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215279" y="3037443"/>
                  <a:ext cx="1693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C0FFB684-47E0-4F09-982E-88187D1AADFB}"/>
                    </a:ext>
                  </a:extLst>
                </p14:cNvPr>
                <p14:cNvContentPartPr/>
                <p14:nvPr/>
              </p14:nvContentPartPr>
              <p14:xfrm>
                <a:off x="2124559" y="4943283"/>
                <a:ext cx="1742040" cy="9612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C0FFB684-47E0-4F09-982E-88187D1AADF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115919" y="4934283"/>
                  <a:ext cx="1759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C28C9E53-E72B-44B8-96D6-1449AB4694E8}"/>
                    </a:ext>
                  </a:extLst>
                </p14:cNvPr>
                <p14:cNvContentPartPr/>
                <p14:nvPr/>
              </p14:nvContentPartPr>
              <p14:xfrm>
                <a:off x="3734119" y="3123843"/>
                <a:ext cx="130680" cy="194544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C28C9E53-E72B-44B8-96D6-1449AB4694E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25119" y="3115203"/>
                  <a:ext cx="148320" cy="19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E18481B2-A380-4BD9-819D-D54B5D746F6A}"/>
                    </a:ext>
                  </a:extLst>
                </p14:cNvPr>
                <p14:cNvContentPartPr/>
                <p14:nvPr/>
              </p14:nvContentPartPr>
              <p14:xfrm>
                <a:off x="1826479" y="3096123"/>
                <a:ext cx="314280" cy="54648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E18481B2-A380-4BD9-819D-D54B5D746F6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817479" y="3087123"/>
                  <a:ext cx="33192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잉크 204">
                  <a:extLst>
                    <a:ext uri="{FF2B5EF4-FFF2-40B4-BE49-F238E27FC236}">
                      <a16:creationId xmlns:a16="http://schemas.microsoft.com/office/drawing/2014/main" id="{03D4EB28-DBD7-41FA-BBE9-838397AC9469}"/>
                    </a:ext>
                  </a:extLst>
                </p14:cNvPr>
                <p14:cNvContentPartPr/>
                <p14:nvPr/>
              </p14:nvContentPartPr>
              <p14:xfrm>
                <a:off x="1497799" y="3830883"/>
                <a:ext cx="49680" cy="110520"/>
              </p14:xfrm>
            </p:contentPart>
          </mc:Choice>
          <mc:Fallback xmlns="">
            <p:pic>
              <p:nvPicPr>
                <p:cNvPr id="205" name="잉크 204">
                  <a:extLst>
                    <a:ext uri="{FF2B5EF4-FFF2-40B4-BE49-F238E27FC236}">
                      <a16:creationId xmlns:a16="http://schemas.microsoft.com/office/drawing/2014/main" id="{03D4EB28-DBD7-41FA-BBE9-838397AC946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489159" y="3822243"/>
                  <a:ext cx="67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6" name="잉크 205">
                  <a:extLst>
                    <a:ext uri="{FF2B5EF4-FFF2-40B4-BE49-F238E27FC236}">
                      <a16:creationId xmlns:a16="http://schemas.microsoft.com/office/drawing/2014/main" id="{63371C8B-1C14-4EE6-A1C8-7C895A9A498A}"/>
                    </a:ext>
                  </a:extLst>
                </p14:cNvPr>
                <p14:cNvContentPartPr/>
                <p14:nvPr/>
              </p14:nvContentPartPr>
              <p14:xfrm>
                <a:off x="1632439" y="3736203"/>
                <a:ext cx="250200" cy="192960"/>
              </p14:xfrm>
            </p:contentPart>
          </mc:Choice>
          <mc:Fallback xmlns="">
            <p:pic>
              <p:nvPicPr>
                <p:cNvPr id="206" name="잉크 205">
                  <a:extLst>
                    <a:ext uri="{FF2B5EF4-FFF2-40B4-BE49-F238E27FC236}">
                      <a16:creationId xmlns:a16="http://schemas.microsoft.com/office/drawing/2014/main" id="{63371C8B-1C14-4EE6-A1C8-7C895A9A498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23799" y="3727563"/>
                  <a:ext cx="267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98D4356C-9EBB-436C-82C4-6011E397B1A8}"/>
                    </a:ext>
                  </a:extLst>
                </p14:cNvPr>
                <p14:cNvContentPartPr/>
                <p14:nvPr/>
              </p14:nvContentPartPr>
              <p14:xfrm>
                <a:off x="1828279" y="4169643"/>
                <a:ext cx="277920" cy="76644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98D4356C-9EBB-436C-82C4-6011E397B1A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819279" y="4161003"/>
                  <a:ext cx="29556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5FFF8AFD-2A5F-401C-B41F-35B9CAB888FE}"/>
                    </a:ext>
                  </a:extLst>
                </p14:cNvPr>
                <p14:cNvContentPartPr/>
                <p14:nvPr/>
              </p14:nvContentPartPr>
              <p14:xfrm>
                <a:off x="2262799" y="2902803"/>
                <a:ext cx="627480" cy="14184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5FFF8AFD-2A5F-401C-B41F-35B9CAB888F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253799" y="2894163"/>
                  <a:ext cx="645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7F7C0C62-F894-4F98-90C9-DF851D3398F5}"/>
                    </a:ext>
                  </a:extLst>
                </p14:cNvPr>
                <p14:cNvContentPartPr/>
                <p14:nvPr/>
              </p14:nvContentPartPr>
              <p14:xfrm>
                <a:off x="3028159" y="2849163"/>
                <a:ext cx="66240" cy="11016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7F7C0C62-F894-4F98-90C9-DF851D3398F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019519" y="2840523"/>
                  <a:ext cx="83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57F1D2B0-DF6F-49C6-BB19-68D0F2484964}"/>
                    </a:ext>
                  </a:extLst>
                </p14:cNvPr>
                <p14:cNvContentPartPr/>
                <p14:nvPr/>
              </p14:nvContentPartPr>
              <p14:xfrm>
                <a:off x="3140119" y="2840163"/>
                <a:ext cx="116280" cy="15084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57F1D2B0-DF6F-49C6-BB19-68D0F248496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31119" y="2831163"/>
                  <a:ext cx="133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잉크 210">
                  <a:extLst>
                    <a:ext uri="{FF2B5EF4-FFF2-40B4-BE49-F238E27FC236}">
                      <a16:creationId xmlns:a16="http://schemas.microsoft.com/office/drawing/2014/main" id="{99135289-BE5F-4D8A-B855-6D7D5D45EFB7}"/>
                    </a:ext>
                  </a:extLst>
                </p14:cNvPr>
                <p14:cNvContentPartPr/>
                <p14:nvPr/>
              </p14:nvContentPartPr>
              <p14:xfrm>
                <a:off x="3379879" y="2908923"/>
                <a:ext cx="454320" cy="207000"/>
              </p14:xfrm>
            </p:contentPart>
          </mc:Choice>
          <mc:Fallback xmlns="">
            <p:pic>
              <p:nvPicPr>
                <p:cNvPr id="211" name="잉크 210">
                  <a:extLst>
                    <a:ext uri="{FF2B5EF4-FFF2-40B4-BE49-F238E27FC236}">
                      <a16:creationId xmlns:a16="http://schemas.microsoft.com/office/drawing/2014/main" id="{99135289-BE5F-4D8A-B855-6D7D5D45EFB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370879" y="2899923"/>
                  <a:ext cx="47196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69D61F8B-8CE8-47F5-89EC-984D8CFF7AFD}"/>
              </a:ext>
            </a:extLst>
          </p:cNvPr>
          <p:cNvGrpSpPr/>
          <p:nvPr/>
        </p:nvGrpSpPr>
        <p:grpSpPr>
          <a:xfrm>
            <a:off x="4678759" y="4113843"/>
            <a:ext cx="2696400" cy="439200"/>
            <a:chOff x="4678759" y="4113843"/>
            <a:chExt cx="269640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2" name="잉크 261">
                  <a:extLst>
                    <a:ext uri="{FF2B5EF4-FFF2-40B4-BE49-F238E27FC236}">
                      <a16:creationId xmlns:a16="http://schemas.microsoft.com/office/drawing/2014/main" id="{89FB5534-156B-49D8-8583-3CB5B12D7DCF}"/>
                    </a:ext>
                  </a:extLst>
                </p14:cNvPr>
                <p14:cNvContentPartPr/>
                <p14:nvPr/>
              </p14:nvContentPartPr>
              <p14:xfrm>
                <a:off x="4678759" y="4192323"/>
                <a:ext cx="98280" cy="199800"/>
              </p14:xfrm>
            </p:contentPart>
          </mc:Choice>
          <mc:Fallback xmlns="">
            <p:pic>
              <p:nvPicPr>
                <p:cNvPr id="262" name="잉크 261">
                  <a:extLst>
                    <a:ext uri="{FF2B5EF4-FFF2-40B4-BE49-F238E27FC236}">
                      <a16:creationId xmlns:a16="http://schemas.microsoft.com/office/drawing/2014/main" id="{89FB5534-156B-49D8-8583-3CB5B12D7DC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74439" y="4188003"/>
                  <a:ext cx="106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3" name="잉크 262">
                  <a:extLst>
                    <a:ext uri="{FF2B5EF4-FFF2-40B4-BE49-F238E27FC236}">
                      <a16:creationId xmlns:a16="http://schemas.microsoft.com/office/drawing/2014/main" id="{EDA4EF20-185B-48C9-B3F6-85F276170D05}"/>
                    </a:ext>
                  </a:extLst>
                </p14:cNvPr>
                <p14:cNvContentPartPr/>
                <p14:nvPr/>
              </p14:nvContentPartPr>
              <p14:xfrm>
                <a:off x="4809439" y="4222563"/>
                <a:ext cx="178560" cy="159480"/>
              </p14:xfrm>
            </p:contentPart>
          </mc:Choice>
          <mc:Fallback xmlns="">
            <p:pic>
              <p:nvPicPr>
                <p:cNvPr id="263" name="잉크 262">
                  <a:extLst>
                    <a:ext uri="{FF2B5EF4-FFF2-40B4-BE49-F238E27FC236}">
                      <a16:creationId xmlns:a16="http://schemas.microsoft.com/office/drawing/2014/main" id="{EDA4EF20-185B-48C9-B3F6-85F276170D0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805119" y="4218243"/>
                  <a:ext cx="187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4" name="잉크 263">
                  <a:extLst>
                    <a:ext uri="{FF2B5EF4-FFF2-40B4-BE49-F238E27FC236}">
                      <a16:creationId xmlns:a16="http://schemas.microsoft.com/office/drawing/2014/main" id="{6FBBB396-4287-46F2-A7F4-E2664BD57640}"/>
                    </a:ext>
                  </a:extLst>
                </p14:cNvPr>
                <p14:cNvContentPartPr/>
                <p14:nvPr/>
              </p14:nvContentPartPr>
              <p14:xfrm>
                <a:off x="4990879" y="4230483"/>
                <a:ext cx="269280" cy="130320"/>
              </p14:xfrm>
            </p:contentPart>
          </mc:Choice>
          <mc:Fallback xmlns="">
            <p:pic>
              <p:nvPicPr>
                <p:cNvPr id="264" name="잉크 263">
                  <a:extLst>
                    <a:ext uri="{FF2B5EF4-FFF2-40B4-BE49-F238E27FC236}">
                      <a16:creationId xmlns:a16="http://schemas.microsoft.com/office/drawing/2014/main" id="{6FBBB396-4287-46F2-A7F4-E2664BD5764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986559" y="4226163"/>
                  <a:ext cx="277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5" name="잉크 264">
                  <a:extLst>
                    <a:ext uri="{FF2B5EF4-FFF2-40B4-BE49-F238E27FC236}">
                      <a16:creationId xmlns:a16="http://schemas.microsoft.com/office/drawing/2014/main" id="{50419B81-1B01-4766-AEDC-6EE50467D066}"/>
                    </a:ext>
                  </a:extLst>
                </p14:cNvPr>
                <p14:cNvContentPartPr/>
                <p14:nvPr/>
              </p14:nvContentPartPr>
              <p14:xfrm>
                <a:off x="5329999" y="4267203"/>
                <a:ext cx="56520" cy="74520"/>
              </p14:xfrm>
            </p:contentPart>
          </mc:Choice>
          <mc:Fallback xmlns="">
            <p:pic>
              <p:nvPicPr>
                <p:cNvPr id="265" name="잉크 264">
                  <a:extLst>
                    <a:ext uri="{FF2B5EF4-FFF2-40B4-BE49-F238E27FC236}">
                      <a16:creationId xmlns:a16="http://schemas.microsoft.com/office/drawing/2014/main" id="{50419B81-1B01-4766-AEDC-6EE50467D06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325679" y="4262883"/>
                  <a:ext cx="65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6" name="잉크 265">
                  <a:extLst>
                    <a:ext uri="{FF2B5EF4-FFF2-40B4-BE49-F238E27FC236}">
                      <a16:creationId xmlns:a16="http://schemas.microsoft.com/office/drawing/2014/main" id="{44A7971A-4A7F-4FD1-A3D2-E7EFFB517AD5}"/>
                    </a:ext>
                  </a:extLst>
                </p14:cNvPr>
                <p14:cNvContentPartPr/>
                <p14:nvPr/>
              </p14:nvContentPartPr>
              <p14:xfrm>
                <a:off x="5435479" y="4158843"/>
                <a:ext cx="24480" cy="394200"/>
              </p14:xfrm>
            </p:contentPart>
          </mc:Choice>
          <mc:Fallback xmlns="">
            <p:pic>
              <p:nvPicPr>
                <p:cNvPr id="266" name="잉크 265">
                  <a:extLst>
                    <a:ext uri="{FF2B5EF4-FFF2-40B4-BE49-F238E27FC236}">
                      <a16:creationId xmlns:a16="http://schemas.microsoft.com/office/drawing/2014/main" id="{44A7971A-4A7F-4FD1-A3D2-E7EFFB517AD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431159" y="4154523"/>
                  <a:ext cx="331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9" name="잉크 268">
                  <a:extLst>
                    <a:ext uri="{FF2B5EF4-FFF2-40B4-BE49-F238E27FC236}">
                      <a16:creationId xmlns:a16="http://schemas.microsoft.com/office/drawing/2014/main" id="{E5041F21-C2F2-4F3E-8E47-F5CFB1F3519D}"/>
                    </a:ext>
                  </a:extLst>
                </p14:cNvPr>
                <p14:cNvContentPartPr/>
                <p14:nvPr/>
              </p14:nvContentPartPr>
              <p14:xfrm>
                <a:off x="5650039" y="4201683"/>
                <a:ext cx="129240" cy="136440"/>
              </p14:xfrm>
            </p:contentPart>
          </mc:Choice>
          <mc:Fallback xmlns="">
            <p:pic>
              <p:nvPicPr>
                <p:cNvPr id="269" name="잉크 268">
                  <a:extLst>
                    <a:ext uri="{FF2B5EF4-FFF2-40B4-BE49-F238E27FC236}">
                      <a16:creationId xmlns:a16="http://schemas.microsoft.com/office/drawing/2014/main" id="{E5041F21-C2F2-4F3E-8E47-F5CFB1F3519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645719" y="4197363"/>
                  <a:ext cx="137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0" name="잉크 269">
                  <a:extLst>
                    <a:ext uri="{FF2B5EF4-FFF2-40B4-BE49-F238E27FC236}">
                      <a16:creationId xmlns:a16="http://schemas.microsoft.com/office/drawing/2014/main" id="{4C7A38ED-DC90-47A2-B4AE-4678AD514AA4}"/>
                    </a:ext>
                  </a:extLst>
                </p14:cNvPr>
                <p14:cNvContentPartPr/>
                <p14:nvPr/>
              </p14:nvContentPartPr>
              <p14:xfrm>
                <a:off x="5691439" y="4343163"/>
                <a:ext cx="115200" cy="100080"/>
              </p14:xfrm>
            </p:contentPart>
          </mc:Choice>
          <mc:Fallback xmlns="">
            <p:pic>
              <p:nvPicPr>
                <p:cNvPr id="270" name="잉크 269">
                  <a:extLst>
                    <a:ext uri="{FF2B5EF4-FFF2-40B4-BE49-F238E27FC236}">
                      <a16:creationId xmlns:a16="http://schemas.microsoft.com/office/drawing/2014/main" id="{4C7A38ED-DC90-47A2-B4AE-4678AD514AA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687119" y="4338843"/>
                  <a:ext cx="123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1" name="잉크 270">
                  <a:extLst>
                    <a:ext uri="{FF2B5EF4-FFF2-40B4-BE49-F238E27FC236}">
                      <a16:creationId xmlns:a16="http://schemas.microsoft.com/office/drawing/2014/main" id="{EA7850B4-85FF-4196-B157-DD1272C2CFD0}"/>
                    </a:ext>
                  </a:extLst>
                </p14:cNvPr>
                <p14:cNvContentPartPr/>
                <p14:nvPr/>
              </p14:nvContentPartPr>
              <p14:xfrm>
                <a:off x="5830759" y="4210323"/>
                <a:ext cx="7920" cy="228960"/>
              </p14:xfrm>
            </p:contentPart>
          </mc:Choice>
          <mc:Fallback xmlns="">
            <p:pic>
              <p:nvPicPr>
                <p:cNvPr id="271" name="잉크 270">
                  <a:extLst>
                    <a:ext uri="{FF2B5EF4-FFF2-40B4-BE49-F238E27FC236}">
                      <a16:creationId xmlns:a16="http://schemas.microsoft.com/office/drawing/2014/main" id="{EA7850B4-85FF-4196-B157-DD1272C2CFD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826439" y="4206003"/>
                  <a:ext cx="16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2" name="잉크 271">
                  <a:extLst>
                    <a:ext uri="{FF2B5EF4-FFF2-40B4-BE49-F238E27FC236}">
                      <a16:creationId xmlns:a16="http://schemas.microsoft.com/office/drawing/2014/main" id="{A5D10C66-0799-4ECF-BA81-2DB6CC41AF26}"/>
                    </a:ext>
                  </a:extLst>
                </p14:cNvPr>
                <p14:cNvContentPartPr/>
                <p14:nvPr/>
              </p14:nvContentPartPr>
              <p14:xfrm>
                <a:off x="5892679" y="4237323"/>
                <a:ext cx="123840" cy="61200"/>
              </p14:xfrm>
            </p:contentPart>
          </mc:Choice>
          <mc:Fallback xmlns="">
            <p:pic>
              <p:nvPicPr>
                <p:cNvPr id="272" name="잉크 271">
                  <a:extLst>
                    <a:ext uri="{FF2B5EF4-FFF2-40B4-BE49-F238E27FC236}">
                      <a16:creationId xmlns:a16="http://schemas.microsoft.com/office/drawing/2014/main" id="{A5D10C66-0799-4ECF-BA81-2DB6CC41AF2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888359" y="4233003"/>
                  <a:ext cx="132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3" name="잉크 272">
                  <a:extLst>
                    <a:ext uri="{FF2B5EF4-FFF2-40B4-BE49-F238E27FC236}">
                      <a16:creationId xmlns:a16="http://schemas.microsoft.com/office/drawing/2014/main" id="{687FD978-11C1-4158-B04C-DC3876D146F7}"/>
                    </a:ext>
                  </a:extLst>
                </p14:cNvPr>
                <p14:cNvContentPartPr/>
                <p14:nvPr/>
              </p14:nvContentPartPr>
              <p14:xfrm>
                <a:off x="5883319" y="4275483"/>
                <a:ext cx="202680" cy="184320"/>
              </p14:xfrm>
            </p:contentPart>
          </mc:Choice>
          <mc:Fallback xmlns="">
            <p:pic>
              <p:nvPicPr>
                <p:cNvPr id="273" name="잉크 272">
                  <a:extLst>
                    <a:ext uri="{FF2B5EF4-FFF2-40B4-BE49-F238E27FC236}">
                      <a16:creationId xmlns:a16="http://schemas.microsoft.com/office/drawing/2014/main" id="{687FD978-11C1-4158-B04C-DC3876D146F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878999" y="4271163"/>
                  <a:ext cx="211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4" name="잉크 273">
                  <a:extLst>
                    <a:ext uri="{FF2B5EF4-FFF2-40B4-BE49-F238E27FC236}">
                      <a16:creationId xmlns:a16="http://schemas.microsoft.com/office/drawing/2014/main" id="{54C86752-5366-4CBF-9C3D-65F1CA097AD8}"/>
                    </a:ext>
                  </a:extLst>
                </p14:cNvPr>
                <p14:cNvContentPartPr/>
                <p14:nvPr/>
              </p14:nvContentPartPr>
              <p14:xfrm>
                <a:off x="6080599" y="4231923"/>
                <a:ext cx="57600" cy="208800"/>
              </p14:xfrm>
            </p:contentPart>
          </mc:Choice>
          <mc:Fallback xmlns="">
            <p:pic>
              <p:nvPicPr>
                <p:cNvPr id="274" name="잉크 273">
                  <a:extLst>
                    <a:ext uri="{FF2B5EF4-FFF2-40B4-BE49-F238E27FC236}">
                      <a16:creationId xmlns:a16="http://schemas.microsoft.com/office/drawing/2014/main" id="{54C86752-5366-4CBF-9C3D-65F1CA097AD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076279" y="4227603"/>
                  <a:ext cx="66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5" name="잉크 274">
                  <a:extLst>
                    <a:ext uri="{FF2B5EF4-FFF2-40B4-BE49-F238E27FC236}">
                      <a16:creationId xmlns:a16="http://schemas.microsoft.com/office/drawing/2014/main" id="{EB19793E-F318-4B37-B08D-1AC808853FF8}"/>
                    </a:ext>
                  </a:extLst>
                </p14:cNvPr>
                <p14:cNvContentPartPr/>
                <p14:nvPr/>
              </p14:nvContentPartPr>
              <p14:xfrm>
                <a:off x="5994199" y="4420203"/>
                <a:ext cx="242640" cy="84240"/>
              </p14:xfrm>
            </p:contentPart>
          </mc:Choice>
          <mc:Fallback xmlns="">
            <p:pic>
              <p:nvPicPr>
                <p:cNvPr id="275" name="잉크 274">
                  <a:extLst>
                    <a:ext uri="{FF2B5EF4-FFF2-40B4-BE49-F238E27FC236}">
                      <a16:creationId xmlns:a16="http://schemas.microsoft.com/office/drawing/2014/main" id="{EB19793E-F318-4B37-B08D-1AC808853FF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989519" y="4415883"/>
                  <a:ext cx="251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6" name="잉크 275">
                  <a:extLst>
                    <a:ext uri="{FF2B5EF4-FFF2-40B4-BE49-F238E27FC236}">
                      <a16:creationId xmlns:a16="http://schemas.microsoft.com/office/drawing/2014/main" id="{53E658CC-101D-4BF3-9F78-9BECCD0BD08D}"/>
                    </a:ext>
                  </a:extLst>
                </p14:cNvPr>
                <p14:cNvContentPartPr/>
                <p14:nvPr/>
              </p14:nvContentPartPr>
              <p14:xfrm>
                <a:off x="6427999" y="4321563"/>
                <a:ext cx="13320" cy="109800"/>
              </p14:xfrm>
            </p:contentPart>
          </mc:Choice>
          <mc:Fallback xmlns="">
            <p:pic>
              <p:nvPicPr>
                <p:cNvPr id="276" name="잉크 275">
                  <a:extLst>
                    <a:ext uri="{FF2B5EF4-FFF2-40B4-BE49-F238E27FC236}">
                      <a16:creationId xmlns:a16="http://schemas.microsoft.com/office/drawing/2014/main" id="{53E658CC-101D-4BF3-9F78-9BECCD0BD08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423679" y="4317243"/>
                  <a:ext cx="21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7" name="잉크 276">
                  <a:extLst>
                    <a:ext uri="{FF2B5EF4-FFF2-40B4-BE49-F238E27FC236}">
                      <a16:creationId xmlns:a16="http://schemas.microsoft.com/office/drawing/2014/main" id="{527E2CE3-9F66-4CD4-A126-F8D82E3002C8}"/>
                    </a:ext>
                  </a:extLst>
                </p14:cNvPr>
                <p14:cNvContentPartPr/>
                <p14:nvPr/>
              </p14:nvContentPartPr>
              <p14:xfrm>
                <a:off x="6413239" y="4229043"/>
                <a:ext cx="99000" cy="83520"/>
              </p14:xfrm>
            </p:contentPart>
          </mc:Choice>
          <mc:Fallback xmlns="">
            <p:pic>
              <p:nvPicPr>
                <p:cNvPr id="277" name="잉크 276">
                  <a:extLst>
                    <a:ext uri="{FF2B5EF4-FFF2-40B4-BE49-F238E27FC236}">
                      <a16:creationId xmlns:a16="http://schemas.microsoft.com/office/drawing/2014/main" id="{527E2CE3-9F66-4CD4-A126-F8D82E3002C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08919" y="4224723"/>
                  <a:ext cx="107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8" name="잉크 277">
                  <a:extLst>
                    <a:ext uri="{FF2B5EF4-FFF2-40B4-BE49-F238E27FC236}">
                      <a16:creationId xmlns:a16="http://schemas.microsoft.com/office/drawing/2014/main" id="{C927A2C2-4F73-4ADB-8278-090B7CD31C66}"/>
                    </a:ext>
                  </a:extLst>
                </p14:cNvPr>
                <p14:cNvContentPartPr/>
                <p14:nvPr/>
              </p14:nvContentPartPr>
              <p14:xfrm>
                <a:off x="6537799" y="4277283"/>
                <a:ext cx="148320" cy="112320"/>
              </p14:xfrm>
            </p:contentPart>
          </mc:Choice>
          <mc:Fallback xmlns="">
            <p:pic>
              <p:nvPicPr>
                <p:cNvPr id="278" name="잉크 277">
                  <a:extLst>
                    <a:ext uri="{FF2B5EF4-FFF2-40B4-BE49-F238E27FC236}">
                      <a16:creationId xmlns:a16="http://schemas.microsoft.com/office/drawing/2014/main" id="{C927A2C2-4F73-4ADB-8278-090B7CD31C6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533479" y="4272963"/>
                  <a:ext cx="156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9" name="잉크 278">
                  <a:extLst>
                    <a:ext uri="{FF2B5EF4-FFF2-40B4-BE49-F238E27FC236}">
                      <a16:creationId xmlns:a16="http://schemas.microsoft.com/office/drawing/2014/main" id="{CC90FDA7-5ACF-4938-81C1-4ECD014D616E}"/>
                    </a:ext>
                  </a:extLst>
                </p14:cNvPr>
                <p14:cNvContentPartPr/>
                <p14:nvPr/>
              </p14:nvContentPartPr>
              <p14:xfrm>
                <a:off x="6768559" y="4113843"/>
                <a:ext cx="29880" cy="289080"/>
              </p14:xfrm>
            </p:contentPart>
          </mc:Choice>
          <mc:Fallback xmlns="">
            <p:pic>
              <p:nvPicPr>
                <p:cNvPr id="279" name="잉크 278">
                  <a:extLst>
                    <a:ext uri="{FF2B5EF4-FFF2-40B4-BE49-F238E27FC236}">
                      <a16:creationId xmlns:a16="http://schemas.microsoft.com/office/drawing/2014/main" id="{CC90FDA7-5ACF-4938-81C1-4ECD014D616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64239" y="4109523"/>
                  <a:ext cx="38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0" name="잉크 279">
                  <a:extLst>
                    <a:ext uri="{FF2B5EF4-FFF2-40B4-BE49-F238E27FC236}">
                      <a16:creationId xmlns:a16="http://schemas.microsoft.com/office/drawing/2014/main" id="{F7E2C54E-58B4-4F9A-8FD6-125D71B630C0}"/>
                    </a:ext>
                  </a:extLst>
                </p14:cNvPr>
                <p14:cNvContentPartPr/>
                <p14:nvPr/>
              </p14:nvContentPartPr>
              <p14:xfrm>
                <a:off x="6720319" y="4295643"/>
                <a:ext cx="77400" cy="131760"/>
              </p14:xfrm>
            </p:contentPart>
          </mc:Choice>
          <mc:Fallback xmlns="">
            <p:pic>
              <p:nvPicPr>
                <p:cNvPr id="280" name="잉크 279">
                  <a:extLst>
                    <a:ext uri="{FF2B5EF4-FFF2-40B4-BE49-F238E27FC236}">
                      <a16:creationId xmlns:a16="http://schemas.microsoft.com/office/drawing/2014/main" id="{F7E2C54E-58B4-4F9A-8FD6-125D71B630C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15999" y="4291323"/>
                  <a:ext cx="86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1" name="잉크 280">
                  <a:extLst>
                    <a:ext uri="{FF2B5EF4-FFF2-40B4-BE49-F238E27FC236}">
                      <a16:creationId xmlns:a16="http://schemas.microsoft.com/office/drawing/2014/main" id="{82E5B4A5-0410-4F7A-AA60-02C49B7FD2FD}"/>
                    </a:ext>
                  </a:extLst>
                </p14:cNvPr>
                <p14:cNvContentPartPr/>
                <p14:nvPr/>
              </p14:nvContentPartPr>
              <p14:xfrm>
                <a:off x="6850999" y="4289883"/>
                <a:ext cx="238320" cy="153720"/>
              </p14:xfrm>
            </p:contentPart>
          </mc:Choice>
          <mc:Fallback xmlns="">
            <p:pic>
              <p:nvPicPr>
                <p:cNvPr id="281" name="잉크 280">
                  <a:extLst>
                    <a:ext uri="{FF2B5EF4-FFF2-40B4-BE49-F238E27FC236}">
                      <a16:creationId xmlns:a16="http://schemas.microsoft.com/office/drawing/2014/main" id="{82E5B4A5-0410-4F7A-AA60-02C49B7FD2F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846679" y="4285563"/>
                  <a:ext cx="246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2" name="잉크 281">
                  <a:extLst>
                    <a:ext uri="{FF2B5EF4-FFF2-40B4-BE49-F238E27FC236}">
                      <a16:creationId xmlns:a16="http://schemas.microsoft.com/office/drawing/2014/main" id="{2B2A0F5A-9EC9-4E99-B59B-D178D0C5B0B0}"/>
                    </a:ext>
                  </a:extLst>
                </p14:cNvPr>
                <p14:cNvContentPartPr/>
                <p14:nvPr/>
              </p14:nvContentPartPr>
              <p14:xfrm>
                <a:off x="6965119" y="4293483"/>
                <a:ext cx="101520" cy="190080"/>
              </p14:xfrm>
            </p:contentPart>
          </mc:Choice>
          <mc:Fallback xmlns="">
            <p:pic>
              <p:nvPicPr>
                <p:cNvPr id="282" name="잉크 281">
                  <a:extLst>
                    <a:ext uri="{FF2B5EF4-FFF2-40B4-BE49-F238E27FC236}">
                      <a16:creationId xmlns:a16="http://schemas.microsoft.com/office/drawing/2014/main" id="{2B2A0F5A-9EC9-4E99-B59B-D178D0C5B0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960799" y="4289163"/>
                  <a:ext cx="110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3" name="잉크 282">
                  <a:extLst>
                    <a:ext uri="{FF2B5EF4-FFF2-40B4-BE49-F238E27FC236}">
                      <a16:creationId xmlns:a16="http://schemas.microsoft.com/office/drawing/2014/main" id="{EDE4AA1D-B9B0-4BF3-97F9-8CE245861C38}"/>
                    </a:ext>
                  </a:extLst>
                </p14:cNvPr>
                <p14:cNvContentPartPr/>
                <p14:nvPr/>
              </p14:nvContentPartPr>
              <p14:xfrm>
                <a:off x="7231159" y="4137963"/>
                <a:ext cx="144000" cy="414360"/>
              </p14:xfrm>
            </p:contentPart>
          </mc:Choice>
          <mc:Fallback xmlns="">
            <p:pic>
              <p:nvPicPr>
                <p:cNvPr id="283" name="잉크 282">
                  <a:extLst>
                    <a:ext uri="{FF2B5EF4-FFF2-40B4-BE49-F238E27FC236}">
                      <a16:creationId xmlns:a16="http://schemas.microsoft.com/office/drawing/2014/main" id="{EDE4AA1D-B9B0-4BF3-97F9-8CE245861C3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226839" y="4133643"/>
                  <a:ext cx="15264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21E62D3E-3724-4D4E-86D2-D63FDBE22BCE}"/>
              </a:ext>
            </a:extLst>
          </p:cNvPr>
          <p:cNvGrpSpPr/>
          <p:nvPr/>
        </p:nvGrpSpPr>
        <p:grpSpPr>
          <a:xfrm>
            <a:off x="2141839" y="3059403"/>
            <a:ext cx="1701720" cy="389880"/>
            <a:chOff x="2141839" y="3059403"/>
            <a:chExt cx="170172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5" name="잉크 284">
                  <a:extLst>
                    <a:ext uri="{FF2B5EF4-FFF2-40B4-BE49-F238E27FC236}">
                      <a16:creationId xmlns:a16="http://schemas.microsoft.com/office/drawing/2014/main" id="{1AE1D1CD-AD86-454A-AB5C-BEA775BE9A3F}"/>
                    </a:ext>
                  </a:extLst>
                </p14:cNvPr>
                <p14:cNvContentPartPr/>
                <p14:nvPr/>
              </p14:nvContentPartPr>
              <p14:xfrm>
                <a:off x="2141839" y="3313923"/>
                <a:ext cx="1701720" cy="20520"/>
              </p14:xfrm>
            </p:contentPart>
          </mc:Choice>
          <mc:Fallback xmlns="">
            <p:pic>
              <p:nvPicPr>
                <p:cNvPr id="285" name="잉크 284">
                  <a:extLst>
                    <a:ext uri="{FF2B5EF4-FFF2-40B4-BE49-F238E27FC236}">
                      <a16:creationId xmlns:a16="http://schemas.microsoft.com/office/drawing/2014/main" id="{1AE1D1CD-AD86-454A-AB5C-BEA775BE9A3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37519" y="3309603"/>
                  <a:ext cx="1710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6" name="잉크 285">
                  <a:extLst>
                    <a:ext uri="{FF2B5EF4-FFF2-40B4-BE49-F238E27FC236}">
                      <a16:creationId xmlns:a16="http://schemas.microsoft.com/office/drawing/2014/main" id="{D1CA82D7-F631-4BF6-8935-8406CC4B0707}"/>
                    </a:ext>
                  </a:extLst>
                </p14:cNvPr>
                <p14:cNvContentPartPr/>
                <p14:nvPr/>
              </p14:nvContentPartPr>
              <p14:xfrm>
                <a:off x="3068119" y="3069483"/>
                <a:ext cx="23760" cy="252360"/>
              </p14:xfrm>
            </p:contentPart>
          </mc:Choice>
          <mc:Fallback xmlns="">
            <p:pic>
              <p:nvPicPr>
                <p:cNvPr id="286" name="잉크 285">
                  <a:extLst>
                    <a:ext uri="{FF2B5EF4-FFF2-40B4-BE49-F238E27FC236}">
                      <a16:creationId xmlns:a16="http://schemas.microsoft.com/office/drawing/2014/main" id="{D1CA82D7-F631-4BF6-8935-8406CC4B070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63799" y="3065163"/>
                  <a:ext cx="32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7" name="잉크 286">
                  <a:extLst>
                    <a:ext uri="{FF2B5EF4-FFF2-40B4-BE49-F238E27FC236}">
                      <a16:creationId xmlns:a16="http://schemas.microsoft.com/office/drawing/2014/main" id="{07B2792E-B52F-420D-818C-B591E83B9E7E}"/>
                    </a:ext>
                  </a:extLst>
                </p14:cNvPr>
                <p14:cNvContentPartPr/>
                <p14:nvPr/>
              </p14:nvContentPartPr>
              <p14:xfrm>
                <a:off x="2428399" y="3070923"/>
                <a:ext cx="2160" cy="230760"/>
              </p14:xfrm>
            </p:contentPart>
          </mc:Choice>
          <mc:Fallback xmlns="">
            <p:pic>
              <p:nvPicPr>
                <p:cNvPr id="287" name="잉크 286">
                  <a:extLst>
                    <a:ext uri="{FF2B5EF4-FFF2-40B4-BE49-F238E27FC236}">
                      <a16:creationId xmlns:a16="http://schemas.microsoft.com/office/drawing/2014/main" id="{07B2792E-B52F-420D-818C-B591E83B9E7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424079" y="3066603"/>
                  <a:ext cx="10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8" name="잉크 287">
                  <a:extLst>
                    <a:ext uri="{FF2B5EF4-FFF2-40B4-BE49-F238E27FC236}">
                      <a16:creationId xmlns:a16="http://schemas.microsoft.com/office/drawing/2014/main" id="{F7EFF3DD-2E85-4458-85E5-9E1E45712D2F}"/>
                    </a:ext>
                  </a:extLst>
                </p14:cNvPr>
                <p14:cNvContentPartPr/>
                <p14:nvPr/>
              </p14:nvContentPartPr>
              <p14:xfrm>
                <a:off x="2653399" y="3059403"/>
                <a:ext cx="19080" cy="259200"/>
              </p14:xfrm>
            </p:contentPart>
          </mc:Choice>
          <mc:Fallback xmlns="">
            <p:pic>
              <p:nvPicPr>
                <p:cNvPr id="288" name="잉크 287">
                  <a:extLst>
                    <a:ext uri="{FF2B5EF4-FFF2-40B4-BE49-F238E27FC236}">
                      <a16:creationId xmlns:a16="http://schemas.microsoft.com/office/drawing/2014/main" id="{F7EFF3DD-2E85-4458-85E5-9E1E45712D2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649079" y="3055083"/>
                  <a:ext cx="27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9" name="잉크 288">
                  <a:extLst>
                    <a:ext uri="{FF2B5EF4-FFF2-40B4-BE49-F238E27FC236}">
                      <a16:creationId xmlns:a16="http://schemas.microsoft.com/office/drawing/2014/main" id="{8DB1DE5A-6CF2-4FE4-9E63-6AFCC8B1CA9D}"/>
                    </a:ext>
                  </a:extLst>
                </p14:cNvPr>
                <p14:cNvContentPartPr/>
                <p14:nvPr/>
              </p14:nvContentPartPr>
              <p14:xfrm>
                <a:off x="2805679" y="3079923"/>
                <a:ext cx="12600" cy="247320"/>
              </p14:xfrm>
            </p:contentPart>
          </mc:Choice>
          <mc:Fallback xmlns="">
            <p:pic>
              <p:nvPicPr>
                <p:cNvPr id="289" name="잉크 288">
                  <a:extLst>
                    <a:ext uri="{FF2B5EF4-FFF2-40B4-BE49-F238E27FC236}">
                      <a16:creationId xmlns:a16="http://schemas.microsoft.com/office/drawing/2014/main" id="{8DB1DE5A-6CF2-4FE4-9E63-6AFCC8B1CA9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01359" y="3075603"/>
                  <a:ext cx="21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0" name="잉크 289">
                  <a:extLst>
                    <a:ext uri="{FF2B5EF4-FFF2-40B4-BE49-F238E27FC236}">
                      <a16:creationId xmlns:a16="http://schemas.microsoft.com/office/drawing/2014/main" id="{3574BE60-EF5A-4051-B548-4A67754E3D95}"/>
                    </a:ext>
                  </a:extLst>
                </p14:cNvPr>
                <p14:cNvContentPartPr/>
                <p14:nvPr/>
              </p14:nvContentPartPr>
              <p14:xfrm>
                <a:off x="2922679" y="3061923"/>
                <a:ext cx="24840" cy="387360"/>
              </p14:xfrm>
            </p:contentPart>
          </mc:Choice>
          <mc:Fallback xmlns="">
            <p:pic>
              <p:nvPicPr>
                <p:cNvPr id="290" name="잉크 289">
                  <a:extLst>
                    <a:ext uri="{FF2B5EF4-FFF2-40B4-BE49-F238E27FC236}">
                      <a16:creationId xmlns:a16="http://schemas.microsoft.com/office/drawing/2014/main" id="{3574BE60-EF5A-4051-B548-4A67754E3D9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18359" y="3057603"/>
                  <a:ext cx="334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2" name="잉크 291">
                  <a:extLst>
                    <a:ext uri="{FF2B5EF4-FFF2-40B4-BE49-F238E27FC236}">
                      <a16:creationId xmlns:a16="http://schemas.microsoft.com/office/drawing/2014/main" id="{B16A7B94-10BE-47FB-BEB9-152D69EA06BF}"/>
                    </a:ext>
                  </a:extLst>
                </p14:cNvPr>
                <p14:cNvContentPartPr/>
                <p14:nvPr/>
              </p14:nvContentPartPr>
              <p14:xfrm>
                <a:off x="3226159" y="3099723"/>
                <a:ext cx="25560" cy="231480"/>
              </p14:xfrm>
            </p:contentPart>
          </mc:Choice>
          <mc:Fallback xmlns="">
            <p:pic>
              <p:nvPicPr>
                <p:cNvPr id="292" name="잉크 291">
                  <a:extLst>
                    <a:ext uri="{FF2B5EF4-FFF2-40B4-BE49-F238E27FC236}">
                      <a16:creationId xmlns:a16="http://schemas.microsoft.com/office/drawing/2014/main" id="{B16A7B94-10BE-47FB-BEB9-152D69EA06B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21839" y="3095403"/>
                  <a:ext cx="34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3" name="잉크 292">
                  <a:extLst>
                    <a:ext uri="{FF2B5EF4-FFF2-40B4-BE49-F238E27FC236}">
                      <a16:creationId xmlns:a16="http://schemas.microsoft.com/office/drawing/2014/main" id="{5BFD6FC5-840B-46C0-84B0-5061C50EE879}"/>
                    </a:ext>
                  </a:extLst>
                </p14:cNvPr>
                <p14:cNvContentPartPr/>
                <p14:nvPr/>
              </p14:nvContentPartPr>
              <p14:xfrm>
                <a:off x="3423439" y="3066603"/>
                <a:ext cx="11520" cy="258480"/>
              </p14:xfrm>
            </p:contentPart>
          </mc:Choice>
          <mc:Fallback xmlns="">
            <p:pic>
              <p:nvPicPr>
                <p:cNvPr id="293" name="잉크 292">
                  <a:extLst>
                    <a:ext uri="{FF2B5EF4-FFF2-40B4-BE49-F238E27FC236}">
                      <a16:creationId xmlns:a16="http://schemas.microsoft.com/office/drawing/2014/main" id="{5BFD6FC5-840B-46C0-84B0-5061C50EE87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419119" y="3062283"/>
                  <a:ext cx="20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4" name="잉크 293">
                  <a:extLst>
                    <a:ext uri="{FF2B5EF4-FFF2-40B4-BE49-F238E27FC236}">
                      <a16:creationId xmlns:a16="http://schemas.microsoft.com/office/drawing/2014/main" id="{1A5A4CE9-6EB9-4F49-A59B-FDB566317CE7}"/>
                    </a:ext>
                  </a:extLst>
                </p14:cNvPr>
                <p14:cNvContentPartPr/>
                <p14:nvPr/>
              </p14:nvContentPartPr>
              <p14:xfrm>
                <a:off x="3543319" y="3094323"/>
                <a:ext cx="17280" cy="266400"/>
              </p14:xfrm>
            </p:contentPart>
          </mc:Choice>
          <mc:Fallback xmlns="">
            <p:pic>
              <p:nvPicPr>
                <p:cNvPr id="294" name="잉크 293">
                  <a:extLst>
                    <a:ext uri="{FF2B5EF4-FFF2-40B4-BE49-F238E27FC236}">
                      <a16:creationId xmlns:a16="http://schemas.microsoft.com/office/drawing/2014/main" id="{1A5A4CE9-6EB9-4F49-A59B-FDB566317CE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538999" y="3090003"/>
                  <a:ext cx="25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5" name="잉크 294">
                  <a:extLst>
                    <a:ext uri="{FF2B5EF4-FFF2-40B4-BE49-F238E27FC236}">
                      <a16:creationId xmlns:a16="http://schemas.microsoft.com/office/drawing/2014/main" id="{E00CF6D9-2568-4091-8157-6CE5BAA279D9}"/>
                    </a:ext>
                  </a:extLst>
                </p14:cNvPr>
                <p14:cNvContentPartPr/>
                <p14:nvPr/>
              </p14:nvContentPartPr>
              <p14:xfrm>
                <a:off x="3659599" y="3103323"/>
                <a:ext cx="7200" cy="227880"/>
              </p14:xfrm>
            </p:contentPart>
          </mc:Choice>
          <mc:Fallback xmlns="">
            <p:pic>
              <p:nvPicPr>
                <p:cNvPr id="295" name="잉크 294">
                  <a:extLst>
                    <a:ext uri="{FF2B5EF4-FFF2-40B4-BE49-F238E27FC236}">
                      <a16:creationId xmlns:a16="http://schemas.microsoft.com/office/drawing/2014/main" id="{E00CF6D9-2568-4091-8157-6CE5BAA279D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655279" y="3099003"/>
                  <a:ext cx="1584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그룹 307">
            <a:extLst>
              <a:ext uri="{FF2B5EF4-FFF2-40B4-BE49-F238E27FC236}">
                <a16:creationId xmlns:a16="http://schemas.microsoft.com/office/drawing/2014/main" id="{6AB49D65-9F57-4F5A-87CA-EB0D0A01257D}"/>
              </a:ext>
            </a:extLst>
          </p:cNvPr>
          <p:cNvGrpSpPr/>
          <p:nvPr/>
        </p:nvGrpSpPr>
        <p:grpSpPr>
          <a:xfrm>
            <a:off x="4062439" y="2804163"/>
            <a:ext cx="2476440" cy="1198440"/>
            <a:chOff x="4062439" y="2804163"/>
            <a:chExt cx="2476440" cy="11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3" name="잉크 212">
                  <a:extLst>
                    <a:ext uri="{FF2B5EF4-FFF2-40B4-BE49-F238E27FC236}">
                      <a16:creationId xmlns:a16="http://schemas.microsoft.com/office/drawing/2014/main" id="{E8FEE324-9348-4EC8-845C-4673333C0EF9}"/>
                    </a:ext>
                  </a:extLst>
                </p14:cNvPr>
                <p14:cNvContentPartPr/>
                <p14:nvPr/>
              </p14:nvContentPartPr>
              <p14:xfrm>
                <a:off x="4063159" y="2902803"/>
                <a:ext cx="102240" cy="8280"/>
              </p14:xfrm>
            </p:contentPart>
          </mc:Choice>
          <mc:Fallback xmlns="">
            <p:pic>
              <p:nvPicPr>
                <p:cNvPr id="213" name="잉크 212">
                  <a:extLst>
                    <a:ext uri="{FF2B5EF4-FFF2-40B4-BE49-F238E27FC236}">
                      <a16:creationId xmlns:a16="http://schemas.microsoft.com/office/drawing/2014/main" id="{E8FEE324-9348-4EC8-845C-4673333C0EF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058839" y="2898483"/>
                  <a:ext cx="110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4" name="잉크 213">
                  <a:extLst>
                    <a:ext uri="{FF2B5EF4-FFF2-40B4-BE49-F238E27FC236}">
                      <a16:creationId xmlns:a16="http://schemas.microsoft.com/office/drawing/2014/main" id="{59BBD762-FC11-4684-8641-C13EBF6F9767}"/>
                    </a:ext>
                  </a:extLst>
                </p14:cNvPr>
                <p14:cNvContentPartPr/>
                <p14:nvPr/>
              </p14:nvContentPartPr>
              <p14:xfrm>
                <a:off x="4062439" y="2841603"/>
                <a:ext cx="110160" cy="219960"/>
              </p14:xfrm>
            </p:contentPart>
          </mc:Choice>
          <mc:Fallback xmlns="">
            <p:pic>
              <p:nvPicPr>
                <p:cNvPr id="214" name="잉크 213">
                  <a:extLst>
                    <a:ext uri="{FF2B5EF4-FFF2-40B4-BE49-F238E27FC236}">
                      <a16:creationId xmlns:a16="http://schemas.microsoft.com/office/drawing/2014/main" id="{59BBD762-FC11-4684-8641-C13EBF6F976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058119" y="2837283"/>
                  <a:ext cx="118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5" name="잉크 214">
                  <a:extLst>
                    <a:ext uri="{FF2B5EF4-FFF2-40B4-BE49-F238E27FC236}">
                      <a16:creationId xmlns:a16="http://schemas.microsoft.com/office/drawing/2014/main" id="{F7B578EB-68BB-419D-95AD-21868416BFEA}"/>
                    </a:ext>
                  </a:extLst>
                </p14:cNvPr>
                <p14:cNvContentPartPr/>
                <p14:nvPr/>
              </p14:nvContentPartPr>
              <p14:xfrm>
                <a:off x="4158559" y="2956803"/>
                <a:ext cx="114120" cy="114120"/>
              </p14:xfrm>
            </p:contentPart>
          </mc:Choice>
          <mc:Fallback xmlns="">
            <p:pic>
              <p:nvPicPr>
                <p:cNvPr id="215" name="잉크 214">
                  <a:extLst>
                    <a:ext uri="{FF2B5EF4-FFF2-40B4-BE49-F238E27FC236}">
                      <a16:creationId xmlns:a16="http://schemas.microsoft.com/office/drawing/2014/main" id="{F7B578EB-68BB-419D-95AD-21868416BFE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154239" y="2952483"/>
                  <a:ext cx="122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16" name="잉크 215">
                  <a:extLst>
                    <a:ext uri="{FF2B5EF4-FFF2-40B4-BE49-F238E27FC236}">
                      <a16:creationId xmlns:a16="http://schemas.microsoft.com/office/drawing/2014/main" id="{25D5D24B-A052-4AF4-8CF6-53F552EF2251}"/>
                    </a:ext>
                  </a:extLst>
                </p14:cNvPr>
                <p14:cNvContentPartPr/>
                <p14:nvPr/>
              </p14:nvContentPartPr>
              <p14:xfrm>
                <a:off x="4291399" y="2929443"/>
                <a:ext cx="60840" cy="149040"/>
              </p14:xfrm>
            </p:contentPart>
          </mc:Choice>
          <mc:Fallback xmlns="">
            <p:pic>
              <p:nvPicPr>
                <p:cNvPr id="216" name="잉크 215">
                  <a:extLst>
                    <a:ext uri="{FF2B5EF4-FFF2-40B4-BE49-F238E27FC236}">
                      <a16:creationId xmlns:a16="http://schemas.microsoft.com/office/drawing/2014/main" id="{25D5D24B-A052-4AF4-8CF6-53F552EF225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287079" y="2925123"/>
                  <a:ext cx="69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7" name="잉크 216">
                  <a:extLst>
                    <a:ext uri="{FF2B5EF4-FFF2-40B4-BE49-F238E27FC236}">
                      <a16:creationId xmlns:a16="http://schemas.microsoft.com/office/drawing/2014/main" id="{83A446BE-A145-4095-AE06-DBE20344BF70}"/>
                    </a:ext>
                  </a:extLst>
                </p14:cNvPr>
                <p14:cNvContentPartPr/>
                <p14:nvPr/>
              </p14:nvContentPartPr>
              <p14:xfrm>
                <a:off x="4383199" y="2819283"/>
                <a:ext cx="96480" cy="257040"/>
              </p14:xfrm>
            </p:contentPart>
          </mc:Choice>
          <mc:Fallback xmlns="">
            <p:pic>
              <p:nvPicPr>
                <p:cNvPr id="217" name="잉크 216">
                  <a:extLst>
                    <a:ext uri="{FF2B5EF4-FFF2-40B4-BE49-F238E27FC236}">
                      <a16:creationId xmlns:a16="http://schemas.microsoft.com/office/drawing/2014/main" id="{83A446BE-A145-4095-AE06-DBE20344BF7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378879" y="2814963"/>
                  <a:ext cx="105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18" name="잉크 217">
                  <a:extLst>
                    <a:ext uri="{FF2B5EF4-FFF2-40B4-BE49-F238E27FC236}">
                      <a16:creationId xmlns:a16="http://schemas.microsoft.com/office/drawing/2014/main" id="{74392897-E8D3-43E3-B6EA-FC7AEB859EB7}"/>
                    </a:ext>
                  </a:extLst>
                </p14:cNvPr>
                <p14:cNvContentPartPr/>
                <p14:nvPr/>
              </p14:nvContentPartPr>
              <p14:xfrm>
                <a:off x="4361599" y="2926923"/>
                <a:ext cx="164520" cy="32400"/>
              </p14:xfrm>
            </p:contentPart>
          </mc:Choice>
          <mc:Fallback xmlns="">
            <p:pic>
              <p:nvPicPr>
                <p:cNvPr id="218" name="잉크 217">
                  <a:extLst>
                    <a:ext uri="{FF2B5EF4-FFF2-40B4-BE49-F238E27FC236}">
                      <a16:creationId xmlns:a16="http://schemas.microsoft.com/office/drawing/2014/main" id="{74392897-E8D3-43E3-B6EA-FC7AEB859EB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357279" y="2922603"/>
                  <a:ext cx="173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19" name="잉크 218">
                  <a:extLst>
                    <a:ext uri="{FF2B5EF4-FFF2-40B4-BE49-F238E27FC236}">
                      <a16:creationId xmlns:a16="http://schemas.microsoft.com/office/drawing/2014/main" id="{5527D08A-4993-45D8-AF05-7B540FA62722}"/>
                    </a:ext>
                  </a:extLst>
                </p14:cNvPr>
                <p14:cNvContentPartPr/>
                <p14:nvPr/>
              </p14:nvContentPartPr>
              <p14:xfrm>
                <a:off x="4558879" y="2869323"/>
                <a:ext cx="88560" cy="215640"/>
              </p14:xfrm>
            </p:contentPart>
          </mc:Choice>
          <mc:Fallback xmlns="">
            <p:pic>
              <p:nvPicPr>
                <p:cNvPr id="219" name="잉크 218">
                  <a:extLst>
                    <a:ext uri="{FF2B5EF4-FFF2-40B4-BE49-F238E27FC236}">
                      <a16:creationId xmlns:a16="http://schemas.microsoft.com/office/drawing/2014/main" id="{5527D08A-4993-45D8-AF05-7B540FA6272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554559" y="2865003"/>
                  <a:ext cx="97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0" name="잉크 219">
                  <a:extLst>
                    <a:ext uri="{FF2B5EF4-FFF2-40B4-BE49-F238E27FC236}">
                      <a16:creationId xmlns:a16="http://schemas.microsoft.com/office/drawing/2014/main" id="{F28EE6BA-554B-4F88-BEEB-AD8FDED5414F}"/>
                    </a:ext>
                  </a:extLst>
                </p14:cNvPr>
                <p14:cNvContentPartPr/>
                <p14:nvPr/>
              </p14:nvContentPartPr>
              <p14:xfrm>
                <a:off x="4672639" y="2804163"/>
                <a:ext cx="267120" cy="323640"/>
              </p14:xfrm>
            </p:contentPart>
          </mc:Choice>
          <mc:Fallback xmlns="">
            <p:pic>
              <p:nvPicPr>
                <p:cNvPr id="220" name="잉크 219">
                  <a:extLst>
                    <a:ext uri="{FF2B5EF4-FFF2-40B4-BE49-F238E27FC236}">
                      <a16:creationId xmlns:a16="http://schemas.microsoft.com/office/drawing/2014/main" id="{F28EE6BA-554B-4F88-BEEB-AD8FDED5414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68319" y="2799843"/>
                  <a:ext cx="275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1" name="잉크 220">
                  <a:extLst>
                    <a:ext uri="{FF2B5EF4-FFF2-40B4-BE49-F238E27FC236}">
                      <a16:creationId xmlns:a16="http://schemas.microsoft.com/office/drawing/2014/main" id="{3A8A7EA9-D6A8-4D28-998B-2FEB1B83EF73}"/>
                    </a:ext>
                  </a:extLst>
                </p14:cNvPr>
                <p14:cNvContentPartPr/>
                <p14:nvPr/>
              </p14:nvContentPartPr>
              <p14:xfrm>
                <a:off x="4800799" y="2928723"/>
                <a:ext cx="158760" cy="23040"/>
              </p14:xfrm>
            </p:contentPart>
          </mc:Choice>
          <mc:Fallback xmlns="">
            <p:pic>
              <p:nvPicPr>
                <p:cNvPr id="221" name="잉크 220">
                  <a:extLst>
                    <a:ext uri="{FF2B5EF4-FFF2-40B4-BE49-F238E27FC236}">
                      <a16:creationId xmlns:a16="http://schemas.microsoft.com/office/drawing/2014/main" id="{3A8A7EA9-D6A8-4D28-998B-2FEB1B83EF7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796479" y="2924403"/>
                  <a:ext cx="167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3" name="잉크 222">
                  <a:extLst>
                    <a:ext uri="{FF2B5EF4-FFF2-40B4-BE49-F238E27FC236}">
                      <a16:creationId xmlns:a16="http://schemas.microsoft.com/office/drawing/2014/main" id="{CBA8FBB7-9909-4EDF-AA18-33EACECE2D86}"/>
                    </a:ext>
                  </a:extLst>
                </p14:cNvPr>
                <p14:cNvContentPartPr/>
                <p14:nvPr/>
              </p14:nvContentPartPr>
              <p14:xfrm>
                <a:off x="4986199" y="2922603"/>
                <a:ext cx="111600" cy="206280"/>
              </p14:xfrm>
            </p:contentPart>
          </mc:Choice>
          <mc:Fallback xmlns="">
            <p:pic>
              <p:nvPicPr>
                <p:cNvPr id="223" name="잉크 222">
                  <a:extLst>
                    <a:ext uri="{FF2B5EF4-FFF2-40B4-BE49-F238E27FC236}">
                      <a16:creationId xmlns:a16="http://schemas.microsoft.com/office/drawing/2014/main" id="{CBA8FBB7-9909-4EDF-AA18-33EACECE2D8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981879" y="2918283"/>
                  <a:ext cx="120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4" name="잉크 223">
                  <a:extLst>
                    <a:ext uri="{FF2B5EF4-FFF2-40B4-BE49-F238E27FC236}">
                      <a16:creationId xmlns:a16="http://schemas.microsoft.com/office/drawing/2014/main" id="{013C0487-032F-4509-825B-E4CFB6E269B9}"/>
                    </a:ext>
                  </a:extLst>
                </p14:cNvPr>
                <p14:cNvContentPartPr/>
                <p14:nvPr/>
              </p14:nvContentPartPr>
              <p14:xfrm>
                <a:off x="5120839" y="3065163"/>
                <a:ext cx="64440" cy="55080"/>
              </p14:xfrm>
            </p:contentPart>
          </mc:Choice>
          <mc:Fallback xmlns="">
            <p:pic>
              <p:nvPicPr>
                <p:cNvPr id="224" name="잉크 223">
                  <a:extLst>
                    <a:ext uri="{FF2B5EF4-FFF2-40B4-BE49-F238E27FC236}">
                      <a16:creationId xmlns:a16="http://schemas.microsoft.com/office/drawing/2014/main" id="{013C0487-032F-4509-825B-E4CFB6E269B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16519" y="3060843"/>
                  <a:ext cx="73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5" name="잉크 224">
                  <a:extLst>
                    <a:ext uri="{FF2B5EF4-FFF2-40B4-BE49-F238E27FC236}">
                      <a16:creationId xmlns:a16="http://schemas.microsoft.com/office/drawing/2014/main" id="{E34DFF72-865C-45EB-8F1D-4BBC5D0659EB}"/>
                    </a:ext>
                  </a:extLst>
                </p14:cNvPr>
                <p14:cNvContentPartPr/>
                <p14:nvPr/>
              </p14:nvContentPartPr>
              <p14:xfrm>
                <a:off x="5144239" y="2974443"/>
                <a:ext cx="49680" cy="4320"/>
              </p14:xfrm>
            </p:contentPart>
          </mc:Choice>
          <mc:Fallback xmlns="">
            <p:pic>
              <p:nvPicPr>
                <p:cNvPr id="225" name="잉크 224">
                  <a:extLst>
                    <a:ext uri="{FF2B5EF4-FFF2-40B4-BE49-F238E27FC236}">
                      <a16:creationId xmlns:a16="http://schemas.microsoft.com/office/drawing/2014/main" id="{E34DFF72-865C-45EB-8F1D-4BBC5D0659E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139919" y="2970123"/>
                  <a:ext cx="583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26" name="잉크 225">
                  <a:extLst>
                    <a:ext uri="{FF2B5EF4-FFF2-40B4-BE49-F238E27FC236}">
                      <a16:creationId xmlns:a16="http://schemas.microsoft.com/office/drawing/2014/main" id="{95E239EE-A7A0-4780-B49B-7B59930F2B5E}"/>
                    </a:ext>
                  </a:extLst>
                </p14:cNvPr>
                <p14:cNvContentPartPr/>
                <p14:nvPr/>
              </p14:nvContentPartPr>
              <p14:xfrm>
                <a:off x="5228119" y="2899203"/>
                <a:ext cx="110160" cy="222120"/>
              </p14:xfrm>
            </p:contentPart>
          </mc:Choice>
          <mc:Fallback xmlns="">
            <p:pic>
              <p:nvPicPr>
                <p:cNvPr id="226" name="잉크 225">
                  <a:extLst>
                    <a:ext uri="{FF2B5EF4-FFF2-40B4-BE49-F238E27FC236}">
                      <a16:creationId xmlns:a16="http://schemas.microsoft.com/office/drawing/2014/main" id="{95E239EE-A7A0-4780-B49B-7B59930F2B5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223799" y="2894883"/>
                  <a:ext cx="118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27" name="잉크 226">
                  <a:extLst>
                    <a:ext uri="{FF2B5EF4-FFF2-40B4-BE49-F238E27FC236}">
                      <a16:creationId xmlns:a16="http://schemas.microsoft.com/office/drawing/2014/main" id="{A0AE291E-0149-4160-BA86-B7DB31ABBD22}"/>
                    </a:ext>
                  </a:extLst>
                </p14:cNvPr>
                <p14:cNvContentPartPr/>
                <p14:nvPr/>
              </p14:nvContentPartPr>
              <p14:xfrm>
                <a:off x="5371759" y="2873643"/>
                <a:ext cx="102240" cy="195120"/>
              </p14:xfrm>
            </p:contentPart>
          </mc:Choice>
          <mc:Fallback xmlns="">
            <p:pic>
              <p:nvPicPr>
                <p:cNvPr id="227" name="잉크 226">
                  <a:extLst>
                    <a:ext uri="{FF2B5EF4-FFF2-40B4-BE49-F238E27FC236}">
                      <a16:creationId xmlns:a16="http://schemas.microsoft.com/office/drawing/2014/main" id="{A0AE291E-0149-4160-BA86-B7DB31ABBD2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367439" y="2869323"/>
                  <a:ext cx="110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28" name="잉크 227">
                  <a:extLst>
                    <a:ext uri="{FF2B5EF4-FFF2-40B4-BE49-F238E27FC236}">
                      <a16:creationId xmlns:a16="http://schemas.microsoft.com/office/drawing/2014/main" id="{DAA9FC4C-744C-4688-8952-81728908EBE2}"/>
                    </a:ext>
                  </a:extLst>
                </p14:cNvPr>
                <p14:cNvContentPartPr/>
                <p14:nvPr/>
              </p14:nvContentPartPr>
              <p14:xfrm>
                <a:off x="5474359" y="3024483"/>
                <a:ext cx="88920" cy="160920"/>
              </p14:xfrm>
            </p:contentPart>
          </mc:Choice>
          <mc:Fallback xmlns="">
            <p:pic>
              <p:nvPicPr>
                <p:cNvPr id="228" name="잉크 227">
                  <a:extLst>
                    <a:ext uri="{FF2B5EF4-FFF2-40B4-BE49-F238E27FC236}">
                      <a16:creationId xmlns:a16="http://schemas.microsoft.com/office/drawing/2014/main" id="{DAA9FC4C-744C-4688-8952-81728908EBE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470039" y="3020163"/>
                  <a:ext cx="97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29" name="잉크 228">
                  <a:extLst>
                    <a:ext uri="{FF2B5EF4-FFF2-40B4-BE49-F238E27FC236}">
                      <a16:creationId xmlns:a16="http://schemas.microsoft.com/office/drawing/2014/main" id="{E4BBCEE1-CF9F-41D3-BC8A-6ACAF0511EB6}"/>
                    </a:ext>
                  </a:extLst>
                </p14:cNvPr>
                <p14:cNvContentPartPr/>
                <p14:nvPr/>
              </p14:nvContentPartPr>
              <p14:xfrm>
                <a:off x="5508919" y="2952843"/>
                <a:ext cx="39240" cy="1080"/>
              </p14:xfrm>
            </p:contentPart>
          </mc:Choice>
          <mc:Fallback xmlns="">
            <p:pic>
              <p:nvPicPr>
                <p:cNvPr id="229" name="잉크 228">
                  <a:extLst>
                    <a:ext uri="{FF2B5EF4-FFF2-40B4-BE49-F238E27FC236}">
                      <a16:creationId xmlns:a16="http://schemas.microsoft.com/office/drawing/2014/main" id="{E4BBCEE1-CF9F-41D3-BC8A-6ACAF0511EB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04599" y="2948523"/>
                  <a:ext cx="478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30" name="잉크 229">
                  <a:extLst>
                    <a:ext uri="{FF2B5EF4-FFF2-40B4-BE49-F238E27FC236}">
                      <a16:creationId xmlns:a16="http://schemas.microsoft.com/office/drawing/2014/main" id="{4354ADB7-F71B-4494-9807-5D4A437B4656}"/>
                    </a:ext>
                  </a:extLst>
                </p14:cNvPr>
                <p14:cNvContentPartPr/>
                <p14:nvPr/>
              </p14:nvContentPartPr>
              <p14:xfrm>
                <a:off x="5596399" y="2871123"/>
                <a:ext cx="138600" cy="246240"/>
              </p14:xfrm>
            </p:contentPart>
          </mc:Choice>
          <mc:Fallback xmlns="">
            <p:pic>
              <p:nvPicPr>
                <p:cNvPr id="230" name="잉크 229">
                  <a:extLst>
                    <a:ext uri="{FF2B5EF4-FFF2-40B4-BE49-F238E27FC236}">
                      <a16:creationId xmlns:a16="http://schemas.microsoft.com/office/drawing/2014/main" id="{4354ADB7-F71B-4494-9807-5D4A437B465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592079" y="2866803"/>
                  <a:ext cx="147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32" name="잉크 231">
                  <a:extLst>
                    <a:ext uri="{FF2B5EF4-FFF2-40B4-BE49-F238E27FC236}">
                      <a16:creationId xmlns:a16="http://schemas.microsoft.com/office/drawing/2014/main" id="{AF34900D-D605-479E-B5C1-0DC79BD4CA7C}"/>
                    </a:ext>
                  </a:extLst>
                </p14:cNvPr>
                <p14:cNvContentPartPr/>
                <p14:nvPr/>
              </p14:nvContentPartPr>
              <p14:xfrm>
                <a:off x="5776039" y="2920083"/>
                <a:ext cx="111960" cy="136800"/>
              </p14:xfrm>
            </p:contentPart>
          </mc:Choice>
          <mc:Fallback xmlns="">
            <p:pic>
              <p:nvPicPr>
                <p:cNvPr id="232" name="잉크 231">
                  <a:extLst>
                    <a:ext uri="{FF2B5EF4-FFF2-40B4-BE49-F238E27FC236}">
                      <a16:creationId xmlns:a16="http://schemas.microsoft.com/office/drawing/2014/main" id="{AF34900D-D605-479E-B5C1-0DC79BD4CA7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71719" y="2915763"/>
                  <a:ext cx="120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33" name="잉크 232">
                  <a:extLst>
                    <a:ext uri="{FF2B5EF4-FFF2-40B4-BE49-F238E27FC236}">
                      <a16:creationId xmlns:a16="http://schemas.microsoft.com/office/drawing/2014/main" id="{B68DD39B-8EA7-4FD3-A493-EF6A0F28A7B2}"/>
                    </a:ext>
                  </a:extLst>
                </p14:cNvPr>
                <p14:cNvContentPartPr/>
                <p14:nvPr/>
              </p14:nvContentPartPr>
              <p14:xfrm>
                <a:off x="5939479" y="2862483"/>
                <a:ext cx="17640" cy="273600"/>
              </p14:xfrm>
            </p:contentPart>
          </mc:Choice>
          <mc:Fallback xmlns="">
            <p:pic>
              <p:nvPicPr>
                <p:cNvPr id="233" name="잉크 232">
                  <a:extLst>
                    <a:ext uri="{FF2B5EF4-FFF2-40B4-BE49-F238E27FC236}">
                      <a16:creationId xmlns:a16="http://schemas.microsoft.com/office/drawing/2014/main" id="{B68DD39B-8EA7-4FD3-A493-EF6A0F28A7B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935159" y="2858163"/>
                  <a:ext cx="26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34" name="잉크 233">
                  <a:extLst>
                    <a:ext uri="{FF2B5EF4-FFF2-40B4-BE49-F238E27FC236}">
                      <a16:creationId xmlns:a16="http://schemas.microsoft.com/office/drawing/2014/main" id="{BA7E46ED-57F2-4690-8501-79312B3484CF}"/>
                    </a:ext>
                  </a:extLst>
                </p14:cNvPr>
                <p14:cNvContentPartPr/>
                <p14:nvPr/>
              </p14:nvContentPartPr>
              <p14:xfrm>
                <a:off x="6111919" y="2909283"/>
                <a:ext cx="63000" cy="81360"/>
              </p14:xfrm>
            </p:contentPart>
          </mc:Choice>
          <mc:Fallback xmlns="">
            <p:pic>
              <p:nvPicPr>
                <p:cNvPr id="234" name="잉크 233">
                  <a:extLst>
                    <a:ext uri="{FF2B5EF4-FFF2-40B4-BE49-F238E27FC236}">
                      <a16:creationId xmlns:a16="http://schemas.microsoft.com/office/drawing/2014/main" id="{BA7E46ED-57F2-4690-8501-79312B3484C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107599" y="2904963"/>
                  <a:ext cx="71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35" name="잉크 234">
                  <a:extLst>
                    <a:ext uri="{FF2B5EF4-FFF2-40B4-BE49-F238E27FC236}">
                      <a16:creationId xmlns:a16="http://schemas.microsoft.com/office/drawing/2014/main" id="{AB8F765B-882E-403D-ACDE-70D985AFE3A4}"/>
                    </a:ext>
                  </a:extLst>
                </p14:cNvPr>
                <p14:cNvContentPartPr/>
                <p14:nvPr/>
              </p14:nvContentPartPr>
              <p14:xfrm>
                <a:off x="6199399" y="2870403"/>
                <a:ext cx="39600" cy="78480"/>
              </p14:xfrm>
            </p:contentPart>
          </mc:Choice>
          <mc:Fallback xmlns="">
            <p:pic>
              <p:nvPicPr>
                <p:cNvPr id="235" name="잉크 234">
                  <a:extLst>
                    <a:ext uri="{FF2B5EF4-FFF2-40B4-BE49-F238E27FC236}">
                      <a16:creationId xmlns:a16="http://schemas.microsoft.com/office/drawing/2014/main" id="{AB8F765B-882E-403D-ACDE-70D985AFE3A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195079" y="2866083"/>
                  <a:ext cx="48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36" name="잉크 235">
                  <a:extLst>
                    <a:ext uri="{FF2B5EF4-FFF2-40B4-BE49-F238E27FC236}">
                      <a16:creationId xmlns:a16="http://schemas.microsoft.com/office/drawing/2014/main" id="{C76EE549-FBA5-4C45-8DFF-098D3C9E5404}"/>
                    </a:ext>
                  </a:extLst>
                </p14:cNvPr>
                <p14:cNvContentPartPr/>
                <p14:nvPr/>
              </p14:nvContentPartPr>
              <p14:xfrm>
                <a:off x="6203359" y="2867163"/>
                <a:ext cx="53280" cy="248760"/>
              </p14:xfrm>
            </p:contentPart>
          </mc:Choice>
          <mc:Fallback xmlns="">
            <p:pic>
              <p:nvPicPr>
                <p:cNvPr id="236" name="잉크 235">
                  <a:extLst>
                    <a:ext uri="{FF2B5EF4-FFF2-40B4-BE49-F238E27FC236}">
                      <a16:creationId xmlns:a16="http://schemas.microsoft.com/office/drawing/2014/main" id="{C76EE549-FBA5-4C45-8DFF-098D3C9E540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199039" y="2862843"/>
                  <a:ext cx="61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37" name="잉크 236">
                  <a:extLst>
                    <a:ext uri="{FF2B5EF4-FFF2-40B4-BE49-F238E27FC236}">
                      <a16:creationId xmlns:a16="http://schemas.microsoft.com/office/drawing/2014/main" id="{77F3E4C2-6E80-46F9-AD74-73BB3B984E9C}"/>
                    </a:ext>
                  </a:extLst>
                </p14:cNvPr>
                <p14:cNvContentPartPr/>
                <p14:nvPr/>
              </p14:nvContentPartPr>
              <p14:xfrm>
                <a:off x="6293359" y="2829003"/>
                <a:ext cx="164520" cy="124200"/>
              </p14:xfrm>
            </p:contentPart>
          </mc:Choice>
          <mc:Fallback xmlns="">
            <p:pic>
              <p:nvPicPr>
                <p:cNvPr id="237" name="잉크 236">
                  <a:extLst>
                    <a:ext uri="{FF2B5EF4-FFF2-40B4-BE49-F238E27FC236}">
                      <a16:creationId xmlns:a16="http://schemas.microsoft.com/office/drawing/2014/main" id="{77F3E4C2-6E80-46F9-AD74-73BB3B984E9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289039" y="2824683"/>
                  <a:ext cx="173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38" name="잉크 237">
                  <a:extLst>
                    <a:ext uri="{FF2B5EF4-FFF2-40B4-BE49-F238E27FC236}">
                      <a16:creationId xmlns:a16="http://schemas.microsoft.com/office/drawing/2014/main" id="{27B3EB49-7F86-408E-B390-254B7637484B}"/>
                    </a:ext>
                  </a:extLst>
                </p14:cNvPr>
                <p14:cNvContentPartPr/>
                <p14:nvPr/>
              </p14:nvContentPartPr>
              <p14:xfrm>
                <a:off x="6310639" y="3025203"/>
                <a:ext cx="121320" cy="68040"/>
              </p14:xfrm>
            </p:contentPart>
          </mc:Choice>
          <mc:Fallback xmlns="">
            <p:pic>
              <p:nvPicPr>
                <p:cNvPr id="238" name="잉크 237">
                  <a:extLst>
                    <a:ext uri="{FF2B5EF4-FFF2-40B4-BE49-F238E27FC236}">
                      <a16:creationId xmlns:a16="http://schemas.microsoft.com/office/drawing/2014/main" id="{27B3EB49-7F86-408E-B390-254B7637484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306319" y="3020883"/>
                  <a:ext cx="129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39" name="잉크 238">
                  <a:extLst>
                    <a:ext uri="{FF2B5EF4-FFF2-40B4-BE49-F238E27FC236}">
                      <a16:creationId xmlns:a16="http://schemas.microsoft.com/office/drawing/2014/main" id="{941FEEDD-BC2C-45FF-BD43-59073AC48CE9}"/>
                    </a:ext>
                  </a:extLst>
                </p14:cNvPr>
                <p14:cNvContentPartPr/>
                <p14:nvPr/>
              </p14:nvContentPartPr>
              <p14:xfrm>
                <a:off x="4325959" y="3194763"/>
                <a:ext cx="92160" cy="92520"/>
              </p14:xfrm>
            </p:contentPart>
          </mc:Choice>
          <mc:Fallback xmlns="">
            <p:pic>
              <p:nvPicPr>
                <p:cNvPr id="239" name="잉크 238">
                  <a:extLst>
                    <a:ext uri="{FF2B5EF4-FFF2-40B4-BE49-F238E27FC236}">
                      <a16:creationId xmlns:a16="http://schemas.microsoft.com/office/drawing/2014/main" id="{941FEEDD-BC2C-45FF-BD43-59073AC48CE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321639" y="3190443"/>
                  <a:ext cx="100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40" name="잉크 239">
                  <a:extLst>
                    <a:ext uri="{FF2B5EF4-FFF2-40B4-BE49-F238E27FC236}">
                      <a16:creationId xmlns:a16="http://schemas.microsoft.com/office/drawing/2014/main" id="{824C5496-429E-49BB-B08D-F4183892E743}"/>
                    </a:ext>
                  </a:extLst>
                </p14:cNvPr>
                <p14:cNvContentPartPr/>
                <p14:nvPr/>
              </p14:nvContentPartPr>
              <p14:xfrm>
                <a:off x="4372039" y="3183963"/>
                <a:ext cx="77400" cy="251640"/>
              </p14:xfrm>
            </p:contentPart>
          </mc:Choice>
          <mc:Fallback xmlns="">
            <p:pic>
              <p:nvPicPr>
                <p:cNvPr id="240" name="잉크 239">
                  <a:extLst>
                    <a:ext uri="{FF2B5EF4-FFF2-40B4-BE49-F238E27FC236}">
                      <a16:creationId xmlns:a16="http://schemas.microsoft.com/office/drawing/2014/main" id="{824C5496-429E-49BB-B08D-F4183892E74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367719" y="3179643"/>
                  <a:ext cx="86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41" name="잉크 240">
                  <a:extLst>
                    <a:ext uri="{FF2B5EF4-FFF2-40B4-BE49-F238E27FC236}">
                      <a16:creationId xmlns:a16="http://schemas.microsoft.com/office/drawing/2014/main" id="{BF2FC5A2-1E7E-4DD2-9FA8-A897532ABBBE}"/>
                    </a:ext>
                  </a:extLst>
                </p14:cNvPr>
                <p14:cNvContentPartPr/>
                <p14:nvPr/>
              </p14:nvContentPartPr>
              <p14:xfrm>
                <a:off x="4333159" y="3398523"/>
                <a:ext cx="190440" cy="41760"/>
              </p14:xfrm>
            </p:contentPart>
          </mc:Choice>
          <mc:Fallback xmlns="">
            <p:pic>
              <p:nvPicPr>
                <p:cNvPr id="241" name="잉크 240">
                  <a:extLst>
                    <a:ext uri="{FF2B5EF4-FFF2-40B4-BE49-F238E27FC236}">
                      <a16:creationId xmlns:a16="http://schemas.microsoft.com/office/drawing/2014/main" id="{BF2FC5A2-1E7E-4DD2-9FA8-A897532ABBB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328839" y="3394203"/>
                  <a:ext cx="199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42" name="잉크 241">
                  <a:extLst>
                    <a:ext uri="{FF2B5EF4-FFF2-40B4-BE49-F238E27FC236}">
                      <a16:creationId xmlns:a16="http://schemas.microsoft.com/office/drawing/2014/main" id="{79FDF83D-3071-479D-83B9-6B74A5A31A14}"/>
                    </a:ext>
                  </a:extLst>
                </p14:cNvPr>
                <p14:cNvContentPartPr/>
                <p14:nvPr/>
              </p14:nvContentPartPr>
              <p14:xfrm>
                <a:off x="4546639" y="3246243"/>
                <a:ext cx="114480" cy="319320"/>
              </p14:xfrm>
            </p:contentPart>
          </mc:Choice>
          <mc:Fallback xmlns="">
            <p:pic>
              <p:nvPicPr>
                <p:cNvPr id="242" name="잉크 241">
                  <a:extLst>
                    <a:ext uri="{FF2B5EF4-FFF2-40B4-BE49-F238E27FC236}">
                      <a16:creationId xmlns:a16="http://schemas.microsoft.com/office/drawing/2014/main" id="{79FDF83D-3071-479D-83B9-6B74A5A31A1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542319" y="3241923"/>
                  <a:ext cx="123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43" name="잉크 242">
                  <a:extLst>
                    <a:ext uri="{FF2B5EF4-FFF2-40B4-BE49-F238E27FC236}">
                      <a16:creationId xmlns:a16="http://schemas.microsoft.com/office/drawing/2014/main" id="{E20ECE1E-5458-4CDF-BD88-687E824E9791}"/>
                    </a:ext>
                  </a:extLst>
                </p14:cNvPr>
                <p14:cNvContentPartPr/>
                <p14:nvPr/>
              </p14:nvContentPartPr>
              <p14:xfrm>
                <a:off x="4697839" y="3272883"/>
                <a:ext cx="165600" cy="91080"/>
              </p14:xfrm>
            </p:contentPart>
          </mc:Choice>
          <mc:Fallback xmlns="">
            <p:pic>
              <p:nvPicPr>
                <p:cNvPr id="243" name="잉크 242">
                  <a:extLst>
                    <a:ext uri="{FF2B5EF4-FFF2-40B4-BE49-F238E27FC236}">
                      <a16:creationId xmlns:a16="http://schemas.microsoft.com/office/drawing/2014/main" id="{E20ECE1E-5458-4CDF-BD88-687E824E979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693519" y="3268563"/>
                  <a:ext cx="174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44" name="잉크 243">
                  <a:extLst>
                    <a:ext uri="{FF2B5EF4-FFF2-40B4-BE49-F238E27FC236}">
                      <a16:creationId xmlns:a16="http://schemas.microsoft.com/office/drawing/2014/main" id="{26683368-EE6B-4887-BAFE-7949C428DA15}"/>
                    </a:ext>
                  </a:extLst>
                </p14:cNvPr>
                <p14:cNvContentPartPr/>
                <p14:nvPr/>
              </p14:nvContentPartPr>
              <p14:xfrm>
                <a:off x="4796839" y="3249123"/>
                <a:ext cx="190440" cy="276480"/>
              </p14:xfrm>
            </p:contentPart>
          </mc:Choice>
          <mc:Fallback xmlns="">
            <p:pic>
              <p:nvPicPr>
                <p:cNvPr id="244" name="잉크 243">
                  <a:extLst>
                    <a:ext uri="{FF2B5EF4-FFF2-40B4-BE49-F238E27FC236}">
                      <a16:creationId xmlns:a16="http://schemas.microsoft.com/office/drawing/2014/main" id="{26683368-EE6B-4887-BAFE-7949C428DA1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792519" y="3244803"/>
                  <a:ext cx="199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45" name="잉크 244">
                  <a:extLst>
                    <a:ext uri="{FF2B5EF4-FFF2-40B4-BE49-F238E27FC236}">
                      <a16:creationId xmlns:a16="http://schemas.microsoft.com/office/drawing/2014/main" id="{ADF13884-404D-4EE1-BF7D-78FA3F4A3EF5}"/>
                    </a:ext>
                  </a:extLst>
                </p14:cNvPr>
                <p14:cNvContentPartPr/>
                <p14:nvPr/>
              </p14:nvContentPartPr>
              <p14:xfrm>
                <a:off x="5024719" y="3352083"/>
                <a:ext cx="28080" cy="61200"/>
              </p14:xfrm>
            </p:contentPart>
          </mc:Choice>
          <mc:Fallback xmlns="">
            <p:pic>
              <p:nvPicPr>
                <p:cNvPr id="245" name="잉크 244">
                  <a:extLst>
                    <a:ext uri="{FF2B5EF4-FFF2-40B4-BE49-F238E27FC236}">
                      <a16:creationId xmlns:a16="http://schemas.microsoft.com/office/drawing/2014/main" id="{ADF13884-404D-4EE1-BF7D-78FA3F4A3EF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020399" y="3347763"/>
                  <a:ext cx="36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46" name="잉크 245">
                  <a:extLst>
                    <a:ext uri="{FF2B5EF4-FFF2-40B4-BE49-F238E27FC236}">
                      <a16:creationId xmlns:a16="http://schemas.microsoft.com/office/drawing/2014/main" id="{9C948DA2-7EEF-4830-8AAE-35A3D24619E2}"/>
                    </a:ext>
                  </a:extLst>
                </p14:cNvPr>
                <p14:cNvContentPartPr/>
                <p14:nvPr/>
              </p14:nvContentPartPr>
              <p14:xfrm>
                <a:off x="4984039" y="3397083"/>
                <a:ext cx="297000" cy="109440"/>
              </p14:xfrm>
            </p:contentPart>
          </mc:Choice>
          <mc:Fallback xmlns="">
            <p:pic>
              <p:nvPicPr>
                <p:cNvPr id="246" name="잉크 245">
                  <a:extLst>
                    <a:ext uri="{FF2B5EF4-FFF2-40B4-BE49-F238E27FC236}">
                      <a16:creationId xmlns:a16="http://schemas.microsoft.com/office/drawing/2014/main" id="{9C948DA2-7EEF-4830-8AAE-35A3D24619E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979719" y="3392763"/>
                  <a:ext cx="305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48" name="잉크 247">
                  <a:extLst>
                    <a:ext uri="{FF2B5EF4-FFF2-40B4-BE49-F238E27FC236}">
                      <a16:creationId xmlns:a16="http://schemas.microsoft.com/office/drawing/2014/main" id="{D1273A27-4FEA-45C2-AB92-F04E4554E2FC}"/>
                    </a:ext>
                  </a:extLst>
                </p14:cNvPr>
                <p14:cNvContentPartPr/>
                <p14:nvPr/>
              </p14:nvContentPartPr>
              <p14:xfrm>
                <a:off x="4312279" y="3759603"/>
                <a:ext cx="84240" cy="243000"/>
              </p14:xfrm>
            </p:contentPart>
          </mc:Choice>
          <mc:Fallback xmlns="">
            <p:pic>
              <p:nvPicPr>
                <p:cNvPr id="248" name="잉크 247">
                  <a:extLst>
                    <a:ext uri="{FF2B5EF4-FFF2-40B4-BE49-F238E27FC236}">
                      <a16:creationId xmlns:a16="http://schemas.microsoft.com/office/drawing/2014/main" id="{D1273A27-4FEA-45C2-AB92-F04E4554E2F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307959" y="3755283"/>
                  <a:ext cx="92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49" name="잉크 248">
                  <a:extLst>
                    <a:ext uri="{FF2B5EF4-FFF2-40B4-BE49-F238E27FC236}">
                      <a16:creationId xmlns:a16="http://schemas.microsoft.com/office/drawing/2014/main" id="{33732E8B-340F-4B32-B92E-D8DFE89CA872}"/>
                    </a:ext>
                  </a:extLst>
                </p14:cNvPr>
                <p14:cNvContentPartPr/>
                <p14:nvPr/>
              </p14:nvContentPartPr>
              <p14:xfrm>
                <a:off x="4552759" y="3820083"/>
                <a:ext cx="124200" cy="86760"/>
              </p14:xfrm>
            </p:contentPart>
          </mc:Choice>
          <mc:Fallback xmlns="">
            <p:pic>
              <p:nvPicPr>
                <p:cNvPr id="249" name="잉크 248">
                  <a:extLst>
                    <a:ext uri="{FF2B5EF4-FFF2-40B4-BE49-F238E27FC236}">
                      <a16:creationId xmlns:a16="http://schemas.microsoft.com/office/drawing/2014/main" id="{33732E8B-340F-4B32-B92E-D8DFE89CA87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548439" y="3815763"/>
                  <a:ext cx="132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50" name="잉크 249">
                  <a:extLst>
                    <a:ext uri="{FF2B5EF4-FFF2-40B4-BE49-F238E27FC236}">
                      <a16:creationId xmlns:a16="http://schemas.microsoft.com/office/drawing/2014/main" id="{5C85715D-1353-4966-92C4-25CD88975640}"/>
                    </a:ext>
                  </a:extLst>
                </p14:cNvPr>
                <p14:cNvContentPartPr/>
                <p14:nvPr/>
              </p14:nvContentPartPr>
              <p14:xfrm>
                <a:off x="4732399" y="3684363"/>
                <a:ext cx="95760" cy="232560"/>
              </p14:xfrm>
            </p:contentPart>
          </mc:Choice>
          <mc:Fallback xmlns="">
            <p:pic>
              <p:nvPicPr>
                <p:cNvPr id="250" name="잉크 249">
                  <a:extLst>
                    <a:ext uri="{FF2B5EF4-FFF2-40B4-BE49-F238E27FC236}">
                      <a16:creationId xmlns:a16="http://schemas.microsoft.com/office/drawing/2014/main" id="{5C85715D-1353-4966-92C4-25CD8897564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728079" y="3680043"/>
                  <a:ext cx="104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51" name="잉크 250">
                  <a:extLst>
                    <a:ext uri="{FF2B5EF4-FFF2-40B4-BE49-F238E27FC236}">
                      <a16:creationId xmlns:a16="http://schemas.microsoft.com/office/drawing/2014/main" id="{419E502D-581B-47C5-AE02-BAE61DB39622}"/>
                    </a:ext>
                  </a:extLst>
                </p14:cNvPr>
                <p14:cNvContentPartPr/>
                <p14:nvPr/>
              </p14:nvContentPartPr>
              <p14:xfrm>
                <a:off x="4843999" y="3778323"/>
                <a:ext cx="122040" cy="133560"/>
              </p14:xfrm>
            </p:contentPart>
          </mc:Choice>
          <mc:Fallback xmlns="">
            <p:pic>
              <p:nvPicPr>
                <p:cNvPr id="251" name="잉크 250">
                  <a:extLst>
                    <a:ext uri="{FF2B5EF4-FFF2-40B4-BE49-F238E27FC236}">
                      <a16:creationId xmlns:a16="http://schemas.microsoft.com/office/drawing/2014/main" id="{419E502D-581B-47C5-AE02-BAE61DB3962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839679" y="3774003"/>
                  <a:ext cx="130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52" name="잉크 251">
                  <a:extLst>
                    <a:ext uri="{FF2B5EF4-FFF2-40B4-BE49-F238E27FC236}">
                      <a16:creationId xmlns:a16="http://schemas.microsoft.com/office/drawing/2014/main" id="{7FE47D94-00A9-473F-864D-52505CE53545}"/>
                    </a:ext>
                  </a:extLst>
                </p14:cNvPr>
                <p14:cNvContentPartPr/>
                <p14:nvPr/>
              </p14:nvContentPartPr>
              <p14:xfrm>
                <a:off x="4980439" y="3780483"/>
                <a:ext cx="90000" cy="110880"/>
              </p14:xfrm>
            </p:contentPart>
          </mc:Choice>
          <mc:Fallback xmlns="">
            <p:pic>
              <p:nvPicPr>
                <p:cNvPr id="252" name="잉크 251">
                  <a:extLst>
                    <a:ext uri="{FF2B5EF4-FFF2-40B4-BE49-F238E27FC236}">
                      <a16:creationId xmlns:a16="http://schemas.microsoft.com/office/drawing/2014/main" id="{7FE47D94-00A9-473F-864D-52505CE5354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976119" y="3776163"/>
                  <a:ext cx="98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53" name="잉크 252">
                  <a:extLst>
                    <a:ext uri="{FF2B5EF4-FFF2-40B4-BE49-F238E27FC236}">
                      <a16:creationId xmlns:a16="http://schemas.microsoft.com/office/drawing/2014/main" id="{CBF865D1-7633-41F9-85EE-EE16D1BAEF71}"/>
                    </a:ext>
                  </a:extLst>
                </p14:cNvPr>
                <p14:cNvContentPartPr/>
                <p14:nvPr/>
              </p14:nvContentPartPr>
              <p14:xfrm>
                <a:off x="5131999" y="3610923"/>
                <a:ext cx="194760" cy="322560"/>
              </p14:xfrm>
            </p:contentPart>
          </mc:Choice>
          <mc:Fallback xmlns="">
            <p:pic>
              <p:nvPicPr>
                <p:cNvPr id="253" name="잉크 252">
                  <a:extLst>
                    <a:ext uri="{FF2B5EF4-FFF2-40B4-BE49-F238E27FC236}">
                      <a16:creationId xmlns:a16="http://schemas.microsoft.com/office/drawing/2014/main" id="{CBF865D1-7633-41F9-85EE-EE16D1BAEF7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127679" y="3606603"/>
                  <a:ext cx="2034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54" name="잉크 253">
                  <a:extLst>
                    <a:ext uri="{FF2B5EF4-FFF2-40B4-BE49-F238E27FC236}">
                      <a16:creationId xmlns:a16="http://schemas.microsoft.com/office/drawing/2014/main" id="{78B16603-37C5-4159-A14C-5DFB18DC30C1}"/>
                    </a:ext>
                  </a:extLst>
                </p14:cNvPr>
                <p14:cNvContentPartPr/>
                <p14:nvPr/>
              </p14:nvContentPartPr>
              <p14:xfrm>
                <a:off x="5337919" y="3783003"/>
                <a:ext cx="128160" cy="108360"/>
              </p14:xfrm>
            </p:contentPart>
          </mc:Choice>
          <mc:Fallback xmlns="">
            <p:pic>
              <p:nvPicPr>
                <p:cNvPr id="254" name="잉크 253">
                  <a:extLst>
                    <a:ext uri="{FF2B5EF4-FFF2-40B4-BE49-F238E27FC236}">
                      <a16:creationId xmlns:a16="http://schemas.microsoft.com/office/drawing/2014/main" id="{78B16603-37C5-4159-A14C-5DFB18DC30C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333599" y="3778683"/>
                  <a:ext cx="136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55" name="잉크 254">
                  <a:extLst>
                    <a:ext uri="{FF2B5EF4-FFF2-40B4-BE49-F238E27FC236}">
                      <a16:creationId xmlns:a16="http://schemas.microsoft.com/office/drawing/2014/main" id="{F4BC4914-3819-431E-8119-57396F5F6E68}"/>
                    </a:ext>
                  </a:extLst>
                </p14:cNvPr>
                <p14:cNvContentPartPr/>
                <p14:nvPr/>
              </p14:nvContentPartPr>
              <p14:xfrm>
                <a:off x="5452759" y="3725403"/>
                <a:ext cx="141120" cy="21240"/>
              </p14:xfrm>
            </p:contentPart>
          </mc:Choice>
          <mc:Fallback xmlns="">
            <p:pic>
              <p:nvPicPr>
                <p:cNvPr id="255" name="잉크 254">
                  <a:extLst>
                    <a:ext uri="{FF2B5EF4-FFF2-40B4-BE49-F238E27FC236}">
                      <a16:creationId xmlns:a16="http://schemas.microsoft.com/office/drawing/2014/main" id="{F4BC4914-3819-431E-8119-57396F5F6E6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448439" y="3721083"/>
                  <a:ext cx="149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56" name="잉크 255">
                  <a:extLst>
                    <a:ext uri="{FF2B5EF4-FFF2-40B4-BE49-F238E27FC236}">
                      <a16:creationId xmlns:a16="http://schemas.microsoft.com/office/drawing/2014/main" id="{83E5FB99-AD10-454F-904E-2F11556D1C28}"/>
                    </a:ext>
                  </a:extLst>
                </p14:cNvPr>
                <p14:cNvContentPartPr/>
                <p14:nvPr/>
              </p14:nvContentPartPr>
              <p14:xfrm>
                <a:off x="5515759" y="3673203"/>
                <a:ext cx="26280" cy="223560"/>
              </p14:xfrm>
            </p:contentPart>
          </mc:Choice>
          <mc:Fallback xmlns="">
            <p:pic>
              <p:nvPicPr>
                <p:cNvPr id="256" name="잉크 255">
                  <a:extLst>
                    <a:ext uri="{FF2B5EF4-FFF2-40B4-BE49-F238E27FC236}">
                      <a16:creationId xmlns:a16="http://schemas.microsoft.com/office/drawing/2014/main" id="{83E5FB99-AD10-454F-904E-2F11556D1C2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511439" y="3668883"/>
                  <a:ext cx="34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57" name="잉크 256">
                  <a:extLst>
                    <a:ext uri="{FF2B5EF4-FFF2-40B4-BE49-F238E27FC236}">
                      <a16:creationId xmlns:a16="http://schemas.microsoft.com/office/drawing/2014/main" id="{814A38CA-BFCF-4207-89D2-D07CCC2F0DEF}"/>
                    </a:ext>
                  </a:extLst>
                </p14:cNvPr>
                <p14:cNvContentPartPr/>
                <p14:nvPr/>
              </p14:nvContentPartPr>
              <p14:xfrm>
                <a:off x="5581279" y="3768243"/>
                <a:ext cx="176760" cy="171720"/>
              </p14:xfrm>
            </p:contentPart>
          </mc:Choice>
          <mc:Fallback xmlns="">
            <p:pic>
              <p:nvPicPr>
                <p:cNvPr id="257" name="잉크 256">
                  <a:extLst>
                    <a:ext uri="{FF2B5EF4-FFF2-40B4-BE49-F238E27FC236}">
                      <a16:creationId xmlns:a16="http://schemas.microsoft.com/office/drawing/2014/main" id="{814A38CA-BFCF-4207-89D2-D07CCC2F0DE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576959" y="3763923"/>
                  <a:ext cx="185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58" name="잉크 257">
                  <a:extLst>
                    <a:ext uri="{FF2B5EF4-FFF2-40B4-BE49-F238E27FC236}">
                      <a16:creationId xmlns:a16="http://schemas.microsoft.com/office/drawing/2014/main" id="{D9B9B1BB-2A00-499D-A641-8858FA34A174}"/>
                    </a:ext>
                  </a:extLst>
                </p14:cNvPr>
                <p14:cNvContentPartPr/>
                <p14:nvPr/>
              </p14:nvContentPartPr>
              <p14:xfrm>
                <a:off x="5958199" y="3787323"/>
                <a:ext cx="45000" cy="122760"/>
              </p14:xfrm>
            </p:contentPart>
          </mc:Choice>
          <mc:Fallback xmlns="">
            <p:pic>
              <p:nvPicPr>
                <p:cNvPr id="258" name="잉크 257">
                  <a:extLst>
                    <a:ext uri="{FF2B5EF4-FFF2-40B4-BE49-F238E27FC236}">
                      <a16:creationId xmlns:a16="http://schemas.microsoft.com/office/drawing/2014/main" id="{D9B9B1BB-2A00-499D-A641-8858FA34A17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53879" y="3783003"/>
                  <a:ext cx="53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59" name="잉크 258">
                  <a:extLst>
                    <a:ext uri="{FF2B5EF4-FFF2-40B4-BE49-F238E27FC236}">
                      <a16:creationId xmlns:a16="http://schemas.microsoft.com/office/drawing/2014/main" id="{4B4F9792-5248-42FB-B1DF-BCF2E09F76F3}"/>
                    </a:ext>
                  </a:extLst>
                </p14:cNvPr>
                <p14:cNvContentPartPr/>
                <p14:nvPr/>
              </p14:nvContentPartPr>
              <p14:xfrm>
                <a:off x="5952439" y="3770403"/>
                <a:ext cx="154080" cy="182160"/>
              </p14:xfrm>
            </p:contentPart>
          </mc:Choice>
          <mc:Fallback xmlns="">
            <p:pic>
              <p:nvPicPr>
                <p:cNvPr id="259" name="잉크 258">
                  <a:extLst>
                    <a:ext uri="{FF2B5EF4-FFF2-40B4-BE49-F238E27FC236}">
                      <a16:creationId xmlns:a16="http://schemas.microsoft.com/office/drawing/2014/main" id="{4B4F9792-5248-42FB-B1DF-BCF2E09F76F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948119" y="3766083"/>
                  <a:ext cx="162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60" name="잉크 259">
                  <a:extLst>
                    <a:ext uri="{FF2B5EF4-FFF2-40B4-BE49-F238E27FC236}">
                      <a16:creationId xmlns:a16="http://schemas.microsoft.com/office/drawing/2014/main" id="{7E6BB2C7-E9CE-4EAE-B709-542F42C6DF82}"/>
                    </a:ext>
                  </a:extLst>
                </p14:cNvPr>
                <p14:cNvContentPartPr/>
                <p14:nvPr/>
              </p14:nvContentPartPr>
              <p14:xfrm>
                <a:off x="6156199" y="3768963"/>
                <a:ext cx="211680" cy="180000"/>
              </p14:xfrm>
            </p:contentPart>
          </mc:Choice>
          <mc:Fallback xmlns="">
            <p:pic>
              <p:nvPicPr>
                <p:cNvPr id="260" name="잉크 259">
                  <a:extLst>
                    <a:ext uri="{FF2B5EF4-FFF2-40B4-BE49-F238E27FC236}">
                      <a16:creationId xmlns:a16="http://schemas.microsoft.com/office/drawing/2014/main" id="{7E6BB2C7-E9CE-4EAE-B709-542F42C6DF8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151879" y="3764643"/>
                  <a:ext cx="220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61" name="잉크 260">
                  <a:extLst>
                    <a:ext uri="{FF2B5EF4-FFF2-40B4-BE49-F238E27FC236}">
                      <a16:creationId xmlns:a16="http://schemas.microsoft.com/office/drawing/2014/main" id="{1128132A-2F4B-4B46-A3D4-7784FFB93DA9}"/>
                    </a:ext>
                  </a:extLst>
                </p14:cNvPr>
                <p14:cNvContentPartPr/>
                <p14:nvPr/>
              </p14:nvContentPartPr>
              <p14:xfrm>
                <a:off x="6336559" y="3810363"/>
                <a:ext cx="202320" cy="121680"/>
              </p14:xfrm>
            </p:contentPart>
          </mc:Choice>
          <mc:Fallback xmlns="">
            <p:pic>
              <p:nvPicPr>
                <p:cNvPr id="261" name="잉크 260">
                  <a:extLst>
                    <a:ext uri="{FF2B5EF4-FFF2-40B4-BE49-F238E27FC236}">
                      <a16:creationId xmlns:a16="http://schemas.microsoft.com/office/drawing/2014/main" id="{1128132A-2F4B-4B46-A3D4-7784FFB93DA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332239" y="3806043"/>
                  <a:ext cx="210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7" name="잉크 296">
                  <a:extLst>
                    <a:ext uri="{FF2B5EF4-FFF2-40B4-BE49-F238E27FC236}">
                      <a16:creationId xmlns:a16="http://schemas.microsoft.com/office/drawing/2014/main" id="{30CC6492-815D-4903-B33B-DD0B7CA921EF}"/>
                    </a:ext>
                  </a:extLst>
                </p14:cNvPr>
                <p14:cNvContentPartPr/>
                <p14:nvPr/>
              </p14:nvContentPartPr>
              <p14:xfrm>
                <a:off x="5101759" y="3285483"/>
                <a:ext cx="38520" cy="288000"/>
              </p14:xfrm>
            </p:contentPart>
          </mc:Choice>
          <mc:Fallback xmlns="">
            <p:pic>
              <p:nvPicPr>
                <p:cNvPr id="297" name="잉크 296">
                  <a:extLst>
                    <a:ext uri="{FF2B5EF4-FFF2-40B4-BE49-F238E27FC236}">
                      <a16:creationId xmlns:a16="http://schemas.microsoft.com/office/drawing/2014/main" id="{30CC6492-815D-4903-B33B-DD0B7CA921E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97439" y="3281163"/>
                  <a:ext cx="47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8" name="잉크 297">
                  <a:extLst>
                    <a:ext uri="{FF2B5EF4-FFF2-40B4-BE49-F238E27FC236}">
                      <a16:creationId xmlns:a16="http://schemas.microsoft.com/office/drawing/2014/main" id="{21BAB48D-0905-46EB-93F3-7428A4892DD5}"/>
                    </a:ext>
                  </a:extLst>
                </p14:cNvPr>
                <p14:cNvContentPartPr/>
                <p14:nvPr/>
              </p14:nvContentPartPr>
              <p14:xfrm>
                <a:off x="5136319" y="3448203"/>
                <a:ext cx="109440" cy="51120"/>
              </p14:xfrm>
            </p:contentPart>
          </mc:Choice>
          <mc:Fallback xmlns="">
            <p:pic>
              <p:nvPicPr>
                <p:cNvPr id="298" name="잉크 297">
                  <a:extLst>
                    <a:ext uri="{FF2B5EF4-FFF2-40B4-BE49-F238E27FC236}">
                      <a16:creationId xmlns:a16="http://schemas.microsoft.com/office/drawing/2014/main" id="{21BAB48D-0905-46EB-93F3-7428A4892DD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131999" y="3443883"/>
                  <a:ext cx="118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0" name="잉크 299">
                  <a:extLst>
                    <a:ext uri="{FF2B5EF4-FFF2-40B4-BE49-F238E27FC236}">
                      <a16:creationId xmlns:a16="http://schemas.microsoft.com/office/drawing/2014/main" id="{32E7398E-20AF-475E-A409-D63ACC6BBDD3}"/>
                    </a:ext>
                  </a:extLst>
                </p14:cNvPr>
                <p14:cNvContentPartPr/>
                <p14:nvPr/>
              </p14:nvContentPartPr>
              <p14:xfrm>
                <a:off x="4934719" y="3351723"/>
                <a:ext cx="82440" cy="86040"/>
              </p14:xfrm>
            </p:contentPart>
          </mc:Choice>
          <mc:Fallback xmlns="">
            <p:pic>
              <p:nvPicPr>
                <p:cNvPr id="300" name="잉크 299">
                  <a:extLst>
                    <a:ext uri="{FF2B5EF4-FFF2-40B4-BE49-F238E27FC236}">
                      <a16:creationId xmlns:a16="http://schemas.microsoft.com/office/drawing/2014/main" id="{32E7398E-20AF-475E-A409-D63ACC6BBDD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30399" y="3347403"/>
                  <a:ext cx="91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2" name="잉크 301">
                  <a:extLst>
                    <a:ext uri="{FF2B5EF4-FFF2-40B4-BE49-F238E27FC236}">
                      <a16:creationId xmlns:a16="http://schemas.microsoft.com/office/drawing/2014/main" id="{9F2BD584-011A-4BC4-B960-3779D730C5AE}"/>
                    </a:ext>
                  </a:extLst>
                </p14:cNvPr>
                <p14:cNvContentPartPr/>
                <p14:nvPr/>
              </p14:nvContentPartPr>
              <p14:xfrm>
                <a:off x="4926079" y="3335523"/>
                <a:ext cx="103680" cy="90000"/>
              </p14:xfrm>
            </p:contentPart>
          </mc:Choice>
          <mc:Fallback xmlns="">
            <p:pic>
              <p:nvPicPr>
                <p:cNvPr id="302" name="잉크 301">
                  <a:extLst>
                    <a:ext uri="{FF2B5EF4-FFF2-40B4-BE49-F238E27FC236}">
                      <a16:creationId xmlns:a16="http://schemas.microsoft.com/office/drawing/2014/main" id="{9F2BD584-011A-4BC4-B960-3779D730C5A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921759" y="3331203"/>
                  <a:ext cx="112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3" name="잉크 302">
                  <a:extLst>
                    <a:ext uri="{FF2B5EF4-FFF2-40B4-BE49-F238E27FC236}">
                      <a16:creationId xmlns:a16="http://schemas.microsoft.com/office/drawing/2014/main" id="{CF64AC60-410A-49AE-AF67-09280DC994CB}"/>
                    </a:ext>
                  </a:extLst>
                </p14:cNvPr>
                <p14:cNvContentPartPr/>
                <p14:nvPr/>
              </p14:nvContentPartPr>
              <p14:xfrm>
                <a:off x="4970359" y="3422643"/>
                <a:ext cx="14040" cy="90720"/>
              </p14:xfrm>
            </p:contentPart>
          </mc:Choice>
          <mc:Fallback xmlns="">
            <p:pic>
              <p:nvPicPr>
                <p:cNvPr id="303" name="잉크 302">
                  <a:extLst>
                    <a:ext uri="{FF2B5EF4-FFF2-40B4-BE49-F238E27FC236}">
                      <a16:creationId xmlns:a16="http://schemas.microsoft.com/office/drawing/2014/main" id="{CF64AC60-410A-49AE-AF67-09280DC994C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966039" y="3418323"/>
                  <a:ext cx="22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4" name="잉크 303">
                  <a:extLst>
                    <a:ext uri="{FF2B5EF4-FFF2-40B4-BE49-F238E27FC236}">
                      <a16:creationId xmlns:a16="http://schemas.microsoft.com/office/drawing/2014/main" id="{CB199348-B973-4A74-B541-1585C4CF39AD}"/>
                    </a:ext>
                  </a:extLst>
                </p14:cNvPr>
                <p14:cNvContentPartPr/>
                <p14:nvPr/>
              </p14:nvContentPartPr>
              <p14:xfrm>
                <a:off x="4930399" y="3468723"/>
                <a:ext cx="146520" cy="37080"/>
              </p14:xfrm>
            </p:contentPart>
          </mc:Choice>
          <mc:Fallback xmlns="">
            <p:pic>
              <p:nvPicPr>
                <p:cNvPr id="304" name="잉크 303">
                  <a:extLst>
                    <a:ext uri="{FF2B5EF4-FFF2-40B4-BE49-F238E27FC236}">
                      <a16:creationId xmlns:a16="http://schemas.microsoft.com/office/drawing/2014/main" id="{CB199348-B973-4A74-B541-1585C4CF39A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926079" y="3464403"/>
                  <a:ext cx="15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5" name="잉크 304">
                  <a:extLst>
                    <a:ext uri="{FF2B5EF4-FFF2-40B4-BE49-F238E27FC236}">
                      <a16:creationId xmlns:a16="http://schemas.microsoft.com/office/drawing/2014/main" id="{F8C14C94-ABA9-43F7-9B90-C199F7F53212}"/>
                    </a:ext>
                  </a:extLst>
                </p14:cNvPr>
                <p14:cNvContentPartPr/>
                <p14:nvPr/>
              </p14:nvContentPartPr>
              <p14:xfrm>
                <a:off x="5078359" y="3280083"/>
                <a:ext cx="79920" cy="318960"/>
              </p14:xfrm>
            </p:contentPart>
          </mc:Choice>
          <mc:Fallback xmlns="">
            <p:pic>
              <p:nvPicPr>
                <p:cNvPr id="305" name="잉크 304">
                  <a:extLst>
                    <a:ext uri="{FF2B5EF4-FFF2-40B4-BE49-F238E27FC236}">
                      <a16:creationId xmlns:a16="http://schemas.microsoft.com/office/drawing/2014/main" id="{F8C14C94-ABA9-43F7-9B90-C199F7F5321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074039" y="3275763"/>
                  <a:ext cx="88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6" name="잉크 305">
                  <a:extLst>
                    <a:ext uri="{FF2B5EF4-FFF2-40B4-BE49-F238E27FC236}">
                      <a16:creationId xmlns:a16="http://schemas.microsoft.com/office/drawing/2014/main" id="{14B0A18C-DE07-45C4-B231-E0880350A39C}"/>
                    </a:ext>
                  </a:extLst>
                </p14:cNvPr>
                <p14:cNvContentPartPr/>
                <p14:nvPr/>
              </p14:nvContentPartPr>
              <p14:xfrm>
                <a:off x="5114719" y="3435603"/>
                <a:ext cx="166320" cy="19440"/>
              </p14:xfrm>
            </p:contentPart>
          </mc:Choice>
          <mc:Fallback xmlns="">
            <p:pic>
              <p:nvPicPr>
                <p:cNvPr id="306" name="잉크 305">
                  <a:extLst>
                    <a:ext uri="{FF2B5EF4-FFF2-40B4-BE49-F238E27FC236}">
                      <a16:creationId xmlns:a16="http://schemas.microsoft.com/office/drawing/2014/main" id="{14B0A18C-DE07-45C4-B231-E0880350A39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110399" y="3431283"/>
                  <a:ext cx="17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7" name="잉크 306">
                  <a:extLst>
                    <a:ext uri="{FF2B5EF4-FFF2-40B4-BE49-F238E27FC236}">
                      <a16:creationId xmlns:a16="http://schemas.microsoft.com/office/drawing/2014/main" id="{DB5EDF10-26CB-4B34-B0EA-BF03FA882D7F}"/>
                    </a:ext>
                  </a:extLst>
                </p14:cNvPr>
                <p14:cNvContentPartPr/>
                <p14:nvPr/>
              </p14:nvContentPartPr>
              <p14:xfrm>
                <a:off x="5104279" y="3506883"/>
                <a:ext cx="22680" cy="7200"/>
              </p14:xfrm>
            </p:contentPart>
          </mc:Choice>
          <mc:Fallback xmlns="">
            <p:pic>
              <p:nvPicPr>
                <p:cNvPr id="307" name="잉크 306">
                  <a:extLst>
                    <a:ext uri="{FF2B5EF4-FFF2-40B4-BE49-F238E27FC236}">
                      <a16:creationId xmlns:a16="http://schemas.microsoft.com/office/drawing/2014/main" id="{DB5EDF10-26CB-4B34-B0EA-BF03FA882D7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099959" y="3502563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그룹 323">
            <a:extLst>
              <a:ext uri="{FF2B5EF4-FFF2-40B4-BE49-F238E27FC236}">
                <a16:creationId xmlns:a16="http://schemas.microsoft.com/office/drawing/2014/main" id="{800FFA7C-1950-460C-9823-618779AC5224}"/>
              </a:ext>
            </a:extLst>
          </p:cNvPr>
          <p:cNvGrpSpPr/>
          <p:nvPr/>
        </p:nvGrpSpPr>
        <p:grpSpPr>
          <a:xfrm>
            <a:off x="4675519" y="4852203"/>
            <a:ext cx="1406160" cy="1683000"/>
            <a:chOff x="4675519" y="4852203"/>
            <a:chExt cx="1406160" cy="16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9" name="잉크 308">
                  <a:extLst>
                    <a:ext uri="{FF2B5EF4-FFF2-40B4-BE49-F238E27FC236}">
                      <a16:creationId xmlns:a16="http://schemas.microsoft.com/office/drawing/2014/main" id="{F0639CB5-80D5-4D17-823B-B23D712E18FC}"/>
                    </a:ext>
                  </a:extLst>
                </p14:cNvPr>
                <p14:cNvContentPartPr/>
                <p14:nvPr/>
              </p14:nvContentPartPr>
              <p14:xfrm>
                <a:off x="4675519" y="4861563"/>
                <a:ext cx="100440" cy="1657440"/>
              </p14:xfrm>
            </p:contentPart>
          </mc:Choice>
          <mc:Fallback xmlns="">
            <p:pic>
              <p:nvPicPr>
                <p:cNvPr id="309" name="잉크 308">
                  <a:extLst>
                    <a:ext uri="{FF2B5EF4-FFF2-40B4-BE49-F238E27FC236}">
                      <a16:creationId xmlns:a16="http://schemas.microsoft.com/office/drawing/2014/main" id="{F0639CB5-80D5-4D17-823B-B23D712E18F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666879" y="4852563"/>
                  <a:ext cx="118080" cy="16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0" name="잉크 309">
                  <a:extLst>
                    <a:ext uri="{FF2B5EF4-FFF2-40B4-BE49-F238E27FC236}">
                      <a16:creationId xmlns:a16="http://schemas.microsoft.com/office/drawing/2014/main" id="{CF0B7B48-6681-474D-AD0B-A491BE2891F3}"/>
                    </a:ext>
                  </a:extLst>
                </p14:cNvPr>
                <p14:cNvContentPartPr/>
                <p14:nvPr/>
              </p14:nvContentPartPr>
              <p14:xfrm>
                <a:off x="4787839" y="4852203"/>
                <a:ext cx="1293840" cy="114120"/>
              </p14:xfrm>
            </p:contentPart>
          </mc:Choice>
          <mc:Fallback xmlns="">
            <p:pic>
              <p:nvPicPr>
                <p:cNvPr id="310" name="잉크 309">
                  <a:extLst>
                    <a:ext uri="{FF2B5EF4-FFF2-40B4-BE49-F238E27FC236}">
                      <a16:creationId xmlns:a16="http://schemas.microsoft.com/office/drawing/2014/main" id="{CF0B7B48-6681-474D-AD0B-A491BE2891F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779199" y="4843563"/>
                  <a:ext cx="1311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1" name="잉크 310">
                  <a:extLst>
                    <a:ext uri="{FF2B5EF4-FFF2-40B4-BE49-F238E27FC236}">
                      <a16:creationId xmlns:a16="http://schemas.microsoft.com/office/drawing/2014/main" id="{FA136D7F-C55D-4C69-8495-0456974164FF}"/>
                    </a:ext>
                  </a:extLst>
                </p14:cNvPr>
                <p14:cNvContentPartPr/>
                <p14:nvPr/>
              </p14:nvContentPartPr>
              <p14:xfrm>
                <a:off x="4693879" y="6442683"/>
                <a:ext cx="1244160" cy="92520"/>
              </p14:xfrm>
            </p:contentPart>
          </mc:Choice>
          <mc:Fallback xmlns="">
            <p:pic>
              <p:nvPicPr>
                <p:cNvPr id="311" name="잉크 310">
                  <a:extLst>
                    <a:ext uri="{FF2B5EF4-FFF2-40B4-BE49-F238E27FC236}">
                      <a16:creationId xmlns:a16="http://schemas.microsoft.com/office/drawing/2014/main" id="{FA136D7F-C55D-4C69-8495-0456974164F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685239" y="6434043"/>
                  <a:ext cx="1261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3" name="잉크 312">
                  <a:extLst>
                    <a:ext uri="{FF2B5EF4-FFF2-40B4-BE49-F238E27FC236}">
                      <a16:creationId xmlns:a16="http://schemas.microsoft.com/office/drawing/2014/main" id="{274A8FAF-0225-4DEF-971C-729A1B36F040}"/>
                    </a:ext>
                  </a:extLst>
                </p14:cNvPr>
                <p14:cNvContentPartPr/>
                <p14:nvPr/>
              </p14:nvContentPartPr>
              <p14:xfrm>
                <a:off x="5952439" y="4977483"/>
                <a:ext cx="113400" cy="1479600"/>
              </p14:xfrm>
            </p:contentPart>
          </mc:Choice>
          <mc:Fallback xmlns="">
            <p:pic>
              <p:nvPicPr>
                <p:cNvPr id="313" name="잉크 312">
                  <a:extLst>
                    <a:ext uri="{FF2B5EF4-FFF2-40B4-BE49-F238E27FC236}">
                      <a16:creationId xmlns:a16="http://schemas.microsoft.com/office/drawing/2014/main" id="{274A8FAF-0225-4DEF-971C-729A1B36F04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943799" y="4968843"/>
                  <a:ext cx="131040" cy="14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4" name="잉크 313">
                  <a:extLst>
                    <a:ext uri="{FF2B5EF4-FFF2-40B4-BE49-F238E27FC236}">
                      <a16:creationId xmlns:a16="http://schemas.microsoft.com/office/drawing/2014/main" id="{04C477B0-81B9-4CD9-8327-2F15D57273B5}"/>
                    </a:ext>
                  </a:extLst>
                </p14:cNvPr>
                <p14:cNvContentPartPr/>
                <p14:nvPr/>
              </p14:nvContentPartPr>
              <p14:xfrm>
                <a:off x="4805119" y="5021403"/>
                <a:ext cx="56520" cy="98640"/>
              </p14:xfrm>
            </p:contentPart>
          </mc:Choice>
          <mc:Fallback xmlns="">
            <p:pic>
              <p:nvPicPr>
                <p:cNvPr id="314" name="잉크 313">
                  <a:extLst>
                    <a:ext uri="{FF2B5EF4-FFF2-40B4-BE49-F238E27FC236}">
                      <a16:creationId xmlns:a16="http://schemas.microsoft.com/office/drawing/2014/main" id="{04C477B0-81B9-4CD9-8327-2F15D57273B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796479" y="5012763"/>
                  <a:ext cx="74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5" name="잉크 314">
                  <a:extLst>
                    <a:ext uri="{FF2B5EF4-FFF2-40B4-BE49-F238E27FC236}">
                      <a16:creationId xmlns:a16="http://schemas.microsoft.com/office/drawing/2014/main" id="{A4AD1F02-4D07-4B30-BDD7-EEF27F1CC7AF}"/>
                    </a:ext>
                  </a:extLst>
                </p14:cNvPr>
                <p14:cNvContentPartPr/>
                <p14:nvPr/>
              </p14:nvContentPartPr>
              <p14:xfrm>
                <a:off x="4958119" y="4972803"/>
                <a:ext cx="21240" cy="120960"/>
              </p14:xfrm>
            </p:contentPart>
          </mc:Choice>
          <mc:Fallback xmlns="">
            <p:pic>
              <p:nvPicPr>
                <p:cNvPr id="315" name="잉크 314">
                  <a:extLst>
                    <a:ext uri="{FF2B5EF4-FFF2-40B4-BE49-F238E27FC236}">
                      <a16:creationId xmlns:a16="http://schemas.microsoft.com/office/drawing/2014/main" id="{A4AD1F02-4D07-4B30-BDD7-EEF27F1CC7A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949479" y="4964163"/>
                  <a:ext cx="38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6" name="잉크 315">
                  <a:extLst>
                    <a:ext uri="{FF2B5EF4-FFF2-40B4-BE49-F238E27FC236}">
                      <a16:creationId xmlns:a16="http://schemas.microsoft.com/office/drawing/2014/main" id="{CD37DEB0-1979-4A06-A525-BF2A5F400668}"/>
                    </a:ext>
                  </a:extLst>
                </p14:cNvPr>
                <p14:cNvContentPartPr/>
                <p14:nvPr/>
              </p14:nvContentPartPr>
              <p14:xfrm>
                <a:off x="5048119" y="4987563"/>
                <a:ext cx="84960" cy="105480"/>
              </p14:xfrm>
            </p:contentPart>
          </mc:Choice>
          <mc:Fallback xmlns="">
            <p:pic>
              <p:nvPicPr>
                <p:cNvPr id="316" name="잉크 315">
                  <a:extLst>
                    <a:ext uri="{FF2B5EF4-FFF2-40B4-BE49-F238E27FC236}">
                      <a16:creationId xmlns:a16="http://schemas.microsoft.com/office/drawing/2014/main" id="{CD37DEB0-1979-4A06-A525-BF2A5F40066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039119" y="4978923"/>
                  <a:ext cx="102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7" name="잉크 316">
                  <a:extLst>
                    <a:ext uri="{FF2B5EF4-FFF2-40B4-BE49-F238E27FC236}">
                      <a16:creationId xmlns:a16="http://schemas.microsoft.com/office/drawing/2014/main" id="{2B53ED6C-2F0D-44FA-96B1-38758D592146}"/>
                    </a:ext>
                  </a:extLst>
                </p14:cNvPr>
                <p14:cNvContentPartPr/>
                <p14:nvPr/>
              </p14:nvContentPartPr>
              <p14:xfrm>
                <a:off x="5272759" y="5073963"/>
                <a:ext cx="43560" cy="1080"/>
              </p14:xfrm>
            </p:contentPart>
          </mc:Choice>
          <mc:Fallback xmlns="">
            <p:pic>
              <p:nvPicPr>
                <p:cNvPr id="317" name="잉크 316">
                  <a:extLst>
                    <a:ext uri="{FF2B5EF4-FFF2-40B4-BE49-F238E27FC236}">
                      <a16:creationId xmlns:a16="http://schemas.microsoft.com/office/drawing/2014/main" id="{2B53ED6C-2F0D-44FA-96B1-38758D59214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264119" y="5065323"/>
                  <a:ext cx="61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8" name="잉크 317">
                  <a:extLst>
                    <a:ext uri="{FF2B5EF4-FFF2-40B4-BE49-F238E27FC236}">
                      <a16:creationId xmlns:a16="http://schemas.microsoft.com/office/drawing/2014/main" id="{FD8015F1-605A-4A30-A27D-00944DC2A34C}"/>
                    </a:ext>
                  </a:extLst>
                </p14:cNvPr>
                <p14:cNvContentPartPr/>
                <p14:nvPr/>
              </p14:nvContentPartPr>
              <p14:xfrm>
                <a:off x="5405959" y="5061723"/>
                <a:ext cx="173160" cy="22320"/>
              </p14:xfrm>
            </p:contentPart>
          </mc:Choice>
          <mc:Fallback xmlns="">
            <p:pic>
              <p:nvPicPr>
                <p:cNvPr id="318" name="잉크 317">
                  <a:extLst>
                    <a:ext uri="{FF2B5EF4-FFF2-40B4-BE49-F238E27FC236}">
                      <a16:creationId xmlns:a16="http://schemas.microsoft.com/office/drawing/2014/main" id="{FD8015F1-605A-4A30-A27D-00944DC2A34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397319" y="5052723"/>
                  <a:ext cx="190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9" name="잉크 318">
                  <a:extLst>
                    <a:ext uri="{FF2B5EF4-FFF2-40B4-BE49-F238E27FC236}">
                      <a16:creationId xmlns:a16="http://schemas.microsoft.com/office/drawing/2014/main" id="{1DED6BBE-2A45-4CD2-88F5-124184C028DF}"/>
                    </a:ext>
                  </a:extLst>
                </p14:cNvPr>
                <p14:cNvContentPartPr/>
                <p14:nvPr/>
              </p14:nvContentPartPr>
              <p14:xfrm>
                <a:off x="5694679" y="5044083"/>
                <a:ext cx="71640" cy="149400"/>
              </p14:xfrm>
            </p:contentPart>
          </mc:Choice>
          <mc:Fallback xmlns="">
            <p:pic>
              <p:nvPicPr>
                <p:cNvPr id="319" name="잉크 318">
                  <a:extLst>
                    <a:ext uri="{FF2B5EF4-FFF2-40B4-BE49-F238E27FC236}">
                      <a16:creationId xmlns:a16="http://schemas.microsoft.com/office/drawing/2014/main" id="{1DED6BBE-2A45-4CD2-88F5-124184C028D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686039" y="5035443"/>
                  <a:ext cx="89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0" name="잉크 319">
                  <a:extLst>
                    <a:ext uri="{FF2B5EF4-FFF2-40B4-BE49-F238E27FC236}">
                      <a16:creationId xmlns:a16="http://schemas.microsoft.com/office/drawing/2014/main" id="{424F5B0E-8340-4750-B76B-2457DE4010EE}"/>
                    </a:ext>
                  </a:extLst>
                </p14:cNvPr>
                <p14:cNvContentPartPr/>
                <p14:nvPr/>
              </p14:nvContentPartPr>
              <p14:xfrm>
                <a:off x="5839399" y="5031843"/>
                <a:ext cx="77040" cy="197280"/>
              </p14:xfrm>
            </p:contentPart>
          </mc:Choice>
          <mc:Fallback xmlns="">
            <p:pic>
              <p:nvPicPr>
                <p:cNvPr id="320" name="잉크 319">
                  <a:extLst>
                    <a:ext uri="{FF2B5EF4-FFF2-40B4-BE49-F238E27FC236}">
                      <a16:creationId xmlns:a16="http://schemas.microsoft.com/office/drawing/2014/main" id="{424F5B0E-8340-4750-B76B-2457DE4010EE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830399" y="5023203"/>
                  <a:ext cx="94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2" name="잉크 321">
                  <a:extLst>
                    <a:ext uri="{FF2B5EF4-FFF2-40B4-BE49-F238E27FC236}">
                      <a16:creationId xmlns:a16="http://schemas.microsoft.com/office/drawing/2014/main" id="{6439F8EA-B28A-4250-81F3-35B9237BD3A2}"/>
                    </a:ext>
                  </a:extLst>
                </p14:cNvPr>
                <p14:cNvContentPartPr/>
                <p14:nvPr/>
              </p14:nvContentPartPr>
              <p14:xfrm>
                <a:off x="5186359" y="4974603"/>
                <a:ext cx="117720" cy="141120"/>
              </p14:xfrm>
            </p:contentPart>
          </mc:Choice>
          <mc:Fallback xmlns="">
            <p:pic>
              <p:nvPicPr>
                <p:cNvPr id="322" name="잉크 321">
                  <a:extLst>
                    <a:ext uri="{FF2B5EF4-FFF2-40B4-BE49-F238E27FC236}">
                      <a16:creationId xmlns:a16="http://schemas.microsoft.com/office/drawing/2014/main" id="{6439F8EA-B28A-4250-81F3-35B9237BD3A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177719" y="4965603"/>
                  <a:ext cx="135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3" name="잉크 322">
                  <a:extLst>
                    <a:ext uri="{FF2B5EF4-FFF2-40B4-BE49-F238E27FC236}">
                      <a16:creationId xmlns:a16="http://schemas.microsoft.com/office/drawing/2014/main" id="{695A64E4-BA60-4EC2-8D5E-EEDA0765D177}"/>
                    </a:ext>
                  </a:extLst>
                </p14:cNvPr>
                <p14:cNvContentPartPr/>
                <p14:nvPr/>
              </p14:nvContentPartPr>
              <p14:xfrm>
                <a:off x="5401279" y="5039763"/>
                <a:ext cx="61200" cy="31320"/>
              </p14:xfrm>
            </p:contentPart>
          </mc:Choice>
          <mc:Fallback xmlns="">
            <p:pic>
              <p:nvPicPr>
                <p:cNvPr id="323" name="잉크 322">
                  <a:extLst>
                    <a:ext uri="{FF2B5EF4-FFF2-40B4-BE49-F238E27FC236}">
                      <a16:creationId xmlns:a16="http://schemas.microsoft.com/office/drawing/2014/main" id="{695A64E4-BA60-4EC2-8D5E-EEDA0765D17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392639" y="5030763"/>
                  <a:ext cx="788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그룹 339">
            <a:extLst>
              <a:ext uri="{FF2B5EF4-FFF2-40B4-BE49-F238E27FC236}">
                <a16:creationId xmlns:a16="http://schemas.microsoft.com/office/drawing/2014/main" id="{07BA684C-1B31-4014-8D33-24D2F2CF9CEB}"/>
              </a:ext>
            </a:extLst>
          </p:cNvPr>
          <p:cNvGrpSpPr/>
          <p:nvPr/>
        </p:nvGrpSpPr>
        <p:grpSpPr>
          <a:xfrm>
            <a:off x="6285439" y="4944003"/>
            <a:ext cx="1650960" cy="368280"/>
            <a:chOff x="6285439" y="4944003"/>
            <a:chExt cx="165096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5" name="잉크 324">
                  <a:extLst>
                    <a:ext uri="{FF2B5EF4-FFF2-40B4-BE49-F238E27FC236}">
                      <a16:creationId xmlns:a16="http://schemas.microsoft.com/office/drawing/2014/main" id="{57558642-2899-4E2E-9DA0-4ACF1B240507}"/>
                    </a:ext>
                  </a:extLst>
                </p14:cNvPr>
                <p14:cNvContentPartPr/>
                <p14:nvPr/>
              </p14:nvContentPartPr>
              <p14:xfrm>
                <a:off x="6285439" y="5023563"/>
                <a:ext cx="142920" cy="198720"/>
              </p14:xfrm>
            </p:contentPart>
          </mc:Choice>
          <mc:Fallback xmlns="">
            <p:pic>
              <p:nvPicPr>
                <p:cNvPr id="325" name="잉크 324">
                  <a:extLst>
                    <a:ext uri="{FF2B5EF4-FFF2-40B4-BE49-F238E27FC236}">
                      <a16:creationId xmlns:a16="http://schemas.microsoft.com/office/drawing/2014/main" id="{57558642-2899-4E2E-9DA0-4ACF1B24050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276799" y="5014563"/>
                  <a:ext cx="160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6" name="잉크 325">
                  <a:extLst>
                    <a:ext uri="{FF2B5EF4-FFF2-40B4-BE49-F238E27FC236}">
                      <a16:creationId xmlns:a16="http://schemas.microsoft.com/office/drawing/2014/main" id="{44FFA5A1-49D9-4CAD-B24A-0AADC259F930}"/>
                    </a:ext>
                  </a:extLst>
                </p14:cNvPr>
                <p14:cNvContentPartPr/>
                <p14:nvPr/>
              </p14:nvContentPartPr>
              <p14:xfrm>
                <a:off x="6339079" y="5120763"/>
                <a:ext cx="230400" cy="17640"/>
              </p14:xfrm>
            </p:contentPart>
          </mc:Choice>
          <mc:Fallback xmlns="">
            <p:pic>
              <p:nvPicPr>
                <p:cNvPr id="326" name="잉크 325">
                  <a:extLst>
                    <a:ext uri="{FF2B5EF4-FFF2-40B4-BE49-F238E27FC236}">
                      <a16:creationId xmlns:a16="http://schemas.microsoft.com/office/drawing/2014/main" id="{44FFA5A1-49D9-4CAD-B24A-0AADC259F93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330079" y="5111763"/>
                  <a:ext cx="248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7" name="잉크 326">
                  <a:extLst>
                    <a:ext uri="{FF2B5EF4-FFF2-40B4-BE49-F238E27FC236}">
                      <a16:creationId xmlns:a16="http://schemas.microsoft.com/office/drawing/2014/main" id="{D74DC43D-9AB5-4CE0-9186-D095DE567125}"/>
                    </a:ext>
                  </a:extLst>
                </p14:cNvPr>
                <p14:cNvContentPartPr/>
                <p14:nvPr/>
              </p14:nvContentPartPr>
              <p14:xfrm>
                <a:off x="6711679" y="5076483"/>
                <a:ext cx="70920" cy="77040"/>
              </p14:xfrm>
            </p:contentPart>
          </mc:Choice>
          <mc:Fallback xmlns="">
            <p:pic>
              <p:nvPicPr>
                <p:cNvPr id="327" name="잉크 326">
                  <a:extLst>
                    <a:ext uri="{FF2B5EF4-FFF2-40B4-BE49-F238E27FC236}">
                      <a16:creationId xmlns:a16="http://schemas.microsoft.com/office/drawing/2014/main" id="{D74DC43D-9AB5-4CE0-9186-D095DE56712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703039" y="5067483"/>
                  <a:ext cx="88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8" name="잉크 327">
                  <a:extLst>
                    <a:ext uri="{FF2B5EF4-FFF2-40B4-BE49-F238E27FC236}">
                      <a16:creationId xmlns:a16="http://schemas.microsoft.com/office/drawing/2014/main" id="{19DB94EF-3A8A-405D-9D52-46917792F607}"/>
                    </a:ext>
                  </a:extLst>
                </p14:cNvPr>
                <p14:cNvContentPartPr/>
                <p14:nvPr/>
              </p14:nvContentPartPr>
              <p14:xfrm>
                <a:off x="6830119" y="4990083"/>
                <a:ext cx="13320" cy="279000"/>
              </p14:xfrm>
            </p:contentPart>
          </mc:Choice>
          <mc:Fallback xmlns="">
            <p:pic>
              <p:nvPicPr>
                <p:cNvPr id="328" name="잉크 327">
                  <a:extLst>
                    <a:ext uri="{FF2B5EF4-FFF2-40B4-BE49-F238E27FC236}">
                      <a16:creationId xmlns:a16="http://schemas.microsoft.com/office/drawing/2014/main" id="{19DB94EF-3A8A-405D-9D52-46917792F60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821479" y="4981083"/>
                  <a:ext cx="30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9" name="잉크 328">
                  <a:extLst>
                    <a:ext uri="{FF2B5EF4-FFF2-40B4-BE49-F238E27FC236}">
                      <a16:creationId xmlns:a16="http://schemas.microsoft.com/office/drawing/2014/main" id="{196D34E2-30ED-448D-8BF2-CFB07F0FE8C0}"/>
                    </a:ext>
                  </a:extLst>
                </p14:cNvPr>
                <p14:cNvContentPartPr/>
                <p14:nvPr/>
              </p14:nvContentPartPr>
              <p14:xfrm>
                <a:off x="6894199" y="4987203"/>
                <a:ext cx="94680" cy="153360"/>
              </p14:xfrm>
            </p:contentPart>
          </mc:Choice>
          <mc:Fallback xmlns="">
            <p:pic>
              <p:nvPicPr>
                <p:cNvPr id="329" name="잉크 328">
                  <a:extLst>
                    <a:ext uri="{FF2B5EF4-FFF2-40B4-BE49-F238E27FC236}">
                      <a16:creationId xmlns:a16="http://schemas.microsoft.com/office/drawing/2014/main" id="{196D34E2-30ED-448D-8BF2-CFB07F0FE8C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885199" y="4978563"/>
                  <a:ext cx="112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0" name="잉크 329">
                  <a:extLst>
                    <a:ext uri="{FF2B5EF4-FFF2-40B4-BE49-F238E27FC236}">
                      <a16:creationId xmlns:a16="http://schemas.microsoft.com/office/drawing/2014/main" id="{FE436322-B571-4966-9479-6FC98C2C0119}"/>
                    </a:ext>
                  </a:extLst>
                </p14:cNvPr>
                <p14:cNvContentPartPr/>
                <p14:nvPr/>
              </p14:nvContentPartPr>
              <p14:xfrm>
                <a:off x="6976279" y="5031843"/>
                <a:ext cx="101520" cy="176400"/>
              </p14:xfrm>
            </p:contentPart>
          </mc:Choice>
          <mc:Fallback xmlns="">
            <p:pic>
              <p:nvPicPr>
                <p:cNvPr id="330" name="잉크 329">
                  <a:extLst>
                    <a:ext uri="{FF2B5EF4-FFF2-40B4-BE49-F238E27FC236}">
                      <a16:creationId xmlns:a16="http://schemas.microsoft.com/office/drawing/2014/main" id="{FE436322-B571-4966-9479-6FC98C2C011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967279" y="5023203"/>
                  <a:ext cx="119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1" name="잉크 330">
                  <a:extLst>
                    <a:ext uri="{FF2B5EF4-FFF2-40B4-BE49-F238E27FC236}">
                      <a16:creationId xmlns:a16="http://schemas.microsoft.com/office/drawing/2014/main" id="{D1F80896-E6EC-470A-B540-94E15ADF6063}"/>
                    </a:ext>
                  </a:extLst>
                </p14:cNvPr>
                <p14:cNvContentPartPr/>
                <p14:nvPr/>
              </p14:nvContentPartPr>
              <p14:xfrm>
                <a:off x="6918319" y="5220123"/>
                <a:ext cx="198360" cy="51120"/>
              </p14:xfrm>
            </p:contentPart>
          </mc:Choice>
          <mc:Fallback xmlns="">
            <p:pic>
              <p:nvPicPr>
                <p:cNvPr id="331" name="잉크 330">
                  <a:extLst>
                    <a:ext uri="{FF2B5EF4-FFF2-40B4-BE49-F238E27FC236}">
                      <a16:creationId xmlns:a16="http://schemas.microsoft.com/office/drawing/2014/main" id="{D1F80896-E6EC-470A-B540-94E15ADF606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909679" y="5211483"/>
                  <a:ext cx="21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2" name="잉크 331">
                  <a:extLst>
                    <a:ext uri="{FF2B5EF4-FFF2-40B4-BE49-F238E27FC236}">
                      <a16:creationId xmlns:a16="http://schemas.microsoft.com/office/drawing/2014/main" id="{B8D12CB3-D4CB-4F52-A3E3-2552C961FE85}"/>
                    </a:ext>
                  </a:extLst>
                </p14:cNvPr>
                <p14:cNvContentPartPr/>
                <p14:nvPr/>
              </p14:nvContentPartPr>
              <p14:xfrm>
                <a:off x="7249879" y="4944003"/>
                <a:ext cx="195480" cy="215280"/>
              </p14:xfrm>
            </p:contentPart>
          </mc:Choice>
          <mc:Fallback xmlns="">
            <p:pic>
              <p:nvPicPr>
                <p:cNvPr id="332" name="잉크 331">
                  <a:extLst>
                    <a:ext uri="{FF2B5EF4-FFF2-40B4-BE49-F238E27FC236}">
                      <a16:creationId xmlns:a16="http://schemas.microsoft.com/office/drawing/2014/main" id="{B8D12CB3-D4CB-4F52-A3E3-2552C961FE8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240879" y="4935363"/>
                  <a:ext cx="213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3" name="잉크 332">
                  <a:extLst>
                    <a:ext uri="{FF2B5EF4-FFF2-40B4-BE49-F238E27FC236}">
                      <a16:creationId xmlns:a16="http://schemas.microsoft.com/office/drawing/2014/main" id="{7D6BF85A-E7B5-4082-B5B9-1F2CB75FF506}"/>
                    </a:ext>
                  </a:extLst>
                </p14:cNvPr>
                <p14:cNvContentPartPr/>
                <p14:nvPr/>
              </p14:nvContentPartPr>
              <p14:xfrm>
                <a:off x="7351039" y="5154963"/>
                <a:ext cx="107280" cy="132480"/>
              </p14:xfrm>
            </p:contentPart>
          </mc:Choice>
          <mc:Fallback xmlns="">
            <p:pic>
              <p:nvPicPr>
                <p:cNvPr id="333" name="잉크 332">
                  <a:extLst>
                    <a:ext uri="{FF2B5EF4-FFF2-40B4-BE49-F238E27FC236}">
                      <a16:creationId xmlns:a16="http://schemas.microsoft.com/office/drawing/2014/main" id="{7D6BF85A-E7B5-4082-B5B9-1F2CB75FF50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342039" y="5145963"/>
                  <a:ext cx="124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4" name="잉크 333">
                  <a:extLst>
                    <a:ext uri="{FF2B5EF4-FFF2-40B4-BE49-F238E27FC236}">
                      <a16:creationId xmlns:a16="http://schemas.microsoft.com/office/drawing/2014/main" id="{E0AC5D7C-2513-4558-B293-B240A698540A}"/>
                    </a:ext>
                  </a:extLst>
                </p14:cNvPr>
                <p14:cNvContentPartPr/>
                <p14:nvPr/>
              </p14:nvContentPartPr>
              <p14:xfrm>
                <a:off x="7335919" y="5070723"/>
                <a:ext cx="112680" cy="27720"/>
              </p14:xfrm>
            </p:contentPart>
          </mc:Choice>
          <mc:Fallback xmlns="">
            <p:pic>
              <p:nvPicPr>
                <p:cNvPr id="334" name="잉크 333">
                  <a:extLst>
                    <a:ext uri="{FF2B5EF4-FFF2-40B4-BE49-F238E27FC236}">
                      <a16:creationId xmlns:a16="http://schemas.microsoft.com/office/drawing/2014/main" id="{E0AC5D7C-2513-4558-B293-B240A698540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327279" y="5062083"/>
                  <a:ext cx="130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5" name="잉크 334">
                  <a:extLst>
                    <a:ext uri="{FF2B5EF4-FFF2-40B4-BE49-F238E27FC236}">
                      <a16:creationId xmlns:a16="http://schemas.microsoft.com/office/drawing/2014/main" id="{5CC19202-96BA-43C5-9FEB-CDD0E164E106}"/>
                    </a:ext>
                  </a:extLst>
                </p14:cNvPr>
                <p14:cNvContentPartPr/>
                <p14:nvPr/>
              </p14:nvContentPartPr>
              <p14:xfrm>
                <a:off x="7477759" y="5064603"/>
                <a:ext cx="92880" cy="5040"/>
              </p14:xfrm>
            </p:contentPart>
          </mc:Choice>
          <mc:Fallback xmlns="">
            <p:pic>
              <p:nvPicPr>
                <p:cNvPr id="335" name="잉크 334">
                  <a:extLst>
                    <a:ext uri="{FF2B5EF4-FFF2-40B4-BE49-F238E27FC236}">
                      <a16:creationId xmlns:a16="http://schemas.microsoft.com/office/drawing/2014/main" id="{5CC19202-96BA-43C5-9FEB-CDD0E164E10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468759" y="5055963"/>
                  <a:ext cx="11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6" name="잉크 335">
                  <a:extLst>
                    <a:ext uri="{FF2B5EF4-FFF2-40B4-BE49-F238E27FC236}">
                      <a16:creationId xmlns:a16="http://schemas.microsoft.com/office/drawing/2014/main" id="{8F0B798B-5942-403D-88EB-C8EAF7158535}"/>
                    </a:ext>
                  </a:extLst>
                </p14:cNvPr>
                <p14:cNvContentPartPr/>
                <p14:nvPr/>
              </p14:nvContentPartPr>
              <p14:xfrm>
                <a:off x="7473439" y="5126883"/>
                <a:ext cx="118800" cy="63720"/>
              </p14:xfrm>
            </p:contentPart>
          </mc:Choice>
          <mc:Fallback xmlns="">
            <p:pic>
              <p:nvPicPr>
                <p:cNvPr id="336" name="잉크 335">
                  <a:extLst>
                    <a:ext uri="{FF2B5EF4-FFF2-40B4-BE49-F238E27FC236}">
                      <a16:creationId xmlns:a16="http://schemas.microsoft.com/office/drawing/2014/main" id="{8F0B798B-5942-403D-88EB-C8EAF715853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464439" y="5118243"/>
                  <a:ext cx="136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7" name="잉크 336">
                  <a:extLst>
                    <a:ext uri="{FF2B5EF4-FFF2-40B4-BE49-F238E27FC236}">
                      <a16:creationId xmlns:a16="http://schemas.microsoft.com/office/drawing/2014/main" id="{2EF27B12-93EF-43DF-95A8-9324E697D13B}"/>
                    </a:ext>
                  </a:extLst>
                </p14:cNvPr>
                <p14:cNvContentPartPr/>
                <p14:nvPr/>
              </p14:nvContentPartPr>
              <p14:xfrm>
                <a:off x="7604839" y="5061363"/>
                <a:ext cx="78120" cy="250920"/>
              </p14:xfrm>
            </p:contentPart>
          </mc:Choice>
          <mc:Fallback xmlns="">
            <p:pic>
              <p:nvPicPr>
                <p:cNvPr id="337" name="잉크 336">
                  <a:extLst>
                    <a:ext uri="{FF2B5EF4-FFF2-40B4-BE49-F238E27FC236}">
                      <a16:creationId xmlns:a16="http://schemas.microsoft.com/office/drawing/2014/main" id="{2EF27B12-93EF-43DF-95A8-9324E697D13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596199" y="5052723"/>
                  <a:ext cx="957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8" name="잉크 337">
                  <a:extLst>
                    <a:ext uri="{FF2B5EF4-FFF2-40B4-BE49-F238E27FC236}">
                      <a16:creationId xmlns:a16="http://schemas.microsoft.com/office/drawing/2014/main" id="{406B1595-BA51-45BB-8DE9-3305022666BD}"/>
                    </a:ext>
                  </a:extLst>
                </p14:cNvPr>
                <p14:cNvContentPartPr/>
                <p14:nvPr/>
              </p14:nvContentPartPr>
              <p14:xfrm>
                <a:off x="7736959" y="5071803"/>
                <a:ext cx="39240" cy="145080"/>
              </p14:xfrm>
            </p:contentPart>
          </mc:Choice>
          <mc:Fallback xmlns="">
            <p:pic>
              <p:nvPicPr>
                <p:cNvPr id="338" name="잉크 337">
                  <a:extLst>
                    <a:ext uri="{FF2B5EF4-FFF2-40B4-BE49-F238E27FC236}">
                      <a16:creationId xmlns:a16="http://schemas.microsoft.com/office/drawing/2014/main" id="{406B1595-BA51-45BB-8DE9-3305022666B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728319" y="5062803"/>
                  <a:ext cx="56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9" name="잉크 338">
                  <a:extLst>
                    <a:ext uri="{FF2B5EF4-FFF2-40B4-BE49-F238E27FC236}">
                      <a16:creationId xmlns:a16="http://schemas.microsoft.com/office/drawing/2014/main" id="{B9EF9CDB-BA8D-498B-886C-2053FB58EF50}"/>
                    </a:ext>
                  </a:extLst>
                </p14:cNvPr>
                <p14:cNvContentPartPr/>
                <p14:nvPr/>
              </p14:nvContentPartPr>
              <p14:xfrm>
                <a:off x="7826239" y="5077923"/>
                <a:ext cx="110160" cy="140400"/>
              </p14:xfrm>
            </p:contentPart>
          </mc:Choice>
          <mc:Fallback xmlns="">
            <p:pic>
              <p:nvPicPr>
                <p:cNvPr id="339" name="잉크 338">
                  <a:extLst>
                    <a:ext uri="{FF2B5EF4-FFF2-40B4-BE49-F238E27FC236}">
                      <a16:creationId xmlns:a16="http://schemas.microsoft.com/office/drawing/2014/main" id="{B9EF9CDB-BA8D-498B-886C-2053FB58EF5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817239" y="5068923"/>
                  <a:ext cx="1278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그룹 371">
            <a:extLst>
              <a:ext uri="{FF2B5EF4-FFF2-40B4-BE49-F238E27FC236}">
                <a16:creationId xmlns:a16="http://schemas.microsoft.com/office/drawing/2014/main" id="{E1C06F17-FC96-4478-9E9F-17A944B671D0}"/>
              </a:ext>
            </a:extLst>
          </p:cNvPr>
          <p:cNvGrpSpPr/>
          <p:nvPr/>
        </p:nvGrpSpPr>
        <p:grpSpPr>
          <a:xfrm>
            <a:off x="8216839" y="4996923"/>
            <a:ext cx="698400" cy="312120"/>
            <a:chOff x="8216839" y="4996923"/>
            <a:chExt cx="6984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1" name="잉크 340">
                  <a:extLst>
                    <a:ext uri="{FF2B5EF4-FFF2-40B4-BE49-F238E27FC236}">
                      <a16:creationId xmlns:a16="http://schemas.microsoft.com/office/drawing/2014/main" id="{DBBE06B9-D0B0-41A6-AC54-7E8BDB3F078D}"/>
                    </a:ext>
                  </a:extLst>
                </p14:cNvPr>
                <p14:cNvContentPartPr/>
                <p14:nvPr/>
              </p14:nvContentPartPr>
              <p14:xfrm>
                <a:off x="8216839" y="5060643"/>
                <a:ext cx="117000" cy="138240"/>
              </p14:xfrm>
            </p:contentPart>
          </mc:Choice>
          <mc:Fallback xmlns="">
            <p:pic>
              <p:nvPicPr>
                <p:cNvPr id="341" name="잉크 340">
                  <a:extLst>
                    <a:ext uri="{FF2B5EF4-FFF2-40B4-BE49-F238E27FC236}">
                      <a16:creationId xmlns:a16="http://schemas.microsoft.com/office/drawing/2014/main" id="{DBBE06B9-D0B0-41A6-AC54-7E8BDB3F078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08199" y="5052003"/>
                  <a:ext cx="134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2" name="잉크 341">
                  <a:extLst>
                    <a:ext uri="{FF2B5EF4-FFF2-40B4-BE49-F238E27FC236}">
                      <a16:creationId xmlns:a16="http://schemas.microsoft.com/office/drawing/2014/main" id="{90B248A5-370C-4C75-BDE2-732A75E789AB}"/>
                    </a:ext>
                  </a:extLst>
                </p14:cNvPr>
                <p14:cNvContentPartPr/>
                <p14:nvPr/>
              </p14:nvContentPartPr>
              <p14:xfrm>
                <a:off x="8340679" y="5017803"/>
                <a:ext cx="132480" cy="291240"/>
              </p14:xfrm>
            </p:contentPart>
          </mc:Choice>
          <mc:Fallback xmlns="">
            <p:pic>
              <p:nvPicPr>
                <p:cNvPr id="342" name="잉크 341">
                  <a:extLst>
                    <a:ext uri="{FF2B5EF4-FFF2-40B4-BE49-F238E27FC236}">
                      <a16:creationId xmlns:a16="http://schemas.microsoft.com/office/drawing/2014/main" id="{90B248A5-370C-4C75-BDE2-732A75E789A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31679" y="5009163"/>
                  <a:ext cx="150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3" name="잉크 342">
                  <a:extLst>
                    <a:ext uri="{FF2B5EF4-FFF2-40B4-BE49-F238E27FC236}">
                      <a16:creationId xmlns:a16="http://schemas.microsoft.com/office/drawing/2014/main" id="{72D57700-17A3-4D63-AA19-45AE959FCD3F}"/>
                    </a:ext>
                  </a:extLst>
                </p14:cNvPr>
                <p14:cNvContentPartPr/>
                <p14:nvPr/>
              </p14:nvContentPartPr>
              <p14:xfrm>
                <a:off x="8455519" y="5010963"/>
                <a:ext cx="198720" cy="242280"/>
              </p14:xfrm>
            </p:contentPart>
          </mc:Choice>
          <mc:Fallback xmlns="">
            <p:pic>
              <p:nvPicPr>
                <p:cNvPr id="343" name="잉크 342">
                  <a:extLst>
                    <a:ext uri="{FF2B5EF4-FFF2-40B4-BE49-F238E27FC236}">
                      <a16:creationId xmlns:a16="http://schemas.microsoft.com/office/drawing/2014/main" id="{72D57700-17A3-4D63-AA19-45AE959FCD3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46519" y="5002323"/>
                  <a:ext cx="216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4" name="잉크 343">
                  <a:extLst>
                    <a:ext uri="{FF2B5EF4-FFF2-40B4-BE49-F238E27FC236}">
                      <a16:creationId xmlns:a16="http://schemas.microsoft.com/office/drawing/2014/main" id="{C628141E-1380-4B42-B7C9-B32EEEAD386D}"/>
                    </a:ext>
                  </a:extLst>
                </p14:cNvPr>
                <p14:cNvContentPartPr/>
                <p14:nvPr/>
              </p14:nvContentPartPr>
              <p14:xfrm>
                <a:off x="8649199" y="5009523"/>
                <a:ext cx="9720" cy="163800"/>
              </p14:xfrm>
            </p:contentPart>
          </mc:Choice>
          <mc:Fallback xmlns="">
            <p:pic>
              <p:nvPicPr>
                <p:cNvPr id="344" name="잉크 343">
                  <a:extLst>
                    <a:ext uri="{FF2B5EF4-FFF2-40B4-BE49-F238E27FC236}">
                      <a16:creationId xmlns:a16="http://schemas.microsoft.com/office/drawing/2014/main" id="{C628141E-1380-4B42-B7C9-B32EEEAD386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640559" y="5000523"/>
                  <a:ext cx="27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6" name="잉크 345">
                  <a:extLst>
                    <a:ext uri="{FF2B5EF4-FFF2-40B4-BE49-F238E27FC236}">
                      <a16:creationId xmlns:a16="http://schemas.microsoft.com/office/drawing/2014/main" id="{5B110834-C24B-47BA-ABD1-01B4215FB6B5}"/>
                    </a:ext>
                  </a:extLst>
                </p14:cNvPr>
                <p14:cNvContentPartPr/>
                <p14:nvPr/>
              </p14:nvContentPartPr>
              <p14:xfrm>
                <a:off x="8679439" y="4996923"/>
                <a:ext cx="208080" cy="226080"/>
              </p14:xfrm>
            </p:contentPart>
          </mc:Choice>
          <mc:Fallback xmlns="">
            <p:pic>
              <p:nvPicPr>
                <p:cNvPr id="346" name="잉크 345">
                  <a:extLst>
                    <a:ext uri="{FF2B5EF4-FFF2-40B4-BE49-F238E27FC236}">
                      <a16:creationId xmlns:a16="http://schemas.microsoft.com/office/drawing/2014/main" id="{5B110834-C24B-47BA-ABD1-01B4215FB6B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670799" y="4987923"/>
                  <a:ext cx="225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7" name="잉크 346">
                  <a:extLst>
                    <a:ext uri="{FF2B5EF4-FFF2-40B4-BE49-F238E27FC236}">
                      <a16:creationId xmlns:a16="http://schemas.microsoft.com/office/drawing/2014/main" id="{F900E853-1646-46E0-B45A-54B477789936}"/>
                    </a:ext>
                  </a:extLst>
                </p14:cNvPr>
                <p14:cNvContentPartPr/>
                <p14:nvPr/>
              </p14:nvContentPartPr>
              <p14:xfrm>
                <a:off x="8743519" y="5199243"/>
                <a:ext cx="171720" cy="84240"/>
              </p14:xfrm>
            </p:contentPart>
          </mc:Choice>
          <mc:Fallback xmlns="">
            <p:pic>
              <p:nvPicPr>
                <p:cNvPr id="347" name="잉크 346">
                  <a:extLst>
                    <a:ext uri="{FF2B5EF4-FFF2-40B4-BE49-F238E27FC236}">
                      <a16:creationId xmlns:a16="http://schemas.microsoft.com/office/drawing/2014/main" id="{F900E853-1646-46E0-B45A-54B47778993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734879" y="5190603"/>
                  <a:ext cx="1893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그룹 383">
            <a:extLst>
              <a:ext uri="{FF2B5EF4-FFF2-40B4-BE49-F238E27FC236}">
                <a16:creationId xmlns:a16="http://schemas.microsoft.com/office/drawing/2014/main" id="{ED3A2DFE-640E-478A-9630-751C1416ADBC}"/>
              </a:ext>
            </a:extLst>
          </p:cNvPr>
          <p:cNvGrpSpPr/>
          <p:nvPr/>
        </p:nvGrpSpPr>
        <p:grpSpPr>
          <a:xfrm>
            <a:off x="6857839" y="5481483"/>
            <a:ext cx="761400" cy="360000"/>
            <a:chOff x="6857839" y="5481483"/>
            <a:chExt cx="7614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3" name="잉크 372">
                  <a:extLst>
                    <a:ext uri="{FF2B5EF4-FFF2-40B4-BE49-F238E27FC236}">
                      <a16:creationId xmlns:a16="http://schemas.microsoft.com/office/drawing/2014/main" id="{8F7689BF-B331-48AF-BA25-EEE982ECC4C1}"/>
                    </a:ext>
                  </a:extLst>
                </p14:cNvPr>
                <p14:cNvContentPartPr/>
                <p14:nvPr/>
              </p14:nvContentPartPr>
              <p14:xfrm>
                <a:off x="6857839" y="5517123"/>
                <a:ext cx="138960" cy="169920"/>
              </p14:xfrm>
            </p:contentPart>
          </mc:Choice>
          <mc:Fallback xmlns="">
            <p:pic>
              <p:nvPicPr>
                <p:cNvPr id="373" name="잉크 372">
                  <a:extLst>
                    <a:ext uri="{FF2B5EF4-FFF2-40B4-BE49-F238E27FC236}">
                      <a16:creationId xmlns:a16="http://schemas.microsoft.com/office/drawing/2014/main" id="{8F7689BF-B331-48AF-BA25-EEE982ECC4C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848839" y="5508123"/>
                  <a:ext cx="156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4" name="잉크 373">
                  <a:extLst>
                    <a:ext uri="{FF2B5EF4-FFF2-40B4-BE49-F238E27FC236}">
                      <a16:creationId xmlns:a16="http://schemas.microsoft.com/office/drawing/2014/main" id="{05B0BFD0-877A-455B-8E49-D5CE73B98D70}"/>
                    </a:ext>
                  </a:extLst>
                </p14:cNvPr>
                <p14:cNvContentPartPr/>
                <p14:nvPr/>
              </p14:nvContentPartPr>
              <p14:xfrm>
                <a:off x="7141519" y="5592363"/>
                <a:ext cx="223560" cy="81000"/>
              </p14:xfrm>
            </p:contentPart>
          </mc:Choice>
          <mc:Fallback xmlns="">
            <p:pic>
              <p:nvPicPr>
                <p:cNvPr id="374" name="잉크 373">
                  <a:extLst>
                    <a:ext uri="{FF2B5EF4-FFF2-40B4-BE49-F238E27FC236}">
                      <a16:creationId xmlns:a16="http://schemas.microsoft.com/office/drawing/2014/main" id="{05B0BFD0-877A-455B-8E49-D5CE73B98D7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132519" y="5583363"/>
                  <a:ext cx="241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5" name="잉크 374">
                  <a:extLst>
                    <a:ext uri="{FF2B5EF4-FFF2-40B4-BE49-F238E27FC236}">
                      <a16:creationId xmlns:a16="http://schemas.microsoft.com/office/drawing/2014/main" id="{8F23A6B7-FA92-49FD-8988-B14FBB33D072}"/>
                    </a:ext>
                  </a:extLst>
                </p14:cNvPr>
                <p14:cNvContentPartPr/>
                <p14:nvPr/>
              </p14:nvContentPartPr>
              <p14:xfrm>
                <a:off x="7490719" y="5481483"/>
                <a:ext cx="128520" cy="360000"/>
              </p14:xfrm>
            </p:contentPart>
          </mc:Choice>
          <mc:Fallback xmlns="">
            <p:pic>
              <p:nvPicPr>
                <p:cNvPr id="375" name="잉크 374">
                  <a:extLst>
                    <a:ext uri="{FF2B5EF4-FFF2-40B4-BE49-F238E27FC236}">
                      <a16:creationId xmlns:a16="http://schemas.microsoft.com/office/drawing/2014/main" id="{8F23A6B7-FA92-49FD-8988-B14FBB33D07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481719" y="5472843"/>
                  <a:ext cx="14616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그룹 382">
            <a:extLst>
              <a:ext uri="{FF2B5EF4-FFF2-40B4-BE49-F238E27FC236}">
                <a16:creationId xmlns:a16="http://schemas.microsoft.com/office/drawing/2014/main" id="{77A36151-11D7-45C5-B064-53674EE4AF02}"/>
              </a:ext>
            </a:extLst>
          </p:cNvPr>
          <p:cNvGrpSpPr/>
          <p:nvPr/>
        </p:nvGrpSpPr>
        <p:grpSpPr>
          <a:xfrm>
            <a:off x="7821919" y="5427123"/>
            <a:ext cx="952560" cy="377640"/>
            <a:chOff x="7821919" y="5427123"/>
            <a:chExt cx="95256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6" name="잉크 375">
                  <a:extLst>
                    <a:ext uri="{FF2B5EF4-FFF2-40B4-BE49-F238E27FC236}">
                      <a16:creationId xmlns:a16="http://schemas.microsoft.com/office/drawing/2014/main" id="{35640612-8141-4A5E-9DB3-189959031A28}"/>
                    </a:ext>
                  </a:extLst>
                </p14:cNvPr>
                <p14:cNvContentPartPr/>
                <p14:nvPr/>
              </p14:nvContentPartPr>
              <p14:xfrm>
                <a:off x="7821919" y="5427123"/>
                <a:ext cx="115200" cy="114840"/>
              </p14:xfrm>
            </p:contentPart>
          </mc:Choice>
          <mc:Fallback xmlns="">
            <p:pic>
              <p:nvPicPr>
                <p:cNvPr id="376" name="잉크 375">
                  <a:extLst>
                    <a:ext uri="{FF2B5EF4-FFF2-40B4-BE49-F238E27FC236}">
                      <a16:creationId xmlns:a16="http://schemas.microsoft.com/office/drawing/2014/main" id="{35640612-8141-4A5E-9DB3-189959031A2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812919" y="5418483"/>
                  <a:ext cx="132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7" name="잉크 376">
                  <a:extLst>
                    <a:ext uri="{FF2B5EF4-FFF2-40B4-BE49-F238E27FC236}">
                      <a16:creationId xmlns:a16="http://schemas.microsoft.com/office/drawing/2014/main" id="{641A8F64-ABFA-4171-A3A1-7FA08429419D}"/>
                    </a:ext>
                  </a:extLst>
                </p14:cNvPr>
                <p14:cNvContentPartPr/>
                <p14:nvPr/>
              </p14:nvContentPartPr>
              <p14:xfrm>
                <a:off x="7882399" y="5474643"/>
                <a:ext cx="126360" cy="251640"/>
              </p14:xfrm>
            </p:contentPart>
          </mc:Choice>
          <mc:Fallback xmlns="">
            <p:pic>
              <p:nvPicPr>
                <p:cNvPr id="377" name="잉크 376">
                  <a:extLst>
                    <a:ext uri="{FF2B5EF4-FFF2-40B4-BE49-F238E27FC236}">
                      <a16:creationId xmlns:a16="http://schemas.microsoft.com/office/drawing/2014/main" id="{641A8F64-ABFA-4171-A3A1-7FA08429419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873399" y="5466003"/>
                  <a:ext cx="144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8" name="잉크 377">
                  <a:extLst>
                    <a:ext uri="{FF2B5EF4-FFF2-40B4-BE49-F238E27FC236}">
                      <a16:creationId xmlns:a16="http://schemas.microsoft.com/office/drawing/2014/main" id="{84A391FA-5713-4CF3-B0E9-1134FCA527F5}"/>
                    </a:ext>
                  </a:extLst>
                </p14:cNvPr>
                <p14:cNvContentPartPr/>
                <p14:nvPr/>
              </p14:nvContentPartPr>
              <p14:xfrm>
                <a:off x="7865839" y="5659323"/>
                <a:ext cx="200880" cy="33120"/>
              </p14:xfrm>
            </p:contentPart>
          </mc:Choice>
          <mc:Fallback xmlns="">
            <p:pic>
              <p:nvPicPr>
                <p:cNvPr id="378" name="잉크 377">
                  <a:extLst>
                    <a:ext uri="{FF2B5EF4-FFF2-40B4-BE49-F238E27FC236}">
                      <a16:creationId xmlns:a16="http://schemas.microsoft.com/office/drawing/2014/main" id="{84A391FA-5713-4CF3-B0E9-1134FCA527F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857199" y="5650323"/>
                  <a:ext cx="21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9" name="잉크 378">
                  <a:extLst>
                    <a:ext uri="{FF2B5EF4-FFF2-40B4-BE49-F238E27FC236}">
                      <a16:creationId xmlns:a16="http://schemas.microsoft.com/office/drawing/2014/main" id="{9053AC6B-731C-44F6-ABD9-717024B97D72}"/>
                    </a:ext>
                  </a:extLst>
                </p14:cNvPr>
                <p14:cNvContentPartPr/>
                <p14:nvPr/>
              </p14:nvContentPartPr>
              <p14:xfrm>
                <a:off x="8076079" y="5481123"/>
                <a:ext cx="209520" cy="323280"/>
              </p14:xfrm>
            </p:contentPart>
          </mc:Choice>
          <mc:Fallback xmlns="">
            <p:pic>
              <p:nvPicPr>
                <p:cNvPr id="379" name="잉크 378">
                  <a:extLst>
                    <a:ext uri="{FF2B5EF4-FFF2-40B4-BE49-F238E27FC236}">
                      <a16:creationId xmlns:a16="http://schemas.microsoft.com/office/drawing/2014/main" id="{9053AC6B-731C-44F6-ABD9-717024B97D7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067079" y="5472123"/>
                  <a:ext cx="2271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0" name="잉크 379">
                  <a:extLst>
                    <a:ext uri="{FF2B5EF4-FFF2-40B4-BE49-F238E27FC236}">
                      <a16:creationId xmlns:a16="http://schemas.microsoft.com/office/drawing/2014/main" id="{041D2073-5D5C-4F36-85C2-3A41D08D41A0}"/>
                    </a:ext>
                  </a:extLst>
                </p14:cNvPr>
                <p14:cNvContentPartPr/>
                <p14:nvPr/>
              </p14:nvContentPartPr>
              <p14:xfrm>
                <a:off x="8340679" y="5551683"/>
                <a:ext cx="193320" cy="130320"/>
              </p14:xfrm>
            </p:contentPart>
          </mc:Choice>
          <mc:Fallback xmlns="">
            <p:pic>
              <p:nvPicPr>
                <p:cNvPr id="380" name="잉크 379">
                  <a:extLst>
                    <a:ext uri="{FF2B5EF4-FFF2-40B4-BE49-F238E27FC236}">
                      <a16:creationId xmlns:a16="http://schemas.microsoft.com/office/drawing/2014/main" id="{041D2073-5D5C-4F36-85C2-3A41D08D41A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331679" y="5542683"/>
                  <a:ext cx="210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1" name="잉크 380">
                  <a:extLst>
                    <a:ext uri="{FF2B5EF4-FFF2-40B4-BE49-F238E27FC236}">
                      <a16:creationId xmlns:a16="http://schemas.microsoft.com/office/drawing/2014/main" id="{AC485600-D484-4375-93F7-04DACFD5B779}"/>
                    </a:ext>
                  </a:extLst>
                </p14:cNvPr>
                <p14:cNvContentPartPr/>
                <p14:nvPr/>
              </p14:nvContentPartPr>
              <p14:xfrm>
                <a:off x="8570719" y="5507403"/>
                <a:ext cx="18360" cy="223560"/>
              </p14:xfrm>
            </p:contentPart>
          </mc:Choice>
          <mc:Fallback xmlns="">
            <p:pic>
              <p:nvPicPr>
                <p:cNvPr id="381" name="잉크 380">
                  <a:extLst>
                    <a:ext uri="{FF2B5EF4-FFF2-40B4-BE49-F238E27FC236}">
                      <a16:creationId xmlns:a16="http://schemas.microsoft.com/office/drawing/2014/main" id="{AC485600-D484-4375-93F7-04DACFD5B77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561719" y="5498763"/>
                  <a:ext cx="36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2" name="잉크 381">
                  <a:extLst>
                    <a:ext uri="{FF2B5EF4-FFF2-40B4-BE49-F238E27FC236}">
                      <a16:creationId xmlns:a16="http://schemas.microsoft.com/office/drawing/2014/main" id="{DEB534F4-FCC6-4764-804C-F20580681CA6}"/>
                    </a:ext>
                  </a:extLst>
                </p14:cNvPr>
                <p14:cNvContentPartPr/>
                <p14:nvPr/>
              </p14:nvContentPartPr>
              <p14:xfrm>
                <a:off x="8600959" y="5561763"/>
                <a:ext cx="173520" cy="243000"/>
              </p14:xfrm>
            </p:contentPart>
          </mc:Choice>
          <mc:Fallback xmlns="">
            <p:pic>
              <p:nvPicPr>
                <p:cNvPr id="382" name="잉크 381">
                  <a:extLst>
                    <a:ext uri="{FF2B5EF4-FFF2-40B4-BE49-F238E27FC236}">
                      <a16:creationId xmlns:a16="http://schemas.microsoft.com/office/drawing/2014/main" id="{DEB534F4-FCC6-4764-804C-F20580681CA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592319" y="5553123"/>
                  <a:ext cx="1911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그룹 410">
            <a:extLst>
              <a:ext uri="{FF2B5EF4-FFF2-40B4-BE49-F238E27FC236}">
                <a16:creationId xmlns:a16="http://schemas.microsoft.com/office/drawing/2014/main" id="{73377907-CADC-42EF-8E80-D1A864BD54BA}"/>
              </a:ext>
            </a:extLst>
          </p:cNvPr>
          <p:cNvGrpSpPr/>
          <p:nvPr/>
        </p:nvGrpSpPr>
        <p:grpSpPr>
          <a:xfrm>
            <a:off x="9110359" y="4935363"/>
            <a:ext cx="2855520" cy="902160"/>
            <a:chOff x="9110359" y="4935363"/>
            <a:chExt cx="2855520" cy="90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8" name="잉크 347">
                  <a:extLst>
                    <a:ext uri="{FF2B5EF4-FFF2-40B4-BE49-F238E27FC236}">
                      <a16:creationId xmlns:a16="http://schemas.microsoft.com/office/drawing/2014/main" id="{E4668010-DB66-4E0F-AAB8-D5C3AA467B81}"/>
                    </a:ext>
                  </a:extLst>
                </p14:cNvPr>
                <p14:cNvContentPartPr/>
                <p14:nvPr/>
              </p14:nvContentPartPr>
              <p14:xfrm>
                <a:off x="9142759" y="5004483"/>
                <a:ext cx="163800" cy="148680"/>
              </p14:xfrm>
            </p:contentPart>
          </mc:Choice>
          <mc:Fallback xmlns="">
            <p:pic>
              <p:nvPicPr>
                <p:cNvPr id="348" name="잉크 347">
                  <a:extLst>
                    <a:ext uri="{FF2B5EF4-FFF2-40B4-BE49-F238E27FC236}">
                      <a16:creationId xmlns:a16="http://schemas.microsoft.com/office/drawing/2014/main" id="{E4668010-DB66-4E0F-AAB8-D5C3AA467B8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134119" y="4995483"/>
                  <a:ext cx="181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9" name="잉크 348">
                  <a:extLst>
                    <a:ext uri="{FF2B5EF4-FFF2-40B4-BE49-F238E27FC236}">
                      <a16:creationId xmlns:a16="http://schemas.microsoft.com/office/drawing/2014/main" id="{78F8FA62-449E-4606-8F86-09AC4AB5C85D}"/>
                    </a:ext>
                  </a:extLst>
                </p14:cNvPr>
                <p14:cNvContentPartPr/>
                <p14:nvPr/>
              </p14:nvContentPartPr>
              <p14:xfrm>
                <a:off x="9367039" y="4972083"/>
                <a:ext cx="16920" cy="313200"/>
              </p14:xfrm>
            </p:contentPart>
          </mc:Choice>
          <mc:Fallback xmlns="">
            <p:pic>
              <p:nvPicPr>
                <p:cNvPr id="349" name="잉크 348">
                  <a:extLst>
                    <a:ext uri="{FF2B5EF4-FFF2-40B4-BE49-F238E27FC236}">
                      <a16:creationId xmlns:a16="http://schemas.microsoft.com/office/drawing/2014/main" id="{78F8FA62-449E-4606-8F86-09AC4AB5C85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358039" y="4963083"/>
                  <a:ext cx="34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0" name="잉크 349">
                  <a:extLst>
                    <a:ext uri="{FF2B5EF4-FFF2-40B4-BE49-F238E27FC236}">
                      <a16:creationId xmlns:a16="http://schemas.microsoft.com/office/drawing/2014/main" id="{3761177E-8BE7-45E6-9B29-7D8929EF4819}"/>
                    </a:ext>
                  </a:extLst>
                </p14:cNvPr>
                <p14:cNvContentPartPr/>
                <p14:nvPr/>
              </p14:nvContentPartPr>
              <p14:xfrm>
                <a:off x="9415999" y="5047683"/>
                <a:ext cx="72360" cy="106200"/>
              </p14:xfrm>
            </p:contentPart>
          </mc:Choice>
          <mc:Fallback xmlns="">
            <p:pic>
              <p:nvPicPr>
                <p:cNvPr id="350" name="잉크 349">
                  <a:extLst>
                    <a:ext uri="{FF2B5EF4-FFF2-40B4-BE49-F238E27FC236}">
                      <a16:creationId xmlns:a16="http://schemas.microsoft.com/office/drawing/2014/main" id="{3761177E-8BE7-45E6-9B29-7D8929EF4819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406999" y="5038683"/>
                  <a:ext cx="90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1" name="잉크 350">
                  <a:extLst>
                    <a:ext uri="{FF2B5EF4-FFF2-40B4-BE49-F238E27FC236}">
                      <a16:creationId xmlns:a16="http://schemas.microsoft.com/office/drawing/2014/main" id="{E5154666-D1F1-46FE-AEE8-1E3370CE1392}"/>
                    </a:ext>
                  </a:extLst>
                </p14:cNvPr>
                <p14:cNvContentPartPr/>
                <p14:nvPr/>
              </p14:nvContentPartPr>
              <p14:xfrm>
                <a:off x="9530479" y="5018883"/>
                <a:ext cx="62640" cy="149040"/>
              </p14:xfrm>
            </p:contentPart>
          </mc:Choice>
          <mc:Fallback xmlns="">
            <p:pic>
              <p:nvPicPr>
                <p:cNvPr id="351" name="잉크 350">
                  <a:extLst>
                    <a:ext uri="{FF2B5EF4-FFF2-40B4-BE49-F238E27FC236}">
                      <a16:creationId xmlns:a16="http://schemas.microsoft.com/office/drawing/2014/main" id="{E5154666-D1F1-46FE-AEE8-1E3370CE139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521479" y="5009883"/>
                  <a:ext cx="80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52" name="잉크 351">
                  <a:extLst>
                    <a:ext uri="{FF2B5EF4-FFF2-40B4-BE49-F238E27FC236}">
                      <a16:creationId xmlns:a16="http://schemas.microsoft.com/office/drawing/2014/main" id="{EF50A3F1-740D-46DB-9B39-9CB7C51E6E24}"/>
                    </a:ext>
                  </a:extLst>
                </p14:cNvPr>
                <p14:cNvContentPartPr/>
                <p14:nvPr/>
              </p14:nvContentPartPr>
              <p14:xfrm>
                <a:off x="9567559" y="5031843"/>
                <a:ext cx="48600" cy="324720"/>
              </p14:xfrm>
            </p:contentPart>
          </mc:Choice>
          <mc:Fallback xmlns="">
            <p:pic>
              <p:nvPicPr>
                <p:cNvPr id="352" name="잉크 351">
                  <a:extLst>
                    <a:ext uri="{FF2B5EF4-FFF2-40B4-BE49-F238E27FC236}">
                      <a16:creationId xmlns:a16="http://schemas.microsoft.com/office/drawing/2014/main" id="{EF50A3F1-740D-46DB-9B39-9CB7C51E6E2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558919" y="5023203"/>
                  <a:ext cx="66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53" name="잉크 352">
                  <a:extLst>
                    <a:ext uri="{FF2B5EF4-FFF2-40B4-BE49-F238E27FC236}">
                      <a16:creationId xmlns:a16="http://schemas.microsoft.com/office/drawing/2014/main" id="{DBDC6DD9-BF56-4714-9C33-C7FC51AA4E5B}"/>
                    </a:ext>
                  </a:extLst>
                </p14:cNvPr>
                <p14:cNvContentPartPr/>
                <p14:nvPr/>
              </p14:nvContentPartPr>
              <p14:xfrm>
                <a:off x="9687799" y="4991523"/>
                <a:ext cx="149040" cy="242280"/>
              </p14:xfrm>
            </p:contentPart>
          </mc:Choice>
          <mc:Fallback xmlns="">
            <p:pic>
              <p:nvPicPr>
                <p:cNvPr id="353" name="잉크 352">
                  <a:extLst>
                    <a:ext uri="{FF2B5EF4-FFF2-40B4-BE49-F238E27FC236}">
                      <a16:creationId xmlns:a16="http://schemas.microsoft.com/office/drawing/2014/main" id="{DBDC6DD9-BF56-4714-9C33-C7FC51AA4E5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679159" y="4982523"/>
                  <a:ext cx="166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54" name="잉크 353">
                  <a:extLst>
                    <a:ext uri="{FF2B5EF4-FFF2-40B4-BE49-F238E27FC236}">
                      <a16:creationId xmlns:a16="http://schemas.microsoft.com/office/drawing/2014/main" id="{06DEA7CA-1B2C-4CD9-9E1E-79B7621C3035}"/>
                    </a:ext>
                  </a:extLst>
                </p14:cNvPr>
                <p14:cNvContentPartPr/>
                <p14:nvPr/>
              </p14:nvContentPartPr>
              <p14:xfrm>
                <a:off x="10002439" y="4964883"/>
                <a:ext cx="81000" cy="62640"/>
              </p14:xfrm>
            </p:contentPart>
          </mc:Choice>
          <mc:Fallback xmlns="">
            <p:pic>
              <p:nvPicPr>
                <p:cNvPr id="354" name="잉크 353">
                  <a:extLst>
                    <a:ext uri="{FF2B5EF4-FFF2-40B4-BE49-F238E27FC236}">
                      <a16:creationId xmlns:a16="http://schemas.microsoft.com/office/drawing/2014/main" id="{06DEA7CA-1B2C-4CD9-9E1E-79B7621C303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93439" y="4956243"/>
                  <a:ext cx="98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55" name="잉크 354">
                  <a:extLst>
                    <a:ext uri="{FF2B5EF4-FFF2-40B4-BE49-F238E27FC236}">
                      <a16:creationId xmlns:a16="http://schemas.microsoft.com/office/drawing/2014/main" id="{95EED535-3F9F-45A8-A4EE-3CCA5EEF5164}"/>
                    </a:ext>
                  </a:extLst>
                </p14:cNvPr>
                <p14:cNvContentPartPr/>
                <p14:nvPr/>
              </p14:nvContentPartPr>
              <p14:xfrm>
                <a:off x="10076959" y="4935363"/>
                <a:ext cx="54720" cy="231480"/>
              </p14:xfrm>
            </p:contentPart>
          </mc:Choice>
          <mc:Fallback xmlns="">
            <p:pic>
              <p:nvPicPr>
                <p:cNvPr id="355" name="잉크 354">
                  <a:extLst>
                    <a:ext uri="{FF2B5EF4-FFF2-40B4-BE49-F238E27FC236}">
                      <a16:creationId xmlns:a16="http://schemas.microsoft.com/office/drawing/2014/main" id="{95EED535-3F9F-45A8-A4EE-3CCA5EEF516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67959" y="4926723"/>
                  <a:ext cx="72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56" name="잉크 355">
                  <a:extLst>
                    <a:ext uri="{FF2B5EF4-FFF2-40B4-BE49-F238E27FC236}">
                      <a16:creationId xmlns:a16="http://schemas.microsoft.com/office/drawing/2014/main" id="{D2B382E6-D9EB-4469-AD32-F0F9E7CA73DC}"/>
                    </a:ext>
                  </a:extLst>
                </p14:cNvPr>
                <p14:cNvContentPartPr/>
                <p14:nvPr/>
              </p14:nvContentPartPr>
              <p14:xfrm>
                <a:off x="9959959" y="5148843"/>
                <a:ext cx="200160" cy="37080"/>
              </p14:xfrm>
            </p:contentPart>
          </mc:Choice>
          <mc:Fallback xmlns="">
            <p:pic>
              <p:nvPicPr>
                <p:cNvPr id="356" name="잉크 355">
                  <a:extLst>
                    <a:ext uri="{FF2B5EF4-FFF2-40B4-BE49-F238E27FC236}">
                      <a16:creationId xmlns:a16="http://schemas.microsoft.com/office/drawing/2014/main" id="{D2B382E6-D9EB-4469-AD32-F0F9E7CA73D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951319" y="5139843"/>
                  <a:ext cx="217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57" name="잉크 356">
                  <a:extLst>
                    <a:ext uri="{FF2B5EF4-FFF2-40B4-BE49-F238E27FC236}">
                      <a16:creationId xmlns:a16="http://schemas.microsoft.com/office/drawing/2014/main" id="{CF25A7A7-271C-416D-8E43-A4BFC7413806}"/>
                    </a:ext>
                  </a:extLst>
                </p14:cNvPr>
                <p14:cNvContentPartPr/>
                <p14:nvPr/>
              </p14:nvContentPartPr>
              <p14:xfrm>
                <a:off x="10198279" y="4968123"/>
                <a:ext cx="97920" cy="81360"/>
              </p14:xfrm>
            </p:contentPart>
          </mc:Choice>
          <mc:Fallback xmlns="">
            <p:pic>
              <p:nvPicPr>
                <p:cNvPr id="357" name="잉크 356">
                  <a:extLst>
                    <a:ext uri="{FF2B5EF4-FFF2-40B4-BE49-F238E27FC236}">
                      <a16:creationId xmlns:a16="http://schemas.microsoft.com/office/drawing/2014/main" id="{CF25A7A7-271C-416D-8E43-A4BFC741380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189279" y="4959483"/>
                  <a:ext cx="11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58" name="잉크 357">
                  <a:extLst>
                    <a:ext uri="{FF2B5EF4-FFF2-40B4-BE49-F238E27FC236}">
                      <a16:creationId xmlns:a16="http://schemas.microsoft.com/office/drawing/2014/main" id="{D97AF360-DB39-4BA4-A173-173D053471D1}"/>
                    </a:ext>
                  </a:extLst>
                </p14:cNvPr>
                <p14:cNvContentPartPr/>
                <p14:nvPr/>
              </p14:nvContentPartPr>
              <p14:xfrm>
                <a:off x="10207279" y="4968123"/>
                <a:ext cx="122040" cy="360720"/>
              </p14:xfrm>
            </p:contentPart>
          </mc:Choice>
          <mc:Fallback xmlns="">
            <p:pic>
              <p:nvPicPr>
                <p:cNvPr id="358" name="잉크 357">
                  <a:extLst>
                    <a:ext uri="{FF2B5EF4-FFF2-40B4-BE49-F238E27FC236}">
                      <a16:creationId xmlns:a16="http://schemas.microsoft.com/office/drawing/2014/main" id="{D97AF360-DB39-4BA4-A173-173D053471D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198639" y="4959483"/>
                  <a:ext cx="139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59" name="잉크 358">
                  <a:extLst>
                    <a:ext uri="{FF2B5EF4-FFF2-40B4-BE49-F238E27FC236}">
                      <a16:creationId xmlns:a16="http://schemas.microsoft.com/office/drawing/2014/main" id="{AAC775AF-070D-4B2E-9802-F009FC42147E}"/>
                    </a:ext>
                  </a:extLst>
                </p14:cNvPr>
                <p14:cNvContentPartPr/>
                <p14:nvPr/>
              </p14:nvContentPartPr>
              <p14:xfrm>
                <a:off x="10395199" y="4959483"/>
                <a:ext cx="128160" cy="126360"/>
              </p14:xfrm>
            </p:contentPart>
          </mc:Choice>
          <mc:Fallback xmlns="">
            <p:pic>
              <p:nvPicPr>
                <p:cNvPr id="359" name="잉크 358">
                  <a:extLst>
                    <a:ext uri="{FF2B5EF4-FFF2-40B4-BE49-F238E27FC236}">
                      <a16:creationId xmlns:a16="http://schemas.microsoft.com/office/drawing/2014/main" id="{AAC775AF-070D-4B2E-9802-F009FC42147E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386199" y="4950843"/>
                  <a:ext cx="145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0" name="잉크 359">
                  <a:extLst>
                    <a:ext uri="{FF2B5EF4-FFF2-40B4-BE49-F238E27FC236}">
                      <a16:creationId xmlns:a16="http://schemas.microsoft.com/office/drawing/2014/main" id="{68824AA1-41D6-46DD-A034-A846DBE54ABF}"/>
                    </a:ext>
                  </a:extLst>
                </p14:cNvPr>
                <p14:cNvContentPartPr/>
                <p14:nvPr/>
              </p14:nvContentPartPr>
              <p14:xfrm>
                <a:off x="10344799" y="5185203"/>
                <a:ext cx="166320" cy="61920"/>
              </p14:xfrm>
            </p:contentPart>
          </mc:Choice>
          <mc:Fallback xmlns="">
            <p:pic>
              <p:nvPicPr>
                <p:cNvPr id="360" name="잉크 359">
                  <a:extLst>
                    <a:ext uri="{FF2B5EF4-FFF2-40B4-BE49-F238E27FC236}">
                      <a16:creationId xmlns:a16="http://schemas.microsoft.com/office/drawing/2014/main" id="{68824AA1-41D6-46DD-A034-A846DBE54AB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336159" y="5176563"/>
                  <a:ext cx="183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1" name="잉크 360">
                  <a:extLst>
                    <a:ext uri="{FF2B5EF4-FFF2-40B4-BE49-F238E27FC236}">
                      <a16:creationId xmlns:a16="http://schemas.microsoft.com/office/drawing/2014/main" id="{CD9BD8F2-0E08-499F-8152-FE8A6B22CE2D}"/>
                    </a:ext>
                  </a:extLst>
                </p14:cNvPr>
                <p14:cNvContentPartPr/>
                <p14:nvPr/>
              </p14:nvContentPartPr>
              <p14:xfrm>
                <a:off x="10322479" y="5043723"/>
                <a:ext cx="121320" cy="5760"/>
              </p14:xfrm>
            </p:contentPart>
          </mc:Choice>
          <mc:Fallback xmlns="">
            <p:pic>
              <p:nvPicPr>
                <p:cNvPr id="361" name="잉크 360">
                  <a:extLst>
                    <a:ext uri="{FF2B5EF4-FFF2-40B4-BE49-F238E27FC236}">
                      <a16:creationId xmlns:a16="http://schemas.microsoft.com/office/drawing/2014/main" id="{CD9BD8F2-0E08-499F-8152-FE8A6B22CE2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313479" y="5034723"/>
                  <a:ext cx="138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2" name="잉크 361">
                  <a:extLst>
                    <a:ext uri="{FF2B5EF4-FFF2-40B4-BE49-F238E27FC236}">
                      <a16:creationId xmlns:a16="http://schemas.microsoft.com/office/drawing/2014/main" id="{29379462-B301-4881-ACB9-CA5E2E3D5AB9}"/>
                    </a:ext>
                  </a:extLst>
                </p14:cNvPr>
                <p14:cNvContentPartPr/>
                <p14:nvPr/>
              </p14:nvContentPartPr>
              <p14:xfrm>
                <a:off x="10335799" y="5070723"/>
                <a:ext cx="71640" cy="90000"/>
              </p14:xfrm>
            </p:contentPart>
          </mc:Choice>
          <mc:Fallback xmlns="">
            <p:pic>
              <p:nvPicPr>
                <p:cNvPr id="362" name="잉크 361">
                  <a:extLst>
                    <a:ext uri="{FF2B5EF4-FFF2-40B4-BE49-F238E27FC236}">
                      <a16:creationId xmlns:a16="http://schemas.microsoft.com/office/drawing/2014/main" id="{29379462-B301-4881-ACB9-CA5E2E3D5AB9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327159" y="5062083"/>
                  <a:ext cx="89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3" name="잉크 362">
                  <a:extLst>
                    <a:ext uri="{FF2B5EF4-FFF2-40B4-BE49-F238E27FC236}">
                      <a16:creationId xmlns:a16="http://schemas.microsoft.com/office/drawing/2014/main" id="{7FE55451-B5AD-47DF-9860-0F1D53BE1E94}"/>
                    </a:ext>
                  </a:extLst>
                </p14:cNvPr>
                <p14:cNvContentPartPr/>
                <p14:nvPr/>
              </p14:nvContentPartPr>
              <p14:xfrm>
                <a:off x="10439839" y="5028963"/>
                <a:ext cx="12600" cy="134280"/>
              </p14:xfrm>
            </p:contentPart>
          </mc:Choice>
          <mc:Fallback xmlns="">
            <p:pic>
              <p:nvPicPr>
                <p:cNvPr id="363" name="잉크 362">
                  <a:extLst>
                    <a:ext uri="{FF2B5EF4-FFF2-40B4-BE49-F238E27FC236}">
                      <a16:creationId xmlns:a16="http://schemas.microsoft.com/office/drawing/2014/main" id="{7FE55451-B5AD-47DF-9860-0F1D53BE1E9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431199" y="5019963"/>
                  <a:ext cx="30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4" name="잉크 363">
                  <a:extLst>
                    <a:ext uri="{FF2B5EF4-FFF2-40B4-BE49-F238E27FC236}">
                      <a16:creationId xmlns:a16="http://schemas.microsoft.com/office/drawing/2014/main" id="{A47BB33D-EEBD-4D5A-AE0F-7A956484D4FC}"/>
                    </a:ext>
                  </a:extLst>
                </p14:cNvPr>
                <p14:cNvContentPartPr/>
                <p14:nvPr/>
              </p14:nvContentPartPr>
              <p14:xfrm>
                <a:off x="10492039" y="5079363"/>
                <a:ext cx="61920" cy="5040"/>
              </p14:xfrm>
            </p:contentPart>
          </mc:Choice>
          <mc:Fallback xmlns="">
            <p:pic>
              <p:nvPicPr>
                <p:cNvPr id="364" name="잉크 363">
                  <a:extLst>
                    <a:ext uri="{FF2B5EF4-FFF2-40B4-BE49-F238E27FC236}">
                      <a16:creationId xmlns:a16="http://schemas.microsoft.com/office/drawing/2014/main" id="{A47BB33D-EEBD-4D5A-AE0F-7A956484D4F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483039" y="5070723"/>
                  <a:ext cx="79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65" name="잉크 364">
                  <a:extLst>
                    <a:ext uri="{FF2B5EF4-FFF2-40B4-BE49-F238E27FC236}">
                      <a16:creationId xmlns:a16="http://schemas.microsoft.com/office/drawing/2014/main" id="{53E235A4-991B-4E91-B5CF-720037E3F876}"/>
                    </a:ext>
                  </a:extLst>
                </p14:cNvPr>
                <p14:cNvContentPartPr/>
                <p14:nvPr/>
              </p14:nvContentPartPr>
              <p14:xfrm>
                <a:off x="10645039" y="5030403"/>
                <a:ext cx="108000" cy="112320"/>
              </p14:xfrm>
            </p:contentPart>
          </mc:Choice>
          <mc:Fallback xmlns="">
            <p:pic>
              <p:nvPicPr>
                <p:cNvPr id="365" name="잉크 364">
                  <a:extLst>
                    <a:ext uri="{FF2B5EF4-FFF2-40B4-BE49-F238E27FC236}">
                      <a16:creationId xmlns:a16="http://schemas.microsoft.com/office/drawing/2014/main" id="{53E235A4-991B-4E91-B5CF-720037E3F87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636039" y="5021763"/>
                  <a:ext cx="125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66" name="잉크 365">
                  <a:extLst>
                    <a:ext uri="{FF2B5EF4-FFF2-40B4-BE49-F238E27FC236}">
                      <a16:creationId xmlns:a16="http://schemas.microsoft.com/office/drawing/2014/main" id="{048F1E2C-A90A-43EA-9151-A5E600CA1452}"/>
                    </a:ext>
                  </a:extLst>
                </p14:cNvPr>
                <p14:cNvContentPartPr/>
                <p14:nvPr/>
              </p14:nvContentPartPr>
              <p14:xfrm>
                <a:off x="10834399" y="5007003"/>
                <a:ext cx="28080" cy="187200"/>
              </p14:xfrm>
            </p:contentPart>
          </mc:Choice>
          <mc:Fallback xmlns="">
            <p:pic>
              <p:nvPicPr>
                <p:cNvPr id="366" name="잉크 365">
                  <a:extLst>
                    <a:ext uri="{FF2B5EF4-FFF2-40B4-BE49-F238E27FC236}">
                      <a16:creationId xmlns:a16="http://schemas.microsoft.com/office/drawing/2014/main" id="{048F1E2C-A90A-43EA-9151-A5E600CA145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825399" y="4998363"/>
                  <a:ext cx="45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67" name="잉크 366">
                  <a:extLst>
                    <a:ext uri="{FF2B5EF4-FFF2-40B4-BE49-F238E27FC236}">
                      <a16:creationId xmlns:a16="http://schemas.microsoft.com/office/drawing/2014/main" id="{94A64E83-5783-4016-AFAA-FF6CF68E560C}"/>
                    </a:ext>
                  </a:extLst>
                </p14:cNvPr>
                <p14:cNvContentPartPr/>
                <p14:nvPr/>
              </p14:nvContentPartPr>
              <p14:xfrm>
                <a:off x="10637119" y="5181243"/>
                <a:ext cx="211320" cy="126360"/>
              </p14:xfrm>
            </p:contentPart>
          </mc:Choice>
          <mc:Fallback xmlns="">
            <p:pic>
              <p:nvPicPr>
                <p:cNvPr id="367" name="잉크 366">
                  <a:extLst>
                    <a:ext uri="{FF2B5EF4-FFF2-40B4-BE49-F238E27FC236}">
                      <a16:creationId xmlns:a16="http://schemas.microsoft.com/office/drawing/2014/main" id="{94A64E83-5783-4016-AFAA-FF6CF68E560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628479" y="5172603"/>
                  <a:ext cx="22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68" name="잉크 367">
                  <a:extLst>
                    <a:ext uri="{FF2B5EF4-FFF2-40B4-BE49-F238E27FC236}">
                      <a16:creationId xmlns:a16="http://schemas.microsoft.com/office/drawing/2014/main" id="{2F6A6065-A7DB-4B60-A2BA-979D9E324659}"/>
                    </a:ext>
                  </a:extLst>
                </p14:cNvPr>
                <p14:cNvContentPartPr/>
                <p14:nvPr/>
              </p14:nvContentPartPr>
              <p14:xfrm>
                <a:off x="10737559" y="5109963"/>
                <a:ext cx="145440" cy="4320"/>
              </p14:xfrm>
            </p:contentPart>
          </mc:Choice>
          <mc:Fallback xmlns="">
            <p:pic>
              <p:nvPicPr>
                <p:cNvPr id="368" name="잉크 367">
                  <a:extLst>
                    <a:ext uri="{FF2B5EF4-FFF2-40B4-BE49-F238E27FC236}">
                      <a16:creationId xmlns:a16="http://schemas.microsoft.com/office/drawing/2014/main" id="{2F6A6065-A7DB-4B60-A2BA-979D9E32465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728559" y="5100963"/>
                  <a:ext cx="163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69" name="잉크 368">
                  <a:extLst>
                    <a:ext uri="{FF2B5EF4-FFF2-40B4-BE49-F238E27FC236}">
                      <a16:creationId xmlns:a16="http://schemas.microsoft.com/office/drawing/2014/main" id="{F11FE469-1D9A-42E2-A81E-EEC78D4EFE82}"/>
                    </a:ext>
                  </a:extLst>
                </p14:cNvPr>
                <p14:cNvContentPartPr/>
                <p14:nvPr/>
              </p14:nvContentPartPr>
              <p14:xfrm>
                <a:off x="10907839" y="4945443"/>
                <a:ext cx="148320" cy="204480"/>
              </p14:xfrm>
            </p:contentPart>
          </mc:Choice>
          <mc:Fallback xmlns="">
            <p:pic>
              <p:nvPicPr>
                <p:cNvPr id="369" name="잉크 368">
                  <a:extLst>
                    <a:ext uri="{FF2B5EF4-FFF2-40B4-BE49-F238E27FC236}">
                      <a16:creationId xmlns:a16="http://schemas.microsoft.com/office/drawing/2014/main" id="{F11FE469-1D9A-42E2-A81E-EEC78D4EFE8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898839" y="4936803"/>
                  <a:ext cx="165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70" name="잉크 369">
                  <a:extLst>
                    <a:ext uri="{FF2B5EF4-FFF2-40B4-BE49-F238E27FC236}">
                      <a16:creationId xmlns:a16="http://schemas.microsoft.com/office/drawing/2014/main" id="{3FBB4599-9DE2-4ECD-9B2E-84568E5096E5}"/>
                    </a:ext>
                  </a:extLst>
                </p14:cNvPr>
                <p14:cNvContentPartPr/>
                <p14:nvPr/>
              </p14:nvContentPartPr>
              <p14:xfrm>
                <a:off x="10888039" y="5197083"/>
                <a:ext cx="178560" cy="141840"/>
              </p14:xfrm>
            </p:contentPart>
          </mc:Choice>
          <mc:Fallback xmlns="">
            <p:pic>
              <p:nvPicPr>
                <p:cNvPr id="370" name="잉크 369">
                  <a:extLst>
                    <a:ext uri="{FF2B5EF4-FFF2-40B4-BE49-F238E27FC236}">
                      <a16:creationId xmlns:a16="http://schemas.microsoft.com/office/drawing/2014/main" id="{3FBB4599-9DE2-4ECD-9B2E-84568E5096E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879039" y="5188443"/>
                  <a:ext cx="196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5" name="잉크 384">
                  <a:extLst>
                    <a:ext uri="{FF2B5EF4-FFF2-40B4-BE49-F238E27FC236}">
                      <a16:creationId xmlns:a16="http://schemas.microsoft.com/office/drawing/2014/main" id="{0E475FFA-8098-453A-9B8E-E10D4A438D35}"/>
                    </a:ext>
                  </a:extLst>
                </p14:cNvPr>
                <p14:cNvContentPartPr/>
                <p14:nvPr/>
              </p14:nvContentPartPr>
              <p14:xfrm>
                <a:off x="9110359" y="5491923"/>
                <a:ext cx="191520" cy="317880"/>
              </p14:xfrm>
            </p:contentPart>
          </mc:Choice>
          <mc:Fallback xmlns="">
            <p:pic>
              <p:nvPicPr>
                <p:cNvPr id="385" name="잉크 384">
                  <a:extLst>
                    <a:ext uri="{FF2B5EF4-FFF2-40B4-BE49-F238E27FC236}">
                      <a16:creationId xmlns:a16="http://schemas.microsoft.com/office/drawing/2014/main" id="{0E475FFA-8098-453A-9B8E-E10D4A438D3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101359" y="5482923"/>
                  <a:ext cx="2091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6" name="잉크 385">
                  <a:extLst>
                    <a:ext uri="{FF2B5EF4-FFF2-40B4-BE49-F238E27FC236}">
                      <a16:creationId xmlns:a16="http://schemas.microsoft.com/office/drawing/2014/main" id="{AD78E2DD-06D3-43E4-A22C-DE3745C86E42}"/>
                    </a:ext>
                  </a:extLst>
                </p14:cNvPr>
                <p14:cNvContentPartPr/>
                <p14:nvPr/>
              </p14:nvContentPartPr>
              <p14:xfrm>
                <a:off x="9342919" y="5441163"/>
                <a:ext cx="149040" cy="290520"/>
              </p14:xfrm>
            </p:contentPart>
          </mc:Choice>
          <mc:Fallback xmlns="">
            <p:pic>
              <p:nvPicPr>
                <p:cNvPr id="386" name="잉크 385">
                  <a:extLst>
                    <a:ext uri="{FF2B5EF4-FFF2-40B4-BE49-F238E27FC236}">
                      <a16:creationId xmlns:a16="http://schemas.microsoft.com/office/drawing/2014/main" id="{AD78E2DD-06D3-43E4-A22C-DE3745C86E4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333919" y="5432523"/>
                  <a:ext cx="166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7" name="잉크 386">
                  <a:extLst>
                    <a:ext uri="{FF2B5EF4-FFF2-40B4-BE49-F238E27FC236}">
                      <a16:creationId xmlns:a16="http://schemas.microsoft.com/office/drawing/2014/main" id="{8FDC03DE-A68C-42E2-AA5D-99F447AA6C34}"/>
                    </a:ext>
                  </a:extLst>
                </p14:cNvPr>
                <p14:cNvContentPartPr/>
                <p14:nvPr/>
              </p14:nvContentPartPr>
              <p14:xfrm>
                <a:off x="9423919" y="5656803"/>
                <a:ext cx="105840" cy="114120"/>
              </p14:xfrm>
            </p:contentPart>
          </mc:Choice>
          <mc:Fallback xmlns="">
            <p:pic>
              <p:nvPicPr>
                <p:cNvPr id="387" name="잉크 386">
                  <a:extLst>
                    <a:ext uri="{FF2B5EF4-FFF2-40B4-BE49-F238E27FC236}">
                      <a16:creationId xmlns:a16="http://schemas.microsoft.com/office/drawing/2014/main" id="{8FDC03DE-A68C-42E2-AA5D-99F447AA6C3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415279" y="5648163"/>
                  <a:ext cx="123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8" name="잉크 387">
                  <a:extLst>
                    <a:ext uri="{FF2B5EF4-FFF2-40B4-BE49-F238E27FC236}">
                      <a16:creationId xmlns:a16="http://schemas.microsoft.com/office/drawing/2014/main" id="{4B7729E3-2528-40DB-B1E4-6790BB54C787}"/>
                    </a:ext>
                  </a:extLst>
                </p14:cNvPr>
                <p14:cNvContentPartPr/>
                <p14:nvPr/>
              </p14:nvContentPartPr>
              <p14:xfrm>
                <a:off x="9595279" y="5526123"/>
                <a:ext cx="120600" cy="164520"/>
              </p14:xfrm>
            </p:contentPart>
          </mc:Choice>
          <mc:Fallback xmlns="">
            <p:pic>
              <p:nvPicPr>
                <p:cNvPr id="388" name="잉크 387">
                  <a:extLst>
                    <a:ext uri="{FF2B5EF4-FFF2-40B4-BE49-F238E27FC236}">
                      <a16:creationId xmlns:a16="http://schemas.microsoft.com/office/drawing/2014/main" id="{4B7729E3-2528-40DB-B1E4-6790BB54C78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586279" y="5517123"/>
                  <a:ext cx="138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9" name="잉크 388">
                  <a:extLst>
                    <a:ext uri="{FF2B5EF4-FFF2-40B4-BE49-F238E27FC236}">
                      <a16:creationId xmlns:a16="http://schemas.microsoft.com/office/drawing/2014/main" id="{5468FE71-04B5-4550-9A5F-735B7FE8836A}"/>
                    </a:ext>
                  </a:extLst>
                </p14:cNvPr>
                <p14:cNvContentPartPr/>
                <p14:nvPr/>
              </p14:nvContentPartPr>
              <p14:xfrm>
                <a:off x="9677359" y="5512083"/>
                <a:ext cx="109440" cy="283680"/>
              </p14:xfrm>
            </p:contentPart>
          </mc:Choice>
          <mc:Fallback xmlns="">
            <p:pic>
              <p:nvPicPr>
                <p:cNvPr id="389" name="잉크 388">
                  <a:extLst>
                    <a:ext uri="{FF2B5EF4-FFF2-40B4-BE49-F238E27FC236}">
                      <a16:creationId xmlns:a16="http://schemas.microsoft.com/office/drawing/2014/main" id="{5468FE71-04B5-4550-9A5F-735B7FE8836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668719" y="5503443"/>
                  <a:ext cx="127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0" name="잉크 389">
                  <a:extLst>
                    <a:ext uri="{FF2B5EF4-FFF2-40B4-BE49-F238E27FC236}">
                      <a16:creationId xmlns:a16="http://schemas.microsoft.com/office/drawing/2014/main" id="{8A32B1AD-B8E6-4BD6-AB24-3D46EAC42290}"/>
                    </a:ext>
                  </a:extLst>
                </p14:cNvPr>
                <p14:cNvContentPartPr/>
                <p14:nvPr/>
              </p14:nvContentPartPr>
              <p14:xfrm>
                <a:off x="9806959" y="5554923"/>
                <a:ext cx="239040" cy="183960"/>
              </p14:xfrm>
            </p:contentPart>
          </mc:Choice>
          <mc:Fallback xmlns="">
            <p:pic>
              <p:nvPicPr>
                <p:cNvPr id="390" name="잉크 389">
                  <a:extLst>
                    <a:ext uri="{FF2B5EF4-FFF2-40B4-BE49-F238E27FC236}">
                      <a16:creationId xmlns:a16="http://schemas.microsoft.com/office/drawing/2014/main" id="{8A32B1AD-B8E6-4BD6-AB24-3D46EAC4229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798319" y="5546283"/>
                  <a:ext cx="256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1" name="잉크 390">
                  <a:extLst>
                    <a:ext uri="{FF2B5EF4-FFF2-40B4-BE49-F238E27FC236}">
                      <a16:creationId xmlns:a16="http://schemas.microsoft.com/office/drawing/2014/main" id="{9C39A683-8756-488A-B838-3337CD8C62AC}"/>
                    </a:ext>
                  </a:extLst>
                </p14:cNvPr>
                <p14:cNvContentPartPr/>
                <p14:nvPr/>
              </p14:nvContentPartPr>
              <p14:xfrm>
                <a:off x="9910999" y="5754003"/>
                <a:ext cx="211320" cy="54720"/>
              </p14:xfrm>
            </p:contentPart>
          </mc:Choice>
          <mc:Fallback xmlns="">
            <p:pic>
              <p:nvPicPr>
                <p:cNvPr id="391" name="잉크 390">
                  <a:extLst>
                    <a:ext uri="{FF2B5EF4-FFF2-40B4-BE49-F238E27FC236}">
                      <a16:creationId xmlns:a16="http://schemas.microsoft.com/office/drawing/2014/main" id="{9C39A683-8756-488A-B838-3337CD8C62A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901999" y="5745363"/>
                  <a:ext cx="228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3" name="잉크 392">
                  <a:extLst>
                    <a:ext uri="{FF2B5EF4-FFF2-40B4-BE49-F238E27FC236}">
                      <a16:creationId xmlns:a16="http://schemas.microsoft.com/office/drawing/2014/main" id="{AF3B064E-4A48-41B5-9522-4551023ED24F}"/>
                    </a:ext>
                  </a:extLst>
                </p14:cNvPr>
                <p14:cNvContentPartPr/>
                <p14:nvPr/>
              </p14:nvContentPartPr>
              <p14:xfrm>
                <a:off x="10375399" y="5536563"/>
                <a:ext cx="87480" cy="55080"/>
              </p14:xfrm>
            </p:contentPart>
          </mc:Choice>
          <mc:Fallback xmlns="">
            <p:pic>
              <p:nvPicPr>
                <p:cNvPr id="393" name="잉크 392">
                  <a:extLst>
                    <a:ext uri="{FF2B5EF4-FFF2-40B4-BE49-F238E27FC236}">
                      <a16:creationId xmlns:a16="http://schemas.microsoft.com/office/drawing/2014/main" id="{AF3B064E-4A48-41B5-9522-4551023ED24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366399" y="5527923"/>
                  <a:ext cx="105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4" name="잉크 393">
                  <a:extLst>
                    <a:ext uri="{FF2B5EF4-FFF2-40B4-BE49-F238E27FC236}">
                      <a16:creationId xmlns:a16="http://schemas.microsoft.com/office/drawing/2014/main" id="{DBF2B529-8A41-4B13-A895-0C06595458A2}"/>
                    </a:ext>
                  </a:extLst>
                </p14:cNvPr>
                <p14:cNvContentPartPr/>
                <p14:nvPr/>
              </p14:nvContentPartPr>
              <p14:xfrm>
                <a:off x="10473679" y="5489403"/>
                <a:ext cx="53280" cy="183240"/>
              </p14:xfrm>
            </p:contentPart>
          </mc:Choice>
          <mc:Fallback xmlns="">
            <p:pic>
              <p:nvPicPr>
                <p:cNvPr id="394" name="잉크 393">
                  <a:extLst>
                    <a:ext uri="{FF2B5EF4-FFF2-40B4-BE49-F238E27FC236}">
                      <a16:creationId xmlns:a16="http://schemas.microsoft.com/office/drawing/2014/main" id="{DBF2B529-8A41-4B13-A895-0C06595458A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465039" y="5480763"/>
                  <a:ext cx="70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5" name="잉크 394">
                  <a:extLst>
                    <a:ext uri="{FF2B5EF4-FFF2-40B4-BE49-F238E27FC236}">
                      <a16:creationId xmlns:a16="http://schemas.microsoft.com/office/drawing/2014/main" id="{85F0B9FB-0733-40A8-AC31-D2798157C609}"/>
                    </a:ext>
                  </a:extLst>
                </p14:cNvPr>
                <p14:cNvContentPartPr/>
                <p14:nvPr/>
              </p14:nvContentPartPr>
              <p14:xfrm>
                <a:off x="10380439" y="5664723"/>
                <a:ext cx="155880" cy="27720"/>
              </p14:xfrm>
            </p:contentPart>
          </mc:Choice>
          <mc:Fallback xmlns="">
            <p:pic>
              <p:nvPicPr>
                <p:cNvPr id="395" name="잉크 394">
                  <a:extLst>
                    <a:ext uri="{FF2B5EF4-FFF2-40B4-BE49-F238E27FC236}">
                      <a16:creationId xmlns:a16="http://schemas.microsoft.com/office/drawing/2014/main" id="{85F0B9FB-0733-40A8-AC31-D2798157C60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371439" y="5655723"/>
                  <a:ext cx="173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6" name="잉크 395">
                  <a:extLst>
                    <a:ext uri="{FF2B5EF4-FFF2-40B4-BE49-F238E27FC236}">
                      <a16:creationId xmlns:a16="http://schemas.microsoft.com/office/drawing/2014/main" id="{6F1A0DD1-A8AE-440F-A46B-C093B5347C2D}"/>
                    </a:ext>
                  </a:extLst>
                </p14:cNvPr>
                <p14:cNvContentPartPr/>
                <p14:nvPr/>
              </p14:nvContentPartPr>
              <p14:xfrm>
                <a:off x="10596079" y="5521443"/>
                <a:ext cx="113400" cy="267120"/>
              </p14:xfrm>
            </p:contentPart>
          </mc:Choice>
          <mc:Fallback xmlns="">
            <p:pic>
              <p:nvPicPr>
                <p:cNvPr id="396" name="잉크 395">
                  <a:extLst>
                    <a:ext uri="{FF2B5EF4-FFF2-40B4-BE49-F238E27FC236}">
                      <a16:creationId xmlns:a16="http://schemas.microsoft.com/office/drawing/2014/main" id="{6F1A0DD1-A8AE-440F-A46B-C093B5347C2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587439" y="5512443"/>
                  <a:ext cx="131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7" name="잉크 396">
                  <a:extLst>
                    <a:ext uri="{FF2B5EF4-FFF2-40B4-BE49-F238E27FC236}">
                      <a16:creationId xmlns:a16="http://schemas.microsoft.com/office/drawing/2014/main" id="{41639C33-15C8-45E7-B193-A0720839A655}"/>
                    </a:ext>
                  </a:extLst>
                </p14:cNvPr>
                <p14:cNvContentPartPr/>
                <p14:nvPr/>
              </p14:nvContentPartPr>
              <p14:xfrm>
                <a:off x="10813519" y="5583723"/>
                <a:ext cx="75600" cy="50760"/>
              </p14:xfrm>
            </p:contentPart>
          </mc:Choice>
          <mc:Fallback xmlns="">
            <p:pic>
              <p:nvPicPr>
                <p:cNvPr id="397" name="잉크 396">
                  <a:extLst>
                    <a:ext uri="{FF2B5EF4-FFF2-40B4-BE49-F238E27FC236}">
                      <a16:creationId xmlns:a16="http://schemas.microsoft.com/office/drawing/2014/main" id="{41639C33-15C8-45E7-B193-A0720839A65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804879" y="5574723"/>
                  <a:ext cx="93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8" name="잉크 397">
                  <a:extLst>
                    <a:ext uri="{FF2B5EF4-FFF2-40B4-BE49-F238E27FC236}">
                      <a16:creationId xmlns:a16="http://schemas.microsoft.com/office/drawing/2014/main" id="{C062B9FE-0565-49F7-9261-3349EC7D5C3B}"/>
                    </a:ext>
                  </a:extLst>
                </p14:cNvPr>
                <p14:cNvContentPartPr/>
                <p14:nvPr/>
              </p14:nvContentPartPr>
              <p14:xfrm>
                <a:off x="10942399" y="5488683"/>
                <a:ext cx="38520" cy="348840"/>
              </p14:xfrm>
            </p:contentPart>
          </mc:Choice>
          <mc:Fallback xmlns="">
            <p:pic>
              <p:nvPicPr>
                <p:cNvPr id="398" name="잉크 397">
                  <a:extLst>
                    <a:ext uri="{FF2B5EF4-FFF2-40B4-BE49-F238E27FC236}">
                      <a16:creationId xmlns:a16="http://schemas.microsoft.com/office/drawing/2014/main" id="{C062B9FE-0565-49F7-9261-3349EC7D5C3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933399" y="5480043"/>
                  <a:ext cx="56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9" name="잉크 398">
                  <a:extLst>
                    <a:ext uri="{FF2B5EF4-FFF2-40B4-BE49-F238E27FC236}">
                      <a16:creationId xmlns:a16="http://schemas.microsoft.com/office/drawing/2014/main" id="{1357B37E-F9EB-43B2-8645-85A46EFA30C2}"/>
                    </a:ext>
                  </a:extLst>
                </p14:cNvPr>
                <p14:cNvContentPartPr/>
                <p14:nvPr/>
              </p14:nvContentPartPr>
              <p14:xfrm>
                <a:off x="11182879" y="5392923"/>
                <a:ext cx="116280" cy="36000"/>
              </p14:xfrm>
            </p:contentPart>
          </mc:Choice>
          <mc:Fallback xmlns="">
            <p:pic>
              <p:nvPicPr>
                <p:cNvPr id="399" name="잉크 398">
                  <a:extLst>
                    <a:ext uri="{FF2B5EF4-FFF2-40B4-BE49-F238E27FC236}">
                      <a16:creationId xmlns:a16="http://schemas.microsoft.com/office/drawing/2014/main" id="{1357B37E-F9EB-43B2-8645-85A46EFA30C2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173879" y="5384283"/>
                  <a:ext cx="133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0" name="잉크 399">
                  <a:extLst>
                    <a:ext uri="{FF2B5EF4-FFF2-40B4-BE49-F238E27FC236}">
                      <a16:creationId xmlns:a16="http://schemas.microsoft.com/office/drawing/2014/main" id="{0EC0DB0E-2FA0-4343-98BB-59C2FE62B126}"/>
                    </a:ext>
                  </a:extLst>
                </p14:cNvPr>
                <p14:cNvContentPartPr/>
                <p14:nvPr/>
              </p14:nvContentPartPr>
              <p14:xfrm>
                <a:off x="11127439" y="5481123"/>
                <a:ext cx="131760" cy="104040"/>
              </p14:xfrm>
            </p:contentPart>
          </mc:Choice>
          <mc:Fallback xmlns="">
            <p:pic>
              <p:nvPicPr>
                <p:cNvPr id="400" name="잉크 399">
                  <a:extLst>
                    <a:ext uri="{FF2B5EF4-FFF2-40B4-BE49-F238E27FC236}">
                      <a16:creationId xmlns:a16="http://schemas.microsoft.com/office/drawing/2014/main" id="{0EC0DB0E-2FA0-4343-98BB-59C2FE62B12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118439" y="5472123"/>
                  <a:ext cx="14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1" name="잉크 400">
                  <a:extLst>
                    <a:ext uri="{FF2B5EF4-FFF2-40B4-BE49-F238E27FC236}">
                      <a16:creationId xmlns:a16="http://schemas.microsoft.com/office/drawing/2014/main" id="{703F46C8-F055-492D-8251-4829EAA3C040}"/>
                    </a:ext>
                  </a:extLst>
                </p14:cNvPr>
                <p14:cNvContentPartPr/>
                <p14:nvPr/>
              </p14:nvContentPartPr>
              <p14:xfrm>
                <a:off x="11157679" y="5478603"/>
                <a:ext cx="101520" cy="15120"/>
              </p14:xfrm>
            </p:contentPart>
          </mc:Choice>
          <mc:Fallback xmlns="">
            <p:pic>
              <p:nvPicPr>
                <p:cNvPr id="401" name="잉크 400">
                  <a:extLst>
                    <a:ext uri="{FF2B5EF4-FFF2-40B4-BE49-F238E27FC236}">
                      <a16:creationId xmlns:a16="http://schemas.microsoft.com/office/drawing/2014/main" id="{703F46C8-F055-492D-8251-4829EAA3C04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148679" y="5469963"/>
                  <a:ext cx="119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2" name="잉크 401">
                  <a:extLst>
                    <a:ext uri="{FF2B5EF4-FFF2-40B4-BE49-F238E27FC236}">
                      <a16:creationId xmlns:a16="http://schemas.microsoft.com/office/drawing/2014/main" id="{D1140A76-1B8A-41CD-8CB5-BF02B3C3B96E}"/>
                    </a:ext>
                  </a:extLst>
                </p14:cNvPr>
                <p14:cNvContentPartPr/>
                <p14:nvPr/>
              </p14:nvContentPartPr>
              <p14:xfrm>
                <a:off x="11073079" y="5650683"/>
                <a:ext cx="153360" cy="360"/>
              </p14:xfrm>
            </p:contentPart>
          </mc:Choice>
          <mc:Fallback xmlns="">
            <p:pic>
              <p:nvPicPr>
                <p:cNvPr id="402" name="잉크 401">
                  <a:extLst>
                    <a:ext uri="{FF2B5EF4-FFF2-40B4-BE49-F238E27FC236}">
                      <a16:creationId xmlns:a16="http://schemas.microsoft.com/office/drawing/2014/main" id="{D1140A76-1B8A-41CD-8CB5-BF02B3C3B96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064079" y="5641683"/>
                  <a:ext cx="171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3" name="잉크 402">
                  <a:extLst>
                    <a:ext uri="{FF2B5EF4-FFF2-40B4-BE49-F238E27FC236}">
                      <a16:creationId xmlns:a16="http://schemas.microsoft.com/office/drawing/2014/main" id="{9EB9B12B-3CCA-4DD7-A3D5-04AB284E1110}"/>
                    </a:ext>
                  </a:extLst>
                </p14:cNvPr>
                <p14:cNvContentPartPr/>
                <p14:nvPr/>
              </p14:nvContentPartPr>
              <p14:xfrm>
                <a:off x="11157679" y="5657883"/>
                <a:ext cx="144720" cy="95040"/>
              </p14:xfrm>
            </p:contentPart>
          </mc:Choice>
          <mc:Fallback xmlns="">
            <p:pic>
              <p:nvPicPr>
                <p:cNvPr id="403" name="잉크 402">
                  <a:extLst>
                    <a:ext uri="{FF2B5EF4-FFF2-40B4-BE49-F238E27FC236}">
                      <a16:creationId xmlns:a16="http://schemas.microsoft.com/office/drawing/2014/main" id="{9EB9B12B-3CCA-4DD7-A3D5-04AB284E111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148679" y="5649243"/>
                  <a:ext cx="162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4" name="잉크 403">
                  <a:extLst>
                    <a:ext uri="{FF2B5EF4-FFF2-40B4-BE49-F238E27FC236}">
                      <a16:creationId xmlns:a16="http://schemas.microsoft.com/office/drawing/2014/main" id="{726C6806-5519-4DA9-8542-9C4923952475}"/>
                    </a:ext>
                  </a:extLst>
                </p14:cNvPr>
                <p14:cNvContentPartPr/>
                <p14:nvPr/>
              </p14:nvContentPartPr>
              <p14:xfrm>
                <a:off x="11346319" y="5508843"/>
                <a:ext cx="103320" cy="93600"/>
              </p14:xfrm>
            </p:contentPart>
          </mc:Choice>
          <mc:Fallback xmlns="">
            <p:pic>
              <p:nvPicPr>
                <p:cNvPr id="404" name="잉크 403">
                  <a:extLst>
                    <a:ext uri="{FF2B5EF4-FFF2-40B4-BE49-F238E27FC236}">
                      <a16:creationId xmlns:a16="http://schemas.microsoft.com/office/drawing/2014/main" id="{726C6806-5519-4DA9-8542-9C492395247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337319" y="5500203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5" name="잉크 404">
                  <a:extLst>
                    <a:ext uri="{FF2B5EF4-FFF2-40B4-BE49-F238E27FC236}">
                      <a16:creationId xmlns:a16="http://schemas.microsoft.com/office/drawing/2014/main" id="{8CB54437-AF4D-40DD-9BCF-6F5FCF4BC106}"/>
                    </a:ext>
                  </a:extLst>
                </p14:cNvPr>
                <p14:cNvContentPartPr/>
                <p14:nvPr/>
              </p14:nvContentPartPr>
              <p14:xfrm>
                <a:off x="11431639" y="5499483"/>
                <a:ext cx="47880" cy="222120"/>
              </p14:xfrm>
            </p:contentPart>
          </mc:Choice>
          <mc:Fallback xmlns="">
            <p:pic>
              <p:nvPicPr>
                <p:cNvPr id="405" name="잉크 404">
                  <a:extLst>
                    <a:ext uri="{FF2B5EF4-FFF2-40B4-BE49-F238E27FC236}">
                      <a16:creationId xmlns:a16="http://schemas.microsoft.com/office/drawing/2014/main" id="{8CB54437-AF4D-40DD-9BCF-6F5FCF4BC10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422999" y="5490843"/>
                  <a:ext cx="655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6" name="잉크 405">
                  <a:extLst>
                    <a:ext uri="{FF2B5EF4-FFF2-40B4-BE49-F238E27FC236}">
                      <a16:creationId xmlns:a16="http://schemas.microsoft.com/office/drawing/2014/main" id="{6C4B7C13-CEEA-4810-B833-0A5D81D096D5}"/>
                    </a:ext>
                  </a:extLst>
                </p14:cNvPr>
                <p14:cNvContentPartPr/>
                <p14:nvPr/>
              </p14:nvContentPartPr>
              <p14:xfrm>
                <a:off x="11342719" y="5701803"/>
                <a:ext cx="138600" cy="36000"/>
              </p14:xfrm>
            </p:contentPart>
          </mc:Choice>
          <mc:Fallback xmlns="">
            <p:pic>
              <p:nvPicPr>
                <p:cNvPr id="406" name="잉크 405">
                  <a:extLst>
                    <a:ext uri="{FF2B5EF4-FFF2-40B4-BE49-F238E27FC236}">
                      <a16:creationId xmlns:a16="http://schemas.microsoft.com/office/drawing/2014/main" id="{6C4B7C13-CEEA-4810-B833-0A5D81D096D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333719" y="5693163"/>
                  <a:ext cx="156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07" name="잉크 406">
                  <a:extLst>
                    <a:ext uri="{FF2B5EF4-FFF2-40B4-BE49-F238E27FC236}">
                      <a16:creationId xmlns:a16="http://schemas.microsoft.com/office/drawing/2014/main" id="{BABB99B2-8B54-48FD-AC18-B7A8B89BEF5F}"/>
                    </a:ext>
                  </a:extLst>
                </p14:cNvPr>
                <p14:cNvContentPartPr/>
                <p14:nvPr/>
              </p14:nvContentPartPr>
              <p14:xfrm>
                <a:off x="11577799" y="5490123"/>
                <a:ext cx="224280" cy="239400"/>
              </p14:xfrm>
            </p:contentPart>
          </mc:Choice>
          <mc:Fallback xmlns="">
            <p:pic>
              <p:nvPicPr>
                <p:cNvPr id="407" name="잉크 406">
                  <a:extLst>
                    <a:ext uri="{FF2B5EF4-FFF2-40B4-BE49-F238E27FC236}">
                      <a16:creationId xmlns:a16="http://schemas.microsoft.com/office/drawing/2014/main" id="{BABB99B2-8B54-48FD-AC18-B7A8B89BEF5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569159" y="5481123"/>
                  <a:ext cx="241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08" name="잉크 407">
                  <a:extLst>
                    <a:ext uri="{FF2B5EF4-FFF2-40B4-BE49-F238E27FC236}">
                      <a16:creationId xmlns:a16="http://schemas.microsoft.com/office/drawing/2014/main" id="{5B415C35-F71E-496D-92C2-52B7A511739D}"/>
                    </a:ext>
                  </a:extLst>
                </p14:cNvPr>
                <p14:cNvContentPartPr/>
                <p14:nvPr/>
              </p14:nvContentPartPr>
              <p14:xfrm>
                <a:off x="11689399" y="5691003"/>
                <a:ext cx="125640" cy="79560"/>
              </p14:xfrm>
            </p:contentPart>
          </mc:Choice>
          <mc:Fallback xmlns="">
            <p:pic>
              <p:nvPicPr>
                <p:cNvPr id="408" name="잉크 407">
                  <a:extLst>
                    <a:ext uri="{FF2B5EF4-FFF2-40B4-BE49-F238E27FC236}">
                      <a16:creationId xmlns:a16="http://schemas.microsoft.com/office/drawing/2014/main" id="{5B415C35-F71E-496D-92C2-52B7A511739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680759" y="5682363"/>
                  <a:ext cx="143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09" name="잉크 408">
                  <a:extLst>
                    <a:ext uri="{FF2B5EF4-FFF2-40B4-BE49-F238E27FC236}">
                      <a16:creationId xmlns:a16="http://schemas.microsoft.com/office/drawing/2014/main" id="{888FCE90-F3CE-4028-A7C7-D6DF67ADCDE5}"/>
                    </a:ext>
                  </a:extLst>
                </p14:cNvPr>
                <p14:cNvContentPartPr/>
                <p14:nvPr/>
              </p14:nvContentPartPr>
              <p14:xfrm>
                <a:off x="11927359" y="5322363"/>
                <a:ext cx="38520" cy="417600"/>
              </p14:xfrm>
            </p:contentPart>
          </mc:Choice>
          <mc:Fallback xmlns="">
            <p:pic>
              <p:nvPicPr>
                <p:cNvPr id="409" name="잉크 408">
                  <a:extLst>
                    <a:ext uri="{FF2B5EF4-FFF2-40B4-BE49-F238E27FC236}">
                      <a16:creationId xmlns:a16="http://schemas.microsoft.com/office/drawing/2014/main" id="{888FCE90-F3CE-4028-A7C7-D6DF67ADCDE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918359" y="5313363"/>
                  <a:ext cx="561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10" name="잉크 409">
                  <a:extLst>
                    <a:ext uri="{FF2B5EF4-FFF2-40B4-BE49-F238E27FC236}">
                      <a16:creationId xmlns:a16="http://schemas.microsoft.com/office/drawing/2014/main" id="{DD54543E-A370-4A20-9960-3945696DD5C5}"/>
                    </a:ext>
                  </a:extLst>
                </p14:cNvPr>
                <p14:cNvContentPartPr/>
                <p14:nvPr/>
              </p14:nvContentPartPr>
              <p14:xfrm>
                <a:off x="11935999" y="5820243"/>
                <a:ext cx="1080" cy="5040"/>
              </p14:xfrm>
            </p:contentPart>
          </mc:Choice>
          <mc:Fallback xmlns="">
            <p:pic>
              <p:nvPicPr>
                <p:cNvPr id="410" name="잉크 409">
                  <a:extLst>
                    <a:ext uri="{FF2B5EF4-FFF2-40B4-BE49-F238E27FC236}">
                      <a16:creationId xmlns:a16="http://schemas.microsoft.com/office/drawing/2014/main" id="{DD54543E-A370-4A20-9960-3945696DD5C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926999" y="5811603"/>
                  <a:ext cx="1872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12" name="잉크 411">
                <a:extLst>
                  <a:ext uri="{FF2B5EF4-FFF2-40B4-BE49-F238E27FC236}">
                    <a16:creationId xmlns:a16="http://schemas.microsoft.com/office/drawing/2014/main" id="{266E407B-534F-4AC6-87C3-93B6F940482F}"/>
                  </a:ext>
                </a:extLst>
              </p14:cNvPr>
              <p14:cNvContentPartPr/>
              <p14:nvPr/>
            </p14:nvContentPartPr>
            <p14:xfrm>
              <a:off x="6919039" y="5897283"/>
              <a:ext cx="4984560" cy="152280"/>
            </p14:xfrm>
          </p:contentPart>
        </mc:Choice>
        <mc:Fallback xmlns="">
          <p:pic>
            <p:nvPicPr>
              <p:cNvPr id="412" name="잉크 411">
                <a:extLst>
                  <a:ext uri="{FF2B5EF4-FFF2-40B4-BE49-F238E27FC236}">
                    <a16:creationId xmlns:a16="http://schemas.microsoft.com/office/drawing/2014/main" id="{266E407B-534F-4AC6-87C3-93B6F940482F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6914719" y="5892963"/>
                <a:ext cx="499320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그룹 416">
            <a:extLst>
              <a:ext uri="{FF2B5EF4-FFF2-40B4-BE49-F238E27FC236}">
                <a16:creationId xmlns:a16="http://schemas.microsoft.com/office/drawing/2014/main" id="{353FA894-BD8B-4CC2-AC71-00E2AF7EA96C}"/>
              </a:ext>
            </a:extLst>
          </p:cNvPr>
          <p:cNvGrpSpPr/>
          <p:nvPr/>
        </p:nvGrpSpPr>
        <p:grpSpPr>
          <a:xfrm>
            <a:off x="3973519" y="5004843"/>
            <a:ext cx="434880" cy="449280"/>
            <a:chOff x="3973519" y="5004843"/>
            <a:chExt cx="4348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3" name="잉크 412">
                  <a:extLst>
                    <a:ext uri="{FF2B5EF4-FFF2-40B4-BE49-F238E27FC236}">
                      <a16:creationId xmlns:a16="http://schemas.microsoft.com/office/drawing/2014/main" id="{A502394C-3035-433C-A8B0-618376434183}"/>
                    </a:ext>
                  </a:extLst>
                </p14:cNvPr>
                <p14:cNvContentPartPr/>
                <p14:nvPr/>
              </p14:nvContentPartPr>
              <p14:xfrm>
                <a:off x="4112119" y="5015283"/>
                <a:ext cx="263880" cy="233280"/>
              </p14:xfrm>
            </p:contentPart>
          </mc:Choice>
          <mc:Fallback xmlns="">
            <p:pic>
              <p:nvPicPr>
                <p:cNvPr id="413" name="잉크 412">
                  <a:extLst>
                    <a:ext uri="{FF2B5EF4-FFF2-40B4-BE49-F238E27FC236}">
                      <a16:creationId xmlns:a16="http://schemas.microsoft.com/office/drawing/2014/main" id="{A502394C-3035-433C-A8B0-61837643418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107799" y="5010963"/>
                  <a:ext cx="272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4" name="잉크 413">
                  <a:extLst>
                    <a:ext uri="{FF2B5EF4-FFF2-40B4-BE49-F238E27FC236}">
                      <a16:creationId xmlns:a16="http://schemas.microsoft.com/office/drawing/2014/main" id="{06AB8707-C15B-404C-BA2A-9D79A9F813D3}"/>
                    </a:ext>
                  </a:extLst>
                </p14:cNvPr>
                <p14:cNvContentPartPr/>
                <p14:nvPr/>
              </p14:nvContentPartPr>
              <p14:xfrm>
                <a:off x="4039759" y="5119683"/>
                <a:ext cx="288360" cy="246960"/>
              </p14:xfrm>
            </p:contentPart>
          </mc:Choice>
          <mc:Fallback xmlns="">
            <p:pic>
              <p:nvPicPr>
                <p:cNvPr id="414" name="잉크 413">
                  <a:extLst>
                    <a:ext uri="{FF2B5EF4-FFF2-40B4-BE49-F238E27FC236}">
                      <a16:creationId xmlns:a16="http://schemas.microsoft.com/office/drawing/2014/main" id="{06AB8707-C15B-404C-BA2A-9D79A9F813D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035439" y="5115363"/>
                  <a:ext cx="29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5" name="잉크 414">
                  <a:extLst>
                    <a:ext uri="{FF2B5EF4-FFF2-40B4-BE49-F238E27FC236}">
                      <a16:creationId xmlns:a16="http://schemas.microsoft.com/office/drawing/2014/main" id="{C9CD9324-5BA9-4E8A-8EB0-3E6C70857EE0}"/>
                    </a:ext>
                  </a:extLst>
                </p14:cNvPr>
                <p14:cNvContentPartPr/>
                <p14:nvPr/>
              </p14:nvContentPartPr>
              <p14:xfrm>
                <a:off x="4114999" y="5050563"/>
                <a:ext cx="293400" cy="403560"/>
              </p14:xfrm>
            </p:contentPart>
          </mc:Choice>
          <mc:Fallback xmlns="">
            <p:pic>
              <p:nvPicPr>
                <p:cNvPr id="415" name="잉크 414">
                  <a:extLst>
                    <a:ext uri="{FF2B5EF4-FFF2-40B4-BE49-F238E27FC236}">
                      <a16:creationId xmlns:a16="http://schemas.microsoft.com/office/drawing/2014/main" id="{C9CD9324-5BA9-4E8A-8EB0-3E6C70857EE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110679" y="5046243"/>
                  <a:ext cx="3020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16" name="잉크 415">
                  <a:extLst>
                    <a:ext uri="{FF2B5EF4-FFF2-40B4-BE49-F238E27FC236}">
                      <a16:creationId xmlns:a16="http://schemas.microsoft.com/office/drawing/2014/main" id="{E8CEBD6F-63D0-443C-8539-08B67133D1A7}"/>
                    </a:ext>
                  </a:extLst>
                </p14:cNvPr>
                <p14:cNvContentPartPr/>
                <p14:nvPr/>
              </p14:nvContentPartPr>
              <p14:xfrm>
                <a:off x="3973519" y="5004843"/>
                <a:ext cx="244080" cy="356760"/>
              </p14:xfrm>
            </p:contentPart>
          </mc:Choice>
          <mc:Fallback xmlns="">
            <p:pic>
              <p:nvPicPr>
                <p:cNvPr id="416" name="잉크 415">
                  <a:extLst>
                    <a:ext uri="{FF2B5EF4-FFF2-40B4-BE49-F238E27FC236}">
                      <a16:creationId xmlns:a16="http://schemas.microsoft.com/office/drawing/2014/main" id="{E8CEBD6F-63D0-443C-8539-08B67133D1A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969199" y="5000523"/>
                  <a:ext cx="25272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418" name="잉크 417">
                <a:extLst>
                  <a:ext uri="{FF2B5EF4-FFF2-40B4-BE49-F238E27FC236}">
                    <a16:creationId xmlns:a16="http://schemas.microsoft.com/office/drawing/2014/main" id="{0E6458C6-C40A-4B0B-B306-FF270ED0C7F9}"/>
                  </a:ext>
                </a:extLst>
              </p14:cNvPr>
              <p14:cNvContentPartPr/>
              <p14:nvPr/>
            </p14:nvContentPartPr>
            <p14:xfrm>
              <a:off x="707599" y="839283"/>
              <a:ext cx="6480" cy="4320"/>
            </p14:xfrm>
          </p:contentPart>
        </mc:Choice>
        <mc:Fallback xmlns="">
          <p:pic>
            <p:nvPicPr>
              <p:cNvPr id="418" name="잉크 417">
                <a:extLst>
                  <a:ext uri="{FF2B5EF4-FFF2-40B4-BE49-F238E27FC236}">
                    <a16:creationId xmlns:a16="http://schemas.microsoft.com/office/drawing/2014/main" id="{0E6458C6-C40A-4B0B-B306-FF270ED0C7F9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703279" y="834963"/>
                <a:ext cx="151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19" name="잉크 418">
                <a:extLst>
                  <a:ext uri="{FF2B5EF4-FFF2-40B4-BE49-F238E27FC236}">
                    <a16:creationId xmlns:a16="http://schemas.microsoft.com/office/drawing/2014/main" id="{FE5BE3A5-62B9-409E-B4B8-370D05C9D1D6}"/>
                  </a:ext>
                </a:extLst>
              </p14:cNvPr>
              <p14:cNvContentPartPr/>
              <p14:nvPr/>
            </p14:nvContentPartPr>
            <p14:xfrm>
              <a:off x="647839" y="656403"/>
              <a:ext cx="2251440" cy="66600"/>
            </p14:xfrm>
          </p:contentPart>
        </mc:Choice>
        <mc:Fallback xmlns="">
          <p:pic>
            <p:nvPicPr>
              <p:cNvPr id="419" name="잉크 418">
                <a:extLst>
                  <a:ext uri="{FF2B5EF4-FFF2-40B4-BE49-F238E27FC236}">
                    <a16:creationId xmlns:a16="http://schemas.microsoft.com/office/drawing/2014/main" id="{FE5BE3A5-62B9-409E-B4B8-370D05C9D1D6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630199" y="620763"/>
                <a:ext cx="22870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20" name="잉크 419">
                <a:extLst>
                  <a:ext uri="{FF2B5EF4-FFF2-40B4-BE49-F238E27FC236}">
                    <a16:creationId xmlns:a16="http://schemas.microsoft.com/office/drawing/2014/main" id="{0AB15332-0EB5-4C16-A9E3-00CBC96E1266}"/>
                  </a:ext>
                </a:extLst>
              </p14:cNvPr>
              <p14:cNvContentPartPr/>
              <p14:nvPr/>
            </p14:nvContentPartPr>
            <p14:xfrm>
              <a:off x="3122119" y="391803"/>
              <a:ext cx="351000" cy="248760"/>
            </p14:xfrm>
          </p:contentPart>
        </mc:Choice>
        <mc:Fallback xmlns="">
          <p:pic>
            <p:nvPicPr>
              <p:cNvPr id="420" name="잉크 419">
                <a:extLst>
                  <a:ext uri="{FF2B5EF4-FFF2-40B4-BE49-F238E27FC236}">
                    <a16:creationId xmlns:a16="http://schemas.microsoft.com/office/drawing/2014/main" id="{0AB15332-0EB5-4C16-A9E3-00CBC96E1266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3104479" y="356163"/>
                <a:ext cx="38664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21" name="잉크 420">
                <a:extLst>
                  <a:ext uri="{FF2B5EF4-FFF2-40B4-BE49-F238E27FC236}">
                    <a16:creationId xmlns:a16="http://schemas.microsoft.com/office/drawing/2014/main" id="{61EE9C5A-73AB-4302-BDE8-8BE9026A43FB}"/>
                  </a:ext>
                </a:extLst>
              </p14:cNvPr>
              <p14:cNvContentPartPr/>
              <p14:nvPr/>
            </p14:nvContentPartPr>
            <p14:xfrm>
              <a:off x="3326599" y="257883"/>
              <a:ext cx="156240" cy="277920"/>
            </p14:xfrm>
          </p:contentPart>
        </mc:Choice>
        <mc:Fallback xmlns="">
          <p:pic>
            <p:nvPicPr>
              <p:cNvPr id="421" name="잉크 420">
                <a:extLst>
                  <a:ext uri="{FF2B5EF4-FFF2-40B4-BE49-F238E27FC236}">
                    <a16:creationId xmlns:a16="http://schemas.microsoft.com/office/drawing/2014/main" id="{61EE9C5A-73AB-4302-BDE8-8BE9026A43FB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3308959" y="222243"/>
                <a:ext cx="1918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422" name="잉크 421">
                <a:extLst>
                  <a:ext uri="{FF2B5EF4-FFF2-40B4-BE49-F238E27FC236}">
                    <a16:creationId xmlns:a16="http://schemas.microsoft.com/office/drawing/2014/main" id="{D161174C-4A50-4133-B1CD-EF166FC6CED9}"/>
                  </a:ext>
                </a:extLst>
              </p14:cNvPr>
              <p14:cNvContentPartPr/>
              <p14:nvPr/>
            </p14:nvContentPartPr>
            <p14:xfrm>
              <a:off x="1384399" y="1955283"/>
              <a:ext cx="873000" cy="78120"/>
            </p14:xfrm>
          </p:contentPart>
        </mc:Choice>
        <mc:Fallback xmlns="">
          <p:pic>
            <p:nvPicPr>
              <p:cNvPr id="422" name="잉크 421">
                <a:extLst>
                  <a:ext uri="{FF2B5EF4-FFF2-40B4-BE49-F238E27FC236}">
                    <a16:creationId xmlns:a16="http://schemas.microsoft.com/office/drawing/2014/main" id="{D161174C-4A50-4133-B1CD-EF166FC6CED9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366759" y="1919283"/>
                <a:ext cx="90864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그룹 429">
            <a:extLst>
              <a:ext uri="{FF2B5EF4-FFF2-40B4-BE49-F238E27FC236}">
                <a16:creationId xmlns:a16="http://schemas.microsoft.com/office/drawing/2014/main" id="{209A8F2A-0600-4760-9E13-50E2F71A4EE9}"/>
              </a:ext>
            </a:extLst>
          </p:cNvPr>
          <p:cNvGrpSpPr/>
          <p:nvPr/>
        </p:nvGrpSpPr>
        <p:grpSpPr>
          <a:xfrm>
            <a:off x="2450359" y="3727563"/>
            <a:ext cx="888120" cy="350640"/>
            <a:chOff x="2450359" y="3727563"/>
            <a:chExt cx="88812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3" name="잉크 422">
                  <a:extLst>
                    <a:ext uri="{FF2B5EF4-FFF2-40B4-BE49-F238E27FC236}">
                      <a16:creationId xmlns:a16="http://schemas.microsoft.com/office/drawing/2014/main" id="{FBDB6D82-481B-476C-8BCC-C61D4D1A8D11}"/>
                    </a:ext>
                  </a:extLst>
                </p14:cNvPr>
                <p14:cNvContentPartPr/>
                <p14:nvPr/>
              </p14:nvContentPartPr>
              <p14:xfrm>
                <a:off x="2450359" y="3889203"/>
                <a:ext cx="112320" cy="189000"/>
              </p14:xfrm>
            </p:contentPart>
          </mc:Choice>
          <mc:Fallback xmlns="">
            <p:pic>
              <p:nvPicPr>
                <p:cNvPr id="423" name="잉크 422">
                  <a:extLst>
                    <a:ext uri="{FF2B5EF4-FFF2-40B4-BE49-F238E27FC236}">
                      <a16:creationId xmlns:a16="http://schemas.microsoft.com/office/drawing/2014/main" id="{FBDB6D82-481B-476C-8BCC-C61D4D1A8D1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441359" y="3880203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24" name="잉크 423">
                  <a:extLst>
                    <a:ext uri="{FF2B5EF4-FFF2-40B4-BE49-F238E27FC236}">
                      <a16:creationId xmlns:a16="http://schemas.microsoft.com/office/drawing/2014/main" id="{B44FF584-E4DB-41F7-8342-CE5DEC6564AA}"/>
                    </a:ext>
                  </a:extLst>
                </p14:cNvPr>
                <p14:cNvContentPartPr/>
                <p14:nvPr/>
              </p14:nvContentPartPr>
              <p14:xfrm>
                <a:off x="2547559" y="3881283"/>
                <a:ext cx="103680" cy="129960"/>
              </p14:xfrm>
            </p:contentPart>
          </mc:Choice>
          <mc:Fallback xmlns="">
            <p:pic>
              <p:nvPicPr>
                <p:cNvPr id="424" name="잉크 423">
                  <a:extLst>
                    <a:ext uri="{FF2B5EF4-FFF2-40B4-BE49-F238E27FC236}">
                      <a16:creationId xmlns:a16="http://schemas.microsoft.com/office/drawing/2014/main" id="{B44FF584-E4DB-41F7-8342-CE5DEC6564A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538919" y="3872643"/>
                  <a:ext cx="121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25" name="잉크 424">
                  <a:extLst>
                    <a:ext uri="{FF2B5EF4-FFF2-40B4-BE49-F238E27FC236}">
                      <a16:creationId xmlns:a16="http://schemas.microsoft.com/office/drawing/2014/main" id="{7C7A016B-573D-49D7-BB0A-29AABEFD5763}"/>
                    </a:ext>
                  </a:extLst>
                </p14:cNvPr>
                <p14:cNvContentPartPr/>
                <p14:nvPr/>
              </p14:nvContentPartPr>
              <p14:xfrm>
                <a:off x="2684719" y="3883083"/>
                <a:ext cx="73080" cy="129960"/>
              </p14:xfrm>
            </p:contentPart>
          </mc:Choice>
          <mc:Fallback xmlns="">
            <p:pic>
              <p:nvPicPr>
                <p:cNvPr id="425" name="잉크 424">
                  <a:extLst>
                    <a:ext uri="{FF2B5EF4-FFF2-40B4-BE49-F238E27FC236}">
                      <a16:creationId xmlns:a16="http://schemas.microsoft.com/office/drawing/2014/main" id="{7C7A016B-573D-49D7-BB0A-29AABEFD576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675719" y="3874083"/>
                  <a:ext cx="90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26" name="잉크 425">
                  <a:extLst>
                    <a:ext uri="{FF2B5EF4-FFF2-40B4-BE49-F238E27FC236}">
                      <a16:creationId xmlns:a16="http://schemas.microsoft.com/office/drawing/2014/main" id="{01BB7478-E1C5-4E7E-A7A8-456926126FA2}"/>
                    </a:ext>
                  </a:extLst>
                </p14:cNvPr>
                <p14:cNvContentPartPr/>
                <p14:nvPr/>
              </p14:nvContentPartPr>
              <p14:xfrm>
                <a:off x="2790919" y="3874443"/>
                <a:ext cx="153000" cy="168840"/>
              </p14:xfrm>
            </p:contentPart>
          </mc:Choice>
          <mc:Fallback xmlns="">
            <p:pic>
              <p:nvPicPr>
                <p:cNvPr id="426" name="잉크 425">
                  <a:extLst>
                    <a:ext uri="{FF2B5EF4-FFF2-40B4-BE49-F238E27FC236}">
                      <a16:creationId xmlns:a16="http://schemas.microsoft.com/office/drawing/2014/main" id="{01BB7478-E1C5-4E7E-A7A8-456926126FA2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781919" y="3865443"/>
                  <a:ext cx="170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27" name="잉크 426">
                  <a:extLst>
                    <a:ext uri="{FF2B5EF4-FFF2-40B4-BE49-F238E27FC236}">
                      <a16:creationId xmlns:a16="http://schemas.microsoft.com/office/drawing/2014/main" id="{769A344D-B12C-4EE4-BB43-DE961D567909}"/>
                    </a:ext>
                  </a:extLst>
                </p14:cNvPr>
                <p14:cNvContentPartPr/>
                <p14:nvPr/>
              </p14:nvContentPartPr>
              <p14:xfrm>
                <a:off x="2954719" y="3727563"/>
                <a:ext cx="150840" cy="336240"/>
              </p14:xfrm>
            </p:contentPart>
          </mc:Choice>
          <mc:Fallback xmlns="">
            <p:pic>
              <p:nvPicPr>
                <p:cNvPr id="427" name="잉크 426">
                  <a:extLst>
                    <a:ext uri="{FF2B5EF4-FFF2-40B4-BE49-F238E27FC236}">
                      <a16:creationId xmlns:a16="http://schemas.microsoft.com/office/drawing/2014/main" id="{769A344D-B12C-4EE4-BB43-DE961D56790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945719" y="3718563"/>
                  <a:ext cx="1684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28" name="잉크 427">
                  <a:extLst>
                    <a:ext uri="{FF2B5EF4-FFF2-40B4-BE49-F238E27FC236}">
                      <a16:creationId xmlns:a16="http://schemas.microsoft.com/office/drawing/2014/main" id="{C16FCE85-9271-4107-8389-705D516287CA}"/>
                    </a:ext>
                  </a:extLst>
                </p14:cNvPr>
                <p14:cNvContentPartPr/>
                <p14:nvPr/>
              </p14:nvContentPartPr>
              <p14:xfrm>
                <a:off x="3092239" y="3906843"/>
                <a:ext cx="136800" cy="12960"/>
              </p14:xfrm>
            </p:contentPart>
          </mc:Choice>
          <mc:Fallback xmlns="">
            <p:pic>
              <p:nvPicPr>
                <p:cNvPr id="428" name="잉크 427">
                  <a:extLst>
                    <a:ext uri="{FF2B5EF4-FFF2-40B4-BE49-F238E27FC236}">
                      <a16:creationId xmlns:a16="http://schemas.microsoft.com/office/drawing/2014/main" id="{C16FCE85-9271-4107-8389-705D516287C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083599" y="3897843"/>
                  <a:ext cx="154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29" name="잉크 428">
                  <a:extLst>
                    <a:ext uri="{FF2B5EF4-FFF2-40B4-BE49-F238E27FC236}">
                      <a16:creationId xmlns:a16="http://schemas.microsoft.com/office/drawing/2014/main" id="{16C166BF-F7D0-47CD-822E-BEFE84390830}"/>
                    </a:ext>
                  </a:extLst>
                </p14:cNvPr>
                <p14:cNvContentPartPr/>
                <p14:nvPr/>
              </p14:nvContentPartPr>
              <p14:xfrm>
                <a:off x="3136519" y="3788403"/>
                <a:ext cx="201960" cy="271080"/>
              </p14:xfrm>
            </p:contentPart>
          </mc:Choice>
          <mc:Fallback xmlns="">
            <p:pic>
              <p:nvPicPr>
                <p:cNvPr id="429" name="잉크 428">
                  <a:extLst>
                    <a:ext uri="{FF2B5EF4-FFF2-40B4-BE49-F238E27FC236}">
                      <a16:creationId xmlns:a16="http://schemas.microsoft.com/office/drawing/2014/main" id="{16C166BF-F7D0-47CD-822E-BEFE8439083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127519" y="3779763"/>
                  <a:ext cx="219600" cy="28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431" name="잉크 430">
                <a:extLst>
                  <a:ext uri="{FF2B5EF4-FFF2-40B4-BE49-F238E27FC236}">
                    <a16:creationId xmlns:a16="http://schemas.microsoft.com/office/drawing/2014/main" id="{C2CAAFA6-9013-4309-A556-448DC1104A71}"/>
                  </a:ext>
                </a:extLst>
              </p14:cNvPr>
              <p14:cNvContentPartPr/>
              <p14:nvPr/>
            </p14:nvContentPartPr>
            <p14:xfrm>
              <a:off x="2480959" y="3974523"/>
              <a:ext cx="762840" cy="64800"/>
            </p14:xfrm>
          </p:contentPart>
        </mc:Choice>
        <mc:Fallback xmlns="">
          <p:pic>
            <p:nvPicPr>
              <p:cNvPr id="431" name="잉크 430">
                <a:extLst>
                  <a:ext uri="{FF2B5EF4-FFF2-40B4-BE49-F238E27FC236}">
                    <a16:creationId xmlns:a16="http://schemas.microsoft.com/office/drawing/2014/main" id="{C2CAAFA6-9013-4309-A556-448DC1104A71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2463319" y="3938523"/>
                <a:ext cx="798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432" name="잉크 431">
                <a:extLst>
                  <a:ext uri="{FF2B5EF4-FFF2-40B4-BE49-F238E27FC236}">
                    <a16:creationId xmlns:a16="http://schemas.microsoft.com/office/drawing/2014/main" id="{9304DC52-7CC3-4B0E-941D-69643BD8D538}"/>
                  </a:ext>
                </a:extLst>
              </p14:cNvPr>
              <p14:cNvContentPartPr/>
              <p14:nvPr/>
            </p14:nvContentPartPr>
            <p14:xfrm>
              <a:off x="2361799" y="3884163"/>
              <a:ext cx="979920" cy="175320"/>
            </p14:xfrm>
          </p:contentPart>
        </mc:Choice>
        <mc:Fallback xmlns="">
          <p:pic>
            <p:nvPicPr>
              <p:cNvPr id="432" name="잉크 431">
                <a:extLst>
                  <a:ext uri="{FF2B5EF4-FFF2-40B4-BE49-F238E27FC236}">
                    <a16:creationId xmlns:a16="http://schemas.microsoft.com/office/drawing/2014/main" id="{9304DC52-7CC3-4B0E-941D-69643BD8D538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2343799" y="3848523"/>
                <a:ext cx="101556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8" name="그룹 437">
            <a:extLst>
              <a:ext uri="{FF2B5EF4-FFF2-40B4-BE49-F238E27FC236}">
                <a16:creationId xmlns:a16="http://schemas.microsoft.com/office/drawing/2014/main" id="{AFD2ED31-37B4-4BE7-A6E3-D641C611F4DF}"/>
              </a:ext>
            </a:extLst>
          </p:cNvPr>
          <p:cNvGrpSpPr/>
          <p:nvPr/>
        </p:nvGrpSpPr>
        <p:grpSpPr>
          <a:xfrm>
            <a:off x="4912759" y="5421723"/>
            <a:ext cx="618480" cy="413640"/>
            <a:chOff x="4912759" y="5421723"/>
            <a:chExt cx="61848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3" name="잉크 432">
                  <a:extLst>
                    <a:ext uri="{FF2B5EF4-FFF2-40B4-BE49-F238E27FC236}">
                      <a16:creationId xmlns:a16="http://schemas.microsoft.com/office/drawing/2014/main" id="{A07CAD08-6B41-4119-AC7E-984C7866FD3D}"/>
                    </a:ext>
                  </a:extLst>
                </p14:cNvPr>
                <p14:cNvContentPartPr/>
                <p14:nvPr/>
              </p14:nvContentPartPr>
              <p14:xfrm>
                <a:off x="4912759" y="5488683"/>
                <a:ext cx="113040" cy="320040"/>
              </p14:xfrm>
            </p:contentPart>
          </mc:Choice>
          <mc:Fallback xmlns="">
            <p:pic>
              <p:nvPicPr>
                <p:cNvPr id="433" name="잉크 432">
                  <a:extLst>
                    <a:ext uri="{FF2B5EF4-FFF2-40B4-BE49-F238E27FC236}">
                      <a16:creationId xmlns:a16="http://schemas.microsoft.com/office/drawing/2014/main" id="{A07CAD08-6B41-4119-AC7E-984C7866FD3D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908439" y="5484363"/>
                  <a:ext cx="121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34" name="잉크 433">
                  <a:extLst>
                    <a:ext uri="{FF2B5EF4-FFF2-40B4-BE49-F238E27FC236}">
                      <a16:creationId xmlns:a16="http://schemas.microsoft.com/office/drawing/2014/main" id="{335E0BA6-BE44-48F6-95C4-3EF77B4B345A}"/>
                    </a:ext>
                  </a:extLst>
                </p14:cNvPr>
                <p14:cNvContentPartPr/>
                <p14:nvPr/>
              </p14:nvContentPartPr>
              <p14:xfrm>
                <a:off x="5057839" y="5683803"/>
                <a:ext cx="131760" cy="106920"/>
              </p14:xfrm>
            </p:contentPart>
          </mc:Choice>
          <mc:Fallback xmlns="">
            <p:pic>
              <p:nvPicPr>
                <p:cNvPr id="434" name="잉크 433">
                  <a:extLst>
                    <a:ext uri="{FF2B5EF4-FFF2-40B4-BE49-F238E27FC236}">
                      <a16:creationId xmlns:a16="http://schemas.microsoft.com/office/drawing/2014/main" id="{335E0BA6-BE44-48F6-95C4-3EF77B4B345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053519" y="5679483"/>
                  <a:ext cx="140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35" name="잉크 434">
                  <a:extLst>
                    <a:ext uri="{FF2B5EF4-FFF2-40B4-BE49-F238E27FC236}">
                      <a16:creationId xmlns:a16="http://schemas.microsoft.com/office/drawing/2014/main" id="{0D74A1B6-7E18-41CA-AB99-5200B33B9406}"/>
                    </a:ext>
                  </a:extLst>
                </p14:cNvPr>
                <p14:cNvContentPartPr/>
                <p14:nvPr/>
              </p14:nvContentPartPr>
              <p14:xfrm>
                <a:off x="5204719" y="5522883"/>
                <a:ext cx="99000" cy="248400"/>
              </p14:xfrm>
            </p:contentPart>
          </mc:Choice>
          <mc:Fallback xmlns="">
            <p:pic>
              <p:nvPicPr>
                <p:cNvPr id="435" name="잉크 434">
                  <a:extLst>
                    <a:ext uri="{FF2B5EF4-FFF2-40B4-BE49-F238E27FC236}">
                      <a16:creationId xmlns:a16="http://schemas.microsoft.com/office/drawing/2014/main" id="{0D74A1B6-7E18-41CA-AB99-5200B33B9406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200399" y="5518563"/>
                  <a:ext cx="107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36" name="잉크 435">
                  <a:extLst>
                    <a:ext uri="{FF2B5EF4-FFF2-40B4-BE49-F238E27FC236}">
                      <a16:creationId xmlns:a16="http://schemas.microsoft.com/office/drawing/2014/main" id="{48CBB059-81B3-447B-9B6D-D5320C34504A}"/>
                    </a:ext>
                  </a:extLst>
                </p14:cNvPr>
                <p14:cNvContentPartPr/>
                <p14:nvPr/>
              </p14:nvContentPartPr>
              <p14:xfrm>
                <a:off x="5309119" y="5648163"/>
                <a:ext cx="79200" cy="122760"/>
              </p14:xfrm>
            </p:contentPart>
          </mc:Choice>
          <mc:Fallback xmlns="">
            <p:pic>
              <p:nvPicPr>
                <p:cNvPr id="436" name="잉크 435">
                  <a:extLst>
                    <a:ext uri="{FF2B5EF4-FFF2-40B4-BE49-F238E27FC236}">
                      <a16:creationId xmlns:a16="http://schemas.microsoft.com/office/drawing/2014/main" id="{48CBB059-81B3-447B-9B6D-D5320C34504A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304799" y="5643843"/>
                  <a:ext cx="87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37" name="잉크 436">
                  <a:extLst>
                    <a:ext uri="{FF2B5EF4-FFF2-40B4-BE49-F238E27FC236}">
                      <a16:creationId xmlns:a16="http://schemas.microsoft.com/office/drawing/2014/main" id="{15232F44-660D-43A8-8053-F5D25B851284}"/>
                    </a:ext>
                  </a:extLst>
                </p14:cNvPr>
                <p14:cNvContentPartPr/>
                <p14:nvPr/>
              </p14:nvContentPartPr>
              <p14:xfrm>
                <a:off x="5413879" y="5421723"/>
                <a:ext cx="117360" cy="413640"/>
              </p14:xfrm>
            </p:contentPart>
          </mc:Choice>
          <mc:Fallback xmlns="">
            <p:pic>
              <p:nvPicPr>
                <p:cNvPr id="437" name="잉크 436">
                  <a:extLst>
                    <a:ext uri="{FF2B5EF4-FFF2-40B4-BE49-F238E27FC236}">
                      <a16:creationId xmlns:a16="http://schemas.microsoft.com/office/drawing/2014/main" id="{15232F44-660D-43A8-8053-F5D25B851284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409559" y="5417403"/>
                  <a:ext cx="126000" cy="42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39" name="잉크 438">
                <a:extLst>
                  <a:ext uri="{FF2B5EF4-FFF2-40B4-BE49-F238E27FC236}">
                    <a16:creationId xmlns:a16="http://schemas.microsoft.com/office/drawing/2014/main" id="{8EDF47DB-5F70-4B71-91C0-AEEE6E034F25}"/>
                  </a:ext>
                </a:extLst>
              </p14:cNvPr>
              <p14:cNvContentPartPr/>
              <p14:nvPr/>
            </p14:nvContentPartPr>
            <p14:xfrm>
              <a:off x="4968559" y="5698923"/>
              <a:ext cx="621000" cy="5760"/>
            </p14:xfrm>
          </p:contentPart>
        </mc:Choice>
        <mc:Fallback xmlns="">
          <p:pic>
            <p:nvPicPr>
              <p:cNvPr id="439" name="잉크 438">
                <a:extLst>
                  <a:ext uri="{FF2B5EF4-FFF2-40B4-BE49-F238E27FC236}">
                    <a16:creationId xmlns:a16="http://schemas.microsoft.com/office/drawing/2014/main" id="{8EDF47DB-5F70-4B71-91C0-AEEE6E034F25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4950559" y="5662923"/>
                <a:ext cx="6566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40" name="잉크 439">
                <a:extLst>
                  <a:ext uri="{FF2B5EF4-FFF2-40B4-BE49-F238E27FC236}">
                    <a16:creationId xmlns:a16="http://schemas.microsoft.com/office/drawing/2014/main" id="{F650C74A-FA4A-4E53-8194-1AF5B6B90572}"/>
                  </a:ext>
                </a:extLst>
              </p14:cNvPr>
              <p14:cNvContentPartPr/>
              <p14:nvPr/>
            </p14:nvContentPartPr>
            <p14:xfrm>
              <a:off x="4782799" y="5055963"/>
              <a:ext cx="1163880" cy="85680"/>
            </p14:xfrm>
          </p:contentPart>
        </mc:Choice>
        <mc:Fallback xmlns="">
          <p:pic>
            <p:nvPicPr>
              <p:cNvPr id="440" name="잉크 439">
                <a:extLst>
                  <a:ext uri="{FF2B5EF4-FFF2-40B4-BE49-F238E27FC236}">
                    <a16:creationId xmlns:a16="http://schemas.microsoft.com/office/drawing/2014/main" id="{F650C74A-FA4A-4E53-8194-1AF5B6B90572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4765159" y="5020323"/>
                <a:ext cx="119952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3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CA6D4F-5E9F-4A56-91A9-85FCE295CFDA}"/>
              </a:ext>
            </a:extLst>
          </p:cNvPr>
          <p:cNvSpPr txBox="1"/>
          <p:nvPr/>
        </p:nvSpPr>
        <p:spPr>
          <a:xfrm>
            <a:off x="477193" y="345263"/>
            <a:ext cx="10464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Confusion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“Accuracy” or “Recognition Ratio”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“Precision and Recall</a:t>
            </a:r>
            <a:r>
              <a:rPr lang="en-US" altLang="ko-KR" b="1" dirty="0"/>
              <a:t>”</a:t>
            </a:r>
          </a:p>
          <a:p>
            <a:pPr lvl="1"/>
            <a:r>
              <a:rPr lang="en-US" altLang="ko-KR" sz="2000" dirty="0"/>
              <a:t>TP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True</a:t>
            </a:r>
            <a:r>
              <a:rPr lang="ko-KR" altLang="en-US" sz="2000" dirty="0"/>
              <a:t> </a:t>
            </a:r>
            <a:r>
              <a:rPr lang="en-US" altLang="ko-KR" sz="2000" dirty="0"/>
              <a:t>Positive</a:t>
            </a:r>
          </a:p>
          <a:p>
            <a:pPr lvl="1"/>
            <a:r>
              <a:rPr lang="en-US" altLang="ko-KR" sz="2000" dirty="0"/>
              <a:t>FP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False</a:t>
            </a:r>
            <a:r>
              <a:rPr lang="ko-KR" altLang="en-US" sz="2000" dirty="0"/>
              <a:t> </a:t>
            </a:r>
            <a:r>
              <a:rPr lang="en-US" altLang="ko-KR" sz="2000" dirty="0"/>
              <a:t>Positive</a:t>
            </a:r>
          </a:p>
          <a:p>
            <a:pPr lvl="1"/>
            <a:r>
              <a:rPr lang="en-US" altLang="ko-KR" sz="2000" dirty="0"/>
              <a:t>TN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True</a:t>
            </a:r>
            <a:r>
              <a:rPr lang="ko-KR" altLang="en-US" sz="2000" dirty="0"/>
              <a:t> </a:t>
            </a:r>
            <a:r>
              <a:rPr lang="en-US" altLang="ko-KR" sz="2000" dirty="0"/>
              <a:t>Negative</a:t>
            </a:r>
          </a:p>
          <a:p>
            <a:pPr lvl="1"/>
            <a:r>
              <a:rPr lang="en-US" altLang="ko-KR" sz="2000" dirty="0"/>
              <a:t>FN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False Negative</a:t>
            </a:r>
            <a:r>
              <a:rPr lang="ko-KR" altLang="en-US" sz="2000" dirty="0"/>
              <a:t> </a:t>
            </a:r>
            <a:r>
              <a:rPr lang="en-US" altLang="ko-KR" sz="2000" dirty="0"/>
              <a:t>Positive</a:t>
            </a:r>
          </a:p>
          <a:p>
            <a:pPr lvl="1"/>
            <a:endParaRPr lang="en-US" altLang="ko-KR" sz="24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8BB39C3-B599-4EA7-B937-4D6E28F67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04" y="1457141"/>
            <a:ext cx="7877175" cy="712345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C8B6473C-C709-4B50-ACA9-6C7E2ABA7D0F}"/>
              </a:ext>
            </a:extLst>
          </p:cNvPr>
          <p:cNvGrpSpPr/>
          <p:nvPr/>
        </p:nvGrpSpPr>
        <p:grpSpPr>
          <a:xfrm>
            <a:off x="6134728" y="2298498"/>
            <a:ext cx="5141682" cy="3746596"/>
            <a:chOff x="612844" y="2490257"/>
            <a:chExt cx="5141682" cy="374659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1546930-20AE-40DE-ABF5-FDA958FDE7FE}"/>
                </a:ext>
              </a:extLst>
            </p:cNvPr>
            <p:cNvGrpSpPr/>
            <p:nvPr/>
          </p:nvGrpSpPr>
          <p:grpSpPr>
            <a:xfrm>
              <a:off x="612844" y="2490257"/>
              <a:ext cx="3426496" cy="3078262"/>
              <a:chOff x="612844" y="2490257"/>
              <a:chExt cx="3426496" cy="3078262"/>
            </a:xfrm>
          </p:grpSpPr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C114A27A-2F72-4AFC-B535-7772FCEE9889}"/>
                  </a:ext>
                </a:extLst>
              </p:cNvPr>
              <p:cNvGrpSpPr/>
              <p:nvPr/>
            </p:nvGrpSpPr>
            <p:grpSpPr>
              <a:xfrm>
                <a:off x="612844" y="2490257"/>
                <a:ext cx="3426496" cy="3078262"/>
                <a:chOff x="612844" y="2490257"/>
                <a:chExt cx="3426496" cy="3078262"/>
              </a:xfrm>
            </p:grpSpPr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3D8BC66B-8196-4C3F-9075-F8D697618680}"/>
                    </a:ext>
                  </a:extLst>
                </p:cNvPr>
                <p:cNvSpPr/>
                <p:nvPr/>
              </p:nvSpPr>
              <p:spPr>
                <a:xfrm>
                  <a:off x="1482571" y="3242569"/>
                  <a:ext cx="2556769" cy="2325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52" name="직선 연결선 51">
                  <a:extLst>
                    <a:ext uri="{FF2B5EF4-FFF2-40B4-BE49-F238E27FC236}">
                      <a16:creationId xmlns:a16="http://schemas.microsoft.com/office/drawing/2014/main" id="{22558716-F8C4-40DE-80D2-590DD8D1CACB}"/>
                    </a:ext>
                  </a:extLst>
                </p:cNvPr>
                <p:cNvCxnSpPr>
                  <a:stCxn id="51" idx="1"/>
                  <a:endCxn id="51" idx="3"/>
                </p:cNvCxnSpPr>
                <p:nvPr/>
              </p:nvCxnSpPr>
              <p:spPr>
                <a:xfrm>
                  <a:off x="1482571" y="4405544"/>
                  <a:ext cx="25567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직선 연결선 52">
                  <a:extLst>
                    <a:ext uri="{FF2B5EF4-FFF2-40B4-BE49-F238E27FC236}">
                      <a16:creationId xmlns:a16="http://schemas.microsoft.com/office/drawing/2014/main" id="{9C6A43C6-CC29-40DE-9722-F8FFE83525C3}"/>
                    </a:ext>
                  </a:extLst>
                </p:cNvPr>
                <p:cNvCxnSpPr>
                  <a:stCxn id="51" idx="0"/>
                  <a:endCxn id="51" idx="2"/>
                </p:cNvCxnSpPr>
                <p:nvPr/>
              </p:nvCxnSpPr>
              <p:spPr>
                <a:xfrm>
                  <a:off x="2760956" y="3242569"/>
                  <a:ext cx="0" cy="23259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0F6EC67-F912-479A-AD29-F63F7EEB5140}"/>
                    </a:ext>
                  </a:extLst>
                </p:cNvPr>
                <p:cNvSpPr txBox="1"/>
                <p:nvPr/>
              </p:nvSpPr>
              <p:spPr>
                <a:xfrm>
                  <a:off x="1655686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CAEADB3-B799-4960-9CF0-CBEC3AE3E15A}"/>
                    </a:ext>
                  </a:extLst>
                </p:cNvPr>
                <p:cNvSpPr txBox="1"/>
                <p:nvPr/>
              </p:nvSpPr>
              <p:spPr>
                <a:xfrm>
                  <a:off x="1598721" y="4694644"/>
                  <a:ext cx="107567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28C01F8-2691-46F8-941A-8BE9D7297496}"/>
                    </a:ext>
                  </a:extLst>
                </p:cNvPr>
                <p:cNvSpPr txBox="1"/>
                <p:nvPr/>
              </p:nvSpPr>
              <p:spPr>
                <a:xfrm>
                  <a:off x="2904479" y="4694644"/>
                  <a:ext cx="104830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971B7D3-937B-42D0-A57E-4CADB95A1C45}"/>
                    </a:ext>
                  </a:extLst>
                </p:cNvPr>
                <p:cNvSpPr txBox="1"/>
                <p:nvPr/>
              </p:nvSpPr>
              <p:spPr>
                <a:xfrm>
                  <a:off x="2904479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E3DD75B-C1DE-423E-9887-DA9BAAADD431}"/>
                    </a:ext>
                  </a:extLst>
                </p:cNvPr>
                <p:cNvSpPr txBox="1"/>
                <p:nvPr/>
              </p:nvSpPr>
              <p:spPr>
                <a:xfrm>
                  <a:off x="1739282" y="2490257"/>
                  <a:ext cx="2043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True Class</a:t>
                  </a:r>
                  <a:endParaRPr lang="ko-KR" altLang="en-US" b="1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D2970BE-B80F-4B53-9498-518384E66269}"/>
                    </a:ext>
                  </a:extLst>
                </p:cNvPr>
                <p:cNvSpPr txBox="1"/>
                <p:nvPr/>
              </p:nvSpPr>
              <p:spPr>
                <a:xfrm rot="10800000">
                  <a:off x="612844" y="3242569"/>
                  <a:ext cx="461665" cy="223717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b="1" dirty="0"/>
                    <a:t>Hypothesized Class</a:t>
                  </a:r>
                  <a:endParaRPr lang="ko-KR" altLang="en-US" b="1" dirty="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DCA8357-CCD3-4BE1-B254-E05490590430}"/>
                    </a:ext>
                  </a:extLst>
                </p:cNvPr>
                <p:cNvSpPr txBox="1"/>
                <p:nvPr/>
              </p:nvSpPr>
              <p:spPr>
                <a:xfrm>
                  <a:off x="1959907" y="2833121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60BBF84-6006-47F9-834C-B06FCF343339}"/>
                    </a:ext>
                  </a:extLst>
                </p:cNvPr>
                <p:cNvSpPr txBox="1"/>
                <p:nvPr/>
              </p:nvSpPr>
              <p:spPr>
                <a:xfrm>
                  <a:off x="3271583" y="2879647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01ABBD0-3F9D-4DE1-BDB8-326D1899FD32}"/>
                    </a:ext>
                  </a:extLst>
                </p:cNvPr>
                <p:cNvSpPr txBox="1"/>
                <p:nvPr/>
              </p:nvSpPr>
              <p:spPr>
                <a:xfrm rot="10800000">
                  <a:off x="1020906" y="3768224"/>
                  <a:ext cx="461665" cy="20515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CC2FE3-856E-482A-A780-E76279AEF790}"/>
                  </a:ext>
                </a:extLst>
              </p:cNvPr>
              <p:cNvSpPr txBox="1"/>
              <p:nvPr/>
            </p:nvSpPr>
            <p:spPr>
              <a:xfrm rot="10800000">
                <a:off x="1016790" y="4837707"/>
                <a:ext cx="461665" cy="20515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dirty="0"/>
                  <a:t>N</a:t>
                </a:r>
                <a:endParaRPr lang="ko-KR" altLang="en-US" dirty="0"/>
              </a:p>
            </p:txBody>
          </p:sp>
        </p:grpSp>
        <p:sp>
          <p:nvSpPr>
            <p:cNvPr id="43" name="화살표: 오른쪽 42">
              <a:extLst>
                <a:ext uri="{FF2B5EF4-FFF2-40B4-BE49-F238E27FC236}">
                  <a16:creationId xmlns:a16="http://schemas.microsoft.com/office/drawing/2014/main" id="{B5844B88-7DA1-449F-B189-89D0FEB3E580}"/>
                </a:ext>
              </a:extLst>
            </p:cNvPr>
            <p:cNvSpPr/>
            <p:nvPr/>
          </p:nvSpPr>
          <p:spPr>
            <a:xfrm>
              <a:off x="1598721" y="3248978"/>
              <a:ext cx="2848676" cy="1156563"/>
            </a:xfrm>
            <a:prstGeom prst="righ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758C9E-E827-4060-8637-07669EC3DCC2}"/>
                </a:ext>
              </a:extLst>
            </p:cNvPr>
            <p:cNvSpPr txBox="1"/>
            <p:nvPr/>
          </p:nvSpPr>
          <p:spPr>
            <a:xfrm>
              <a:off x="4447397" y="3604050"/>
              <a:ext cx="13071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Precision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45" name="화살표: 아래쪽 44">
              <a:extLst>
                <a:ext uri="{FF2B5EF4-FFF2-40B4-BE49-F238E27FC236}">
                  <a16:creationId xmlns:a16="http://schemas.microsoft.com/office/drawing/2014/main" id="{440AA9B2-C93B-4EEC-BCB8-A41F2C64CB57}"/>
                </a:ext>
              </a:extLst>
            </p:cNvPr>
            <p:cNvSpPr/>
            <p:nvPr/>
          </p:nvSpPr>
          <p:spPr>
            <a:xfrm>
              <a:off x="1482570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FC9980-3F46-424A-AAF2-68FF58C512B1}"/>
                </a:ext>
              </a:extLst>
            </p:cNvPr>
            <p:cNvSpPr txBox="1"/>
            <p:nvPr/>
          </p:nvSpPr>
          <p:spPr>
            <a:xfrm>
              <a:off x="1478456" y="5867521"/>
              <a:ext cx="1278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C00000"/>
                  </a:solidFill>
                </a:rPr>
                <a:t>Recall</a:t>
              </a:r>
              <a:endParaRPr lang="ko-KR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47" name="화살표: 아래쪽 46">
              <a:extLst>
                <a:ext uri="{FF2B5EF4-FFF2-40B4-BE49-F238E27FC236}">
                  <a16:creationId xmlns:a16="http://schemas.microsoft.com/office/drawing/2014/main" id="{D1BBEF76-50D7-4AA0-91C7-34FC31873329}"/>
                </a:ext>
              </a:extLst>
            </p:cNvPr>
            <p:cNvSpPr/>
            <p:nvPr/>
          </p:nvSpPr>
          <p:spPr>
            <a:xfrm>
              <a:off x="2769188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B72C2-0DFE-4441-8417-A7FC6A69C314}"/>
                </a:ext>
              </a:extLst>
            </p:cNvPr>
            <p:cNvSpPr txBox="1"/>
            <p:nvPr/>
          </p:nvSpPr>
          <p:spPr>
            <a:xfrm>
              <a:off x="2674400" y="5867521"/>
              <a:ext cx="1427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00B050"/>
                  </a:solidFill>
                </a:rPr>
                <a:t>False Alarm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6DC68D9-3558-4CE6-8755-0D27B51C4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390" y="4171796"/>
            <a:ext cx="3114675" cy="6096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0AC6431-570F-4494-8D98-46AFA3465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999" y="4825191"/>
            <a:ext cx="2219325" cy="5715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085EF34-5264-4957-8F1A-443E248A1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330" y="5499190"/>
            <a:ext cx="1847850" cy="5619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3FA986C-9A0E-4B4C-907C-72A56E33E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42" y="6123801"/>
            <a:ext cx="4610100" cy="5905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F89EAA2-61DD-4C78-9C74-FB11D5A72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067" y="6269426"/>
            <a:ext cx="3200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3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308</Words>
  <Application>Microsoft Office PowerPoint</Application>
  <PresentationFormat>와이드스크린</PresentationFormat>
  <Paragraphs>82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바탕</vt:lpstr>
      <vt:lpstr>Arial</vt:lpstr>
      <vt:lpstr>Wingdings</vt:lpstr>
      <vt:lpstr>Office 테마</vt:lpstr>
      <vt:lpstr>Template Matching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Numpy</dc:title>
  <dc:creator>오상훈</dc:creator>
  <cp:lastModifiedBy>오상훈</cp:lastModifiedBy>
  <cp:revision>122</cp:revision>
  <cp:lastPrinted>2021-03-02T03:26:21Z</cp:lastPrinted>
  <dcterms:created xsi:type="dcterms:W3CDTF">2020-06-12T22:44:05Z</dcterms:created>
  <dcterms:modified xsi:type="dcterms:W3CDTF">2021-03-22T08:43:02Z</dcterms:modified>
</cp:coreProperties>
</file>